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ka.lokesh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ka.lokesh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ka.lokesh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ka.lokesh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ka.lokesh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chandaka.lokesh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data.xlsx]Q6!PivotTable42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Comment</a:t>
            </a:r>
            <a:r>
              <a:rPr lang="en-US" baseline="0" dirty="0"/>
              <a:t>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'Q6'!$A$4:$A$6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'Q6'!$B$4:$B$6</c:f>
              <c:numCache>
                <c:formatCode>General</c:formatCode>
                <c:ptCount val="2"/>
                <c:pt idx="0">
                  <c:v>1537.6183900731785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D-4CD6-84E3-AB364D2A0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3502080"/>
        <c:axId val="806518176"/>
      </c:barChart>
      <c:catAx>
        <c:axId val="94350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518176"/>
        <c:crosses val="autoZero"/>
        <c:auto val="1"/>
        <c:lblAlgn val="ctr"/>
        <c:lblOffset val="100"/>
        <c:noMultiLvlLbl val="0"/>
      </c:catAx>
      <c:valAx>
        <c:axId val="80651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50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data.xlsx]Q9!PivotTable47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958582352798072"/>
          <c:y val="3.6417322834645667E-2"/>
          <c:w val="0.48865971439460903"/>
          <c:h val="0.70950554422549672"/>
        </c:manualLayout>
      </c:layout>
      <c:lineChart>
        <c:grouping val="standard"/>
        <c:varyColors val="0"/>
        <c:ser>
          <c:idx val="0"/>
          <c:order val="0"/>
          <c:tx>
            <c:strRef>
              <c:f>'Q9'!$B$3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'Q9'!$A$4:$A$223</c:f>
              <c:strCache>
                <c:ptCount val="219"/>
                <c:pt idx="0">
                  <c:v>12-6-2017</c:v>
                </c:pt>
                <c:pt idx="1">
                  <c:v>4-24-2018</c:v>
                </c:pt>
                <c:pt idx="2">
                  <c:v>11-29-2017</c:v>
                </c:pt>
                <c:pt idx="3">
                  <c:v>6-6-2018</c:v>
                </c:pt>
                <c:pt idx="4">
                  <c:v>3-7-2018</c:v>
                </c:pt>
                <c:pt idx="5">
                  <c:v>4-12-2018</c:v>
                </c:pt>
                <c:pt idx="6">
                  <c:v>2-21-2018</c:v>
                </c:pt>
                <c:pt idx="7">
                  <c:v>3-1-2018</c:v>
                </c:pt>
                <c:pt idx="8">
                  <c:v>1-12-2018</c:v>
                </c:pt>
                <c:pt idx="9">
                  <c:v>5-30-2018</c:v>
                </c:pt>
                <c:pt idx="10">
                  <c:v>12-19-2017</c:v>
                </c:pt>
                <c:pt idx="11">
                  <c:v>6-11-2018</c:v>
                </c:pt>
                <c:pt idx="12">
                  <c:v>3-16-2018</c:v>
                </c:pt>
                <c:pt idx="13">
                  <c:v>6-5-2018</c:v>
                </c:pt>
                <c:pt idx="14">
                  <c:v>5-17-2018</c:v>
                </c:pt>
                <c:pt idx="15">
                  <c:v>3-12-2018</c:v>
                </c:pt>
                <c:pt idx="16">
                  <c:v>3-5-2018</c:v>
                </c:pt>
                <c:pt idx="17">
                  <c:v>2-7-2018</c:v>
                </c:pt>
                <c:pt idx="18">
                  <c:v>1-22-2018</c:v>
                </c:pt>
                <c:pt idx="19">
                  <c:v>2-5-2018</c:v>
                </c:pt>
                <c:pt idx="20">
                  <c:v>12-20-2017</c:v>
                </c:pt>
                <c:pt idx="21">
                  <c:v>12-8-2017</c:v>
                </c:pt>
                <c:pt idx="22">
                  <c:v>5-10-2018</c:v>
                </c:pt>
                <c:pt idx="23">
                  <c:v>6-7-2018</c:v>
                </c:pt>
                <c:pt idx="24">
                  <c:v>5-15-2018</c:v>
                </c:pt>
                <c:pt idx="25">
                  <c:v>12-26-2017</c:v>
                </c:pt>
                <c:pt idx="26">
                  <c:v>2-12-2018</c:v>
                </c:pt>
                <c:pt idx="27">
                  <c:v>1-29-2018</c:v>
                </c:pt>
                <c:pt idx="28">
                  <c:v>5-21-2018</c:v>
                </c:pt>
                <c:pt idx="29">
                  <c:v>1-18-2018</c:v>
                </c:pt>
                <c:pt idx="30">
                  <c:v>3-9-2018</c:v>
                </c:pt>
                <c:pt idx="31">
                  <c:v>2-25-2018</c:v>
                </c:pt>
                <c:pt idx="32">
                  <c:v>2-3-2018</c:v>
                </c:pt>
                <c:pt idx="33">
                  <c:v>4-26-2018</c:v>
                </c:pt>
                <c:pt idx="34">
                  <c:v>12-14-2017</c:v>
                </c:pt>
                <c:pt idx="35">
                  <c:v>2-19-2018</c:v>
                </c:pt>
                <c:pt idx="36">
                  <c:v>5-1-2018</c:v>
                </c:pt>
                <c:pt idx="37">
                  <c:v>5-2-2018</c:v>
                </c:pt>
                <c:pt idx="38">
                  <c:v>4-18-2018</c:v>
                </c:pt>
                <c:pt idx="39">
                  <c:v>5-16-2018</c:v>
                </c:pt>
                <c:pt idx="40">
                  <c:v>4-27-2018</c:v>
                </c:pt>
                <c:pt idx="41">
                  <c:v>1-27-2018</c:v>
                </c:pt>
                <c:pt idx="42">
                  <c:v>2-16-2018</c:v>
                </c:pt>
                <c:pt idx="43">
                  <c:v>4-17-2018</c:v>
                </c:pt>
                <c:pt idx="44">
                  <c:v>11-16-2017</c:v>
                </c:pt>
                <c:pt idx="45">
                  <c:v>11-18-2017</c:v>
                </c:pt>
                <c:pt idx="46">
                  <c:v>11-21-2017</c:v>
                </c:pt>
                <c:pt idx="47">
                  <c:v>12-23-2017</c:v>
                </c:pt>
                <c:pt idx="48">
                  <c:v>3-26-2018</c:v>
                </c:pt>
                <c:pt idx="49">
                  <c:v>2-6-2018</c:v>
                </c:pt>
                <c:pt idx="50">
                  <c:v>5-7-2018</c:v>
                </c:pt>
                <c:pt idx="51">
                  <c:v>1-26-2018</c:v>
                </c:pt>
                <c:pt idx="52">
                  <c:v>2-15-2018</c:v>
                </c:pt>
                <c:pt idx="53">
                  <c:v>6-8-2018</c:v>
                </c:pt>
                <c:pt idx="54">
                  <c:v>2-9-2018</c:v>
                </c:pt>
                <c:pt idx="55">
                  <c:v>4-5-2018</c:v>
                </c:pt>
                <c:pt idx="56">
                  <c:v>1-10-2018</c:v>
                </c:pt>
                <c:pt idx="57">
                  <c:v>12-12-2017</c:v>
                </c:pt>
                <c:pt idx="58">
                  <c:v>2-13-2018</c:v>
                </c:pt>
                <c:pt idx="59">
                  <c:v>12-16-2017</c:v>
                </c:pt>
                <c:pt idx="60">
                  <c:v>6-1-2018</c:v>
                </c:pt>
                <c:pt idx="61">
                  <c:v>3-22-2018</c:v>
                </c:pt>
                <c:pt idx="62">
                  <c:v>4-13-2018</c:v>
                </c:pt>
                <c:pt idx="63">
                  <c:v>12-29-2017</c:v>
                </c:pt>
                <c:pt idx="64">
                  <c:v>5-3-2018</c:v>
                </c:pt>
                <c:pt idx="65">
                  <c:v>2-26-2018</c:v>
                </c:pt>
                <c:pt idx="66">
                  <c:v>12-15-2017</c:v>
                </c:pt>
                <c:pt idx="67">
                  <c:v>4-23-2018</c:v>
                </c:pt>
                <c:pt idx="68">
                  <c:v>3-19-2018</c:v>
                </c:pt>
                <c:pt idx="69">
                  <c:v>4-19-2018</c:v>
                </c:pt>
                <c:pt idx="70">
                  <c:v>12-25-2017</c:v>
                </c:pt>
                <c:pt idx="71">
                  <c:v>6-4-2018</c:v>
                </c:pt>
                <c:pt idx="72">
                  <c:v>1-1-2018</c:v>
                </c:pt>
                <c:pt idx="73">
                  <c:v>12-7-2017</c:v>
                </c:pt>
                <c:pt idx="74">
                  <c:v>1-8-2018</c:v>
                </c:pt>
                <c:pt idx="75">
                  <c:v>1-19-2018</c:v>
                </c:pt>
                <c:pt idx="76">
                  <c:v>3-27-2018</c:v>
                </c:pt>
                <c:pt idx="77">
                  <c:v>12-10-2017</c:v>
                </c:pt>
                <c:pt idx="78">
                  <c:v>5-4-2018</c:v>
                </c:pt>
                <c:pt idx="79">
                  <c:v>3-6-2018</c:v>
                </c:pt>
                <c:pt idx="80">
                  <c:v>5-25-2018</c:v>
                </c:pt>
                <c:pt idx="81">
                  <c:v>4-14-2018</c:v>
                </c:pt>
                <c:pt idx="82">
                  <c:v>2-14-2018</c:v>
                </c:pt>
                <c:pt idx="83">
                  <c:v>5-18-2018</c:v>
                </c:pt>
                <c:pt idx="84">
                  <c:v>3-31-2018</c:v>
                </c:pt>
                <c:pt idx="85">
                  <c:v>2-20-2018</c:v>
                </c:pt>
                <c:pt idx="86">
                  <c:v>3-13-2018</c:v>
                </c:pt>
                <c:pt idx="87">
                  <c:v>3-20-2018</c:v>
                </c:pt>
                <c:pt idx="88">
                  <c:v>1-2-2018</c:v>
                </c:pt>
                <c:pt idx="89">
                  <c:v>5-11-2018</c:v>
                </c:pt>
                <c:pt idx="90">
                  <c:v>2-8-2018</c:v>
                </c:pt>
                <c:pt idx="91">
                  <c:v>12-2-2017</c:v>
                </c:pt>
                <c:pt idx="92">
                  <c:v>5-23-2018</c:v>
                </c:pt>
                <c:pt idx="93">
                  <c:v>3-8-2018</c:v>
                </c:pt>
                <c:pt idx="94">
                  <c:v>1-24-2018</c:v>
                </c:pt>
                <c:pt idx="95">
                  <c:v>3-3-2018</c:v>
                </c:pt>
                <c:pt idx="96">
                  <c:v>4-20-2018</c:v>
                </c:pt>
                <c:pt idx="97">
                  <c:v>3-25-2018</c:v>
                </c:pt>
                <c:pt idx="98">
                  <c:v>3-18-2018</c:v>
                </c:pt>
                <c:pt idx="99">
                  <c:v>2-2-2018</c:v>
                </c:pt>
                <c:pt idx="100">
                  <c:v>5-24-2018</c:v>
                </c:pt>
                <c:pt idx="101">
                  <c:v>11-19-2017</c:v>
                </c:pt>
                <c:pt idx="102">
                  <c:v>3-15-2018</c:v>
                </c:pt>
                <c:pt idx="103">
                  <c:v>12-13-2017</c:v>
                </c:pt>
                <c:pt idx="104">
                  <c:v>1-17-2018</c:v>
                </c:pt>
                <c:pt idx="105">
                  <c:v>3-21-2018</c:v>
                </c:pt>
                <c:pt idx="106">
                  <c:v>1-23-2018</c:v>
                </c:pt>
                <c:pt idx="107">
                  <c:v>12-1-2017</c:v>
                </c:pt>
                <c:pt idx="108">
                  <c:v>12-11-2017</c:v>
                </c:pt>
                <c:pt idx="109">
                  <c:v>3-2-2018</c:v>
                </c:pt>
                <c:pt idx="110">
                  <c:v>12-30-2017</c:v>
                </c:pt>
                <c:pt idx="111">
                  <c:v>1-13-2018</c:v>
                </c:pt>
                <c:pt idx="112">
                  <c:v>12-21-2017</c:v>
                </c:pt>
                <c:pt idx="113">
                  <c:v>12-28-2017</c:v>
                </c:pt>
                <c:pt idx="114">
                  <c:v>11-25-2017</c:v>
                </c:pt>
                <c:pt idx="115">
                  <c:v>3-17-2018</c:v>
                </c:pt>
                <c:pt idx="116">
                  <c:v>1-6-2018</c:v>
                </c:pt>
                <c:pt idx="117">
                  <c:v>6-3-2018</c:v>
                </c:pt>
                <c:pt idx="118">
                  <c:v>11-20-2017</c:v>
                </c:pt>
                <c:pt idx="119">
                  <c:v>1-3-2018</c:v>
                </c:pt>
                <c:pt idx="120">
                  <c:v>11-11-2017</c:v>
                </c:pt>
                <c:pt idx="121">
                  <c:v>5-28-2018</c:v>
                </c:pt>
                <c:pt idx="122">
                  <c:v>1-16-2018</c:v>
                </c:pt>
                <c:pt idx="123">
                  <c:v>4-2-2018</c:v>
                </c:pt>
                <c:pt idx="124">
                  <c:v>4-30-2018</c:v>
                </c:pt>
                <c:pt idx="125">
                  <c:v>5-22-2018</c:v>
                </c:pt>
                <c:pt idx="126">
                  <c:v>11-9-2017</c:v>
                </c:pt>
                <c:pt idx="127">
                  <c:v>1-5-2018</c:v>
                </c:pt>
                <c:pt idx="128">
                  <c:v>11-17-2017</c:v>
                </c:pt>
                <c:pt idx="129">
                  <c:v>4-21-2018</c:v>
                </c:pt>
                <c:pt idx="130">
                  <c:v>2-28-2018</c:v>
                </c:pt>
                <c:pt idx="131">
                  <c:v>3-10-2018</c:v>
                </c:pt>
                <c:pt idx="132">
                  <c:v>2-10-2018</c:v>
                </c:pt>
                <c:pt idx="133">
                  <c:v>1-11-2018</c:v>
                </c:pt>
                <c:pt idx="134">
                  <c:v>4-28-2018</c:v>
                </c:pt>
                <c:pt idx="135">
                  <c:v>3-28-2018</c:v>
                </c:pt>
                <c:pt idx="136">
                  <c:v>5-9-2018</c:v>
                </c:pt>
                <c:pt idx="137">
                  <c:v>4-25-2018</c:v>
                </c:pt>
                <c:pt idx="138">
                  <c:v>3-29-2018</c:v>
                </c:pt>
                <c:pt idx="139">
                  <c:v>1-25-2018</c:v>
                </c:pt>
                <c:pt idx="140">
                  <c:v>5-13-2018</c:v>
                </c:pt>
                <c:pt idx="141">
                  <c:v>4-3-2018</c:v>
                </c:pt>
                <c:pt idx="142">
                  <c:v>4-1-2018</c:v>
                </c:pt>
                <c:pt idx="143">
                  <c:v>4-4-2018</c:v>
                </c:pt>
                <c:pt idx="144">
                  <c:v>5-5-2018</c:v>
                </c:pt>
                <c:pt idx="145">
                  <c:v>3-24-2018</c:v>
                </c:pt>
                <c:pt idx="146">
                  <c:v>12-31-2017</c:v>
                </c:pt>
                <c:pt idx="147">
                  <c:v>5-8-2018</c:v>
                </c:pt>
                <c:pt idx="148">
                  <c:v>11-15-2017</c:v>
                </c:pt>
                <c:pt idx="149">
                  <c:v>1-20-2018</c:v>
                </c:pt>
                <c:pt idx="150">
                  <c:v>2-27-2018</c:v>
                </c:pt>
                <c:pt idx="151">
                  <c:v>3-30-2018</c:v>
                </c:pt>
                <c:pt idx="152">
                  <c:v>2-24-2018</c:v>
                </c:pt>
                <c:pt idx="153">
                  <c:v>3-23-2018</c:v>
                </c:pt>
                <c:pt idx="154">
                  <c:v>11-7-2017</c:v>
                </c:pt>
                <c:pt idx="155">
                  <c:v>12-22-2017</c:v>
                </c:pt>
                <c:pt idx="156">
                  <c:v>11-26-2017</c:v>
                </c:pt>
                <c:pt idx="157">
                  <c:v>6-10-2018</c:v>
                </c:pt>
                <c:pt idx="158">
                  <c:v>3-14-2018</c:v>
                </c:pt>
                <c:pt idx="159">
                  <c:v>6-13-2018</c:v>
                </c:pt>
                <c:pt idx="160">
                  <c:v>12-27-2017</c:v>
                </c:pt>
                <c:pt idx="161">
                  <c:v>2-4-2018</c:v>
                </c:pt>
                <c:pt idx="162">
                  <c:v>11-13-2017</c:v>
                </c:pt>
                <c:pt idx="163">
                  <c:v>2-22-2018</c:v>
                </c:pt>
                <c:pt idx="164">
                  <c:v>12-9-2017</c:v>
                </c:pt>
                <c:pt idx="165">
                  <c:v>1-15-2018</c:v>
                </c:pt>
                <c:pt idx="166">
                  <c:v>5-31-2018</c:v>
                </c:pt>
                <c:pt idx="167">
                  <c:v>6-2-2018</c:v>
                </c:pt>
                <c:pt idx="168">
                  <c:v>11-14-2017</c:v>
                </c:pt>
                <c:pt idx="169">
                  <c:v>12-24-2017</c:v>
                </c:pt>
                <c:pt idx="170">
                  <c:v>2-23-2018</c:v>
                </c:pt>
                <c:pt idx="171">
                  <c:v>12-5-2017</c:v>
                </c:pt>
                <c:pt idx="172">
                  <c:v>2-17-2018</c:v>
                </c:pt>
                <c:pt idx="173">
                  <c:v>11-30-2017</c:v>
                </c:pt>
                <c:pt idx="174">
                  <c:v>5-19-2018</c:v>
                </c:pt>
                <c:pt idx="175">
                  <c:v>5-29-2018</c:v>
                </c:pt>
                <c:pt idx="176">
                  <c:v>1-4-2018</c:v>
                </c:pt>
                <c:pt idx="177">
                  <c:v>11-28-2017</c:v>
                </c:pt>
                <c:pt idx="178">
                  <c:v>4-16-2018</c:v>
                </c:pt>
                <c:pt idx="179">
                  <c:v>11-24-2017</c:v>
                </c:pt>
                <c:pt idx="180">
                  <c:v>4-10-2018</c:v>
                </c:pt>
                <c:pt idx="181">
                  <c:v>5-12-2018</c:v>
                </c:pt>
                <c:pt idx="182">
                  <c:v>3-4-2018</c:v>
                </c:pt>
                <c:pt idx="183">
                  <c:v>1-30-2018</c:v>
                </c:pt>
                <c:pt idx="184">
                  <c:v>12-4-2017</c:v>
                </c:pt>
                <c:pt idx="185">
                  <c:v>1-14-2018</c:v>
                </c:pt>
                <c:pt idx="186">
                  <c:v>3-11-2018</c:v>
                </c:pt>
                <c:pt idx="187">
                  <c:v>2-1-2018</c:v>
                </c:pt>
                <c:pt idx="188">
                  <c:v>12-17-2017</c:v>
                </c:pt>
                <c:pt idx="189">
                  <c:v>6-9-2018</c:v>
                </c:pt>
                <c:pt idx="190">
                  <c:v>5-14-2018</c:v>
                </c:pt>
                <c:pt idx="191">
                  <c:v>6-12-2018</c:v>
                </c:pt>
                <c:pt idx="192">
                  <c:v>5-6-2018</c:v>
                </c:pt>
                <c:pt idx="193">
                  <c:v>4-29-2018</c:v>
                </c:pt>
                <c:pt idx="194">
                  <c:v>1-28-2018</c:v>
                </c:pt>
                <c:pt idx="195">
                  <c:v>5-26-2018</c:v>
                </c:pt>
                <c:pt idx="196">
                  <c:v>11-23-2017</c:v>
                </c:pt>
                <c:pt idx="197">
                  <c:v>2-18-2018</c:v>
                </c:pt>
                <c:pt idx="198">
                  <c:v>11-22-2017</c:v>
                </c:pt>
                <c:pt idx="199">
                  <c:v>2-11-2018</c:v>
                </c:pt>
                <c:pt idx="200">
                  <c:v>12-18-2017</c:v>
                </c:pt>
                <c:pt idx="201">
                  <c:v>4-9-2018</c:v>
                </c:pt>
                <c:pt idx="202">
                  <c:v>1-7-2018</c:v>
                </c:pt>
                <c:pt idx="203">
                  <c:v>1-21-2018</c:v>
                </c:pt>
                <c:pt idx="204">
                  <c:v>5-27-2018</c:v>
                </c:pt>
                <c:pt idx="205">
                  <c:v>12-3-2017</c:v>
                </c:pt>
                <c:pt idx="206">
                  <c:v>11-27-2017</c:v>
                </c:pt>
                <c:pt idx="207">
                  <c:v>5-20-2018</c:v>
                </c:pt>
                <c:pt idx="208">
                  <c:v>11-10-2017</c:v>
                </c:pt>
                <c:pt idx="209">
                  <c:v>4-22-2018</c:v>
                </c:pt>
                <c:pt idx="210">
                  <c:v>4-15-2018</c:v>
                </c:pt>
                <c:pt idx="211">
                  <c:v>11-12-2017</c:v>
                </c:pt>
                <c:pt idx="212">
                  <c:v>1-9-2018</c:v>
                </c:pt>
                <c:pt idx="213">
                  <c:v>4-11-2018</c:v>
                </c:pt>
                <c:pt idx="214">
                  <c:v>4-6-2018</c:v>
                </c:pt>
                <c:pt idx="215">
                  <c:v>1-31-2018</c:v>
                </c:pt>
                <c:pt idx="216">
                  <c:v>11-8-2017</c:v>
                </c:pt>
                <c:pt idx="217">
                  <c:v>4-7-2018</c:v>
                </c:pt>
                <c:pt idx="218">
                  <c:v>5-27-2017</c:v>
                </c:pt>
              </c:strCache>
            </c:strRef>
          </c:cat>
          <c:val>
            <c:numRef>
              <c:f>'Q9'!$B$4:$B$223</c:f>
              <c:numCache>
                <c:formatCode>General</c:formatCode>
                <c:ptCount val="219"/>
                <c:pt idx="0">
                  <c:v>158629550</c:v>
                </c:pt>
                <c:pt idx="1">
                  <c:v>139320979</c:v>
                </c:pt>
                <c:pt idx="2">
                  <c:v>121994267</c:v>
                </c:pt>
                <c:pt idx="3">
                  <c:v>112406460</c:v>
                </c:pt>
                <c:pt idx="4">
                  <c:v>99780148</c:v>
                </c:pt>
                <c:pt idx="5">
                  <c:v>94955607</c:v>
                </c:pt>
                <c:pt idx="6">
                  <c:v>93817031</c:v>
                </c:pt>
                <c:pt idx="7">
                  <c:v>92162936</c:v>
                </c:pt>
                <c:pt idx="8">
                  <c:v>92000127</c:v>
                </c:pt>
                <c:pt idx="9">
                  <c:v>90287682</c:v>
                </c:pt>
                <c:pt idx="10">
                  <c:v>88061065</c:v>
                </c:pt>
                <c:pt idx="11">
                  <c:v>87703002</c:v>
                </c:pt>
                <c:pt idx="12">
                  <c:v>86746991</c:v>
                </c:pt>
                <c:pt idx="13">
                  <c:v>85511548</c:v>
                </c:pt>
                <c:pt idx="14">
                  <c:v>85364334</c:v>
                </c:pt>
                <c:pt idx="15">
                  <c:v>85056669</c:v>
                </c:pt>
                <c:pt idx="16">
                  <c:v>84783520</c:v>
                </c:pt>
                <c:pt idx="17">
                  <c:v>84104166</c:v>
                </c:pt>
                <c:pt idx="18">
                  <c:v>83864198</c:v>
                </c:pt>
                <c:pt idx="19">
                  <c:v>81241601</c:v>
                </c:pt>
                <c:pt idx="20">
                  <c:v>81056954</c:v>
                </c:pt>
                <c:pt idx="21">
                  <c:v>80948142</c:v>
                </c:pt>
                <c:pt idx="22">
                  <c:v>80578266</c:v>
                </c:pt>
                <c:pt idx="23">
                  <c:v>80159688</c:v>
                </c:pt>
                <c:pt idx="24">
                  <c:v>79921400</c:v>
                </c:pt>
                <c:pt idx="25">
                  <c:v>79654433</c:v>
                </c:pt>
                <c:pt idx="26">
                  <c:v>78701114</c:v>
                </c:pt>
                <c:pt idx="27">
                  <c:v>78615144</c:v>
                </c:pt>
                <c:pt idx="28">
                  <c:v>78540485</c:v>
                </c:pt>
                <c:pt idx="29">
                  <c:v>78360874</c:v>
                </c:pt>
                <c:pt idx="30">
                  <c:v>77184816</c:v>
                </c:pt>
                <c:pt idx="31">
                  <c:v>76662504</c:v>
                </c:pt>
                <c:pt idx="32">
                  <c:v>76605949</c:v>
                </c:pt>
                <c:pt idx="33">
                  <c:v>73709950</c:v>
                </c:pt>
                <c:pt idx="34">
                  <c:v>73237290</c:v>
                </c:pt>
                <c:pt idx="35">
                  <c:v>71623994</c:v>
                </c:pt>
                <c:pt idx="36">
                  <c:v>71581049</c:v>
                </c:pt>
                <c:pt idx="37">
                  <c:v>70690498</c:v>
                </c:pt>
                <c:pt idx="38">
                  <c:v>70520875</c:v>
                </c:pt>
                <c:pt idx="39">
                  <c:v>68550597</c:v>
                </c:pt>
                <c:pt idx="40">
                  <c:v>68399213</c:v>
                </c:pt>
                <c:pt idx="41">
                  <c:v>68336078</c:v>
                </c:pt>
                <c:pt idx="42">
                  <c:v>67921173</c:v>
                </c:pt>
                <c:pt idx="43">
                  <c:v>67444783</c:v>
                </c:pt>
                <c:pt idx="44">
                  <c:v>67293673</c:v>
                </c:pt>
                <c:pt idx="45">
                  <c:v>67098321</c:v>
                </c:pt>
                <c:pt idx="46">
                  <c:v>67052868</c:v>
                </c:pt>
                <c:pt idx="47">
                  <c:v>66733028</c:v>
                </c:pt>
                <c:pt idx="48">
                  <c:v>66640911</c:v>
                </c:pt>
                <c:pt idx="49">
                  <c:v>66350301</c:v>
                </c:pt>
                <c:pt idx="50">
                  <c:v>66177498</c:v>
                </c:pt>
                <c:pt idx="51">
                  <c:v>65711724</c:v>
                </c:pt>
                <c:pt idx="52">
                  <c:v>65693242</c:v>
                </c:pt>
                <c:pt idx="53">
                  <c:v>65064282</c:v>
                </c:pt>
                <c:pt idx="54">
                  <c:v>64004003</c:v>
                </c:pt>
                <c:pt idx="55">
                  <c:v>63461307</c:v>
                </c:pt>
                <c:pt idx="56">
                  <c:v>63431903</c:v>
                </c:pt>
                <c:pt idx="57">
                  <c:v>63188416</c:v>
                </c:pt>
                <c:pt idx="58">
                  <c:v>63077089</c:v>
                </c:pt>
                <c:pt idx="59">
                  <c:v>62825896</c:v>
                </c:pt>
                <c:pt idx="60">
                  <c:v>62518237</c:v>
                </c:pt>
                <c:pt idx="61">
                  <c:v>61564504</c:v>
                </c:pt>
                <c:pt idx="62">
                  <c:v>60718609</c:v>
                </c:pt>
                <c:pt idx="63">
                  <c:v>60390880</c:v>
                </c:pt>
                <c:pt idx="64">
                  <c:v>59986286</c:v>
                </c:pt>
                <c:pt idx="65">
                  <c:v>59657794</c:v>
                </c:pt>
                <c:pt idx="66">
                  <c:v>59004984</c:v>
                </c:pt>
                <c:pt idx="67">
                  <c:v>58632452</c:v>
                </c:pt>
                <c:pt idx="68">
                  <c:v>58547679</c:v>
                </c:pt>
                <c:pt idx="69">
                  <c:v>57476559</c:v>
                </c:pt>
                <c:pt idx="70">
                  <c:v>57056056</c:v>
                </c:pt>
                <c:pt idx="71">
                  <c:v>56713028</c:v>
                </c:pt>
                <c:pt idx="72">
                  <c:v>56103405</c:v>
                </c:pt>
                <c:pt idx="73">
                  <c:v>55867518</c:v>
                </c:pt>
                <c:pt idx="74">
                  <c:v>55835571</c:v>
                </c:pt>
                <c:pt idx="75">
                  <c:v>55782901</c:v>
                </c:pt>
                <c:pt idx="76">
                  <c:v>55627044</c:v>
                </c:pt>
                <c:pt idx="77">
                  <c:v>55538850</c:v>
                </c:pt>
                <c:pt idx="78">
                  <c:v>55032462</c:v>
                </c:pt>
                <c:pt idx="79">
                  <c:v>54825214</c:v>
                </c:pt>
                <c:pt idx="80">
                  <c:v>54654894</c:v>
                </c:pt>
                <c:pt idx="81">
                  <c:v>54589389</c:v>
                </c:pt>
                <c:pt idx="82">
                  <c:v>53974930</c:v>
                </c:pt>
                <c:pt idx="83">
                  <c:v>53868561</c:v>
                </c:pt>
                <c:pt idx="84">
                  <c:v>53040327</c:v>
                </c:pt>
                <c:pt idx="85">
                  <c:v>53001273</c:v>
                </c:pt>
                <c:pt idx="86">
                  <c:v>52747838</c:v>
                </c:pt>
                <c:pt idx="87">
                  <c:v>52619446</c:v>
                </c:pt>
                <c:pt idx="88">
                  <c:v>52188620</c:v>
                </c:pt>
                <c:pt idx="89">
                  <c:v>51986700</c:v>
                </c:pt>
                <c:pt idx="90">
                  <c:v>51506124</c:v>
                </c:pt>
                <c:pt idx="91">
                  <c:v>51134672</c:v>
                </c:pt>
                <c:pt idx="92">
                  <c:v>51041219</c:v>
                </c:pt>
                <c:pt idx="93">
                  <c:v>50964248</c:v>
                </c:pt>
                <c:pt idx="94">
                  <c:v>50697120</c:v>
                </c:pt>
                <c:pt idx="95">
                  <c:v>50647765</c:v>
                </c:pt>
                <c:pt idx="96">
                  <c:v>50519726</c:v>
                </c:pt>
                <c:pt idx="97">
                  <c:v>49079094</c:v>
                </c:pt>
                <c:pt idx="98">
                  <c:v>49019008</c:v>
                </c:pt>
                <c:pt idx="99">
                  <c:v>48860607</c:v>
                </c:pt>
                <c:pt idx="100">
                  <c:v>48857165</c:v>
                </c:pt>
                <c:pt idx="101">
                  <c:v>48686908</c:v>
                </c:pt>
                <c:pt idx="102">
                  <c:v>48617091</c:v>
                </c:pt>
                <c:pt idx="103">
                  <c:v>48617034</c:v>
                </c:pt>
                <c:pt idx="104">
                  <c:v>48614663</c:v>
                </c:pt>
                <c:pt idx="105">
                  <c:v>48379465</c:v>
                </c:pt>
                <c:pt idx="106">
                  <c:v>48074702</c:v>
                </c:pt>
                <c:pt idx="107">
                  <c:v>47988693</c:v>
                </c:pt>
                <c:pt idx="108">
                  <c:v>47423103</c:v>
                </c:pt>
                <c:pt idx="109">
                  <c:v>47417689</c:v>
                </c:pt>
                <c:pt idx="110">
                  <c:v>46683270</c:v>
                </c:pt>
                <c:pt idx="111">
                  <c:v>46441682</c:v>
                </c:pt>
                <c:pt idx="112">
                  <c:v>46391174</c:v>
                </c:pt>
                <c:pt idx="113">
                  <c:v>46273412</c:v>
                </c:pt>
                <c:pt idx="114">
                  <c:v>46169991</c:v>
                </c:pt>
                <c:pt idx="115">
                  <c:v>46084778</c:v>
                </c:pt>
                <c:pt idx="116">
                  <c:v>45949223</c:v>
                </c:pt>
                <c:pt idx="117">
                  <c:v>45910837</c:v>
                </c:pt>
                <c:pt idx="118">
                  <c:v>45589733</c:v>
                </c:pt>
                <c:pt idx="119">
                  <c:v>45513441</c:v>
                </c:pt>
                <c:pt idx="120">
                  <c:v>45324439</c:v>
                </c:pt>
                <c:pt idx="121">
                  <c:v>45134873</c:v>
                </c:pt>
                <c:pt idx="122">
                  <c:v>44992665</c:v>
                </c:pt>
                <c:pt idx="123">
                  <c:v>44617612</c:v>
                </c:pt>
                <c:pt idx="124">
                  <c:v>44521951</c:v>
                </c:pt>
                <c:pt idx="125">
                  <c:v>44500232</c:v>
                </c:pt>
                <c:pt idx="126">
                  <c:v>44159738</c:v>
                </c:pt>
                <c:pt idx="127">
                  <c:v>44134163</c:v>
                </c:pt>
                <c:pt idx="128">
                  <c:v>43985617</c:v>
                </c:pt>
                <c:pt idx="129">
                  <c:v>43785645</c:v>
                </c:pt>
                <c:pt idx="130">
                  <c:v>43660209</c:v>
                </c:pt>
                <c:pt idx="131">
                  <c:v>43093891</c:v>
                </c:pt>
                <c:pt idx="132">
                  <c:v>42688456</c:v>
                </c:pt>
                <c:pt idx="133">
                  <c:v>42580225</c:v>
                </c:pt>
                <c:pt idx="134">
                  <c:v>42280976</c:v>
                </c:pt>
                <c:pt idx="135">
                  <c:v>42126131</c:v>
                </c:pt>
                <c:pt idx="136">
                  <c:v>41880030</c:v>
                </c:pt>
                <c:pt idx="137">
                  <c:v>41814952</c:v>
                </c:pt>
                <c:pt idx="138">
                  <c:v>41377245</c:v>
                </c:pt>
                <c:pt idx="139">
                  <c:v>41283806</c:v>
                </c:pt>
                <c:pt idx="140">
                  <c:v>40503662</c:v>
                </c:pt>
                <c:pt idx="141">
                  <c:v>40335505</c:v>
                </c:pt>
                <c:pt idx="142">
                  <c:v>40092728</c:v>
                </c:pt>
                <c:pt idx="143">
                  <c:v>40064387</c:v>
                </c:pt>
                <c:pt idx="144">
                  <c:v>39990486</c:v>
                </c:pt>
                <c:pt idx="145">
                  <c:v>39975156</c:v>
                </c:pt>
                <c:pt idx="146">
                  <c:v>39967260</c:v>
                </c:pt>
                <c:pt idx="147">
                  <c:v>39939357</c:v>
                </c:pt>
                <c:pt idx="148">
                  <c:v>39670966</c:v>
                </c:pt>
                <c:pt idx="149">
                  <c:v>39306127</c:v>
                </c:pt>
                <c:pt idx="150">
                  <c:v>39133492</c:v>
                </c:pt>
                <c:pt idx="151">
                  <c:v>38805934</c:v>
                </c:pt>
                <c:pt idx="152">
                  <c:v>38781585</c:v>
                </c:pt>
                <c:pt idx="153">
                  <c:v>38691136</c:v>
                </c:pt>
                <c:pt idx="154">
                  <c:v>38664360</c:v>
                </c:pt>
                <c:pt idx="155">
                  <c:v>38649109</c:v>
                </c:pt>
                <c:pt idx="156">
                  <c:v>38244158</c:v>
                </c:pt>
                <c:pt idx="157">
                  <c:v>38225385</c:v>
                </c:pt>
                <c:pt idx="158">
                  <c:v>38210488</c:v>
                </c:pt>
                <c:pt idx="159">
                  <c:v>37399048</c:v>
                </c:pt>
                <c:pt idx="160">
                  <c:v>37264138</c:v>
                </c:pt>
                <c:pt idx="161">
                  <c:v>37039512</c:v>
                </c:pt>
                <c:pt idx="162">
                  <c:v>36921230</c:v>
                </c:pt>
                <c:pt idx="163">
                  <c:v>36548512</c:v>
                </c:pt>
                <c:pt idx="164">
                  <c:v>36374513</c:v>
                </c:pt>
                <c:pt idx="165">
                  <c:v>36304382</c:v>
                </c:pt>
                <c:pt idx="166">
                  <c:v>35930742</c:v>
                </c:pt>
                <c:pt idx="167">
                  <c:v>35770383</c:v>
                </c:pt>
                <c:pt idx="168">
                  <c:v>34325307</c:v>
                </c:pt>
                <c:pt idx="169">
                  <c:v>34268549</c:v>
                </c:pt>
                <c:pt idx="170">
                  <c:v>34193178</c:v>
                </c:pt>
                <c:pt idx="171">
                  <c:v>33887398</c:v>
                </c:pt>
                <c:pt idx="172">
                  <c:v>33402860</c:v>
                </c:pt>
                <c:pt idx="173">
                  <c:v>33158874</c:v>
                </c:pt>
                <c:pt idx="174">
                  <c:v>33155331</c:v>
                </c:pt>
                <c:pt idx="175">
                  <c:v>32853151</c:v>
                </c:pt>
                <c:pt idx="176">
                  <c:v>32784603</c:v>
                </c:pt>
                <c:pt idx="177">
                  <c:v>32771061</c:v>
                </c:pt>
                <c:pt idx="178">
                  <c:v>30852444</c:v>
                </c:pt>
                <c:pt idx="179">
                  <c:v>30688799</c:v>
                </c:pt>
                <c:pt idx="180">
                  <c:v>30594772</c:v>
                </c:pt>
                <c:pt idx="181">
                  <c:v>30397686</c:v>
                </c:pt>
                <c:pt idx="182">
                  <c:v>30038087</c:v>
                </c:pt>
                <c:pt idx="183">
                  <c:v>29586559</c:v>
                </c:pt>
                <c:pt idx="184">
                  <c:v>28893350</c:v>
                </c:pt>
                <c:pt idx="185">
                  <c:v>28714708</c:v>
                </c:pt>
                <c:pt idx="186">
                  <c:v>28487355</c:v>
                </c:pt>
                <c:pt idx="187">
                  <c:v>28105800</c:v>
                </c:pt>
                <c:pt idx="188">
                  <c:v>27697352</c:v>
                </c:pt>
                <c:pt idx="189">
                  <c:v>27444622</c:v>
                </c:pt>
                <c:pt idx="190">
                  <c:v>27398312</c:v>
                </c:pt>
                <c:pt idx="191">
                  <c:v>27381095</c:v>
                </c:pt>
                <c:pt idx="192">
                  <c:v>26853025</c:v>
                </c:pt>
                <c:pt idx="193">
                  <c:v>26665477</c:v>
                </c:pt>
                <c:pt idx="194">
                  <c:v>26456756</c:v>
                </c:pt>
                <c:pt idx="195">
                  <c:v>26179614</c:v>
                </c:pt>
                <c:pt idx="196">
                  <c:v>25415603</c:v>
                </c:pt>
                <c:pt idx="197">
                  <c:v>25202396</c:v>
                </c:pt>
                <c:pt idx="198">
                  <c:v>25192046</c:v>
                </c:pt>
                <c:pt idx="199">
                  <c:v>24465167</c:v>
                </c:pt>
                <c:pt idx="200">
                  <c:v>24239392</c:v>
                </c:pt>
                <c:pt idx="201">
                  <c:v>23601736</c:v>
                </c:pt>
                <c:pt idx="202">
                  <c:v>23465076</c:v>
                </c:pt>
                <c:pt idx="203">
                  <c:v>23399575</c:v>
                </c:pt>
                <c:pt idx="204">
                  <c:v>23086740</c:v>
                </c:pt>
                <c:pt idx="205">
                  <c:v>22916124</c:v>
                </c:pt>
                <c:pt idx="206">
                  <c:v>22561497</c:v>
                </c:pt>
                <c:pt idx="207">
                  <c:v>22241093</c:v>
                </c:pt>
                <c:pt idx="208">
                  <c:v>20663088</c:v>
                </c:pt>
                <c:pt idx="209">
                  <c:v>20230048</c:v>
                </c:pt>
                <c:pt idx="210">
                  <c:v>19344946</c:v>
                </c:pt>
                <c:pt idx="211">
                  <c:v>19323540</c:v>
                </c:pt>
                <c:pt idx="212">
                  <c:v>18378786</c:v>
                </c:pt>
                <c:pt idx="213">
                  <c:v>15172327</c:v>
                </c:pt>
                <c:pt idx="214">
                  <c:v>12454528</c:v>
                </c:pt>
                <c:pt idx="215">
                  <c:v>10504261</c:v>
                </c:pt>
                <c:pt idx="216">
                  <c:v>4532133</c:v>
                </c:pt>
                <c:pt idx="217">
                  <c:v>578965</c:v>
                </c:pt>
                <c:pt idx="218">
                  <c:v>58175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85-4B38-878B-F2C8B410B7AB}"/>
            </c:ext>
          </c:extLst>
        </c:ser>
        <c:ser>
          <c:idx val="1"/>
          <c:order val="1"/>
          <c:tx>
            <c:strRef>
              <c:f>'Q9'!$C$3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'Q9'!$A$4:$A$223</c:f>
              <c:strCache>
                <c:ptCount val="219"/>
                <c:pt idx="0">
                  <c:v>12-6-2017</c:v>
                </c:pt>
                <c:pt idx="1">
                  <c:v>4-24-2018</c:v>
                </c:pt>
                <c:pt idx="2">
                  <c:v>11-29-2017</c:v>
                </c:pt>
                <c:pt idx="3">
                  <c:v>6-6-2018</c:v>
                </c:pt>
                <c:pt idx="4">
                  <c:v>3-7-2018</c:v>
                </c:pt>
                <c:pt idx="5">
                  <c:v>4-12-2018</c:v>
                </c:pt>
                <c:pt idx="6">
                  <c:v>2-21-2018</c:v>
                </c:pt>
                <c:pt idx="7">
                  <c:v>3-1-2018</c:v>
                </c:pt>
                <c:pt idx="8">
                  <c:v>1-12-2018</c:v>
                </c:pt>
                <c:pt idx="9">
                  <c:v>5-30-2018</c:v>
                </c:pt>
                <c:pt idx="10">
                  <c:v>12-19-2017</c:v>
                </c:pt>
                <c:pt idx="11">
                  <c:v>6-11-2018</c:v>
                </c:pt>
                <c:pt idx="12">
                  <c:v>3-16-2018</c:v>
                </c:pt>
                <c:pt idx="13">
                  <c:v>6-5-2018</c:v>
                </c:pt>
                <c:pt idx="14">
                  <c:v>5-17-2018</c:v>
                </c:pt>
                <c:pt idx="15">
                  <c:v>3-12-2018</c:v>
                </c:pt>
                <c:pt idx="16">
                  <c:v>3-5-2018</c:v>
                </c:pt>
                <c:pt idx="17">
                  <c:v>2-7-2018</c:v>
                </c:pt>
                <c:pt idx="18">
                  <c:v>1-22-2018</c:v>
                </c:pt>
                <c:pt idx="19">
                  <c:v>2-5-2018</c:v>
                </c:pt>
                <c:pt idx="20">
                  <c:v>12-20-2017</c:v>
                </c:pt>
                <c:pt idx="21">
                  <c:v>12-8-2017</c:v>
                </c:pt>
                <c:pt idx="22">
                  <c:v>5-10-2018</c:v>
                </c:pt>
                <c:pt idx="23">
                  <c:v>6-7-2018</c:v>
                </c:pt>
                <c:pt idx="24">
                  <c:v>5-15-2018</c:v>
                </c:pt>
                <c:pt idx="25">
                  <c:v>12-26-2017</c:v>
                </c:pt>
                <c:pt idx="26">
                  <c:v>2-12-2018</c:v>
                </c:pt>
                <c:pt idx="27">
                  <c:v>1-29-2018</c:v>
                </c:pt>
                <c:pt idx="28">
                  <c:v>5-21-2018</c:v>
                </c:pt>
                <c:pt idx="29">
                  <c:v>1-18-2018</c:v>
                </c:pt>
                <c:pt idx="30">
                  <c:v>3-9-2018</c:v>
                </c:pt>
                <c:pt idx="31">
                  <c:v>2-25-2018</c:v>
                </c:pt>
                <c:pt idx="32">
                  <c:v>2-3-2018</c:v>
                </c:pt>
                <c:pt idx="33">
                  <c:v>4-26-2018</c:v>
                </c:pt>
                <c:pt idx="34">
                  <c:v>12-14-2017</c:v>
                </c:pt>
                <c:pt idx="35">
                  <c:v>2-19-2018</c:v>
                </c:pt>
                <c:pt idx="36">
                  <c:v>5-1-2018</c:v>
                </c:pt>
                <c:pt idx="37">
                  <c:v>5-2-2018</c:v>
                </c:pt>
                <c:pt idx="38">
                  <c:v>4-18-2018</c:v>
                </c:pt>
                <c:pt idx="39">
                  <c:v>5-16-2018</c:v>
                </c:pt>
                <c:pt idx="40">
                  <c:v>4-27-2018</c:v>
                </c:pt>
                <c:pt idx="41">
                  <c:v>1-27-2018</c:v>
                </c:pt>
                <c:pt idx="42">
                  <c:v>2-16-2018</c:v>
                </c:pt>
                <c:pt idx="43">
                  <c:v>4-17-2018</c:v>
                </c:pt>
                <c:pt idx="44">
                  <c:v>11-16-2017</c:v>
                </c:pt>
                <c:pt idx="45">
                  <c:v>11-18-2017</c:v>
                </c:pt>
                <c:pt idx="46">
                  <c:v>11-21-2017</c:v>
                </c:pt>
                <c:pt idx="47">
                  <c:v>12-23-2017</c:v>
                </c:pt>
                <c:pt idx="48">
                  <c:v>3-26-2018</c:v>
                </c:pt>
                <c:pt idx="49">
                  <c:v>2-6-2018</c:v>
                </c:pt>
                <c:pt idx="50">
                  <c:v>5-7-2018</c:v>
                </c:pt>
                <c:pt idx="51">
                  <c:v>1-26-2018</c:v>
                </c:pt>
                <c:pt idx="52">
                  <c:v>2-15-2018</c:v>
                </c:pt>
                <c:pt idx="53">
                  <c:v>6-8-2018</c:v>
                </c:pt>
                <c:pt idx="54">
                  <c:v>2-9-2018</c:v>
                </c:pt>
                <c:pt idx="55">
                  <c:v>4-5-2018</c:v>
                </c:pt>
                <c:pt idx="56">
                  <c:v>1-10-2018</c:v>
                </c:pt>
                <c:pt idx="57">
                  <c:v>12-12-2017</c:v>
                </c:pt>
                <c:pt idx="58">
                  <c:v>2-13-2018</c:v>
                </c:pt>
                <c:pt idx="59">
                  <c:v>12-16-2017</c:v>
                </c:pt>
                <c:pt idx="60">
                  <c:v>6-1-2018</c:v>
                </c:pt>
                <c:pt idx="61">
                  <c:v>3-22-2018</c:v>
                </c:pt>
                <c:pt idx="62">
                  <c:v>4-13-2018</c:v>
                </c:pt>
                <c:pt idx="63">
                  <c:v>12-29-2017</c:v>
                </c:pt>
                <c:pt idx="64">
                  <c:v>5-3-2018</c:v>
                </c:pt>
                <c:pt idx="65">
                  <c:v>2-26-2018</c:v>
                </c:pt>
                <c:pt idx="66">
                  <c:v>12-15-2017</c:v>
                </c:pt>
                <c:pt idx="67">
                  <c:v>4-23-2018</c:v>
                </c:pt>
                <c:pt idx="68">
                  <c:v>3-19-2018</c:v>
                </c:pt>
                <c:pt idx="69">
                  <c:v>4-19-2018</c:v>
                </c:pt>
                <c:pt idx="70">
                  <c:v>12-25-2017</c:v>
                </c:pt>
                <c:pt idx="71">
                  <c:v>6-4-2018</c:v>
                </c:pt>
                <c:pt idx="72">
                  <c:v>1-1-2018</c:v>
                </c:pt>
                <c:pt idx="73">
                  <c:v>12-7-2017</c:v>
                </c:pt>
                <c:pt idx="74">
                  <c:v>1-8-2018</c:v>
                </c:pt>
                <c:pt idx="75">
                  <c:v>1-19-2018</c:v>
                </c:pt>
                <c:pt idx="76">
                  <c:v>3-27-2018</c:v>
                </c:pt>
                <c:pt idx="77">
                  <c:v>12-10-2017</c:v>
                </c:pt>
                <c:pt idx="78">
                  <c:v>5-4-2018</c:v>
                </c:pt>
                <c:pt idx="79">
                  <c:v>3-6-2018</c:v>
                </c:pt>
                <c:pt idx="80">
                  <c:v>5-25-2018</c:v>
                </c:pt>
                <c:pt idx="81">
                  <c:v>4-14-2018</c:v>
                </c:pt>
                <c:pt idx="82">
                  <c:v>2-14-2018</c:v>
                </c:pt>
                <c:pt idx="83">
                  <c:v>5-18-2018</c:v>
                </c:pt>
                <c:pt idx="84">
                  <c:v>3-31-2018</c:v>
                </c:pt>
                <c:pt idx="85">
                  <c:v>2-20-2018</c:v>
                </c:pt>
                <c:pt idx="86">
                  <c:v>3-13-2018</c:v>
                </c:pt>
                <c:pt idx="87">
                  <c:v>3-20-2018</c:v>
                </c:pt>
                <c:pt idx="88">
                  <c:v>1-2-2018</c:v>
                </c:pt>
                <c:pt idx="89">
                  <c:v>5-11-2018</c:v>
                </c:pt>
                <c:pt idx="90">
                  <c:v>2-8-2018</c:v>
                </c:pt>
                <c:pt idx="91">
                  <c:v>12-2-2017</c:v>
                </c:pt>
                <c:pt idx="92">
                  <c:v>5-23-2018</c:v>
                </c:pt>
                <c:pt idx="93">
                  <c:v>3-8-2018</c:v>
                </c:pt>
                <c:pt idx="94">
                  <c:v>1-24-2018</c:v>
                </c:pt>
                <c:pt idx="95">
                  <c:v>3-3-2018</c:v>
                </c:pt>
                <c:pt idx="96">
                  <c:v>4-20-2018</c:v>
                </c:pt>
                <c:pt idx="97">
                  <c:v>3-25-2018</c:v>
                </c:pt>
                <c:pt idx="98">
                  <c:v>3-18-2018</c:v>
                </c:pt>
                <c:pt idx="99">
                  <c:v>2-2-2018</c:v>
                </c:pt>
                <c:pt idx="100">
                  <c:v>5-24-2018</c:v>
                </c:pt>
                <c:pt idx="101">
                  <c:v>11-19-2017</c:v>
                </c:pt>
                <c:pt idx="102">
                  <c:v>3-15-2018</c:v>
                </c:pt>
                <c:pt idx="103">
                  <c:v>12-13-2017</c:v>
                </c:pt>
                <c:pt idx="104">
                  <c:v>1-17-2018</c:v>
                </c:pt>
                <c:pt idx="105">
                  <c:v>3-21-2018</c:v>
                </c:pt>
                <c:pt idx="106">
                  <c:v>1-23-2018</c:v>
                </c:pt>
                <c:pt idx="107">
                  <c:v>12-1-2017</c:v>
                </c:pt>
                <c:pt idx="108">
                  <c:v>12-11-2017</c:v>
                </c:pt>
                <c:pt idx="109">
                  <c:v>3-2-2018</c:v>
                </c:pt>
                <c:pt idx="110">
                  <c:v>12-30-2017</c:v>
                </c:pt>
                <c:pt idx="111">
                  <c:v>1-13-2018</c:v>
                </c:pt>
                <c:pt idx="112">
                  <c:v>12-21-2017</c:v>
                </c:pt>
                <c:pt idx="113">
                  <c:v>12-28-2017</c:v>
                </c:pt>
                <c:pt idx="114">
                  <c:v>11-25-2017</c:v>
                </c:pt>
                <c:pt idx="115">
                  <c:v>3-17-2018</c:v>
                </c:pt>
                <c:pt idx="116">
                  <c:v>1-6-2018</c:v>
                </c:pt>
                <c:pt idx="117">
                  <c:v>6-3-2018</c:v>
                </c:pt>
                <c:pt idx="118">
                  <c:v>11-20-2017</c:v>
                </c:pt>
                <c:pt idx="119">
                  <c:v>1-3-2018</c:v>
                </c:pt>
                <c:pt idx="120">
                  <c:v>11-11-2017</c:v>
                </c:pt>
                <c:pt idx="121">
                  <c:v>5-28-2018</c:v>
                </c:pt>
                <c:pt idx="122">
                  <c:v>1-16-2018</c:v>
                </c:pt>
                <c:pt idx="123">
                  <c:v>4-2-2018</c:v>
                </c:pt>
                <c:pt idx="124">
                  <c:v>4-30-2018</c:v>
                </c:pt>
                <c:pt idx="125">
                  <c:v>5-22-2018</c:v>
                </c:pt>
                <c:pt idx="126">
                  <c:v>11-9-2017</c:v>
                </c:pt>
                <c:pt idx="127">
                  <c:v>1-5-2018</c:v>
                </c:pt>
                <c:pt idx="128">
                  <c:v>11-17-2017</c:v>
                </c:pt>
                <c:pt idx="129">
                  <c:v>4-21-2018</c:v>
                </c:pt>
                <c:pt idx="130">
                  <c:v>2-28-2018</c:v>
                </c:pt>
                <c:pt idx="131">
                  <c:v>3-10-2018</c:v>
                </c:pt>
                <c:pt idx="132">
                  <c:v>2-10-2018</c:v>
                </c:pt>
                <c:pt idx="133">
                  <c:v>1-11-2018</c:v>
                </c:pt>
                <c:pt idx="134">
                  <c:v>4-28-2018</c:v>
                </c:pt>
                <c:pt idx="135">
                  <c:v>3-28-2018</c:v>
                </c:pt>
                <c:pt idx="136">
                  <c:v>5-9-2018</c:v>
                </c:pt>
                <c:pt idx="137">
                  <c:v>4-25-2018</c:v>
                </c:pt>
                <c:pt idx="138">
                  <c:v>3-29-2018</c:v>
                </c:pt>
                <c:pt idx="139">
                  <c:v>1-25-2018</c:v>
                </c:pt>
                <c:pt idx="140">
                  <c:v>5-13-2018</c:v>
                </c:pt>
                <c:pt idx="141">
                  <c:v>4-3-2018</c:v>
                </c:pt>
                <c:pt idx="142">
                  <c:v>4-1-2018</c:v>
                </c:pt>
                <c:pt idx="143">
                  <c:v>4-4-2018</c:v>
                </c:pt>
                <c:pt idx="144">
                  <c:v>5-5-2018</c:v>
                </c:pt>
                <c:pt idx="145">
                  <c:v>3-24-2018</c:v>
                </c:pt>
                <c:pt idx="146">
                  <c:v>12-31-2017</c:v>
                </c:pt>
                <c:pt idx="147">
                  <c:v>5-8-2018</c:v>
                </c:pt>
                <c:pt idx="148">
                  <c:v>11-15-2017</c:v>
                </c:pt>
                <c:pt idx="149">
                  <c:v>1-20-2018</c:v>
                </c:pt>
                <c:pt idx="150">
                  <c:v>2-27-2018</c:v>
                </c:pt>
                <c:pt idx="151">
                  <c:v>3-30-2018</c:v>
                </c:pt>
                <c:pt idx="152">
                  <c:v>2-24-2018</c:v>
                </c:pt>
                <c:pt idx="153">
                  <c:v>3-23-2018</c:v>
                </c:pt>
                <c:pt idx="154">
                  <c:v>11-7-2017</c:v>
                </c:pt>
                <c:pt idx="155">
                  <c:v>12-22-2017</c:v>
                </c:pt>
                <c:pt idx="156">
                  <c:v>11-26-2017</c:v>
                </c:pt>
                <c:pt idx="157">
                  <c:v>6-10-2018</c:v>
                </c:pt>
                <c:pt idx="158">
                  <c:v>3-14-2018</c:v>
                </c:pt>
                <c:pt idx="159">
                  <c:v>6-13-2018</c:v>
                </c:pt>
                <c:pt idx="160">
                  <c:v>12-27-2017</c:v>
                </c:pt>
                <c:pt idx="161">
                  <c:v>2-4-2018</c:v>
                </c:pt>
                <c:pt idx="162">
                  <c:v>11-13-2017</c:v>
                </c:pt>
                <c:pt idx="163">
                  <c:v>2-22-2018</c:v>
                </c:pt>
                <c:pt idx="164">
                  <c:v>12-9-2017</c:v>
                </c:pt>
                <c:pt idx="165">
                  <c:v>1-15-2018</c:v>
                </c:pt>
                <c:pt idx="166">
                  <c:v>5-31-2018</c:v>
                </c:pt>
                <c:pt idx="167">
                  <c:v>6-2-2018</c:v>
                </c:pt>
                <c:pt idx="168">
                  <c:v>11-14-2017</c:v>
                </c:pt>
                <c:pt idx="169">
                  <c:v>12-24-2017</c:v>
                </c:pt>
                <c:pt idx="170">
                  <c:v>2-23-2018</c:v>
                </c:pt>
                <c:pt idx="171">
                  <c:v>12-5-2017</c:v>
                </c:pt>
                <c:pt idx="172">
                  <c:v>2-17-2018</c:v>
                </c:pt>
                <c:pt idx="173">
                  <c:v>11-30-2017</c:v>
                </c:pt>
                <c:pt idx="174">
                  <c:v>5-19-2018</c:v>
                </c:pt>
                <c:pt idx="175">
                  <c:v>5-29-2018</c:v>
                </c:pt>
                <c:pt idx="176">
                  <c:v>1-4-2018</c:v>
                </c:pt>
                <c:pt idx="177">
                  <c:v>11-28-2017</c:v>
                </c:pt>
                <c:pt idx="178">
                  <c:v>4-16-2018</c:v>
                </c:pt>
                <c:pt idx="179">
                  <c:v>11-24-2017</c:v>
                </c:pt>
                <c:pt idx="180">
                  <c:v>4-10-2018</c:v>
                </c:pt>
                <c:pt idx="181">
                  <c:v>5-12-2018</c:v>
                </c:pt>
                <c:pt idx="182">
                  <c:v>3-4-2018</c:v>
                </c:pt>
                <c:pt idx="183">
                  <c:v>1-30-2018</c:v>
                </c:pt>
                <c:pt idx="184">
                  <c:v>12-4-2017</c:v>
                </c:pt>
                <c:pt idx="185">
                  <c:v>1-14-2018</c:v>
                </c:pt>
                <c:pt idx="186">
                  <c:v>3-11-2018</c:v>
                </c:pt>
                <c:pt idx="187">
                  <c:v>2-1-2018</c:v>
                </c:pt>
                <c:pt idx="188">
                  <c:v>12-17-2017</c:v>
                </c:pt>
                <c:pt idx="189">
                  <c:v>6-9-2018</c:v>
                </c:pt>
                <c:pt idx="190">
                  <c:v>5-14-2018</c:v>
                </c:pt>
                <c:pt idx="191">
                  <c:v>6-12-2018</c:v>
                </c:pt>
                <c:pt idx="192">
                  <c:v>5-6-2018</c:v>
                </c:pt>
                <c:pt idx="193">
                  <c:v>4-29-2018</c:v>
                </c:pt>
                <c:pt idx="194">
                  <c:v>1-28-2018</c:v>
                </c:pt>
                <c:pt idx="195">
                  <c:v>5-26-2018</c:v>
                </c:pt>
                <c:pt idx="196">
                  <c:v>11-23-2017</c:v>
                </c:pt>
                <c:pt idx="197">
                  <c:v>2-18-2018</c:v>
                </c:pt>
                <c:pt idx="198">
                  <c:v>11-22-2017</c:v>
                </c:pt>
                <c:pt idx="199">
                  <c:v>2-11-2018</c:v>
                </c:pt>
                <c:pt idx="200">
                  <c:v>12-18-2017</c:v>
                </c:pt>
                <c:pt idx="201">
                  <c:v>4-9-2018</c:v>
                </c:pt>
                <c:pt idx="202">
                  <c:v>1-7-2018</c:v>
                </c:pt>
                <c:pt idx="203">
                  <c:v>1-21-2018</c:v>
                </c:pt>
                <c:pt idx="204">
                  <c:v>5-27-2018</c:v>
                </c:pt>
                <c:pt idx="205">
                  <c:v>12-3-2017</c:v>
                </c:pt>
                <c:pt idx="206">
                  <c:v>11-27-2017</c:v>
                </c:pt>
                <c:pt idx="207">
                  <c:v>5-20-2018</c:v>
                </c:pt>
                <c:pt idx="208">
                  <c:v>11-10-2017</c:v>
                </c:pt>
                <c:pt idx="209">
                  <c:v>4-22-2018</c:v>
                </c:pt>
                <c:pt idx="210">
                  <c:v>4-15-2018</c:v>
                </c:pt>
                <c:pt idx="211">
                  <c:v>11-12-2017</c:v>
                </c:pt>
                <c:pt idx="212">
                  <c:v>1-9-2018</c:v>
                </c:pt>
                <c:pt idx="213">
                  <c:v>4-11-2018</c:v>
                </c:pt>
                <c:pt idx="214">
                  <c:v>4-6-2018</c:v>
                </c:pt>
                <c:pt idx="215">
                  <c:v>1-31-2018</c:v>
                </c:pt>
                <c:pt idx="216">
                  <c:v>11-8-2017</c:v>
                </c:pt>
                <c:pt idx="217">
                  <c:v>4-7-2018</c:v>
                </c:pt>
                <c:pt idx="218">
                  <c:v>5-27-2017</c:v>
                </c:pt>
              </c:strCache>
            </c:strRef>
          </c:cat>
          <c:val>
            <c:numRef>
              <c:f>'Q9'!$C$4:$C$223</c:f>
              <c:numCache>
                <c:formatCode>General</c:formatCode>
                <c:ptCount val="219"/>
                <c:pt idx="0">
                  <c:v>868893</c:v>
                </c:pt>
                <c:pt idx="1">
                  <c:v>248236</c:v>
                </c:pt>
                <c:pt idx="2">
                  <c:v>394853</c:v>
                </c:pt>
                <c:pt idx="3">
                  <c:v>296134</c:v>
                </c:pt>
                <c:pt idx="4">
                  <c:v>85266</c:v>
                </c:pt>
                <c:pt idx="5">
                  <c:v>516555</c:v>
                </c:pt>
                <c:pt idx="6">
                  <c:v>138788</c:v>
                </c:pt>
                <c:pt idx="7">
                  <c:v>126868</c:v>
                </c:pt>
                <c:pt idx="8">
                  <c:v>290828</c:v>
                </c:pt>
                <c:pt idx="9">
                  <c:v>181818</c:v>
                </c:pt>
                <c:pt idx="10">
                  <c:v>160958</c:v>
                </c:pt>
                <c:pt idx="11">
                  <c:v>190674</c:v>
                </c:pt>
                <c:pt idx="12">
                  <c:v>282514</c:v>
                </c:pt>
                <c:pt idx="13">
                  <c:v>271974</c:v>
                </c:pt>
                <c:pt idx="14">
                  <c:v>152568</c:v>
                </c:pt>
                <c:pt idx="15">
                  <c:v>214078</c:v>
                </c:pt>
                <c:pt idx="16">
                  <c:v>201178</c:v>
                </c:pt>
                <c:pt idx="17">
                  <c:v>84752</c:v>
                </c:pt>
                <c:pt idx="18">
                  <c:v>179280</c:v>
                </c:pt>
                <c:pt idx="19">
                  <c:v>121839</c:v>
                </c:pt>
                <c:pt idx="20">
                  <c:v>147285</c:v>
                </c:pt>
                <c:pt idx="21">
                  <c:v>206676</c:v>
                </c:pt>
                <c:pt idx="22">
                  <c:v>105526</c:v>
                </c:pt>
                <c:pt idx="23">
                  <c:v>157309</c:v>
                </c:pt>
                <c:pt idx="24">
                  <c:v>197671</c:v>
                </c:pt>
                <c:pt idx="25">
                  <c:v>134522</c:v>
                </c:pt>
                <c:pt idx="26">
                  <c:v>230158</c:v>
                </c:pt>
                <c:pt idx="27">
                  <c:v>111075</c:v>
                </c:pt>
                <c:pt idx="28">
                  <c:v>544736</c:v>
                </c:pt>
                <c:pt idx="29">
                  <c:v>109539</c:v>
                </c:pt>
                <c:pt idx="30">
                  <c:v>72847</c:v>
                </c:pt>
                <c:pt idx="31">
                  <c:v>87381</c:v>
                </c:pt>
                <c:pt idx="32">
                  <c:v>142736</c:v>
                </c:pt>
                <c:pt idx="33">
                  <c:v>96256</c:v>
                </c:pt>
                <c:pt idx="34">
                  <c:v>103897</c:v>
                </c:pt>
                <c:pt idx="35">
                  <c:v>166145</c:v>
                </c:pt>
                <c:pt idx="36">
                  <c:v>124626</c:v>
                </c:pt>
                <c:pt idx="37">
                  <c:v>102972</c:v>
                </c:pt>
                <c:pt idx="38">
                  <c:v>110994</c:v>
                </c:pt>
                <c:pt idx="39">
                  <c:v>78249</c:v>
                </c:pt>
                <c:pt idx="40">
                  <c:v>137368</c:v>
                </c:pt>
                <c:pt idx="41">
                  <c:v>134403</c:v>
                </c:pt>
                <c:pt idx="42">
                  <c:v>105301</c:v>
                </c:pt>
                <c:pt idx="43">
                  <c:v>98522</c:v>
                </c:pt>
                <c:pt idx="44">
                  <c:v>125113</c:v>
                </c:pt>
                <c:pt idx="45">
                  <c:v>99512</c:v>
                </c:pt>
                <c:pt idx="46">
                  <c:v>132498</c:v>
                </c:pt>
                <c:pt idx="47">
                  <c:v>148374</c:v>
                </c:pt>
                <c:pt idx="48">
                  <c:v>75176</c:v>
                </c:pt>
                <c:pt idx="49">
                  <c:v>71534</c:v>
                </c:pt>
                <c:pt idx="50">
                  <c:v>160866</c:v>
                </c:pt>
                <c:pt idx="51">
                  <c:v>161804</c:v>
                </c:pt>
                <c:pt idx="52">
                  <c:v>90501</c:v>
                </c:pt>
                <c:pt idx="53">
                  <c:v>117988</c:v>
                </c:pt>
                <c:pt idx="54">
                  <c:v>106057</c:v>
                </c:pt>
                <c:pt idx="55">
                  <c:v>91009</c:v>
                </c:pt>
                <c:pt idx="56">
                  <c:v>72978</c:v>
                </c:pt>
                <c:pt idx="57">
                  <c:v>66479</c:v>
                </c:pt>
                <c:pt idx="58">
                  <c:v>109927</c:v>
                </c:pt>
                <c:pt idx="59">
                  <c:v>140996</c:v>
                </c:pt>
                <c:pt idx="60">
                  <c:v>486030</c:v>
                </c:pt>
                <c:pt idx="61">
                  <c:v>104401</c:v>
                </c:pt>
                <c:pt idx="62">
                  <c:v>126176</c:v>
                </c:pt>
                <c:pt idx="63">
                  <c:v>106024</c:v>
                </c:pt>
                <c:pt idx="64">
                  <c:v>94775</c:v>
                </c:pt>
                <c:pt idx="65">
                  <c:v>63207</c:v>
                </c:pt>
                <c:pt idx="66">
                  <c:v>241070</c:v>
                </c:pt>
                <c:pt idx="67">
                  <c:v>224661</c:v>
                </c:pt>
                <c:pt idx="68">
                  <c:v>176503</c:v>
                </c:pt>
                <c:pt idx="69">
                  <c:v>90465</c:v>
                </c:pt>
                <c:pt idx="70">
                  <c:v>76505</c:v>
                </c:pt>
                <c:pt idx="71">
                  <c:v>181201</c:v>
                </c:pt>
                <c:pt idx="72">
                  <c:v>84446</c:v>
                </c:pt>
                <c:pt idx="73">
                  <c:v>190708</c:v>
                </c:pt>
                <c:pt idx="74">
                  <c:v>152773</c:v>
                </c:pt>
                <c:pt idx="75">
                  <c:v>97253</c:v>
                </c:pt>
                <c:pt idx="76">
                  <c:v>141297</c:v>
                </c:pt>
                <c:pt idx="77">
                  <c:v>234023</c:v>
                </c:pt>
                <c:pt idx="78">
                  <c:v>69622</c:v>
                </c:pt>
                <c:pt idx="79">
                  <c:v>153775</c:v>
                </c:pt>
                <c:pt idx="80">
                  <c:v>96720</c:v>
                </c:pt>
                <c:pt idx="81">
                  <c:v>100750</c:v>
                </c:pt>
                <c:pt idx="82">
                  <c:v>322633</c:v>
                </c:pt>
                <c:pt idx="83">
                  <c:v>85152</c:v>
                </c:pt>
                <c:pt idx="84">
                  <c:v>155160</c:v>
                </c:pt>
                <c:pt idx="85">
                  <c:v>90032</c:v>
                </c:pt>
                <c:pt idx="86">
                  <c:v>97246</c:v>
                </c:pt>
                <c:pt idx="87">
                  <c:v>90065</c:v>
                </c:pt>
                <c:pt idx="88">
                  <c:v>131143</c:v>
                </c:pt>
                <c:pt idx="89">
                  <c:v>132581</c:v>
                </c:pt>
                <c:pt idx="90">
                  <c:v>135595</c:v>
                </c:pt>
                <c:pt idx="91">
                  <c:v>144054</c:v>
                </c:pt>
                <c:pt idx="92">
                  <c:v>90346</c:v>
                </c:pt>
                <c:pt idx="93">
                  <c:v>80003</c:v>
                </c:pt>
                <c:pt idx="94">
                  <c:v>96030</c:v>
                </c:pt>
                <c:pt idx="95">
                  <c:v>73219</c:v>
                </c:pt>
                <c:pt idx="96">
                  <c:v>75035</c:v>
                </c:pt>
                <c:pt idx="97">
                  <c:v>158707</c:v>
                </c:pt>
                <c:pt idx="98">
                  <c:v>88719</c:v>
                </c:pt>
                <c:pt idx="99">
                  <c:v>51247</c:v>
                </c:pt>
                <c:pt idx="100">
                  <c:v>87311</c:v>
                </c:pt>
                <c:pt idx="101">
                  <c:v>17598</c:v>
                </c:pt>
                <c:pt idx="102">
                  <c:v>57997</c:v>
                </c:pt>
                <c:pt idx="103">
                  <c:v>73512</c:v>
                </c:pt>
                <c:pt idx="104">
                  <c:v>111143</c:v>
                </c:pt>
                <c:pt idx="105">
                  <c:v>62941</c:v>
                </c:pt>
                <c:pt idx="106">
                  <c:v>156158</c:v>
                </c:pt>
                <c:pt idx="107">
                  <c:v>63132</c:v>
                </c:pt>
                <c:pt idx="108">
                  <c:v>79461</c:v>
                </c:pt>
                <c:pt idx="109">
                  <c:v>77083</c:v>
                </c:pt>
                <c:pt idx="110">
                  <c:v>114722</c:v>
                </c:pt>
                <c:pt idx="111">
                  <c:v>160116</c:v>
                </c:pt>
                <c:pt idx="112">
                  <c:v>105633</c:v>
                </c:pt>
                <c:pt idx="113">
                  <c:v>103788</c:v>
                </c:pt>
                <c:pt idx="114">
                  <c:v>51984</c:v>
                </c:pt>
                <c:pt idx="115">
                  <c:v>94361</c:v>
                </c:pt>
                <c:pt idx="116">
                  <c:v>77535</c:v>
                </c:pt>
                <c:pt idx="117">
                  <c:v>64243</c:v>
                </c:pt>
                <c:pt idx="118">
                  <c:v>79255</c:v>
                </c:pt>
                <c:pt idx="119">
                  <c:v>65702</c:v>
                </c:pt>
                <c:pt idx="120">
                  <c:v>49490</c:v>
                </c:pt>
                <c:pt idx="121">
                  <c:v>73497</c:v>
                </c:pt>
                <c:pt idx="122">
                  <c:v>77520</c:v>
                </c:pt>
                <c:pt idx="123">
                  <c:v>82396</c:v>
                </c:pt>
                <c:pt idx="124">
                  <c:v>95007</c:v>
                </c:pt>
                <c:pt idx="125">
                  <c:v>81979</c:v>
                </c:pt>
                <c:pt idx="126">
                  <c:v>95080</c:v>
                </c:pt>
                <c:pt idx="127">
                  <c:v>144472</c:v>
                </c:pt>
                <c:pt idx="128">
                  <c:v>236127</c:v>
                </c:pt>
                <c:pt idx="129">
                  <c:v>125781</c:v>
                </c:pt>
                <c:pt idx="130">
                  <c:v>67953</c:v>
                </c:pt>
                <c:pt idx="131">
                  <c:v>65925</c:v>
                </c:pt>
                <c:pt idx="132">
                  <c:v>52120</c:v>
                </c:pt>
                <c:pt idx="133">
                  <c:v>108792</c:v>
                </c:pt>
                <c:pt idx="134">
                  <c:v>57491</c:v>
                </c:pt>
                <c:pt idx="135">
                  <c:v>59885</c:v>
                </c:pt>
                <c:pt idx="136">
                  <c:v>87470</c:v>
                </c:pt>
                <c:pt idx="137">
                  <c:v>56399</c:v>
                </c:pt>
                <c:pt idx="138">
                  <c:v>66821</c:v>
                </c:pt>
                <c:pt idx="139">
                  <c:v>92375</c:v>
                </c:pt>
                <c:pt idx="140">
                  <c:v>68519</c:v>
                </c:pt>
                <c:pt idx="141">
                  <c:v>79664</c:v>
                </c:pt>
                <c:pt idx="142">
                  <c:v>104434</c:v>
                </c:pt>
                <c:pt idx="143">
                  <c:v>45862</c:v>
                </c:pt>
                <c:pt idx="144">
                  <c:v>51879</c:v>
                </c:pt>
                <c:pt idx="145">
                  <c:v>64979</c:v>
                </c:pt>
                <c:pt idx="146">
                  <c:v>85657</c:v>
                </c:pt>
                <c:pt idx="147">
                  <c:v>65172</c:v>
                </c:pt>
                <c:pt idx="148">
                  <c:v>94841</c:v>
                </c:pt>
                <c:pt idx="149">
                  <c:v>53504</c:v>
                </c:pt>
                <c:pt idx="150">
                  <c:v>69273</c:v>
                </c:pt>
                <c:pt idx="151">
                  <c:v>56034</c:v>
                </c:pt>
                <c:pt idx="152">
                  <c:v>57015</c:v>
                </c:pt>
                <c:pt idx="153">
                  <c:v>56796</c:v>
                </c:pt>
                <c:pt idx="154">
                  <c:v>103907</c:v>
                </c:pt>
                <c:pt idx="155">
                  <c:v>85324</c:v>
                </c:pt>
                <c:pt idx="156">
                  <c:v>133454</c:v>
                </c:pt>
                <c:pt idx="157">
                  <c:v>73094</c:v>
                </c:pt>
                <c:pt idx="158">
                  <c:v>92041</c:v>
                </c:pt>
                <c:pt idx="159">
                  <c:v>157261</c:v>
                </c:pt>
                <c:pt idx="160">
                  <c:v>77613</c:v>
                </c:pt>
                <c:pt idx="161">
                  <c:v>41922</c:v>
                </c:pt>
                <c:pt idx="162">
                  <c:v>69095</c:v>
                </c:pt>
                <c:pt idx="163">
                  <c:v>75144</c:v>
                </c:pt>
                <c:pt idx="164">
                  <c:v>58493</c:v>
                </c:pt>
                <c:pt idx="165">
                  <c:v>43982</c:v>
                </c:pt>
                <c:pt idx="166">
                  <c:v>54275</c:v>
                </c:pt>
                <c:pt idx="167">
                  <c:v>116097</c:v>
                </c:pt>
                <c:pt idx="168">
                  <c:v>139862</c:v>
                </c:pt>
                <c:pt idx="169">
                  <c:v>46821</c:v>
                </c:pt>
                <c:pt idx="170">
                  <c:v>54466</c:v>
                </c:pt>
                <c:pt idx="171">
                  <c:v>45519</c:v>
                </c:pt>
                <c:pt idx="172">
                  <c:v>86161</c:v>
                </c:pt>
                <c:pt idx="173">
                  <c:v>79353</c:v>
                </c:pt>
                <c:pt idx="174">
                  <c:v>45846</c:v>
                </c:pt>
                <c:pt idx="175">
                  <c:v>75637</c:v>
                </c:pt>
                <c:pt idx="176">
                  <c:v>50379</c:v>
                </c:pt>
                <c:pt idx="177">
                  <c:v>58048</c:v>
                </c:pt>
                <c:pt idx="178">
                  <c:v>93761</c:v>
                </c:pt>
                <c:pt idx="179">
                  <c:v>59200</c:v>
                </c:pt>
                <c:pt idx="180">
                  <c:v>36710</c:v>
                </c:pt>
                <c:pt idx="181">
                  <c:v>46236</c:v>
                </c:pt>
                <c:pt idx="182">
                  <c:v>38712</c:v>
                </c:pt>
                <c:pt idx="183">
                  <c:v>98603</c:v>
                </c:pt>
                <c:pt idx="184">
                  <c:v>49602</c:v>
                </c:pt>
                <c:pt idx="185">
                  <c:v>58108</c:v>
                </c:pt>
                <c:pt idx="186">
                  <c:v>38975</c:v>
                </c:pt>
                <c:pt idx="187">
                  <c:v>37916</c:v>
                </c:pt>
                <c:pt idx="188">
                  <c:v>39214</c:v>
                </c:pt>
                <c:pt idx="189">
                  <c:v>97708</c:v>
                </c:pt>
                <c:pt idx="190">
                  <c:v>32344</c:v>
                </c:pt>
                <c:pt idx="191">
                  <c:v>111139</c:v>
                </c:pt>
                <c:pt idx="192">
                  <c:v>90479</c:v>
                </c:pt>
                <c:pt idx="193">
                  <c:v>50501</c:v>
                </c:pt>
                <c:pt idx="194">
                  <c:v>112512</c:v>
                </c:pt>
                <c:pt idx="195">
                  <c:v>68264</c:v>
                </c:pt>
                <c:pt idx="196">
                  <c:v>56447</c:v>
                </c:pt>
                <c:pt idx="197">
                  <c:v>21032</c:v>
                </c:pt>
                <c:pt idx="198">
                  <c:v>47939</c:v>
                </c:pt>
                <c:pt idx="199">
                  <c:v>68525</c:v>
                </c:pt>
                <c:pt idx="200">
                  <c:v>65067</c:v>
                </c:pt>
                <c:pt idx="201">
                  <c:v>140582</c:v>
                </c:pt>
                <c:pt idx="202">
                  <c:v>50286</c:v>
                </c:pt>
                <c:pt idx="203">
                  <c:v>35528</c:v>
                </c:pt>
                <c:pt idx="204">
                  <c:v>69450</c:v>
                </c:pt>
                <c:pt idx="205">
                  <c:v>79731</c:v>
                </c:pt>
                <c:pt idx="206">
                  <c:v>51877</c:v>
                </c:pt>
                <c:pt idx="207">
                  <c:v>52166</c:v>
                </c:pt>
                <c:pt idx="208">
                  <c:v>47288</c:v>
                </c:pt>
                <c:pt idx="209">
                  <c:v>44570</c:v>
                </c:pt>
                <c:pt idx="210">
                  <c:v>28180</c:v>
                </c:pt>
                <c:pt idx="211">
                  <c:v>48192</c:v>
                </c:pt>
                <c:pt idx="212">
                  <c:v>27962</c:v>
                </c:pt>
                <c:pt idx="213">
                  <c:v>23283</c:v>
                </c:pt>
                <c:pt idx="214">
                  <c:v>46982</c:v>
                </c:pt>
                <c:pt idx="215">
                  <c:v>18031</c:v>
                </c:pt>
                <c:pt idx="216">
                  <c:v>7607</c:v>
                </c:pt>
                <c:pt idx="217">
                  <c:v>869</c:v>
                </c:pt>
                <c:pt idx="21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5-4B38-878B-F2C8B410B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0006224"/>
        <c:axId val="948884704"/>
      </c:lineChart>
      <c:catAx>
        <c:axId val="73000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884704"/>
        <c:crosses val="autoZero"/>
        <c:auto val="1"/>
        <c:lblAlgn val="ctr"/>
        <c:lblOffset val="100"/>
        <c:noMultiLvlLbl val="0"/>
      </c:catAx>
      <c:valAx>
        <c:axId val="9488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00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data.xlsx]Q10!PivotTable50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20395681671867"/>
          <c:y val="3.9318479685452164E-2"/>
          <c:w val="0.67568897637795278"/>
          <c:h val="0.8882101319903819"/>
        </c:manualLayout>
      </c:layout>
      <c:lineChart>
        <c:grouping val="standard"/>
        <c:varyColors val="0"/>
        <c:ser>
          <c:idx val="0"/>
          <c:order val="0"/>
          <c:tx>
            <c:strRef>
              <c:f>'Q10'!$B$3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'Q10'!$A$4:$A$6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'Q10'!$B$4:$B$6</c:f>
              <c:numCache>
                <c:formatCode>General</c:formatCode>
                <c:ptCount val="2"/>
                <c:pt idx="0">
                  <c:v>2700407997</c:v>
                </c:pt>
                <c:pt idx="1">
                  <c:v>8445909227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BD-492F-B39F-E172A60C7EEC}"/>
            </c:ext>
          </c:extLst>
        </c:ser>
        <c:ser>
          <c:idx val="1"/>
          <c:order val="1"/>
          <c:tx>
            <c:strRef>
              <c:f>'Q10'!$C$3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'Q10'!$A$4:$A$6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'Q10'!$C$4:$C$6</c:f>
              <c:numCache>
                <c:formatCode>General</c:formatCode>
                <c:ptCount val="2"/>
                <c:pt idx="0">
                  <c:v>59063929</c:v>
                </c:pt>
                <c:pt idx="1">
                  <c:v>176409897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BD-492F-B39F-E172A60C7EEC}"/>
            </c:ext>
          </c:extLst>
        </c:ser>
        <c:ser>
          <c:idx val="2"/>
          <c:order val="2"/>
          <c:tx>
            <c:strRef>
              <c:f>'Q10'!$D$3</c:f>
              <c:strCache>
                <c:ptCount val="1"/>
                <c:pt idx="0">
                  <c:v>Count of Comments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'Q10'!$A$4:$A$6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'Q10'!$D$4:$D$6</c:f>
              <c:numCache>
                <c:formatCode>General</c:formatCode>
                <c:ptCount val="2"/>
                <c:pt idx="0">
                  <c:v>4538</c:v>
                </c:pt>
                <c:pt idx="1">
                  <c:v>11769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BD-492F-B39F-E172A60C7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416176"/>
        <c:axId val="989561504"/>
      </c:lineChart>
      <c:catAx>
        <c:axId val="81241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561504"/>
        <c:crosses val="autoZero"/>
        <c:auto val="1"/>
        <c:lblAlgn val="ctr"/>
        <c:lblOffset val="100"/>
        <c:noMultiLvlLbl val="0"/>
      </c:catAx>
      <c:valAx>
        <c:axId val="9895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41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data.xlsx]Q13!PivotTable52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Category wise likes, views, comment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4926353909959728"/>
          <c:y val="0.14675732217573223"/>
          <c:w val="0.4555534351145038"/>
          <c:h val="0.83232217573221756"/>
        </c:manualLayout>
      </c:layout>
      <c:pieChart>
        <c:varyColors val="1"/>
        <c:ser>
          <c:idx val="0"/>
          <c:order val="0"/>
          <c:tx>
            <c:strRef>
              <c:f>'Q13'!$B$3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09-4E97-A521-BDF263D8FD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09-4E97-A521-BDF263D8FD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09-4E97-A521-BDF263D8FD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09-4E97-A521-BDF263D8FDB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09-4E97-A521-BDF263D8FDB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809-4E97-A521-BDF263D8FD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809-4E97-A521-BDF263D8FDB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809-4E97-A521-BDF263D8FDB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809-4E97-A521-BDF263D8FDB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809-4E97-A521-BDF263D8FDB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809-4E97-A521-BDF263D8FDB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809-4E97-A521-BDF263D8FDB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809-4E97-A521-BDF263D8FDB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809-4E97-A521-BDF263D8FDB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809-4E97-A521-BDF263D8FDB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809-4E97-A521-BDF263D8FDB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809-4E97-A521-BDF263D8FDBB}"/>
              </c:ext>
            </c:extLst>
          </c:dPt>
          <c:cat>
            <c:strRef>
              <c:f>'Q13'!$A$4:$A$19</c:f>
              <c:strCache>
                <c:ptCount val="15"/>
                <c:pt idx="0">
                  <c:v>Entertainment</c:v>
                </c:pt>
                <c:pt idx="1">
                  <c:v>Music</c:v>
                </c:pt>
                <c:pt idx="2">
                  <c:v>Comedy</c:v>
                </c:pt>
                <c:pt idx="3">
                  <c:v>Science &amp; Technology</c:v>
                </c:pt>
                <c:pt idx="4">
                  <c:v>News &amp; Politics</c:v>
                </c:pt>
                <c:pt idx="5">
                  <c:v>People &amp; Blogs</c:v>
                </c:pt>
                <c:pt idx="6">
                  <c:v>Sports</c:v>
                </c:pt>
                <c:pt idx="7">
                  <c:v>Education</c:v>
                </c:pt>
                <c:pt idx="8">
                  <c:v>Film &amp; Animation</c:v>
                </c:pt>
                <c:pt idx="9">
                  <c:v>Gaming</c:v>
                </c:pt>
                <c:pt idx="10">
                  <c:v>Howto &amp; Style</c:v>
                </c:pt>
                <c:pt idx="11">
                  <c:v>Shows</c:v>
                </c:pt>
                <c:pt idx="12">
                  <c:v>Autos &amp; Vehicles</c:v>
                </c:pt>
                <c:pt idx="13">
                  <c:v>Religious</c:v>
                </c:pt>
                <c:pt idx="14">
                  <c:v>Travel &amp; Events</c:v>
                </c:pt>
              </c:strCache>
            </c:strRef>
          </c:cat>
          <c:val>
            <c:numRef>
              <c:f>'Q13'!$B$4:$B$19</c:f>
              <c:numCache>
                <c:formatCode>General</c:formatCode>
                <c:ptCount val="15"/>
                <c:pt idx="0">
                  <c:v>1097468</c:v>
                </c:pt>
                <c:pt idx="1">
                  <c:v>576030</c:v>
                </c:pt>
                <c:pt idx="2">
                  <c:v>497915</c:v>
                </c:pt>
                <c:pt idx="3">
                  <c:v>228668</c:v>
                </c:pt>
                <c:pt idx="4">
                  <c:v>173364</c:v>
                </c:pt>
                <c:pt idx="5">
                  <c:v>149919</c:v>
                </c:pt>
                <c:pt idx="6">
                  <c:v>143200</c:v>
                </c:pt>
                <c:pt idx="7">
                  <c:v>142710</c:v>
                </c:pt>
                <c:pt idx="8">
                  <c:v>65741</c:v>
                </c:pt>
                <c:pt idx="9">
                  <c:v>39500</c:v>
                </c:pt>
                <c:pt idx="10">
                  <c:v>39084</c:v>
                </c:pt>
                <c:pt idx="11">
                  <c:v>9199</c:v>
                </c:pt>
                <c:pt idx="12">
                  <c:v>1004</c:v>
                </c:pt>
                <c:pt idx="13">
                  <c:v>311</c:v>
                </c:pt>
                <c:pt idx="14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809-4E97-A521-BDF263D8F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Correlation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24153646731111"/>
          <c:y val="0.11115864219949155"/>
          <c:w val="0.84873219383041221"/>
          <c:h val="0.5783527958589918"/>
        </c:manualLayout>
      </c:layout>
      <c:lineChart>
        <c:grouping val="standard"/>
        <c:varyColors val="0"/>
        <c:ser>
          <c:idx val="0"/>
          <c:order val="0"/>
          <c:tx>
            <c:strRef>
              <c:f>'Q15'!$B$1</c:f>
              <c:strCache>
                <c:ptCount val="1"/>
                <c:pt idx="0">
                  <c:v>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'Q15'!$A$2:$A$16308</c:f>
              <c:strCache>
                <c:ptCount val="16307"/>
                <c:pt idx="0">
                  <c:v>dqajZusetzE</c:v>
                </c:pt>
                <c:pt idx="1">
                  <c:v>SWbjtTIsdtg</c:v>
                </c:pt>
                <c:pt idx="2">
                  <c:v>kGTxOIrWOtI</c:v>
                </c:pt>
                <c:pt idx="3">
                  <c:v>2jfdHA7xM84</c:v>
                </c:pt>
                <c:pt idx="4">
                  <c:v>sykLxkX_-2I</c:v>
                </c:pt>
                <c:pt idx="5">
                  <c:v>BfawmhUVXVo</c:v>
                </c:pt>
                <c:pt idx="6">
                  <c:v>YjMSttRJrhA</c:v>
                </c:pt>
                <c:pt idx="7">
                  <c:v>xyVdZrL3Sbo</c:v>
                </c:pt>
                <c:pt idx="8">
                  <c:v>HdMb4slDLuQ</c:v>
                </c:pt>
                <c:pt idx="9">
                  <c:v>4VW0Ojqcs1s</c:v>
                </c:pt>
                <c:pt idx="10">
                  <c:v>btYwc98VjMI</c:v>
                </c:pt>
                <c:pt idx="11">
                  <c:v>YS5k2u4lhvc</c:v>
                </c:pt>
                <c:pt idx="12">
                  <c:v>mG20Ov6VrK8</c:v>
                </c:pt>
                <c:pt idx="13">
                  <c:v>bTJhO-hipjg</c:v>
                </c:pt>
                <c:pt idx="14">
                  <c:v>WJFZjaKz_fI</c:v>
                </c:pt>
                <c:pt idx="15">
                  <c:v>OQQ1sGphUj4</c:v>
                </c:pt>
                <c:pt idx="16">
                  <c:v>ULGcfpp2nf8</c:v>
                </c:pt>
                <c:pt idx="17">
                  <c:v>OzOLYMBv6tw</c:v>
                </c:pt>
                <c:pt idx="18">
                  <c:v>3Zsk4fmmWIs</c:v>
                </c:pt>
                <c:pt idx="19">
                  <c:v>DqFwJ1DkuVM</c:v>
                </c:pt>
                <c:pt idx="20">
                  <c:v>VUboVql4ODs</c:v>
                </c:pt>
                <c:pt idx="21">
                  <c:v>O-Gh3Dxm3XY</c:v>
                </c:pt>
                <c:pt idx="22">
                  <c:v>tA-cUlv-3Z8</c:v>
                </c:pt>
                <c:pt idx="23">
                  <c:v>bvVdJEt7pEw</c:v>
                </c:pt>
                <c:pt idx="24">
                  <c:v>SCIVb_QJqKM</c:v>
                </c:pt>
                <c:pt idx="25">
                  <c:v>dXO8sV8w-b8</c:v>
                </c:pt>
                <c:pt idx="26">
                  <c:v>tmwKzkk95R0</c:v>
                </c:pt>
                <c:pt idx="27">
                  <c:v>3cMizbwPTWE</c:v>
                </c:pt>
                <c:pt idx="28">
                  <c:v>fgKdz-mNobs</c:v>
                </c:pt>
                <c:pt idx="29">
                  <c:v>u6zjeAraXlU</c:v>
                </c:pt>
                <c:pt idx="30">
                  <c:v>itpwbPINF_o</c:v>
                </c:pt>
                <c:pt idx="31">
                  <c:v>_znNT07OfSU</c:v>
                </c:pt>
                <c:pt idx="32">
                  <c:v>qStW1fcUtpY</c:v>
                </c:pt>
                <c:pt idx="33">
                  <c:v>1OTwWFJY_0I</c:v>
                </c:pt>
                <c:pt idx="34">
                  <c:v>23ILq4uxd-w</c:v>
                </c:pt>
                <c:pt idx="35">
                  <c:v>fETOc6r23ko</c:v>
                </c:pt>
                <c:pt idx="36">
                  <c:v>9atUs5GMdnQ</c:v>
                </c:pt>
                <c:pt idx="37">
                  <c:v>uuR0-ynvmrY</c:v>
                </c:pt>
                <c:pt idx="38">
                  <c:v>cQDTOMs-xYQ</c:v>
                </c:pt>
                <c:pt idx="39">
                  <c:v>p1-jfIipvwc</c:v>
                </c:pt>
                <c:pt idx="40">
                  <c:v>O5QrLnVcQXc</c:v>
                </c:pt>
                <c:pt idx="41">
                  <c:v>x0Dc7pUPkzE</c:v>
                </c:pt>
                <c:pt idx="42">
                  <c:v>mYNsupDKazo</c:v>
                </c:pt>
                <c:pt idx="43">
                  <c:v>GubpY7QotGY</c:v>
                </c:pt>
                <c:pt idx="44">
                  <c:v>p5ynBmP466M</c:v>
                </c:pt>
                <c:pt idx="45">
                  <c:v>fRrGh2dd9FU</c:v>
                </c:pt>
                <c:pt idx="46">
                  <c:v>C7w4rCMf99I</c:v>
                </c:pt>
                <c:pt idx="47">
                  <c:v>w0rtaR2w89M</c:v>
                </c:pt>
                <c:pt idx="48">
                  <c:v>GrStPKrA6B4</c:v>
                </c:pt>
                <c:pt idx="49">
                  <c:v>LQhLlO79PuE</c:v>
                </c:pt>
                <c:pt idx="50">
                  <c:v>ke00KteDBFQ</c:v>
                </c:pt>
                <c:pt idx="51">
                  <c:v>ADxuZoj9xaw</c:v>
                </c:pt>
                <c:pt idx="52">
                  <c:v>36u9QWGWx7s</c:v>
                </c:pt>
                <c:pt idx="53">
                  <c:v>eV2lmwIdu7o</c:v>
                </c:pt>
                <c:pt idx="54">
                  <c:v>a3Fwd9zAAMU</c:v>
                </c:pt>
                <c:pt idx="55">
                  <c:v>RwV3T8-Jyv4</c:v>
                </c:pt>
                <c:pt idx="56">
                  <c:v>DETZe3pXUOo</c:v>
                </c:pt>
                <c:pt idx="57">
                  <c:v>txKeEEdlLxA</c:v>
                </c:pt>
                <c:pt idx="58">
                  <c:v>UeF-d1IsQTo</c:v>
                </c:pt>
                <c:pt idx="59">
                  <c:v>d-ua07UhoLg</c:v>
                </c:pt>
                <c:pt idx="60">
                  <c:v>b78ePgx1CeA</c:v>
                </c:pt>
                <c:pt idx="61">
                  <c:v>_PBIEpUqP8A</c:v>
                </c:pt>
                <c:pt idx="62">
                  <c:v>DalGQ8R1hkk</c:v>
                </c:pt>
                <c:pt idx="63">
                  <c:v>IbkEGgqJHCE</c:v>
                </c:pt>
                <c:pt idx="64">
                  <c:v>qFJxgjLeQg0</c:v>
                </c:pt>
                <c:pt idx="65">
                  <c:v>CFMsEiyQpaA</c:v>
                </c:pt>
                <c:pt idx="66">
                  <c:v>kQHDZBm1VJc</c:v>
                </c:pt>
                <c:pt idx="67">
                  <c:v>XKWne3XpMJU</c:v>
                </c:pt>
                <c:pt idx="68">
                  <c:v>2b36m9_QCIQ</c:v>
                </c:pt>
                <c:pt idx="69">
                  <c:v>xgObd-floK4</c:v>
                </c:pt>
                <c:pt idx="70">
                  <c:v>GQQ5__5iUOk</c:v>
                </c:pt>
                <c:pt idx="71">
                  <c:v>ZLFwFwKZCGg</c:v>
                </c:pt>
                <c:pt idx="72">
                  <c:v>84pbZG-RMQg</c:v>
                </c:pt>
                <c:pt idx="73">
                  <c:v>SempAoSbR6I</c:v>
                </c:pt>
                <c:pt idx="74">
                  <c:v>v_PB1LFBviE</c:v>
                </c:pt>
                <c:pt idx="75">
                  <c:v>drij0rAuuCM</c:v>
                </c:pt>
                <c:pt idx="76">
                  <c:v>LC1c33f2V9I</c:v>
                </c:pt>
                <c:pt idx="77">
                  <c:v>RhUJsKwvW7s</c:v>
                </c:pt>
                <c:pt idx="78">
                  <c:v>ho18m0ZrKXQ</c:v>
                </c:pt>
                <c:pt idx="79">
                  <c:v>lWZxmYEhlZc</c:v>
                </c:pt>
                <c:pt idx="80">
                  <c:v>r5YNEcYXwGA</c:v>
                </c:pt>
                <c:pt idx="81">
                  <c:v>z1o2kSSZEAk</c:v>
                </c:pt>
                <c:pt idx="82">
                  <c:v>1M1-TkLTYJs</c:v>
                </c:pt>
                <c:pt idx="83">
                  <c:v>WtGDvbmTYtk</c:v>
                </c:pt>
                <c:pt idx="84">
                  <c:v>rOv6kBZbk00</c:v>
                </c:pt>
                <c:pt idx="85">
                  <c:v>e8b31uqh_YQ</c:v>
                </c:pt>
                <c:pt idx="86">
                  <c:v>y0hmQaZl0oQ</c:v>
                </c:pt>
                <c:pt idx="87">
                  <c:v>Prx-SV0d34Y</c:v>
                </c:pt>
                <c:pt idx="88">
                  <c:v>frfeTlhHI3M</c:v>
                </c:pt>
                <c:pt idx="89">
                  <c:v>gWPBZd7JGqY</c:v>
                </c:pt>
                <c:pt idx="90">
                  <c:v>QngyQZJi-7s</c:v>
                </c:pt>
                <c:pt idx="91">
                  <c:v>MRAog5Kp-kU</c:v>
                </c:pt>
                <c:pt idx="92">
                  <c:v>Fvg3EkAp15E</c:v>
                </c:pt>
                <c:pt idx="93">
                  <c:v>ogTs9uqE-rU</c:v>
                </c:pt>
                <c:pt idx="94">
                  <c:v>nv5c46GIZ5U</c:v>
                </c:pt>
                <c:pt idx="95">
                  <c:v>1ud8d6yCMcc</c:v>
                </c:pt>
                <c:pt idx="96">
                  <c:v>9D6ejh75cck</c:v>
                </c:pt>
                <c:pt idx="97">
                  <c:v>JhFSqkr-iKw</c:v>
                </c:pt>
                <c:pt idx="98">
                  <c:v>MnUciTsPd8E</c:v>
                </c:pt>
                <c:pt idx="99">
                  <c:v>uzYYYE6hnyI</c:v>
                </c:pt>
                <c:pt idx="100">
                  <c:v>3errns8XgyQ</c:v>
                </c:pt>
                <c:pt idx="101">
                  <c:v>9Gt1ErQJV9E</c:v>
                </c:pt>
                <c:pt idx="102">
                  <c:v>KcYIggEl4fM</c:v>
                </c:pt>
                <c:pt idx="103">
                  <c:v>HK63mYhZ64c</c:v>
                </c:pt>
                <c:pt idx="104">
                  <c:v>1Z7OsltYsEU</c:v>
                </c:pt>
                <c:pt idx="105">
                  <c:v>AgQgv5tetKE</c:v>
                </c:pt>
                <c:pt idx="106">
                  <c:v>Z0bzJCvmgLg</c:v>
                </c:pt>
                <c:pt idx="107">
                  <c:v>gPT1ITXaqko</c:v>
                </c:pt>
                <c:pt idx="108">
                  <c:v>0-xwTI8MKO8</c:v>
                </c:pt>
                <c:pt idx="109">
                  <c:v>bIOpP1qC5Jw</c:v>
                </c:pt>
                <c:pt idx="110">
                  <c:v>1nDbkfCt2t4</c:v>
                </c:pt>
                <c:pt idx="111">
                  <c:v>Tws82qvh8N4</c:v>
                </c:pt>
                <c:pt idx="112">
                  <c:v>PNu3hO_KSyU</c:v>
                </c:pt>
                <c:pt idx="113">
                  <c:v>IoW3IyPiVLc</c:v>
                </c:pt>
                <c:pt idx="114">
                  <c:v>7BgXyK2dnkI</c:v>
                </c:pt>
                <c:pt idx="115">
                  <c:v>SW3XVvjA7TU</c:v>
                </c:pt>
                <c:pt idx="116">
                  <c:v>sznSnqREKrc</c:v>
                </c:pt>
                <c:pt idx="117">
                  <c:v>Hx1Tdg6Mp64</c:v>
                </c:pt>
                <c:pt idx="118">
                  <c:v>vhglWbib0z0</c:v>
                </c:pt>
                <c:pt idx="119">
                  <c:v>MLTAmCQjkQw</c:v>
                </c:pt>
                <c:pt idx="120">
                  <c:v>Fm2bnWnt77s</c:v>
                </c:pt>
                <c:pt idx="121">
                  <c:v>EMzJCF8LNJ8</c:v>
                </c:pt>
                <c:pt idx="122">
                  <c:v>dSDcvcScZok</c:v>
                </c:pt>
                <c:pt idx="123">
                  <c:v>Pfe9iX_u_mE</c:v>
                </c:pt>
                <c:pt idx="124">
                  <c:v>5Qtfy0_aoqk</c:v>
                </c:pt>
                <c:pt idx="125">
                  <c:v>UpUyqIICDDA</c:v>
                </c:pt>
                <c:pt idx="126">
                  <c:v>HUh03MmkXrA</c:v>
                </c:pt>
                <c:pt idx="127">
                  <c:v>i7e_mzcPWXQ</c:v>
                </c:pt>
                <c:pt idx="128">
                  <c:v>lWViKHb8PnE</c:v>
                </c:pt>
                <c:pt idx="129">
                  <c:v>RQZ31_RiZdw</c:v>
                </c:pt>
                <c:pt idx="130">
                  <c:v>aWDsUYX9S7k</c:v>
                </c:pt>
                <c:pt idx="131">
                  <c:v>BHw8fC2drss</c:v>
                </c:pt>
                <c:pt idx="132">
                  <c:v>GkOfLHJFQ-k</c:v>
                </c:pt>
                <c:pt idx="133">
                  <c:v>0n40nA1RjOY</c:v>
                </c:pt>
                <c:pt idx="134">
                  <c:v>H_LG-pSLJVw</c:v>
                </c:pt>
                <c:pt idx="135">
                  <c:v>zK8rF35b2lI</c:v>
                </c:pt>
                <c:pt idx="136">
                  <c:v>7rTmRRDSRWQ</c:v>
                </c:pt>
                <c:pt idx="137">
                  <c:v>P1TvbCi5Zak</c:v>
                </c:pt>
                <c:pt idx="138">
                  <c:v>3vaT6stbbCM</c:v>
                </c:pt>
                <c:pt idx="139">
                  <c:v>aeOdOAEeX-E</c:v>
                </c:pt>
                <c:pt idx="140">
                  <c:v>Tw9qrNGvW3U</c:v>
                </c:pt>
                <c:pt idx="141">
                  <c:v>f6zIqnPxRMc</c:v>
                </c:pt>
                <c:pt idx="142">
                  <c:v>eV0BA-2WaNc</c:v>
                </c:pt>
                <c:pt idx="143">
                  <c:v>sGEwug3liqU</c:v>
                </c:pt>
                <c:pt idx="144">
                  <c:v>2uMkXZ6yvgo</c:v>
                </c:pt>
                <c:pt idx="145">
                  <c:v>UlqoobYv8cM</c:v>
                </c:pt>
                <c:pt idx="146">
                  <c:v>2d69Yfuimk8</c:v>
                </c:pt>
                <c:pt idx="147">
                  <c:v>KBimIoAgAgc</c:v>
                </c:pt>
                <c:pt idx="148">
                  <c:v>0KnWNCkhcYI</c:v>
                </c:pt>
                <c:pt idx="149">
                  <c:v>WqbwpNwuCro</c:v>
                </c:pt>
                <c:pt idx="150">
                  <c:v>iyRR0-nFalI</c:v>
                </c:pt>
                <c:pt idx="151">
                  <c:v>MY6CUF8PGFc</c:v>
                </c:pt>
                <c:pt idx="152">
                  <c:v>_V_nUKvOmbc</c:v>
                </c:pt>
                <c:pt idx="153">
                  <c:v>GEJrHKjTpU8</c:v>
                </c:pt>
                <c:pt idx="154">
                  <c:v>fIQACebF8pU</c:v>
                </c:pt>
                <c:pt idx="155">
                  <c:v>xOYNd577rIg</c:v>
                </c:pt>
                <c:pt idx="156">
                  <c:v>2qtTbMNAjUk</c:v>
                </c:pt>
                <c:pt idx="157">
                  <c:v>aEv4K2Hu3rU</c:v>
                </c:pt>
                <c:pt idx="158">
                  <c:v>QnWvt8W4mGQ</c:v>
                </c:pt>
                <c:pt idx="159">
                  <c:v>4OAR_9uYhDo</c:v>
                </c:pt>
                <c:pt idx="160">
                  <c:v>bQYdbB6pG_8</c:v>
                </c:pt>
                <c:pt idx="161">
                  <c:v>xqMyxS8Y13o</c:v>
                </c:pt>
                <c:pt idx="162">
                  <c:v>YBW3mm63EYI</c:v>
                </c:pt>
                <c:pt idx="163">
                  <c:v>fDaBaRMGqqc</c:v>
                </c:pt>
                <c:pt idx="164">
                  <c:v>T0jSxk0BuTE</c:v>
                </c:pt>
                <c:pt idx="165">
                  <c:v>kot_17IgBpU</c:v>
                </c:pt>
                <c:pt idx="166">
                  <c:v>N9aWlYpMS98</c:v>
                </c:pt>
                <c:pt idx="167">
                  <c:v>FgF5O1nt4QA</c:v>
                </c:pt>
                <c:pt idx="168">
                  <c:v>76hxU2wIuGE</c:v>
                </c:pt>
                <c:pt idx="169">
                  <c:v>vzqiIwPdXAc</c:v>
                </c:pt>
                <c:pt idx="170">
                  <c:v>W5jce_ZxvoA</c:v>
                </c:pt>
                <c:pt idx="171">
                  <c:v>w9Xyz56v7Us</c:v>
                </c:pt>
                <c:pt idx="172">
                  <c:v>ovieh5hTzz0</c:v>
                </c:pt>
                <c:pt idx="173">
                  <c:v>65avgxQjT_0</c:v>
                </c:pt>
                <c:pt idx="174">
                  <c:v>BKkRLlHR_Dc</c:v>
                </c:pt>
                <c:pt idx="175">
                  <c:v>fEFAQ2j7KyE</c:v>
                </c:pt>
                <c:pt idx="176">
                  <c:v>h9cs3ah1huM</c:v>
                </c:pt>
                <c:pt idx="177">
                  <c:v>vq66Z83lldM</c:v>
                </c:pt>
                <c:pt idx="178">
                  <c:v>DWHlzb4mG8w</c:v>
                </c:pt>
                <c:pt idx="179">
                  <c:v>iOtJvtVHBPs</c:v>
                </c:pt>
                <c:pt idx="180">
                  <c:v>QhGprUmrA8U</c:v>
                </c:pt>
                <c:pt idx="181">
                  <c:v>snYhOXzgn9g</c:v>
                </c:pt>
                <c:pt idx="182">
                  <c:v>GB4Hlszzsb0</c:v>
                </c:pt>
                <c:pt idx="183">
                  <c:v>1H2cIiV49H8</c:v>
                </c:pt>
                <c:pt idx="184">
                  <c:v>V0YYbRyH5Ko</c:v>
                </c:pt>
                <c:pt idx="185">
                  <c:v>7BaquTQzQgo</c:v>
                </c:pt>
                <c:pt idx="186">
                  <c:v>go2PlAmR3no</c:v>
                </c:pt>
                <c:pt idx="187">
                  <c:v>NHPPVfr24-Q</c:v>
                </c:pt>
                <c:pt idx="188">
                  <c:v>YtROJvfLauA</c:v>
                </c:pt>
                <c:pt idx="189">
                  <c:v>pjyVGBFu_z4</c:v>
                </c:pt>
                <c:pt idx="190">
                  <c:v>fNDAtrWpzzk</c:v>
                </c:pt>
                <c:pt idx="191">
                  <c:v>o5_Vpc7c8Lo</c:v>
                </c:pt>
                <c:pt idx="192">
                  <c:v>7_84vaExkmI</c:v>
                </c:pt>
                <c:pt idx="193">
                  <c:v>_8C9X2XsWbc</c:v>
                </c:pt>
                <c:pt idx="194">
                  <c:v>4bt1o27n_0Q</c:v>
                </c:pt>
                <c:pt idx="195">
                  <c:v>dGB0iwnbZhY</c:v>
                </c:pt>
                <c:pt idx="196">
                  <c:v>tT70QEa5qdQ</c:v>
                </c:pt>
                <c:pt idx="197">
                  <c:v>NBPy6urvevw</c:v>
                </c:pt>
                <c:pt idx="198">
                  <c:v>1WjoLZi6SCI</c:v>
                </c:pt>
                <c:pt idx="199">
                  <c:v>JkYJQdjTX4o</c:v>
                </c:pt>
                <c:pt idx="200">
                  <c:v>u1kWw6uIBdY</c:v>
                </c:pt>
                <c:pt idx="201">
                  <c:v>SZZ0GwjnHMM</c:v>
                </c:pt>
                <c:pt idx="202">
                  <c:v>blrrsDqDrrk</c:v>
                </c:pt>
                <c:pt idx="203">
                  <c:v>j2UAW47ElIw</c:v>
                </c:pt>
                <c:pt idx="204">
                  <c:v>MhD3RqmvLwo</c:v>
                </c:pt>
                <c:pt idx="205">
                  <c:v>UrenNhrvyVg</c:v>
                </c:pt>
                <c:pt idx="206">
                  <c:v>q9vE1kEP7tI</c:v>
                </c:pt>
                <c:pt idx="207">
                  <c:v>9Lewz31ne3Q</c:v>
                </c:pt>
                <c:pt idx="208">
                  <c:v>hIS0nbNy-Ek</c:v>
                </c:pt>
                <c:pt idx="209">
                  <c:v>3O8nkBoYQz0</c:v>
                </c:pt>
                <c:pt idx="210">
                  <c:v>Zr6ZbXXCL3U</c:v>
                </c:pt>
                <c:pt idx="211">
                  <c:v>S1JK-nYCB9E</c:v>
                </c:pt>
                <c:pt idx="212">
                  <c:v>Vxp7RHYaK-g</c:v>
                </c:pt>
                <c:pt idx="213">
                  <c:v>OjS-MiMe0tM</c:v>
                </c:pt>
                <c:pt idx="214">
                  <c:v>ce7YDAlIMCA</c:v>
                </c:pt>
                <c:pt idx="215">
                  <c:v>3RzD99MG17s</c:v>
                </c:pt>
                <c:pt idx="216">
                  <c:v>mET6uxaf4zQ</c:v>
                </c:pt>
                <c:pt idx="217">
                  <c:v>M-_zgaPRcCA</c:v>
                </c:pt>
                <c:pt idx="218">
                  <c:v>ECFRIzp3EB8</c:v>
                </c:pt>
                <c:pt idx="219">
                  <c:v>jLggee_GYTA</c:v>
                </c:pt>
                <c:pt idx="220">
                  <c:v>kbAuQ-vxUdw</c:v>
                </c:pt>
                <c:pt idx="221">
                  <c:v>BbF4mQtyCLU</c:v>
                </c:pt>
                <c:pt idx="222">
                  <c:v>g6Y_mepNH10</c:v>
                </c:pt>
                <c:pt idx="223">
                  <c:v>egL3W14rJ-k</c:v>
                </c:pt>
                <c:pt idx="224">
                  <c:v>QcprczvwErA</c:v>
                </c:pt>
                <c:pt idx="225">
                  <c:v>OvjS1Tkz4HU</c:v>
                </c:pt>
                <c:pt idx="226">
                  <c:v>kSAx-Kvor1Q</c:v>
                </c:pt>
                <c:pt idx="227">
                  <c:v>5cAkrx9Pm90</c:v>
                </c:pt>
                <c:pt idx="228">
                  <c:v>wAH2abwcJKI</c:v>
                </c:pt>
                <c:pt idx="229">
                  <c:v>xlhuPmDsm8U</c:v>
                </c:pt>
                <c:pt idx="230">
                  <c:v>LH73_yXe61w</c:v>
                </c:pt>
                <c:pt idx="231">
                  <c:v>6cR_0HlApkg</c:v>
                </c:pt>
                <c:pt idx="232">
                  <c:v>PUKVqTztMGA</c:v>
                </c:pt>
                <c:pt idx="233">
                  <c:v>D_lG-nIrSBs</c:v>
                </c:pt>
                <c:pt idx="234">
                  <c:v>oVJNzoSKy3o</c:v>
                </c:pt>
                <c:pt idx="235">
                  <c:v>2OVzWs816uk</c:v>
                </c:pt>
                <c:pt idx="236">
                  <c:v>0XJJxUuWXFc</c:v>
                </c:pt>
                <c:pt idx="237">
                  <c:v>fSmjCZdQkw4</c:v>
                </c:pt>
                <c:pt idx="238">
                  <c:v>xLTyB3tMOm0</c:v>
                </c:pt>
                <c:pt idx="239">
                  <c:v>B21MOxooxDk</c:v>
                </c:pt>
                <c:pt idx="240">
                  <c:v>r9t_LVsnXrE</c:v>
                </c:pt>
                <c:pt idx="241">
                  <c:v>Tv3VsWnwqrQ</c:v>
                </c:pt>
                <c:pt idx="242">
                  <c:v>iIzRYZyrg8U</c:v>
                </c:pt>
                <c:pt idx="243">
                  <c:v>312Uu9zFZQI</c:v>
                </c:pt>
                <c:pt idx="244">
                  <c:v>rdeQT7KkqM8</c:v>
                </c:pt>
                <c:pt idx="245">
                  <c:v>VhI2EpAIcm4</c:v>
                </c:pt>
                <c:pt idx="246">
                  <c:v>bc5BnTYRgx8</c:v>
                </c:pt>
                <c:pt idx="247">
                  <c:v>IxD2NbXzgpQ</c:v>
                </c:pt>
                <c:pt idx="248">
                  <c:v>3nPEkZv0-OU</c:v>
                </c:pt>
                <c:pt idx="249">
                  <c:v>jzLlsbdrwQk</c:v>
                </c:pt>
                <c:pt idx="250">
                  <c:v>dT5ALH3ICTc</c:v>
                </c:pt>
                <c:pt idx="251">
                  <c:v>NLVQ2qTFFxA</c:v>
                </c:pt>
                <c:pt idx="252">
                  <c:v>iN8zmmCRqUA</c:v>
                </c:pt>
                <c:pt idx="253">
                  <c:v>nfuXbnmdpRE</c:v>
                </c:pt>
                <c:pt idx="254">
                  <c:v>tqPub3p3k5E</c:v>
                </c:pt>
                <c:pt idx="255">
                  <c:v>QpyHrQYeoIE</c:v>
                </c:pt>
                <c:pt idx="256">
                  <c:v>x3zQELlrY6A</c:v>
                </c:pt>
                <c:pt idx="257">
                  <c:v>Y9v-aOWd460</c:v>
                </c:pt>
                <c:pt idx="258">
                  <c:v>8HQ5KGeKx3o</c:v>
                </c:pt>
                <c:pt idx="259">
                  <c:v>rh4lIHo8VTo</c:v>
                </c:pt>
                <c:pt idx="260">
                  <c:v>_muemtrwlEI</c:v>
                </c:pt>
                <c:pt idx="261">
                  <c:v>2YYGia3-PTA</c:v>
                </c:pt>
                <c:pt idx="262">
                  <c:v>QXLsIfTwm_A</c:v>
                </c:pt>
                <c:pt idx="263">
                  <c:v>hDprj6M1b2c</c:v>
                </c:pt>
                <c:pt idx="264">
                  <c:v>CNcYo4xrB04</c:v>
                </c:pt>
                <c:pt idx="265">
                  <c:v>GUoKVSOc18s</c:v>
                </c:pt>
                <c:pt idx="266">
                  <c:v>a9VcJXg5hME</c:v>
                </c:pt>
                <c:pt idx="267">
                  <c:v>9UaGAu-Rc74</c:v>
                </c:pt>
                <c:pt idx="268">
                  <c:v>kYN6o0Sgby0</c:v>
                </c:pt>
                <c:pt idx="269">
                  <c:v>zqw4avoJ7sc</c:v>
                </c:pt>
                <c:pt idx="270">
                  <c:v>4LhuLL6hXe4</c:v>
                </c:pt>
                <c:pt idx="271">
                  <c:v>rkWY2aEKGFk</c:v>
                </c:pt>
                <c:pt idx="272">
                  <c:v>9tiqNb4xQZw</c:v>
                </c:pt>
                <c:pt idx="273">
                  <c:v>yFocecxD9fQ</c:v>
                </c:pt>
                <c:pt idx="274">
                  <c:v>TOSON6Wsn3c</c:v>
                </c:pt>
                <c:pt idx="275">
                  <c:v>UlQpweKfnPs</c:v>
                </c:pt>
                <c:pt idx="276">
                  <c:v>o38WAS8ufyQ</c:v>
                </c:pt>
                <c:pt idx="277">
                  <c:v>MfAPTsT1bwk</c:v>
                </c:pt>
                <c:pt idx="278">
                  <c:v>I6xV455VRUM</c:v>
                </c:pt>
                <c:pt idx="279">
                  <c:v>kFrpcWON8Js</c:v>
                </c:pt>
                <c:pt idx="280">
                  <c:v>Iw5ngoviq_s</c:v>
                </c:pt>
                <c:pt idx="281">
                  <c:v>qd8zeIIkA5I</c:v>
                </c:pt>
                <c:pt idx="282">
                  <c:v>1u_VGlwvQHw</c:v>
                </c:pt>
                <c:pt idx="283">
                  <c:v>TZjdNdh9c_M</c:v>
                </c:pt>
                <c:pt idx="284">
                  <c:v>_RpXtZgsZQc</c:v>
                </c:pt>
                <c:pt idx="285">
                  <c:v>Bq02iidWHEM</c:v>
                </c:pt>
                <c:pt idx="286">
                  <c:v>kOUdzGsbBP8</c:v>
                </c:pt>
                <c:pt idx="287">
                  <c:v>rpYLkcetoIU</c:v>
                </c:pt>
                <c:pt idx="288">
                  <c:v>LXmUQAojB-I</c:v>
                </c:pt>
                <c:pt idx="289">
                  <c:v>qjKxo910e94</c:v>
                </c:pt>
                <c:pt idx="290">
                  <c:v>unY83S0dTkg</c:v>
                </c:pt>
                <c:pt idx="291">
                  <c:v>i8Ho5Q54IbI</c:v>
                </c:pt>
                <c:pt idx="292">
                  <c:v>aBY8L_RBmw8</c:v>
                </c:pt>
                <c:pt idx="293">
                  <c:v>prRDeW3NLLA</c:v>
                </c:pt>
                <c:pt idx="294">
                  <c:v>sLSRi2PNE1E</c:v>
                </c:pt>
                <c:pt idx="295">
                  <c:v>UtIKvZ47rcg</c:v>
                </c:pt>
                <c:pt idx="296">
                  <c:v>o46dpa3NPzc</c:v>
                </c:pt>
                <c:pt idx="297">
                  <c:v>r1l3cYVRlnc</c:v>
                </c:pt>
                <c:pt idx="298">
                  <c:v>Zf3sV_iM8Hw</c:v>
                </c:pt>
                <c:pt idx="299">
                  <c:v>CPfXDZulZeo</c:v>
                </c:pt>
                <c:pt idx="300">
                  <c:v>_WKdxfqeZ28</c:v>
                </c:pt>
                <c:pt idx="301">
                  <c:v>7Ubu9CCltCw</c:v>
                </c:pt>
                <c:pt idx="302">
                  <c:v>MXGncmZyIFg</c:v>
                </c:pt>
                <c:pt idx="303">
                  <c:v>TldoNO60DFI</c:v>
                </c:pt>
                <c:pt idx="304">
                  <c:v>b8N3zoHmuuU</c:v>
                </c:pt>
                <c:pt idx="305">
                  <c:v>GKKTIB99OMw</c:v>
                </c:pt>
                <c:pt idx="306">
                  <c:v>m0utTDsDVB4</c:v>
                </c:pt>
                <c:pt idx="307">
                  <c:v>vcx9lkvkWIg</c:v>
                </c:pt>
                <c:pt idx="308">
                  <c:v>IvrOjbF7n9c</c:v>
                </c:pt>
                <c:pt idx="309">
                  <c:v>nlJ4WIj3j24</c:v>
                </c:pt>
                <c:pt idx="310">
                  <c:v>c8vWK1lpMZg</c:v>
                </c:pt>
                <c:pt idx="311">
                  <c:v>3soVHA-f1zQ</c:v>
                </c:pt>
                <c:pt idx="312">
                  <c:v>xBhS-itFca8</c:v>
                </c:pt>
                <c:pt idx="313">
                  <c:v>ndGRpZ7c49A</c:v>
                </c:pt>
                <c:pt idx="314">
                  <c:v>g7BHnHzwOVo</c:v>
                </c:pt>
                <c:pt idx="315">
                  <c:v>pYHMR3vcQzY</c:v>
                </c:pt>
                <c:pt idx="316">
                  <c:v>lgGosqWlemI</c:v>
                </c:pt>
                <c:pt idx="317">
                  <c:v>yewIRMLNDm0</c:v>
                </c:pt>
                <c:pt idx="318">
                  <c:v>dWjUm0D93rg</c:v>
                </c:pt>
                <c:pt idx="319">
                  <c:v>McnKKLr_IHo</c:v>
                </c:pt>
                <c:pt idx="320">
                  <c:v>nDDfFws3BfA</c:v>
                </c:pt>
                <c:pt idx="321">
                  <c:v>FDqlu0wz1bY</c:v>
                </c:pt>
                <c:pt idx="322">
                  <c:v>0bbR-9a8HZ4</c:v>
                </c:pt>
                <c:pt idx="323">
                  <c:v>tPd_Luepxz4</c:v>
                </c:pt>
                <c:pt idx="324">
                  <c:v>599S0blgRGo</c:v>
                </c:pt>
                <c:pt idx="325">
                  <c:v>ogyVcszhaKM</c:v>
                </c:pt>
                <c:pt idx="326">
                  <c:v>d1VhrjFqU-M</c:v>
                </c:pt>
                <c:pt idx="327">
                  <c:v>PubzoQK0pR4</c:v>
                </c:pt>
                <c:pt idx="328">
                  <c:v>2hkhKftPcIY</c:v>
                </c:pt>
                <c:pt idx="329">
                  <c:v>FrZreXB21YM</c:v>
                </c:pt>
                <c:pt idx="330">
                  <c:v>vfXklNcRQAQ</c:v>
                </c:pt>
                <c:pt idx="331">
                  <c:v>qrks9Zu0f1w</c:v>
                </c:pt>
                <c:pt idx="332">
                  <c:v>UtsrgnLW4AE</c:v>
                </c:pt>
                <c:pt idx="333">
                  <c:v>2lSu-wSo8iY</c:v>
                </c:pt>
                <c:pt idx="334">
                  <c:v>Liw9vcyZ2IQ</c:v>
                </c:pt>
                <c:pt idx="335">
                  <c:v>kb-MNqLEo3s</c:v>
                </c:pt>
                <c:pt idx="336">
                  <c:v>Ija8gz5YRX8</c:v>
                </c:pt>
                <c:pt idx="337">
                  <c:v>sxukU0t-dAc</c:v>
                </c:pt>
                <c:pt idx="338">
                  <c:v>Fy4rr6Laaks</c:v>
                </c:pt>
                <c:pt idx="339">
                  <c:v>M_KmEWGMLsY</c:v>
                </c:pt>
                <c:pt idx="340">
                  <c:v>E0wPd2NnA3U</c:v>
                </c:pt>
                <c:pt idx="341">
                  <c:v>23bqSayhGgA</c:v>
                </c:pt>
                <c:pt idx="342">
                  <c:v>pHHO85xJVz0</c:v>
                </c:pt>
                <c:pt idx="343">
                  <c:v>5Ipfv_vUYUU</c:v>
                </c:pt>
                <c:pt idx="344">
                  <c:v>5kKvjPb-b-E</c:v>
                </c:pt>
                <c:pt idx="345">
                  <c:v>cCJI0ysmR1o</c:v>
                </c:pt>
                <c:pt idx="346">
                  <c:v>ZYpCVRdMcUk</c:v>
                </c:pt>
                <c:pt idx="347">
                  <c:v>fg2qW16dHfU</c:v>
                </c:pt>
                <c:pt idx="348">
                  <c:v>vJJxV4goxo0</c:v>
                </c:pt>
                <c:pt idx="349">
                  <c:v>SxtTo6m0rEo</c:v>
                </c:pt>
                <c:pt idx="350">
                  <c:v>5lgxy7qYx2E</c:v>
                </c:pt>
                <c:pt idx="351">
                  <c:v>3-IEuxIRl5s</c:v>
                </c:pt>
                <c:pt idx="352">
                  <c:v>o_QR7ptPuP8</c:v>
                </c:pt>
                <c:pt idx="353">
                  <c:v>iireM92yges</c:v>
                </c:pt>
                <c:pt idx="354">
                  <c:v>DcYXMNdw-C8</c:v>
                </c:pt>
                <c:pt idx="355">
                  <c:v>hYeheJyx-rQ</c:v>
                </c:pt>
                <c:pt idx="356">
                  <c:v>iOH9awkZK9k</c:v>
                </c:pt>
                <c:pt idx="357">
                  <c:v>gFISlgAA8j8</c:v>
                </c:pt>
                <c:pt idx="358">
                  <c:v>qqeCXMpye8I</c:v>
                </c:pt>
                <c:pt idx="359">
                  <c:v>muhb_a2tvtw</c:v>
                </c:pt>
                <c:pt idx="360">
                  <c:v>moW6djXX-kg</c:v>
                </c:pt>
                <c:pt idx="361">
                  <c:v>Poyq5bIbVrU</c:v>
                </c:pt>
                <c:pt idx="362">
                  <c:v>6JROz7Ko7Ek</c:v>
                </c:pt>
                <c:pt idx="363">
                  <c:v>hCSafiYTeeI</c:v>
                </c:pt>
                <c:pt idx="364">
                  <c:v>Jv-1Q8HrxGg</c:v>
                </c:pt>
                <c:pt idx="365">
                  <c:v>tBxlptVKkEM</c:v>
                </c:pt>
                <c:pt idx="366">
                  <c:v>W_mFol64RJ8</c:v>
                </c:pt>
                <c:pt idx="367">
                  <c:v>nfsEAWjI-qY</c:v>
                </c:pt>
                <c:pt idx="368">
                  <c:v>FAOLGlHjCzE</c:v>
                </c:pt>
                <c:pt idx="369">
                  <c:v>4ARko_tcqwQ</c:v>
                </c:pt>
                <c:pt idx="370">
                  <c:v>YXAzW6nSvjI</c:v>
                </c:pt>
                <c:pt idx="371">
                  <c:v>OiSlaQkyxaM</c:v>
                </c:pt>
                <c:pt idx="372">
                  <c:v>O3h9CnFEJBo</c:v>
                </c:pt>
                <c:pt idx="373">
                  <c:v>DTI4e4qruH8</c:v>
                </c:pt>
                <c:pt idx="374">
                  <c:v>U9VoV3iH8i0</c:v>
                </c:pt>
                <c:pt idx="375">
                  <c:v>U3xLOo-CNwo</c:v>
                </c:pt>
                <c:pt idx="376">
                  <c:v>h3aGMCgtT3s</c:v>
                </c:pt>
                <c:pt idx="377">
                  <c:v>yzTSqurg7FQ</c:v>
                </c:pt>
                <c:pt idx="378">
                  <c:v>qveT_PomVlE</c:v>
                </c:pt>
                <c:pt idx="379">
                  <c:v>ycxTAPcSIFY</c:v>
                </c:pt>
                <c:pt idx="380">
                  <c:v>IuQ8R932440</c:v>
                </c:pt>
                <c:pt idx="381">
                  <c:v>shBZ20BZEj0</c:v>
                </c:pt>
                <c:pt idx="382">
                  <c:v>nn5GU5Fiyus</c:v>
                </c:pt>
                <c:pt idx="383">
                  <c:v>SzzrEHXSENY</c:v>
                </c:pt>
                <c:pt idx="384">
                  <c:v>lgLWZ1BcX64</c:v>
                </c:pt>
                <c:pt idx="385">
                  <c:v>eOJVjfwsZD0</c:v>
                </c:pt>
                <c:pt idx="386">
                  <c:v>Z9-PzX_LBAU</c:v>
                </c:pt>
                <c:pt idx="387">
                  <c:v>3pe5rrAMAqg</c:v>
                </c:pt>
                <c:pt idx="388">
                  <c:v>papCjHZBOw4</c:v>
                </c:pt>
                <c:pt idx="389">
                  <c:v>uLvuRZI0ZYU</c:v>
                </c:pt>
                <c:pt idx="390">
                  <c:v>pLIRpF5ZC4w</c:v>
                </c:pt>
                <c:pt idx="391">
                  <c:v>bZ_h4sa1ja8</c:v>
                </c:pt>
                <c:pt idx="392">
                  <c:v>UfjUNtJ3vsg</c:v>
                </c:pt>
                <c:pt idx="393">
                  <c:v>t-QX-wqtKgE</c:v>
                </c:pt>
                <c:pt idx="394">
                  <c:v>RIZfng5VISM</c:v>
                </c:pt>
                <c:pt idx="395">
                  <c:v>hDUel4MX-Fw</c:v>
                </c:pt>
                <c:pt idx="396">
                  <c:v>O92pekaban8</c:v>
                </c:pt>
                <c:pt idx="397">
                  <c:v>0XuOkYlUWIs</c:v>
                </c:pt>
                <c:pt idx="398">
                  <c:v>BrNEsH-cl9c</c:v>
                </c:pt>
                <c:pt idx="399">
                  <c:v>6CgKK8DN63E</c:v>
                </c:pt>
                <c:pt idx="400">
                  <c:v>TuOBfQRXwhQ</c:v>
                </c:pt>
                <c:pt idx="401">
                  <c:v>s5akr5NjrvE</c:v>
                </c:pt>
                <c:pt idx="402">
                  <c:v>aas9P3No4Sc</c:v>
                </c:pt>
                <c:pt idx="403">
                  <c:v>NgsoF5QeG4c</c:v>
                </c:pt>
                <c:pt idx="404">
                  <c:v>1tnvA6_JRsw</c:v>
                </c:pt>
                <c:pt idx="405">
                  <c:v>bBc42Ov4mh8</c:v>
                </c:pt>
                <c:pt idx="406">
                  <c:v>mu_Iw1yzMPg</c:v>
                </c:pt>
                <c:pt idx="407">
                  <c:v>NGBDzUopmLI</c:v>
                </c:pt>
                <c:pt idx="408">
                  <c:v>Ks3OUSc40TQ</c:v>
                </c:pt>
                <c:pt idx="409">
                  <c:v>QDkI8YZouc8</c:v>
                </c:pt>
                <c:pt idx="410">
                  <c:v>oHJkFy_ax0E</c:v>
                </c:pt>
                <c:pt idx="411">
                  <c:v>R6jeHZ18qxw</c:v>
                </c:pt>
                <c:pt idx="412">
                  <c:v>1Sub7Pq0u_o</c:v>
                </c:pt>
                <c:pt idx="413">
                  <c:v>lLouMAqOSR8</c:v>
                </c:pt>
                <c:pt idx="414">
                  <c:v>yHIpYDPbOho</c:v>
                </c:pt>
                <c:pt idx="415">
                  <c:v>Z_P4MXacU0s</c:v>
                </c:pt>
                <c:pt idx="416">
                  <c:v>Dp1Vb81ifb0</c:v>
                </c:pt>
                <c:pt idx="417">
                  <c:v>QmZM7pboBhE</c:v>
                </c:pt>
                <c:pt idx="418">
                  <c:v>IqzMNfDuJ5o</c:v>
                </c:pt>
                <c:pt idx="419">
                  <c:v>ap4WJLmJ7s0</c:v>
                </c:pt>
                <c:pt idx="420">
                  <c:v>pJ_OsLCRQIw</c:v>
                </c:pt>
                <c:pt idx="421">
                  <c:v>bBxUuqJuG3c</c:v>
                </c:pt>
                <c:pt idx="422">
                  <c:v>52yhMPmRtAI</c:v>
                </c:pt>
                <c:pt idx="423">
                  <c:v>tIf5HYkb_7U</c:v>
                </c:pt>
                <c:pt idx="424">
                  <c:v>V4uyeKG_cJI</c:v>
                </c:pt>
                <c:pt idx="425">
                  <c:v>hzfcRqHE-u4</c:v>
                </c:pt>
                <c:pt idx="426">
                  <c:v>lkftvVsC13s</c:v>
                </c:pt>
                <c:pt idx="427">
                  <c:v>qWfjVkrUiJc</c:v>
                </c:pt>
                <c:pt idx="428">
                  <c:v>eImcshbklK8</c:v>
                </c:pt>
                <c:pt idx="429">
                  <c:v>5ogCmKbOipM</c:v>
                </c:pt>
                <c:pt idx="430">
                  <c:v>AQkmBIfeE6A</c:v>
                </c:pt>
                <c:pt idx="431">
                  <c:v>lbFVPtfh5Eg</c:v>
                </c:pt>
                <c:pt idx="432">
                  <c:v>0ehCVO_Pioc</c:v>
                </c:pt>
                <c:pt idx="433">
                  <c:v>EsdejyuXmQI</c:v>
                </c:pt>
                <c:pt idx="434">
                  <c:v>uF0cNkO4r2o</c:v>
                </c:pt>
                <c:pt idx="435">
                  <c:v>ker1vAZ1J4c</c:v>
                </c:pt>
                <c:pt idx="436">
                  <c:v>w51TTiGcLUc</c:v>
                </c:pt>
                <c:pt idx="437">
                  <c:v>F9jMHZHXIu0</c:v>
                </c:pt>
                <c:pt idx="438">
                  <c:v>tvTRaEFqLgw</c:v>
                </c:pt>
                <c:pt idx="439">
                  <c:v>nfw-cchbM0U</c:v>
                </c:pt>
                <c:pt idx="440">
                  <c:v>w6HNZpaYXtM</c:v>
                </c:pt>
                <c:pt idx="441">
                  <c:v>vaOlchJ83l4</c:v>
                </c:pt>
                <c:pt idx="442">
                  <c:v>3DvCd1SERoU</c:v>
                </c:pt>
                <c:pt idx="443">
                  <c:v>w5gbHSfbiK4</c:v>
                </c:pt>
                <c:pt idx="444">
                  <c:v>wdRtTLIkue4</c:v>
                </c:pt>
                <c:pt idx="445">
                  <c:v>pLDXy8ZNcVA</c:v>
                </c:pt>
                <c:pt idx="446">
                  <c:v>XbpFuRNtbWw</c:v>
                </c:pt>
                <c:pt idx="447">
                  <c:v>lRj5d35ePvw</c:v>
                </c:pt>
                <c:pt idx="448">
                  <c:v>RIikMbWUsaU</c:v>
                </c:pt>
                <c:pt idx="449">
                  <c:v>-1LnwpleqLQ</c:v>
                </c:pt>
                <c:pt idx="450">
                  <c:v>KsaC4hdnA3M</c:v>
                </c:pt>
                <c:pt idx="451">
                  <c:v>DLFUnKPQl-Y</c:v>
                </c:pt>
                <c:pt idx="452">
                  <c:v>_0R5MD6BqGw</c:v>
                </c:pt>
                <c:pt idx="453">
                  <c:v>DiByo7YwHqI</c:v>
                </c:pt>
                <c:pt idx="454">
                  <c:v>tgfUUk1JLgE</c:v>
                </c:pt>
                <c:pt idx="455">
                  <c:v>g95EtDLSK3I</c:v>
                </c:pt>
                <c:pt idx="456">
                  <c:v>SpRxKQ4qkuA</c:v>
                </c:pt>
                <c:pt idx="457">
                  <c:v>Th_mBA_gdDs</c:v>
                </c:pt>
                <c:pt idx="458">
                  <c:v>HD5xUugfDoc</c:v>
                </c:pt>
                <c:pt idx="459">
                  <c:v>rE5vIZOZIsY</c:v>
                </c:pt>
                <c:pt idx="460">
                  <c:v>JEeTYIa01LM</c:v>
                </c:pt>
                <c:pt idx="461">
                  <c:v>8YzsLCGk8AQ</c:v>
                </c:pt>
                <c:pt idx="462">
                  <c:v>fZmtdMiD_c4</c:v>
                </c:pt>
                <c:pt idx="463">
                  <c:v>vOic52_23R0</c:v>
                </c:pt>
                <c:pt idx="464">
                  <c:v>_q13YscLQIA</c:v>
                </c:pt>
                <c:pt idx="465">
                  <c:v>sEmUj8pm-b4</c:v>
                </c:pt>
                <c:pt idx="466">
                  <c:v>DfS_MsFeXHQ</c:v>
                </c:pt>
                <c:pt idx="467">
                  <c:v>c_UvqPYj1lM</c:v>
                </c:pt>
                <c:pt idx="468">
                  <c:v>eoVb0ogo6SQ</c:v>
                </c:pt>
                <c:pt idx="469">
                  <c:v>sHsulWR79Lk</c:v>
                </c:pt>
                <c:pt idx="470">
                  <c:v>GqdUSoPDkeo</c:v>
                </c:pt>
                <c:pt idx="471">
                  <c:v>Otwccw5Yfvg</c:v>
                </c:pt>
                <c:pt idx="472">
                  <c:v>0-WCTkW5HLw</c:v>
                </c:pt>
                <c:pt idx="473">
                  <c:v>QiPNdKMMECc</c:v>
                </c:pt>
                <c:pt idx="474">
                  <c:v>ajJC_TQvDig</c:v>
                </c:pt>
                <c:pt idx="475">
                  <c:v>jg0B750T30U</c:v>
                </c:pt>
                <c:pt idx="476">
                  <c:v>eq9Sgcvta-8</c:v>
                </c:pt>
                <c:pt idx="477">
                  <c:v>EK8oTZp9M4E</c:v>
                </c:pt>
                <c:pt idx="478">
                  <c:v>kd5hN0KADos</c:v>
                </c:pt>
                <c:pt idx="479">
                  <c:v>ZDc8ls9QtYA</c:v>
                </c:pt>
                <c:pt idx="480">
                  <c:v>bWrAKLONLH0</c:v>
                </c:pt>
                <c:pt idx="481">
                  <c:v>Hr2jm6ntWTQ</c:v>
                </c:pt>
                <c:pt idx="482">
                  <c:v>o0lBX4bfbzo</c:v>
                </c:pt>
                <c:pt idx="483">
                  <c:v>U_lYmW3KDFo</c:v>
                </c:pt>
                <c:pt idx="484">
                  <c:v>bvhBIsmzhwE</c:v>
                </c:pt>
                <c:pt idx="485">
                  <c:v>xF99M6Zilac</c:v>
                </c:pt>
                <c:pt idx="486">
                  <c:v>PrAP-F-pKak</c:v>
                </c:pt>
                <c:pt idx="487">
                  <c:v>hGNZl5rAzOU</c:v>
                </c:pt>
                <c:pt idx="488">
                  <c:v>tDnLuhFCofU</c:v>
                </c:pt>
                <c:pt idx="489">
                  <c:v>fNVfgXSHXRQ</c:v>
                </c:pt>
                <c:pt idx="490">
                  <c:v>XyDR6izHlNc</c:v>
                </c:pt>
                <c:pt idx="491">
                  <c:v>GkHeroo5YmU</c:v>
                </c:pt>
                <c:pt idx="492">
                  <c:v>4cdIyTuYIUg</c:v>
                </c:pt>
                <c:pt idx="493">
                  <c:v>X3dcYm9V_lM</c:v>
                </c:pt>
                <c:pt idx="494">
                  <c:v>mfpSZixkGXU</c:v>
                </c:pt>
                <c:pt idx="495">
                  <c:v>z4HvAt5twTE</c:v>
                </c:pt>
                <c:pt idx="496">
                  <c:v>bXx1U83sFJw</c:v>
                </c:pt>
                <c:pt idx="497">
                  <c:v>pQKVndW00mA</c:v>
                </c:pt>
                <c:pt idx="498">
                  <c:v>R9vL8Pv9J5k</c:v>
                </c:pt>
                <c:pt idx="499">
                  <c:v>zXFNwaD11Vs</c:v>
                </c:pt>
                <c:pt idx="500">
                  <c:v>gLT0q47fKYw</c:v>
                </c:pt>
                <c:pt idx="501">
                  <c:v>ZAfh6okEgUM</c:v>
                </c:pt>
                <c:pt idx="502">
                  <c:v>G6w5OP4KcgA</c:v>
                </c:pt>
                <c:pt idx="503">
                  <c:v>Vf1XGpg7PWo</c:v>
                </c:pt>
                <c:pt idx="504">
                  <c:v>cWUerw443Pk</c:v>
                </c:pt>
                <c:pt idx="505">
                  <c:v>OD6HlOgSirY</c:v>
                </c:pt>
                <c:pt idx="506">
                  <c:v>pRF-vpFEGME</c:v>
                </c:pt>
                <c:pt idx="507">
                  <c:v>K4VVtabj8N4</c:v>
                </c:pt>
                <c:pt idx="508">
                  <c:v>AGaOtxH42Fk</c:v>
                </c:pt>
                <c:pt idx="509">
                  <c:v>aRDrGD04PXY</c:v>
                </c:pt>
                <c:pt idx="510">
                  <c:v>pAbwRN2eU_Y</c:v>
                </c:pt>
                <c:pt idx="511">
                  <c:v>7t066o9PGjE</c:v>
                </c:pt>
                <c:pt idx="512">
                  <c:v>oLz-fSyWcx0</c:v>
                </c:pt>
                <c:pt idx="513">
                  <c:v>Mwn4zdD51Kc</c:v>
                </c:pt>
                <c:pt idx="514">
                  <c:v>o23ycS9xQaE</c:v>
                </c:pt>
                <c:pt idx="515">
                  <c:v>2tru_d7qN5k</c:v>
                </c:pt>
                <c:pt idx="516">
                  <c:v>_xYYPQt4JMY</c:v>
                </c:pt>
                <c:pt idx="517">
                  <c:v>jn9mHzXJIV0</c:v>
                </c:pt>
                <c:pt idx="518">
                  <c:v>1KHdJkR2aqM</c:v>
                </c:pt>
                <c:pt idx="519">
                  <c:v>UuTjSuSVHkQ</c:v>
                </c:pt>
                <c:pt idx="520">
                  <c:v>ia04XLUTZQs</c:v>
                </c:pt>
                <c:pt idx="521">
                  <c:v>5JaMqRu9ItQ</c:v>
                </c:pt>
                <c:pt idx="522">
                  <c:v>0ktXUQCI07U</c:v>
                </c:pt>
                <c:pt idx="523">
                  <c:v>klDLrsVZgqw</c:v>
                </c:pt>
                <c:pt idx="524">
                  <c:v>ZOIrcAaAlPo</c:v>
                </c:pt>
                <c:pt idx="525">
                  <c:v>Bac5QsM34Qs</c:v>
                </c:pt>
                <c:pt idx="526">
                  <c:v>bcy3MNSuCPM</c:v>
                </c:pt>
                <c:pt idx="527">
                  <c:v>IsXpeP8UvB0</c:v>
                </c:pt>
                <c:pt idx="528">
                  <c:v>4P3ovcUqdLo</c:v>
                </c:pt>
                <c:pt idx="529">
                  <c:v>PL0Xv-92Uxo</c:v>
                </c:pt>
                <c:pt idx="530">
                  <c:v>HQu8yBRX8QU</c:v>
                </c:pt>
                <c:pt idx="531">
                  <c:v>hMZTEJed4qo</c:v>
                </c:pt>
                <c:pt idx="532">
                  <c:v>BDhBBAnSZU4</c:v>
                </c:pt>
                <c:pt idx="533">
                  <c:v>N-t2RW7_gdE</c:v>
                </c:pt>
                <c:pt idx="534">
                  <c:v>srVPuA_ME4k</c:v>
                </c:pt>
                <c:pt idx="535">
                  <c:v>-0N9r10xb_0</c:v>
                </c:pt>
                <c:pt idx="536">
                  <c:v>nDHZqsna_n4</c:v>
                </c:pt>
                <c:pt idx="537">
                  <c:v>kXKw2skbLdk</c:v>
                </c:pt>
                <c:pt idx="538">
                  <c:v>FMxzXPOWKYk</c:v>
                </c:pt>
                <c:pt idx="539">
                  <c:v>qwmpR_pqbBI</c:v>
                </c:pt>
                <c:pt idx="540">
                  <c:v>01GX-e4sSeg</c:v>
                </c:pt>
                <c:pt idx="541">
                  <c:v>IpPfKlT4hO0</c:v>
                </c:pt>
                <c:pt idx="542">
                  <c:v>D6zROcdkZw8</c:v>
                </c:pt>
                <c:pt idx="543">
                  <c:v>KVccbaQoXgU</c:v>
                </c:pt>
                <c:pt idx="544">
                  <c:v>4gwb7rHtGZ8</c:v>
                </c:pt>
                <c:pt idx="545">
                  <c:v>bBpd4Nd5J6g</c:v>
                </c:pt>
                <c:pt idx="546">
                  <c:v>OLfbYnjbyq4</c:v>
                </c:pt>
                <c:pt idx="547">
                  <c:v>IpXJwXikGD0</c:v>
                </c:pt>
                <c:pt idx="548">
                  <c:v>loDvEBVelHI</c:v>
                </c:pt>
                <c:pt idx="549">
                  <c:v>EFwG5GIDyR0</c:v>
                </c:pt>
                <c:pt idx="550">
                  <c:v>omxEgO85SiM</c:v>
                </c:pt>
                <c:pt idx="551">
                  <c:v>wwKZf0EKkNI</c:v>
                </c:pt>
                <c:pt idx="552">
                  <c:v>G7VviMryNWc</c:v>
                </c:pt>
                <c:pt idx="553">
                  <c:v>okdRAhEvaZU</c:v>
                </c:pt>
                <c:pt idx="554">
                  <c:v>rae3o-3e4C8</c:v>
                </c:pt>
                <c:pt idx="555">
                  <c:v>CRc5nGC-PHo</c:v>
                </c:pt>
                <c:pt idx="556">
                  <c:v>SVfhGXof6Rk</c:v>
                </c:pt>
                <c:pt idx="557">
                  <c:v>7hCJgmA2bfE</c:v>
                </c:pt>
                <c:pt idx="558">
                  <c:v>lVQ-vM42VCo</c:v>
                </c:pt>
                <c:pt idx="559">
                  <c:v>EFkd5ymLfjs</c:v>
                </c:pt>
                <c:pt idx="560">
                  <c:v>1xLvNRg01h8</c:v>
                </c:pt>
                <c:pt idx="561">
                  <c:v>4BTtD9Pcdd4</c:v>
                </c:pt>
                <c:pt idx="562">
                  <c:v>TTS8wx75ZPc</c:v>
                </c:pt>
                <c:pt idx="563">
                  <c:v>0VlKmwIZxDI</c:v>
                </c:pt>
                <c:pt idx="564">
                  <c:v>SELmvgzrnmg</c:v>
                </c:pt>
                <c:pt idx="565">
                  <c:v>fYybt6w1IUw</c:v>
                </c:pt>
                <c:pt idx="566">
                  <c:v>BoEFQAJDD7E</c:v>
                </c:pt>
                <c:pt idx="567">
                  <c:v>Hu2kmL86K9k</c:v>
                </c:pt>
                <c:pt idx="568">
                  <c:v>6Xq5Mj66bqo</c:v>
                </c:pt>
                <c:pt idx="569">
                  <c:v>HCkc-PkQ7sw</c:v>
                </c:pt>
                <c:pt idx="570">
                  <c:v>9mwNVKxKu5k</c:v>
                </c:pt>
                <c:pt idx="571">
                  <c:v>kzuOQ4Cyvnw</c:v>
                </c:pt>
                <c:pt idx="572">
                  <c:v>tIe6c8n8xVc</c:v>
                </c:pt>
                <c:pt idx="573">
                  <c:v>5otsWm0CApU</c:v>
                </c:pt>
                <c:pt idx="574">
                  <c:v>Z_T5FAZjMEI</c:v>
                </c:pt>
                <c:pt idx="575">
                  <c:v>MLc9mvgjef4</c:v>
                </c:pt>
                <c:pt idx="576">
                  <c:v>ory30tEGL0E</c:v>
                </c:pt>
                <c:pt idx="577">
                  <c:v>VdAQtdV-ddk</c:v>
                </c:pt>
                <c:pt idx="578">
                  <c:v>AdZpDrdIEU0</c:v>
                </c:pt>
                <c:pt idx="579">
                  <c:v>d_OhexXqCmY</c:v>
                </c:pt>
                <c:pt idx="580">
                  <c:v>klk6sOEKBhk</c:v>
                </c:pt>
                <c:pt idx="581">
                  <c:v>kyu8bTVhXMU</c:v>
                </c:pt>
                <c:pt idx="582">
                  <c:v>SuUZftW4SFc</c:v>
                </c:pt>
                <c:pt idx="583">
                  <c:v>kN0kAoCENIQ</c:v>
                </c:pt>
                <c:pt idx="584">
                  <c:v>vD7bmadZb24</c:v>
                </c:pt>
                <c:pt idx="585">
                  <c:v>_uSbEKDaqkg</c:v>
                </c:pt>
                <c:pt idx="586">
                  <c:v>Dpz6P_nuLVk</c:v>
                </c:pt>
                <c:pt idx="587">
                  <c:v>70gAH9EwMSA</c:v>
                </c:pt>
                <c:pt idx="588">
                  <c:v>rZLhunJBQA4</c:v>
                </c:pt>
                <c:pt idx="589">
                  <c:v>Tdp8DqQcSPo</c:v>
                </c:pt>
                <c:pt idx="590">
                  <c:v>VnDwvHCjQGk</c:v>
                </c:pt>
                <c:pt idx="591">
                  <c:v>ixcHbuSOGWg</c:v>
                </c:pt>
                <c:pt idx="592">
                  <c:v>abdwSCHnrjI</c:v>
                </c:pt>
                <c:pt idx="593">
                  <c:v>p4lh1h5hdFI</c:v>
                </c:pt>
                <c:pt idx="594">
                  <c:v>D1WWGHcJfyA</c:v>
                </c:pt>
                <c:pt idx="595">
                  <c:v>cGIHV0mwnH4</c:v>
                </c:pt>
                <c:pt idx="596">
                  <c:v>48mhsixjAKA</c:v>
                </c:pt>
                <c:pt idx="597">
                  <c:v>vwTPlIGfoIY</c:v>
                </c:pt>
                <c:pt idx="598">
                  <c:v>MYnO9Gfh5ks</c:v>
                </c:pt>
                <c:pt idx="599">
                  <c:v>V6VDbyXacEw</c:v>
                </c:pt>
                <c:pt idx="600">
                  <c:v>dRlGT7Jug18</c:v>
                </c:pt>
                <c:pt idx="601">
                  <c:v>7FDaQbE44uY</c:v>
                </c:pt>
                <c:pt idx="602">
                  <c:v>uxLDNIUCshI</c:v>
                </c:pt>
                <c:pt idx="603">
                  <c:v>RMPxx71ICxk</c:v>
                </c:pt>
                <c:pt idx="604">
                  <c:v>nYMxERQLXG4</c:v>
                </c:pt>
                <c:pt idx="605">
                  <c:v>7871Mnrx50I</c:v>
                </c:pt>
                <c:pt idx="606">
                  <c:v>v_Mhpc0EtV8</c:v>
                </c:pt>
                <c:pt idx="607">
                  <c:v>szoHYZa6nxI</c:v>
                </c:pt>
                <c:pt idx="608">
                  <c:v>UAPBlI2f6ZU</c:v>
                </c:pt>
                <c:pt idx="609">
                  <c:v>sZSAZy4kvcY</c:v>
                </c:pt>
                <c:pt idx="610">
                  <c:v>O6BODAJVYc8</c:v>
                </c:pt>
                <c:pt idx="611">
                  <c:v>c1FAgTvoXOM</c:v>
                </c:pt>
                <c:pt idx="612">
                  <c:v>NKTCc6GctdI</c:v>
                </c:pt>
                <c:pt idx="613">
                  <c:v>ueB5Kahh8a8</c:v>
                </c:pt>
                <c:pt idx="614">
                  <c:v>9uqrmu5KNlg</c:v>
                </c:pt>
                <c:pt idx="615">
                  <c:v>nGbFMRnlynw</c:v>
                </c:pt>
                <c:pt idx="616">
                  <c:v>cvB57oklHlA</c:v>
                </c:pt>
                <c:pt idx="617">
                  <c:v>HQ97x0ldXWE</c:v>
                </c:pt>
                <c:pt idx="618">
                  <c:v>AY3kdHElha0</c:v>
                </c:pt>
                <c:pt idx="619">
                  <c:v>AoH3kYQUY7U</c:v>
                </c:pt>
                <c:pt idx="620">
                  <c:v>7nbeDO9nVi0</c:v>
                </c:pt>
                <c:pt idx="621">
                  <c:v>bPkprgUDnDo</c:v>
                </c:pt>
                <c:pt idx="622">
                  <c:v>Dmsoqlu2OIA</c:v>
                </c:pt>
                <c:pt idx="623">
                  <c:v>gAxAKtHJ5Ac</c:v>
                </c:pt>
                <c:pt idx="624">
                  <c:v>S9LBQhDsu84</c:v>
                </c:pt>
                <c:pt idx="625">
                  <c:v>ai5j09jamOc</c:v>
                </c:pt>
                <c:pt idx="626">
                  <c:v>uV3t0n-HX-Q</c:v>
                </c:pt>
                <c:pt idx="627">
                  <c:v>VJR5GrWGi4I</c:v>
                </c:pt>
                <c:pt idx="628">
                  <c:v>JutOx4C4Vxw</c:v>
                </c:pt>
                <c:pt idx="629">
                  <c:v>VYYD_tx4Akg</c:v>
                </c:pt>
                <c:pt idx="630">
                  <c:v>350GH2SoJrk</c:v>
                </c:pt>
                <c:pt idx="631">
                  <c:v>G1WOeDAg43c</c:v>
                </c:pt>
                <c:pt idx="632">
                  <c:v>tVICBY5TYK0</c:v>
                </c:pt>
                <c:pt idx="633">
                  <c:v>YUq4YX3me3U</c:v>
                </c:pt>
                <c:pt idx="634">
                  <c:v>ax5RMteun4o</c:v>
                </c:pt>
                <c:pt idx="635">
                  <c:v>X0v6vnvVXcw</c:v>
                </c:pt>
                <c:pt idx="636">
                  <c:v>YlbMkULufhU</c:v>
                </c:pt>
                <c:pt idx="637">
                  <c:v>pcQU_2XapWg</c:v>
                </c:pt>
                <c:pt idx="638">
                  <c:v>AafmzX3nvtM</c:v>
                </c:pt>
                <c:pt idx="639">
                  <c:v>6cgIUpAnjuk</c:v>
                </c:pt>
                <c:pt idx="640">
                  <c:v>tIetzuyc9EY</c:v>
                </c:pt>
                <c:pt idx="641">
                  <c:v>SMMjI0lswcg</c:v>
                </c:pt>
                <c:pt idx="642">
                  <c:v>oH0lQY_D680</c:v>
                </c:pt>
                <c:pt idx="643">
                  <c:v>jRGu4kK4rBE</c:v>
                </c:pt>
                <c:pt idx="644">
                  <c:v>udZU4Q84oPk</c:v>
                </c:pt>
                <c:pt idx="645">
                  <c:v>WIrNRPVpkOQ</c:v>
                </c:pt>
                <c:pt idx="646">
                  <c:v>Qdjna4Nh7DM</c:v>
                </c:pt>
                <c:pt idx="647">
                  <c:v>VfczC10yCUM</c:v>
                </c:pt>
                <c:pt idx="648">
                  <c:v>VbMWS3VJdsc</c:v>
                </c:pt>
                <c:pt idx="649">
                  <c:v>0cAZYbY87AE</c:v>
                </c:pt>
                <c:pt idx="650">
                  <c:v>sdOVNCkapM4</c:v>
                </c:pt>
                <c:pt idx="651">
                  <c:v>O67948Ka8Ns</c:v>
                </c:pt>
                <c:pt idx="652">
                  <c:v>xUGYcyGCfrY</c:v>
                </c:pt>
                <c:pt idx="653">
                  <c:v>m5SWt4wge48</c:v>
                </c:pt>
                <c:pt idx="654">
                  <c:v>ey1SQ-rz22E</c:v>
                </c:pt>
                <c:pt idx="655">
                  <c:v>QTNvSxTdyQ0</c:v>
                </c:pt>
                <c:pt idx="656">
                  <c:v>SSyfmhyQtNM</c:v>
                </c:pt>
                <c:pt idx="657">
                  <c:v>buZKS830Nwg</c:v>
                </c:pt>
                <c:pt idx="658">
                  <c:v>38T1Bpix7PM</c:v>
                </c:pt>
                <c:pt idx="659">
                  <c:v>f89pdcm2VTE</c:v>
                </c:pt>
                <c:pt idx="660">
                  <c:v>dDIDutEAJ5c</c:v>
                </c:pt>
                <c:pt idx="661">
                  <c:v>J5aEPVVqQek</c:v>
                </c:pt>
                <c:pt idx="662">
                  <c:v>Z9twWYOt-XI</c:v>
                </c:pt>
                <c:pt idx="663">
                  <c:v>WOgPy-OxhNE</c:v>
                </c:pt>
                <c:pt idx="664">
                  <c:v>WKKAwQK8Kmo</c:v>
                </c:pt>
                <c:pt idx="665">
                  <c:v>a6o7ivQhliU</c:v>
                </c:pt>
                <c:pt idx="666">
                  <c:v>yyvm8-r-LXY</c:v>
                </c:pt>
                <c:pt idx="667">
                  <c:v>pNAuV8vI5KI</c:v>
                </c:pt>
                <c:pt idx="668">
                  <c:v>D70QVwv7yCM</c:v>
                </c:pt>
                <c:pt idx="669">
                  <c:v>d3akXLIiV_k</c:v>
                </c:pt>
                <c:pt idx="670">
                  <c:v>7OHIsQzErtU</c:v>
                </c:pt>
                <c:pt idx="671">
                  <c:v>vA2VDUeWiqQ</c:v>
                </c:pt>
                <c:pt idx="672">
                  <c:v>zrBgITpmBEo</c:v>
                </c:pt>
                <c:pt idx="673">
                  <c:v>lec5QqY_KXg</c:v>
                </c:pt>
                <c:pt idx="674">
                  <c:v>thQyg1i5kI0</c:v>
                </c:pt>
                <c:pt idx="675">
                  <c:v>bSREeOmVWaQ</c:v>
                </c:pt>
                <c:pt idx="676">
                  <c:v>XGct6ibpx_U</c:v>
                </c:pt>
                <c:pt idx="677">
                  <c:v>YdW13DCWCMI</c:v>
                </c:pt>
                <c:pt idx="678">
                  <c:v>RS7M5nD1ZPg</c:v>
                </c:pt>
                <c:pt idx="679">
                  <c:v>qQkiqM-3Y8c</c:v>
                </c:pt>
                <c:pt idx="680">
                  <c:v>2HXKszbYPA8</c:v>
                </c:pt>
                <c:pt idx="681">
                  <c:v>seFsYoGFtQg</c:v>
                </c:pt>
                <c:pt idx="682">
                  <c:v>zj0AQTf3Zko</c:v>
                </c:pt>
                <c:pt idx="683">
                  <c:v>gZ64Kn1rIOk</c:v>
                </c:pt>
                <c:pt idx="684">
                  <c:v>dMcsNEm8iuU</c:v>
                </c:pt>
                <c:pt idx="685">
                  <c:v>3dDq4enbo5s</c:v>
                </c:pt>
                <c:pt idx="686">
                  <c:v>HrOtCXpPSuI</c:v>
                </c:pt>
                <c:pt idx="687">
                  <c:v>zX2bsGceI6M</c:v>
                </c:pt>
                <c:pt idx="688">
                  <c:v>itUrUflsJqo</c:v>
                </c:pt>
                <c:pt idx="689">
                  <c:v>Bu5o7AuiBb0</c:v>
                </c:pt>
                <c:pt idx="690">
                  <c:v>WBfmDXfoO08</c:v>
                </c:pt>
                <c:pt idx="691">
                  <c:v>G0L0wRoZpjc</c:v>
                </c:pt>
                <c:pt idx="692">
                  <c:v>XfTA-8RbG-8</c:v>
                </c:pt>
                <c:pt idx="693">
                  <c:v>0EHkVg_A9aM</c:v>
                </c:pt>
                <c:pt idx="694">
                  <c:v>DRMYl29FeFo</c:v>
                </c:pt>
                <c:pt idx="695">
                  <c:v>KhnheAEaj9Q</c:v>
                </c:pt>
                <c:pt idx="696">
                  <c:v>ViK1nbfo1J4</c:v>
                </c:pt>
                <c:pt idx="697">
                  <c:v>uhaAkwdWdsQ</c:v>
                </c:pt>
                <c:pt idx="698">
                  <c:v>GAAkHpwQA6Q</c:v>
                </c:pt>
                <c:pt idx="699">
                  <c:v>6OFreg9xSQI</c:v>
                </c:pt>
                <c:pt idx="700">
                  <c:v>3uLXSGTECJc</c:v>
                </c:pt>
                <c:pt idx="701">
                  <c:v>XJ-tMER8AZU</c:v>
                </c:pt>
                <c:pt idx="702">
                  <c:v>p5QpMIFz5Kc</c:v>
                </c:pt>
                <c:pt idx="703">
                  <c:v>P9IyhwSBqVU</c:v>
                </c:pt>
                <c:pt idx="704">
                  <c:v>7cqyH5d4VDM</c:v>
                </c:pt>
                <c:pt idx="705">
                  <c:v>DdIs03ufvxk</c:v>
                </c:pt>
                <c:pt idx="706">
                  <c:v>j1yfBTApgR8</c:v>
                </c:pt>
                <c:pt idx="707">
                  <c:v>Xrf4sk-26GU</c:v>
                </c:pt>
                <c:pt idx="708">
                  <c:v>5vfQJrkREsY</c:v>
                </c:pt>
                <c:pt idx="709">
                  <c:v>CcdgO10VbcQ</c:v>
                </c:pt>
                <c:pt idx="710">
                  <c:v>D5f1WGMQ7Ks</c:v>
                </c:pt>
                <c:pt idx="711">
                  <c:v>aLDjHS1HKpw</c:v>
                </c:pt>
                <c:pt idx="712">
                  <c:v>WJ0McnuNDmU</c:v>
                </c:pt>
                <c:pt idx="713">
                  <c:v>0Fo5rISAJAw</c:v>
                </c:pt>
                <c:pt idx="714">
                  <c:v>SKGT-n6HOr4</c:v>
                </c:pt>
                <c:pt idx="715">
                  <c:v>qDbMX3Efq_w</c:v>
                </c:pt>
                <c:pt idx="716">
                  <c:v>8wE-uGg2aYE</c:v>
                </c:pt>
                <c:pt idx="717">
                  <c:v>hKBuF3fqyqI</c:v>
                </c:pt>
                <c:pt idx="718">
                  <c:v>Mi1RcXq40VQ</c:v>
                </c:pt>
                <c:pt idx="719">
                  <c:v>2_wrY5hVlA4</c:v>
                </c:pt>
                <c:pt idx="720">
                  <c:v>4MjERKVBs1Q</c:v>
                </c:pt>
                <c:pt idx="721">
                  <c:v>mzu7Tp5yivE</c:v>
                </c:pt>
                <c:pt idx="722">
                  <c:v>KAKkmkL78_w</c:v>
                </c:pt>
                <c:pt idx="723">
                  <c:v>EKOwnGG-Bno</c:v>
                </c:pt>
                <c:pt idx="724">
                  <c:v>PdCpZF-RWnE</c:v>
                </c:pt>
                <c:pt idx="725">
                  <c:v>nuIoxlJYCXI</c:v>
                </c:pt>
                <c:pt idx="726">
                  <c:v>kPu7_3IWjkY</c:v>
                </c:pt>
                <c:pt idx="727">
                  <c:v>J8nP4-p5wNg</c:v>
                </c:pt>
                <c:pt idx="728">
                  <c:v>tcwRfPW7XeU</c:v>
                </c:pt>
                <c:pt idx="729">
                  <c:v>rodoPgWosQ0</c:v>
                </c:pt>
                <c:pt idx="730">
                  <c:v>i6VtZTMP38w</c:v>
                </c:pt>
                <c:pt idx="731">
                  <c:v>p_Bk4dDcuOo</c:v>
                </c:pt>
                <c:pt idx="732">
                  <c:v>WKUr-p4ow2c</c:v>
                </c:pt>
                <c:pt idx="733">
                  <c:v>i-xrMLcMVpU</c:v>
                </c:pt>
                <c:pt idx="734">
                  <c:v>egPz6fzW6B8</c:v>
                </c:pt>
                <c:pt idx="735">
                  <c:v>UGmEHJrSHU4</c:v>
                </c:pt>
                <c:pt idx="736">
                  <c:v>HloFxmBx0Mo</c:v>
                </c:pt>
                <c:pt idx="737">
                  <c:v>K6INLhebnO4</c:v>
                </c:pt>
                <c:pt idx="738">
                  <c:v>sYShOdcz7vU</c:v>
                </c:pt>
                <c:pt idx="739">
                  <c:v>5-gfTwWPBQ4</c:v>
                </c:pt>
                <c:pt idx="740">
                  <c:v>nxgfycWmzb0</c:v>
                </c:pt>
                <c:pt idx="741">
                  <c:v>GHXFS_3MW2g</c:v>
                </c:pt>
                <c:pt idx="742">
                  <c:v>M2jslfpCAtM</c:v>
                </c:pt>
                <c:pt idx="743">
                  <c:v>1SiKopOt-QM</c:v>
                </c:pt>
                <c:pt idx="744">
                  <c:v>_JWd6I6jPC4</c:v>
                </c:pt>
                <c:pt idx="745">
                  <c:v>L75Y1UT4Tgc</c:v>
                </c:pt>
                <c:pt idx="746">
                  <c:v>4H0NwU_VCjY</c:v>
                </c:pt>
                <c:pt idx="747">
                  <c:v>UR95MievQDE</c:v>
                </c:pt>
                <c:pt idx="748">
                  <c:v>QRzR6bvnvD4</c:v>
                </c:pt>
                <c:pt idx="749">
                  <c:v>P9FalSGqDsk</c:v>
                </c:pt>
                <c:pt idx="750">
                  <c:v>i31kP_hMGDc</c:v>
                </c:pt>
                <c:pt idx="751">
                  <c:v>Z6JL5ofMfZM</c:v>
                </c:pt>
                <c:pt idx="752">
                  <c:v>NSPVjJp4M2Y</c:v>
                </c:pt>
                <c:pt idx="753">
                  <c:v>0p8etxoBJaI</c:v>
                </c:pt>
                <c:pt idx="754">
                  <c:v>4ClJxhNb1ko</c:v>
                </c:pt>
                <c:pt idx="755">
                  <c:v>CNktdMtSRkw</c:v>
                </c:pt>
                <c:pt idx="756">
                  <c:v>h8ADs73_1e8</c:v>
                </c:pt>
                <c:pt idx="757">
                  <c:v>WJ_9PSzvroo</c:v>
                </c:pt>
                <c:pt idx="758">
                  <c:v>c4YoheHnYw8</c:v>
                </c:pt>
                <c:pt idx="759">
                  <c:v>kOhtUuqMWZc</c:v>
                </c:pt>
                <c:pt idx="760">
                  <c:v>_2TcCxVbQAU</c:v>
                </c:pt>
                <c:pt idx="761">
                  <c:v>AHDiwTna9uQ</c:v>
                </c:pt>
                <c:pt idx="762">
                  <c:v>EmqcUDuEAWc</c:v>
                </c:pt>
                <c:pt idx="763">
                  <c:v>L7ikn3dU7R4</c:v>
                </c:pt>
                <c:pt idx="764">
                  <c:v>7Sfx30vFhqo</c:v>
                </c:pt>
                <c:pt idx="765">
                  <c:v>4xteqYyVFfg</c:v>
                </c:pt>
                <c:pt idx="766">
                  <c:v>ikVJf_r2uiM</c:v>
                </c:pt>
                <c:pt idx="767">
                  <c:v>OIVIbeZdhTQ</c:v>
                </c:pt>
                <c:pt idx="768">
                  <c:v>A1li901UC70</c:v>
                </c:pt>
                <c:pt idx="769">
                  <c:v>zD43oam-e4A</c:v>
                </c:pt>
                <c:pt idx="770">
                  <c:v>DTuf5tkU_Bo</c:v>
                </c:pt>
                <c:pt idx="771">
                  <c:v>9uGJJtTkj-c</c:v>
                </c:pt>
                <c:pt idx="772">
                  <c:v>oUs9V0GzZxo</c:v>
                </c:pt>
                <c:pt idx="773">
                  <c:v>rRdTqscfvMI</c:v>
                </c:pt>
                <c:pt idx="774">
                  <c:v>QJQo4aKQCG4</c:v>
                </c:pt>
                <c:pt idx="775">
                  <c:v>ru_jfc4AT1c</c:v>
                </c:pt>
                <c:pt idx="776">
                  <c:v>DmTdW6vbCaw</c:v>
                </c:pt>
                <c:pt idx="777">
                  <c:v>VyT3tAneQ6c</c:v>
                </c:pt>
                <c:pt idx="778">
                  <c:v>D9IZgUSm4WQ</c:v>
                </c:pt>
                <c:pt idx="779">
                  <c:v>JZkOx9rkoUs</c:v>
                </c:pt>
                <c:pt idx="780">
                  <c:v>s0kQR_ktoy4</c:v>
                </c:pt>
                <c:pt idx="781">
                  <c:v>HVuekli_gxA</c:v>
                </c:pt>
                <c:pt idx="782">
                  <c:v>kBu-GiDS1oE</c:v>
                </c:pt>
                <c:pt idx="783">
                  <c:v>a8nudkIzteo</c:v>
                </c:pt>
                <c:pt idx="784">
                  <c:v>JtgAw5TYJpk</c:v>
                </c:pt>
                <c:pt idx="785">
                  <c:v>fY2nVjyROAo</c:v>
                </c:pt>
                <c:pt idx="786">
                  <c:v>M6b_2xbQwoA</c:v>
                </c:pt>
                <c:pt idx="787">
                  <c:v>N0i_SvIv9RA</c:v>
                </c:pt>
                <c:pt idx="788">
                  <c:v>sVA-SDYndg8</c:v>
                </c:pt>
                <c:pt idx="789">
                  <c:v>PHP4w6vDjug</c:v>
                </c:pt>
                <c:pt idx="790">
                  <c:v>z9nlOnOE29U</c:v>
                </c:pt>
                <c:pt idx="791">
                  <c:v>xPRWr1dy7y4</c:v>
                </c:pt>
                <c:pt idx="792">
                  <c:v>UIxlW9aySJw</c:v>
                </c:pt>
                <c:pt idx="793">
                  <c:v>HjpqTZZoDwY</c:v>
                </c:pt>
                <c:pt idx="794">
                  <c:v>1Fz0tqWvkig</c:v>
                </c:pt>
                <c:pt idx="795">
                  <c:v>u7Mqc3CPmww</c:v>
                </c:pt>
                <c:pt idx="796">
                  <c:v>zrJEfX-BRQk</c:v>
                </c:pt>
                <c:pt idx="797">
                  <c:v>yzr0I4s2qDc</c:v>
                </c:pt>
                <c:pt idx="798">
                  <c:v>56wsoqusHww</c:v>
                </c:pt>
                <c:pt idx="799">
                  <c:v>XRZp78VhNpY</c:v>
                </c:pt>
                <c:pt idx="800">
                  <c:v>Z5Zcpa1Cgzs</c:v>
                </c:pt>
                <c:pt idx="801">
                  <c:v>Edh51Ndl83M</c:v>
                </c:pt>
                <c:pt idx="802">
                  <c:v>EcJGGe5D3qE</c:v>
                </c:pt>
                <c:pt idx="803">
                  <c:v>CcVzP9NPhmo</c:v>
                </c:pt>
                <c:pt idx="804">
                  <c:v>NQfBeJCvhyw</c:v>
                </c:pt>
                <c:pt idx="805">
                  <c:v>wiDdIq4UPIM</c:v>
                </c:pt>
                <c:pt idx="806">
                  <c:v>BJ6lZSds_y8</c:v>
                </c:pt>
                <c:pt idx="807">
                  <c:v>nws_IJm2CzE</c:v>
                </c:pt>
                <c:pt idx="808">
                  <c:v>gWBYfSTI5rM</c:v>
                </c:pt>
                <c:pt idx="809">
                  <c:v>oe1dz3vd7sE</c:v>
                </c:pt>
                <c:pt idx="810">
                  <c:v>TS_mtju-lYo</c:v>
                </c:pt>
                <c:pt idx="811">
                  <c:v>uBUyXh-llBY</c:v>
                </c:pt>
                <c:pt idx="812">
                  <c:v>vxyjN1VouQY</c:v>
                </c:pt>
                <c:pt idx="813">
                  <c:v>3mrev4uOh-0</c:v>
                </c:pt>
                <c:pt idx="814">
                  <c:v>NDKwzQSLSlM</c:v>
                </c:pt>
                <c:pt idx="815">
                  <c:v>w5SYACJ1g6g</c:v>
                </c:pt>
                <c:pt idx="816">
                  <c:v>wJs0yai2t-w</c:v>
                </c:pt>
                <c:pt idx="817">
                  <c:v>DA_S-OBJvQ8</c:v>
                </c:pt>
                <c:pt idx="818">
                  <c:v>qLSbEP1PEGA</c:v>
                </c:pt>
                <c:pt idx="819">
                  <c:v>CZtzTRctSu8</c:v>
                </c:pt>
                <c:pt idx="820">
                  <c:v>SZzvIuiAZm8</c:v>
                </c:pt>
                <c:pt idx="821">
                  <c:v>fi6xluHxlEY</c:v>
                </c:pt>
                <c:pt idx="822">
                  <c:v>R2YVa4Nirsc</c:v>
                </c:pt>
                <c:pt idx="823">
                  <c:v>Hr4r0smKFTQ</c:v>
                </c:pt>
                <c:pt idx="824">
                  <c:v>CyPPi6T3D3s</c:v>
                </c:pt>
                <c:pt idx="825">
                  <c:v>fVF8btITRjg</c:v>
                </c:pt>
                <c:pt idx="826">
                  <c:v>8oOJGEqh0tY</c:v>
                </c:pt>
                <c:pt idx="827">
                  <c:v>Bbd0DZp6cvM</c:v>
                </c:pt>
                <c:pt idx="828">
                  <c:v>BfDC0Yb1Cs4</c:v>
                </c:pt>
                <c:pt idx="829">
                  <c:v>15hnUYpf3jE</c:v>
                </c:pt>
                <c:pt idx="830">
                  <c:v>8oqkT0CDL2Q</c:v>
                </c:pt>
                <c:pt idx="831">
                  <c:v>Dk_ucV8Nmtg</c:v>
                </c:pt>
                <c:pt idx="832">
                  <c:v>5QWidvvNzGQ</c:v>
                </c:pt>
                <c:pt idx="833">
                  <c:v>FeUNRCV24jE</c:v>
                </c:pt>
                <c:pt idx="834">
                  <c:v>jP2IFDQGBIc</c:v>
                </c:pt>
                <c:pt idx="835">
                  <c:v>X4XLRhUoWk8</c:v>
                </c:pt>
                <c:pt idx="836">
                  <c:v>59B8UR6l824</c:v>
                </c:pt>
                <c:pt idx="837">
                  <c:v>_LyOI8lyIyg</c:v>
                </c:pt>
                <c:pt idx="838">
                  <c:v>xRMJ2ffyx-c</c:v>
                </c:pt>
                <c:pt idx="839">
                  <c:v>IAaBzsxySqk</c:v>
                </c:pt>
                <c:pt idx="840">
                  <c:v>nqm_R2Ho06A</c:v>
                </c:pt>
                <c:pt idx="841">
                  <c:v>QPA04zwJuUE</c:v>
                </c:pt>
                <c:pt idx="842">
                  <c:v>cMbAt6HwnIc</c:v>
                </c:pt>
                <c:pt idx="843">
                  <c:v>HhNjMDjqrUY</c:v>
                </c:pt>
                <c:pt idx="844">
                  <c:v>7KsLS3kfakI</c:v>
                </c:pt>
                <c:pt idx="845">
                  <c:v>98sRjs-nhzE</c:v>
                </c:pt>
                <c:pt idx="846">
                  <c:v>PoFWt3TJaYg</c:v>
                </c:pt>
                <c:pt idx="847">
                  <c:v>5nO1H7kNNwM</c:v>
                </c:pt>
                <c:pt idx="848">
                  <c:v>s7h2qOMw--o</c:v>
                </c:pt>
                <c:pt idx="849">
                  <c:v>pgGFtL3tfE4</c:v>
                </c:pt>
                <c:pt idx="850">
                  <c:v>yX0H6cExeTQ</c:v>
                </c:pt>
                <c:pt idx="851">
                  <c:v>06nBPJaLIP8</c:v>
                </c:pt>
                <c:pt idx="852">
                  <c:v>3-9J-TVgHoA</c:v>
                </c:pt>
                <c:pt idx="853">
                  <c:v>TtLv2thtu2s</c:v>
                </c:pt>
                <c:pt idx="854">
                  <c:v>oGyboe1YzWc</c:v>
                </c:pt>
                <c:pt idx="855">
                  <c:v>TPUssJ75Bek</c:v>
                </c:pt>
                <c:pt idx="856">
                  <c:v>0xwGK7apOQY</c:v>
                </c:pt>
                <c:pt idx="857">
                  <c:v>8GWI--fsj_o</c:v>
                </c:pt>
                <c:pt idx="858">
                  <c:v>EsNtFuysX0A</c:v>
                </c:pt>
                <c:pt idx="859">
                  <c:v>czMLYetYUb4</c:v>
                </c:pt>
                <c:pt idx="860">
                  <c:v>U-nitbDOZaY</c:v>
                </c:pt>
                <c:pt idx="861">
                  <c:v>ziA9AJ_avE8</c:v>
                </c:pt>
                <c:pt idx="862">
                  <c:v>Dsvs0JUVKk8</c:v>
                </c:pt>
                <c:pt idx="863">
                  <c:v>5OTSFVnjUg0</c:v>
                </c:pt>
                <c:pt idx="864">
                  <c:v>WWFblMW84Kk</c:v>
                </c:pt>
                <c:pt idx="865">
                  <c:v>GkNvNv9_NAw</c:v>
                </c:pt>
                <c:pt idx="866">
                  <c:v>a6ICjHlzT78</c:v>
                </c:pt>
                <c:pt idx="867">
                  <c:v>tOkX7_Ny0fk</c:v>
                </c:pt>
                <c:pt idx="868">
                  <c:v>3lPfhAeO5EA</c:v>
                </c:pt>
                <c:pt idx="869">
                  <c:v>_Ct7yN_iELM</c:v>
                </c:pt>
                <c:pt idx="870">
                  <c:v>1uZj8J2wkJU</c:v>
                </c:pt>
                <c:pt idx="871">
                  <c:v>0C6b6U9fz68</c:v>
                </c:pt>
                <c:pt idx="872">
                  <c:v>8uP-fpQJT3s</c:v>
                </c:pt>
                <c:pt idx="873">
                  <c:v>3HqhNkYmchA</c:v>
                </c:pt>
                <c:pt idx="874">
                  <c:v>PSQAW9zXPpA</c:v>
                </c:pt>
                <c:pt idx="875">
                  <c:v>sC7R_93Jhx0</c:v>
                </c:pt>
                <c:pt idx="876">
                  <c:v>mcC4aHV-a4U</c:v>
                </c:pt>
                <c:pt idx="877">
                  <c:v>UxdZJDw3cdA</c:v>
                </c:pt>
                <c:pt idx="878">
                  <c:v>wWHDej0DBGo</c:v>
                </c:pt>
                <c:pt idx="879">
                  <c:v>gcqAGyvzRF4</c:v>
                </c:pt>
                <c:pt idx="880">
                  <c:v>u30dk3yedaA</c:v>
                </c:pt>
                <c:pt idx="881">
                  <c:v>C4Ho1M-U2jY</c:v>
                </c:pt>
                <c:pt idx="882">
                  <c:v>BCoDeTiKBYY</c:v>
                </c:pt>
                <c:pt idx="883">
                  <c:v>vDUasQsg178</c:v>
                </c:pt>
                <c:pt idx="884">
                  <c:v>ZzSkpyJhOTA</c:v>
                </c:pt>
                <c:pt idx="885">
                  <c:v>XMEQ1Limy3A</c:v>
                </c:pt>
                <c:pt idx="886">
                  <c:v>lDrSS-1trY4</c:v>
                </c:pt>
                <c:pt idx="887">
                  <c:v>62n4FHPBe6U</c:v>
                </c:pt>
                <c:pt idx="888">
                  <c:v>fripL1sdPuY</c:v>
                </c:pt>
                <c:pt idx="889">
                  <c:v>VnDBDkIdG74</c:v>
                </c:pt>
                <c:pt idx="890">
                  <c:v>Zs76f8pAt_E</c:v>
                </c:pt>
                <c:pt idx="891">
                  <c:v>z9Av-KSAU7A</c:v>
                </c:pt>
                <c:pt idx="892">
                  <c:v>NXhcT_R-EDk</c:v>
                </c:pt>
                <c:pt idx="893">
                  <c:v>ABWzIV3o_jE</c:v>
                </c:pt>
                <c:pt idx="894">
                  <c:v>aC6FWYEFFHw</c:v>
                </c:pt>
                <c:pt idx="895">
                  <c:v>qhFkHK5lR_s</c:v>
                </c:pt>
                <c:pt idx="896">
                  <c:v>yAZkC7nM0d4</c:v>
                </c:pt>
                <c:pt idx="897">
                  <c:v>hrsxnbK5tws</c:v>
                </c:pt>
                <c:pt idx="898">
                  <c:v>ocrKK0HD5fg</c:v>
                </c:pt>
                <c:pt idx="899">
                  <c:v>ewhP1hGIbdA</c:v>
                </c:pt>
                <c:pt idx="900">
                  <c:v>O5TQnXog11Q</c:v>
                </c:pt>
                <c:pt idx="901">
                  <c:v>bhYapjcdQvM</c:v>
                </c:pt>
                <c:pt idx="902">
                  <c:v>KjJ6jg2Zic8</c:v>
                </c:pt>
                <c:pt idx="903">
                  <c:v>9iTx_qgFzTg</c:v>
                </c:pt>
                <c:pt idx="904">
                  <c:v>0GSm6n6oob8</c:v>
                </c:pt>
                <c:pt idx="905">
                  <c:v>e9QX9HK84BM</c:v>
                </c:pt>
                <c:pt idx="906">
                  <c:v>2GFR_b50EKM</c:v>
                </c:pt>
                <c:pt idx="907">
                  <c:v>4Td7ImSgVvI</c:v>
                </c:pt>
                <c:pt idx="908">
                  <c:v>MlEQZ0qY7vk</c:v>
                </c:pt>
                <c:pt idx="909">
                  <c:v>GjDK_6NtYGQ</c:v>
                </c:pt>
                <c:pt idx="910">
                  <c:v>NMtASo9TcXI</c:v>
                </c:pt>
                <c:pt idx="911">
                  <c:v>Qzsnda62XLc</c:v>
                </c:pt>
                <c:pt idx="912">
                  <c:v>r9uukMoFXGY</c:v>
                </c:pt>
                <c:pt idx="913">
                  <c:v>QMK1Pb1xugg</c:v>
                </c:pt>
                <c:pt idx="914">
                  <c:v>h55cA7ejqw8</c:v>
                </c:pt>
                <c:pt idx="915">
                  <c:v>FZuqhiiHB0Y</c:v>
                </c:pt>
                <c:pt idx="916">
                  <c:v>M1UrYZ5etko</c:v>
                </c:pt>
                <c:pt idx="917">
                  <c:v>lplrTS5ONlg</c:v>
                </c:pt>
                <c:pt idx="918">
                  <c:v>0ukQpPD0P7Q</c:v>
                </c:pt>
                <c:pt idx="919">
                  <c:v>JQyK_3sxvl8</c:v>
                </c:pt>
                <c:pt idx="920">
                  <c:v>dugthvpLWPE</c:v>
                </c:pt>
                <c:pt idx="921">
                  <c:v>H2F1ljARfkw</c:v>
                </c:pt>
                <c:pt idx="922">
                  <c:v>VlDQAWVjYuY</c:v>
                </c:pt>
                <c:pt idx="923">
                  <c:v>UwH743ficgM</c:v>
                </c:pt>
                <c:pt idx="924">
                  <c:v>2jN3awB7Mmg</c:v>
                </c:pt>
                <c:pt idx="925">
                  <c:v>w6ytCQqNj1o</c:v>
                </c:pt>
                <c:pt idx="926">
                  <c:v>Yy2b1ePtnDo</c:v>
                </c:pt>
                <c:pt idx="927">
                  <c:v>YcqEnrmYAN4</c:v>
                </c:pt>
                <c:pt idx="928">
                  <c:v>l9BGsZ48Kxc</c:v>
                </c:pt>
                <c:pt idx="929">
                  <c:v>UzEiuvPrBHM</c:v>
                </c:pt>
                <c:pt idx="930">
                  <c:v>IOgebe_P9co</c:v>
                </c:pt>
                <c:pt idx="931">
                  <c:v>ukH87fPZ8K0</c:v>
                </c:pt>
                <c:pt idx="932">
                  <c:v>NN8ddEgtm9o</c:v>
                </c:pt>
                <c:pt idx="933">
                  <c:v>QFHLn5HrESg</c:v>
                </c:pt>
                <c:pt idx="934">
                  <c:v>J7oiTMFXeTI</c:v>
                </c:pt>
                <c:pt idx="935">
                  <c:v>7XdUjBemF64</c:v>
                </c:pt>
                <c:pt idx="936">
                  <c:v>CCV1YVyEI74</c:v>
                </c:pt>
                <c:pt idx="937">
                  <c:v>cYYiGxRBy6c</c:v>
                </c:pt>
                <c:pt idx="938">
                  <c:v>ZN-99DI1-7A</c:v>
                </c:pt>
                <c:pt idx="939">
                  <c:v>l331sYg4F2E</c:v>
                </c:pt>
                <c:pt idx="940">
                  <c:v>KDRlqiiz5oU</c:v>
                </c:pt>
                <c:pt idx="941">
                  <c:v>h6Av9oaYPpM</c:v>
                </c:pt>
                <c:pt idx="942">
                  <c:v>xnDdbSwAA7s</c:v>
                </c:pt>
                <c:pt idx="943">
                  <c:v>deKWUn7r-_8</c:v>
                </c:pt>
                <c:pt idx="944">
                  <c:v>2SGA9KJkLbY</c:v>
                </c:pt>
                <c:pt idx="945">
                  <c:v>kq4NCCrMSH8</c:v>
                </c:pt>
                <c:pt idx="946">
                  <c:v>oUuOmhVc7Ro</c:v>
                </c:pt>
                <c:pt idx="947">
                  <c:v>_-ftf0qBeIo</c:v>
                </c:pt>
                <c:pt idx="948">
                  <c:v>rGj9aI4yr3Q</c:v>
                </c:pt>
                <c:pt idx="949">
                  <c:v>jMgjTPPNRVs</c:v>
                </c:pt>
                <c:pt idx="950">
                  <c:v>5p-MHALEVTY</c:v>
                </c:pt>
                <c:pt idx="951">
                  <c:v>24gQwfD5h_8</c:v>
                </c:pt>
                <c:pt idx="952">
                  <c:v>KvBRsBuQeOE</c:v>
                </c:pt>
                <c:pt idx="953">
                  <c:v>4TqgdXPVLAM</c:v>
                </c:pt>
                <c:pt idx="954">
                  <c:v>lqUNMxmWeCQ</c:v>
                </c:pt>
                <c:pt idx="955">
                  <c:v>4db6jfnXtJ8</c:v>
                </c:pt>
                <c:pt idx="956">
                  <c:v>TMZ8LBAFcx0</c:v>
                </c:pt>
                <c:pt idx="957">
                  <c:v>RbqWaACgK4g</c:v>
                </c:pt>
                <c:pt idx="958">
                  <c:v>9TXT6dE9QWk</c:v>
                </c:pt>
                <c:pt idx="959">
                  <c:v>e7hy7OVzbq0</c:v>
                </c:pt>
                <c:pt idx="960">
                  <c:v>U5Q0J1fpswU</c:v>
                </c:pt>
                <c:pt idx="961">
                  <c:v>EFe32W3DgM4</c:v>
                </c:pt>
                <c:pt idx="962">
                  <c:v>51BOpokB5Oo</c:v>
                </c:pt>
                <c:pt idx="963">
                  <c:v>3tgxP2G_l-E</c:v>
                </c:pt>
                <c:pt idx="964">
                  <c:v>85LPF34UQaQ</c:v>
                </c:pt>
                <c:pt idx="965">
                  <c:v>OFYv_S_2Aw8</c:v>
                </c:pt>
                <c:pt idx="966">
                  <c:v>G_sSD2tAbbE</c:v>
                </c:pt>
                <c:pt idx="967">
                  <c:v>mxexD8ZD4KY</c:v>
                </c:pt>
                <c:pt idx="968">
                  <c:v>nkmpJrrgcoY</c:v>
                </c:pt>
                <c:pt idx="969">
                  <c:v>wDZihGJWtFE</c:v>
                </c:pt>
                <c:pt idx="970">
                  <c:v>1KXiKD08og0</c:v>
                </c:pt>
                <c:pt idx="971">
                  <c:v>4atZDLKlHJw</c:v>
                </c:pt>
                <c:pt idx="972">
                  <c:v>51XkDLk-uwg</c:v>
                </c:pt>
                <c:pt idx="973">
                  <c:v>Lbly-z-klMw</c:v>
                </c:pt>
                <c:pt idx="974">
                  <c:v>CJbrks5FR88</c:v>
                </c:pt>
                <c:pt idx="975">
                  <c:v>zZYIoa_fBhY</c:v>
                </c:pt>
                <c:pt idx="976">
                  <c:v>ynNdF2L8rp4</c:v>
                </c:pt>
                <c:pt idx="977">
                  <c:v>u2yGjSib0W4</c:v>
                </c:pt>
                <c:pt idx="978">
                  <c:v>Rw7oqsdExV8</c:v>
                </c:pt>
                <c:pt idx="979">
                  <c:v>5YVoiSpnXJU</c:v>
                </c:pt>
                <c:pt idx="980">
                  <c:v>NRAmKOgukKs</c:v>
                </c:pt>
                <c:pt idx="981">
                  <c:v>p32g56xXJuA</c:v>
                </c:pt>
                <c:pt idx="982">
                  <c:v>ldoGNKM5QCc</c:v>
                </c:pt>
                <c:pt idx="983">
                  <c:v>2mJ1960PMW4</c:v>
                </c:pt>
                <c:pt idx="984">
                  <c:v>dDo186kzOo0</c:v>
                </c:pt>
                <c:pt idx="985">
                  <c:v>LY0xoKDA1rk</c:v>
                </c:pt>
                <c:pt idx="986">
                  <c:v>HMO894wG_Yw</c:v>
                </c:pt>
                <c:pt idx="987">
                  <c:v>UyVpsuzb1xo</c:v>
                </c:pt>
                <c:pt idx="988">
                  <c:v>8IdJCVD6ze4</c:v>
                </c:pt>
                <c:pt idx="989">
                  <c:v>mySZlV9rDE8</c:v>
                </c:pt>
                <c:pt idx="990">
                  <c:v>F2tVclsWeNs</c:v>
                </c:pt>
                <c:pt idx="991">
                  <c:v>YAdwCVhVcmY</c:v>
                </c:pt>
                <c:pt idx="992">
                  <c:v>I_lZ_a0H60k</c:v>
                </c:pt>
                <c:pt idx="993">
                  <c:v>jVjLsidcT1A</c:v>
                </c:pt>
                <c:pt idx="994">
                  <c:v>3Yxhskepn1Q</c:v>
                </c:pt>
                <c:pt idx="995">
                  <c:v>fARWo2qmlmI</c:v>
                </c:pt>
                <c:pt idx="996">
                  <c:v>pR5tq_CrXlg</c:v>
                </c:pt>
                <c:pt idx="997">
                  <c:v>DR5H0mMDUOY</c:v>
                </c:pt>
                <c:pt idx="998">
                  <c:v>wKkmHM8IFbc</c:v>
                </c:pt>
                <c:pt idx="999">
                  <c:v>y6YY8-k9Cwg</c:v>
                </c:pt>
                <c:pt idx="1000">
                  <c:v>9OjJghjDphM</c:v>
                </c:pt>
                <c:pt idx="1001">
                  <c:v>33eOAeFXL6k</c:v>
                </c:pt>
                <c:pt idx="1002">
                  <c:v>TqoeZccmxtQ</c:v>
                </c:pt>
                <c:pt idx="1003">
                  <c:v>1P2Ihk16s_I</c:v>
                </c:pt>
                <c:pt idx="1004">
                  <c:v>p5ikQNGr57o</c:v>
                </c:pt>
                <c:pt idx="1005">
                  <c:v>18a8jKu2M_I</c:v>
                </c:pt>
                <c:pt idx="1006">
                  <c:v>vr60Uo-Woms</c:v>
                </c:pt>
                <c:pt idx="1007">
                  <c:v>nepvrN5B2fo</c:v>
                </c:pt>
                <c:pt idx="1008">
                  <c:v>990dmfy5VOs</c:v>
                </c:pt>
                <c:pt idx="1009">
                  <c:v>MuqMlQsGUrw</c:v>
                </c:pt>
                <c:pt idx="1010">
                  <c:v>oU_7FZ0cIxw</c:v>
                </c:pt>
                <c:pt idx="1011">
                  <c:v>pVBaF7oEs54</c:v>
                </c:pt>
                <c:pt idx="1012">
                  <c:v>MHlUPquo2Ic</c:v>
                </c:pt>
                <c:pt idx="1013">
                  <c:v>uWG06ChpehA</c:v>
                </c:pt>
                <c:pt idx="1014">
                  <c:v>2B8kcxeYinI</c:v>
                </c:pt>
                <c:pt idx="1015">
                  <c:v>LSDZFdEyS88</c:v>
                </c:pt>
                <c:pt idx="1016">
                  <c:v>I37Aa8AAXXQ</c:v>
                </c:pt>
                <c:pt idx="1017">
                  <c:v>w2XhO25Kdqo</c:v>
                </c:pt>
                <c:pt idx="1018">
                  <c:v>TaTPmVO0Hpg</c:v>
                </c:pt>
                <c:pt idx="1019">
                  <c:v>B56WNdMHtjQ</c:v>
                </c:pt>
                <c:pt idx="1020">
                  <c:v>-PUSnD-83as</c:v>
                </c:pt>
                <c:pt idx="1021">
                  <c:v>SYsWRKHSUhI</c:v>
                </c:pt>
                <c:pt idx="1022">
                  <c:v>ul6tkHoVFg0</c:v>
                </c:pt>
                <c:pt idx="1023">
                  <c:v>dd_T2tPt-RI</c:v>
                </c:pt>
                <c:pt idx="1024">
                  <c:v>Xy-dTJIzJIs</c:v>
                </c:pt>
                <c:pt idx="1025">
                  <c:v>ILUSi6I0cX4</c:v>
                </c:pt>
                <c:pt idx="1026">
                  <c:v>0x4ClXqDRf8</c:v>
                </c:pt>
                <c:pt idx="1027">
                  <c:v>VUHt6q5kU74</c:v>
                </c:pt>
                <c:pt idx="1028">
                  <c:v>VRn0IcoDWxM</c:v>
                </c:pt>
                <c:pt idx="1029">
                  <c:v>QTyKibeDKGs</c:v>
                </c:pt>
                <c:pt idx="1030">
                  <c:v>7wNy9QrY4t8</c:v>
                </c:pt>
                <c:pt idx="1031">
                  <c:v>s6pM3FlBcAw</c:v>
                </c:pt>
                <c:pt idx="1032">
                  <c:v>H1N14xPRvoY</c:v>
                </c:pt>
                <c:pt idx="1033">
                  <c:v>xea6kn4vxPI</c:v>
                </c:pt>
                <c:pt idx="1034">
                  <c:v>6vbs7z1Sttc</c:v>
                </c:pt>
                <c:pt idx="1035">
                  <c:v>uz7DycAvLtU</c:v>
                </c:pt>
                <c:pt idx="1036">
                  <c:v>hOoqzQm_c5I</c:v>
                </c:pt>
                <c:pt idx="1037">
                  <c:v>FwBHy9h2iPk</c:v>
                </c:pt>
                <c:pt idx="1038">
                  <c:v>S6OAoRLOIdY</c:v>
                </c:pt>
                <c:pt idx="1039">
                  <c:v>tM-5hUMkXFU</c:v>
                </c:pt>
                <c:pt idx="1040">
                  <c:v>KYLRBbSXmBM</c:v>
                </c:pt>
                <c:pt idx="1041">
                  <c:v>_g3CYTjLmS4</c:v>
                </c:pt>
                <c:pt idx="1042">
                  <c:v>Lkn1Op_Mwow</c:v>
                </c:pt>
                <c:pt idx="1043">
                  <c:v>ZRYRF34topA</c:v>
                </c:pt>
                <c:pt idx="1044">
                  <c:v>UaRvcBcwRPM</c:v>
                </c:pt>
                <c:pt idx="1045">
                  <c:v>VKsGT2mPEfA</c:v>
                </c:pt>
                <c:pt idx="1046">
                  <c:v>uzW7ZXp1f7s</c:v>
                </c:pt>
                <c:pt idx="1047">
                  <c:v>9gMi5QUZHyw</c:v>
                </c:pt>
                <c:pt idx="1048">
                  <c:v>voEc070V4T4</c:v>
                </c:pt>
                <c:pt idx="1049">
                  <c:v>gIeounmHjPY</c:v>
                </c:pt>
                <c:pt idx="1050">
                  <c:v>NfZJYqDL1WY</c:v>
                </c:pt>
                <c:pt idx="1051">
                  <c:v>OGmQxrupemQ</c:v>
                </c:pt>
                <c:pt idx="1052">
                  <c:v>OVPzKudvpWA</c:v>
                </c:pt>
                <c:pt idx="1053">
                  <c:v>zRdxP3PbUVk</c:v>
                </c:pt>
                <c:pt idx="1054">
                  <c:v>clCzp59Qk60</c:v>
                </c:pt>
                <c:pt idx="1055">
                  <c:v>lCe-VW4E5yA</c:v>
                </c:pt>
                <c:pt idx="1056">
                  <c:v>gruGp8bzS7Y</c:v>
                </c:pt>
                <c:pt idx="1057">
                  <c:v>U8IxLfISD7o</c:v>
                </c:pt>
                <c:pt idx="1058">
                  <c:v>IckYUrPK-cE</c:v>
                </c:pt>
                <c:pt idx="1059">
                  <c:v>5lcYkwNmh74</c:v>
                </c:pt>
                <c:pt idx="1060">
                  <c:v>MXH7yFFl3fE</c:v>
                </c:pt>
                <c:pt idx="1061">
                  <c:v>iGBaGxbYTys</c:v>
                </c:pt>
                <c:pt idx="1062">
                  <c:v>kZXNn6n7weg</c:v>
                </c:pt>
                <c:pt idx="1063">
                  <c:v>Ghw34OWVSO4</c:v>
                </c:pt>
                <c:pt idx="1064">
                  <c:v>sMYCwXLXXs8</c:v>
                </c:pt>
                <c:pt idx="1065">
                  <c:v>v9a6l_s2PKM</c:v>
                </c:pt>
                <c:pt idx="1066">
                  <c:v>p1b_ZI-KRlA</c:v>
                </c:pt>
                <c:pt idx="1067">
                  <c:v>wcOoWjm5jN0</c:v>
                </c:pt>
                <c:pt idx="1068">
                  <c:v>vAOp0k8cr04</c:v>
                </c:pt>
                <c:pt idx="1069">
                  <c:v>5rsiEpKtFlM</c:v>
                </c:pt>
                <c:pt idx="1070">
                  <c:v>ziUgTTTpmrc</c:v>
                </c:pt>
                <c:pt idx="1071">
                  <c:v>rZLT8ZnDUvI</c:v>
                </c:pt>
                <c:pt idx="1072">
                  <c:v>7ETjUwkNtzk</c:v>
                </c:pt>
                <c:pt idx="1073">
                  <c:v>g2lBA_gdkS8</c:v>
                </c:pt>
                <c:pt idx="1074">
                  <c:v>Jv0EtSKxaTE</c:v>
                </c:pt>
                <c:pt idx="1075">
                  <c:v>8JXyp9uin9g</c:v>
                </c:pt>
                <c:pt idx="1076">
                  <c:v>gz48VcqaTsA</c:v>
                </c:pt>
                <c:pt idx="1077">
                  <c:v>dkxowdNtVBk</c:v>
                </c:pt>
                <c:pt idx="1078">
                  <c:v>4yCaDGs0lx4</c:v>
                </c:pt>
                <c:pt idx="1079">
                  <c:v>XrO_dAV-1mU</c:v>
                </c:pt>
                <c:pt idx="1080">
                  <c:v>gcyHBD3x4ok</c:v>
                </c:pt>
                <c:pt idx="1081">
                  <c:v>PvwF5p7YR0g</c:v>
                </c:pt>
                <c:pt idx="1082">
                  <c:v>_o2jVC3PJzs</c:v>
                </c:pt>
                <c:pt idx="1083">
                  <c:v>by2N2PmxBsc</c:v>
                </c:pt>
                <c:pt idx="1084">
                  <c:v>WTPZg5vjzcI</c:v>
                </c:pt>
                <c:pt idx="1085">
                  <c:v>t-YEMqb7UAI</c:v>
                </c:pt>
                <c:pt idx="1086">
                  <c:v>_DBe9XXRnbM</c:v>
                </c:pt>
                <c:pt idx="1087">
                  <c:v>TuVWVBjR6zQ</c:v>
                </c:pt>
                <c:pt idx="1088">
                  <c:v>RAErhoCTnrU</c:v>
                </c:pt>
                <c:pt idx="1089">
                  <c:v>mnOfKJ-3s94</c:v>
                </c:pt>
                <c:pt idx="1090">
                  <c:v>nkwGHZfsHfQ</c:v>
                </c:pt>
                <c:pt idx="1091">
                  <c:v>dMjGBPzCz7M</c:v>
                </c:pt>
                <c:pt idx="1092">
                  <c:v>5IArzvYHWig</c:v>
                </c:pt>
                <c:pt idx="1093">
                  <c:v>A4-Ezo9Qp7g</c:v>
                </c:pt>
                <c:pt idx="1094">
                  <c:v>uHsGqC9UTdI</c:v>
                </c:pt>
                <c:pt idx="1095">
                  <c:v>zt13UtanTas</c:v>
                </c:pt>
                <c:pt idx="1096">
                  <c:v>UeGSeksW5os</c:v>
                </c:pt>
                <c:pt idx="1097">
                  <c:v>vFfuU4X3Ctg</c:v>
                </c:pt>
                <c:pt idx="1098">
                  <c:v>Dfq4mIBQiNU</c:v>
                </c:pt>
                <c:pt idx="1099">
                  <c:v>8IuEZ5l7VwQ</c:v>
                </c:pt>
                <c:pt idx="1100">
                  <c:v>kETHE0s-6Ro</c:v>
                </c:pt>
                <c:pt idx="1101">
                  <c:v>LGrYxntbqrQ</c:v>
                </c:pt>
                <c:pt idx="1102">
                  <c:v>tZZu1s6KZYo</c:v>
                </c:pt>
                <c:pt idx="1103">
                  <c:v>ew0GKRBzFWc</c:v>
                </c:pt>
                <c:pt idx="1104">
                  <c:v>jy6oMTPsySg</c:v>
                </c:pt>
                <c:pt idx="1105">
                  <c:v>ShM-mSl7cuM</c:v>
                </c:pt>
                <c:pt idx="1106">
                  <c:v>0Qui2cv4kFQ</c:v>
                </c:pt>
                <c:pt idx="1107">
                  <c:v>Lb7eCca1iAo</c:v>
                </c:pt>
                <c:pt idx="1108">
                  <c:v>U5CmCfbpsTs</c:v>
                </c:pt>
                <c:pt idx="1109">
                  <c:v>ZAURQTdrDs4</c:v>
                </c:pt>
                <c:pt idx="1110">
                  <c:v>Wqpmeofepn8</c:v>
                </c:pt>
                <c:pt idx="1111">
                  <c:v>uUDa-qmgkDg</c:v>
                </c:pt>
                <c:pt idx="1112">
                  <c:v>_CwOBWkK4hI</c:v>
                </c:pt>
                <c:pt idx="1113">
                  <c:v>omQOnuTq_nQ</c:v>
                </c:pt>
                <c:pt idx="1114">
                  <c:v>HQZN_KoY7S4</c:v>
                </c:pt>
                <c:pt idx="1115">
                  <c:v>CN2QTicznyI</c:v>
                </c:pt>
                <c:pt idx="1116">
                  <c:v>7HHvwyYb-BQ</c:v>
                </c:pt>
                <c:pt idx="1117">
                  <c:v>g-QutoBBCEw</c:v>
                </c:pt>
                <c:pt idx="1118">
                  <c:v>35rv_9ppWM0</c:v>
                </c:pt>
                <c:pt idx="1119">
                  <c:v>KyWMCu-VahE</c:v>
                </c:pt>
                <c:pt idx="1120">
                  <c:v>YuousNckevI</c:v>
                </c:pt>
                <c:pt idx="1121">
                  <c:v>R0Qv_nl3WaE</c:v>
                </c:pt>
                <c:pt idx="1122">
                  <c:v>tIicz2Q4JnM</c:v>
                </c:pt>
                <c:pt idx="1123">
                  <c:v>reNmoaScYvQ</c:v>
                </c:pt>
                <c:pt idx="1124">
                  <c:v>PwRsGg629eI</c:v>
                </c:pt>
                <c:pt idx="1125">
                  <c:v>QjLXhkjljbc</c:v>
                </c:pt>
                <c:pt idx="1126">
                  <c:v>c35Os2g1-E8</c:v>
                </c:pt>
                <c:pt idx="1127">
                  <c:v>9FohOSHlxh8</c:v>
                </c:pt>
                <c:pt idx="1128">
                  <c:v>6cqe4KiI-Mc</c:v>
                </c:pt>
                <c:pt idx="1129">
                  <c:v>X4WroLeusE8</c:v>
                </c:pt>
                <c:pt idx="1130">
                  <c:v>8J0YkARAhCw</c:v>
                </c:pt>
                <c:pt idx="1131">
                  <c:v>NZb1Dx4Y_n4</c:v>
                </c:pt>
                <c:pt idx="1132">
                  <c:v>OgiU2qo85q4</c:v>
                </c:pt>
                <c:pt idx="1133">
                  <c:v>VZkQM_VH_Is</c:v>
                </c:pt>
                <c:pt idx="1134">
                  <c:v>ThmXNub24Sw</c:v>
                </c:pt>
                <c:pt idx="1135">
                  <c:v>KQfJgInTdI0</c:v>
                </c:pt>
                <c:pt idx="1136">
                  <c:v>WABFKOyCCt4</c:v>
                </c:pt>
                <c:pt idx="1137">
                  <c:v>B-Io3MoRO3w</c:v>
                </c:pt>
                <c:pt idx="1138">
                  <c:v>s3ZxDX_CzNE</c:v>
                </c:pt>
                <c:pt idx="1139">
                  <c:v>7ClIWeGAWWw</c:v>
                </c:pt>
                <c:pt idx="1140">
                  <c:v>5jBhmiq9ZlE</c:v>
                </c:pt>
                <c:pt idx="1141">
                  <c:v>pAZkLzigKqo</c:v>
                </c:pt>
                <c:pt idx="1142">
                  <c:v>Fr95MPLCvrk</c:v>
                </c:pt>
                <c:pt idx="1143">
                  <c:v>24oBjjYSupg</c:v>
                </c:pt>
                <c:pt idx="1144">
                  <c:v>TpS_K7cE794</c:v>
                </c:pt>
                <c:pt idx="1145">
                  <c:v>Gd1XTKyb3k4</c:v>
                </c:pt>
                <c:pt idx="1146">
                  <c:v>lh_XC4Vgfdw</c:v>
                </c:pt>
                <c:pt idx="1147">
                  <c:v>y6Zt8DYocdA</c:v>
                </c:pt>
                <c:pt idx="1148">
                  <c:v>yJxOLsgqOuc</c:v>
                </c:pt>
                <c:pt idx="1149">
                  <c:v>t5YacNyUakA</c:v>
                </c:pt>
                <c:pt idx="1150">
                  <c:v>iVHKOaZyfZs</c:v>
                </c:pt>
                <c:pt idx="1151">
                  <c:v>X-x8xOVk7KQ</c:v>
                </c:pt>
                <c:pt idx="1152">
                  <c:v>xsI7Dtcp5Rs</c:v>
                </c:pt>
                <c:pt idx="1153">
                  <c:v>bYdleC-PRRw</c:v>
                </c:pt>
                <c:pt idx="1154">
                  <c:v>GB6mtpgfMb0</c:v>
                </c:pt>
                <c:pt idx="1155">
                  <c:v>FtWAB1SeAU4</c:v>
                </c:pt>
                <c:pt idx="1156">
                  <c:v>hN7zAz_PX6Q</c:v>
                </c:pt>
                <c:pt idx="1157">
                  <c:v>uqgfy_0co3A</c:v>
                </c:pt>
                <c:pt idx="1158">
                  <c:v>L49qJ951wyU</c:v>
                </c:pt>
                <c:pt idx="1159">
                  <c:v>zci8cB4sHjY</c:v>
                </c:pt>
                <c:pt idx="1160">
                  <c:v>S7WhwTt_Bvg</c:v>
                </c:pt>
                <c:pt idx="1161">
                  <c:v>Yc0Y_TlIqt0</c:v>
                </c:pt>
                <c:pt idx="1162">
                  <c:v>caShahlcxko</c:v>
                </c:pt>
                <c:pt idx="1163">
                  <c:v>qXvmUdZGNFU</c:v>
                </c:pt>
                <c:pt idx="1164">
                  <c:v>WKfMdpt0brE</c:v>
                </c:pt>
                <c:pt idx="1165">
                  <c:v>m6vrhyWDTiI</c:v>
                </c:pt>
                <c:pt idx="1166">
                  <c:v>bdRNyrQmpYk</c:v>
                </c:pt>
                <c:pt idx="1167">
                  <c:v>TNJdJ5NyNpg</c:v>
                </c:pt>
                <c:pt idx="1168">
                  <c:v>V2maVleg9Ik</c:v>
                </c:pt>
                <c:pt idx="1169">
                  <c:v>B1rgmNS7PrM</c:v>
                </c:pt>
                <c:pt idx="1170">
                  <c:v>98Nr51dd7mU</c:v>
                </c:pt>
                <c:pt idx="1171">
                  <c:v>YcD3PJELuxk</c:v>
                </c:pt>
                <c:pt idx="1172">
                  <c:v>VCO2pxhAIi8</c:v>
                </c:pt>
                <c:pt idx="1173">
                  <c:v>LOgok3PlWRU</c:v>
                </c:pt>
                <c:pt idx="1174">
                  <c:v>9VJ46xvxlhE</c:v>
                </c:pt>
                <c:pt idx="1175">
                  <c:v>TkGCiThREUw</c:v>
                </c:pt>
                <c:pt idx="1176">
                  <c:v>wC6xbrYnkQk</c:v>
                </c:pt>
                <c:pt idx="1177">
                  <c:v>MSaaCAvm-WQ</c:v>
                </c:pt>
                <c:pt idx="1178">
                  <c:v>RzAao_bwKKU</c:v>
                </c:pt>
                <c:pt idx="1179">
                  <c:v>1p2hxPgS-0s</c:v>
                </c:pt>
                <c:pt idx="1180">
                  <c:v>TLnv6VGKLk8</c:v>
                </c:pt>
                <c:pt idx="1181">
                  <c:v>ChCVyCAVaXY</c:v>
                </c:pt>
                <c:pt idx="1182">
                  <c:v>O_8VP9jERUY</c:v>
                </c:pt>
                <c:pt idx="1183">
                  <c:v>C-dvWa-IIG4</c:v>
                </c:pt>
                <c:pt idx="1184">
                  <c:v>nIu4x-z1NgY</c:v>
                </c:pt>
                <c:pt idx="1185">
                  <c:v>4aOFKonnbWY</c:v>
                </c:pt>
                <c:pt idx="1186">
                  <c:v>UkhRANGL9Js</c:v>
                </c:pt>
                <c:pt idx="1187">
                  <c:v>Ye4z35i1b2Q</c:v>
                </c:pt>
                <c:pt idx="1188">
                  <c:v>B1Iv5lRnOSA</c:v>
                </c:pt>
                <c:pt idx="1189">
                  <c:v>nm-iunlHHQg</c:v>
                </c:pt>
                <c:pt idx="1190">
                  <c:v>sxzO-gyd4Po</c:v>
                </c:pt>
                <c:pt idx="1191">
                  <c:v>ezl84JvucJQ</c:v>
                </c:pt>
                <c:pt idx="1192">
                  <c:v>GrWitO8VNVs</c:v>
                </c:pt>
                <c:pt idx="1193">
                  <c:v>4e3gQNNRQGI</c:v>
                </c:pt>
                <c:pt idx="1194">
                  <c:v>h1o2-eLE_AQ</c:v>
                </c:pt>
                <c:pt idx="1195">
                  <c:v>DfgDFIqnvmU</c:v>
                </c:pt>
                <c:pt idx="1196">
                  <c:v>CtSZLqdO-y4</c:v>
                </c:pt>
                <c:pt idx="1197">
                  <c:v>5-hvSD-gt7A</c:v>
                </c:pt>
                <c:pt idx="1198">
                  <c:v>S0NSWmn-Ddc</c:v>
                </c:pt>
                <c:pt idx="1199">
                  <c:v>kTJVJJOTrG0</c:v>
                </c:pt>
                <c:pt idx="1200">
                  <c:v>RBWw1S0dX08</c:v>
                </c:pt>
                <c:pt idx="1201">
                  <c:v>VKjbrcyhknc</c:v>
                </c:pt>
                <c:pt idx="1202">
                  <c:v>AJvSZr96vTY</c:v>
                </c:pt>
                <c:pt idx="1203">
                  <c:v>f00B4BdQ6Jw</c:v>
                </c:pt>
                <c:pt idx="1204">
                  <c:v>kfee2UpS1tM</c:v>
                </c:pt>
                <c:pt idx="1205">
                  <c:v>Twfc4COLWgs</c:v>
                </c:pt>
                <c:pt idx="1206">
                  <c:v>E5JoqPTrSgU</c:v>
                </c:pt>
                <c:pt idx="1207">
                  <c:v>rDSnPerPWhE</c:v>
                </c:pt>
                <c:pt idx="1208">
                  <c:v>LwH5fgI4B_U</c:v>
                </c:pt>
                <c:pt idx="1209">
                  <c:v>6wN12oKQYl8</c:v>
                </c:pt>
                <c:pt idx="1210">
                  <c:v>cdVrQWiZOvI</c:v>
                </c:pt>
                <c:pt idx="1211">
                  <c:v>5Nr0tZpSARY</c:v>
                </c:pt>
                <c:pt idx="1212">
                  <c:v>51cmnm8Z8NQ</c:v>
                </c:pt>
                <c:pt idx="1213">
                  <c:v>L59DvD-q61U</c:v>
                </c:pt>
                <c:pt idx="1214">
                  <c:v>6yoac9joFA4</c:v>
                </c:pt>
                <c:pt idx="1215">
                  <c:v>GEtv4M4iA38</c:v>
                </c:pt>
                <c:pt idx="1216">
                  <c:v>gcx2UexjG3Y</c:v>
                </c:pt>
                <c:pt idx="1217">
                  <c:v>8IKbTHOeBCU</c:v>
                </c:pt>
                <c:pt idx="1218">
                  <c:v>hHmYqnUftpA</c:v>
                </c:pt>
                <c:pt idx="1219">
                  <c:v>wCgb1ubsHQY</c:v>
                </c:pt>
                <c:pt idx="1220">
                  <c:v>Cv28C0hqDbY</c:v>
                </c:pt>
                <c:pt idx="1221">
                  <c:v>ThjWqT112Gw</c:v>
                </c:pt>
                <c:pt idx="1222">
                  <c:v>DQoQtmAmUqA</c:v>
                </c:pt>
                <c:pt idx="1223">
                  <c:v>yeRAwhtyD3g</c:v>
                </c:pt>
                <c:pt idx="1224">
                  <c:v>yN_fZEPtjWA</c:v>
                </c:pt>
                <c:pt idx="1225">
                  <c:v>TcdB5kP9I4I</c:v>
                </c:pt>
                <c:pt idx="1226">
                  <c:v>VNZ3jKa0y9Q</c:v>
                </c:pt>
                <c:pt idx="1227">
                  <c:v>f9kjt9rjKb4</c:v>
                </c:pt>
                <c:pt idx="1228">
                  <c:v>F0dmbvepsXg</c:v>
                </c:pt>
                <c:pt idx="1229">
                  <c:v>f-Jk8r2FUno</c:v>
                </c:pt>
                <c:pt idx="1230">
                  <c:v>KdeuwsEgqRo</c:v>
                </c:pt>
                <c:pt idx="1231">
                  <c:v>0jBOb_F7d80</c:v>
                </c:pt>
                <c:pt idx="1232">
                  <c:v>_tT9Px8XSMM</c:v>
                </c:pt>
                <c:pt idx="1233">
                  <c:v>JbA7ehOXgmo</c:v>
                </c:pt>
                <c:pt idx="1234">
                  <c:v>L236VVslGGc</c:v>
                </c:pt>
                <c:pt idx="1235">
                  <c:v>RUiKwEU22Fg</c:v>
                </c:pt>
                <c:pt idx="1236">
                  <c:v>_Ifh6vRJxKk</c:v>
                </c:pt>
                <c:pt idx="1237">
                  <c:v>8-vWm6cDnak</c:v>
                </c:pt>
                <c:pt idx="1238">
                  <c:v>Xsz7G3BNpDU</c:v>
                </c:pt>
                <c:pt idx="1239">
                  <c:v>OLEp6P5DmUo</c:v>
                </c:pt>
                <c:pt idx="1240">
                  <c:v>mccaV26xWkM</c:v>
                </c:pt>
                <c:pt idx="1241">
                  <c:v>pAHspmKFzBg</c:v>
                </c:pt>
                <c:pt idx="1242">
                  <c:v>XCSrWJyuAug</c:v>
                </c:pt>
                <c:pt idx="1243">
                  <c:v>NmH4ir4xFc4</c:v>
                </c:pt>
                <c:pt idx="1244">
                  <c:v>tJxa6GyWv0k</c:v>
                </c:pt>
                <c:pt idx="1245">
                  <c:v>G3_GRg8mTw8</c:v>
                </c:pt>
                <c:pt idx="1246">
                  <c:v>71wAEnP9NpM</c:v>
                </c:pt>
                <c:pt idx="1247">
                  <c:v>_jlVhEs75Fo</c:v>
                </c:pt>
                <c:pt idx="1248">
                  <c:v>brBS23BJnJk</c:v>
                </c:pt>
                <c:pt idx="1249">
                  <c:v>5HLlqIXTM6A</c:v>
                </c:pt>
                <c:pt idx="1250">
                  <c:v>st4gjTfFaGc</c:v>
                </c:pt>
                <c:pt idx="1251">
                  <c:v>a8LqPR1QivQ</c:v>
                </c:pt>
                <c:pt idx="1252">
                  <c:v>HHITT8NTEGU</c:v>
                </c:pt>
                <c:pt idx="1253">
                  <c:v>cVNaScqmshA</c:v>
                </c:pt>
                <c:pt idx="1254">
                  <c:v>h5XEfrEYcl0</c:v>
                </c:pt>
                <c:pt idx="1255">
                  <c:v>NaX-oGJEZI8</c:v>
                </c:pt>
                <c:pt idx="1256">
                  <c:v>II2BMr4LzcU</c:v>
                </c:pt>
                <c:pt idx="1257">
                  <c:v>fy0Ex6Ekfbs</c:v>
                </c:pt>
                <c:pt idx="1258">
                  <c:v>tgECLCCGT_M</c:v>
                </c:pt>
                <c:pt idx="1259">
                  <c:v>A6NwRYq9sTM</c:v>
                </c:pt>
                <c:pt idx="1260">
                  <c:v>jlnvVanBqO0</c:v>
                </c:pt>
                <c:pt idx="1261">
                  <c:v>c4SlodrTsg0</c:v>
                </c:pt>
                <c:pt idx="1262">
                  <c:v>FbTvpbQlbR4</c:v>
                </c:pt>
                <c:pt idx="1263">
                  <c:v>DFWMPRoa6nk</c:v>
                </c:pt>
                <c:pt idx="1264">
                  <c:v>m88WlShg3ro</c:v>
                </c:pt>
                <c:pt idx="1265">
                  <c:v>QtNU0RGwT14</c:v>
                </c:pt>
                <c:pt idx="1266">
                  <c:v>zDKSr03AnHc</c:v>
                </c:pt>
                <c:pt idx="1267">
                  <c:v>a6HI3D8V_yI</c:v>
                </c:pt>
                <c:pt idx="1268">
                  <c:v>AEACSTgVIew</c:v>
                </c:pt>
                <c:pt idx="1269">
                  <c:v>YbQrFrpzcoA</c:v>
                </c:pt>
                <c:pt idx="1270">
                  <c:v>a7ooYFM-3QM</c:v>
                </c:pt>
                <c:pt idx="1271">
                  <c:v>FSseUJDcAiA</c:v>
                </c:pt>
                <c:pt idx="1272">
                  <c:v>eo2SLhacPT4</c:v>
                </c:pt>
                <c:pt idx="1273">
                  <c:v>LuY00T0Qhlg</c:v>
                </c:pt>
                <c:pt idx="1274">
                  <c:v>BpwE0Z_p9HM</c:v>
                </c:pt>
                <c:pt idx="1275">
                  <c:v>g-jNeRDtzI0</c:v>
                </c:pt>
                <c:pt idx="1276">
                  <c:v>onvHEjy6OzM</c:v>
                </c:pt>
                <c:pt idx="1277">
                  <c:v>OIb4BXssO5Y</c:v>
                </c:pt>
                <c:pt idx="1278">
                  <c:v>dUaCEs3HfdI</c:v>
                </c:pt>
                <c:pt idx="1279">
                  <c:v>NeV1oExo8PU</c:v>
                </c:pt>
                <c:pt idx="1280">
                  <c:v>TETlAN62fjA</c:v>
                </c:pt>
                <c:pt idx="1281">
                  <c:v>t7Y_QlNvskU</c:v>
                </c:pt>
                <c:pt idx="1282">
                  <c:v>XgnoUB-lr_E</c:v>
                </c:pt>
                <c:pt idx="1283">
                  <c:v>0-7wMD5ISIs</c:v>
                </c:pt>
                <c:pt idx="1284">
                  <c:v>9d1y8UR9G2Q</c:v>
                </c:pt>
                <c:pt idx="1285">
                  <c:v>YthOZAPrtsQ</c:v>
                </c:pt>
                <c:pt idx="1286">
                  <c:v>8otf8RucCAs</c:v>
                </c:pt>
                <c:pt idx="1287">
                  <c:v>76h4h9DlBaM</c:v>
                </c:pt>
                <c:pt idx="1288">
                  <c:v>PBuCqgA7u5w</c:v>
                </c:pt>
                <c:pt idx="1289">
                  <c:v>IqvBpLj1WoQ</c:v>
                </c:pt>
                <c:pt idx="1290">
                  <c:v>7kLO2AB5SPM</c:v>
                </c:pt>
                <c:pt idx="1291">
                  <c:v>rvdIwQbrN6E</c:v>
                </c:pt>
                <c:pt idx="1292">
                  <c:v>dJ3YBw4ii54</c:v>
                </c:pt>
                <c:pt idx="1293">
                  <c:v>-9u52fsYRkQ</c:v>
                </c:pt>
                <c:pt idx="1294">
                  <c:v>fYphTLCAXD8</c:v>
                </c:pt>
                <c:pt idx="1295">
                  <c:v>N4ykNuh-11Y</c:v>
                </c:pt>
                <c:pt idx="1296">
                  <c:v>j6x0dKh7H2g</c:v>
                </c:pt>
                <c:pt idx="1297">
                  <c:v>eq9XGDKsZSQ</c:v>
                </c:pt>
                <c:pt idx="1298">
                  <c:v>RlGYL7o7ELY</c:v>
                </c:pt>
                <c:pt idx="1299">
                  <c:v>1jhbgD4BGvM</c:v>
                </c:pt>
                <c:pt idx="1300">
                  <c:v>FIbNg0WMKP4</c:v>
                </c:pt>
                <c:pt idx="1301">
                  <c:v>zN0r2Yn-UvQ</c:v>
                </c:pt>
                <c:pt idx="1302">
                  <c:v>wn0N1kS7o1k</c:v>
                </c:pt>
                <c:pt idx="1303">
                  <c:v>KsJtR49UlYU</c:v>
                </c:pt>
                <c:pt idx="1304">
                  <c:v>zIYju9E8bIg</c:v>
                </c:pt>
                <c:pt idx="1305">
                  <c:v>5uf6NbsLYOY</c:v>
                </c:pt>
                <c:pt idx="1306">
                  <c:v>OHMC9NSzTnQ</c:v>
                </c:pt>
                <c:pt idx="1307">
                  <c:v>Z-vlkIrlNXw</c:v>
                </c:pt>
                <c:pt idx="1308">
                  <c:v>2ZBpgCSL32c</c:v>
                </c:pt>
                <c:pt idx="1309">
                  <c:v>mCDlC_fBBBM</c:v>
                </c:pt>
                <c:pt idx="1310">
                  <c:v>fR8L9sFm_0w</c:v>
                </c:pt>
                <c:pt idx="1311">
                  <c:v>XPPwZaqUiD0</c:v>
                </c:pt>
                <c:pt idx="1312">
                  <c:v>a-e6Zx4zWvo</c:v>
                </c:pt>
                <c:pt idx="1313">
                  <c:v>Brau_5qij9g</c:v>
                </c:pt>
                <c:pt idx="1314">
                  <c:v>9kKJh8IEowc</c:v>
                </c:pt>
                <c:pt idx="1315">
                  <c:v>yqV4godQ7Xk</c:v>
                </c:pt>
                <c:pt idx="1316">
                  <c:v>xeYFmSc1f6g</c:v>
                </c:pt>
                <c:pt idx="1317">
                  <c:v>cVgwygyYiPY</c:v>
                </c:pt>
                <c:pt idx="1318">
                  <c:v>FRkz2o8i8dc</c:v>
                </c:pt>
                <c:pt idx="1319">
                  <c:v>Bgpq7drFZbA</c:v>
                </c:pt>
                <c:pt idx="1320">
                  <c:v>2GCklLgYcDE</c:v>
                </c:pt>
                <c:pt idx="1321">
                  <c:v>MIkSyZlMWP8</c:v>
                </c:pt>
                <c:pt idx="1322">
                  <c:v>yf3MHRaejr8</c:v>
                </c:pt>
                <c:pt idx="1323">
                  <c:v>EIPe8HngLKU</c:v>
                </c:pt>
                <c:pt idx="1324">
                  <c:v>qP5jAfzER3Q</c:v>
                </c:pt>
                <c:pt idx="1325">
                  <c:v>nDoaMULDAG8</c:v>
                </c:pt>
                <c:pt idx="1326">
                  <c:v>ncJbwnNK7fo</c:v>
                </c:pt>
                <c:pt idx="1327">
                  <c:v>AzaQlmMFtG0</c:v>
                </c:pt>
                <c:pt idx="1328">
                  <c:v>xEhjRKpWxW4</c:v>
                </c:pt>
                <c:pt idx="1329">
                  <c:v>yylrThT1Vus</c:v>
                </c:pt>
                <c:pt idx="1330">
                  <c:v>JBJKEJpOhRM</c:v>
                </c:pt>
                <c:pt idx="1331">
                  <c:v>FC6iTAH_aOE</c:v>
                </c:pt>
                <c:pt idx="1332">
                  <c:v>4UXb1J9ARCU</c:v>
                </c:pt>
                <c:pt idx="1333">
                  <c:v>Y-FoigPMo8E</c:v>
                </c:pt>
                <c:pt idx="1334">
                  <c:v>3-_vcf2CqBA</c:v>
                </c:pt>
                <c:pt idx="1335">
                  <c:v>Qylxag3_RhM</c:v>
                </c:pt>
                <c:pt idx="1336">
                  <c:v>t0zZIFVN8zQ</c:v>
                </c:pt>
                <c:pt idx="1337">
                  <c:v>Q9WbsyxfnpI</c:v>
                </c:pt>
                <c:pt idx="1338">
                  <c:v>Ua0wAbr_dYU</c:v>
                </c:pt>
                <c:pt idx="1339">
                  <c:v>GJqq3ptJ6cU</c:v>
                </c:pt>
                <c:pt idx="1340">
                  <c:v>ukt8JTTpj0g</c:v>
                </c:pt>
                <c:pt idx="1341">
                  <c:v>JVuG4kNF8Nc</c:v>
                </c:pt>
                <c:pt idx="1342">
                  <c:v>hN1ytpWkDck</c:v>
                </c:pt>
                <c:pt idx="1343">
                  <c:v>ncmog5_yqLk</c:v>
                </c:pt>
                <c:pt idx="1344">
                  <c:v>ygca7NoVXXE</c:v>
                </c:pt>
                <c:pt idx="1345">
                  <c:v>JckvAcLwp3k</c:v>
                </c:pt>
                <c:pt idx="1346">
                  <c:v>rPN1pUgt9G8</c:v>
                </c:pt>
                <c:pt idx="1347">
                  <c:v>LBPYUWyC_84</c:v>
                </c:pt>
                <c:pt idx="1348">
                  <c:v>Gvx0tzEmtms</c:v>
                </c:pt>
                <c:pt idx="1349">
                  <c:v>Xh_lMDomkig</c:v>
                </c:pt>
                <c:pt idx="1350">
                  <c:v>N83vyDC9YmQ</c:v>
                </c:pt>
                <c:pt idx="1351">
                  <c:v>agvuk5s2F70</c:v>
                </c:pt>
                <c:pt idx="1352">
                  <c:v>BpjDiK-Oq1Q</c:v>
                </c:pt>
                <c:pt idx="1353">
                  <c:v>j7aEg2XB5Nw</c:v>
                </c:pt>
                <c:pt idx="1354">
                  <c:v>fFv5lDAvCGU</c:v>
                </c:pt>
                <c:pt idx="1355">
                  <c:v>_ICvqEuI7P4</c:v>
                </c:pt>
                <c:pt idx="1356">
                  <c:v>vfdLDruzBGI</c:v>
                </c:pt>
                <c:pt idx="1357">
                  <c:v>gUNEOSOxMpY</c:v>
                </c:pt>
                <c:pt idx="1358">
                  <c:v>i2t0fuWP0Q4</c:v>
                </c:pt>
                <c:pt idx="1359">
                  <c:v>2h8sbU6iZHQ</c:v>
                </c:pt>
                <c:pt idx="1360">
                  <c:v>PNJnAozldOE</c:v>
                </c:pt>
                <c:pt idx="1361">
                  <c:v>uBBYweTCAhk</c:v>
                </c:pt>
                <c:pt idx="1362">
                  <c:v>FlO-pcatSdQ</c:v>
                </c:pt>
                <c:pt idx="1363">
                  <c:v>frJA24Qerck</c:v>
                </c:pt>
                <c:pt idx="1364">
                  <c:v>Vl8TyXmyZSU</c:v>
                </c:pt>
                <c:pt idx="1365">
                  <c:v>NdVkyJqM1XU</c:v>
                </c:pt>
                <c:pt idx="1366">
                  <c:v>pJ2XRPQH5BM</c:v>
                </c:pt>
                <c:pt idx="1367">
                  <c:v>C5z6jcw0LP0</c:v>
                </c:pt>
                <c:pt idx="1368">
                  <c:v>RbVKZdVNKsw</c:v>
                </c:pt>
                <c:pt idx="1369">
                  <c:v>fUTyUjYldqg</c:v>
                </c:pt>
                <c:pt idx="1370">
                  <c:v>XZ3WQuQDmSA</c:v>
                </c:pt>
                <c:pt idx="1371">
                  <c:v>YHmYop9Bc_Q</c:v>
                </c:pt>
                <c:pt idx="1372">
                  <c:v>R6dac-Q-PTM</c:v>
                </c:pt>
                <c:pt idx="1373">
                  <c:v>vrhCIRWRj0U</c:v>
                </c:pt>
                <c:pt idx="1374">
                  <c:v>X3xGDtZSMNM</c:v>
                </c:pt>
                <c:pt idx="1375">
                  <c:v>wb8NuscWb5Y</c:v>
                </c:pt>
                <c:pt idx="1376">
                  <c:v>KhZoxo4avtk</c:v>
                </c:pt>
                <c:pt idx="1377">
                  <c:v>hItjHtXrUWM</c:v>
                </c:pt>
                <c:pt idx="1378">
                  <c:v>uXnqTyrGPrM</c:v>
                </c:pt>
                <c:pt idx="1379">
                  <c:v>wyE_PZ4DNhM</c:v>
                </c:pt>
                <c:pt idx="1380">
                  <c:v>QZU4YbbLl6U</c:v>
                </c:pt>
                <c:pt idx="1381">
                  <c:v>yUAj7pQCwyE</c:v>
                </c:pt>
                <c:pt idx="1382">
                  <c:v>LXUZ-SqbT3U</c:v>
                </c:pt>
                <c:pt idx="1383">
                  <c:v>zv2Zp3z_FAM</c:v>
                </c:pt>
                <c:pt idx="1384">
                  <c:v>WhYLuEHD4uo</c:v>
                </c:pt>
                <c:pt idx="1385">
                  <c:v>JssL-0rBJ2c</c:v>
                </c:pt>
                <c:pt idx="1386">
                  <c:v>706IfgJOBZU</c:v>
                </c:pt>
                <c:pt idx="1387">
                  <c:v>oxJK1V32Dn4</c:v>
                </c:pt>
                <c:pt idx="1388">
                  <c:v>oalxOW7mRfs</c:v>
                </c:pt>
                <c:pt idx="1389">
                  <c:v>HHkatPgbARk</c:v>
                </c:pt>
                <c:pt idx="1390">
                  <c:v>bX4lYE_fxjE</c:v>
                </c:pt>
                <c:pt idx="1391">
                  <c:v>9AFp2L42-2I</c:v>
                </c:pt>
                <c:pt idx="1392">
                  <c:v>aBM34lmoNQY</c:v>
                </c:pt>
                <c:pt idx="1393">
                  <c:v>VAYLMVsc1C0</c:v>
                </c:pt>
                <c:pt idx="1394">
                  <c:v>AfTwd_lHq-g</c:v>
                </c:pt>
                <c:pt idx="1395">
                  <c:v>EbBuEL1OIEo</c:v>
                </c:pt>
                <c:pt idx="1396">
                  <c:v>grpXyy9NRPs</c:v>
                </c:pt>
                <c:pt idx="1397">
                  <c:v>sSNuKvFlz5E</c:v>
                </c:pt>
                <c:pt idx="1398">
                  <c:v>3ns9NoTehns</c:v>
                </c:pt>
                <c:pt idx="1399">
                  <c:v>ocaq9GbBKLA</c:v>
                </c:pt>
                <c:pt idx="1400">
                  <c:v>Y6QLxO-rstE</c:v>
                </c:pt>
                <c:pt idx="1401">
                  <c:v>nWUaEJS-kzo</c:v>
                </c:pt>
                <c:pt idx="1402">
                  <c:v>92bnY5eMvgA</c:v>
                </c:pt>
                <c:pt idx="1403">
                  <c:v>l8BDty_K_-k</c:v>
                </c:pt>
                <c:pt idx="1404">
                  <c:v>hfm_8wHf_XY</c:v>
                </c:pt>
                <c:pt idx="1405">
                  <c:v>68FWzzS4Iik</c:v>
                </c:pt>
                <c:pt idx="1406">
                  <c:v>Wrj0vhnoiyc</c:v>
                </c:pt>
                <c:pt idx="1407">
                  <c:v>eUhjkP7BmEQ</c:v>
                </c:pt>
                <c:pt idx="1408">
                  <c:v>bVtCZ7Zhnqc</c:v>
                </c:pt>
                <c:pt idx="1409">
                  <c:v>iWcJHM6Q3Ko</c:v>
                </c:pt>
                <c:pt idx="1410">
                  <c:v>tPZTkdIbq2E</c:v>
                </c:pt>
                <c:pt idx="1411">
                  <c:v>_cOsfsfrluU</c:v>
                </c:pt>
                <c:pt idx="1412">
                  <c:v>G1KdXLqqKtQ</c:v>
                </c:pt>
                <c:pt idx="1413">
                  <c:v>gbNeB9yj7j0</c:v>
                </c:pt>
                <c:pt idx="1414">
                  <c:v>knaCsR6dr58</c:v>
                </c:pt>
                <c:pt idx="1415">
                  <c:v>XWkjEkfTSas</c:v>
                </c:pt>
                <c:pt idx="1416">
                  <c:v>KYmQ88uelmk</c:v>
                </c:pt>
                <c:pt idx="1417">
                  <c:v>hz7Qdvv9Sj4</c:v>
                </c:pt>
                <c:pt idx="1418">
                  <c:v>3ZS0MU0iTvI</c:v>
                </c:pt>
                <c:pt idx="1419">
                  <c:v>MUsiEtONloo</c:v>
                </c:pt>
                <c:pt idx="1420">
                  <c:v>97h9fBWltBM</c:v>
                </c:pt>
                <c:pt idx="1421">
                  <c:v>NmEo27gKqgQ</c:v>
                </c:pt>
                <c:pt idx="1422">
                  <c:v>68-9mWPi4q8</c:v>
                </c:pt>
                <c:pt idx="1423">
                  <c:v>di4_l5M7cSM</c:v>
                </c:pt>
                <c:pt idx="1424">
                  <c:v>bv9Mqk2VRTY</c:v>
                </c:pt>
                <c:pt idx="1425">
                  <c:v>0KVJcOTWZ_c</c:v>
                </c:pt>
                <c:pt idx="1426">
                  <c:v>F0GL758ECTU</c:v>
                </c:pt>
                <c:pt idx="1427">
                  <c:v>aziP2wrZqME</c:v>
                </c:pt>
                <c:pt idx="1428">
                  <c:v>p6YqqDEaNno</c:v>
                </c:pt>
                <c:pt idx="1429">
                  <c:v>Ulz2Pg-aLkY</c:v>
                </c:pt>
                <c:pt idx="1430">
                  <c:v>fTIkoRdreZM</c:v>
                </c:pt>
                <c:pt idx="1431">
                  <c:v>71yeChlLjrE</c:v>
                </c:pt>
                <c:pt idx="1432">
                  <c:v>LJ7k_dO7unc</c:v>
                </c:pt>
                <c:pt idx="1433">
                  <c:v>z1kLBFVk9HU</c:v>
                </c:pt>
                <c:pt idx="1434">
                  <c:v>6QTef2ICvZw</c:v>
                </c:pt>
                <c:pt idx="1435">
                  <c:v>3AL2UkOn-Ow</c:v>
                </c:pt>
                <c:pt idx="1436">
                  <c:v>VqlHBjX5deM</c:v>
                </c:pt>
                <c:pt idx="1437">
                  <c:v>5g7SFnNuDU8</c:v>
                </c:pt>
                <c:pt idx="1438">
                  <c:v>Buml6KaNlcg</c:v>
                </c:pt>
                <c:pt idx="1439">
                  <c:v>bJp0_4ysL90</c:v>
                </c:pt>
                <c:pt idx="1440">
                  <c:v>pZyfN4p8K_o</c:v>
                </c:pt>
                <c:pt idx="1441">
                  <c:v>aumXGJnd_hU</c:v>
                </c:pt>
                <c:pt idx="1442">
                  <c:v>P8agdtIiL_o</c:v>
                </c:pt>
                <c:pt idx="1443">
                  <c:v>0582TMsrvns</c:v>
                </c:pt>
                <c:pt idx="1444">
                  <c:v>IYq4-V0ZOg4</c:v>
                </c:pt>
                <c:pt idx="1445">
                  <c:v>GCFjz-151ro</c:v>
                </c:pt>
                <c:pt idx="1446">
                  <c:v>YNDRPZpH_t8</c:v>
                </c:pt>
                <c:pt idx="1447">
                  <c:v>yoJBr4iOY3Q</c:v>
                </c:pt>
                <c:pt idx="1448">
                  <c:v>PPQ0par6DK4</c:v>
                </c:pt>
                <c:pt idx="1449">
                  <c:v>2fEKIx04yx0</c:v>
                </c:pt>
                <c:pt idx="1450">
                  <c:v>oG-9BZiocYg</c:v>
                </c:pt>
                <c:pt idx="1451">
                  <c:v>5WBIrw8LFMg</c:v>
                </c:pt>
                <c:pt idx="1452">
                  <c:v>I8iOm4FQCV0</c:v>
                </c:pt>
                <c:pt idx="1453">
                  <c:v>aIyGMeePg5c</c:v>
                </c:pt>
                <c:pt idx="1454">
                  <c:v>bTf--efVD_s</c:v>
                </c:pt>
                <c:pt idx="1455">
                  <c:v>TWA-g2sOu6A</c:v>
                </c:pt>
                <c:pt idx="1456">
                  <c:v>TikQzPiF2YM</c:v>
                </c:pt>
                <c:pt idx="1457">
                  <c:v>FQUCPQomuIs</c:v>
                </c:pt>
                <c:pt idx="1458">
                  <c:v>A4EKZRlpcIM</c:v>
                </c:pt>
                <c:pt idx="1459">
                  <c:v>rnDPb5jQdLc</c:v>
                </c:pt>
                <c:pt idx="1460">
                  <c:v>I3GfDNpGp9M</c:v>
                </c:pt>
                <c:pt idx="1461">
                  <c:v>3qH-_qgHHQI</c:v>
                </c:pt>
                <c:pt idx="1462">
                  <c:v>hIkn0ecQPxI</c:v>
                </c:pt>
                <c:pt idx="1463">
                  <c:v>FYFiubhNlaY</c:v>
                </c:pt>
                <c:pt idx="1464">
                  <c:v>0Y24iBSwxbk</c:v>
                </c:pt>
                <c:pt idx="1465">
                  <c:v>sgktTBLNgq4</c:v>
                </c:pt>
                <c:pt idx="1466">
                  <c:v>KcWXKmnZZVo</c:v>
                </c:pt>
                <c:pt idx="1467">
                  <c:v>4hlceKhfCV0</c:v>
                </c:pt>
                <c:pt idx="1468">
                  <c:v>e1-OxAy9uxM</c:v>
                </c:pt>
                <c:pt idx="1469">
                  <c:v>A47EHIKO05o</c:v>
                </c:pt>
                <c:pt idx="1470">
                  <c:v>WtZ67PxaQDQ</c:v>
                </c:pt>
                <c:pt idx="1471">
                  <c:v>TGrAIbPF9L0</c:v>
                </c:pt>
                <c:pt idx="1472">
                  <c:v>JTdLY2qE2fA</c:v>
                </c:pt>
                <c:pt idx="1473">
                  <c:v>EJJEUGSt5tU</c:v>
                </c:pt>
                <c:pt idx="1474">
                  <c:v>qSc3qu_LoZE</c:v>
                </c:pt>
                <c:pt idx="1475">
                  <c:v>ibAs5tbC5fg</c:v>
                </c:pt>
                <c:pt idx="1476">
                  <c:v>8GOk8Ci3kn4</c:v>
                </c:pt>
                <c:pt idx="1477">
                  <c:v>2sYbqgFfkXY</c:v>
                </c:pt>
                <c:pt idx="1478">
                  <c:v>szN3gbHo4Ao</c:v>
                </c:pt>
                <c:pt idx="1479">
                  <c:v>jHX5OhfD2M8</c:v>
                </c:pt>
                <c:pt idx="1480">
                  <c:v>kRfBT4SDP28</c:v>
                </c:pt>
                <c:pt idx="1481">
                  <c:v>O7CISHZ4AX8</c:v>
                </c:pt>
                <c:pt idx="1482">
                  <c:v>gQF1lOxpT8g</c:v>
                </c:pt>
                <c:pt idx="1483">
                  <c:v>NE6jOYP7M7Y</c:v>
                </c:pt>
                <c:pt idx="1484">
                  <c:v>0G0Naw43hGQ</c:v>
                </c:pt>
                <c:pt idx="1485">
                  <c:v>AQJlzUULpSw</c:v>
                </c:pt>
                <c:pt idx="1486">
                  <c:v>uYmpUa38-Fk</c:v>
                </c:pt>
                <c:pt idx="1487">
                  <c:v>bMNAm3lKxWM</c:v>
                </c:pt>
                <c:pt idx="1488">
                  <c:v>ku7t0Sp7HiY</c:v>
                </c:pt>
                <c:pt idx="1489">
                  <c:v>VwbKT-WjYKg</c:v>
                </c:pt>
                <c:pt idx="1490">
                  <c:v>Npwynykp3OA</c:v>
                </c:pt>
                <c:pt idx="1491">
                  <c:v>XsRkmh2CdvU</c:v>
                </c:pt>
                <c:pt idx="1492">
                  <c:v>sFV-009AzS8</c:v>
                </c:pt>
                <c:pt idx="1493">
                  <c:v>VtQNkJdK5Co</c:v>
                </c:pt>
                <c:pt idx="1494">
                  <c:v>q0-SCcsuSSs</c:v>
                </c:pt>
                <c:pt idx="1495">
                  <c:v>upUdEeDDo7Y</c:v>
                </c:pt>
                <c:pt idx="1496">
                  <c:v>9u-zwfDvgrs</c:v>
                </c:pt>
                <c:pt idx="1497">
                  <c:v>8YWs5YkHPqA</c:v>
                </c:pt>
                <c:pt idx="1498">
                  <c:v>fYjsm3EtJe8</c:v>
                </c:pt>
                <c:pt idx="1499">
                  <c:v>j0TbzISCk7Q</c:v>
                </c:pt>
                <c:pt idx="1500">
                  <c:v>gOkkrN3H8Nw</c:v>
                </c:pt>
                <c:pt idx="1501">
                  <c:v>NyNQLRhsAsk</c:v>
                </c:pt>
                <c:pt idx="1502">
                  <c:v>oRexjMP5XUE</c:v>
                </c:pt>
                <c:pt idx="1503">
                  <c:v>PAOv61JLsBI</c:v>
                </c:pt>
                <c:pt idx="1504">
                  <c:v>M3J3o5HnTrs</c:v>
                </c:pt>
                <c:pt idx="1505">
                  <c:v>WmzSRrDAICY</c:v>
                </c:pt>
                <c:pt idx="1506">
                  <c:v>mEBhYXiLYkI</c:v>
                </c:pt>
                <c:pt idx="1507">
                  <c:v>KhGyqT58vEY</c:v>
                </c:pt>
                <c:pt idx="1508">
                  <c:v>_jdkzV7cWXc</c:v>
                </c:pt>
                <c:pt idx="1509">
                  <c:v>aj8mN_7Apcw</c:v>
                </c:pt>
                <c:pt idx="1510">
                  <c:v>sTkcealL3QM</c:v>
                </c:pt>
                <c:pt idx="1511">
                  <c:v>iNQiWRdqYb0</c:v>
                </c:pt>
                <c:pt idx="1512">
                  <c:v>txnyOamVWm8</c:v>
                </c:pt>
                <c:pt idx="1513">
                  <c:v>myGAsu-RCwY</c:v>
                </c:pt>
                <c:pt idx="1514">
                  <c:v>pdpX3_FLnwk</c:v>
                </c:pt>
                <c:pt idx="1515">
                  <c:v>NwCfrim7vPk</c:v>
                </c:pt>
                <c:pt idx="1516">
                  <c:v>v8vzErOjA7o</c:v>
                </c:pt>
                <c:pt idx="1517">
                  <c:v>6_SGwb4J6kM</c:v>
                </c:pt>
                <c:pt idx="1518">
                  <c:v>xfq2VxP0NF4</c:v>
                </c:pt>
                <c:pt idx="1519">
                  <c:v>G6kBwHcDEpg</c:v>
                </c:pt>
                <c:pt idx="1520">
                  <c:v>rHX7lHnuAw0</c:v>
                </c:pt>
                <c:pt idx="1521">
                  <c:v>evri_4HRwdA</c:v>
                </c:pt>
                <c:pt idx="1522">
                  <c:v>q6XR-fPJf4w</c:v>
                </c:pt>
                <c:pt idx="1523">
                  <c:v>Yy5YOYdqYuQ</c:v>
                </c:pt>
                <c:pt idx="1524">
                  <c:v>R3P8D5jRLjQ</c:v>
                </c:pt>
                <c:pt idx="1525">
                  <c:v>UpwcofzPPec</c:v>
                </c:pt>
                <c:pt idx="1526">
                  <c:v>5xYzLjwDoPM</c:v>
                </c:pt>
                <c:pt idx="1527">
                  <c:v>55jkSumUcG0</c:v>
                </c:pt>
                <c:pt idx="1528">
                  <c:v>gjoG0b_r5wQ</c:v>
                </c:pt>
                <c:pt idx="1529">
                  <c:v>PGxaBYOZf94</c:v>
                </c:pt>
                <c:pt idx="1530">
                  <c:v>-8zTgjMMVWw</c:v>
                </c:pt>
                <c:pt idx="1531">
                  <c:v>VPqP8zCq0v4</c:v>
                </c:pt>
                <c:pt idx="1532">
                  <c:v>ruD-L3FI3VQ</c:v>
                </c:pt>
                <c:pt idx="1533">
                  <c:v>rHA0KEhVNUM</c:v>
                </c:pt>
                <c:pt idx="1534">
                  <c:v>HMyTolEOhbM</c:v>
                </c:pt>
                <c:pt idx="1535">
                  <c:v>IKiJsr5mm3A</c:v>
                </c:pt>
                <c:pt idx="1536">
                  <c:v>YclmLlqtl6k</c:v>
                </c:pt>
                <c:pt idx="1537">
                  <c:v>WLjprVtjvLY</c:v>
                </c:pt>
                <c:pt idx="1538">
                  <c:v>XmkLHUGXL2s</c:v>
                </c:pt>
                <c:pt idx="1539">
                  <c:v>a7NJ6Gek9v4</c:v>
                </c:pt>
                <c:pt idx="1540">
                  <c:v>huDgbH3URTs</c:v>
                </c:pt>
                <c:pt idx="1541">
                  <c:v>9fRbhzna5Q4</c:v>
                </c:pt>
                <c:pt idx="1542">
                  <c:v>d8O6SoPOkAk</c:v>
                </c:pt>
                <c:pt idx="1543">
                  <c:v>iSUT1jJVTu0</c:v>
                </c:pt>
                <c:pt idx="1544">
                  <c:v>oGyXPUHY2jQ</c:v>
                </c:pt>
                <c:pt idx="1545">
                  <c:v>Asq3uAjVYjI</c:v>
                </c:pt>
                <c:pt idx="1546">
                  <c:v>Q4OTSbKBMs8</c:v>
                </c:pt>
                <c:pt idx="1547">
                  <c:v>gFbY974MF88</c:v>
                </c:pt>
                <c:pt idx="1548">
                  <c:v>5Fj5SipbuxM</c:v>
                </c:pt>
                <c:pt idx="1549">
                  <c:v>B8MmI3AnTSE</c:v>
                </c:pt>
                <c:pt idx="1550">
                  <c:v>OiQTuNgINvc</c:v>
                </c:pt>
                <c:pt idx="1551">
                  <c:v>YYcruP_3C_k</c:v>
                </c:pt>
                <c:pt idx="1552">
                  <c:v>i8HfVcRGP0A</c:v>
                </c:pt>
                <c:pt idx="1553">
                  <c:v>NGJfJMIckRs</c:v>
                </c:pt>
                <c:pt idx="1554">
                  <c:v>Ozx5tIzk0ak</c:v>
                </c:pt>
                <c:pt idx="1555">
                  <c:v>wrIiEWY7LIM</c:v>
                </c:pt>
                <c:pt idx="1556">
                  <c:v>S4wVIK13ciM</c:v>
                </c:pt>
                <c:pt idx="1557">
                  <c:v>veQlt4OWpFE</c:v>
                </c:pt>
                <c:pt idx="1558">
                  <c:v>gLk6Oz64oDg</c:v>
                </c:pt>
                <c:pt idx="1559">
                  <c:v>Ra7JyMSGXZc</c:v>
                </c:pt>
                <c:pt idx="1560">
                  <c:v>ao7rtrWuwxs</c:v>
                </c:pt>
                <c:pt idx="1561">
                  <c:v>GJIordr5A_c</c:v>
                </c:pt>
                <c:pt idx="1562">
                  <c:v>EMfm8f2xHO8</c:v>
                </c:pt>
                <c:pt idx="1563">
                  <c:v>JOGPlRvPnA8</c:v>
                </c:pt>
                <c:pt idx="1564">
                  <c:v>VywgR_cU0DA</c:v>
                </c:pt>
                <c:pt idx="1565">
                  <c:v>g_AotHkf5QE</c:v>
                </c:pt>
                <c:pt idx="1566">
                  <c:v>rurftEfH6fE</c:v>
                </c:pt>
                <c:pt idx="1567">
                  <c:v>aRAtM5fjj8c</c:v>
                </c:pt>
                <c:pt idx="1568">
                  <c:v>-c9e3HDeY6o</c:v>
                </c:pt>
                <c:pt idx="1569">
                  <c:v>WioL5BnAh8g</c:v>
                </c:pt>
                <c:pt idx="1570">
                  <c:v>vLlZG8_vr6Q</c:v>
                </c:pt>
                <c:pt idx="1571">
                  <c:v>AMGbpPDqnkQ</c:v>
                </c:pt>
                <c:pt idx="1572">
                  <c:v>9_mHg7Xx32Y</c:v>
                </c:pt>
                <c:pt idx="1573">
                  <c:v>Iv-qfNzO6qQ</c:v>
                </c:pt>
                <c:pt idx="1574">
                  <c:v>ew6tV472YYY</c:v>
                </c:pt>
                <c:pt idx="1575">
                  <c:v>Dyz4icN7Bo8</c:v>
                </c:pt>
                <c:pt idx="1576">
                  <c:v>LTVycQxSPBM</c:v>
                </c:pt>
                <c:pt idx="1577">
                  <c:v>bkckr7ap9GM</c:v>
                </c:pt>
                <c:pt idx="1578">
                  <c:v>w1fXPi6VbVs</c:v>
                </c:pt>
                <c:pt idx="1579">
                  <c:v>_Jq2RX3KQQk</c:v>
                </c:pt>
                <c:pt idx="1580">
                  <c:v>lMll5K9-cB8</c:v>
                </c:pt>
                <c:pt idx="1581">
                  <c:v>YMZlGyaXE_U</c:v>
                </c:pt>
                <c:pt idx="1582">
                  <c:v>MfB_zSC70J0</c:v>
                </c:pt>
                <c:pt idx="1583">
                  <c:v>pHWs5wsYfw0</c:v>
                </c:pt>
                <c:pt idx="1584">
                  <c:v>5sVY2KcTuAI</c:v>
                </c:pt>
                <c:pt idx="1585">
                  <c:v>v8cADKkLmIo</c:v>
                </c:pt>
                <c:pt idx="1586">
                  <c:v>w-DI3xFyyEY</c:v>
                </c:pt>
                <c:pt idx="1587">
                  <c:v>ZaFdun8Liqo</c:v>
                </c:pt>
                <c:pt idx="1588">
                  <c:v>r_qw0Axqglo</c:v>
                </c:pt>
                <c:pt idx="1589">
                  <c:v>drjW1gJM16k</c:v>
                </c:pt>
                <c:pt idx="1590">
                  <c:v>8H0pKgbkT_8</c:v>
                </c:pt>
                <c:pt idx="1591">
                  <c:v>Is8GP_QDkpU</c:v>
                </c:pt>
                <c:pt idx="1592">
                  <c:v>Y0D6Fn9y7VE</c:v>
                </c:pt>
                <c:pt idx="1593">
                  <c:v>x6DbAygBsbY</c:v>
                </c:pt>
                <c:pt idx="1594">
                  <c:v>B0L9spCX3-U</c:v>
                </c:pt>
                <c:pt idx="1595">
                  <c:v>PY7R22tDvPY</c:v>
                </c:pt>
                <c:pt idx="1596">
                  <c:v>WE0Bq-1cw8s</c:v>
                </c:pt>
                <c:pt idx="1597">
                  <c:v>3QSiWNm80AM</c:v>
                </c:pt>
                <c:pt idx="1598">
                  <c:v>dA22FnCf0CI</c:v>
                </c:pt>
                <c:pt idx="1599">
                  <c:v>KfJYCmEPdK8</c:v>
                </c:pt>
                <c:pt idx="1600">
                  <c:v>H1a9k7Mnpew</c:v>
                </c:pt>
                <c:pt idx="1601">
                  <c:v>Y_PpAWV0njg</c:v>
                </c:pt>
                <c:pt idx="1602">
                  <c:v>hWflKpHNI94</c:v>
                </c:pt>
                <c:pt idx="1603">
                  <c:v>tuam-FqCkhI</c:v>
                </c:pt>
                <c:pt idx="1604">
                  <c:v>E-GBB2Ygm64</c:v>
                </c:pt>
                <c:pt idx="1605">
                  <c:v>CDootQrfRfE</c:v>
                </c:pt>
                <c:pt idx="1606">
                  <c:v>qTVbE0yAWBo</c:v>
                </c:pt>
                <c:pt idx="1607">
                  <c:v>-FOKvL2-4to</c:v>
                </c:pt>
                <c:pt idx="1608">
                  <c:v>dQqqIcQWm6Y</c:v>
                </c:pt>
                <c:pt idx="1609">
                  <c:v>8PYhr24iiCI</c:v>
                </c:pt>
                <c:pt idx="1610">
                  <c:v>aEeobo1fsDM</c:v>
                </c:pt>
                <c:pt idx="1611">
                  <c:v>1WDS8vsmnWA</c:v>
                </c:pt>
                <c:pt idx="1612">
                  <c:v>w2mzFCZQsCI</c:v>
                </c:pt>
                <c:pt idx="1613">
                  <c:v>T-mYWopP0Eo</c:v>
                </c:pt>
                <c:pt idx="1614">
                  <c:v>rUWIZgMtZw0</c:v>
                </c:pt>
                <c:pt idx="1615">
                  <c:v>kFotmsNIeWo</c:v>
                </c:pt>
                <c:pt idx="1616">
                  <c:v>L8J6b32uwhk</c:v>
                </c:pt>
                <c:pt idx="1617">
                  <c:v>VORZWiZbVfw</c:v>
                </c:pt>
                <c:pt idx="1618">
                  <c:v>Xc2KwgYerZI</c:v>
                </c:pt>
                <c:pt idx="1619">
                  <c:v>jVXQ0ofH45k</c:v>
                </c:pt>
                <c:pt idx="1620">
                  <c:v>_nRicl21hd0</c:v>
                </c:pt>
                <c:pt idx="1621">
                  <c:v>GEXuZmSNbUc</c:v>
                </c:pt>
                <c:pt idx="1622">
                  <c:v>KnfVOThqp98</c:v>
                </c:pt>
                <c:pt idx="1623">
                  <c:v>fKu4Ktno3ek</c:v>
                </c:pt>
                <c:pt idx="1624">
                  <c:v>RBL0U_jyfXk</c:v>
                </c:pt>
                <c:pt idx="1625">
                  <c:v>Op49M3kiSgg</c:v>
                </c:pt>
                <c:pt idx="1626">
                  <c:v>LKs8wjbVY9Y</c:v>
                </c:pt>
                <c:pt idx="1627">
                  <c:v>fBNmVnuTi6c</c:v>
                </c:pt>
                <c:pt idx="1628">
                  <c:v>LSWZGgJ0K0Y</c:v>
                </c:pt>
                <c:pt idx="1629">
                  <c:v>rDYLYr-3c7s</c:v>
                </c:pt>
                <c:pt idx="1630">
                  <c:v>bYqqa4mhLq0</c:v>
                </c:pt>
                <c:pt idx="1631">
                  <c:v>-0qWaHPYLRc</c:v>
                </c:pt>
                <c:pt idx="1632">
                  <c:v>BwJQj-iFMFk</c:v>
                </c:pt>
                <c:pt idx="1633">
                  <c:v>2aykzrTOGpw</c:v>
                </c:pt>
                <c:pt idx="1634">
                  <c:v>dHPZCGWN2HA</c:v>
                </c:pt>
                <c:pt idx="1635">
                  <c:v>V4HAoBLMeJY</c:v>
                </c:pt>
                <c:pt idx="1636">
                  <c:v>XVPpvn9vQDU</c:v>
                </c:pt>
                <c:pt idx="1637">
                  <c:v>9UXH4RjeyL8</c:v>
                </c:pt>
                <c:pt idx="1638">
                  <c:v>OlKEngWvLY4</c:v>
                </c:pt>
                <c:pt idx="1639">
                  <c:v>pE1VrkLpZvI</c:v>
                </c:pt>
                <c:pt idx="1640">
                  <c:v>B--VCiamSbo</c:v>
                </c:pt>
                <c:pt idx="1641">
                  <c:v>qkAI_i2n4LA</c:v>
                </c:pt>
                <c:pt idx="1642">
                  <c:v>g93LCBzKXQg</c:v>
                </c:pt>
                <c:pt idx="1643">
                  <c:v>wfCmRAz1GzQ</c:v>
                </c:pt>
                <c:pt idx="1644">
                  <c:v>hQpPmI3wqyc</c:v>
                </c:pt>
                <c:pt idx="1645">
                  <c:v>UumBg2myFrk</c:v>
                </c:pt>
                <c:pt idx="1646">
                  <c:v>BJDlP2zowQ8</c:v>
                </c:pt>
                <c:pt idx="1647">
                  <c:v>PKfff5YbEtg</c:v>
                </c:pt>
                <c:pt idx="1648">
                  <c:v>5bFn-JOfRGY</c:v>
                </c:pt>
                <c:pt idx="1649">
                  <c:v>rtiwIkQYUko</c:v>
                </c:pt>
                <c:pt idx="1650">
                  <c:v>pz0726bcs3Y</c:v>
                </c:pt>
                <c:pt idx="1651">
                  <c:v>584myzOAcbg</c:v>
                </c:pt>
                <c:pt idx="1652">
                  <c:v>Zncv5d5FSA4</c:v>
                </c:pt>
                <c:pt idx="1653">
                  <c:v>VdFfPoBkWJ4</c:v>
                </c:pt>
                <c:pt idx="1654">
                  <c:v>DwHPlawAJ2Y</c:v>
                </c:pt>
                <c:pt idx="1655">
                  <c:v>Ca84M23Vrzw</c:v>
                </c:pt>
                <c:pt idx="1656">
                  <c:v>xcRxhK_bAo8</c:v>
                </c:pt>
                <c:pt idx="1657">
                  <c:v>fEWXLOO6TrY</c:v>
                </c:pt>
                <c:pt idx="1658">
                  <c:v>k03kE9hNdYU</c:v>
                </c:pt>
                <c:pt idx="1659">
                  <c:v>8YQnIsREZTk</c:v>
                </c:pt>
                <c:pt idx="1660">
                  <c:v>bc-ke-ofCfA</c:v>
                </c:pt>
                <c:pt idx="1661">
                  <c:v>MM6d97DKOiw</c:v>
                </c:pt>
                <c:pt idx="1662">
                  <c:v>mqcQWAXUbZk</c:v>
                </c:pt>
                <c:pt idx="1663">
                  <c:v>rca4AJ-Vrdc</c:v>
                </c:pt>
                <c:pt idx="1664">
                  <c:v>o_zLoJondXM</c:v>
                </c:pt>
                <c:pt idx="1665">
                  <c:v>Zkp74rlLc68</c:v>
                </c:pt>
                <c:pt idx="1666">
                  <c:v>L5S5y6bPCQo</c:v>
                </c:pt>
                <c:pt idx="1667">
                  <c:v>JrbKnBIbNZ8</c:v>
                </c:pt>
                <c:pt idx="1668">
                  <c:v>jMJf53z8AyQ</c:v>
                </c:pt>
                <c:pt idx="1669">
                  <c:v>hv26pd-gylg</c:v>
                </c:pt>
                <c:pt idx="1670">
                  <c:v>KEodKuZbeAE</c:v>
                </c:pt>
                <c:pt idx="1671">
                  <c:v>zOkEQMILZ3Q</c:v>
                </c:pt>
                <c:pt idx="1672">
                  <c:v>yqb3sBkpBJE</c:v>
                </c:pt>
                <c:pt idx="1673">
                  <c:v>4WO_0Bm10os</c:v>
                </c:pt>
                <c:pt idx="1674">
                  <c:v>per2L9Is0M8</c:v>
                </c:pt>
                <c:pt idx="1675">
                  <c:v>hUpY27L0wQQ</c:v>
                </c:pt>
                <c:pt idx="1676">
                  <c:v>ciLeaVodFKM</c:v>
                </c:pt>
                <c:pt idx="1677">
                  <c:v>lftAgiB3jj4</c:v>
                </c:pt>
                <c:pt idx="1678">
                  <c:v>PdC42X-086Y</c:v>
                </c:pt>
                <c:pt idx="1679">
                  <c:v>DoQdnIJc5-c</c:v>
                </c:pt>
                <c:pt idx="1680">
                  <c:v>3O7BCaKvZtE</c:v>
                </c:pt>
                <c:pt idx="1681">
                  <c:v>8ofPKkFuv58</c:v>
                </c:pt>
                <c:pt idx="1682">
                  <c:v>B19TmlL6pnY</c:v>
                </c:pt>
                <c:pt idx="1683">
                  <c:v>mmrA1chENAg</c:v>
                </c:pt>
                <c:pt idx="1684">
                  <c:v>SLYSuiBllGc</c:v>
                </c:pt>
                <c:pt idx="1685">
                  <c:v>UqfFrfaBaMw</c:v>
                </c:pt>
                <c:pt idx="1686">
                  <c:v>VsRRl-Aq9Oo</c:v>
                </c:pt>
                <c:pt idx="1687">
                  <c:v>taAqKeI9eQY</c:v>
                </c:pt>
                <c:pt idx="1688">
                  <c:v>4EZ1X5WhgE4</c:v>
                </c:pt>
                <c:pt idx="1689">
                  <c:v>KqrHtShJl9M</c:v>
                </c:pt>
                <c:pt idx="1690">
                  <c:v>1RgVWW-ujME</c:v>
                </c:pt>
                <c:pt idx="1691">
                  <c:v>0Zp0dvT3nCQ</c:v>
                </c:pt>
                <c:pt idx="1692">
                  <c:v>4VwSXehlRzA</c:v>
                </c:pt>
                <c:pt idx="1693">
                  <c:v>xmXUhS-Yv0c</c:v>
                </c:pt>
                <c:pt idx="1694">
                  <c:v>EarnEgB0CO8</c:v>
                </c:pt>
                <c:pt idx="1695">
                  <c:v>6BDnOuPDP38</c:v>
                </c:pt>
                <c:pt idx="1696">
                  <c:v>pd2dtGbWIco</c:v>
                </c:pt>
                <c:pt idx="1697">
                  <c:v>l4uLXc7DhRc</c:v>
                </c:pt>
                <c:pt idx="1698">
                  <c:v>Q5d2C-oLy3g</c:v>
                </c:pt>
                <c:pt idx="1699">
                  <c:v>NNeJR14kgTY</c:v>
                </c:pt>
                <c:pt idx="1700">
                  <c:v>bC4xNZxqMss</c:v>
                </c:pt>
                <c:pt idx="1701">
                  <c:v>nKQH9NwOOpg</c:v>
                </c:pt>
                <c:pt idx="1702">
                  <c:v>oigDKXK_xMk</c:v>
                </c:pt>
                <c:pt idx="1703">
                  <c:v>7yT8kR89RZU</c:v>
                </c:pt>
                <c:pt idx="1704">
                  <c:v>EHuJ0Pjd1Ic</c:v>
                </c:pt>
                <c:pt idx="1705">
                  <c:v>vLkL11YXzfk</c:v>
                </c:pt>
                <c:pt idx="1706">
                  <c:v>WKQtSZBNvbQ</c:v>
                </c:pt>
                <c:pt idx="1707">
                  <c:v>74lobTIaulA</c:v>
                </c:pt>
                <c:pt idx="1708">
                  <c:v>oJ7HRdx60P8</c:v>
                </c:pt>
                <c:pt idx="1709">
                  <c:v>VI8Wf88oHJI</c:v>
                </c:pt>
                <c:pt idx="1710">
                  <c:v>zC0_fvCSMFs</c:v>
                </c:pt>
                <c:pt idx="1711">
                  <c:v>lmAbk6GjVu0</c:v>
                </c:pt>
                <c:pt idx="1712">
                  <c:v>XzLQ3DKhnCc</c:v>
                </c:pt>
                <c:pt idx="1713">
                  <c:v>QfClHA7wvyI</c:v>
                </c:pt>
                <c:pt idx="1714">
                  <c:v>3R0QpeuaABU</c:v>
                </c:pt>
                <c:pt idx="1715">
                  <c:v>6ZB3Ogq6C60</c:v>
                </c:pt>
                <c:pt idx="1716">
                  <c:v>4TStX6b0uJ0</c:v>
                </c:pt>
                <c:pt idx="1717">
                  <c:v>azVAxbETWmk</c:v>
                </c:pt>
                <c:pt idx="1718">
                  <c:v>0Lf1Baw_j4Q</c:v>
                </c:pt>
                <c:pt idx="1719">
                  <c:v>dWdGwnXvBkM</c:v>
                </c:pt>
                <c:pt idx="1720">
                  <c:v>eMiOXlzVMNc</c:v>
                </c:pt>
                <c:pt idx="1721">
                  <c:v>89OP78l9oF0</c:v>
                </c:pt>
                <c:pt idx="1722">
                  <c:v>A4F9dPBWAU0</c:v>
                </c:pt>
                <c:pt idx="1723">
                  <c:v>bsewlswAoSk</c:v>
                </c:pt>
                <c:pt idx="1724">
                  <c:v>cdgyjmFiJm0</c:v>
                </c:pt>
                <c:pt idx="1725">
                  <c:v>5NMociVJtZ0</c:v>
                </c:pt>
                <c:pt idx="1726">
                  <c:v>tLkfkSztkmk</c:v>
                </c:pt>
                <c:pt idx="1727">
                  <c:v>lF15t20SksY</c:v>
                </c:pt>
                <c:pt idx="1728">
                  <c:v>z8znufL0UZ4</c:v>
                </c:pt>
                <c:pt idx="1729">
                  <c:v>OZBviuO6whs</c:v>
                </c:pt>
                <c:pt idx="1730">
                  <c:v>PDvmsCWv_AY</c:v>
                </c:pt>
                <c:pt idx="1731">
                  <c:v>irovyDmAhS4</c:v>
                </c:pt>
                <c:pt idx="1732">
                  <c:v>XUoIyNOCOtk</c:v>
                </c:pt>
                <c:pt idx="1733">
                  <c:v>o1XSaRV9jfk</c:v>
                </c:pt>
                <c:pt idx="1734">
                  <c:v>zzcAq02ncAE</c:v>
                </c:pt>
                <c:pt idx="1735">
                  <c:v>O0BhCqOFZGo</c:v>
                </c:pt>
                <c:pt idx="1736">
                  <c:v>L3hjO5Xggts</c:v>
                </c:pt>
                <c:pt idx="1737">
                  <c:v>sGcX352MseI</c:v>
                </c:pt>
                <c:pt idx="1738">
                  <c:v>mx7ZM-U12q0</c:v>
                </c:pt>
                <c:pt idx="1739">
                  <c:v>zy7Hm41h-As</c:v>
                </c:pt>
                <c:pt idx="1740">
                  <c:v>aDTqxbChWo0</c:v>
                </c:pt>
                <c:pt idx="1741">
                  <c:v>mWdEmV5tCZs</c:v>
                </c:pt>
                <c:pt idx="1742">
                  <c:v>KoVCaHgZLVs</c:v>
                </c:pt>
                <c:pt idx="1743">
                  <c:v>gG8GmarTeq8</c:v>
                </c:pt>
                <c:pt idx="1744">
                  <c:v>Mc7buNfZm30</c:v>
                </c:pt>
                <c:pt idx="1745">
                  <c:v>Vi98yrS4RX0</c:v>
                </c:pt>
                <c:pt idx="1746">
                  <c:v>aIv10kRurEU</c:v>
                </c:pt>
                <c:pt idx="1747">
                  <c:v>OzH2JmipzO0</c:v>
                </c:pt>
                <c:pt idx="1748">
                  <c:v>_J_P9HIaeds</c:v>
                </c:pt>
                <c:pt idx="1749">
                  <c:v>2K8uyZcB5Fs</c:v>
                </c:pt>
                <c:pt idx="1750">
                  <c:v>PGT1LNRVuNY</c:v>
                </c:pt>
                <c:pt idx="1751">
                  <c:v>LMcNZoFdK2o</c:v>
                </c:pt>
                <c:pt idx="1752">
                  <c:v>4mB0xAi1iEA</c:v>
                </c:pt>
                <c:pt idx="1753">
                  <c:v>vJzKh-lMcms</c:v>
                </c:pt>
                <c:pt idx="1754">
                  <c:v>6OTzIh3xRZs</c:v>
                </c:pt>
                <c:pt idx="1755">
                  <c:v>nsg8nKM_a8E</c:v>
                </c:pt>
                <c:pt idx="1756">
                  <c:v>EfN-is6TCKI</c:v>
                </c:pt>
                <c:pt idx="1757">
                  <c:v>bpWv-0WVi-o</c:v>
                </c:pt>
                <c:pt idx="1758">
                  <c:v>2XXMMxtcrK0</c:v>
                </c:pt>
                <c:pt idx="1759">
                  <c:v>m4oqHFSqHr0</c:v>
                </c:pt>
                <c:pt idx="1760">
                  <c:v>-2t-dA15iVU</c:v>
                </c:pt>
                <c:pt idx="1761">
                  <c:v>rNZQGGOia68</c:v>
                </c:pt>
                <c:pt idx="1762">
                  <c:v>FN90eKv3pp0</c:v>
                </c:pt>
                <c:pt idx="1763">
                  <c:v>JtCwmO26g54</c:v>
                </c:pt>
                <c:pt idx="1764">
                  <c:v>MUvkT2m7rE0</c:v>
                </c:pt>
                <c:pt idx="1765">
                  <c:v>JFjReDfR8eU</c:v>
                </c:pt>
                <c:pt idx="1766">
                  <c:v>gVR672mh9Js</c:v>
                </c:pt>
                <c:pt idx="1767">
                  <c:v>SYVNfciJvBA</c:v>
                </c:pt>
                <c:pt idx="1768">
                  <c:v>RahP0_Iczi4</c:v>
                </c:pt>
                <c:pt idx="1769">
                  <c:v>OZU2E50G4KI</c:v>
                </c:pt>
                <c:pt idx="1770">
                  <c:v>4r4rErKcQeU</c:v>
                </c:pt>
                <c:pt idx="1771">
                  <c:v>OH2qje9-Yh0</c:v>
                </c:pt>
                <c:pt idx="1772">
                  <c:v>C_RSUvclLk8</c:v>
                </c:pt>
                <c:pt idx="1773">
                  <c:v>6UHD2QHAaYU</c:v>
                </c:pt>
                <c:pt idx="1774">
                  <c:v>RKiJGIiLPFE</c:v>
                </c:pt>
                <c:pt idx="1775">
                  <c:v>x1-ueeO14jI</c:v>
                </c:pt>
                <c:pt idx="1776">
                  <c:v>WKnIxGpjdHU</c:v>
                </c:pt>
                <c:pt idx="1777">
                  <c:v>R4aZIVPS0Vw</c:v>
                </c:pt>
                <c:pt idx="1778">
                  <c:v>TRUHXERK7LE</c:v>
                </c:pt>
                <c:pt idx="1779">
                  <c:v>hWJ24zAT_wc</c:v>
                </c:pt>
                <c:pt idx="1780">
                  <c:v>AGY5eHgzArQ</c:v>
                </c:pt>
                <c:pt idx="1781">
                  <c:v>BxWIE0-7BAY</c:v>
                </c:pt>
                <c:pt idx="1782">
                  <c:v>JZgJnC7U8Yc</c:v>
                </c:pt>
                <c:pt idx="1783">
                  <c:v>wWF3vM2CpJs</c:v>
                </c:pt>
                <c:pt idx="1784">
                  <c:v>TjGbyr6UwQw</c:v>
                </c:pt>
                <c:pt idx="1785">
                  <c:v>uF0TgrzYKEo</c:v>
                </c:pt>
                <c:pt idx="1786">
                  <c:v>bgmIq_DDKGs</c:v>
                </c:pt>
                <c:pt idx="1787">
                  <c:v>12hMTCdfLvg</c:v>
                </c:pt>
                <c:pt idx="1788">
                  <c:v>ETfJqAO8HJE</c:v>
                </c:pt>
                <c:pt idx="1789">
                  <c:v>WdAbH0ZhlXc</c:v>
                </c:pt>
                <c:pt idx="1790">
                  <c:v>LPVXV5YSANY</c:v>
                </c:pt>
                <c:pt idx="1791">
                  <c:v>DmoMlyHhZhY</c:v>
                </c:pt>
                <c:pt idx="1792">
                  <c:v>KyONMk85mPg</c:v>
                </c:pt>
                <c:pt idx="1793">
                  <c:v>8lwdaqTm6ZQ</c:v>
                </c:pt>
                <c:pt idx="1794">
                  <c:v>0tMYRkeExgU</c:v>
                </c:pt>
                <c:pt idx="1795">
                  <c:v>rHsyHGGPdGc</c:v>
                </c:pt>
                <c:pt idx="1796">
                  <c:v>hx03Cw-YPUo</c:v>
                </c:pt>
                <c:pt idx="1797">
                  <c:v>OezSZeVdZCI</c:v>
                </c:pt>
                <c:pt idx="1798">
                  <c:v>nOfn_p82KTo</c:v>
                </c:pt>
                <c:pt idx="1799">
                  <c:v>kwrWhv7FQV0</c:v>
                </c:pt>
                <c:pt idx="1800">
                  <c:v>Y_Fbb0Llw2g</c:v>
                </c:pt>
                <c:pt idx="1801">
                  <c:v>dYRAtfuWyaA</c:v>
                </c:pt>
                <c:pt idx="1802">
                  <c:v>8hGjKhVQuFY</c:v>
                </c:pt>
                <c:pt idx="1803">
                  <c:v>2CRGrVa-5DI</c:v>
                </c:pt>
                <c:pt idx="1804">
                  <c:v>xIODir3Rz9s</c:v>
                </c:pt>
                <c:pt idx="1805">
                  <c:v>LPYaLCp8DL0</c:v>
                </c:pt>
                <c:pt idx="1806">
                  <c:v>mXIRkr_RYms</c:v>
                </c:pt>
                <c:pt idx="1807">
                  <c:v>IcICF3fOkKY</c:v>
                </c:pt>
                <c:pt idx="1808">
                  <c:v>B1HH3fWOr2s</c:v>
                </c:pt>
                <c:pt idx="1809">
                  <c:v>fL30bWrGrfE</c:v>
                </c:pt>
                <c:pt idx="1810">
                  <c:v>mpjREfvZiDs</c:v>
                </c:pt>
                <c:pt idx="1811">
                  <c:v>n2bb5HCqwvI</c:v>
                </c:pt>
                <c:pt idx="1812">
                  <c:v>9Ca8zWJOlFQ</c:v>
                </c:pt>
                <c:pt idx="1813">
                  <c:v>3G8yCdIEH8g</c:v>
                </c:pt>
                <c:pt idx="1814">
                  <c:v>4DOthjQvTm8</c:v>
                </c:pt>
                <c:pt idx="1815">
                  <c:v>1r4NI9_rC8A</c:v>
                </c:pt>
                <c:pt idx="1816">
                  <c:v>_bNrVP6CCfs</c:v>
                </c:pt>
                <c:pt idx="1817">
                  <c:v>cK63XuJMPvo</c:v>
                </c:pt>
                <c:pt idx="1818">
                  <c:v>Slm_SFMl1RE</c:v>
                </c:pt>
                <c:pt idx="1819">
                  <c:v>5YIThlVcjbU</c:v>
                </c:pt>
                <c:pt idx="1820">
                  <c:v>mRmuVYP36Hs</c:v>
                </c:pt>
                <c:pt idx="1821">
                  <c:v>0l35jAGQPOI</c:v>
                </c:pt>
                <c:pt idx="1822">
                  <c:v>RkvczNWh9ZM</c:v>
                </c:pt>
                <c:pt idx="1823">
                  <c:v>D1z2sKcSsfY</c:v>
                </c:pt>
                <c:pt idx="1824">
                  <c:v>bGma0ZpMfBc</c:v>
                </c:pt>
                <c:pt idx="1825">
                  <c:v>DjJ4O8BoAAs</c:v>
                </c:pt>
                <c:pt idx="1826">
                  <c:v>oYmaZa5UyUM</c:v>
                </c:pt>
                <c:pt idx="1827">
                  <c:v>70BCrSUKHWI</c:v>
                </c:pt>
                <c:pt idx="1828">
                  <c:v>FlKe_HAbmsk</c:v>
                </c:pt>
                <c:pt idx="1829">
                  <c:v>F7yf8MJUqhk</c:v>
                </c:pt>
                <c:pt idx="1830">
                  <c:v>Gc_BnMrFhPc</c:v>
                </c:pt>
                <c:pt idx="1831">
                  <c:v>afrXL8v53fk</c:v>
                </c:pt>
                <c:pt idx="1832">
                  <c:v>-0rIUynSiX0</c:v>
                </c:pt>
                <c:pt idx="1833">
                  <c:v>KlPkau9TQQo</c:v>
                </c:pt>
                <c:pt idx="1834">
                  <c:v>duCd0Gy-k14</c:v>
                </c:pt>
                <c:pt idx="1835">
                  <c:v>WmFvh7YNqoA</c:v>
                </c:pt>
                <c:pt idx="1836">
                  <c:v>1vmhLprZYBg</c:v>
                </c:pt>
                <c:pt idx="1837">
                  <c:v>FIHU2IwhrwU</c:v>
                </c:pt>
                <c:pt idx="1838">
                  <c:v>adb71BQ7Y6g</c:v>
                </c:pt>
                <c:pt idx="1839">
                  <c:v>bof7r-Tk95A</c:v>
                </c:pt>
                <c:pt idx="1840">
                  <c:v>u0e8PENn-tw</c:v>
                </c:pt>
                <c:pt idx="1841">
                  <c:v>hCH-S62dGuU</c:v>
                </c:pt>
                <c:pt idx="1842">
                  <c:v>UJ3FTdjAUeI</c:v>
                </c:pt>
                <c:pt idx="1843">
                  <c:v>9S81CKc7DVM</c:v>
                </c:pt>
                <c:pt idx="1844">
                  <c:v>NUDhunPpkyU</c:v>
                </c:pt>
                <c:pt idx="1845">
                  <c:v>uccFEfAVzAM</c:v>
                </c:pt>
                <c:pt idx="1846">
                  <c:v>0oXr9anv2L0</c:v>
                </c:pt>
                <c:pt idx="1847">
                  <c:v>Ykp4eb17AKQ</c:v>
                </c:pt>
                <c:pt idx="1848">
                  <c:v>sCYhLTBh3rk</c:v>
                </c:pt>
                <c:pt idx="1849">
                  <c:v>BJjSZWEzRWc</c:v>
                </c:pt>
                <c:pt idx="1850">
                  <c:v>PI83n6brJws</c:v>
                </c:pt>
                <c:pt idx="1851">
                  <c:v>pMg6a6x0BXo</c:v>
                </c:pt>
                <c:pt idx="1852">
                  <c:v>AR0tSpTwfwI</c:v>
                </c:pt>
                <c:pt idx="1853">
                  <c:v>VI6ETIai_LI</c:v>
                </c:pt>
                <c:pt idx="1854">
                  <c:v>xjFKfAudCOo</c:v>
                </c:pt>
                <c:pt idx="1855">
                  <c:v>jgYYxs_d_bo</c:v>
                </c:pt>
                <c:pt idx="1856">
                  <c:v>lEUj2r5UZTg</c:v>
                </c:pt>
                <c:pt idx="1857">
                  <c:v>yHLDHa_Wf_Y</c:v>
                </c:pt>
                <c:pt idx="1858">
                  <c:v>omGrRIxs9F8</c:v>
                </c:pt>
                <c:pt idx="1859">
                  <c:v>dw08WCOaZwk</c:v>
                </c:pt>
                <c:pt idx="1860">
                  <c:v>CUMjSGpUu9U</c:v>
                </c:pt>
                <c:pt idx="1861">
                  <c:v>6rv9Ak2Jnyk</c:v>
                </c:pt>
                <c:pt idx="1862">
                  <c:v>lDXhoW-9BN8</c:v>
                </c:pt>
                <c:pt idx="1863">
                  <c:v>Npj7iABevzA</c:v>
                </c:pt>
                <c:pt idx="1864">
                  <c:v>nk3iNaX-y80</c:v>
                </c:pt>
                <c:pt idx="1865">
                  <c:v>ViHXTEQOF0E</c:v>
                </c:pt>
                <c:pt idx="1866">
                  <c:v>8lb7xal3lrg</c:v>
                </c:pt>
                <c:pt idx="1867">
                  <c:v>a5neMxN5I5w</c:v>
                </c:pt>
                <c:pt idx="1868">
                  <c:v>Mi0cla4GAmQ</c:v>
                </c:pt>
                <c:pt idx="1869">
                  <c:v>1QJgGnkIX5A</c:v>
                </c:pt>
                <c:pt idx="1870">
                  <c:v>XqfcZDTCAjM</c:v>
                </c:pt>
                <c:pt idx="1871">
                  <c:v>a7JQzSn8Ptg</c:v>
                </c:pt>
                <c:pt idx="1872">
                  <c:v>Dwe4oInWsRA</c:v>
                </c:pt>
                <c:pt idx="1873">
                  <c:v>Tz6yV62JP04</c:v>
                </c:pt>
                <c:pt idx="1874">
                  <c:v>ZIHhuwvT7R0</c:v>
                </c:pt>
                <c:pt idx="1875">
                  <c:v>09OnyipJ9JU</c:v>
                </c:pt>
                <c:pt idx="1876">
                  <c:v>FMxntNL0v2A</c:v>
                </c:pt>
                <c:pt idx="1877">
                  <c:v>S-3rJOJVA1o</c:v>
                </c:pt>
                <c:pt idx="1878">
                  <c:v>fUHDRkoWv98</c:v>
                </c:pt>
                <c:pt idx="1879">
                  <c:v>FC61Ew_Nfew</c:v>
                </c:pt>
                <c:pt idx="1880">
                  <c:v>SdsKKd4AIYQ</c:v>
                </c:pt>
                <c:pt idx="1881">
                  <c:v>5WqDAAzEcjk</c:v>
                </c:pt>
                <c:pt idx="1882">
                  <c:v>IicV_i3wIOE</c:v>
                </c:pt>
                <c:pt idx="1883">
                  <c:v>efKUoW87aX4</c:v>
                </c:pt>
                <c:pt idx="1884">
                  <c:v>6BJc018X5jo</c:v>
                </c:pt>
                <c:pt idx="1885">
                  <c:v>3TAfds1tC34</c:v>
                </c:pt>
                <c:pt idx="1886">
                  <c:v>zVUnaOE3hGk</c:v>
                </c:pt>
                <c:pt idx="1887">
                  <c:v>9xo3jR4NP6w</c:v>
                </c:pt>
                <c:pt idx="1888">
                  <c:v>sdOL3FDFwsQ</c:v>
                </c:pt>
                <c:pt idx="1889">
                  <c:v>h0ChlY8mR5k</c:v>
                </c:pt>
                <c:pt idx="1890">
                  <c:v>Ss1cuYjYn0U</c:v>
                </c:pt>
                <c:pt idx="1891">
                  <c:v>4q8gvlRQh84</c:v>
                </c:pt>
                <c:pt idx="1892">
                  <c:v>2tu1gmXxiJs</c:v>
                </c:pt>
                <c:pt idx="1893">
                  <c:v>2C6vu8XVSvg</c:v>
                </c:pt>
                <c:pt idx="1894">
                  <c:v>MMgHBlgvyag</c:v>
                </c:pt>
                <c:pt idx="1895">
                  <c:v>EF6KYqm6zNg</c:v>
                </c:pt>
                <c:pt idx="1896">
                  <c:v>yigaVJp10zQ</c:v>
                </c:pt>
                <c:pt idx="1897">
                  <c:v>PuK808tn1Lc</c:v>
                </c:pt>
                <c:pt idx="1898">
                  <c:v>XlQi3BtdjME</c:v>
                </c:pt>
                <c:pt idx="1899">
                  <c:v>BPdJfm9jllI</c:v>
                </c:pt>
                <c:pt idx="1900">
                  <c:v>fhKt7nbhOc8</c:v>
                </c:pt>
                <c:pt idx="1901">
                  <c:v>xrE-WP6-uGw</c:v>
                </c:pt>
                <c:pt idx="1902">
                  <c:v>ZrTN2sONAbE</c:v>
                </c:pt>
                <c:pt idx="1903">
                  <c:v>79G2e1XKcRA</c:v>
                </c:pt>
                <c:pt idx="1904">
                  <c:v>y1DgnfHxDN4</c:v>
                </c:pt>
                <c:pt idx="1905">
                  <c:v>7i3LymfKdGY</c:v>
                </c:pt>
                <c:pt idx="1906">
                  <c:v>X1mITJ2AjRY</c:v>
                </c:pt>
                <c:pt idx="1907">
                  <c:v>rzgkByTGPDk</c:v>
                </c:pt>
                <c:pt idx="1908">
                  <c:v>0GAq26w9H2w</c:v>
                </c:pt>
                <c:pt idx="1909">
                  <c:v>f0IoDElmVBE</c:v>
                </c:pt>
                <c:pt idx="1910">
                  <c:v>Z1cs1n4-pII</c:v>
                </c:pt>
                <c:pt idx="1911">
                  <c:v>pH491OczUGg</c:v>
                </c:pt>
                <c:pt idx="1912">
                  <c:v>iG_Ie0ecm0Q</c:v>
                </c:pt>
                <c:pt idx="1913">
                  <c:v>RE03EkFWxEU</c:v>
                </c:pt>
                <c:pt idx="1914">
                  <c:v>mTHvAlDf6uc</c:v>
                </c:pt>
                <c:pt idx="1915">
                  <c:v>9nF7NpK9w8Y</c:v>
                </c:pt>
                <c:pt idx="1916">
                  <c:v>CxZ0r_r6lRw</c:v>
                </c:pt>
                <c:pt idx="1917">
                  <c:v>pC9dViGfJ2Q</c:v>
                </c:pt>
                <c:pt idx="1918">
                  <c:v>Qriq3bOBDpE</c:v>
                </c:pt>
                <c:pt idx="1919">
                  <c:v>g4R7MiDUai0</c:v>
                </c:pt>
                <c:pt idx="1920">
                  <c:v>iIihLKDx2cc</c:v>
                </c:pt>
                <c:pt idx="1921">
                  <c:v>oVpi8vIs_Hw</c:v>
                </c:pt>
                <c:pt idx="1922">
                  <c:v>Ut-JRKyMjEI</c:v>
                </c:pt>
                <c:pt idx="1923">
                  <c:v>miTimrvVRUU</c:v>
                </c:pt>
                <c:pt idx="1924">
                  <c:v>qgasli1u-Ag</c:v>
                </c:pt>
                <c:pt idx="1925">
                  <c:v>Wltj4mW3gfM</c:v>
                </c:pt>
                <c:pt idx="1926">
                  <c:v>ZXSGHmgBkWM</c:v>
                </c:pt>
                <c:pt idx="1927">
                  <c:v>UBrHp1YLdCI</c:v>
                </c:pt>
                <c:pt idx="1928">
                  <c:v>w8jWRfnyT4g</c:v>
                </c:pt>
                <c:pt idx="1929">
                  <c:v>PwJNm2Qr5C0</c:v>
                </c:pt>
                <c:pt idx="1930">
                  <c:v>p86oUHE2IFA</c:v>
                </c:pt>
                <c:pt idx="1931">
                  <c:v>UtVHwI7MtLY</c:v>
                </c:pt>
                <c:pt idx="1932">
                  <c:v>GLu3p97En1w</c:v>
                </c:pt>
                <c:pt idx="1933">
                  <c:v>mcYrCSri_sU</c:v>
                </c:pt>
                <c:pt idx="1934">
                  <c:v>4juJXyLX510</c:v>
                </c:pt>
                <c:pt idx="1935">
                  <c:v>Ob7rSSIbMaA</c:v>
                </c:pt>
                <c:pt idx="1936">
                  <c:v>3VbHg5fqBYw</c:v>
                </c:pt>
                <c:pt idx="1937">
                  <c:v>2c9fXDI2EYE</c:v>
                </c:pt>
                <c:pt idx="1938">
                  <c:v>35iLvHFv6KE</c:v>
                </c:pt>
                <c:pt idx="1939">
                  <c:v>w9WcV2smaFA</c:v>
                </c:pt>
                <c:pt idx="1940">
                  <c:v>aFNFe26LKdE</c:v>
                </c:pt>
                <c:pt idx="1941">
                  <c:v>BS7vvzQ19tI</c:v>
                </c:pt>
                <c:pt idx="1942">
                  <c:v>mGNQGckrDFU</c:v>
                </c:pt>
                <c:pt idx="1943">
                  <c:v>2xzjKIfgfaQ</c:v>
                </c:pt>
                <c:pt idx="1944">
                  <c:v>1KiBhy7Sex0</c:v>
                </c:pt>
                <c:pt idx="1945">
                  <c:v>HUIiM4eBUJI</c:v>
                </c:pt>
                <c:pt idx="1946">
                  <c:v>nRjvxbDj80k</c:v>
                </c:pt>
                <c:pt idx="1947">
                  <c:v>i47A3WCdCuk</c:v>
                </c:pt>
                <c:pt idx="1948">
                  <c:v>TyBIhNgt8nI</c:v>
                </c:pt>
                <c:pt idx="1949">
                  <c:v>itBQVskSeiI</c:v>
                </c:pt>
                <c:pt idx="1950">
                  <c:v>zLkBfD456LY</c:v>
                </c:pt>
                <c:pt idx="1951">
                  <c:v>BbfyPpP4dQA</c:v>
                </c:pt>
                <c:pt idx="1952">
                  <c:v>iplK5jUxc9M</c:v>
                </c:pt>
                <c:pt idx="1953">
                  <c:v>8xh0lUhvhXU</c:v>
                </c:pt>
                <c:pt idx="1954">
                  <c:v>srsvEt9LKeY</c:v>
                </c:pt>
                <c:pt idx="1955">
                  <c:v>sbaEOPqZnt4</c:v>
                </c:pt>
                <c:pt idx="1956">
                  <c:v>ddc20z186pc</c:v>
                </c:pt>
                <c:pt idx="1957">
                  <c:v>BQp1O4RqwlA</c:v>
                </c:pt>
                <c:pt idx="1958">
                  <c:v>L-cVCS_PIzs</c:v>
                </c:pt>
                <c:pt idx="1959">
                  <c:v>nQPsP9Blhh4</c:v>
                </c:pt>
                <c:pt idx="1960">
                  <c:v>Im2xy2aNnzs</c:v>
                </c:pt>
                <c:pt idx="1961">
                  <c:v>74bAjGQpMkI</c:v>
                </c:pt>
                <c:pt idx="1962">
                  <c:v>6pubXTsfAdo</c:v>
                </c:pt>
                <c:pt idx="1963">
                  <c:v>yRiySGx9Zxw</c:v>
                </c:pt>
                <c:pt idx="1964">
                  <c:v>ZRyXRhxtyb4</c:v>
                </c:pt>
                <c:pt idx="1965">
                  <c:v>xmaKp9hPqz4</c:v>
                </c:pt>
                <c:pt idx="1966">
                  <c:v>ddpmYf0I0fU</c:v>
                </c:pt>
                <c:pt idx="1967">
                  <c:v>4bcbltzyUxc</c:v>
                </c:pt>
                <c:pt idx="1968">
                  <c:v>KkIsmJ-kiaI</c:v>
                </c:pt>
                <c:pt idx="1969">
                  <c:v>1nZmSnt8aeI</c:v>
                </c:pt>
                <c:pt idx="1970">
                  <c:v>EYRC0ck4yPI</c:v>
                </c:pt>
                <c:pt idx="1971">
                  <c:v>M7tsMLliAjY</c:v>
                </c:pt>
                <c:pt idx="1972">
                  <c:v>7k_5vluwRAI</c:v>
                </c:pt>
                <c:pt idx="1973">
                  <c:v>5ocgxI9ffKk</c:v>
                </c:pt>
                <c:pt idx="1974">
                  <c:v>A6AyrUWf6_k</c:v>
                </c:pt>
                <c:pt idx="1975">
                  <c:v>kf_qNA3Sdlg</c:v>
                </c:pt>
                <c:pt idx="1976">
                  <c:v>vLPNc9RWiTM</c:v>
                </c:pt>
                <c:pt idx="1977">
                  <c:v>oaBzIAMFtZM</c:v>
                </c:pt>
                <c:pt idx="1978">
                  <c:v>68nJwAd-HkQ</c:v>
                </c:pt>
                <c:pt idx="1979">
                  <c:v>6Si3LETvN0A</c:v>
                </c:pt>
                <c:pt idx="1980">
                  <c:v>URqkQkkS7Oc</c:v>
                </c:pt>
                <c:pt idx="1981">
                  <c:v>mmOEBgamzlU</c:v>
                </c:pt>
                <c:pt idx="1982">
                  <c:v>x_WfEo8FJMo</c:v>
                </c:pt>
                <c:pt idx="1983">
                  <c:v>eIAqcGv5EwE</c:v>
                </c:pt>
                <c:pt idx="1984">
                  <c:v>RmHkNmZYZ10</c:v>
                </c:pt>
                <c:pt idx="1985">
                  <c:v>aLMxJY67UIo</c:v>
                </c:pt>
                <c:pt idx="1986">
                  <c:v>HJLiyZ618-Q</c:v>
                </c:pt>
                <c:pt idx="1987">
                  <c:v>lXBuFqqLARw</c:v>
                </c:pt>
                <c:pt idx="1988">
                  <c:v>bIprd4QxkcE</c:v>
                </c:pt>
                <c:pt idx="1989">
                  <c:v>4I5QwNY1_mc</c:v>
                </c:pt>
                <c:pt idx="1990">
                  <c:v>oKoR87I5f9w</c:v>
                </c:pt>
                <c:pt idx="1991">
                  <c:v>jMiOT7OKhMQ</c:v>
                </c:pt>
                <c:pt idx="1992">
                  <c:v>6H2bUCOZFPE</c:v>
                </c:pt>
                <c:pt idx="1993">
                  <c:v>cFC8p6s0knU</c:v>
                </c:pt>
                <c:pt idx="1994">
                  <c:v>p6mvfoTpjcY</c:v>
                </c:pt>
                <c:pt idx="1995">
                  <c:v>D2uzgHhbyzw</c:v>
                </c:pt>
                <c:pt idx="1996">
                  <c:v>2qkfZFhwciI</c:v>
                </c:pt>
                <c:pt idx="1997">
                  <c:v>LHy2UoNdFlQ</c:v>
                </c:pt>
                <c:pt idx="1998">
                  <c:v>NNIBAySfJQ8</c:v>
                </c:pt>
                <c:pt idx="1999">
                  <c:v>jjOKZdaCddc</c:v>
                </c:pt>
                <c:pt idx="2000">
                  <c:v>KALBBYu4csA</c:v>
                </c:pt>
                <c:pt idx="2001">
                  <c:v>DfxfErmJfxY</c:v>
                </c:pt>
                <c:pt idx="2002">
                  <c:v>QwH4jNmjlgg</c:v>
                </c:pt>
                <c:pt idx="2003">
                  <c:v>8ojCchbMAFI</c:v>
                </c:pt>
                <c:pt idx="2004">
                  <c:v>MhXP9GpiR34</c:v>
                </c:pt>
                <c:pt idx="2005">
                  <c:v>SBPUWKby3T8</c:v>
                </c:pt>
                <c:pt idx="2006">
                  <c:v>3aFBVoih-4M</c:v>
                </c:pt>
                <c:pt idx="2007">
                  <c:v>Qvd43XKY-f0</c:v>
                </c:pt>
                <c:pt idx="2008">
                  <c:v>Sk1_ytol_bg</c:v>
                </c:pt>
                <c:pt idx="2009">
                  <c:v>NQIkUVRBzfA</c:v>
                </c:pt>
                <c:pt idx="2010">
                  <c:v>Sw018TePayo</c:v>
                </c:pt>
                <c:pt idx="2011">
                  <c:v>F2lN25IayH8</c:v>
                </c:pt>
                <c:pt idx="2012">
                  <c:v>vt75oPbLCzo</c:v>
                </c:pt>
                <c:pt idx="2013">
                  <c:v>IMhxZkdKqqM</c:v>
                </c:pt>
                <c:pt idx="2014">
                  <c:v>ebL8_tEk5Y4</c:v>
                </c:pt>
                <c:pt idx="2015">
                  <c:v>q2gICJFG6uw</c:v>
                </c:pt>
                <c:pt idx="2016">
                  <c:v>I7nbSzLCtEE</c:v>
                </c:pt>
                <c:pt idx="2017">
                  <c:v>i8J0cR-PY9c</c:v>
                </c:pt>
                <c:pt idx="2018">
                  <c:v>bMY0tfmj95k</c:v>
                </c:pt>
                <c:pt idx="2019">
                  <c:v>LfbrjeT0I4I</c:v>
                </c:pt>
                <c:pt idx="2020">
                  <c:v>MsRnSLdOKcw</c:v>
                </c:pt>
                <c:pt idx="2021">
                  <c:v>FSWuq_jgvmA</c:v>
                </c:pt>
                <c:pt idx="2022">
                  <c:v>K_6_MGgXXeg</c:v>
                </c:pt>
                <c:pt idx="2023">
                  <c:v>mVq8xYUPurM</c:v>
                </c:pt>
                <c:pt idx="2024">
                  <c:v>WPuhu6dYyQY</c:v>
                </c:pt>
                <c:pt idx="2025">
                  <c:v>KJPh2-atxlk</c:v>
                </c:pt>
                <c:pt idx="2026">
                  <c:v>UnmHjCabr58</c:v>
                </c:pt>
                <c:pt idx="2027">
                  <c:v>xuvgD7I0-A8</c:v>
                </c:pt>
                <c:pt idx="2028">
                  <c:v>HO8ExluUNNE</c:v>
                </c:pt>
                <c:pt idx="2029">
                  <c:v>v_Ynz13_uKY</c:v>
                </c:pt>
                <c:pt idx="2030">
                  <c:v>t-YC5lLNshg</c:v>
                </c:pt>
                <c:pt idx="2031">
                  <c:v>orR5pMl13I0</c:v>
                </c:pt>
                <c:pt idx="2032">
                  <c:v>TdwVHUcSkX0</c:v>
                </c:pt>
                <c:pt idx="2033">
                  <c:v>EmPDmXYsRN8</c:v>
                </c:pt>
                <c:pt idx="2034">
                  <c:v>QescFQB5k98</c:v>
                </c:pt>
                <c:pt idx="2035">
                  <c:v>UxNJ2SfVct8</c:v>
                </c:pt>
                <c:pt idx="2036">
                  <c:v>hXfq4lry_vg</c:v>
                </c:pt>
                <c:pt idx="2037">
                  <c:v>pJ5xK4OeYSw</c:v>
                </c:pt>
                <c:pt idx="2038">
                  <c:v>dR_vNsrIMR0</c:v>
                </c:pt>
                <c:pt idx="2039">
                  <c:v>YA9JHx8fZPs</c:v>
                </c:pt>
                <c:pt idx="2040">
                  <c:v>sw71AmmSzCM</c:v>
                </c:pt>
                <c:pt idx="2041">
                  <c:v>x2DuCJkwMzI</c:v>
                </c:pt>
                <c:pt idx="2042">
                  <c:v>HnfRlop7Rn4</c:v>
                </c:pt>
                <c:pt idx="2043">
                  <c:v>Va0z7yogB5A</c:v>
                </c:pt>
                <c:pt idx="2044">
                  <c:v>u-yrzon3hCI</c:v>
                </c:pt>
                <c:pt idx="2045">
                  <c:v>81UWfnz0n4c</c:v>
                </c:pt>
                <c:pt idx="2046">
                  <c:v>MN-SwTGVj1s</c:v>
                </c:pt>
                <c:pt idx="2047">
                  <c:v>f7KuhIVl5hI</c:v>
                </c:pt>
                <c:pt idx="2048">
                  <c:v>IGr6_3ckjKk</c:v>
                </c:pt>
                <c:pt idx="2049">
                  <c:v>SzoqlhtzVEY</c:v>
                </c:pt>
                <c:pt idx="2050">
                  <c:v>42dOifeZoUM</c:v>
                </c:pt>
                <c:pt idx="2051">
                  <c:v>jV5mV1U3CTw</c:v>
                </c:pt>
                <c:pt idx="2052">
                  <c:v>blySvGEKGY8</c:v>
                </c:pt>
                <c:pt idx="2053">
                  <c:v>PTNPWBAY-7c</c:v>
                </c:pt>
                <c:pt idx="2054">
                  <c:v>tlV22HAvYbM</c:v>
                </c:pt>
                <c:pt idx="2055">
                  <c:v>5SECYQ-Can0</c:v>
                </c:pt>
                <c:pt idx="2056">
                  <c:v>31pq9NjME0M</c:v>
                </c:pt>
                <c:pt idx="2057">
                  <c:v>InMMU9Mugho</c:v>
                </c:pt>
                <c:pt idx="2058">
                  <c:v>MD6dCgXf6vk</c:v>
                </c:pt>
                <c:pt idx="2059">
                  <c:v>2JYIctjG3HQ</c:v>
                </c:pt>
                <c:pt idx="2060">
                  <c:v>WVJbMYdCkO8</c:v>
                </c:pt>
                <c:pt idx="2061">
                  <c:v>3acxT_LfaOI</c:v>
                </c:pt>
                <c:pt idx="2062">
                  <c:v>fKzKvqyvUyU</c:v>
                </c:pt>
                <c:pt idx="2063">
                  <c:v>pzk_NdsUZhg</c:v>
                </c:pt>
                <c:pt idx="2064">
                  <c:v>vOZYScqG3aI</c:v>
                </c:pt>
                <c:pt idx="2065">
                  <c:v>lyrUuEHDcEk</c:v>
                </c:pt>
                <c:pt idx="2066">
                  <c:v>8cpN5nA6PiA</c:v>
                </c:pt>
                <c:pt idx="2067">
                  <c:v>vsliuo3EZ6w</c:v>
                </c:pt>
                <c:pt idx="2068">
                  <c:v>WwaTzS8tXV0</c:v>
                </c:pt>
                <c:pt idx="2069">
                  <c:v>2lh7jFVS_zU</c:v>
                </c:pt>
                <c:pt idx="2070">
                  <c:v>j09VYCvllhU</c:v>
                </c:pt>
                <c:pt idx="2071">
                  <c:v>NGPQj3N4Smw</c:v>
                </c:pt>
                <c:pt idx="2072">
                  <c:v>vt5xIaE7IEw</c:v>
                </c:pt>
                <c:pt idx="2073">
                  <c:v>lRe5LaaaN4k</c:v>
                </c:pt>
                <c:pt idx="2074">
                  <c:v>k5Ylny9Fws0</c:v>
                </c:pt>
                <c:pt idx="2075">
                  <c:v>_AbFedWFoNg</c:v>
                </c:pt>
                <c:pt idx="2076">
                  <c:v>IM1jRqHDbfw</c:v>
                </c:pt>
                <c:pt idx="2077">
                  <c:v>S81apGdq-jw</c:v>
                </c:pt>
                <c:pt idx="2078">
                  <c:v>4XmIjt0BDLo</c:v>
                </c:pt>
                <c:pt idx="2079">
                  <c:v>LjAxWGCANvs</c:v>
                </c:pt>
                <c:pt idx="2080">
                  <c:v>8Dw7KC7ilQo</c:v>
                </c:pt>
                <c:pt idx="2081">
                  <c:v>gOy4HbD6bfQ</c:v>
                </c:pt>
                <c:pt idx="2082">
                  <c:v>LQXq34PbK2k</c:v>
                </c:pt>
                <c:pt idx="2083">
                  <c:v>as6o-fqcsgc</c:v>
                </c:pt>
                <c:pt idx="2084">
                  <c:v>xuuVUIxOEUo</c:v>
                </c:pt>
                <c:pt idx="2085">
                  <c:v>bH4GVwV6iEg</c:v>
                </c:pt>
                <c:pt idx="2086">
                  <c:v>F_3FCmDD2NE</c:v>
                </c:pt>
                <c:pt idx="2087">
                  <c:v>xvDm4koa4CE</c:v>
                </c:pt>
                <c:pt idx="2088">
                  <c:v>xRnLTkO4kIk</c:v>
                </c:pt>
                <c:pt idx="2089">
                  <c:v>1JB2VNMy2X0</c:v>
                </c:pt>
                <c:pt idx="2090">
                  <c:v>jjdq3E8tSGg</c:v>
                </c:pt>
                <c:pt idx="2091">
                  <c:v>ukroJG4tX1E</c:v>
                </c:pt>
                <c:pt idx="2092">
                  <c:v>wntggWeDxjI</c:v>
                </c:pt>
                <c:pt idx="2093">
                  <c:v>ubawFigGGGU</c:v>
                </c:pt>
                <c:pt idx="2094">
                  <c:v>CgbZnZrE9OM</c:v>
                </c:pt>
                <c:pt idx="2095">
                  <c:v>egyLizimLfM</c:v>
                </c:pt>
                <c:pt idx="2096">
                  <c:v>cUE9CVcpvE4</c:v>
                </c:pt>
                <c:pt idx="2097">
                  <c:v>eQPGFavDUnw</c:v>
                </c:pt>
                <c:pt idx="2098">
                  <c:v>bRVajQqFKv4</c:v>
                </c:pt>
                <c:pt idx="2099">
                  <c:v>76n9k2jubIs</c:v>
                </c:pt>
                <c:pt idx="2100">
                  <c:v>LBouZZqO0mc</c:v>
                </c:pt>
                <c:pt idx="2101">
                  <c:v>bV3V84dPQgo</c:v>
                </c:pt>
                <c:pt idx="2102">
                  <c:v>GFte3Ypipjk</c:v>
                </c:pt>
                <c:pt idx="2103">
                  <c:v>VNnegO9h-yw</c:v>
                </c:pt>
                <c:pt idx="2104">
                  <c:v>E8jrQAmQYRA</c:v>
                </c:pt>
                <c:pt idx="2105">
                  <c:v>YTFT4n1Dx0M</c:v>
                </c:pt>
                <c:pt idx="2106">
                  <c:v>VWZQsEBkoKQ</c:v>
                </c:pt>
                <c:pt idx="2107">
                  <c:v>h0juXXzh8ko</c:v>
                </c:pt>
                <c:pt idx="2108">
                  <c:v>mHIyRRqs-eE</c:v>
                </c:pt>
                <c:pt idx="2109">
                  <c:v>6rfESTBFjro</c:v>
                </c:pt>
                <c:pt idx="2110">
                  <c:v>03A3D08OFHc</c:v>
                </c:pt>
                <c:pt idx="2111">
                  <c:v>AVyQuDaPyrg</c:v>
                </c:pt>
                <c:pt idx="2112">
                  <c:v>DtCWmc6GiX4</c:v>
                </c:pt>
                <c:pt idx="2113">
                  <c:v>QQ7_gVsBA40</c:v>
                </c:pt>
                <c:pt idx="2114">
                  <c:v>lfhMgE260Hs</c:v>
                </c:pt>
                <c:pt idx="2115">
                  <c:v>wVPdcCELZ4I</c:v>
                </c:pt>
                <c:pt idx="2116">
                  <c:v>jKuEzamB45U</c:v>
                </c:pt>
                <c:pt idx="2117">
                  <c:v>0Q2O2SUWG_Y</c:v>
                </c:pt>
                <c:pt idx="2118">
                  <c:v>TxOZJDqz3zQ</c:v>
                </c:pt>
                <c:pt idx="2119">
                  <c:v>UUQkl9WwrDQ</c:v>
                </c:pt>
                <c:pt idx="2120">
                  <c:v>zqOvpmdI2t8</c:v>
                </c:pt>
                <c:pt idx="2121">
                  <c:v>TW8ZKtKuLKI</c:v>
                </c:pt>
                <c:pt idx="2122">
                  <c:v>nCW6WnRoxcU</c:v>
                </c:pt>
                <c:pt idx="2123">
                  <c:v>-8JJ2dp3u_A</c:v>
                </c:pt>
                <c:pt idx="2124">
                  <c:v>tLlPw2ZTTTE</c:v>
                </c:pt>
                <c:pt idx="2125">
                  <c:v>YTAlpMnc8HU</c:v>
                </c:pt>
                <c:pt idx="2126">
                  <c:v>Q9qOAf5n83M</c:v>
                </c:pt>
                <c:pt idx="2127">
                  <c:v>JdJswwqQIpU</c:v>
                </c:pt>
                <c:pt idx="2128">
                  <c:v>1dpX1j_OPyg</c:v>
                </c:pt>
                <c:pt idx="2129">
                  <c:v>53RADm89qDw</c:v>
                </c:pt>
                <c:pt idx="2130">
                  <c:v>lBlFut7gJtM</c:v>
                </c:pt>
                <c:pt idx="2131">
                  <c:v>H3LnUt0b9Cg</c:v>
                </c:pt>
                <c:pt idx="2132">
                  <c:v>IG6r9Z9zWtc</c:v>
                </c:pt>
                <c:pt idx="2133">
                  <c:v>RX0nh6DVvTs</c:v>
                </c:pt>
                <c:pt idx="2134">
                  <c:v>qBEAG2yWRYU</c:v>
                </c:pt>
                <c:pt idx="2135">
                  <c:v>1r3xPg-YhHw</c:v>
                </c:pt>
                <c:pt idx="2136">
                  <c:v>UQqOrCs03_0</c:v>
                </c:pt>
                <c:pt idx="2137">
                  <c:v>Q646Qq2SxhI</c:v>
                </c:pt>
                <c:pt idx="2138">
                  <c:v>MOdN-xx8-NI</c:v>
                </c:pt>
                <c:pt idx="2139">
                  <c:v>nD62X_0owgM</c:v>
                </c:pt>
                <c:pt idx="2140">
                  <c:v>3m_6NI-XrhI</c:v>
                </c:pt>
                <c:pt idx="2141">
                  <c:v>EkL-7WX87uk</c:v>
                </c:pt>
                <c:pt idx="2142">
                  <c:v>JZf9UPGqcRc</c:v>
                </c:pt>
                <c:pt idx="2143">
                  <c:v>UrBli_f__4k</c:v>
                </c:pt>
                <c:pt idx="2144">
                  <c:v>gA_VXEdPNe4</c:v>
                </c:pt>
                <c:pt idx="2145">
                  <c:v>Lcv9mjxqM2E</c:v>
                </c:pt>
                <c:pt idx="2146">
                  <c:v>iCzUsXUEz94</c:v>
                </c:pt>
                <c:pt idx="2147">
                  <c:v>LRXR_JuVYHw</c:v>
                </c:pt>
                <c:pt idx="2148">
                  <c:v>MUjH1J2_9wo</c:v>
                </c:pt>
                <c:pt idx="2149">
                  <c:v>KK1X5PqF4NE</c:v>
                </c:pt>
                <c:pt idx="2150">
                  <c:v>StxhlQJi10g</c:v>
                </c:pt>
                <c:pt idx="2151">
                  <c:v>UuiabjRSDs4</c:v>
                </c:pt>
                <c:pt idx="2152">
                  <c:v>Ujfk3_mPDas</c:v>
                </c:pt>
                <c:pt idx="2153">
                  <c:v>Lrn8i2zFtG4</c:v>
                </c:pt>
                <c:pt idx="2154">
                  <c:v>E39E-kHu95w</c:v>
                </c:pt>
                <c:pt idx="2155">
                  <c:v>W72yTMcXd54</c:v>
                </c:pt>
                <c:pt idx="2156">
                  <c:v>ySb9gzDrJI8</c:v>
                </c:pt>
                <c:pt idx="2157">
                  <c:v>eXdfm0Xgd34</c:v>
                </c:pt>
                <c:pt idx="2158">
                  <c:v>LuqEs0wRHos</c:v>
                </c:pt>
                <c:pt idx="2159">
                  <c:v>7KWO4C1ybzc</c:v>
                </c:pt>
                <c:pt idx="2160">
                  <c:v>DPnrsbXG1nE</c:v>
                </c:pt>
                <c:pt idx="2161">
                  <c:v>Ie_su59U1Tk</c:v>
                </c:pt>
                <c:pt idx="2162">
                  <c:v>fiy_yXlypAo</c:v>
                </c:pt>
                <c:pt idx="2163">
                  <c:v>VbDwoEglngI</c:v>
                </c:pt>
                <c:pt idx="2164">
                  <c:v>9VAZ0WCTrGk</c:v>
                </c:pt>
                <c:pt idx="2165">
                  <c:v>M4jLsWUF0uk</c:v>
                </c:pt>
                <c:pt idx="2166">
                  <c:v>J6GbDoIqf0o</c:v>
                </c:pt>
                <c:pt idx="2167">
                  <c:v>C6a5Aw2FkBA</c:v>
                </c:pt>
                <c:pt idx="2168">
                  <c:v>5ZorxDQ3Tgg</c:v>
                </c:pt>
                <c:pt idx="2169">
                  <c:v>3Cy_hCIv2-c</c:v>
                </c:pt>
                <c:pt idx="2170">
                  <c:v>DcWXxNtyHuk</c:v>
                </c:pt>
                <c:pt idx="2171">
                  <c:v>Wg5K2wfous8</c:v>
                </c:pt>
                <c:pt idx="2172">
                  <c:v>Lx4ESwFT9mk</c:v>
                </c:pt>
                <c:pt idx="2173">
                  <c:v>MN840bAdQyw</c:v>
                </c:pt>
                <c:pt idx="2174">
                  <c:v>5Ey1v8L_pEc</c:v>
                </c:pt>
                <c:pt idx="2175">
                  <c:v>wzaO0HeH5mk</c:v>
                </c:pt>
                <c:pt idx="2176">
                  <c:v>LkZha3CEXUY</c:v>
                </c:pt>
                <c:pt idx="2177">
                  <c:v>HEa-e1zVv7M</c:v>
                </c:pt>
                <c:pt idx="2178">
                  <c:v>8zbM2Dge35U</c:v>
                </c:pt>
                <c:pt idx="2179">
                  <c:v>5XwQsTjs30Q</c:v>
                </c:pt>
                <c:pt idx="2180">
                  <c:v>iLXoizOBIN0</c:v>
                </c:pt>
                <c:pt idx="2181">
                  <c:v>EGc1JGiF0fA</c:v>
                </c:pt>
                <c:pt idx="2182">
                  <c:v>_EqvTLaKJ1I</c:v>
                </c:pt>
                <c:pt idx="2183">
                  <c:v>kYs_-iqfO_k</c:v>
                </c:pt>
                <c:pt idx="2184">
                  <c:v>fJY_psOadJc</c:v>
                </c:pt>
                <c:pt idx="2185">
                  <c:v>15VQkurX5yk</c:v>
                </c:pt>
                <c:pt idx="2186">
                  <c:v>oycYpm5jCYA</c:v>
                </c:pt>
                <c:pt idx="2187">
                  <c:v>3uREDNRuXVA</c:v>
                </c:pt>
                <c:pt idx="2188">
                  <c:v>OSOgylHlY2g</c:v>
                </c:pt>
                <c:pt idx="2189">
                  <c:v>iH_DWPgM_bA</c:v>
                </c:pt>
                <c:pt idx="2190">
                  <c:v>Tg9OdmUD9cE</c:v>
                </c:pt>
                <c:pt idx="2191">
                  <c:v>gWpIelc_xrI</c:v>
                </c:pt>
                <c:pt idx="2192">
                  <c:v>Jxc7SBL5TbE</c:v>
                </c:pt>
                <c:pt idx="2193">
                  <c:v>EIdzdUZuL-E</c:v>
                </c:pt>
                <c:pt idx="2194">
                  <c:v>lduo4gvJsaQ</c:v>
                </c:pt>
                <c:pt idx="2195">
                  <c:v>z_rHZI7AIUo</c:v>
                </c:pt>
                <c:pt idx="2196">
                  <c:v>marAZRRxLgs</c:v>
                </c:pt>
                <c:pt idx="2197">
                  <c:v>8gOdVsbfjW4</c:v>
                </c:pt>
                <c:pt idx="2198">
                  <c:v>NonKN3YAMHE</c:v>
                </c:pt>
                <c:pt idx="2199">
                  <c:v>pefGcGvkStI</c:v>
                </c:pt>
                <c:pt idx="2200">
                  <c:v>6jetElIwt-w</c:v>
                </c:pt>
                <c:pt idx="2201">
                  <c:v>Ykqx3BYXKmQ</c:v>
                </c:pt>
                <c:pt idx="2202">
                  <c:v>rO8Kl1Yz1Hk</c:v>
                </c:pt>
                <c:pt idx="2203">
                  <c:v>-9UM5SFwKRY</c:v>
                </c:pt>
                <c:pt idx="2204">
                  <c:v>4Vgigt3S4d4</c:v>
                </c:pt>
                <c:pt idx="2205">
                  <c:v>I6kx5GKJYGw</c:v>
                </c:pt>
                <c:pt idx="2206">
                  <c:v>MzPseRP2DV4</c:v>
                </c:pt>
                <c:pt idx="2207">
                  <c:v>ubyqacDBSPg</c:v>
                </c:pt>
                <c:pt idx="2208">
                  <c:v>zRhe-5Q72PY</c:v>
                </c:pt>
                <c:pt idx="2209">
                  <c:v>r5CvQOAGeJ0</c:v>
                </c:pt>
                <c:pt idx="2210">
                  <c:v>g2orJgNOpnU</c:v>
                </c:pt>
                <c:pt idx="2211">
                  <c:v>mt-pg8FBBDw</c:v>
                </c:pt>
                <c:pt idx="2212">
                  <c:v>PoJ73OXEEy0</c:v>
                </c:pt>
                <c:pt idx="2213">
                  <c:v>64K0ZNYZBs0</c:v>
                </c:pt>
                <c:pt idx="2214">
                  <c:v>gLVZNTtr_rI</c:v>
                </c:pt>
                <c:pt idx="2215">
                  <c:v>t-My3vpDBvA</c:v>
                </c:pt>
                <c:pt idx="2216">
                  <c:v>FPm7xM849-E</c:v>
                </c:pt>
                <c:pt idx="2217">
                  <c:v>T9WN2_ikz6Q</c:v>
                </c:pt>
                <c:pt idx="2218">
                  <c:v>wmLgU6-FE0s</c:v>
                </c:pt>
                <c:pt idx="2219">
                  <c:v>nCadNazBrp0</c:v>
                </c:pt>
                <c:pt idx="2220">
                  <c:v>mOBA_bu5FTs</c:v>
                </c:pt>
                <c:pt idx="2221">
                  <c:v>bqx08H6wfI0</c:v>
                </c:pt>
                <c:pt idx="2222">
                  <c:v>PXIUb8Bpw_g</c:v>
                </c:pt>
                <c:pt idx="2223">
                  <c:v>dPL_3dUIU60</c:v>
                </c:pt>
                <c:pt idx="2224">
                  <c:v>CL7LNzokn48</c:v>
                </c:pt>
                <c:pt idx="2225">
                  <c:v>Pf_vGjefaXI</c:v>
                </c:pt>
                <c:pt idx="2226">
                  <c:v>a65KqxBGBoY</c:v>
                </c:pt>
                <c:pt idx="2227">
                  <c:v>IS8H4yVjAlo</c:v>
                </c:pt>
                <c:pt idx="2228">
                  <c:v>TFktziLOsFg</c:v>
                </c:pt>
                <c:pt idx="2229">
                  <c:v>1OOxSx5QZV0</c:v>
                </c:pt>
                <c:pt idx="2230">
                  <c:v>bD2T_YuVhrw</c:v>
                </c:pt>
                <c:pt idx="2231">
                  <c:v>rtwzZzPkyS4</c:v>
                </c:pt>
                <c:pt idx="2232">
                  <c:v>A0-Ri5Rciow</c:v>
                </c:pt>
                <c:pt idx="2233">
                  <c:v>tHfu3YM6Tlc</c:v>
                </c:pt>
                <c:pt idx="2234">
                  <c:v>5a36qYexzjg</c:v>
                </c:pt>
                <c:pt idx="2235">
                  <c:v>XmELYApWmCk</c:v>
                </c:pt>
                <c:pt idx="2236">
                  <c:v>hMZP19GEZmQ</c:v>
                </c:pt>
                <c:pt idx="2237">
                  <c:v>FpPNdAyqrJs</c:v>
                </c:pt>
                <c:pt idx="2238">
                  <c:v>5JYqTSSH6IA</c:v>
                </c:pt>
                <c:pt idx="2239">
                  <c:v>MPEka6dllFU</c:v>
                </c:pt>
                <c:pt idx="2240">
                  <c:v>eK_zQ5PyzEo</c:v>
                </c:pt>
                <c:pt idx="2241">
                  <c:v>8UvhKPPU2xo</c:v>
                </c:pt>
                <c:pt idx="2242">
                  <c:v>sYOSR6sPL7Q</c:v>
                </c:pt>
                <c:pt idx="2243">
                  <c:v>3sh9cOopj90</c:v>
                </c:pt>
                <c:pt idx="2244">
                  <c:v>ifa_SGkGoP0</c:v>
                </c:pt>
                <c:pt idx="2245">
                  <c:v>OkxCkz1KCZo</c:v>
                </c:pt>
                <c:pt idx="2246">
                  <c:v>D4cZ3r7lX64</c:v>
                </c:pt>
                <c:pt idx="2247">
                  <c:v>IiuhOvaYmCc</c:v>
                </c:pt>
                <c:pt idx="2248">
                  <c:v>cPxii4_WJes</c:v>
                </c:pt>
                <c:pt idx="2249">
                  <c:v>bhF9fBKyMEo</c:v>
                </c:pt>
                <c:pt idx="2250">
                  <c:v>YW8nPnGgczc</c:v>
                </c:pt>
                <c:pt idx="2251">
                  <c:v>sOQrqEr5di4</c:v>
                </c:pt>
                <c:pt idx="2252">
                  <c:v>zN--8B42GGs</c:v>
                </c:pt>
                <c:pt idx="2253">
                  <c:v>h9NbyvGfIns</c:v>
                </c:pt>
                <c:pt idx="2254">
                  <c:v>PJbtHhAA530</c:v>
                </c:pt>
                <c:pt idx="2255">
                  <c:v>D5AmhE_bntY</c:v>
                </c:pt>
                <c:pt idx="2256">
                  <c:v>98M2O9dXiDQ</c:v>
                </c:pt>
                <c:pt idx="2257">
                  <c:v>c42_6Jz9C2k</c:v>
                </c:pt>
                <c:pt idx="2258">
                  <c:v>9HI_vNf_sAI</c:v>
                </c:pt>
                <c:pt idx="2259">
                  <c:v>rZAVK_66j84</c:v>
                </c:pt>
                <c:pt idx="2260">
                  <c:v>BF7wHATkHE8</c:v>
                </c:pt>
                <c:pt idx="2261">
                  <c:v>TJOQYnumxDM</c:v>
                </c:pt>
                <c:pt idx="2262">
                  <c:v>iS3dP6zZOoM</c:v>
                </c:pt>
                <c:pt idx="2263">
                  <c:v>D6XxicOdFfo</c:v>
                </c:pt>
                <c:pt idx="2264">
                  <c:v>9oyKePWRi8Y</c:v>
                </c:pt>
                <c:pt idx="2265">
                  <c:v>xF5OtEBgVQ0</c:v>
                </c:pt>
                <c:pt idx="2266">
                  <c:v>mgCbon31GoY</c:v>
                </c:pt>
                <c:pt idx="2267">
                  <c:v>FlVeVqUCrjw</c:v>
                </c:pt>
                <c:pt idx="2268">
                  <c:v>UeJZhji9Eek</c:v>
                </c:pt>
                <c:pt idx="2269">
                  <c:v>VmVnDljmVFw</c:v>
                </c:pt>
                <c:pt idx="2270">
                  <c:v>BuHEuCh0tFE</c:v>
                </c:pt>
                <c:pt idx="2271">
                  <c:v>kZ3Ua_zToo4</c:v>
                </c:pt>
                <c:pt idx="2272">
                  <c:v>_a32vhMjad8</c:v>
                </c:pt>
                <c:pt idx="2273">
                  <c:v>fJhhl8P6XSk</c:v>
                </c:pt>
                <c:pt idx="2274">
                  <c:v>4LTXDxS5t7k</c:v>
                </c:pt>
                <c:pt idx="2275">
                  <c:v>fNCLkYduz7o</c:v>
                </c:pt>
                <c:pt idx="2276">
                  <c:v>RCNFZ-nZ6vk</c:v>
                </c:pt>
                <c:pt idx="2277">
                  <c:v>W7l5iZl3lGY</c:v>
                </c:pt>
                <c:pt idx="2278">
                  <c:v>YasQ-U0QWR0</c:v>
                </c:pt>
                <c:pt idx="2279">
                  <c:v>g13BkabLzcM</c:v>
                </c:pt>
                <c:pt idx="2280">
                  <c:v>Z4-6VH04V40</c:v>
                </c:pt>
                <c:pt idx="2281">
                  <c:v>Lfj5-qN13jk</c:v>
                </c:pt>
                <c:pt idx="2282">
                  <c:v>J-IzGBU344M</c:v>
                </c:pt>
                <c:pt idx="2283">
                  <c:v>NNgpIDKCFyo</c:v>
                </c:pt>
                <c:pt idx="2284">
                  <c:v>4ZW0SStj_L4</c:v>
                </c:pt>
                <c:pt idx="2285">
                  <c:v>i8eNKW1YQ7Q</c:v>
                </c:pt>
                <c:pt idx="2286">
                  <c:v>oATFmuUsgTg</c:v>
                </c:pt>
                <c:pt idx="2287">
                  <c:v>s0eNfufEem0</c:v>
                </c:pt>
                <c:pt idx="2288">
                  <c:v>hlSN_rLuht0</c:v>
                </c:pt>
                <c:pt idx="2289">
                  <c:v>Wj34yfjN0OA</c:v>
                </c:pt>
                <c:pt idx="2290">
                  <c:v>RNIlW4NQgLo</c:v>
                </c:pt>
                <c:pt idx="2291">
                  <c:v>k-xS4NwiWrc</c:v>
                </c:pt>
                <c:pt idx="2292">
                  <c:v>m1h8qa6Jc60</c:v>
                </c:pt>
                <c:pt idx="2293">
                  <c:v>SxAsIEwHIVY</c:v>
                </c:pt>
                <c:pt idx="2294">
                  <c:v>L98NnC6LlsA</c:v>
                </c:pt>
                <c:pt idx="2295">
                  <c:v>zKS4Q5FobaQ</c:v>
                </c:pt>
                <c:pt idx="2296">
                  <c:v>Aahj3atxdS4</c:v>
                </c:pt>
                <c:pt idx="2297">
                  <c:v>1yh4CNBWauw</c:v>
                </c:pt>
                <c:pt idx="2298">
                  <c:v>2Y1Dwem6Ero</c:v>
                </c:pt>
                <c:pt idx="2299">
                  <c:v>nj7XoeDXjUA</c:v>
                </c:pt>
                <c:pt idx="2300">
                  <c:v>NK9DJLg25bU</c:v>
                </c:pt>
                <c:pt idx="2301">
                  <c:v>c-FaEuIOxsc</c:v>
                </c:pt>
                <c:pt idx="2302">
                  <c:v>h_iwc9414RQ</c:v>
                </c:pt>
                <c:pt idx="2303">
                  <c:v>f9TOr-Y-QMA</c:v>
                </c:pt>
                <c:pt idx="2304">
                  <c:v>nmKS2r6pXBA</c:v>
                </c:pt>
                <c:pt idx="2305">
                  <c:v>TInRePpJmaE</c:v>
                </c:pt>
                <c:pt idx="2306">
                  <c:v>j-EM01zPQzs</c:v>
                </c:pt>
                <c:pt idx="2307">
                  <c:v>R-_PZwE7j3U</c:v>
                </c:pt>
                <c:pt idx="2308">
                  <c:v>Qur20fwAMBM</c:v>
                </c:pt>
                <c:pt idx="2309">
                  <c:v>8xEQdVEexN8</c:v>
                </c:pt>
                <c:pt idx="2310">
                  <c:v>vl0hPJnkNcM</c:v>
                </c:pt>
                <c:pt idx="2311">
                  <c:v>O-Uz4xrWxnM</c:v>
                </c:pt>
                <c:pt idx="2312">
                  <c:v>4oTy_QUn9kA</c:v>
                </c:pt>
                <c:pt idx="2313">
                  <c:v>bp1fsKJIU54</c:v>
                </c:pt>
                <c:pt idx="2314">
                  <c:v>YkFGZikJS8c</c:v>
                </c:pt>
                <c:pt idx="2315">
                  <c:v>UsLdGhkSw9Q</c:v>
                </c:pt>
                <c:pt idx="2316">
                  <c:v>fdjafnm35fI</c:v>
                </c:pt>
                <c:pt idx="2317">
                  <c:v>Ax7M9TIK4sc</c:v>
                </c:pt>
                <c:pt idx="2318">
                  <c:v>MVp6CqWd2tk</c:v>
                </c:pt>
                <c:pt idx="2319">
                  <c:v>r5xTuumaurU</c:v>
                </c:pt>
                <c:pt idx="2320">
                  <c:v>_n0NLoszZmU</c:v>
                </c:pt>
                <c:pt idx="2321">
                  <c:v>fxncaIniMz0</c:v>
                </c:pt>
                <c:pt idx="2322">
                  <c:v>6-3g9ZKg2os</c:v>
                </c:pt>
                <c:pt idx="2323">
                  <c:v>XharSn74VWY</c:v>
                </c:pt>
                <c:pt idx="2324">
                  <c:v>Z8zRo_AEd6M</c:v>
                </c:pt>
                <c:pt idx="2325">
                  <c:v>n6dJnDGcrP8</c:v>
                </c:pt>
                <c:pt idx="2326">
                  <c:v>f10ZBnxItrg</c:v>
                </c:pt>
                <c:pt idx="2327">
                  <c:v>b9Lm-Yjdl2A</c:v>
                </c:pt>
                <c:pt idx="2328">
                  <c:v>zK3A5SuTRMs</c:v>
                </c:pt>
                <c:pt idx="2329">
                  <c:v>uKOggf39e7o</c:v>
                </c:pt>
                <c:pt idx="2330">
                  <c:v>qJYHegeG3kU</c:v>
                </c:pt>
                <c:pt idx="2331">
                  <c:v>A9rwbYK_Ca8</c:v>
                </c:pt>
                <c:pt idx="2332">
                  <c:v>PKcdcZE2nt4</c:v>
                </c:pt>
                <c:pt idx="2333">
                  <c:v>Beq8MqAmbgk</c:v>
                </c:pt>
                <c:pt idx="2334">
                  <c:v>P8WmzYerTgM</c:v>
                </c:pt>
                <c:pt idx="2335">
                  <c:v>Z38xEp99ChU</c:v>
                </c:pt>
                <c:pt idx="2336">
                  <c:v>vUOuXzG6cDs</c:v>
                </c:pt>
                <c:pt idx="2337">
                  <c:v>04h3YIoQ2R0</c:v>
                </c:pt>
                <c:pt idx="2338">
                  <c:v>8nPkgwJkGs4</c:v>
                </c:pt>
                <c:pt idx="2339">
                  <c:v>cUDMjspWgkI</c:v>
                </c:pt>
                <c:pt idx="2340">
                  <c:v>xlY0tV0geAc</c:v>
                </c:pt>
                <c:pt idx="2341">
                  <c:v>8mbyn2WzVKg</c:v>
                </c:pt>
                <c:pt idx="2342">
                  <c:v>zsuVy76rllw</c:v>
                </c:pt>
                <c:pt idx="2343">
                  <c:v>jbs9_qxBS1Y</c:v>
                </c:pt>
                <c:pt idx="2344">
                  <c:v>_NM2KJfy_1w</c:v>
                </c:pt>
                <c:pt idx="2345">
                  <c:v>IX6_sAiDgnY</c:v>
                </c:pt>
                <c:pt idx="2346">
                  <c:v>9i89lqyt7Wo</c:v>
                </c:pt>
                <c:pt idx="2347">
                  <c:v>5ICuna92dLg</c:v>
                </c:pt>
                <c:pt idx="2348">
                  <c:v>2GopPos5oMo</c:v>
                </c:pt>
                <c:pt idx="2349">
                  <c:v>33OpANSRJEs</c:v>
                </c:pt>
                <c:pt idx="2350">
                  <c:v>3yj8DGOWQ5I</c:v>
                </c:pt>
                <c:pt idx="2351">
                  <c:v>-0mcgX4ro7I</c:v>
                </c:pt>
                <c:pt idx="2352">
                  <c:v>FkPE_21bhrM</c:v>
                </c:pt>
                <c:pt idx="2353">
                  <c:v>ZDn0cGcR7cs</c:v>
                </c:pt>
                <c:pt idx="2354">
                  <c:v>psMx2jHJ0Ck</c:v>
                </c:pt>
                <c:pt idx="2355">
                  <c:v>dzeI3BhZg-M</c:v>
                </c:pt>
                <c:pt idx="2356">
                  <c:v>Q7llI5VsNFo</c:v>
                </c:pt>
                <c:pt idx="2357">
                  <c:v>MXqzQymBSGw</c:v>
                </c:pt>
                <c:pt idx="2358">
                  <c:v>Pc8c9WEoaZ0</c:v>
                </c:pt>
                <c:pt idx="2359">
                  <c:v>DJdLYXGvI5U</c:v>
                </c:pt>
                <c:pt idx="2360">
                  <c:v>l2hcLfqc4qU</c:v>
                </c:pt>
                <c:pt idx="2361">
                  <c:v>LAl4G62ZEdQ</c:v>
                </c:pt>
                <c:pt idx="2362">
                  <c:v>7mryaMsQw50</c:v>
                </c:pt>
                <c:pt idx="2363">
                  <c:v>itGGSie6VqE</c:v>
                </c:pt>
                <c:pt idx="2364">
                  <c:v>lYvuqp6jF60</c:v>
                </c:pt>
                <c:pt idx="2365">
                  <c:v>OARQ2LDOYMU</c:v>
                </c:pt>
                <c:pt idx="2366">
                  <c:v>iN-c7ZDrSvM</c:v>
                </c:pt>
                <c:pt idx="2367">
                  <c:v>2AF6RfGWMvk</c:v>
                </c:pt>
                <c:pt idx="2368">
                  <c:v>ngTLa-Hj46s</c:v>
                </c:pt>
                <c:pt idx="2369">
                  <c:v>EyUNioJzBso</c:v>
                </c:pt>
                <c:pt idx="2370">
                  <c:v>8r_88-GQg98</c:v>
                </c:pt>
                <c:pt idx="2371">
                  <c:v>Q_3X1v44B0E</c:v>
                </c:pt>
                <c:pt idx="2372">
                  <c:v>yGQHtyQCZnM</c:v>
                </c:pt>
                <c:pt idx="2373">
                  <c:v>EBXSrpav9lY</c:v>
                </c:pt>
                <c:pt idx="2374">
                  <c:v>3J9cY2aWnn8</c:v>
                </c:pt>
                <c:pt idx="2375">
                  <c:v>hdnp__rGSjE</c:v>
                </c:pt>
                <c:pt idx="2376">
                  <c:v>JmgvRzHNDVc</c:v>
                </c:pt>
                <c:pt idx="2377">
                  <c:v>BCltqhUbpiE</c:v>
                </c:pt>
                <c:pt idx="2378">
                  <c:v>a6kEj3LI8xs</c:v>
                </c:pt>
                <c:pt idx="2379">
                  <c:v>VIzi6Ade_0w</c:v>
                </c:pt>
                <c:pt idx="2380">
                  <c:v>xeWjs3kncAU</c:v>
                </c:pt>
                <c:pt idx="2381">
                  <c:v>u-O-DRQde-w</c:v>
                </c:pt>
                <c:pt idx="2382">
                  <c:v>JlCBt9tYNtA</c:v>
                </c:pt>
                <c:pt idx="2383">
                  <c:v>KdRPiY2KE8w</c:v>
                </c:pt>
                <c:pt idx="2384">
                  <c:v>Tx0fhKJRaeU</c:v>
                </c:pt>
                <c:pt idx="2385">
                  <c:v>YqXpjgAKr3w</c:v>
                </c:pt>
                <c:pt idx="2386">
                  <c:v>uNtY6HpiM4M</c:v>
                </c:pt>
                <c:pt idx="2387">
                  <c:v>5asNqv1u0oI</c:v>
                </c:pt>
                <c:pt idx="2388">
                  <c:v>Dto7Nms-Xo0</c:v>
                </c:pt>
                <c:pt idx="2389">
                  <c:v>qUnUoxa8Bww</c:v>
                </c:pt>
                <c:pt idx="2390">
                  <c:v>HWjtSGIqVMo</c:v>
                </c:pt>
                <c:pt idx="2391">
                  <c:v>HpNCLzgnfds</c:v>
                </c:pt>
                <c:pt idx="2392">
                  <c:v>JKa-zo6gJpo</c:v>
                </c:pt>
                <c:pt idx="2393">
                  <c:v>MUufMZHPedQ</c:v>
                </c:pt>
                <c:pt idx="2394">
                  <c:v>Vq-ic7oMf1g</c:v>
                </c:pt>
                <c:pt idx="2395">
                  <c:v>QlaFpoe1U-s</c:v>
                </c:pt>
                <c:pt idx="2396">
                  <c:v>duGErpf7Oko</c:v>
                </c:pt>
                <c:pt idx="2397">
                  <c:v>2wGSKHW2PvI</c:v>
                </c:pt>
                <c:pt idx="2398">
                  <c:v>ohRyXxc9CIc</c:v>
                </c:pt>
                <c:pt idx="2399">
                  <c:v>E5QXvB0H-x4</c:v>
                </c:pt>
                <c:pt idx="2400">
                  <c:v>GoAdwD3VBV0</c:v>
                </c:pt>
                <c:pt idx="2401">
                  <c:v>iNJY3rLI2ws</c:v>
                </c:pt>
                <c:pt idx="2402">
                  <c:v>byfZwrUb-eI</c:v>
                </c:pt>
                <c:pt idx="2403">
                  <c:v>nlGnstI-L1c</c:v>
                </c:pt>
                <c:pt idx="2404">
                  <c:v>qJBpJTaiYSk</c:v>
                </c:pt>
                <c:pt idx="2405">
                  <c:v>5gYuK3LixLo</c:v>
                </c:pt>
                <c:pt idx="2406">
                  <c:v>TMrUP3VTqaY</c:v>
                </c:pt>
                <c:pt idx="2407">
                  <c:v>kwBYyMdzEWA</c:v>
                </c:pt>
                <c:pt idx="2408">
                  <c:v>7OGvlKUtZB4</c:v>
                </c:pt>
                <c:pt idx="2409">
                  <c:v>I7i_e-k9P1s</c:v>
                </c:pt>
                <c:pt idx="2410">
                  <c:v>RiA3hcmbWrc</c:v>
                </c:pt>
                <c:pt idx="2411">
                  <c:v>HTCU53ONfPk</c:v>
                </c:pt>
                <c:pt idx="2412">
                  <c:v>IQar71vOSZs</c:v>
                </c:pt>
                <c:pt idx="2413">
                  <c:v>kuJzWpQT_v8</c:v>
                </c:pt>
                <c:pt idx="2414">
                  <c:v>sXu4KD_8JEk</c:v>
                </c:pt>
                <c:pt idx="2415">
                  <c:v>iyHi5tt-ne0</c:v>
                </c:pt>
                <c:pt idx="2416">
                  <c:v>7go3ll78b4Y</c:v>
                </c:pt>
                <c:pt idx="2417">
                  <c:v>8-bEMmzREWs</c:v>
                </c:pt>
                <c:pt idx="2418">
                  <c:v>waFxaXuReS0</c:v>
                </c:pt>
                <c:pt idx="2419">
                  <c:v>PjPlubo4cbs</c:v>
                </c:pt>
                <c:pt idx="2420">
                  <c:v>FinTC5rfvW0</c:v>
                </c:pt>
                <c:pt idx="2421">
                  <c:v>Zj6jvZ5hCUc</c:v>
                </c:pt>
                <c:pt idx="2422">
                  <c:v>KZ-4ahYIkHg</c:v>
                </c:pt>
                <c:pt idx="2423">
                  <c:v>1pxZqSCjVTY</c:v>
                </c:pt>
                <c:pt idx="2424">
                  <c:v>w68QMHHTUJc</c:v>
                </c:pt>
                <c:pt idx="2425">
                  <c:v>joxJBM4FCQ8</c:v>
                </c:pt>
                <c:pt idx="2426">
                  <c:v>SUZ0pLfnqX0</c:v>
                </c:pt>
                <c:pt idx="2427">
                  <c:v>skykhYaptRk</c:v>
                </c:pt>
                <c:pt idx="2428">
                  <c:v>vCW2SWIyiDU</c:v>
                </c:pt>
                <c:pt idx="2429">
                  <c:v>x4CU0daFYdo</c:v>
                </c:pt>
                <c:pt idx="2430">
                  <c:v>gw7CLFl8z64</c:v>
                </c:pt>
                <c:pt idx="2431">
                  <c:v>Lw7OucL_k8s</c:v>
                </c:pt>
                <c:pt idx="2432">
                  <c:v>SODVWU6uTu0</c:v>
                </c:pt>
                <c:pt idx="2433">
                  <c:v>6wbR6qFWqPk</c:v>
                </c:pt>
                <c:pt idx="2434">
                  <c:v>RYsdZHc7MI8</c:v>
                </c:pt>
                <c:pt idx="2435">
                  <c:v>e1sJzAkI318</c:v>
                </c:pt>
                <c:pt idx="2436">
                  <c:v>VKEaxBc4e0Q</c:v>
                </c:pt>
                <c:pt idx="2437">
                  <c:v>4mO_B_KjxWg</c:v>
                </c:pt>
                <c:pt idx="2438">
                  <c:v>k3twDhbG2W8</c:v>
                </c:pt>
                <c:pt idx="2439">
                  <c:v>hQvMBeQIvGA</c:v>
                </c:pt>
                <c:pt idx="2440">
                  <c:v>Txogjk7J-7k</c:v>
                </c:pt>
                <c:pt idx="2441">
                  <c:v>Co_RSM7O0EY</c:v>
                </c:pt>
                <c:pt idx="2442">
                  <c:v>ua4PKNu89sA</c:v>
                </c:pt>
                <c:pt idx="2443">
                  <c:v>1KdsD5pTHIk</c:v>
                </c:pt>
                <c:pt idx="2444">
                  <c:v>1L_GpH3uSso</c:v>
                </c:pt>
                <c:pt idx="2445">
                  <c:v>h2Mljyvr-vI</c:v>
                </c:pt>
                <c:pt idx="2446">
                  <c:v>NVRqtHxm7cE</c:v>
                </c:pt>
                <c:pt idx="2447">
                  <c:v>zglPz49uKtU</c:v>
                </c:pt>
                <c:pt idx="2448">
                  <c:v>QNJ9qsfy3wU</c:v>
                </c:pt>
                <c:pt idx="2449">
                  <c:v>b8Was1fayz0</c:v>
                </c:pt>
                <c:pt idx="2450">
                  <c:v>FEfJazZ-cUI</c:v>
                </c:pt>
                <c:pt idx="2451">
                  <c:v>KIVavuv9lAo</c:v>
                </c:pt>
                <c:pt idx="2452">
                  <c:v>FyEQ1kK4dQg</c:v>
                </c:pt>
                <c:pt idx="2453">
                  <c:v>FNW9tcjqwqU</c:v>
                </c:pt>
                <c:pt idx="2454">
                  <c:v>vhFodD7iMEA</c:v>
                </c:pt>
                <c:pt idx="2455">
                  <c:v>w6qAXVbkwCU</c:v>
                </c:pt>
                <c:pt idx="2456">
                  <c:v>NnJot94R18w</c:v>
                </c:pt>
                <c:pt idx="2457">
                  <c:v>0dQbLHDWoIA</c:v>
                </c:pt>
                <c:pt idx="2458">
                  <c:v>4CG8IU54DX0</c:v>
                </c:pt>
                <c:pt idx="2459">
                  <c:v>TQFKWUPQnVM</c:v>
                </c:pt>
                <c:pt idx="2460">
                  <c:v>YCi98Hiqkok</c:v>
                </c:pt>
                <c:pt idx="2461">
                  <c:v>dNfQ8n747rI</c:v>
                </c:pt>
                <c:pt idx="2462">
                  <c:v>In35YRmtLTs</c:v>
                </c:pt>
                <c:pt idx="2463">
                  <c:v>mV6aztP58f8</c:v>
                </c:pt>
                <c:pt idx="2464">
                  <c:v>wBLBS06nmLs</c:v>
                </c:pt>
                <c:pt idx="2465">
                  <c:v>BOxr2S-xPMU</c:v>
                </c:pt>
                <c:pt idx="2466">
                  <c:v>WPe0RiUXJNI</c:v>
                </c:pt>
                <c:pt idx="2467">
                  <c:v>yCrAEJyxJkc</c:v>
                </c:pt>
                <c:pt idx="2468">
                  <c:v>Zqv5CBWt9yA</c:v>
                </c:pt>
                <c:pt idx="2469">
                  <c:v>2RPuAW7E-YQ</c:v>
                </c:pt>
                <c:pt idx="2470">
                  <c:v>QbD1hz7jxl8</c:v>
                </c:pt>
                <c:pt idx="2471">
                  <c:v>m2gWd_VNuRw</c:v>
                </c:pt>
                <c:pt idx="2472">
                  <c:v>wkVABDc9qJQ</c:v>
                </c:pt>
                <c:pt idx="2473">
                  <c:v>pZgBVMGJ3n0</c:v>
                </c:pt>
                <c:pt idx="2474">
                  <c:v>W-wC9I3WDV8</c:v>
                </c:pt>
                <c:pt idx="2475">
                  <c:v>trCRiYMuE7c</c:v>
                </c:pt>
                <c:pt idx="2476">
                  <c:v>7O0E9QwoVCg</c:v>
                </c:pt>
                <c:pt idx="2477">
                  <c:v>eXvoAwhUp0E</c:v>
                </c:pt>
                <c:pt idx="2478">
                  <c:v>0A9RyOaIa4o</c:v>
                </c:pt>
                <c:pt idx="2479">
                  <c:v>TGlnbi_OpBw</c:v>
                </c:pt>
                <c:pt idx="2480">
                  <c:v>ifwaHnf32e8</c:v>
                </c:pt>
                <c:pt idx="2481">
                  <c:v>EEdi8nlsulE</c:v>
                </c:pt>
                <c:pt idx="2482">
                  <c:v>ZdIyv9l15jg</c:v>
                </c:pt>
                <c:pt idx="2483">
                  <c:v>bDAA4BfgUHc</c:v>
                </c:pt>
                <c:pt idx="2484">
                  <c:v>gpqhM1NiKJU</c:v>
                </c:pt>
                <c:pt idx="2485">
                  <c:v>sse1WR2q20U</c:v>
                </c:pt>
                <c:pt idx="2486">
                  <c:v>sbl94kaGoew</c:v>
                </c:pt>
                <c:pt idx="2487">
                  <c:v>DehMqK6WKrg</c:v>
                </c:pt>
                <c:pt idx="2488">
                  <c:v>zDfXTcxhq9c</c:v>
                </c:pt>
                <c:pt idx="2489">
                  <c:v>VWkhq1nXna8</c:v>
                </c:pt>
                <c:pt idx="2490">
                  <c:v>UG9PxlRX2aI</c:v>
                </c:pt>
                <c:pt idx="2491">
                  <c:v>xTUauDxLzko</c:v>
                </c:pt>
                <c:pt idx="2492">
                  <c:v>bN6BSmWShbo</c:v>
                </c:pt>
                <c:pt idx="2493">
                  <c:v>xx0EO0-WSNI</c:v>
                </c:pt>
                <c:pt idx="2494">
                  <c:v>xUIrq8ZNqSU</c:v>
                </c:pt>
                <c:pt idx="2495">
                  <c:v>pG0kds3ItEU</c:v>
                </c:pt>
                <c:pt idx="2496">
                  <c:v>DPbheyCNXFM</c:v>
                </c:pt>
                <c:pt idx="2497">
                  <c:v>BTma7cV4DDA</c:v>
                </c:pt>
                <c:pt idx="2498">
                  <c:v>OszEm9NmhIw</c:v>
                </c:pt>
                <c:pt idx="2499">
                  <c:v>XXB3CTDOvwg</c:v>
                </c:pt>
                <c:pt idx="2500">
                  <c:v>xTWDDjno59Y</c:v>
                </c:pt>
                <c:pt idx="2501">
                  <c:v>OYu_nWs6GgM</c:v>
                </c:pt>
                <c:pt idx="2502">
                  <c:v>RGuAnFgu9ew</c:v>
                </c:pt>
                <c:pt idx="2503">
                  <c:v>fWH1ImLu8ew</c:v>
                </c:pt>
                <c:pt idx="2504">
                  <c:v>oAC20_n_5MA</c:v>
                </c:pt>
                <c:pt idx="2505">
                  <c:v>PYIeRuYFJvk</c:v>
                </c:pt>
                <c:pt idx="2506">
                  <c:v>SuLH1OwwtSs</c:v>
                </c:pt>
                <c:pt idx="2507">
                  <c:v>YZ_V19RWjeI</c:v>
                </c:pt>
                <c:pt idx="2508">
                  <c:v>ZPSb34Ug3IQ</c:v>
                </c:pt>
                <c:pt idx="2509">
                  <c:v>rRXPbGCib-Y</c:v>
                </c:pt>
                <c:pt idx="2510">
                  <c:v>1WTtrHW7uw8</c:v>
                </c:pt>
                <c:pt idx="2511">
                  <c:v>ZpxJQNhEHW0</c:v>
                </c:pt>
                <c:pt idx="2512">
                  <c:v>XjT6-n9aJ3s</c:v>
                </c:pt>
                <c:pt idx="2513">
                  <c:v>kwmG4b1OK-Y</c:v>
                </c:pt>
                <c:pt idx="2514">
                  <c:v>KF9pKtHC-pI</c:v>
                </c:pt>
                <c:pt idx="2515">
                  <c:v>Oc7DgC3bIj0</c:v>
                </c:pt>
                <c:pt idx="2516">
                  <c:v>4VL9VPnSfcY</c:v>
                </c:pt>
                <c:pt idx="2517">
                  <c:v>yEMSUnFCf2o</c:v>
                </c:pt>
                <c:pt idx="2518">
                  <c:v>EsJZlGStSoI</c:v>
                </c:pt>
                <c:pt idx="2519">
                  <c:v>v3lVcGE6qpg</c:v>
                </c:pt>
                <c:pt idx="2520">
                  <c:v>IPjs6-Wf89Y</c:v>
                </c:pt>
                <c:pt idx="2521">
                  <c:v>HACZRoTvxs4</c:v>
                </c:pt>
                <c:pt idx="2522">
                  <c:v>LlXDuTSj-pw</c:v>
                </c:pt>
                <c:pt idx="2523">
                  <c:v>pbXEB2vkcfk</c:v>
                </c:pt>
                <c:pt idx="2524">
                  <c:v>_KpLB8vTa5U</c:v>
                </c:pt>
                <c:pt idx="2525">
                  <c:v>nLACDVwpmnk</c:v>
                </c:pt>
                <c:pt idx="2526">
                  <c:v>fTMi8Eql0U0</c:v>
                </c:pt>
                <c:pt idx="2527">
                  <c:v>zWwnvD1mSI4</c:v>
                </c:pt>
                <c:pt idx="2528">
                  <c:v>kdHT3U0Lj_8</c:v>
                </c:pt>
                <c:pt idx="2529">
                  <c:v>PgY3pJk7tWo</c:v>
                </c:pt>
                <c:pt idx="2530">
                  <c:v>c-vtES6FYn8</c:v>
                </c:pt>
                <c:pt idx="2531">
                  <c:v>n2sykmXOdKU</c:v>
                </c:pt>
                <c:pt idx="2532">
                  <c:v>B98ewETO1BM</c:v>
                </c:pt>
                <c:pt idx="2533">
                  <c:v>-9MRa5sJFiw</c:v>
                </c:pt>
                <c:pt idx="2534">
                  <c:v>SBh0h9m5Bu0</c:v>
                </c:pt>
                <c:pt idx="2535">
                  <c:v>2WuJ2igyRMQ</c:v>
                </c:pt>
                <c:pt idx="2536">
                  <c:v>ZwciKVhBZfE</c:v>
                </c:pt>
                <c:pt idx="2537">
                  <c:v>sr49lAydbJc</c:v>
                </c:pt>
                <c:pt idx="2538">
                  <c:v>EKvpYRiC8NU</c:v>
                </c:pt>
                <c:pt idx="2539">
                  <c:v>zvMUlNj6HLU</c:v>
                </c:pt>
                <c:pt idx="2540">
                  <c:v>J6oJvqYaR6U</c:v>
                </c:pt>
                <c:pt idx="2541">
                  <c:v>vg-_S5hY2Bs</c:v>
                </c:pt>
                <c:pt idx="2542">
                  <c:v>e5Q1WN47ZwI</c:v>
                </c:pt>
                <c:pt idx="2543">
                  <c:v>touLlrvDlys</c:v>
                </c:pt>
                <c:pt idx="2544">
                  <c:v>Zza3whxhB3A</c:v>
                </c:pt>
                <c:pt idx="2545">
                  <c:v>F7g8iB-iL90</c:v>
                </c:pt>
                <c:pt idx="2546">
                  <c:v>1CRe5YPO2is</c:v>
                </c:pt>
                <c:pt idx="2547">
                  <c:v>7PMDnVvWJ-I</c:v>
                </c:pt>
                <c:pt idx="2548">
                  <c:v>npEKkKXPixY</c:v>
                </c:pt>
                <c:pt idx="2549">
                  <c:v>DGy5yXx4svc</c:v>
                </c:pt>
                <c:pt idx="2550">
                  <c:v>1Ry3i6324Yw</c:v>
                </c:pt>
                <c:pt idx="2551">
                  <c:v>Gn5GjbbmIGY</c:v>
                </c:pt>
                <c:pt idx="2552">
                  <c:v>AL1RsbakLx4</c:v>
                </c:pt>
                <c:pt idx="2553">
                  <c:v>OWZq0EnoDnI</c:v>
                </c:pt>
                <c:pt idx="2554">
                  <c:v>7eupQ0LwzKs</c:v>
                </c:pt>
                <c:pt idx="2555">
                  <c:v>P9x5V2f_yDM</c:v>
                </c:pt>
                <c:pt idx="2556">
                  <c:v>45i_lEN9OPg</c:v>
                </c:pt>
                <c:pt idx="2557">
                  <c:v>r4Sfuy60274</c:v>
                </c:pt>
                <c:pt idx="2558">
                  <c:v>aM6RFJ5qQO4</c:v>
                </c:pt>
                <c:pt idx="2559">
                  <c:v>jX8sNHauEm0</c:v>
                </c:pt>
                <c:pt idx="2560">
                  <c:v>YOPbPj36AWc</c:v>
                </c:pt>
                <c:pt idx="2561">
                  <c:v>qvnDk0LAqN4</c:v>
                </c:pt>
                <c:pt idx="2562">
                  <c:v>XWD8LngHjeU</c:v>
                </c:pt>
                <c:pt idx="2563">
                  <c:v>z3i9N0aTrM4</c:v>
                </c:pt>
                <c:pt idx="2564">
                  <c:v>8HfCRPLTXiE</c:v>
                </c:pt>
                <c:pt idx="2565">
                  <c:v>foDdcR2Owp8</c:v>
                </c:pt>
                <c:pt idx="2566">
                  <c:v>2cVn4t37qIo</c:v>
                </c:pt>
                <c:pt idx="2567">
                  <c:v>kNpARSFCPag</c:v>
                </c:pt>
                <c:pt idx="2568">
                  <c:v>c6L38i4saEE</c:v>
                </c:pt>
                <c:pt idx="2569">
                  <c:v>g41Qwcx8fSQ</c:v>
                </c:pt>
                <c:pt idx="2570">
                  <c:v>zyvYkpoLeSU</c:v>
                </c:pt>
                <c:pt idx="2571">
                  <c:v>M0wbUdz4l1c</c:v>
                </c:pt>
                <c:pt idx="2572">
                  <c:v>Lg8RMAHE2x0</c:v>
                </c:pt>
                <c:pt idx="2573">
                  <c:v>74IIr3phzV4</c:v>
                </c:pt>
                <c:pt idx="2574">
                  <c:v>30TEO6gsEAI</c:v>
                </c:pt>
                <c:pt idx="2575">
                  <c:v>b1wuY9YXmYE</c:v>
                </c:pt>
                <c:pt idx="2576">
                  <c:v>sPuzkx_lU-4</c:v>
                </c:pt>
                <c:pt idx="2577">
                  <c:v>Uib4LPVctD8</c:v>
                </c:pt>
                <c:pt idx="2578">
                  <c:v>5OiNMz_LoeA</c:v>
                </c:pt>
                <c:pt idx="2579">
                  <c:v>6NZbARE37Lw</c:v>
                </c:pt>
                <c:pt idx="2580">
                  <c:v>_hxbPfh-b5s</c:v>
                </c:pt>
                <c:pt idx="2581">
                  <c:v>3Kwpk9J8tJM</c:v>
                </c:pt>
                <c:pt idx="2582">
                  <c:v>BgYJmXbIVZo</c:v>
                </c:pt>
                <c:pt idx="2583">
                  <c:v>vzo3Q9VSePM</c:v>
                </c:pt>
                <c:pt idx="2584">
                  <c:v>Ji2s_4DFCIg</c:v>
                </c:pt>
                <c:pt idx="2585">
                  <c:v>4DkmeKhKtC0</c:v>
                </c:pt>
                <c:pt idx="2586">
                  <c:v>fMmFZG8PQuY</c:v>
                </c:pt>
                <c:pt idx="2587">
                  <c:v>FpJmNRnkD4U</c:v>
                </c:pt>
                <c:pt idx="2588">
                  <c:v>HbSpJUwpQ0I</c:v>
                </c:pt>
                <c:pt idx="2589">
                  <c:v>eeMpv9AZmf0</c:v>
                </c:pt>
                <c:pt idx="2590">
                  <c:v>zfcO8GYHPmE</c:v>
                </c:pt>
                <c:pt idx="2591">
                  <c:v>8DaAdIJk-cY</c:v>
                </c:pt>
                <c:pt idx="2592">
                  <c:v>qtROOWvg9MI</c:v>
                </c:pt>
                <c:pt idx="2593">
                  <c:v>EkR-Kv1fYHw</c:v>
                </c:pt>
                <c:pt idx="2594">
                  <c:v>Fs3ndz2gitw</c:v>
                </c:pt>
                <c:pt idx="2595">
                  <c:v>5Jk13pu7zKs</c:v>
                </c:pt>
                <c:pt idx="2596">
                  <c:v>3GgZPrJ80ho</c:v>
                </c:pt>
                <c:pt idx="2597">
                  <c:v>U4WLkjd86aI</c:v>
                </c:pt>
                <c:pt idx="2598">
                  <c:v>VhO2zRMhUcU</c:v>
                </c:pt>
                <c:pt idx="2599">
                  <c:v>1IQQGxQI4oc</c:v>
                </c:pt>
                <c:pt idx="2600">
                  <c:v>Mv6IKzGrEA4</c:v>
                </c:pt>
                <c:pt idx="2601">
                  <c:v>DZFXaNpbMvI</c:v>
                </c:pt>
                <c:pt idx="2602">
                  <c:v>vtonIUVsABQ</c:v>
                </c:pt>
                <c:pt idx="2603">
                  <c:v>NF9lsOrAc0s</c:v>
                </c:pt>
                <c:pt idx="2604">
                  <c:v>gMXjjvod7zY</c:v>
                </c:pt>
                <c:pt idx="2605">
                  <c:v>UOcd79qkzHw</c:v>
                </c:pt>
                <c:pt idx="2606">
                  <c:v>EkoJt-eXAA0</c:v>
                </c:pt>
                <c:pt idx="2607">
                  <c:v>2UR5Y2MJYD0</c:v>
                </c:pt>
                <c:pt idx="2608">
                  <c:v>X0p21XaNhEI</c:v>
                </c:pt>
                <c:pt idx="2609">
                  <c:v>t8r-PHbNf94</c:v>
                </c:pt>
                <c:pt idx="2610">
                  <c:v>LipKJVINSJk</c:v>
                </c:pt>
                <c:pt idx="2611">
                  <c:v>Pr0HoguK-1Q</c:v>
                </c:pt>
                <c:pt idx="2612">
                  <c:v>OUi0u_hlF2Y</c:v>
                </c:pt>
                <c:pt idx="2613">
                  <c:v>IGnxj5_jBec</c:v>
                </c:pt>
                <c:pt idx="2614">
                  <c:v>U_X51QkSkRw</c:v>
                </c:pt>
                <c:pt idx="2615">
                  <c:v>ad_higXixRA</c:v>
                </c:pt>
                <c:pt idx="2616">
                  <c:v>ux_8aTpw9CU</c:v>
                </c:pt>
                <c:pt idx="2617">
                  <c:v>9TEQPeIDTmU</c:v>
                </c:pt>
                <c:pt idx="2618">
                  <c:v>iNQq32twAH0</c:v>
                </c:pt>
                <c:pt idx="2619">
                  <c:v>TrucLZLEl2U</c:v>
                </c:pt>
                <c:pt idx="2620">
                  <c:v>J1w51DB4LZo</c:v>
                </c:pt>
                <c:pt idx="2621">
                  <c:v>GKjCuNdC3eE</c:v>
                </c:pt>
                <c:pt idx="2622">
                  <c:v>3x1RPc1VGx8</c:v>
                </c:pt>
                <c:pt idx="2623">
                  <c:v>cn0-cSUeBiw</c:v>
                </c:pt>
                <c:pt idx="2624">
                  <c:v>y6g0cGGP8ZE</c:v>
                </c:pt>
                <c:pt idx="2625">
                  <c:v>YJe8As0X_8w</c:v>
                </c:pt>
                <c:pt idx="2626">
                  <c:v>3m2PKytnYaI</c:v>
                </c:pt>
                <c:pt idx="2627">
                  <c:v>y4dVUEsMjCU</c:v>
                </c:pt>
                <c:pt idx="2628">
                  <c:v>mYfoh0xLKeQ</c:v>
                </c:pt>
                <c:pt idx="2629">
                  <c:v>-9sBA4UVABs</c:v>
                </c:pt>
                <c:pt idx="2630">
                  <c:v>PnRbvZVWOZs</c:v>
                </c:pt>
                <c:pt idx="2631">
                  <c:v>wcEk6p-lVEc</c:v>
                </c:pt>
                <c:pt idx="2632">
                  <c:v>OZHpjCDV1V8</c:v>
                </c:pt>
                <c:pt idx="2633">
                  <c:v>f5mCUZxpsDA</c:v>
                </c:pt>
                <c:pt idx="2634">
                  <c:v>mRbZXwcI3Dk</c:v>
                </c:pt>
                <c:pt idx="2635">
                  <c:v>5DLOCvpeoJQ</c:v>
                </c:pt>
                <c:pt idx="2636">
                  <c:v>omBMekl2DCk</c:v>
                </c:pt>
                <c:pt idx="2637">
                  <c:v>OH0PxmmZm7U</c:v>
                </c:pt>
                <c:pt idx="2638">
                  <c:v>N62Q_Xdy_Kk</c:v>
                </c:pt>
                <c:pt idx="2639">
                  <c:v>4tQJI8sgKpM</c:v>
                </c:pt>
                <c:pt idx="2640">
                  <c:v>ox5Pfntdmj4</c:v>
                </c:pt>
                <c:pt idx="2641">
                  <c:v>kxYw-B4053I</c:v>
                </c:pt>
                <c:pt idx="2642">
                  <c:v>Bd38hF43oGA</c:v>
                </c:pt>
                <c:pt idx="2643">
                  <c:v>gNjyX9S-Qic</c:v>
                </c:pt>
                <c:pt idx="2644">
                  <c:v>74Z-qNt7U0I</c:v>
                </c:pt>
                <c:pt idx="2645">
                  <c:v>uqTkJgtSjcc</c:v>
                </c:pt>
                <c:pt idx="2646">
                  <c:v>b4TgS8tgm0c</c:v>
                </c:pt>
                <c:pt idx="2647">
                  <c:v>6SOUGMRM_2w</c:v>
                </c:pt>
                <c:pt idx="2648">
                  <c:v>yYKo-vslNLw</c:v>
                </c:pt>
                <c:pt idx="2649">
                  <c:v>nJN_CwNS-Ik</c:v>
                </c:pt>
                <c:pt idx="2650">
                  <c:v>YgxaGzp04-U</c:v>
                </c:pt>
                <c:pt idx="2651">
                  <c:v>4joScWThgjU</c:v>
                </c:pt>
                <c:pt idx="2652">
                  <c:v>1EFOxCIweLQ</c:v>
                </c:pt>
                <c:pt idx="2653">
                  <c:v>6dOhowcc_WQ</c:v>
                </c:pt>
                <c:pt idx="2654">
                  <c:v>jSDaw8Mj2hI</c:v>
                </c:pt>
                <c:pt idx="2655">
                  <c:v>ldCZsy0p3UU</c:v>
                </c:pt>
                <c:pt idx="2656">
                  <c:v>c64l74IDdGI</c:v>
                </c:pt>
                <c:pt idx="2657">
                  <c:v>9lIwoxYB-tY</c:v>
                </c:pt>
                <c:pt idx="2658">
                  <c:v>I7VClr3ft0g</c:v>
                </c:pt>
                <c:pt idx="2659">
                  <c:v>I758Fq53uXk</c:v>
                </c:pt>
                <c:pt idx="2660">
                  <c:v>eDY1j2W9OeY</c:v>
                </c:pt>
                <c:pt idx="2661">
                  <c:v>TK5n93-tL0g</c:v>
                </c:pt>
                <c:pt idx="2662">
                  <c:v>8FBZJ0Hg7_Q</c:v>
                </c:pt>
                <c:pt idx="2663">
                  <c:v>5QPv29o9b8Q</c:v>
                </c:pt>
                <c:pt idx="2664">
                  <c:v>EQiHbflGy8M</c:v>
                </c:pt>
                <c:pt idx="2665">
                  <c:v>0FWrAsfz_cU</c:v>
                </c:pt>
                <c:pt idx="2666">
                  <c:v>uC_jUDyWAmc</c:v>
                </c:pt>
                <c:pt idx="2667">
                  <c:v>QC3hNV5hdSI</c:v>
                </c:pt>
                <c:pt idx="2668">
                  <c:v>9g6SogU7ymw</c:v>
                </c:pt>
                <c:pt idx="2669">
                  <c:v>MLXrsFTBKTw</c:v>
                </c:pt>
                <c:pt idx="2670">
                  <c:v>mMwavxagSM4</c:v>
                </c:pt>
                <c:pt idx="2671">
                  <c:v>7U1LJYwTzQM</c:v>
                </c:pt>
                <c:pt idx="2672">
                  <c:v>cGcMFul1GDE</c:v>
                </c:pt>
                <c:pt idx="2673">
                  <c:v>DviVMnjSfmQ</c:v>
                </c:pt>
                <c:pt idx="2674">
                  <c:v>qsIQbV1oraI</c:v>
                </c:pt>
                <c:pt idx="2675">
                  <c:v>2dKca9kgn8o</c:v>
                </c:pt>
                <c:pt idx="2676">
                  <c:v>l8T1ZeUWq_Y</c:v>
                </c:pt>
                <c:pt idx="2677">
                  <c:v>p7KXTgCvjr4</c:v>
                </c:pt>
                <c:pt idx="2678">
                  <c:v>dh224s_R4dQ</c:v>
                </c:pt>
                <c:pt idx="2679">
                  <c:v>z7LBzuvxek4</c:v>
                </c:pt>
                <c:pt idx="2680">
                  <c:v>vyVLOsY46dw</c:v>
                </c:pt>
                <c:pt idx="2681">
                  <c:v>vGL7je8UtTE</c:v>
                </c:pt>
                <c:pt idx="2682">
                  <c:v>L7Q73mgUW7E</c:v>
                </c:pt>
                <c:pt idx="2683">
                  <c:v>LmkCdJbpkIA</c:v>
                </c:pt>
                <c:pt idx="2684">
                  <c:v>gs-ewJssv3E</c:v>
                </c:pt>
                <c:pt idx="2685">
                  <c:v>kEim0__rCRw</c:v>
                </c:pt>
                <c:pt idx="2686">
                  <c:v>X8PwXlUwFXQ</c:v>
                </c:pt>
                <c:pt idx="2687">
                  <c:v>NLW8VApXDd8</c:v>
                </c:pt>
                <c:pt idx="2688">
                  <c:v>MLn_llHg9PA</c:v>
                </c:pt>
                <c:pt idx="2689">
                  <c:v>UzsOvoQr1Z4</c:v>
                </c:pt>
                <c:pt idx="2690">
                  <c:v>C_gueMrVvnI</c:v>
                </c:pt>
                <c:pt idx="2691">
                  <c:v>FdoklnqprDc</c:v>
                </c:pt>
                <c:pt idx="2692">
                  <c:v>QMQ4N01GoWs</c:v>
                </c:pt>
                <c:pt idx="2693">
                  <c:v>rO5PxXFR5b4</c:v>
                </c:pt>
                <c:pt idx="2694">
                  <c:v>xPa-B3zCmLU</c:v>
                </c:pt>
                <c:pt idx="2695">
                  <c:v>fKUG5o7H9Nc</c:v>
                </c:pt>
                <c:pt idx="2696">
                  <c:v>knKwnDA9zSs</c:v>
                </c:pt>
                <c:pt idx="2697">
                  <c:v>kkkqsF9ERms</c:v>
                </c:pt>
                <c:pt idx="2698">
                  <c:v>x5xGL-ob0QI</c:v>
                </c:pt>
                <c:pt idx="2699">
                  <c:v>4lCyGLHRti8</c:v>
                </c:pt>
                <c:pt idx="2700">
                  <c:v>1Hu2E7tUfiM</c:v>
                </c:pt>
                <c:pt idx="2701">
                  <c:v>9OqfcVPYMsw</c:v>
                </c:pt>
                <c:pt idx="2702">
                  <c:v>jQKkQth9Vqc</c:v>
                </c:pt>
                <c:pt idx="2703">
                  <c:v>PZIMinTP2e4</c:v>
                </c:pt>
                <c:pt idx="2704">
                  <c:v>5RSibH30DdM</c:v>
                </c:pt>
                <c:pt idx="2705">
                  <c:v>VrmHrzo2GkM</c:v>
                </c:pt>
                <c:pt idx="2706">
                  <c:v>YCEZSU0qiSk</c:v>
                </c:pt>
                <c:pt idx="2707">
                  <c:v>Mt6C9WXCXlg</c:v>
                </c:pt>
                <c:pt idx="2708">
                  <c:v>cgtA4fdVdX0</c:v>
                </c:pt>
                <c:pt idx="2709">
                  <c:v>ps7_dC9kmj8</c:v>
                </c:pt>
                <c:pt idx="2710">
                  <c:v>sjeVzx1FTI8</c:v>
                </c:pt>
                <c:pt idx="2711">
                  <c:v>JzkDtyPPMzE</c:v>
                </c:pt>
                <c:pt idx="2712">
                  <c:v>VgCtiw2FL8U</c:v>
                </c:pt>
                <c:pt idx="2713">
                  <c:v>vcl9SS_LsKQ</c:v>
                </c:pt>
                <c:pt idx="2714">
                  <c:v>nPkBVb9Rf7U</c:v>
                </c:pt>
                <c:pt idx="2715">
                  <c:v>EU-y4Y7khJU</c:v>
                </c:pt>
                <c:pt idx="2716">
                  <c:v>4JNhnz2dBSo</c:v>
                </c:pt>
                <c:pt idx="2717">
                  <c:v>L84_PzfkH2g</c:v>
                </c:pt>
                <c:pt idx="2718">
                  <c:v>ehqT4u9Ttyw</c:v>
                </c:pt>
                <c:pt idx="2719">
                  <c:v>SewWZbm-wEQ</c:v>
                </c:pt>
                <c:pt idx="2720">
                  <c:v>zxDFOGiB-vo</c:v>
                </c:pt>
                <c:pt idx="2721">
                  <c:v>HwpkRci9Gho</c:v>
                </c:pt>
                <c:pt idx="2722">
                  <c:v>OnoWDWNFeIo</c:v>
                </c:pt>
                <c:pt idx="2723">
                  <c:v>rsJlT53jU_4</c:v>
                </c:pt>
                <c:pt idx="2724">
                  <c:v>My7e4qkIemQ</c:v>
                </c:pt>
                <c:pt idx="2725">
                  <c:v>df4_L3ejc1c</c:v>
                </c:pt>
                <c:pt idx="2726">
                  <c:v>BslKjxaP4Ik</c:v>
                </c:pt>
                <c:pt idx="2727">
                  <c:v>pdo-xtVvaMM</c:v>
                </c:pt>
                <c:pt idx="2728">
                  <c:v>ICUi-UKevMM</c:v>
                </c:pt>
                <c:pt idx="2729">
                  <c:v>bHzunpMHAH0</c:v>
                </c:pt>
                <c:pt idx="2730">
                  <c:v>HBEo3UHhDKk</c:v>
                </c:pt>
                <c:pt idx="2731">
                  <c:v>yef_HfQoBd8</c:v>
                </c:pt>
                <c:pt idx="2732">
                  <c:v>LwNjbt2J-g0</c:v>
                </c:pt>
                <c:pt idx="2733">
                  <c:v>yscQtS_Lay0</c:v>
                </c:pt>
                <c:pt idx="2734">
                  <c:v>B6MZr2T9ISw</c:v>
                </c:pt>
                <c:pt idx="2735">
                  <c:v>HEkvdrB3YYs</c:v>
                </c:pt>
                <c:pt idx="2736">
                  <c:v>ppgcL81Glr0</c:v>
                </c:pt>
                <c:pt idx="2737">
                  <c:v>VjQOCUEPpI8</c:v>
                </c:pt>
                <c:pt idx="2738">
                  <c:v>Ho78eOffWys</c:v>
                </c:pt>
                <c:pt idx="2739">
                  <c:v>hpdjV8ngk8s</c:v>
                </c:pt>
                <c:pt idx="2740">
                  <c:v>lKL-5el7rb4</c:v>
                </c:pt>
                <c:pt idx="2741">
                  <c:v>hRi7m2xKiow</c:v>
                </c:pt>
                <c:pt idx="2742">
                  <c:v>vDadyTfYXjE</c:v>
                </c:pt>
                <c:pt idx="2743">
                  <c:v>fCWrF19GQnM</c:v>
                </c:pt>
                <c:pt idx="2744">
                  <c:v>AHuEx-ST4ic</c:v>
                </c:pt>
                <c:pt idx="2745">
                  <c:v>ZrhP6rXaDKM</c:v>
                </c:pt>
                <c:pt idx="2746">
                  <c:v>oG7jRr5HvfM</c:v>
                </c:pt>
                <c:pt idx="2747">
                  <c:v>RyOBy0RKJws</c:v>
                </c:pt>
                <c:pt idx="2748">
                  <c:v>brjifeZ5pyE</c:v>
                </c:pt>
                <c:pt idx="2749">
                  <c:v>6S9c5nnDd_s</c:v>
                </c:pt>
                <c:pt idx="2750">
                  <c:v>x6MEC_2a4DA</c:v>
                </c:pt>
                <c:pt idx="2751">
                  <c:v>d0ZmOOLFmfw</c:v>
                </c:pt>
                <c:pt idx="2752">
                  <c:v>JY0fCbXyxqM</c:v>
                </c:pt>
                <c:pt idx="2753">
                  <c:v>nJG7P0w2G8c</c:v>
                </c:pt>
                <c:pt idx="2754">
                  <c:v>O1IxDPLtgZU</c:v>
                </c:pt>
                <c:pt idx="2755">
                  <c:v>g2DAp8J0DQQ</c:v>
                </c:pt>
                <c:pt idx="2756">
                  <c:v>lajt1Hhu19g</c:v>
                </c:pt>
                <c:pt idx="2757">
                  <c:v>hi3a14zgDlY</c:v>
                </c:pt>
                <c:pt idx="2758">
                  <c:v>SH60Mt0p-YY</c:v>
                </c:pt>
                <c:pt idx="2759">
                  <c:v>lvoAyihRMag</c:v>
                </c:pt>
                <c:pt idx="2760">
                  <c:v>dBSprHonOO0</c:v>
                </c:pt>
                <c:pt idx="2761">
                  <c:v>vBqNLGbKTtc</c:v>
                </c:pt>
                <c:pt idx="2762">
                  <c:v>w7a0dMtYMDo</c:v>
                </c:pt>
                <c:pt idx="2763">
                  <c:v>iEfdDaBeGsI</c:v>
                </c:pt>
                <c:pt idx="2764">
                  <c:v>Xn1plmGsQtE</c:v>
                </c:pt>
                <c:pt idx="2765">
                  <c:v>ChRkaE1h7S8</c:v>
                </c:pt>
                <c:pt idx="2766">
                  <c:v>LZWYKCxAUUc</c:v>
                </c:pt>
                <c:pt idx="2767">
                  <c:v>o0-Bt_P53oM</c:v>
                </c:pt>
                <c:pt idx="2768">
                  <c:v>jUiEkNgOMb0</c:v>
                </c:pt>
                <c:pt idx="2769">
                  <c:v>8g4vOIfYdPc</c:v>
                </c:pt>
                <c:pt idx="2770">
                  <c:v>XWLGC4jnJrU</c:v>
                </c:pt>
                <c:pt idx="2771">
                  <c:v>7ZuY-Spr3Yo</c:v>
                </c:pt>
                <c:pt idx="2772">
                  <c:v>FlOZtxoKR7U</c:v>
                </c:pt>
                <c:pt idx="2773">
                  <c:v>Qu1KNkhXq8s</c:v>
                </c:pt>
                <c:pt idx="2774">
                  <c:v>yRBPI1O0gqI</c:v>
                </c:pt>
                <c:pt idx="2775">
                  <c:v>qF4KYgEU-Bg</c:v>
                </c:pt>
                <c:pt idx="2776">
                  <c:v>QA43SHFz-SE</c:v>
                </c:pt>
                <c:pt idx="2777">
                  <c:v>h4jokeuedoA</c:v>
                </c:pt>
                <c:pt idx="2778">
                  <c:v>5gULhfRLJHo</c:v>
                </c:pt>
                <c:pt idx="2779">
                  <c:v>eG9pCz3qVJ0</c:v>
                </c:pt>
                <c:pt idx="2780">
                  <c:v>N4Jl7Qx8jyo</c:v>
                </c:pt>
                <c:pt idx="2781">
                  <c:v>7xnVrktQY0s</c:v>
                </c:pt>
                <c:pt idx="2782">
                  <c:v>7S7xniaFLO8</c:v>
                </c:pt>
                <c:pt idx="2783">
                  <c:v>NwsVtBiAaCc</c:v>
                </c:pt>
                <c:pt idx="2784">
                  <c:v>nRIuXP5Q4Ak</c:v>
                </c:pt>
                <c:pt idx="2785">
                  <c:v>KHdPtwVy6M8</c:v>
                </c:pt>
                <c:pt idx="2786">
                  <c:v>p485q7uhcjY</c:v>
                </c:pt>
                <c:pt idx="2787">
                  <c:v>9A3P6_jO5Bg</c:v>
                </c:pt>
                <c:pt idx="2788">
                  <c:v>OV6uZk_IInw</c:v>
                </c:pt>
                <c:pt idx="2789">
                  <c:v>DhFxWT8gtr4</c:v>
                </c:pt>
                <c:pt idx="2790">
                  <c:v>kpjKbaZQJKU</c:v>
                </c:pt>
                <c:pt idx="2791">
                  <c:v>DuK_Wlzo0Rs</c:v>
                </c:pt>
                <c:pt idx="2792">
                  <c:v>a0mZ9W1c8bg</c:v>
                </c:pt>
                <c:pt idx="2793">
                  <c:v>1qRRQGeFtAA</c:v>
                </c:pt>
                <c:pt idx="2794">
                  <c:v>BAp-LNDkGOg</c:v>
                </c:pt>
                <c:pt idx="2795">
                  <c:v>2SN78FcSjPQ</c:v>
                </c:pt>
                <c:pt idx="2796">
                  <c:v>yIIGQB6EMAM</c:v>
                </c:pt>
                <c:pt idx="2797">
                  <c:v>CfZSYm-mFgI</c:v>
                </c:pt>
                <c:pt idx="2798">
                  <c:v>AOSq-SkhyKU</c:v>
                </c:pt>
                <c:pt idx="2799">
                  <c:v>0Alqy3VXLek</c:v>
                </c:pt>
                <c:pt idx="2800">
                  <c:v>aDAFHcdLqBE</c:v>
                </c:pt>
                <c:pt idx="2801">
                  <c:v>S8zTy8R7rbg</c:v>
                </c:pt>
                <c:pt idx="2802">
                  <c:v>glY1RQl8BzM</c:v>
                </c:pt>
                <c:pt idx="2803">
                  <c:v>wu4-4ioLC2s</c:v>
                </c:pt>
                <c:pt idx="2804">
                  <c:v>S9KxqRUcnCU</c:v>
                </c:pt>
                <c:pt idx="2805">
                  <c:v>h8bvxiE3KCo</c:v>
                </c:pt>
                <c:pt idx="2806">
                  <c:v>2oxHvH-587k</c:v>
                </c:pt>
                <c:pt idx="2807">
                  <c:v>EVPMzmeTlXU</c:v>
                </c:pt>
                <c:pt idx="2808">
                  <c:v>AuxupQ2bUF4</c:v>
                </c:pt>
                <c:pt idx="2809">
                  <c:v>NRjJR82CqOY</c:v>
                </c:pt>
                <c:pt idx="2810">
                  <c:v>esMhJ-gstkw</c:v>
                </c:pt>
                <c:pt idx="2811">
                  <c:v>t6QMMOwEHB4</c:v>
                </c:pt>
                <c:pt idx="2812">
                  <c:v>SJlmVOG8qj8</c:v>
                </c:pt>
                <c:pt idx="2813">
                  <c:v>fBsXBjn-6W0</c:v>
                </c:pt>
                <c:pt idx="2814">
                  <c:v>dm1XLnlLfVo</c:v>
                </c:pt>
                <c:pt idx="2815">
                  <c:v>or1hMNj6-I0</c:v>
                </c:pt>
                <c:pt idx="2816">
                  <c:v>I_n5xZKGr8o</c:v>
                </c:pt>
                <c:pt idx="2817">
                  <c:v>ixeJyJtDcgE</c:v>
                </c:pt>
                <c:pt idx="2818">
                  <c:v>u_nrjjXlO1M</c:v>
                </c:pt>
                <c:pt idx="2819">
                  <c:v>s1XHAnlCbw8</c:v>
                </c:pt>
                <c:pt idx="2820">
                  <c:v>q3eBCWAwVpo</c:v>
                </c:pt>
                <c:pt idx="2821">
                  <c:v>DMOhUEGkgfY</c:v>
                </c:pt>
                <c:pt idx="2822">
                  <c:v>LkrCw6f8sH8</c:v>
                </c:pt>
                <c:pt idx="2823">
                  <c:v>ZWZ5Tr24DTo</c:v>
                </c:pt>
                <c:pt idx="2824">
                  <c:v>qiONYEHWOjY</c:v>
                </c:pt>
                <c:pt idx="2825">
                  <c:v>Y-KwBXLrw-w</c:v>
                </c:pt>
                <c:pt idx="2826">
                  <c:v>MZnv5XJnMoM</c:v>
                </c:pt>
                <c:pt idx="2827">
                  <c:v>kHBeFj73H8Q</c:v>
                </c:pt>
                <c:pt idx="2828">
                  <c:v>scQDLqb59HQ</c:v>
                </c:pt>
                <c:pt idx="2829">
                  <c:v>_pN-w-QXLj0</c:v>
                </c:pt>
                <c:pt idx="2830">
                  <c:v>JgHCSoI_WtI</c:v>
                </c:pt>
                <c:pt idx="2831">
                  <c:v>Js63OppByUE</c:v>
                </c:pt>
                <c:pt idx="2832">
                  <c:v>2v2o-8hIKjo</c:v>
                </c:pt>
                <c:pt idx="2833">
                  <c:v>dFdg-kzXOrM</c:v>
                </c:pt>
                <c:pt idx="2834">
                  <c:v>f-xe1qxhcUI</c:v>
                </c:pt>
                <c:pt idx="2835">
                  <c:v>clQGvMBNmqs</c:v>
                </c:pt>
                <c:pt idx="2836">
                  <c:v>s6ET2I0Ge-M</c:v>
                </c:pt>
                <c:pt idx="2837">
                  <c:v>LlRZu9UeMMc</c:v>
                </c:pt>
                <c:pt idx="2838">
                  <c:v>G0Eg4WXmErM</c:v>
                </c:pt>
                <c:pt idx="2839">
                  <c:v>gXiJM445mYM</c:v>
                </c:pt>
                <c:pt idx="2840">
                  <c:v>jBwfiA01ok8</c:v>
                </c:pt>
                <c:pt idx="2841">
                  <c:v>Kou2MSwRrOM</c:v>
                </c:pt>
                <c:pt idx="2842">
                  <c:v>dxVh3El37eo</c:v>
                </c:pt>
                <c:pt idx="2843">
                  <c:v>p8L6F9YAtDo</c:v>
                </c:pt>
                <c:pt idx="2844">
                  <c:v>fnRgySF7HnY</c:v>
                </c:pt>
                <c:pt idx="2845">
                  <c:v>KplJi4r2III</c:v>
                </c:pt>
                <c:pt idx="2846">
                  <c:v>PmmCn3Za6G0</c:v>
                </c:pt>
                <c:pt idx="2847">
                  <c:v>35LqnTYPmbU</c:v>
                </c:pt>
                <c:pt idx="2848">
                  <c:v>YuBvSgk7rmU</c:v>
                </c:pt>
                <c:pt idx="2849">
                  <c:v>18XbqYqJ7is</c:v>
                </c:pt>
                <c:pt idx="2850">
                  <c:v>polnBPtTS0g</c:v>
                </c:pt>
                <c:pt idx="2851">
                  <c:v>1b0c0wt0va0</c:v>
                </c:pt>
                <c:pt idx="2852">
                  <c:v>yE8lyo6OmpU</c:v>
                </c:pt>
                <c:pt idx="2853">
                  <c:v>oBXFFxQBuX4</c:v>
                </c:pt>
                <c:pt idx="2854">
                  <c:v>jElRtesCnlA</c:v>
                </c:pt>
                <c:pt idx="2855">
                  <c:v>cRzu_s6oNYM</c:v>
                </c:pt>
                <c:pt idx="2856">
                  <c:v>dorinH07lGo</c:v>
                </c:pt>
                <c:pt idx="2857">
                  <c:v>-8RjYg67sZk</c:v>
                </c:pt>
                <c:pt idx="2858">
                  <c:v>p-FP3Oej7SE</c:v>
                </c:pt>
                <c:pt idx="2859">
                  <c:v>0_6saEne8tY</c:v>
                </c:pt>
                <c:pt idx="2860">
                  <c:v>wsC6vXLAPaI</c:v>
                </c:pt>
                <c:pt idx="2861">
                  <c:v>QjJGeYpyvAw</c:v>
                </c:pt>
                <c:pt idx="2862">
                  <c:v>TgSdoftBKWA</c:v>
                </c:pt>
                <c:pt idx="2863">
                  <c:v>lmh7oScnK14</c:v>
                </c:pt>
                <c:pt idx="2864">
                  <c:v>NBQCMwnoP_w</c:v>
                </c:pt>
                <c:pt idx="2865">
                  <c:v>Ffj8pSYX6G0</c:v>
                </c:pt>
                <c:pt idx="2866">
                  <c:v>vcw-juQsSNo</c:v>
                </c:pt>
                <c:pt idx="2867">
                  <c:v>sJk8Kc9HtNk</c:v>
                </c:pt>
                <c:pt idx="2868">
                  <c:v>zDz9s2AOTVE</c:v>
                </c:pt>
                <c:pt idx="2869">
                  <c:v>aqj7Uvi9jK8</c:v>
                </c:pt>
                <c:pt idx="2870">
                  <c:v>Ubdg1z4N7Rc</c:v>
                </c:pt>
                <c:pt idx="2871">
                  <c:v>2b8ISSEyonw</c:v>
                </c:pt>
                <c:pt idx="2872">
                  <c:v>OF2Bnpx9ANc</c:v>
                </c:pt>
                <c:pt idx="2873">
                  <c:v>jQW0apSNm14</c:v>
                </c:pt>
                <c:pt idx="2874">
                  <c:v>AD8y62NvJqk</c:v>
                </c:pt>
                <c:pt idx="2875">
                  <c:v>ELZH3PD3Tlo</c:v>
                </c:pt>
                <c:pt idx="2876">
                  <c:v>vl_HAZfqtF0</c:v>
                </c:pt>
                <c:pt idx="2877">
                  <c:v>GjU32NgXOP4</c:v>
                </c:pt>
                <c:pt idx="2878">
                  <c:v>Rlmxohf1i_8</c:v>
                </c:pt>
                <c:pt idx="2879">
                  <c:v>wz5wJk4l5CU</c:v>
                </c:pt>
                <c:pt idx="2880">
                  <c:v>Pkv_j-Kw7es</c:v>
                </c:pt>
                <c:pt idx="2881">
                  <c:v>kW2yl99W0Fw</c:v>
                </c:pt>
                <c:pt idx="2882">
                  <c:v>cCwluu4-S44</c:v>
                </c:pt>
                <c:pt idx="2883">
                  <c:v>wRjIre6l9gs</c:v>
                </c:pt>
                <c:pt idx="2884">
                  <c:v>82sSofpc1II</c:v>
                </c:pt>
                <c:pt idx="2885">
                  <c:v>RblRQrFXv_o</c:v>
                </c:pt>
                <c:pt idx="2886">
                  <c:v>vIA73i3Juwk</c:v>
                </c:pt>
                <c:pt idx="2887">
                  <c:v>bV7dpGgOMuY</c:v>
                </c:pt>
                <c:pt idx="2888">
                  <c:v>fAIX12F6958</c:v>
                </c:pt>
                <c:pt idx="2889">
                  <c:v>b4f4QhBkD7A</c:v>
                </c:pt>
                <c:pt idx="2890">
                  <c:v>gD5iOieFDyY</c:v>
                </c:pt>
                <c:pt idx="2891">
                  <c:v>a5NLpOec_J4</c:v>
                </c:pt>
                <c:pt idx="2892">
                  <c:v>stB2GK181Gk</c:v>
                </c:pt>
                <c:pt idx="2893">
                  <c:v>AaLTCtMsqgM</c:v>
                </c:pt>
                <c:pt idx="2894">
                  <c:v>lA0t3XWuIvA</c:v>
                </c:pt>
                <c:pt idx="2895">
                  <c:v>9nQt6yrOjxI</c:v>
                </c:pt>
                <c:pt idx="2896">
                  <c:v>lWhqE2Vs9DI</c:v>
                </c:pt>
                <c:pt idx="2897">
                  <c:v>GwpZKy05D-w</c:v>
                </c:pt>
                <c:pt idx="2898">
                  <c:v>sWolkgKs2og</c:v>
                </c:pt>
                <c:pt idx="2899">
                  <c:v>x5o9OP9boz0</c:v>
                </c:pt>
                <c:pt idx="2900">
                  <c:v>__03GOeEMZI</c:v>
                </c:pt>
                <c:pt idx="2901">
                  <c:v>nP4eMiaGpog</c:v>
                </c:pt>
                <c:pt idx="2902">
                  <c:v>Ce4EbZ9T2vs</c:v>
                </c:pt>
                <c:pt idx="2903">
                  <c:v>mjTSwmKqmuA</c:v>
                </c:pt>
                <c:pt idx="2904">
                  <c:v>7fwFv-LnuhQ</c:v>
                </c:pt>
                <c:pt idx="2905">
                  <c:v>ye2PrGGFhg8</c:v>
                </c:pt>
                <c:pt idx="2906">
                  <c:v>76gdTVk4eKE</c:v>
                </c:pt>
                <c:pt idx="2907">
                  <c:v>fTFQIe01-jU</c:v>
                </c:pt>
                <c:pt idx="2908">
                  <c:v>7qxtaZ7xa_A</c:v>
                </c:pt>
                <c:pt idx="2909">
                  <c:v>Hfmta-9Rs3A</c:v>
                </c:pt>
                <c:pt idx="2910">
                  <c:v>9B39WrzW9C4</c:v>
                </c:pt>
                <c:pt idx="2911">
                  <c:v>JtriogH7GgM</c:v>
                </c:pt>
                <c:pt idx="2912">
                  <c:v>w84Xb1lu2wk</c:v>
                </c:pt>
                <c:pt idx="2913">
                  <c:v>BYNV3S5nq7s</c:v>
                </c:pt>
                <c:pt idx="2914">
                  <c:v>kw9LUFreF94</c:v>
                </c:pt>
                <c:pt idx="2915">
                  <c:v>W2V9YcVFhHs</c:v>
                </c:pt>
                <c:pt idx="2916">
                  <c:v>_xB2Kry8JOk</c:v>
                </c:pt>
                <c:pt idx="2917">
                  <c:v>ashrS6GKcUo</c:v>
                </c:pt>
                <c:pt idx="2918">
                  <c:v>3GpRDnNfX2E</c:v>
                </c:pt>
                <c:pt idx="2919">
                  <c:v>bYsFulbZvOE</c:v>
                </c:pt>
                <c:pt idx="2920">
                  <c:v>G8v2F-nvkoQ</c:v>
                </c:pt>
                <c:pt idx="2921">
                  <c:v>cgwTSdglSPk</c:v>
                </c:pt>
                <c:pt idx="2922">
                  <c:v>3iUlgvI3Szc</c:v>
                </c:pt>
                <c:pt idx="2923">
                  <c:v>Ah7ZCnIIJdI</c:v>
                </c:pt>
                <c:pt idx="2924">
                  <c:v>09vzBTqGcJ8</c:v>
                </c:pt>
                <c:pt idx="2925">
                  <c:v>N6ZYJ__tiXM</c:v>
                </c:pt>
                <c:pt idx="2926">
                  <c:v>zZ9cPmJ_v4w</c:v>
                </c:pt>
                <c:pt idx="2927">
                  <c:v>_EYC2DC7omk</c:v>
                </c:pt>
                <c:pt idx="2928">
                  <c:v>_dl4CjYKz84</c:v>
                </c:pt>
                <c:pt idx="2929">
                  <c:v>IBUFEqYzWDM</c:v>
                </c:pt>
                <c:pt idx="2930">
                  <c:v>1UgNyN4Kovg</c:v>
                </c:pt>
                <c:pt idx="2931">
                  <c:v>DkeiKbqa02g</c:v>
                </c:pt>
                <c:pt idx="2932">
                  <c:v>Gxp71HNV2Dw</c:v>
                </c:pt>
                <c:pt idx="2933">
                  <c:v>bPNi_492aEQ</c:v>
                </c:pt>
                <c:pt idx="2934">
                  <c:v>OZ9JH8I1Ni4</c:v>
                </c:pt>
                <c:pt idx="2935">
                  <c:v>qhQqaLZnGoc</c:v>
                </c:pt>
                <c:pt idx="2936">
                  <c:v>gLglJ7YBZRA</c:v>
                </c:pt>
                <c:pt idx="2937">
                  <c:v>xUYlfOQgobc</c:v>
                </c:pt>
                <c:pt idx="2938">
                  <c:v>ptZITVRU2y8</c:v>
                </c:pt>
                <c:pt idx="2939">
                  <c:v>h1s79ljJZHI</c:v>
                </c:pt>
                <c:pt idx="2940">
                  <c:v>IG1FZOLQJNI</c:v>
                </c:pt>
                <c:pt idx="2941">
                  <c:v>UF6Ott3X-g4</c:v>
                </c:pt>
                <c:pt idx="2942">
                  <c:v>KjP7O26saoA</c:v>
                </c:pt>
                <c:pt idx="2943">
                  <c:v>7irWtX1TSRY</c:v>
                </c:pt>
                <c:pt idx="2944">
                  <c:v>TZ4lJABVr3Q</c:v>
                </c:pt>
                <c:pt idx="2945">
                  <c:v>NWg7RUbROp8</c:v>
                </c:pt>
                <c:pt idx="2946">
                  <c:v>7Z7xbelZI_Y</c:v>
                </c:pt>
                <c:pt idx="2947">
                  <c:v>KiBS-dbv_x0</c:v>
                </c:pt>
                <c:pt idx="2948">
                  <c:v>d0h0K1K8r1g</c:v>
                </c:pt>
                <c:pt idx="2949">
                  <c:v>CZkUNPBlJIQ</c:v>
                </c:pt>
                <c:pt idx="2950">
                  <c:v>6l21a-M6jqo</c:v>
                </c:pt>
                <c:pt idx="2951">
                  <c:v>1E9j4689ZWQ</c:v>
                </c:pt>
                <c:pt idx="2952">
                  <c:v>ywruD49dUzE</c:v>
                </c:pt>
                <c:pt idx="2953">
                  <c:v>1L1Gok4RNA4</c:v>
                </c:pt>
                <c:pt idx="2954">
                  <c:v>A8CBIXGVQxY</c:v>
                </c:pt>
                <c:pt idx="2955">
                  <c:v>_1lvresagmQ</c:v>
                </c:pt>
                <c:pt idx="2956">
                  <c:v>xp_hlUxJSI4</c:v>
                </c:pt>
                <c:pt idx="2957">
                  <c:v>oFjvw_MiYkQ</c:v>
                </c:pt>
                <c:pt idx="2958">
                  <c:v>uoWAf9FPJG4</c:v>
                </c:pt>
                <c:pt idx="2959">
                  <c:v>EG1_yC7LwWo</c:v>
                </c:pt>
                <c:pt idx="2960">
                  <c:v>xx7mxgl8b-0</c:v>
                </c:pt>
                <c:pt idx="2961">
                  <c:v>rxUDDu0MxiQ</c:v>
                </c:pt>
                <c:pt idx="2962">
                  <c:v>nndXA7mGrhc</c:v>
                </c:pt>
                <c:pt idx="2963">
                  <c:v>oxIRIrRggOg</c:v>
                </c:pt>
                <c:pt idx="2964">
                  <c:v>4BHBcsj7mKU</c:v>
                </c:pt>
                <c:pt idx="2965">
                  <c:v>pjgbj8KKKdI</c:v>
                </c:pt>
                <c:pt idx="2966">
                  <c:v>pr-8-AloDIQ</c:v>
                </c:pt>
                <c:pt idx="2967">
                  <c:v>7I_U476cTbA</c:v>
                </c:pt>
                <c:pt idx="2968">
                  <c:v>6SEG_U3Lke0</c:v>
                </c:pt>
                <c:pt idx="2969">
                  <c:v>Bpk782aqujg</c:v>
                </c:pt>
                <c:pt idx="2970">
                  <c:v>cmhcnu_sCyo</c:v>
                </c:pt>
                <c:pt idx="2971">
                  <c:v>isOIN0vJ-ZE</c:v>
                </c:pt>
                <c:pt idx="2972">
                  <c:v>E9Nh1gayzOE</c:v>
                </c:pt>
                <c:pt idx="2973">
                  <c:v>eIp7PYuAu0k</c:v>
                </c:pt>
                <c:pt idx="2974">
                  <c:v>GJjkh5Giub8</c:v>
                </c:pt>
                <c:pt idx="2975">
                  <c:v>8pnwuviQMDQ</c:v>
                </c:pt>
                <c:pt idx="2976">
                  <c:v>wFKmH7wvYAs</c:v>
                </c:pt>
                <c:pt idx="2977">
                  <c:v>SoNOKbDpYkE</c:v>
                </c:pt>
                <c:pt idx="2978">
                  <c:v>wc81f_X9pec</c:v>
                </c:pt>
                <c:pt idx="2979">
                  <c:v>saoVqiNyH_4</c:v>
                </c:pt>
                <c:pt idx="2980">
                  <c:v>Cl3PMw0As64</c:v>
                </c:pt>
                <c:pt idx="2981">
                  <c:v>ng2RyBxm_iM</c:v>
                </c:pt>
                <c:pt idx="2982">
                  <c:v>ceHElg00S24</c:v>
                </c:pt>
                <c:pt idx="2983">
                  <c:v>3oAZ3QlP_BM</c:v>
                </c:pt>
                <c:pt idx="2984">
                  <c:v>PKs_ic6WHSI</c:v>
                </c:pt>
                <c:pt idx="2985">
                  <c:v>fFzuvkPYct0</c:v>
                </c:pt>
                <c:pt idx="2986">
                  <c:v>dhVoyZ4TiJs</c:v>
                </c:pt>
                <c:pt idx="2987">
                  <c:v>4cGqq5fiw-o</c:v>
                </c:pt>
                <c:pt idx="2988">
                  <c:v>dgCU6jliBdw</c:v>
                </c:pt>
                <c:pt idx="2989">
                  <c:v>22XvJKSXB1g</c:v>
                </c:pt>
                <c:pt idx="2990">
                  <c:v>DZeybTpxzSY</c:v>
                </c:pt>
                <c:pt idx="2991">
                  <c:v>EELnafMV8nE</c:v>
                </c:pt>
                <c:pt idx="2992">
                  <c:v>bNT_zckShZU</c:v>
                </c:pt>
                <c:pt idx="2993">
                  <c:v>6w2jQvwoB28</c:v>
                </c:pt>
                <c:pt idx="2994">
                  <c:v>TfIxaKn5IpQ</c:v>
                </c:pt>
                <c:pt idx="2995">
                  <c:v>xXUUnv1W1vc</c:v>
                </c:pt>
                <c:pt idx="2996">
                  <c:v>CObqxxPPE5Q</c:v>
                </c:pt>
                <c:pt idx="2997">
                  <c:v>XQE67OqyVbQ</c:v>
                </c:pt>
                <c:pt idx="2998">
                  <c:v>IblwqRj9PCs</c:v>
                </c:pt>
                <c:pt idx="2999">
                  <c:v>fUoc7FMuwdY</c:v>
                </c:pt>
                <c:pt idx="3000">
                  <c:v>Jq-sqsx-AMk</c:v>
                </c:pt>
                <c:pt idx="3001">
                  <c:v>E-EHVmNevxs</c:v>
                </c:pt>
                <c:pt idx="3002">
                  <c:v>lZfgmJRkjto</c:v>
                </c:pt>
                <c:pt idx="3003">
                  <c:v>2MIyipJK5RM</c:v>
                </c:pt>
                <c:pt idx="3004">
                  <c:v>nZm19foYg5g</c:v>
                </c:pt>
                <c:pt idx="3005">
                  <c:v>R51JjuYsvG8</c:v>
                </c:pt>
                <c:pt idx="3006">
                  <c:v>s7XkKHDDTmY</c:v>
                </c:pt>
                <c:pt idx="3007">
                  <c:v>NsrAquic_4U</c:v>
                </c:pt>
                <c:pt idx="3008">
                  <c:v>mebB8lcBNSM</c:v>
                </c:pt>
                <c:pt idx="3009">
                  <c:v>3aZa0hpQwSI</c:v>
                </c:pt>
                <c:pt idx="3010">
                  <c:v>WiJCzFJh3gk</c:v>
                </c:pt>
                <c:pt idx="3011">
                  <c:v>5k0jdnnxbVY</c:v>
                </c:pt>
                <c:pt idx="3012">
                  <c:v>LuswB7sAvyo</c:v>
                </c:pt>
                <c:pt idx="3013">
                  <c:v>TZpQN4vLe1A</c:v>
                </c:pt>
                <c:pt idx="3014">
                  <c:v>tM3QV4ZAhzU</c:v>
                </c:pt>
                <c:pt idx="3015">
                  <c:v>YqqH7YUQUDY</c:v>
                </c:pt>
                <c:pt idx="3016">
                  <c:v>2byhW3BOKTU</c:v>
                </c:pt>
                <c:pt idx="3017">
                  <c:v>smfAT1uPA64</c:v>
                </c:pt>
                <c:pt idx="3018">
                  <c:v>Wdn8w79ZUxM</c:v>
                </c:pt>
                <c:pt idx="3019">
                  <c:v>i9qCFvE8pG0</c:v>
                </c:pt>
                <c:pt idx="3020">
                  <c:v>DCcWT_LwUwo</c:v>
                </c:pt>
                <c:pt idx="3021">
                  <c:v>2W9lRdYs9jE</c:v>
                </c:pt>
                <c:pt idx="3022">
                  <c:v>wSfrvzagyFA</c:v>
                </c:pt>
                <c:pt idx="3023">
                  <c:v>X8H-nNeM3T8</c:v>
                </c:pt>
                <c:pt idx="3024">
                  <c:v>9eHBEiSTM9s</c:v>
                </c:pt>
                <c:pt idx="3025">
                  <c:v>2zqRhlqeqQU</c:v>
                </c:pt>
                <c:pt idx="3026">
                  <c:v>LoA5IK2H5Sg</c:v>
                </c:pt>
                <c:pt idx="3027">
                  <c:v>WEAH8yjfN8k</c:v>
                </c:pt>
                <c:pt idx="3028">
                  <c:v>vOHPXy3UXJY</c:v>
                </c:pt>
                <c:pt idx="3029">
                  <c:v>crci7GHuXfw</c:v>
                </c:pt>
                <c:pt idx="3030">
                  <c:v>hgSgLWNKGXs</c:v>
                </c:pt>
                <c:pt idx="3031">
                  <c:v>d-JP7LkG8EU</c:v>
                </c:pt>
                <c:pt idx="3032">
                  <c:v>1qmKQv6IHHI</c:v>
                </c:pt>
                <c:pt idx="3033">
                  <c:v>nMJfm-AMNQU</c:v>
                </c:pt>
                <c:pt idx="3034">
                  <c:v>aJ2NvLALHf0</c:v>
                </c:pt>
                <c:pt idx="3035">
                  <c:v>IIEuvbfiu-8</c:v>
                </c:pt>
                <c:pt idx="3036">
                  <c:v>UvkhLm19n-0</c:v>
                </c:pt>
                <c:pt idx="3037">
                  <c:v>QpHvpo8Fa8Y</c:v>
                </c:pt>
                <c:pt idx="3038">
                  <c:v>tHKl8Vmc49s</c:v>
                </c:pt>
                <c:pt idx="3039">
                  <c:v>PVaI4Hb88Co</c:v>
                </c:pt>
                <c:pt idx="3040">
                  <c:v>dcShg7QttBA</c:v>
                </c:pt>
                <c:pt idx="3041">
                  <c:v>lYh8al-HhB0</c:v>
                </c:pt>
                <c:pt idx="3042">
                  <c:v>hFovrFgnlGI</c:v>
                </c:pt>
                <c:pt idx="3043">
                  <c:v>fFrKVcLiNMM</c:v>
                </c:pt>
                <c:pt idx="3044">
                  <c:v>42MHgc4OqP0</c:v>
                </c:pt>
                <c:pt idx="3045">
                  <c:v>Sg0w734G5kE</c:v>
                </c:pt>
                <c:pt idx="3046">
                  <c:v>vXAB9TQderw</c:v>
                </c:pt>
                <c:pt idx="3047">
                  <c:v>gWoyEc-n1GE</c:v>
                </c:pt>
                <c:pt idx="3048">
                  <c:v>CzsUf2EGhcA</c:v>
                </c:pt>
                <c:pt idx="3049">
                  <c:v>i9voUaIblck</c:v>
                </c:pt>
                <c:pt idx="3050">
                  <c:v>8Ep2uQs6dGo</c:v>
                </c:pt>
                <c:pt idx="3051">
                  <c:v>GrEqOlVp9OI</c:v>
                </c:pt>
                <c:pt idx="3052">
                  <c:v>JnuvNW-ey34</c:v>
                </c:pt>
                <c:pt idx="3053">
                  <c:v>6IDrRzpp34k</c:v>
                </c:pt>
                <c:pt idx="3054">
                  <c:v>uHzeMA39TQM</c:v>
                </c:pt>
                <c:pt idx="3055">
                  <c:v>3VcC34zLA6U</c:v>
                </c:pt>
                <c:pt idx="3056">
                  <c:v>24uH3qdnYC4</c:v>
                </c:pt>
                <c:pt idx="3057">
                  <c:v>HHMdAQ2P5Gs</c:v>
                </c:pt>
                <c:pt idx="3058">
                  <c:v>UVrmSi724D4</c:v>
                </c:pt>
                <c:pt idx="3059">
                  <c:v>rACUJRvOKy0</c:v>
                </c:pt>
                <c:pt idx="3060">
                  <c:v>aoW_dXeiPi0</c:v>
                </c:pt>
                <c:pt idx="3061">
                  <c:v>E-bQHrXqWgA</c:v>
                </c:pt>
                <c:pt idx="3062">
                  <c:v>qxyVUq-ulBQ</c:v>
                </c:pt>
                <c:pt idx="3063">
                  <c:v>8kQDAbE7Gx8</c:v>
                </c:pt>
                <c:pt idx="3064">
                  <c:v>czBa9nbvGNA</c:v>
                </c:pt>
                <c:pt idx="3065">
                  <c:v>UmnWk-Sa5n8</c:v>
                </c:pt>
                <c:pt idx="3066">
                  <c:v>3m_YTFMmPhA</c:v>
                </c:pt>
                <c:pt idx="3067">
                  <c:v>vnN9sgDzgTk</c:v>
                </c:pt>
                <c:pt idx="3068">
                  <c:v>B1XCBp5Qlec</c:v>
                </c:pt>
                <c:pt idx="3069">
                  <c:v>5R2ZZ-t8XS0</c:v>
                </c:pt>
                <c:pt idx="3070">
                  <c:v>94RfP_GdjtI</c:v>
                </c:pt>
                <c:pt idx="3071">
                  <c:v>v0xBdIyNijk</c:v>
                </c:pt>
                <c:pt idx="3072">
                  <c:v>BGlNp0Qu1GE</c:v>
                </c:pt>
                <c:pt idx="3073">
                  <c:v>3JiTMRtB4l8</c:v>
                </c:pt>
                <c:pt idx="3074">
                  <c:v>FbfRstNT8N4</c:v>
                </c:pt>
                <c:pt idx="3075">
                  <c:v>D496EM6gnnc</c:v>
                </c:pt>
                <c:pt idx="3076">
                  <c:v>yf4NB3O329U</c:v>
                </c:pt>
                <c:pt idx="3077">
                  <c:v>dM5No0nnXrc</c:v>
                </c:pt>
                <c:pt idx="3078">
                  <c:v>qCRhteWhEtQ</c:v>
                </c:pt>
                <c:pt idx="3079">
                  <c:v>CK3TF97GtIs</c:v>
                </c:pt>
                <c:pt idx="3080">
                  <c:v>awhXQwli4zc</c:v>
                </c:pt>
                <c:pt idx="3081">
                  <c:v>dhWCKmigvnM</c:v>
                </c:pt>
                <c:pt idx="3082">
                  <c:v>s46tU6bg99Q</c:v>
                </c:pt>
                <c:pt idx="3083">
                  <c:v>8YcNzCWcwT8</c:v>
                </c:pt>
                <c:pt idx="3084">
                  <c:v>kH9v0HK_L90</c:v>
                </c:pt>
                <c:pt idx="3085">
                  <c:v>BljwwiTqqQk</c:v>
                </c:pt>
                <c:pt idx="3086">
                  <c:v>xvYBg6MWPbM</c:v>
                </c:pt>
                <c:pt idx="3087">
                  <c:v>MglvGMdpa0U</c:v>
                </c:pt>
                <c:pt idx="3088">
                  <c:v>E9c1Ic_2RGY</c:v>
                </c:pt>
                <c:pt idx="3089">
                  <c:v>uLLYbYpV1z4</c:v>
                </c:pt>
                <c:pt idx="3090">
                  <c:v>nNVTo1jxQA4</c:v>
                </c:pt>
                <c:pt idx="3091">
                  <c:v>gOrGKfn3eTI</c:v>
                </c:pt>
                <c:pt idx="3092">
                  <c:v>IWaW35OaLBU</c:v>
                </c:pt>
                <c:pt idx="3093">
                  <c:v>7qxPqKnSbpE</c:v>
                </c:pt>
                <c:pt idx="3094">
                  <c:v>DCCNe2eKsC0</c:v>
                </c:pt>
                <c:pt idx="3095">
                  <c:v>pKkBpHX6Pjs</c:v>
                </c:pt>
                <c:pt idx="3096">
                  <c:v>SHFG54Q3JNI</c:v>
                </c:pt>
                <c:pt idx="3097">
                  <c:v>UvDGBIkJaqQ</c:v>
                </c:pt>
                <c:pt idx="3098">
                  <c:v>YLOOdfifC3Q</c:v>
                </c:pt>
                <c:pt idx="3099">
                  <c:v>FvTQUOLkGYw</c:v>
                </c:pt>
                <c:pt idx="3100">
                  <c:v>TAYlQ3vJwi0</c:v>
                </c:pt>
                <c:pt idx="3101">
                  <c:v>26GJ7c7XBhQ</c:v>
                </c:pt>
                <c:pt idx="3102">
                  <c:v>KObFEYCaRx8</c:v>
                </c:pt>
                <c:pt idx="3103">
                  <c:v>vz46rnQcmaA</c:v>
                </c:pt>
                <c:pt idx="3104">
                  <c:v>ZuKpjnf01O8</c:v>
                </c:pt>
                <c:pt idx="3105">
                  <c:v>HBZF97NioyY</c:v>
                </c:pt>
                <c:pt idx="3106">
                  <c:v>yVu_wJl0wgI</c:v>
                </c:pt>
                <c:pt idx="3107">
                  <c:v>HrA_vt-K8no</c:v>
                </c:pt>
                <c:pt idx="3108">
                  <c:v>BjvHwnTcAxI</c:v>
                </c:pt>
                <c:pt idx="3109">
                  <c:v>rJWpi4O7KsI</c:v>
                </c:pt>
                <c:pt idx="3110">
                  <c:v>UXpaX6kNFzc</c:v>
                </c:pt>
                <c:pt idx="3111">
                  <c:v>iWktcIy5vlk</c:v>
                </c:pt>
                <c:pt idx="3112">
                  <c:v>vRhNPd7IPfQ</c:v>
                </c:pt>
                <c:pt idx="3113">
                  <c:v>_JVghQCWnRI</c:v>
                </c:pt>
                <c:pt idx="3114">
                  <c:v>3smrEURoJcM</c:v>
                </c:pt>
                <c:pt idx="3115">
                  <c:v>FbyaYgx--mo</c:v>
                </c:pt>
                <c:pt idx="3116">
                  <c:v>BqW6YBJx3go</c:v>
                </c:pt>
                <c:pt idx="3117">
                  <c:v>Y2BixHZleos</c:v>
                </c:pt>
                <c:pt idx="3118">
                  <c:v>kfOeQj7HsCE</c:v>
                </c:pt>
                <c:pt idx="3119">
                  <c:v>4SUXI-3eFXU</c:v>
                </c:pt>
                <c:pt idx="3120">
                  <c:v>3ilf24AR0Xs</c:v>
                </c:pt>
                <c:pt idx="3121">
                  <c:v>ycVc1jsaAA0</c:v>
                </c:pt>
                <c:pt idx="3122">
                  <c:v>425M4M3Opkk</c:v>
                </c:pt>
                <c:pt idx="3123">
                  <c:v>pbFr2Vb5hK0</c:v>
                </c:pt>
                <c:pt idx="3124">
                  <c:v>XePsctsk0pE</c:v>
                </c:pt>
                <c:pt idx="3125">
                  <c:v>dMNHW4IAOd0</c:v>
                </c:pt>
                <c:pt idx="3126">
                  <c:v>Q-4j_G1bDd8</c:v>
                </c:pt>
                <c:pt idx="3127">
                  <c:v>hWlTq_SvXoY</c:v>
                </c:pt>
                <c:pt idx="3128">
                  <c:v>Z9GAuRaiBL8</c:v>
                </c:pt>
                <c:pt idx="3129">
                  <c:v>xXusV4jkwvE</c:v>
                </c:pt>
                <c:pt idx="3130">
                  <c:v>VgCrOSoGd6o</c:v>
                </c:pt>
                <c:pt idx="3131">
                  <c:v>jDEaZBzwJ_o</c:v>
                </c:pt>
                <c:pt idx="3132">
                  <c:v>05CHGMEQ-8M</c:v>
                </c:pt>
                <c:pt idx="3133">
                  <c:v>nMN7su1YHKo</c:v>
                </c:pt>
                <c:pt idx="3134">
                  <c:v>Prp-E07L_Uc</c:v>
                </c:pt>
                <c:pt idx="3135">
                  <c:v>15HYrLtKn2w</c:v>
                </c:pt>
                <c:pt idx="3136">
                  <c:v>KtQGYCrTxWI</c:v>
                </c:pt>
                <c:pt idx="3137">
                  <c:v>KmTGHO9if3o</c:v>
                </c:pt>
                <c:pt idx="3138">
                  <c:v>wX0P4YuMycA</c:v>
                </c:pt>
                <c:pt idx="3139">
                  <c:v>RXVtM75fICE</c:v>
                </c:pt>
                <c:pt idx="3140">
                  <c:v>R1B-WENvg74</c:v>
                </c:pt>
                <c:pt idx="3141">
                  <c:v>wTq_AKsPyVk</c:v>
                </c:pt>
                <c:pt idx="3142">
                  <c:v>wn57ZVIp1L0</c:v>
                </c:pt>
                <c:pt idx="3143">
                  <c:v>ptqKHvxfQVo</c:v>
                </c:pt>
                <c:pt idx="3144">
                  <c:v>5n8DiGocuRI</c:v>
                </c:pt>
                <c:pt idx="3145">
                  <c:v>DbPIkpi0ik4</c:v>
                </c:pt>
                <c:pt idx="3146">
                  <c:v>jRT74op6xak</c:v>
                </c:pt>
                <c:pt idx="3147">
                  <c:v>uVcvhKTVZ8g</c:v>
                </c:pt>
                <c:pt idx="3148">
                  <c:v>4Jdp_dkduJc</c:v>
                </c:pt>
                <c:pt idx="3149">
                  <c:v>oSEeK9yDNQI</c:v>
                </c:pt>
                <c:pt idx="3150">
                  <c:v>jfrGsxoQJnc</c:v>
                </c:pt>
                <c:pt idx="3151">
                  <c:v>nJHesynS-sA</c:v>
                </c:pt>
                <c:pt idx="3152">
                  <c:v>MKypvcbBARA</c:v>
                </c:pt>
                <c:pt idx="3153">
                  <c:v>RCxpOky7Qa8</c:v>
                </c:pt>
                <c:pt idx="3154">
                  <c:v>ziOwvxFoLw0</c:v>
                </c:pt>
                <c:pt idx="3155">
                  <c:v>bubtGhBnEbQ</c:v>
                </c:pt>
                <c:pt idx="3156">
                  <c:v>uda4HxS6MtI</c:v>
                </c:pt>
                <c:pt idx="3157">
                  <c:v>6hwR-FuX3oI</c:v>
                </c:pt>
                <c:pt idx="3158">
                  <c:v>fVaotIyI4gI</c:v>
                </c:pt>
                <c:pt idx="3159">
                  <c:v>HNF1JJ5cyfE</c:v>
                </c:pt>
                <c:pt idx="3160">
                  <c:v>N-MJwxbP8CY</c:v>
                </c:pt>
                <c:pt idx="3161">
                  <c:v>qDnt4ZUS2_s</c:v>
                </c:pt>
                <c:pt idx="3162">
                  <c:v>aIYjVu2EXbE</c:v>
                </c:pt>
                <c:pt idx="3163">
                  <c:v>I3mzn5tZOUw</c:v>
                </c:pt>
                <c:pt idx="3164">
                  <c:v>FgTb0fwIjMY</c:v>
                </c:pt>
                <c:pt idx="3165">
                  <c:v>GwCjC9uSFjg</c:v>
                </c:pt>
                <c:pt idx="3166">
                  <c:v>qYAiAivwTvc</c:v>
                </c:pt>
                <c:pt idx="3167">
                  <c:v>jMbjUeX4gRQ</c:v>
                </c:pt>
                <c:pt idx="3168">
                  <c:v>ju4MDaz9IBI</c:v>
                </c:pt>
                <c:pt idx="3169">
                  <c:v>qltp1qcIP1Y</c:v>
                </c:pt>
                <c:pt idx="3170">
                  <c:v>FX0nqYI5IVM</c:v>
                </c:pt>
                <c:pt idx="3171">
                  <c:v>rzwTFMuXyno</c:v>
                </c:pt>
                <c:pt idx="3172">
                  <c:v>PmDUZw0_WQ0</c:v>
                </c:pt>
                <c:pt idx="3173">
                  <c:v>7unZ3zp9jck</c:v>
                </c:pt>
                <c:pt idx="3174">
                  <c:v>Lb3O5RjIgFU</c:v>
                </c:pt>
                <c:pt idx="3175">
                  <c:v>BOw5RtQGbYY</c:v>
                </c:pt>
                <c:pt idx="3176">
                  <c:v>Ytrg7kIwLhY</c:v>
                </c:pt>
                <c:pt idx="3177">
                  <c:v>-0neBEVK-3Y</c:v>
                </c:pt>
                <c:pt idx="3178">
                  <c:v>Du4j36OLSMg</c:v>
                </c:pt>
                <c:pt idx="3179">
                  <c:v>PPe49c809-g</c:v>
                </c:pt>
                <c:pt idx="3180">
                  <c:v>HAZbI9jussI</c:v>
                </c:pt>
                <c:pt idx="3181">
                  <c:v>00nigwd2aGI</c:v>
                </c:pt>
                <c:pt idx="3182">
                  <c:v>gqQP-vQb7j4</c:v>
                </c:pt>
                <c:pt idx="3183">
                  <c:v>sGUXN9LT80Q</c:v>
                </c:pt>
                <c:pt idx="3184">
                  <c:v>QWuGkei4E74</c:v>
                </c:pt>
                <c:pt idx="3185">
                  <c:v>_MNVWEhD7YQ</c:v>
                </c:pt>
                <c:pt idx="3186">
                  <c:v>gxhOHvtVc90</c:v>
                </c:pt>
                <c:pt idx="3187">
                  <c:v>_J-QadI8iLw</c:v>
                </c:pt>
                <c:pt idx="3188">
                  <c:v>ZYNQGQDp954</c:v>
                </c:pt>
                <c:pt idx="3189">
                  <c:v>hHhlk3eKV9c</c:v>
                </c:pt>
                <c:pt idx="3190">
                  <c:v>d3_Hqf0sO_s</c:v>
                </c:pt>
                <c:pt idx="3191">
                  <c:v>Qpa6gb6uQqE</c:v>
                </c:pt>
                <c:pt idx="3192">
                  <c:v>O0a3J1wXO3s</c:v>
                </c:pt>
                <c:pt idx="3193">
                  <c:v>aYJy4enQbV8</c:v>
                </c:pt>
                <c:pt idx="3194">
                  <c:v>ChTM7aTd6k8</c:v>
                </c:pt>
                <c:pt idx="3195">
                  <c:v>akj7jsy6Uzo</c:v>
                </c:pt>
                <c:pt idx="3196">
                  <c:v>v2ecHekrA_4</c:v>
                </c:pt>
                <c:pt idx="3197">
                  <c:v>VM2Irpo4DHc</c:v>
                </c:pt>
                <c:pt idx="3198">
                  <c:v>ck6YVewUxro</c:v>
                </c:pt>
                <c:pt idx="3199">
                  <c:v>hphmT8Kj-oI</c:v>
                </c:pt>
                <c:pt idx="3200">
                  <c:v>XnahVOqCMK8</c:v>
                </c:pt>
                <c:pt idx="3201">
                  <c:v>CovcctM8YZA</c:v>
                </c:pt>
                <c:pt idx="3202">
                  <c:v>oyAwXbuZEW4</c:v>
                </c:pt>
                <c:pt idx="3203">
                  <c:v>qARpGcNS0ns</c:v>
                </c:pt>
                <c:pt idx="3204">
                  <c:v>YOWzONi9Pmw</c:v>
                </c:pt>
                <c:pt idx="3205">
                  <c:v>D2Ife4tzCb8</c:v>
                </c:pt>
                <c:pt idx="3206">
                  <c:v>pqfy3nC7QJQ</c:v>
                </c:pt>
                <c:pt idx="3207">
                  <c:v>QY5hSdve_Hg</c:v>
                </c:pt>
                <c:pt idx="3208">
                  <c:v>DcEVHlpb3P4</c:v>
                </c:pt>
                <c:pt idx="3209">
                  <c:v>m1P9FysyxHw</c:v>
                </c:pt>
                <c:pt idx="3210">
                  <c:v>k5ao7YBeFUc</c:v>
                </c:pt>
                <c:pt idx="3211">
                  <c:v>47kO_X3pss8</c:v>
                </c:pt>
                <c:pt idx="3212">
                  <c:v>AEYsKMlpzNs</c:v>
                </c:pt>
                <c:pt idx="3213">
                  <c:v>So3RweR7wrM</c:v>
                </c:pt>
                <c:pt idx="3214">
                  <c:v>t0vh_guIcmg</c:v>
                </c:pt>
                <c:pt idx="3215">
                  <c:v>LQLmRoXOAnI</c:v>
                </c:pt>
                <c:pt idx="3216">
                  <c:v>qmjgWF39kqY</c:v>
                </c:pt>
                <c:pt idx="3217">
                  <c:v>8gGW6PIt8Yk</c:v>
                </c:pt>
                <c:pt idx="3218">
                  <c:v>zZwI_7GZ5Js</c:v>
                </c:pt>
                <c:pt idx="3219">
                  <c:v>Adg-A5tY9lM</c:v>
                </c:pt>
                <c:pt idx="3220">
                  <c:v>WssxscJp9eE</c:v>
                </c:pt>
                <c:pt idx="3221">
                  <c:v>8M6cT48_K6M</c:v>
                </c:pt>
                <c:pt idx="3222">
                  <c:v>6zs6knLpNSw</c:v>
                </c:pt>
                <c:pt idx="3223">
                  <c:v>cdQSWyefDUg</c:v>
                </c:pt>
                <c:pt idx="3224">
                  <c:v>4AJigX9bJO8</c:v>
                </c:pt>
                <c:pt idx="3225">
                  <c:v>4-aavPEzmHc</c:v>
                </c:pt>
                <c:pt idx="3226">
                  <c:v>pzRaJ63e-fg</c:v>
                </c:pt>
                <c:pt idx="3227">
                  <c:v>zMJLCPUliRo</c:v>
                </c:pt>
                <c:pt idx="3228">
                  <c:v>ldVkOjCI60k</c:v>
                </c:pt>
                <c:pt idx="3229">
                  <c:v>dh2IPikoM7k</c:v>
                </c:pt>
                <c:pt idx="3230">
                  <c:v>LjfZAerxNeY</c:v>
                </c:pt>
                <c:pt idx="3231">
                  <c:v>i_koHnQyCS4</c:v>
                </c:pt>
                <c:pt idx="3232">
                  <c:v>y93cvIV7hig</c:v>
                </c:pt>
                <c:pt idx="3233">
                  <c:v>DL28royYDq0</c:v>
                </c:pt>
                <c:pt idx="3234">
                  <c:v>8KojjjvonrE</c:v>
                </c:pt>
                <c:pt idx="3235">
                  <c:v>j33S_R0zibU</c:v>
                </c:pt>
                <c:pt idx="3236">
                  <c:v>dSMS1T_h3mM</c:v>
                </c:pt>
                <c:pt idx="3237">
                  <c:v>0MVEBkYt8U4</c:v>
                </c:pt>
                <c:pt idx="3238">
                  <c:v>sSpIPPvp76A</c:v>
                </c:pt>
                <c:pt idx="3239">
                  <c:v>PWk6otUD3Cw</c:v>
                </c:pt>
                <c:pt idx="3240">
                  <c:v>Z890d2wX910</c:v>
                </c:pt>
                <c:pt idx="3241">
                  <c:v>DRmTq_HFY50</c:v>
                </c:pt>
                <c:pt idx="3242">
                  <c:v>cIpnjaKSdLU</c:v>
                </c:pt>
                <c:pt idx="3243">
                  <c:v>TVT-5AuWYhY</c:v>
                </c:pt>
                <c:pt idx="3244">
                  <c:v>Oig2eCtIHA0</c:v>
                </c:pt>
                <c:pt idx="3245">
                  <c:v>CNJGJ2GOs4g</c:v>
                </c:pt>
                <c:pt idx="3246">
                  <c:v>S8jISg0eZdk</c:v>
                </c:pt>
                <c:pt idx="3247">
                  <c:v>hjZJaf6FbOw</c:v>
                </c:pt>
                <c:pt idx="3248">
                  <c:v>ztNSxJfBH7M</c:v>
                </c:pt>
                <c:pt idx="3249">
                  <c:v>bRk2nlpW9c4</c:v>
                </c:pt>
                <c:pt idx="3250">
                  <c:v>RjU7ve8IWfI</c:v>
                </c:pt>
                <c:pt idx="3251">
                  <c:v>RKjk0ECXjiQ</c:v>
                </c:pt>
                <c:pt idx="3252">
                  <c:v>3zDr04UIr8I</c:v>
                </c:pt>
                <c:pt idx="3253">
                  <c:v>IDz_eccQ3lk</c:v>
                </c:pt>
                <c:pt idx="3254">
                  <c:v>3VCMKI3vbX8</c:v>
                </c:pt>
                <c:pt idx="3255">
                  <c:v>zxVWKXrmDRM</c:v>
                </c:pt>
                <c:pt idx="3256">
                  <c:v>qGVhnuIA_kA</c:v>
                </c:pt>
                <c:pt idx="3257">
                  <c:v>vwe-yqcsM3U</c:v>
                </c:pt>
                <c:pt idx="3258">
                  <c:v>ErSBFK7qHC0</c:v>
                </c:pt>
                <c:pt idx="3259">
                  <c:v>fuu3f7y7Lqs</c:v>
                </c:pt>
                <c:pt idx="3260">
                  <c:v>Ab7wBY666vY</c:v>
                </c:pt>
                <c:pt idx="3261">
                  <c:v>5eZvAKJy6BU</c:v>
                </c:pt>
                <c:pt idx="3262">
                  <c:v>B90ykQqBoek</c:v>
                </c:pt>
                <c:pt idx="3263">
                  <c:v>qcYGbDc1sKY</c:v>
                </c:pt>
                <c:pt idx="3264">
                  <c:v>sjN-NGsRg9g</c:v>
                </c:pt>
                <c:pt idx="3265">
                  <c:v>lZdHrpqDJXI</c:v>
                </c:pt>
                <c:pt idx="3266">
                  <c:v>r5eT5vZQbCI</c:v>
                </c:pt>
                <c:pt idx="3267">
                  <c:v>ng4pyzyrIb4</c:v>
                </c:pt>
                <c:pt idx="3268">
                  <c:v>UYgbAyvFGYA</c:v>
                </c:pt>
                <c:pt idx="3269">
                  <c:v>Hd1PfUUjoWE</c:v>
                </c:pt>
                <c:pt idx="3270">
                  <c:v>td1xI8BD3sk</c:v>
                </c:pt>
                <c:pt idx="3271">
                  <c:v>ToPW2xgXW_0</c:v>
                </c:pt>
                <c:pt idx="3272">
                  <c:v>MLxGBCv9y6E</c:v>
                </c:pt>
                <c:pt idx="3273">
                  <c:v>eBYkL1NpgTI</c:v>
                </c:pt>
                <c:pt idx="3274">
                  <c:v>UNIXnayqdHw</c:v>
                </c:pt>
                <c:pt idx="3275">
                  <c:v>QGu0qqCkR3w</c:v>
                </c:pt>
                <c:pt idx="3276">
                  <c:v>L58Fdr0Le68</c:v>
                </c:pt>
                <c:pt idx="3277">
                  <c:v>tr-cbaH6JXA</c:v>
                </c:pt>
                <c:pt idx="3278">
                  <c:v>dvpm3XFWNqg</c:v>
                </c:pt>
                <c:pt idx="3279">
                  <c:v>lMDd9WfnAN8</c:v>
                </c:pt>
                <c:pt idx="3280">
                  <c:v>PkdF0kOisTg</c:v>
                </c:pt>
                <c:pt idx="3281">
                  <c:v>YEIozlOEg08</c:v>
                </c:pt>
                <c:pt idx="3282">
                  <c:v>g6iDZspbRMg</c:v>
                </c:pt>
                <c:pt idx="3283">
                  <c:v>vyV1r9ZDSbc</c:v>
                </c:pt>
                <c:pt idx="3284">
                  <c:v>KKfk-Oy4i08</c:v>
                </c:pt>
                <c:pt idx="3285">
                  <c:v>17v_08294oo</c:v>
                </c:pt>
                <c:pt idx="3286">
                  <c:v>muzsTfb-wlE</c:v>
                </c:pt>
                <c:pt idx="3287">
                  <c:v>4xTpw-05J0k</c:v>
                </c:pt>
                <c:pt idx="3288">
                  <c:v>MRD9PZ0DGuw</c:v>
                </c:pt>
                <c:pt idx="3289">
                  <c:v>LjltdQpFYTA</c:v>
                </c:pt>
                <c:pt idx="3290">
                  <c:v>Llq4AAiyeXw</c:v>
                </c:pt>
                <c:pt idx="3291">
                  <c:v>iJfKmTYvOfU</c:v>
                </c:pt>
                <c:pt idx="3292">
                  <c:v>7fep81Lb7yI</c:v>
                </c:pt>
                <c:pt idx="3293">
                  <c:v>6mMT8uT2T0g</c:v>
                </c:pt>
                <c:pt idx="3294">
                  <c:v>jb_DA_eGAK0</c:v>
                </c:pt>
                <c:pt idx="3295">
                  <c:v>RI8htt5xPT0</c:v>
                </c:pt>
                <c:pt idx="3296">
                  <c:v>OiFrHuQu33c</c:v>
                </c:pt>
                <c:pt idx="3297">
                  <c:v>kh6PcNaF_0Y</c:v>
                </c:pt>
                <c:pt idx="3298">
                  <c:v>yqmRZnIZ3zE</c:v>
                </c:pt>
                <c:pt idx="3299">
                  <c:v>CSma4tKY_BQ</c:v>
                </c:pt>
                <c:pt idx="3300">
                  <c:v>k4xYpKdfcvE</c:v>
                </c:pt>
                <c:pt idx="3301">
                  <c:v>kNCD42586Nw</c:v>
                </c:pt>
                <c:pt idx="3302">
                  <c:v>2eUXl0xVrz4</c:v>
                </c:pt>
                <c:pt idx="3303">
                  <c:v>bXtsZ_KiVLk</c:v>
                </c:pt>
                <c:pt idx="3304">
                  <c:v>V6ZB8DUFuF8</c:v>
                </c:pt>
                <c:pt idx="3305">
                  <c:v>Ip55KJIn_wo</c:v>
                </c:pt>
                <c:pt idx="3306">
                  <c:v>h-HxiQo8QWA</c:v>
                </c:pt>
                <c:pt idx="3307">
                  <c:v>a3IM-j7z-1M</c:v>
                </c:pt>
                <c:pt idx="3308">
                  <c:v>pR4diVtew7s</c:v>
                </c:pt>
                <c:pt idx="3309">
                  <c:v>JVQRjFVv92A</c:v>
                </c:pt>
                <c:pt idx="3310">
                  <c:v>bqlbSi0hsqY</c:v>
                </c:pt>
                <c:pt idx="3311">
                  <c:v>Cy-1JSN_Q1s</c:v>
                </c:pt>
                <c:pt idx="3312">
                  <c:v>8NCEbzpdUMY</c:v>
                </c:pt>
                <c:pt idx="3313">
                  <c:v>06P4tJF4NKg</c:v>
                </c:pt>
                <c:pt idx="3314">
                  <c:v>B0qZqBXT9Os</c:v>
                </c:pt>
                <c:pt idx="3315">
                  <c:v>1J4VALoO4G0</c:v>
                </c:pt>
                <c:pt idx="3316">
                  <c:v>OXFgRppq1gI</c:v>
                </c:pt>
                <c:pt idx="3317">
                  <c:v>3HKhytUVGWc</c:v>
                </c:pt>
                <c:pt idx="3318">
                  <c:v>1a7NA-OFH9Q</c:v>
                </c:pt>
                <c:pt idx="3319">
                  <c:v>ni4hYnUuT2w</c:v>
                </c:pt>
                <c:pt idx="3320">
                  <c:v>9arqNuZQSj0</c:v>
                </c:pt>
                <c:pt idx="3321">
                  <c:v>8V2-iDokxb4</c:v>
                </c:pt>
                <c:pt idx="3322">
                  <c:v>dhzkcnqVGD8</c:v>
                </c:pt>
                <c:pt idx="3323">
                  <c:v>IbO65bx60Lg</c:v>
                </c:pt>
                <c:pt idx="3324">
                  <c:v>iluWTgert3s</c:v>
                </c:pt>
                <c:pt idx="3325">
                  <c:v>QyiPhVdkh1Q</c:v>
                </c:pt>
                <c:pt idx="3326">
                  <c:v>OI_8ykq4Tcc</c:v>
                </c:pt>
                <c:pt idx="3327">
                  <c:v>TgXtZgCsRKY</c:v>
                </c:pt>
                <c:pt idx="3328">
                  <c:v>NKyURdzFrpw</c:v>
                </c:pt>
                <c:pt idx="3329">
                  <c:v>rSHVSfDsD2c</c:v>
                </c:pt>
                <c:pt idx="3330">
                  <c:v>a2Oi0EgnV3Y</c:v>
                </c:pt>
                <c:pt idx="3331">
                  <c:v>5hw0WWnnvm0</c:v>
                </c:pt>
                <c:pt idx="3332">
                  <c:v>Ax3X_o_0GMw</c:v>
                </c:pt>
                <c:pt idx="3333">
                  <c:v>NkOqJe3BxkY</c:v>
                </c:pt>
                <c:pt idx="3334">
                  <c:v>GupZ76XhLAQ</c:v>
                </c:pt>
                <c:pt idx="3335">
                  <c:v>4iux3J0Sng4</c:v>
                </c:pt>
                <c:pt idx="3336">
                  <c:v>RTujh57R6I8</c:v>
                </c:pt>
                <c:pt idx="3337">
                  <c:v>40jknBwlvg8</c:v>
                </c:pt>
                <c:pt idx="3338">
                  <c:v>85Bk-DdSLTA</c:v>
                </c:pt>
                <c:pt idx="3339">
                  <c:v>LIrGi-d6k2A</c:v>
                </c:pt>
                <c:pt idx="3340">
                  <c:v>YqZZys8s2z8</c:v>
                </c:pt>
                <c:pt idx="3341">
                  <c:v>_ZZb4w9ed8w</c:v>
                </c:pt>
                <c:pt idx="3342">
                  <c:v>ZjPGrYpgwa4</c:v>
                </c:pt>
                <c:pt idx="3343">
                  <c:v>tNlQzGayca8</c:v>
                </c:pt>
                <c:pt idx="3344">
                  <c:v>93AUX5B9nhM</c:v>
                </c:pt>
                <c:pt idx="3345">
                  <c:v>Ey5CJfTky8M</c:v>
                </c:pt>
                <c:pt idx="3346">
                  <c:v>8_ei7sQJ4FY</c:v>
                </c:pt>
                <c:pt idx="3347">
                  <c:v>1jqOW1303Fc</c:v>
                </c:pt>
                <c:pt idx="3348">
                  <c:v>aQ7-o6NN3Sc</c:v>
                </c:pt>
                <c:pt idx="3349">
                  <c:v>jxpqIhwfvAI</c:v>
                </c:pt>
                <c:pt idx="3350">
                  <c:v>iiNZrYyKDzQ</c:v>
                </c:pt>
                <c:pt idx="3351">
                  <c:v>x0xbxYgYeBU</c:v>
                </c:pt>
                <c:pt idx="3352">
                  <c:v>_xID8GAl0EA</c:v>
                </c:pt>
                <c:pt idx="3353">
                  <c:v>kTVpw84ntpI</c:v>
                </c:pt>
                <c:pt idx="3354">
                  <c:v>Cf0JnQa9HHM</c:v>
                </c:pt>
                <c:pt idx="3355">
                  <c:v>CnJ2hRv1Gbw</c:v>
                </c:pt>
                <c:pt idx="3356">
                  <c:v>pZ6T9IIrPxc</c:v>
                </c:pt>
                <c:pt idx="3357">
                  <c:v>twc2dLxhj74</c:v>
                </c:pt>
                <c:pt idx="3358">
                  <c:v>W2MRejGjJgg</c:v>
                </c:pt>
                <c:pt idx="3359">
                  <c:v>I4yqytngwnk</c:v>
                </c:pt>
                <c:pt idx="3360">
                  <c:v>Uh-4KSnWXfM</c:v>
                </c:pt>
                <c:pt idx="3361">
                  <c:v>fmCd7vHQI1U</c:v>
                </c:pt>
                <c:pt idx="3362">
                  <c:v>D5X3KD8sUzE</c:v>
                </c:pt>
                <c:pt idx="3363">
                  <c:v>AEF6_tJyHeo</c:v>
                </c:pt>
                <c:pt idx="3364">
                  <c:v>mdpdrGBpBvs</c:v>
                </c:pt>
                <c:pt idx="3365">
                  <c:v>kAzjbcd2iGU</c:v>
                </c:pt>
                <c:pt idx="3366">
                  <c:v>rriomIvkAok</c:v>
                </c:pt>
                <c:pt idx="3367">
                  <c:v>V4olAUYK6aE</c:v>
                </c:pt>
                <c:pt idx="3368">
                  <c:v>lZ6h-wSPzMM</c:v>
                </c:pt>
                <c:pt idx="3369">
                  <c:v>W7LDxFFLI_k</c:v>
                </c:pt>
                <c:pt idx="3370">
                  <c:v>3Qqbz4NMTd0</c:v>
                </c:pt>
                <c:pt idx="3371">
                  <c:v>N0aZTygjo_s</c:v>
                </c:pt>
                <c:pt idx="3372">
                  <c:v>jl_VyGFXfjc</c:v>
                </c:pt>
                <c:pt idx="3373">
                  <c:v>q8Qur8Kfr4s</c:v>
                </c:pt>
                <c:pt idx="3374">
                  <c:v>EXio0mZVrag</c:v>
                </c:pt>
                <c:pt idx="3375">
                  <c:v>aua1p-9okA0</c:v>
                </c:pt>
                <c:pt idx="3376">
                  <c:v>756mFOh6w60</c:v>
                </c:pt>
                <c:pt idx="3377">
                  <c:v>D6z6PSCSeA8</c:v>
                </c:pt>
                <c:pt idx="3378">
                  <c:v>V1U0MGj9CEs</c:v>
                </c:pt>
                <c:pt idx="3379">
                  <c:v>FlCwuxg1rXQ</c:v>
                </c:pt>
                <c:pt idx="3380">
                  <c:v>nDBySq3Zys8</c:v>
                </c:pt>
                <c:pt idx="3381">
                  <c:v>RTerjv-rtss</c:v>
                </c:pt>
                <c:pt idx="3382">
                  <c:v>nEe0pFIV4mU</c:v>
                </c:pt>
                <c:pt idx="3383">
                  <c:v>jusR-Fh51yw</c:v>
                </c:pt>
                <c:pt idx="3384">
                  <c:v>pnlN1GnMf7A</c:v>
                </c:pt>
                <c:pt idx="3385">
                  <c:v>UYlLfxAasoY</c:v>
                </c:pt>
                <c:pt idx="3386">
                  <c:v>Jbph7BGrFaw</c:v>
                </c:pt>
                <c:pt idx="3387">
                  <c:v>Cp39oZvgxNI</c:v>
                </c:pt>
                <c:pt idx="3388">
                  <c:v>EyG8i3DAPsA</c:v>
                </c:pt>
                <c:pt idx="3389">
                  <c:v>8Gpy03K6viQ</c:v>
                </c:pt>
                <c:pt idx="3390">
                  <c:v>ZIZmudFa0Pk</c:v>
                </c:pt>
                <c:pt idx="3391">
                  <c:v>9RR_RxjVtKE</c:v>
                </c:pt>
                <c:pt idx="3392">
                  <c:v>WgjWKHdI0vM</c:v>
                </c:pt>
                <c:pt idx="3393">
                  <c:v>u2iDurluSvM</c:v>
                </c:pt>
                <c:pt idx="3394">
                  <c:v>5wl6NxhCVGA</c:v>
                </c:pt>
                <c:pt idx="3395">
                  <c:v>ZWNYdAAm6lk</c:v>
                </c:pt>
                <c:pt idx="3396">
                  <c:v>wrRK6RKI2vQ</c:v>
                </c:pt>
                <c:pt idx="3397">
                  <c:v>_dnxjEuwSrw</c:v>
                </c:pt>
                <c:pt idx="3398">
                  <c:v>m0IQgPXoSOY</c:v>
                </c:pt>
                <c:pt idx="3399">
                  <c:v>cYqZayzweNM</c:v>
                </c:pt>
                <c:pt idx="3400">
                  <c:v>GqAJCcW3zsc</c:v>
                </c:pt>
                <c:pt idx="3401">
                  <c:v>UziL6ta2y6I</c:v>
                </c:pt>
                <c:pt idx="3402">
                  <c:v>Igs-UrjDV5M</c:v>
                </c:pt>
                <c:pt idx="3403">
                  <c:v>0Gf19Rue4zA</c:v>
                </c:pt>
                <c:pt idx="3404">
                  <c:v>qG9z8PBRuG0</c:v>
                </c:pt>
                <c:pt idx="3405">
                  <c:v>PDlw1Tn-PVk</c:v>
                </c:pt>
                <c:pt idx="3406">
                  <c:v>BU85FZLmuIQ</c:v>
                </c:pt>
                <c:pt idx="3407">
                  <c:v>K4aES7NiUVo</c:v>
                </c:pt>
                <c:pt idx="3408">
                  <c:v>qKq4tXEd7Wk</c:v>
                </c:pt>
                <c:pt idx="3409">
                  <c:v>yn_-uRhyijQ</c:v>
                </c:pt>
                <c:pt idx="3410">
                  <c:v>YbWw3kVdsPs</c:v>
                </c:pt>
                <c:pt idx="3411">
                  <c:v>GN4kB3D7aaM</c:v>
                </c:pt>
                <c:pt idx="3412">
                  <c:v>I5XdwBzlFgw</c:v>
                </c:pt>
                <c:pt idx="3413">
                  <c:v>brx5e9MZlUg</c:v>
                </c:pt>
                <c:pt idx="3414">
                  <c:v>_AB7VCw1S-4</c:v>
                </c:pt>
                <c:pt idx="3415">
                  <c:v>6wy1DRcmgUE</c:v>
                </c:pt>
                <c:pt idx="3416">
                  <c:v>9UlNX9tQURs</c:v>
                </c:pt>
                <c:pt idx="3417">
                  <c:v>etzkziNGth8</c:v>
                </c:pt>
                <c:pt idx="3418">
                  <c:v>GZSz5LRx9tQ</c:v>
                </c:pt>
                <c:pt idx="3419">
                  <c:v>RWFdAgFRDfI</c:v>
                </c:pt>
                <c:pt idx="3420">
                  <c:v>7MxiQ4v0EnE</c:v>
                </c:pt>
                <c:pt idx="3421">
                  <c:v>ihwimHKNTnI</c:v>
                </c:pt>
                <c:pt idx="3422">
                  <c:v>qFcCpM8tOnI</c:v>
                </c:pt>
                <c:pt idx="3423">
                  <c:v>rQI1x8TEp7M</c:v>
                </c:pt>
                <c:pt idx="3424">
                  <c:v>884UuNlxbWQ</c:v>
                </c:pt>
                <c:pt idx="3425">
                  <c:v>BWmgWR1X39I</c:v>
                </c:pt>
                <c:pt idx="3426">
                  <c:v>b-4zZROZ-GQ</c:v>
                </c:pt>
                <c:pt idx="3427">
                  <c:v>zdiBM3qjIcI</c:v>
                </c:pt>
                <c:pt idx="3428">
                  <c:v>u1RGKDuO04g</c:v>
                </c:pt>
                <c:pt idx="3429">
                  <c:v>_XYIqbLWVo4</c:v>
                </c:pt>
                <c:pt idx="3430">
                  <c:v>GB7x5YDxyNs</c:v>
                </c:pt>
                <c:pt idx="3431">
                  <c:v>LINKaNPCCa8</c:v>
                </c:pt>
                <c:pt idx="3432">
                  <c:v>QLKqNQ3yHHk</c:v>
                </c:pt>
                <c:pt idx="3433">
                  <c:v>QNH78SSifL8</c:v>
                </c:pt>
                <c:pt idx="3434">
                  <c:v>DqmKuLmVHSk</c:v>
                </c:pt>
                <c:pt idx="3435">
                  <c:v>YdVlui4Zc1w</c:v>
                </c:pt>
                <c:pt idx="3436">
                  <c:v>_LoJXXQ6wtk</c:v>
                </c:pt>
                <c:pt idx="3437">
                  <c:v>9Zs7P6S7AeU</c:v>
                </c:pt>
                <c:pt idx="3438">
                  <c:v>EE6bLzEW1rg</c:v>
                </c:pt>
                <c:pt idx="3439">
                  <c:v>M9KVmoar7qA</c:v>
                </c:pt>
                <c:pt idx="3440">
                  <c:v>PplHQjiIZpg</c:v>
                </c:pt>
                <c:pt idx="3441">
                  <c:v>jWn55LA3flw</c:v>
                </c:pt>
                <c:pt idx="3442">
                  <c:v>KEALhOgxHv4</c:v>
                </c:pt>
                <c:pt idx="3443">
                  <c:v>Yx6FaFVw9NY</c:v>
                </c:pt>
                <c:pt idx="3444">
                  <c:v>DClc5ZhpyWQ</c:v>
                </c:pt>
                <c:pt idx="3445">
                  <c:v>3JYjyrfYlZk</c:v>
                </c:pt>
                <c:pt idx="3446">
                  <c:v>oi26gAi17Uc</c:v>
                </c:pt>
                <c:pt idx="3447">
                  <c:v>7zPO6SJvlzQ</c:v>
                </c:pt>
                <c:pt idx="3448">
                  <c:v>U1IYPcqnyyQ</c:v>
                </c:pt>
                <c:pt idx="3449">
                  <c:v>oMSM-WfPbmw</c:v>
                </c:pt>
                <c:pt idx="3450">
                  <c:v>1lRQZEXNq6Y</c:v>
                </c:pt>
                <c:pt idx="3451">
                  <c:v>W9kEE7lgANc</c:v>
                </c:pt>
                <c:pt idx="3452">
                  <c:v>2834AxXRPeE</c:v>
                </c:pt>
                <c:pt idx="3453">
                  <c:v>CtOflub6V6A</c:v>
                </c:pt>
                <c:pt idx="3454">
                  <c:v>K3H7WX6MiaM</c:v>
                </c:pt>
                <c:pt idx="3455">
                  <c:v>nVxaB37oJm8</c:v>
                </c:pt>
                <c:pt idx="3456">
                  <c:v>vf4gggRHyJM</c:v>
                </c:pt>
                <c:pt idx="3457">
                  <c:v>KAAv0KXYOW8</c:v>
                </c:pt>
                <c:pt idx="3458">
                  <c:v>7M3K_zRZQ1Y</c:v>
                </c:pt>
                <c:pt idx="3459">
                  <c:v>1AZTHldkWqQ</c:v>
                </c:pt>
                <c:pt idx="3460">
                  <c:v>CqN0RwkPf4E</c:v>
                </c:pt>
                <c:pt idx="3461">
                  <c:v>r65qzitj7vw</c:v>
                </c:pt>
                <c:pt idx="3462">
                  <c:v>QzQNUYbO-nI</c:v>
                </c:pt>
                <c:pt idx="3463">
                  <c:v>oPIt4Dt-Xww</c:v>
                </c:pt>
                <c:pt idx="3464">
                  <c:v>RDLXtGLWWso</c:v>
                </c:pt>
                <c:pt idx="3465">
                  <c:v>ABxzxpAT5BM</c:v>
                </c:pt>
                <c:pt idx="3466">
                  <c:v>s53kQLnchu4</c:v>
                </c:pt>
                <c:pt idx="3467">
                  <c:v>seT2-TwnIYc</c:v>
                </c:pt>
                <c:pt idx="3468">
                  <c:v>AGYCYCx3X6I</c:v>
                </c:pt>
                <c:pt idx="3469">
                  <c:v>XJ-7eLMwO6U</c:v>
                </c:pt>
                <c:pt idx="3470">
                  <c:v>Y66OiQiGH4M</c:v>
                </c:pt>
                <c:pt idx="3471">
                  <c:v>cwrt_dMmRW0</c:v>
                </c:pt>
                <c:pt idx="3472">
                  <c:v>word2RfnPgg</c:v>
                </c:pt>
                <c:pt idx="3473">
                  <c:v>2s4GMLkTNv0</c:v>
                </c:pt>
                <c:pt idx="3474">
                  <c:v>UhLoR0iAchk</c:v>
                </c:pt>
                <c:pt idx="3475">
                  <c:v>dsokreJq76g</c:v>
                </c:pt>
                <c:pt idx="3476">
                  <c:v>oO4G_xPx-9o</c:v>
                </c:pt>
                <c:pt idx="3477">
                  <c:v>P8N4jb2tLqE</c:v>
                </c:pt>
                <c:pt idx="3478">
                  <c:v>bvNonoGTjgw</c:v>
                </c:pt>
                <c:pt idx="3479">
                  <c:v>4VQkSMeAbBE</c:v>
                </c:pt>
                <c:pt idx="3480">
                  <c:v>bjPOg2bAWJc</c:v>
                </c:pt>
                <c:pt idx="3481">
                  <c:v>VPcH9OXjzqo</c:v>
                </c:pt>
                <c:pt idx="3482">
                  <c:v>N0EJxb4JsEk</c:v>
                </c:pt>
                <c:pt idx="3483">
                  <c:v>XnRs9InyaA0</c:v>
                </c:pt>
                <c:pt idx="3484">
                  <c:v>CaI--yOpUY0</c:v>
                </c:pt>
                <c:pt idx="3485">
                  <c:v>lp73uVB--ww</c:v>
                </c:pt>
                <c:pt idx="3486">
                  <c:v>_4iOsP01NBk</c:v>
                </c:pt>
                <c:pt idx="3487">
                  <c:v>Vep9b7bbyWk</c:v>
                </c:pt>
                <c:pt idx="3488">
                  <c:v>REyEh6QzEQA</c:v>
                </c:pt>
                <c:pt idx="3489">
                  <c:v>nvTBtNK9eDk</c:v>
                </c:pt>
                <c:pt idx="3490">
                  <c:v>ocI9GCSkYAc</c:v>
                </c:pt>
                <c:pt idx="3491">
                  <c:v>wTHR9x5Cdu0</c:v>
                </c:pt>
                <c:pt idx="3492">
                  <c:v>Rh_M0mSUcP8</c:v>
                </c:pt>
                <c:pt idx="3493">
                  <c:v>Zyfhxlaeihg</c:v>
                </c:pt>
                <c:pt idx="3494">
                  <c:v>hTkm0Zot8TM</c:v>
                </c:pt>
                <c:pt idx="3495">
                  <c:v>BbeSyXbyTRI</c:v>
                </c:pt>
                <c:pt idx="3496">
                  <c:v>XTVs8IP236k</c:v>
                </c:pt>
                <c:pt idx="3497">
                  <c:v>mEsb4ZUkMBY</c:v>
                </c:pt>
                <c:pt idx="3498">
                  <c:v>82QbMrg2HoI</c:v>
                </c:pt>
                <c:pt idx="3499">
                  <c:v>WfPu9Jrcpuk</c:v>
                </c:pt>
                <c:pt idx="3500">
                  <c:v>81XVeLw9oto</c:v>
                </c:pt>
                <c:pt idx="3501">
                  <c:v>IEF-axoKeCM</c:v>
                </c:pt>
                <c:pt idx="3502">
                  <c:v>O6tRcNy4W_A</c:v>
                </c:pt>
                <c:pt idx="3503">
                  <c:v>clXHKoFA2Sg</c:v>
                </c:pt>
                <c:pt idx="3504">
                  <c:v>QGwuY5dMop8</c:v>
                </c:pt>
                <c:pt idx="3505">
                  <c:v>FBzjw0yPup0</c:v>
                </c:pt>
                <c:pt idx="3506">
                  <c:v>cGXpqe--BYU</c:v>
                </c:pt>
                <c:pt idx="3507">
                  <c:v>lzfPu_dhS2o</c:v>
                </c:pt>
                <c:pt idx="3508">
                  <c:v>vr3D6tBME2w</c:v>
                </c:pt>
                <c:pt idx="3509">
                  <c:v>2ivNQeYOWUM</c:v>
                </c:pt>
                <c:pt idx="3510">
                  <c:v>lgPkRSlRMDQ</c:v>
                </c:pt>
                <c:pt idx="3511">
                  <c:v>KhI4xzwYImA</c:v>
                </c:pt>
                <c:pt idx="3512">
                  <c:v>VUH_DIgULc0</c:v>
                </c:pt>
                <c:pt idx="3513">
                  <c:v>SlOhSRPETNs</c:v>
                </c:pt>
                <c:pt idx="3514">
                  <c:v>D86RtevtfrA</c:v>
                </c:pt>
                <c:pt idx="3515">
                  <c:v>uxbQATBAXf8</c:v>
                </c:pt>
                <c:pt idx="3516">
                  <c:v>20bpjtCbCz0</c:v>
                </c:pt>
                <c:pt idx="3517">
                  <c:v>nlozE2m-NMc</c:v>
                </c:pt>
                <c:pt idx="3518">
                  <c:v>xZNBFcwd7zc</c:v>
                </c:pt>
                <c:pt idx="3519">
                  <c:v>8-Cjsnq8kVU</c:v>
                </c:pt>
                <c:pt idx="3520">
                  <c:v>dlap0VQ9SxY</c:v>
                </c:pt>
                <c:pt idx="3521">
                  <c:v>BnahyuB30_A</c:v>
                </c:pt>
                <c:pt idx="3522">
                  <c:v>ZgH4A2lmzPk</c:v>
                </c:pt>
                <c:pt idx="3523">
                  <c:v>LulRAZRAGdw</c:v>
                </c:pt>
                <c:pt idx="3524">
                  <c:v>5z_XblGKXBo</c:v>
                </c:pt>
                <c:pt idx="3525">
                  <c:v>C-DfipidnOE</c:v>
                </c:pt>
                <c:pt idx="3526">
                  <c:v>jyLJ-Ee0pWE</c:v>
                </c:pt>
                <c:pt idx="3527">
                  <c:v>ubAZZ-FvHNA</c:v>
                </c:pt>
                <c:pt idx="3528">
                  <c:v>JyJ_6LcZMGM</c:v>
                </c:pt>
                <c:pt idx="3529">
                  <c:v>1CvUbjgrRa0</c:v>
                </c:pt>
                <c:pt idx="3530">
                  <c:v>LlffEOOUCaQ</c:v>
                </c:pt>
                <c:pt idx="3531">
                  <c:v>8snO0-gZt9c</c:v>
                </c:pt>
                <c:pt idx="3532">
                  <c:v>EK5K-xhyzXs</c:v>
                </c:pt>
                <c:pt idx="3533">
                  <c:v>Hk5dxn5dj2M</c:v>
                </c:pt>
                <c:pt idx="3534">
                  <c:v>bbib2QkcCEs</c:v>
                </c:pt>
                <c:pt idx="3535">
                  <c:v>hj40PpRtpK4</c:v>
                </c:pt>
                <c:pt idx="3536">
                  <c:v>xilrVsHPk5c</c:v>
                </c:pt>
                <c:pt idx="3537">
                  <c:v>evcEXBaSrsU</c:v>
                </c:pt>
                <c:pt idx="3538">
                  <c:v>iHqk_D5LUYg</c:v>
                </c:pt>
                <c:pt idx="3539">
                  <c:v>mwfVTNouZXM</c:v>
                </c:pt>
                <c:pt idx="3540">
                  <c:v>HpzjiNcmvPg</c:v>
                </c:pt>
                <c:pt idx="3541">
                  <c:v>EfhdU_xBSwI</c:v>
                </c:pt>
                <c:pt idx="3542">
                  <c:v>aRePCnKKFGY</c:v>
                </c:pt>
                <c:pt idx="3543">
                  <c:v>7NygcPJPE_o</c:v>
                </c:pt>
                <c:pt idx="3544">
                  <c:v>1kuJkA9usqg</c:v>
                </c:pt>
                <c:pt idx="3545">
                  <c:v>AlrbKKGIcjI</c:v>
                </c:pt>
                <c:pt idx="3546">
                  <c:v>7xQ6WkiNCvk</c:v>
                </c:pt>
                <c:pt idx="3547">
                  <c:v>PVxtqaZ7CFM</c:v>
                </c:pt>
                <c:pt idx="3548">
                  <c:v>NeIyUdYfdP0</c:v>
                </c:pt>
                <c:pt idx="3549">
                  <c:v>M8WDB3mKmHg</c:v>
                </c:pt>
                <c:pt idx="3550">
                  <c:v>pCzEhJPg3pU</c:v>
                </c:pt>
                <c:pt idx="3551">
                  <c:v>4b07d_ihmB0</c:v>
                </c:pt>
                <c:pt idx="3552">
                  <c:v>wJTU0l_bq-8</c:v>
                </c:pt>
                <c:pt idx="3553">
                  <c:v>HoFEa5Lbnu0</c:v>
                </c:pt>
                <c:pt idx="3554">
                  <c:v>URRpbARFaIk</c:v>
                </c:pt>
                <c:pt idx="3555">
                  <c:v>NqWCE1izfz8</c:v>
                </c:pt>
                <c:pt idx="3556">
                  <c:v>9edpKIQXito</c:v>
                </c:pt>
                <c:pt idx="3557">
                  <c:v>6QyAOfalGQ4</c:v>
                </c:pt>
                <c:pt idx="3558">
                  <c:v>HBxsSoc3atg</c:v>
                </c:pt>
                <c:pt idx="3559">
                  <c:v>eUyb51fxFw4</c:v>
                </c:pt>
                <c:pt idx="3560">
                  <c:v>3Q3XB2q5l5g</c:v>
                </c:pt>
                <c:pt idx="3561">
                  <c:v>zibpYrl9N3w</c:v>
                </c:pt>
                <c:pt idx="3562">
                  <c:v>jI0BiWkZS_U</c:v>
                </c:pt>
                <c:pt idx="3563">
                  <c:v>xl1s1nLv2Kw</c:v>
                </c:pt>
                <c:pt idx="3564">
                  <c:v>kXjeAqydmtk</c:v>
                </c:pt>
                <c:pt idx="3565">
                  <c:v>Uo9w5oEfsj0</c:v>
                </c:pt>
                <c:pt idx="3566">
                  <c:v>miD3ujpqYTk</c:v>
                </c:pt>
                <c:pt idx="3567">
                  <c:v>syiEqRf0Xp8</c:v>
                </c:pt>
                <c:pt idx="3568">
                  <c:v>ZsGsHYct-vk</c:v>
                </c:pt>
                <c:pt idx="3569">
                  <c:v>9ZTOjsBpv7c</c:v>
                </c:pt>
                <c:pt idx="3570">
                  <c:v>ifBMIpX4tJQ</c:v>
                </c:pt>
                <c:pt idx="3571">
                  <c:v>fN491KqvtP0</c:v>
                </c:pt>
                <c:pt idx="3572">
                  <c:v>MoEPugKtZTo</c:v>
                </c:pt>
                <c:pt idx="3573">
                  <c:v>mU2yb76829Q</c:v>
                </c:pt>
                <c:pt idx="3574">
                  <c:v>WV-IXl_fUxQ</c:v>
                </c:pt>
                <c:pt idx="3575">
                  <c:v>BgXOoWQY-MU</c:v>
                </c:pt>
                <c:pt idx="3576">
                  <c:v>pRN2VS7gyj0</c:v>
                </c:pt>
                <c:pt idx="3577">
                  <c:v>d1ms0PHfBVc</c:v>
                </c:pt>
                <c:pt idx="3578">
                  <c:v>pCMEIlEA5Js</c:v>
                </c:pt>
                <c:pt idx="3579">
                  <c:v>VxZgNqL0niU</c:v>
                </c:pt>
                <c:pt idx="3580">
                  <c:v>sGIgbvXRHb8</c:v>
                </c:pt>
                <c:pt idx="3581">
                  <c:v>j-ivAyqJh0Y</c:v>
                </c:pt>
                <c:pt idx="3582">
                  <c:v>jK7AeiPS0-0</c:v>
                </c:pt>
                <c:pt idx="3583">
                  <c:v>VIWXvzEfWcw</c:v>
                </c:pt>
                <c:pt idx="3584">
                  <c:v>jQkZRWoE-wM</c:v>
                </c:pt>
                <c:pt idx="3585">
                  <c:v>u4y_WuIO3bE</c:v>
                </c:pt>
                <c:pt idx="3586">
                  <c:v>yD-baFKSIOs</c:v>
                </c:pt>
                <c:pt idx="3587">
                  <c:v>uMJiVqREr_M</c:v>
                </c:pt>
                <c:pt idx="3588">
                  <c:v>xK81LJ6wzvU</c:v>
                </c:pt>
                <c:pt idx="3589">
                  <c:v>Kp4sOVy3DMs</c:v>
                </c:pt>
                <c:pt idx="3590">
                  <c:v>_d4YwsF008M</c:v>
                </c:pt>
                <c:pt idx="3591">
                  <c:v>IFqsPoEyvxc</c:v>
                </c:pt>
                <c:pt idx="3592">
                  <c:v>yFt6wpGd7PM</c:v>
                </c:pt>
                <c:pt idx="3593">
                  <c:v>6K6yLHau48k</c:v>
                </c:pt>
                <c:pt idx="3594">
                  <c:v>ck47IYhCVjc</c:v>
                </c:pt>
                <c:pt idx="3595">
                  <c:v>VvDtU_9VGvE</c:v>
                </c:pt>
                <c:pt idx="3596">
                  <c:v>KTc7nOTPd44</c:v>
                </c:pt>
                <c:pt idx="3597">
                  <c:v>8C8IFR53tts</c:v>
                </c:pt>
                <c:pt idx="3598">
                  <c:v>OKPBS2hN9G0</c:v>
                </c:pt>
                <c:pt idx="3599">
                  <c:v>JM2ssSyX7Eg</c:v>
                </c:pt>
                <c:pt idx="3600">
                  <c:v>zQpayXoHMeM</c:v>
                </c:pt>
                <c:pt idx="3601">
                  <c:v>eQqGJFNHoFU</c:v>
                </c:pt>
                <c:pt idx="3602">
                  <c:v>sARscbQ1RhQ</c:v>
                </c:pt>
                <c:pt idx="3603">
                  <c:v>1DcSAvffKYU</c:v>
                </c:pt>
                <c:pt idx="3604">
                  <c:v>LRfveNMtcB8</c:v>
                </c:pt>
                <c:pt idx="3605">
                  <c:v>0bNU_vv6mJA</c:v>
                </c:pt>
                <c:pt idx="3606">
                  <c:v>64nwp6u24WI</c:v>
                </c:pt>
                <c:pt idx="3607">
                  <c:v>IEkPYVEtO2s</c:v>
                </c:pt>
                <c:pt idx="3608">
                  <c:v>KYcUPk3boYY</c:v>
                </c:pt>
                <c:pt idx="3609">
                  <c:v>zyRoReSrF2I</c:v>
                </c:pt>
                <c:pt idx="3610">
                  <c:v>zyYe-22uPQk</c:v>
                </c:pt>
                <c:pt idx="3611">
                  <c:v>Z4669P5uVo8</c:v>
                </c:pt>
                <c:pt idx="3612">
                  <c:v>Kvd8xGzyDcE</c:v>
                </c:pt>
                <c:pt idx="3613">
                  <c:v>Oa9enzZD350</c:v>
                </c:pt>
                <c:pt idx="3614">
                  <c:v>V3x-HkSXn_o</c:v>
                </c:pt>
                <c:pt idx="3615">
                  <c:v>LDA3p9z8r5M</c:v>
                </c:pt>
                <c:pt idx="3616">
                  <c:v>3H3dmVhoy_I</c:v>
                </c:pt>
                <c:pt idx="3617">
                  <c:v>V82FjwcJrW8</c:v>
                </c:pt>
                <c:pt idx="3618">
                  <c:v>MEO6eSEqDfI</c:v>
                </c:pt>
                <c:pt idx="3619">
                  <c:v>vx6uMpChygY</c:v>
                </c:pt>
                <c:pt idx="3620">
                  <c:v>CHM4fOT9oAc</c:v>
                </c:pt>
                <c:pt idx="3621">
                  <c:v>fP9WhW2ub6g</c:v>
                </c:pt>
                <c:pt idx="3622">
                  <c:v>kJ-cUyosm8g</c:v>
                </c:pt>
                <c:pt idx="3623">
                  <c:v>1i16pmLRgFg</c:v>
                </c:pt>
                <c:pt idx="3624">
                  <c:v>QMtCRl7EOLw</c:v>
                </c:pt>
                <c:pt idx="3625">
                  <c:v>jf9_jP2iuAI</c:v>
                </c:pt>
                <c:pt idx="3626">
                  <c:v>wX9C6suZbbo</c:v>
                </c:pt>
                <c:pt idx="3627">
                  <c:v>5FTBOMFLnMk</c:v>
                </c:pt>
                <c:pt idx="3628">
                  <c:v>C0J3bemP9g8</c:v>
                </c:pt>
                <c:pt idx="3629">
                  <c:v>O8JPNw4hLc0</c:v>
                </c:pt>
                <c:pt idx="3630">
                  <c:v>5-BFiSVfshE</c:v>
                </c:pt>
                <c:pt idx="3631">
                  <c:v>LmMA1ZbL4xc</c:v>
                </c:pt>
                <c:pt idx="3632">
                  <c:v>HpsNMeomQgY</c:v>
                </c:pt>
                <c:pt idx="3633">
                  <c:v>3TsZfNzzxIM</c:v>
                </c:pt>
                <c:pt idx="3634">
                  <c:v>QZs5SiM-C2E</c:v>
                </c:pt>
                <c:pt idx="3635">
                  <c:v>L8dStgiivTU</c:v>
                </c:pt>
                <c:pt idx="3636">
                  <c:v>Qil63kgj0pU</c:v>
                </c:pt>
                <c:pt idx="3637">
                  <c:v>oCoEN8frx7U</c:v>
                </c:pt>
                <c:pt idx="3638">
                  <c:v>6z8TP4tikAg</c:v>
                </c:pt>
                <c:pt idx="3639">
                  <c:v>3mDDtCSC7fU</c:v>
                </c:pt>
                <c:pt idx="3640">
                  <c:v>_mJBsk545-4</c:v>
                </c:pt>
                <c:pt idx="3641">
                  <c:v>6jZ7QgNXMfs</c:v>
                </c:pt>
                <c:pt idx="3642">
                  <c:v>GUQuLss6nzA</c:v>
                </c:pt>
                <c:pt idx="3643">
                  <c:v>A02DgEXB2hs</c:v>
                </c:pt>
                <c:pt idx="3644">
                  <c:v>1wMXRgWAEZ4</c:v>
                </c:pt>
                <c:pt idx="3645">
                  <c:v>io-WuGHSax4</c:v>
                </c:pt>
                <c:pt idx="3646">
                  <c:v>qh8GLwXuU_g</c:v>
                </c:pt>
                <c:pt idx="3647">
                  <c:v>myeqG5B2Voo</c:v>
                </c:pt>
                <c:pt idx="3648">
                  <c:v>rBw9RV-KTwY</c:v>
                </c:pt>
                <c:pt idx="3649">
                  <c:v>XgVrYVBs2fc</c:v>
                </c:pt>
                <c:pt idx="3650">
                  <c:v>ti0_Z2esjTU</c:v>
                </c:pt>
                <c:pt idx="3651">
                  <c:v>TjXQzRWmb_I</c:v>
                </c:pt>
                <c:pt idx="3652">
                  <c:v>11rQ6SgJsh0</c:v>
                </c:pt>
                <c:pt idx="3653">
                  <c:v>_BGzql1jW2w</c:v>
                </c:pt>
                <c:pt idx="3654">
                  <c:v>yNOTyZkoppo</c:v>
                </c:pt>
                <c:pt idx="3655">
                  <c:v>3JuZ0ksTYSM</c:v>
                </c:pt>
                <c:pt idx="3656">
                  <c:v>vI0ufkmF0y0</c:v>
                </c:pt>
                <c:pt idx="3657">
                  <c:v>ZfW7hXIJWZI</c:v>
                </c:pt>
                <c:pt idx="3658">
                  <c:v>ElfVo4ducCc</c:v>
                </c:pt>
                <c:pt idx="3659">
                  <c:v>Xz3Qcp9WwAk</c:v>
                </c:pt>
                <c:pt idx="3660">
                  <c:v>neuBFUOnBJ0</c:v>
                </c:pt>
                <c:pt idx="3661">
                  <c:v>kiuVtSg4DS8</c:v>
                </c:pt>
                <c:pt idx="3662">
                  <c:v>BqizWkJ9pSM</c:v>
                </c:pt>
                <c:pt idx="3663">
                  <c:v>TIE92mUvSsw</c:v>
                </c:pt>
                <c:pt idx="3664">
                  <c:v>rt8pLzYgVjs</c:v>
                </c:pt>
                <c:pt idx="3665">
                  <c:v>P0oXH5SyUuI</c:v>
                </c:pt>
                <c:pt idx="3666">
                  <c:v>uDf_WLrM7gE</c:v>
                </c:pt>
                <c:pt idx="3667">
                  <c:v>QF9dcrBABdc</c:v>
                </c:pt>
                <c:pt idx="3668">
                  <c:v>DEy04qMw5yE</c:v>
                </c:pt>
                <c:pt idx="3669">
                  <c:v>2UeYokxy5vg</c:v>
                </c:pt>
                <c:pt idx="3670">
                  <c:v>ki2qncKdkqI</c:v>
                </c:pt>
                <c:pt idx="3671">
                  <c:v>D7q5y2chaTk</c:v>
                </c:pt>
                <c:pt idx="3672">
                  <c:v>4NVYEOJJti4</c:v>
                </c:pt>
                <c:pt idx="3673">
                  <c:v>gy-GQ_XBymg</c:v>
                </c:pt>
                <c:pt idx="3674">
                  <c:v>jSxKvP5VaTA</c:v>
                </c:pt>
                <c:pt idx="3675">
                  <c:v>zN-M9aobnbE</c:v>
                </c:pt>
                <c:pt idx="3676">
                  <c:v>BzrYAbVwioU</c:v>
                </c:pt>
                <c:pt idx="3677">
                  <c:v>eyIr-cvzrRA</c:v>
                </c:pt>
                <c:pt idx="3678">
                  <c:v>GvrpSm6d7_E</c:v>
                </c:pt>
                <c:pt idx="3679">
                  <c:v>M0DJx_EqFxU</c:v>
                </c:pt>
                <c:pt idx="3680">
                  <c:v>VGQ1BM_DKKU</c:v>
                </c:pt>
                <c:pt idx="3681">
                  <c:v>yHRlVjx3tGk</c:v>
                </c:pt>
                <c:pt idx="3682">
                  <c:v>W7S4jPxaPno</c:v>
                </c:pt>
                <c:pt idx="3683">
                  <c:v>pc7DtweWSGU</c:v>
                </c:pt>
                <c:pt idx="3684">
                  <c:v>7Sj21YiURi8</c:v>
                </c:pt>
                <c:pt idx="3685">
                  <c:v>yhXJLldSdkY</c:v>
                </c:pt>
                <c:pt idx="3686">
                  <c:v>JChBRzeLz8w</c:v>
                </c:pt>
                <c:pt idx="3687">
                  <c:v>M-nKvjXmeIM</c:v>
                </c:pt>
                <c:pt idx="3688">
                  <c:v>sviwxUNagvc</c:v>
                </c:pt>
                <c:pt idx="3689">
                  <c:v>5Y1SzdjGb_8</c:v>
                </c:pt>
                <c:pt idx="3690">
                  <c:v>63Ic_z3XtMY</c:v>
                </c:pt>
                <c:pt idx="3691">
                  <c:v>3J9wLlAbwh0</c:v>
                </c:pt>
                <c:pt idx="3692">
                  <c:v>_kqeRJg7iIo</c:v>
                </c:pt>
                <c:pt idx="3693">
                  <c:v>UewgB65jNkE</c:v>
                </c:pt>
                <c:pt idx="3694">
                  <c:v>myAPbq_IjTU</c:v>
                </c:pt>
                <c:pt idx="3695">
                  <c:v>z1KH2-2q_oE</c:v>
                </c:pt>
                <c:pt idx="3696">
                  <c:v>MXLGbVhj-1M</c:v>
                </c:pt>
                <c:pt idx="3697">
                  <c:v>ekvi8tVYem0</c:v>
                </c:pt>
                <c:pt idx="3698">
                  <c:v>iTdm-HsOdNs</c:v>
                </c:pt>
                <c:pt idx="3699">
                  <c:v>ggJMQHltiQc</c:v>
                </c:pt>
                <c:pt idx="3700">
                  <c:v>MyJWoSOQE_8</c:v>
                </c:pt>
                <c:pt idx="3701">
                  <c:v>RLNhdRNR0OM</c:v>
                </c:pt>
                <c:pt idx="3702">
                  <c:v>VgyBAtA5yXs</c:v>
                </c:pt>
                <c:pt idx="3703">
                  <c:v>jrfSQTnrLvU</c:v>
                </c:pt>
                <c:pt idx="3704">
                  <c:v>cZEumkQ_h6U</c:v>
                </c:pt>
                <c:pt idx="3705">
                  <c:v>YrKJHI55HQU</c:v>
                </c:pt>
                <c:pt idx="3706">
                  <c:v>yqoSnfnFT3U</c:v>
                </c:pt>
                <c:pt idx="3707">
                  <c:v>xrs6-RgAQ-8</c:v>
                </c:pt>
                <c:pt idx="3708">
                  <c:v>iSoLxGnEyN8</c:v>
                </c:pt>
                <c:pt idx="3709">
                  <c:v>cGL7UlcbBsI</c:v>
                </c:pt>
                <c:pt idx="3710">
                  <c:v>Nq4WrPYGZNM</c:v>
                </c:pt>
                <c:pt idx="3711">
                  <c:v>w_zDxF9b4yk</c:v>
                </c:pt>
                <c:pt idx="3712">
                  <c:v>Sw8XyVuL7JY</c:v>
                </c:pt>
                <c:pt idx="3713">
                  <c:v>59tWYQe24X0</c:v>
                </c:pt>
                <c:pt idx="3714">
                  <c:v>TkpV2bUthdo</c:v>
                </c:pt>
                <c:pt idx="3715">
                  <c:v>_l_tKA6bPjU</c:v>
                </c:pt>
                <c:pt idx="3716">
                  <c:v>LmYWMB-u73M</c:v>
                </c:pt>
                <c:pt idx="3717">
                  <c:v>KkUAbgA6d6Q</c:v>
                </c:pt>
                <c:pt idx="3718">
                  <c:v>VcvkoAn6PPg</c:v>
                </c:pt>
                <c:pt idx="3719">
                  <c:v>KX1ygyJrKrs</c:v>
                </c:pt>
                <c:pt idx="3720">
                  <c:v>emIkfioZnoI</c:v>
                </c:pt>
                <c:pt idx="3721">
                  <c:v>j_Vlg4K05s8</c:v>
                </c:pt>
                <c:pt idx="3722">
                  <c:v>ON5YYRxcgVM</c:v>
                </c:pt>
                <c:pt idx="3723">
                  <c:v>JtnPpxe8K7c</c:v>
                </c:pt>
                <c:pt idx="3724">
                  <c:v>mevO4I0f5lg</c:v>
                </c:pt>
                <c:pt idx="3725">
                  <c:v>EsPrpf_vpi8</c:v>
                </c:pt>
                <c:pt idx="3726">
                  <c:v>SAcpESN_Fk4</c:v>
                </c:pt>
                <c:pt idx="3727">
                  <c:v>0pZpDSgJlck</c:v>
                </c:pt>
                <c:pt idx="3728">
                  <c:v>9IBUYOXeBMU</c:v>
                </c:pt>
                <c:pt idx="3729">
                  <c:v>2_UdLrYZPYQ</c:v>
                </c:pt>
                <c:pt idx="3730">
                  <c:v>vnmiJotqC_k</c:v>
                </c:pt>
                <c:pt idx="3731">
                  <c:v>bSHG6gqHou0</c:v>
                </c:pt>
                <c:pt idx="3732">
                  <c:v>eXPlB0TCAsw</c:v>
                </c:pt>
                <c:pt idx="3733">
                  <c:v>FvkMymZ4kKU</c:v>
                </c:pt>
                <c:pt idx="3734">
                  <c:v>J6R3D6jOgYk</c:v>
                </c:pt>
                <c:pt idx="3735">
                  <c:v>vsl8Qi8E5Oc</c:v>
                </c:pt>
                <c:pt idx="3736">
                  <c:v>tiGJH3WzfGg</c:v>
                </c:pt>
                <c:pt idx="3737">
                  <c:v>sVWEitxOyBE</c:v>
                </c:pt>
                <c:pt idx="3738">
                  <c:v>k5SemdFy7DE</c:v>
                </c:pt>
                <c:pt idx="3739">
                  <c:v>g4vdc51-uU4</c:v>
                </c:pt>
                <c:pt idx="3740">
                  <c:v>WcSkqKl8dfk</c:v>
                </c:pt>
                <c:pt idx="3741">
                  <c:v>hFrOu0UT9hY</c:v>
                </c:pt>
                <c:pt idx="3742">
                  <c:v>kMEfhcc6zxs</c:v>
                </c:pt>
                <c:pt idx="3743">
                  <c:v>p3Wn9FuI2zo</c:v>
                </c:pt>
                <c:pt idx="3744">
                  <c:v>7sDgJi9z4Us</c:v>
                </c:pt>
                <c:pt idx="3745">
                  <c:v>RQaVzbxZqXY</c:v>
                </c:pt>
                <c:pt idx="3746">
                  <c:v>1b9oQiBHMpU</c:v>
                </c:pt>
                <c:pt idx="3747">
                  <c:v>ny_1UURma7Q</c:v>
                </c:pt>
                <c:pt idx="3748">
                  <c:v>tmwz--YP5rQ</c:v>
                </c:pt>
                <c:pt idx="3749">
                  <c:v>v2TrdKpGlhw</c:v>
                </c:pt>
                <c:pt idx="3750">
                  <c:v>dSkb7O1-EaE</c:v>
                </c:pt>
                <c:pt idx="3751">
                  <c:v>yCXkJfNNhHE</c:v>
                </c:pt>
                <c:pt idx="3752">
                  <c:v>qNEPqGU-hTw</c:v>
                </c:pt>
                <c:pt idx="3753">
                  <c:v>Jg6yJ9IHsRA</c:v>
                </c:pt>
                <c:pt idx="3754">
                  <c:v>IfDu6zY2_VU</c:v>
                </c:pt>
                <c:pt idx="3755">
                  <c:v>wp3kcWOda6k</c:v>
                </c:pt>
                <c:pt idx="3756">
                  <c:v>36gpygvylHE</c:v>
                </c:pt>
                <c:pt idx="3757">
                  <c:v>BHHIlEv_YdY</c:v>
                </c:pt>
                <c:pt idx="3758">
                  <c:v>QioFeesI1qw</c:v>
                </c:pt>
                <c:pt idx="3759">
                  <c:v>iSallxKpm8Y</c:v>
                </c:pt>
                <c:pt idx="3760">
                  <c:v>nD5f7xoxsNI</c:v>
                </c:pt>
                <c:pt idx="3761">
                  <c:v>sqXfsQqnTII</c:v>
                </c:pt>
                <c:pt idx="3762">
                  <c:v>eTsO8fcElHE</c:v>
                </c:pt>
                <c:pt idx="3763">
                  <c:v>pNNQw1wt-tA</c:v>
                </c:pt>
                <c:pt idx="3764">
                  <c:v>7uD3bnbG2sY</c:v>
                </c:pt>
                <c:pt idx="3765">
                  <c:v>6ItAlDv78f0</c:v>
                </c:pt>
                <c:pt idx="3766">
                  <c:v>KzvqvHkxzsU</c:v>
                </c:pt>
                <c:pt idx="3767">
                  <c:v>Q4XgP6R6fjM</c:v>
                </c:pt>
                <c:pt idx="3768">
                  <c:v>AsnYvWuXRzc</c:v>
                </c:pt>
                <c:pt idx="3769">
                  <c:v>PXXy6C60SUI</c:v>
                </c:pt>
                <c:pt idx="3770">
                  <c:v>G6FEvcoSl8Q</c:v>
                </c:pt>
                <c:pt idx="3771">
                  <c:v>Ruxf5EBQTsg</c:v>
                </c:pt>
                <c:pt idx="3772">
                  <c:v>2ktuvx9hrMw</c:v>
                </c:pt>
                <c:pt idx="3773">
                  <c:v>vMLs3kIuhzA</c:v>
                </c:pt>
                <c:pt idx="3774">
                  <c:v>ezEY4FnptF8</c:v>
                </c:pt>
                <c:pt idx="3775">
                  <c:v>DXTzT6THgdg</c:v>
                </c:pt>
                <c:pt idx="3776">
                  <c:v>H7cmQzW2RtE</c:v>
                </c:pt>
                <c:pt idx="3777">
                  <c:v>xNp5yIGHD2g</c:v>
                </c:pt>
                <c:pt idx="3778">
                  <c:v>gj4Zdf5HpyU</c:v>
                </c:pt>
                <c:pt idx="3779">
                  <c:v>zMxIW7uwDGg</c:v>
                </c:pt>
                <c:pt idx="3780">
                  <c:v>OHap45tpS38</c:v>
                </c:pt>
                <c:pt idx="3781">
                  <c:v>CJdehmJIH3U</c:v>
                </c:pt>
                <c:pt idx="3782">
                  <c:v>JhVQllFg-2Q</c:v>
                </c:pt>
                <c:pt idx="3783">
                  <c:v>DF5dAeJepTI</c:v>
                </c:pt>
                <c:pt idx="3784">
                  <c:v>jeyER-nWq_o</c:v>
                </c:pt>
                <c:pt idx="3785">
                  <c:v>HEQfw_v51wg</c:v>
                </c:pt>
                <c:pt idx="3786">
                  <c:v>LmYqHHXWrVM</c:v>
                </c:pt>
                <c:pt idx="3787">
                  <c:v>zmM89ZOe-iw</c:v>
                </c:pt>
                <c:pt idx="3788">
                  <c:v>WH0x4_xVaO8</c:v>
                </c:pt>
                <c:pt idx="3789">
                  <c:v>NWv1m1G_5yw</c:v>
                </c:pt>
                <c:pt idx="3790">
                  <c:v>4B-xA9Hykjc</c:v>
                </c:pt>
                <c:pt idx="3791">
                  <c:v>dmnfEX5P3Vg</c:v>
                </c:pt>
                <c:pt idx="3792">
                  <c:v>H34qrTkhFz0</c:v>
                </c:pt>
                <c:pt idx="3793">
                  <c:v>ygAOTkf9DdM</c:v>
                </c:pt>
                <c:pt idx="3794">
                  <c:v>vkA1rFrNLWs</c:v>
                </c:pt>
                <c:pt idx="3795">
                  <c:v>N2M4n8Am3V8</c:v>
                </c:pt>
                <c:pt idx="3796">
                  <c:v>8b--4r5-jIw</c:v>
                </c:pt>
                <c:pt idx="3797">
                  <c:v>BNdPAEBEhQU</c:v>
                </c:pt>
                <c:pt idx="3798">
                  <c:v>Go8VUAZWhpY</c:v>
                </c:pt>
                <c:pt idx="3799">
                  <c:v>OpgoJ0s2qho</c:v>
                </c:pt>
                <c:pt idx="3800">
                  <c:v>4UxYL3wVWXs</c:v>
                </c:pt>
                <c:pt idx="3801">
                  <c:v>sOR62oH5Qt0</c:v>
                </c:pt>
                <c:pt idx="3802">
                  <c:v>H9KDcSp6yyE</c:v>
                </c:pt>
                <c:pt idx="3803">
                  <c:v>E_e3nSdBiqE</c:v>
                </c:pt>
                <c:pt idx="3804">
                  <c:v>sPPmWfHhyBc</c:v>
                </c:pt>
                <c:pt idx="3805">
                  <c:v>OsjW-9k-BiM</c:v>
                </c:pt>
                <c:pt idx="3806">
                  <c:v>HNniVtQtWxA</c:v>
                </c:pt>
                <c:pt idx="3807">
                  <c:v>1Wbw8XW6OIA</c:v>
                </c:pt>
                <c:pt idx="3808">
                  <c:v>Am6NHDbj6XA</c:v>
                </c:pt>
                <c:pt idx="3809">
                  <c:v>ncJpPNQ-uZU</c:v>
                </c:pt>
                <c:pt idx="3810">
                  <c:v>wBEZiNtReFI</c:v>
                </c:pt>
                <c:pt idx="3811">
                  <c:v>5nEogChRGE8</c:v>
                </c:pt>
                <c:pt idx="3812">
                  <c:v>OV9n85JDEK8</c:v>
                </c:pt>
                <c:pt idx="3813">
                  <c:v>f1xLsNNlaVk</c:v>
                </c:pt>
                <c:pt idx="3814">
                  <c:v>6Q0AazVu1Tc</c:v>
                </c:pt>
                <c:pt idx="3815">
                  <c:v>HeLyHoJO-mI</c:v>
                </c:pt>
                <c:pt idx="3816">
                  <c:v>hZg4-AtRVHQ</c:v>
                </c:pt>
                <c:pt idx="3817">
                  <c:v>9GqohosViw4</c:v>
                </c:pt>
                <c:pt idx="3818">
                  <c:v>UIwdCN4dV6w</c:v>
                </c:pt>
                <c:pt idx="3819">
                  <c:v>mRbvhHil2hI</c:v>
                </c:pt>
                <c:pt idx="3820">
                  <c:v>mR1fOpK8s1c</c:v>
                </c:pt>
                <c:pt idx="3821">
                  <c:v>f6WDM-QTwEo</c:v>
                </c:pt>
                <c:pt idx="3822">
                  <c:v>4Lu3stCm1i0</c:v>
                </c:pt>
                <c:pt idx="3823">
                  <c:v>svDLPOpmc2g</c:v>
                </c:pt>
                <c:pt idx="3824">
                  <c:v>w6ae8kGEJK8</c:v>
                </c:pt>
                <c:pt idx="3825">
                  <c:v>i-zfoywTw-g</c:v>
                </c:pt>
                <c:pt idx="3826">
                  <c:v>ZA8aFkdZ7cs</c:v>
                </c:pt>
                <c:pt idx="3827">
                  <c:v>HJEXMjEnMyg</c:v>
                </c:pt>
                <c:pt idx="3828">
                  <c:v>5w3UxZbWe-M</c:v>
                </c:pt>
                <c:pt idx="3829">
                  <c:v>luBjFNd2J6I</c:v>
                </c:pt>
                <c:pt idx="3830">
                  <c:v>M5QmMWc0iR4</c:v>
                </c:pt>
                <c:pt idx="3831">
                  <c:v>pVaK3-VunU4</c:v>
                </c:pt>
                <c:pt idx="3832">
                  <c:v>27F2IJ-ufqE</c:v>
                </c:pt>
                <c:pt idx="3833">
                  <c:v>Czac1W577iU</c:v>
                </c:pt>
                <c:pt idx="3834">
                  <c:v>b0THm8zx18c</c:v>
                </c:pt>
                <c:pt idx="3835">
                  <c:v>cS2jgCUvok8</c:v>
                </c:pt>
                <c:pt idx="3836">
                  <c:v>HXzjU1-wy74</c:v>
                </c:pt>
                <c:pt idx="3837">
                  <c:v>cwi0KsPqej0</c:v>
                </c:pt>
                <c:pt idx="3838">
                  <c:v>4D6MgcUapS8</c:v>
                </c:pt>
                <c:pt idx="3839">
                  <c:v>LvWqsd_Xyg0</c:v>
                </c:pt>
                <c:pt idx="3840">
                  <c:v>1AOlnSeW_wE</c:v>
                </c:pt>
                <c:pt idx="3841">
                  <c:v>tyBUDZFQmCk</c:v>
                </c:pt>
                <c:pt idx="3842">
                  <c:v>fSXsIx8OmP4</c:v>
                </c:pt>
                <c:pt idx="3843">
                  <c:v>wUq0QFaMBvc</c:v>
                </c:pt>
                <c:pt idx="3844">
                  <c:v>dbhT0P2N_FA</c:v>
                </c:pt>
                <c:pt idx="3845">
                  <c:v>uHI_iTUxndE</c:v>
                </c:pt>
                <c:pt idx="3846">
                  <c:v>nwK2VdWdEww</c:v>
                </c:pt>
                <c:pt idx="3847">
                  <c:v>OnEJZDqXP8k</c:v>
                </c:pt>
                <c:pt idx="3848">
                  <c:v>Lzu-KVt7NsI</c:v>
                </c:pt>
                <c:pt idx="3849">
                  <c:v>x1ZbPmGwR4A</c:v>
                </c:pt>
                <c:pt idx="3850">
                  <c:v>nFkchMlJSrY</c:v>
                </c:pt>
                <c:pt idx="3851">
                  <c:v>_siL9EhgsfA</c:v>
                </c:pt>
                <c:pt idx="3852">
                  <c:v>h_NGhwffiiE</c:v>
                </c:pt>
                <c:pt idx="3853">
                  <c:v>ot0O9iSxzgQ</c:v>
                </c:pt>
                <c:pt idx="3854">
                  <c:v>k3v6OEyCjdg</c:v>
                </c:pt>
                <c:pt idx="3855">
                  <c:v>edr3hvp6C4g</c:v>
                </c:pt>
                <c:pt idx="3856">
                  <c:v>nCx_6IU9yoA</c:v>
                </c:pt>
                <c:pt idx="3857">
                  <c:v>u57fE2sjcJE</c:v>
                </c:pt>
                <c:pt idx="3858">
                  <c:v>f1Ln_aB4cYE</c:v>
                </c:pt>
                <c:pt idx="3859">
                  <c:v>HxVLdhm2B6Y</c:v>
                </c:pt>
                <c:pt idx="3860">
                  <c:v>FNRhc3aYqFg</c:v>
                </c:pt>
                <c:pt idx="3861">
                  <c:v>ftoP58i_g9w</c:v>
                </c:pt>
                <c:pt idx="3862">
                  <c:v>T85l5uiBz1U</c:v>
                </c:pt>
                <c:pt idx="3863">
                  <c:v>4cytbCvAq4U</c:v>
                </c:pt>
                <c:pt idx="3864">
                  <c:v>qZs6JSLeWj0</c:v>
                </c:pt>
                <c:pt idx="3865">
                  <c:v>6ynnEXV3Yk8</c:v>
                </c:pt>
                <c:pt idx="3866">
                  <c:v>JBDWIGpKnwM</c:v>
                </c:pt>
                <c:pt idx="3867">
                  <c:v>2fQORuHsuL0</c:v>
                </c:pt>
                <c:pt idx="3868">
                  <c:v>QtGue7HuuwA</c:v>
                </c:pt>
                <c:pt idx="3869">
                  <c:v>rz_SgYcmrso</c:v>
                </c:pt>
                <c:pt idx="3870">
                  <c:v>Jc8COx3TvpM</c:v>
                </c:pt>
                <c:pt idx="3871">
                  <c:v>mcU26JO6Xrg</c:v>
                </c:pt>
                <c:pt idx="3872">
                  <c:v>AW4lFfZOLcc</c:v>
                </c:pt>
                <c:pt idx="3873">
                  <c:v>4msQW6OUPmQ</c:v>
                </c:pt>
                <c:pt idx="3874">
                  <c:v>#NAME?</c:v>
                </c:pt>
                <c:pt idx="3875">
                  <c:v>nXRaDGajbZU</c:v>
                </c:pt>
                <c:pt idx="3876">
                  <c:v>6IsFgrh3P5o</c:v>
                </c:pt>
                <c:pt idx="3877">
                  <c:v>bNGQveDsljg</c:v>
                </c:pt>
                <c:pt idx="3878">
                  <c:v>3y-gV_kuPZA</c:v>
                </c:pt>
                <c:pt idx="3879">
                  <c:v>dwdqRIqlA1Q</c:v>
                </c:pt>
                <c:pt idx="3880">
                  <c:v>7q5TDPbiFn0</c:v>
                </c:pt>
                <c:pt idx="3881">
                  <c:v>iZKP-gWL-lk</c:v>
                </c:pt>
                <c:pt idx="3882">
                  <c:v>FWtr--mZ8Ao</c:v>
                </c:pt>
                <c:pt idx="3883">
                  <c:v>eLXE0b6GnFI</c:v>
                </c:pt>
                <c:pt idx="3884">
                  <c:v>vs7lQxAYmm8</c:v>
                </c:pt>
                <c:pt idx="3885">
                  <c:v>7GMsc58RmvA</c:v>
                </c:pt>
                <c:pt idx="3886">
                  <c:v>GYVgibzhsX0</c:v>
                </c:pt>
                <c:pt idx="3887">
                  <c:v>aIESaEQjrnk</c:v>
                </c:pt>
                <c:pt idx="3888">
                  <c:v>723s9Kco91c</c:v>
                </c:pt>
                <c:pt idx="3889">
                  <c:v>GbnSDLtDiKw</c:v>
                </c:pt>
                <c:pt idx="3890">
                  <c:v>KmFeLf7BWdM</c:v>
                </c:pt>
                <c:pt idx="3891">
                  <c:v>hOgBvYyuVKs</c:v>
                </c:pt>
                <c:pt idx="3892">
                  <c:v>ylxsYs1PLVU</c:v>
                </c:pt>
                <c:pt idx="3893">
                  <c:v>AEgA1jhCcMo</c:v>
                </c:pt>
                <c:pt idx="3894">
                  <c:v>QY6sN71Hb9A</c:v>
                </c:pt>
                <c:pt idx="3895">
                  <c:v>PxAMNw2CjMY</c:v>
                </c:pt>
                <c:pt idx="3896">
                  <c:v>VaDEXYJqWJY</c:v>
                </c:pt>
                <c:pt idx="3897">
                  <c:v>LXb24hvrakg</c:v>
                </c:pt>
                <c:pt idx="3898">
                  <c:v>Ehl9k5Fsax4</c:v>
                </c:pt>
                <c:pt idx="3899">
                  <c:v>-2HzOskz-rs</c:v>
                </c:pt>
                <c:pt idx="3900">
                  <c:v>UOgNUOKYXiA</c:v>
                </c:pt>
                <c:pt idx="3901">
                  <c:v>3BXzBl86tkk</c:v>
                </c:pt>
                <c:pt idx="3902">
                  <c:v>06EqiWP27I0</c:v>
                </c:pt>
                <c:pt idx="3903">
                  <c:v>qh3lrVdQXE8</c:v>
                </c:pt>
                <c:pt idx="3904">
                  <c:v>D18Clx_9S8c</c:v>
                </c:pt>
                <c:pt idx="3905">
                  <c:v>s8j0fAj5J3E</c:v>
                </c:pt>
                <c:pt idx="3906">
                  <c:v>FxzzX1a9ZzA</c:v>
                </c:pt>
                <c:pt idx="3907">
                  <c:v>vp_JQlGJS5I</c:v>
                </c:pt>
                <c:pt idx="3908">
                  <c:v>2e741L1MPDE</c:v>
                </c:pt>
                <c:pt idx="3909">
                  <c:v>Fz6Q0XiqotQ</c:v>
                </c:pt>
                <c:pt idx="3910">
                  <c:v>zeeZxSJXwIk</c:v>
                </c:pt>
                <c:pt idx="3911">
                  <c:v>cOt0ftDiL3c</c:v>
                </c:pt>
                <c:pt idx="3912">
                  <c:v>meGFpOsgKac</c:v>
                </c:pt>
                <c:pt idx="3913">
                  <c:v>NhMe6OrVQng</c:v>
                </c:pt>
                <c:pt idx="3914">
                  <c:v>AJs0T1fkW7Y</c:v>
                </c:pt>
                <c:pt idx="3915">
                  <c:v>7RGnOALpYCk</c:v>
                </c:pt>
                <c:pt idx="3916">
                  <c:v>a2Q_XBVW16A</c:v>
                </c:pt>
                <c:pt idx="3917">
                  <c:v>_-oxAlQXv20</c:v>
                </c:pt>
                <c:pt idx="3918">
                  <c:v>1-ZGJWgsO1E</c:v>
                </c:pt>
                <c:pt idx="3919">
                  <c:v>GQvrXouLz-o</c:v>
                </c:pt>
                <c:pt idx="3920">
                  <c:v>iguPHytSgYg</c:v>
                </c:pt>
                <c:pt idx="3921">
                  <c:v>20Xf2D47USU</c:v>
                </c:pt>
                <c:pt idx="3922">
                  <c:v>BtuY-6G7P_E</c:v>
                </c:pt>
                <c:pt idx="3923">
                  <c:v>T14GHpnONz8</c:v>
                </c:pt>
                <c:pt idx="3924">
                  <c:v>sg-UCvp1nCs</c:v>
                </c:pt>
                <c:pt idx="3925">
                  <c:v>MsfsDLwRFKI</c:v>
                </c:pt>
                <c:pt idx="3926">
                  <c:v>2dq3s_GgSTQ</c:v>
                </c:pt>
                <c:pt idx="3927">
                  <c:v>YJw3MrRSX2k</c:v>
                </c:pt>
                <c:pt idx="3928">
                  <c:v>P-aUNuHnHLc</c:v>
                </c:pt>
                <c:pt idx="3929">
                  <c:v>gY6Uw3f6t8A</c:v>
                </c:pt>
                <c:pt idx="3930">
                  <c:v>yz5RuzHRwYw</c:v>
                </c:pt>
                <c:pt idx="3931">
                  <c:v>ThfnXXAn_vg</c:v>
                </c:pt>
                <c:pt idx="3932">
                  <c:v>1-phVSimuHI</c:v>
                </c:pt>
                <c:pt idx="3933">
                  <c:v>jUUqqxa3Fn4</c:v>
                </c:pt>
                <c:pt idx="3934">
                  <c:v>lniYo3COUBw</c:v>
                </c:pt>
                <c:pt idx="3935">
                  <c:v>0-LEK_Ftwp0</c:v>
                </c:pt>
                <c:pt idx="3936">
                  <c:v>NAN2oNmuWrI</c:v>
                </c:pt>
                <c:pt idx="3937">
                  <c:v>yFiAze5yLVU</c:v>
                </c:pt>
                <c:pt idx="3938">
                  <c:v>aNXuqLeegXw</c:v>
                </c:pt>
                <c:pt idx="3939">
                  <c:v>0fm1XR-RIkc</c:v>
                </c:pt>
                <c:pt idx="3940">
                  <c:v>Fa2aPlqufwU</c:v>
                </c:pt>
                <c:pt idx="3941">
                  <c:v>-3US2jeyGlc</c:v>
                </c:pt>
                <c:pt idx="3942">
                  <c:v>xzom5B57eJw</c:v>
                </c:pt>
                <c:pt idx="3943">
                  <c:v>62rck5aBrrE</c:v>
                </c:pt>
                <c:pt idx="3944">
                  <c:v>YSyn2VPEBgk</c:v>
                </c:pt>
                <c:pt idx="3945">
                  <c:v>pPmUCViItQM</c:v>
                </c:pt>
                <c:pt idx="3946">
                  <c:v>GYlwpqKcp_U</c:v>
                </c:pt>
                <c:pt idx="3947">
                  <c:v>DYZoD-0vJGQ</c:v>
                </c:pt>
                <c:pt idx="3948">
                  <c:v>R4Fy9SPOWR0</c:v>
                </c:pt>
                <c:pt idx="3949">
                  <c:v>ZnQGzfrEpsc</c:v>
                </c:pt>
                <c:pt idx="3950">
                  <c:v>3cljaQ_RoAg</c:v>
                </c:pt>
                <c:pt idx="3951">
                  <c:v>n1huCzPjAfc</c:v>
                </c:pt>
                <c:pt idx="3952">
                  <c:v>GvnJI5Nr-7I</c:v>
                </c:pt>
                <c:pt idx="3953">
                  <c:v>9Pa47Bj3O6k</c:v>
                </c:pt>
                <c:pt idx="3954">
                  <c:v>MYFRrdQNIPQ</c:v>
                </c:pt>
                <c:pt idx="3955">
                  <c:v>q8v9MvManKE</c:v>
                </c:pt>
                <c:pt idx="3956">
                  <c:v>L_q4uBewqzo</c:v>
                </c:pt>
                <c:pt idx="3957">
                  <c:v>VuylK90flcc</c:v>
                </c:pt>
                <c:pt idx="3958">
                  <c:v>iWZmdoY1aTE</c:v>
                </c:pt>
                <c:pt idx="3959">
                  <c:v>2Vv-BfVoq4g</c:v>
                </c:pt>
                <c:pt idx="3960">
                  <c:v>eiDiKwbGfIY</c:v>
                </c:pt>
                <c:pt idx="3961">
                  <c:v>EAGhzuitLXU</c:v>
                </c:pt>
                <c:pt idx="3962">
                  <c:v>OZqsFkJpvj0</c:v>
                </c:pt>
                <c:pt idx="3963">
                  <c:v>tOb7WGNeKAU</c:v>
                </c:pt>
                <c:pt idx="3964">
                  <c:v>s2a1T9kK_e4</c:v>
                </c:pt>
                <c:pt idx="3965">
                  <c:v>wERgpPK44w0</c:v>
                </c:pt>
                <c:pt idx="3966">
                  <c:v>lX52T-QJfks</c:v>
                </c:pt>
                <c:pt idx="3967">
                  <c:v>f4KY8JY0wIY</c:v>
                </c:pt>
                <c:pt idx="3968">
                  <c:v>79nsFMS7kjQ</c:v>
                </c:pt>
                <c:pt idx="3969">
                  <c:v>-2qGKp-Jp8c</c:v>
                </c:pt>
                <c:pt idx="3970">
                  <c:v>7-QMjNNjddY</c:v>
                </c:pt>
                <c:pt idx="3971">
                  <c:v>_xPlm6ZEIDY</c:v>
                </c:pt>
                <c:pt idx="3972">
                  <c:v>e3VIaHhXE_k</c:v>
                </c:pt>
                <c:pt idx="3973">
                  <c:v>fWCZDN1ph4g</c:v>
                </c:pt>
                <c:pt idx="3974">
                  <c:v>iO_tfamaoV0</c:v>
                </c:pt>
                <c:pt idx="3975">
                  <c:v>CR-HCvouutg</c:v>
                </c:pt>
                <c:pt idx="3976">
                  <c:v>jyDXTJ-_FaI</c:v>
                </c:pt>
                <c:pt idx="3977">
                  <c:v>duThJjPOXjw</c:v>
                </c:pt>
                <c:pt idx="3978">
                  <c:v>AcaGVrt6jlQ</c:v>
                </c:pt>
                <c:pt idx="3979">
                  <c:v>NORBUe2scGM</c:v>
                </c:pt>
                <c:pt idx="3980">
                  <c:v>mf5QyS5S54o</c:v>
                </c:pt>
                <c:pt idx="3981">
                  <c:v>JlaQdaclIjA</c:v>
                </c:pt>
                <c:pt idx="3982">
                  <c:v>agf39sRCIr8</c:v>
                </c:pt>
                <c:pt idx="3983">
                  <c:v>3vGa_Gejmac</c:v>
                </c:pt>
                <c:pt idx="3984">
                  <c:v>_3LEutdxpfY</c:v>
                </c:pt>
                <c:pt idx="3985">
                  <c:v>qH9j2bqiMpI</c:v>
                </c:pt>
                <c:pt idx="3986">
                  <c:v>BgnpdzZFtzA</c:v>
                </c:pt>
                <c:pt idx="3987">
                  <c:v>6t9gqyvHAso</c:v>
                </c:pt>
                <c:pt idx="3988">
                  <c:v>Dc5SbL9O36Y</c:v>
                </c:pt>
                <c:pt idx="3989">
                  <c:v>jZ1XwnDXC2A</c:v>
                </c:pt>
                <c:pt idx="3990">
                  <c:v>E5SZsquma_Y</c:v>
                </c:pt>
                <c:pt idx="3991">
                  <c:v>Z7e5H7-_qbY</c:v>
                </c:pt>
                <c:pt idx="3992">
                  <c:v>4jtUubW7Y9I</c:v>
                </c:pt>
                <c:pt idx="3993">
                  <c:v>rKzPQye5XzQ</c:v>
                </c:pt>
                <c:pt idx="3994">
                  <c:v>CNCUXDzlfGM</c:v>
                </c:pt>
                <c:pt idx="3995">
                  <c:v>WcmsURFfVY4</c:v>
                </c:pt>
                <c:pt idx="3996">
                  <c:v>GKm0wRm18wM</c:v>
                </c:pt>
                <c:pt idx="3997">
                  <c:v>tGTKSw8GziA</c:v>
                </c:pt>
                <c:pt idx="3998">
                  <c:v>lT2O8QwjlB0</c:v>
                </c:pt>
                <c:pt idx="3999">
                  <c:v>SPQbewtlChg</c:v>
                </c:pt>
                <c:pt idx="4000">
                  <c:v>aiKY5Y8THG0</c:v>
                </c:pt>
                <c:pt idx="4001">
                  <c:v>kcXlkIgT7Kw</c:v>
                </c:pt>
                <c:pt idx="4002">
                  <c:v>n0nJgCt0MMw</c:v>
                </c:pt>
                <c:pt idx="4003">
                  <c:v>t7epj5tK54M</c:v>
                </c:pt>
                <c:pt idx="4004">
                  <c:v>RWTutjJA1I4</c:v>
                </c:pt>
                <c:pt idx="4005">
                  <c:v>pBn3o9HVLgg</c:v>
                </c:pt>
                <c:pt idx="4006">
                  <c:v>IOuFE-6Awos</c:v>
                </c:pt>
                <c:pt idx="4007">
                  <c:v>5CFZZHF-zjA</c:v>
                </c:pt>
                <c:pt idx="4008">
                  <c:v>Jk1oCuT3LDw</c:v>
                </c:pt>
                <c:pt idx="4009">
                  <c:v>CU8qwXYH83c</c:v>
                </c:pt>
                <c:pt idx="4010">
                  <c:v>Tim5gKNe2ic</c:v>
                </c:pt>
                <c:pt idx="4011">
                  <c:v>3QaJr-ds0P4</c:v>
                </c:pt>
                <c:pt idx="4012">
                  <c:v>X31GAj6beVA</c:v>
                </c:pt>
                <c:pt idx="4013">
                  <c:v>NqU9uJXxT8o</c:v>
                </c:pt>
                <c:pt idx="4014">
                  <c:v>a9_oVKNGUjA</c:v>
                </c:pt>
                <c:pt idx="4015">
                  <c:v>IT9AayuIl8Y</c:v>
                </c:pt>
                <c:pt idx="4016">
                  <c:v>jmUooZZ96Mk</c:v>
                </c:pt>
                <c:pt idx="4017">
                  <c:v>TsLHLVwpnN0</c:v>
                </c:pt>
                <c:pt idx="4018">
                  <c:v>y5TM_K-ldDs</c:v>
                </c:pt>
                <c:pt idx="4019">
                  <c:v>OmfkatEvoiM</c:v>
                </c:pt>
                <c:pt idx="4020">
                  <c:v>bzjtqEtyhNI</c:v>
                </c:pt>
                <c:pt idx="4021">
                  <c:v>DmgwiKK_-C0</c:v>
                </c:pt>
                <c:pt idx="4022">
                  <c:v>QuErOh8Owko</c:v>
                </c:pt>
                <c:pt idx="4023">
                  <c:v>JnoiFLWGRCg</c:v>
                </c:pt>
                <c:pt idx="4024">
                  <c:v>FsQvINUjEus</c:v>
                </c:pt>
                <c:pt idx="4025">
                  <c:v>gr60GYwc4kw</c:v>
                </c:pt>
                <c:pt idx="4026">
                  <c:v>W05f4Wx7FB8</c:v>
                </c:pt>
                <c:pt idx="4027">
                  <c:v>AGE240RdHUQ</c:v>
                </c:pt>
                <c:pt idx="4028">
                  <c:v>0tSM0rfAuHc</c:v>
                </c:pt>
                <c:pt idx="4029">
                  <c:v>8US7zl8Cv5Q</c:v>
                </c:pt>
                <c:pt idx="4030">
                  <c:v>qXiZkrnK2jo</c:v>
                </c:pt>
                <c:pt idx="4031">
                  <c:v>Os_-gLLxfGc</c:v>
                </c:pt>
                <c:pt idx="4032">
                  <c:v>bFCVXPTJt_4</c:v>
                </c:pt>
                <c:pt idx="4033">
                  <c:v>tzlF8oZd2BU</c:v>
                </c:pt>
                <c:pt idx="4034">
                  <c:v>9UX3UUXQtyM</c:v>
                </c:pt>
                <c:pt idx="4035">
                  <c:v>H4yQqge5-Bc</c:v>
                </c:pt>
                <c:pt idx="4036">
                  <c:v>M0oZG60WD9Y</c:v>
                </c:pt>
                <c:pt idx="4037">
                  <c:v>UPbi1oG5UPg</c:v>
                </c:pt>
                <c:pt idx="4038">
                  <c:v>b_7I7kANNgI</c:v>
                </c:pt>
                <c:pt idx="4039">
                  <c:v>ExBnZv7mYys</c:v>
                </c:pt>
                <c:pt idx="4040">
                  <c:v>iClARtzkpM4</c:v>
                </c:pt>
                <c:pt idx="4041">
                  <c:v>jtZ2N84I5bo</c:v>
                </c:pt>
                <c:pt idx="4042">
                  <c:v>dSZdhcMwHCA</c:v>
                </c:pt>
                <c:pt idx="4043">
                  <c:v>bdJOApMTy4w</c:v>
                </c:pt>
                <c:pt idx="4044">
                  <c:v>HYfUJcH976Q</c:v>
                </c:pt>
                <c:pt idx="4045">
                  <c:v>0euwv8NR5Bk</c:v>
                </c:pt>
                <c:pt idx="4046">
                  <c:v>StxsWkeQpjM</c:v>
                </c:pt>
                <c:pt idx="4047">
                  <c:v>2TjoZXLgbLY</c:v>
                </c:pt>
                <c:pt idx="4048">
                  <c:v>ck9tQttOV4w</c:v>
                </c:pt>
                <c:pt idx="4049">
                  <c:v>QANn0yZ7QHE</c:v>
                </c:pt>
                <c:pt idx="4050">
                  <c:v>NfyEviVPEBw</c:v>
                </c:pt>
                <c:pt idx="4051">
                  <c:v>nD2XrZwltDk</c:v>
                </c:pt>
                <c:pt idx="4052">
                  <c:v>DSjHUqilbqU</c:v>
                </c:pt>
                <c:pt idx="4053">
                  <c:v>OGVHmoCqVUk</c:v>
                </c:pt>
                <c:pt idx="4054">
                  <c:v>UPZqFlKzQm8</c:v>
                </c:pt>
                <c:pt idx="4055">
                  <c:v>niKoi5npA8w</c:v>
                </c:pt>
                <c:pt idx="4056">
                  <c:v>doUyKmNIbog</c:v>
                </c:pt>
                <c:pt idx="4057">
                  <c:v>CWrdxq5OWO0</c:v>
                </c:pt>
                <c:pt idx="4058">
                  <c:v>bU2BrJ1rFlo</c:v>
                </c:pt>
                <c:pt idx="4059">
                  <c:v>yBeX0CrjBHU</c:v>
                </c:pt>
                <c:pt idx="4060">
                  <c:v>od2E5cAXESU</c:v>
                </c:pt>
                <c:pt idx="4061">
                  <c:v>dJHNMz31G8A</c:v>
                </c:pt>
                <c:pt idx="4062">
                  <c:v>Unj1z4BpduA</c:v>
                </c:pt>
                <c:pt idx="4063">
                  <c:v>wXVrRZm8mhA</c:v>
                </c:pt>
                <c:pt idx="4064">
                  <c:v>ls_gHypURJk</c:v>
                </c:pt>
                <c:pt idx="4065">
                  <c:v>gkRrr0w7YnY</c:v>
                </c:pt>
                <c:pt idx="4066">
                  <c:v>N1vE8iiEg64</c:v>
                </c:pt>
                <c:pt idx="4067">
                  <c:v>llK2CnVRprU</c:v>
                </c:pt>
                <c:pt idx="4068">
                  <c:v>8L2Insnb8qA</c:v>
                </c:pt>
                <c:pt idx="4069">
                  <c:v>jS7SLra3AuI</c:v>
                </c:pt>
                <c:pt idx="4070">
                  <c:v>ukMF1xsoWjA</c:v>
                </c:pt>
                <c:pt idx="4071">
                  <c:v>jz4ERuH0B9w</c:v>
                </c:pt>
                <c:pt idx="4072">
                  <c:v>K0wOMX42b1Q</c:v>
                </c:pt>
                <c:pt idx="4073">
                  <c:v>3_iGVWbKygk</c:v>
                </c:pt>
                <c:pt idx="4074">
                  <c:v>4yb1yZk86ag</c:v>
                </c:pt>
                <c:pt idx="4075">
                  <c:v>1lwI9JJh84Y</c:v>
                </c:pt>
                <c:pt idx="4076">
                  <c:v>s1zHtig9BZA</c:v>
                </c:pt>
                <c:pt idx="4077">
                  <c:v>2QbicZ2u1sI</c:v>
                </c:pt>
                <c:pt idx="4078">
                  <c:v>3JZDGo55roI</c:v>
                </c:pt>
                <c:pt idx="4079">
                  <c:v>_fEx1_2iJk4</c:v>
                </c:pt>
                <c:pt idx="4080">
                  <c:v>exfUnO1_M8M</c:v>
                </c:pt>
                <c:pt idx="4081">
                  <c:v>ZhMtE_8wu2o</c:v>
                </c:pt>
                <c:pt idx="4082">
                  <c:v>gCmTDwB1CT0</c:v>
                </c:pt>
                <c:pt idx="4083">
                  <c:v>UbzX2Q6_QdU</c:v>
                </c:pt>
                <c:pt idx="4084">
                  <c:v>D_olJ7mjWow</c:v>
                </c:pt>
                <c:pt idx="4085">
                  <c:v>w0acWCFOfmk</c:v>
                </c:pt>
                <c:pt idx="4086">
                  <c:v>YSNzBAEQBpE</c:v>
                </c:pt>
                <c:pt idx="4087">
                  <c:v>K94gQq0sJ-U</c:v>
                </c:pt>
                <c:pt idx="4088">
                  <c:v>Ba5Zo8Y427g</c:v>
                </c:pt>
                <c:pt idx="4089">
                  <c:v>4BEC10ORpJY</c:v>
                </c:pt>
                <c:pt idx="4090">
                  <c:v>8peRht36nZ8</c:v>
                </c:pt>
                <c:pt idx="4091">
                  <c:v>er_dkBZaiS8</c:v>
                </c:pt>
                <c:pt idx="4092">
                  <c:v>JIwQ0ck1L4M</c:v>
                </c:pt>
                <c:pt idx="4093">
                  <c:v>nW1izlKicy8</c:v>
                </c:pt>
                <c:pt idx="4094">
                  <c:v>RcO6dXCtJr8</c:v>
                </c:pt>
                <c:pt idx="4095">
                  <c:v>CbMpy0sKbiA</c:v>
                </c:pt>
                <c:pt idx="4096">
                  <c:v>ffi7WcLz5sQ</c:v>
                </c:pt>
                <c:pt idx="4097">
                  <c:v>2Drj_O8FH2U</c:v>
                </c:pt>
                <c:pt idx="4098">
                  <c:v>ZPhILKWNGxw</c:v>
                </c:pt>
                <c:pt idx="4099">
                  <c:v>1-v5cDWU5no</c:v>
                </c:pt>
                <c:pt idx="4100">
                  <c:v>0Y-jrWhBULQ</c:v>
                </c:pt>
                <c:pt idx="4101">
                  <c:v>wYAPTNDD_Vg</c:v>
                </c:pt>
                <c:pt idx="4102">
                  <c:v>DdzG3RCuREg</c:v>
                </c:pt>
                <c:pt idx="4103">
                  <c:v>5CvUIa8eh0I</c:v>
                </c:pt>
                <c:pt idx="4104">
                  <c:v>HYZO1ptmN0Q</c:v>
                </c:pt>
                <c:pt idx="4105">
                  <c:v>_MH42OZVodY</c:v>
                </c:pt>
                <c:pt idx="4106">
                  <c:v>Wje3zkc7syE</c:v>
                </c:pt>
                <c:pt idx="4107">
                  <c:v>Nzcz_yEDdkw</c:v>
                </c:pt>
                <c:pt idx="4108">
                  <c:v>w4JDOQChOuA</c:v>
                </c:pt>
                <c:pt idx="4109">
                  <c:v>m7og4gogbKM</c:v>
                </c:pt>
                <c:pt idx="4110">
                  <c:v>O01mrFbGbG4</c:v>
                </c:pt>
                <c:pt idx="4111">
                  <c:v>zMN0JR0dF4I</c:v>
                </c:pt>
                <c:pt idx="4112">
                  <c:v>NhWhtU33sBg</c:v>
                </c:pt>
                <c:pt idx="4113">
                  <c:v>GjdvezK3a3Y</c:v>
                </c:pt>
                <c:pt idx="4114">
                  <c:v>v-3xpSO0PqA</c:v>
                </c:pt>
                <c:pt idx="4115">
                  <c:v>ZIU2y0m4cug</c:v>
                </c:pt>
                <c:pt idx="4116">
                  <c:v>oyB-BdZprQ0</c:v>
                </c:pt>
                <c:pt idx="4117">
                  <c:v>K7AW77ktCYk</c:v>
                </c:pt>
                <c:pt idx="4118">
                  <c:v>jeYdQuhPvi4</c:v>
                </c:pt>
                <c:pt idx="4119">
                  <c:v>bpd9ytmR6x4</c:v>
                </c:pt>
                <c:pt idx="4120">
                  <c:v>cm7VF6ULskQ</c:v>
                </c:pt>
                <c:pt idx="4121">
                  <c:v>rKJ7ktl8F3c</c:v>
                </c:pt>
                <c:pt idx="4122">
                  <c:v>-4LXo4UtUr8</c:v>
                </c:pt>
                <c:pt idx="4123">
                  <c:v>IrNcQRYcGNY</c:v>
                </c:pt>
                <c:pt idx="4124">
                  <c:v>64UhJDwAzqM</c:v>
                </c:pt>
                <c:pt idx="4125">
                  <c:v>xbT6PqZKqvg</c:v>
                </c:pt>
                <c:pt idx="4126">
                  <c:v>mqIriOpXJOw</c:v>
                </c:pt>
                <c:pt idx="4127">
                  <c:v>PuzzJJ785dc</c:v>
                </c:pt>
                <c:pt idx="4128">
                  <c:v>ndqoSMZvHik</c:v>
                </c:pt>
                <c:pt idx="4129">
                  <c:v>mczKYRUsrTs</c:v>
                </c:pt>
                <c:pt idx="4130">
                  <c:v>enV1Bkwc3Vk</c:v>
                </c:pt>
                <c:pt idx="4131">
                  <c:v>3dwQK7XUfgg</c:v>
                </c:pt>
                <c:pt idx="4132">
                  <c:v>UCMcqYFmU2U</c:v>
                </c:pt>
                <c:pt idx="4133">
                  <c:v>S1eoHmJtHkU</c:v>
                </c:pt>
                <c:pt idx="4134">
                  <c:v>Tqwp4yQb1zE</c:v>
                </c:pt>
                <c:pt idx="4135">
                  <c:v>4ZjQQ9bpcMc</c:v>
                </c:pt>
                <c:pt idx="4136">
                  <c:v>8un1Z1Nitzk</c:v>
                </c:pt>
                <c:pt idx="4137">
                  <c:v>9QW0csdfM1s</c:v>
                </c:pt>
                <c:pt idx="4138">
                  <c:v>VbcsU7Rnqqs</c:v>
                </c:pt>
                <c:pt idx="4139">
                  <c:v>jMwcCqB3qWI</c:v>
                </c:pt>
                <c:pt idx="4140">
                  <c:v>TJyy_qz_qII</c:v>
                </c:pt>
                <c:pt idx="4141">
                  <c:v>68eXrHX8Gl0</c:v>
                </c:pt>
                <c:pt idx="4142">
                  <c:v>F9GMVjB1zpk</c:v>
                </c:pt>
                <c:pt idx="4143">
                  <c:v>_kvUoFl9guM</c:v>
                </c:pt>
                <c:pt idx="4144">
                  <c:v>s166nB5x66c</c:v>
                </c:pt>
                <c:pt idx="4145">
                  <c:v>_8SlJUpKn7E</c:v>
                </c:pt>
                <c:pt idx="4146">
                  <c:v>u9jvyu6NX_I</c:v>
                </c:pt>
                <c:pt idx="4147">
                  <c:v>8Y_aQgCEx-I</c:v>
                </c:pt>
                <c:pt idx="4148">
                  <c:v>DiyQPg4AGcg</c:v>
                </c:pt>
                <c:pt idx="4149">
                  <c:v>2HpSqRPffZ8</c:v>
                </c:pt>
                <c:pt idx="4150">
                  <c:v>0A1mwjAI4Nk</c:v>
                </c:pt>
                <c:pt idx="4151">
                  <c:v>Pt4UfqG-Plg</c:v>
                </c:pt>
                <c:pt idx="4152">
                  <c:v>knN7TQlTPu0</c:v>
                </c:pt>
                <c:pt idx="4153">
                  <c:v>GMACtL6t6SY</c:v>
                </c:pt>
                <c:pt idx="4154">
                  <c:v>jHUbSt7ifWA</c:v>
                </c:pt>
                <c:pt idx="4155">
                  <c:v>SairuI4B1Hk</c:v>
                </c:pt>
                <c:pt idx="4156">
                  <c:v>gDIPCZtTGVg</c:v>
                </c:pt>
                <c:pt idx="4157">
                  <c:v>3Cx9Qu2Gppo</c:v>
                </c:pt>
                <c:pt idx="4158">
                  <c:v>cpCiPA-kczA</c:v>
                </c:pt>
                <c:pt idx="4159">
                  <c:v>jJUbyInM9Mw</c:v>
                </c:pt>
                <c:pt idx="4160">
                  <c:v>BnYxQdgQi5o</c:v>
                </c:pt>
                <c:pt idx="4161">
                  <c:v>0myJBoLcjgw</c:v>
                </c:pt>
                <c:pt idx="4162">
                  <c:v>bEump0zeN1c</c:v>
                </c:pt>
                <c:pt idx="4163">
                  <c:v>R_JH2JCYDq0</c:v>
                </c:pt>
                <c:pt idx="4164">
                  <c:v>997UF08Emco</c:v>
                </c:pt>
                <c:pt idx="4165">
                  <c:v>Yj_TU3fJBk4</c:v>
                </c:pt>
                <c:pt idx="4166">
                  <c:v>O04kz1TsnAc</c:v>
                </c:pt>
                <c:pt idx="4167">
                  <c:v>exZiLFpStQ0</c:v>
                </c:pt>
                <c:pt idx="4168">
                  <c:v>O37N4Bm4lo8</c:v>
                </c:pt>
                <c:pt idx="4169">
                  <c:v>lN9WqViMBKk</c:v>
                </c:pt>
                <c:pt idx="4170">
                  <c:v>ZXfdLoTOpXc</c:v>
                </c:pt>
                <c:pt idx="4171">
                  <c:v>avh8Nb2GdKg</c:v>
                </c:pt>
                <c:pt idx="4172">
                  <c:v>LdkOJmWDgL4</c:v>
                </c:pt>
                <c:pt idx="4173">
                  <c:v>YqiPaR4mjoE</c:v>
                </c:pt>
                <c:pt idx="4174">
                  <c:v>umCFibogfIw</c:v>
                </c:pt>
                <c:pt idx="4175">
                  <c:v>sNjZ1JUhtSw</c:v>
                </c:pt>
                <c:pt idx="4176">
                  <c:v>TQSPNeq0XUg</c:v>
                </c:pt>
                <c:pt idx="4177">
                  <c:v>urOpxQwQZ30</c:v>
                </c:pt>
                <c:pt idx="4178">
                  <c:v>aiSoQPl0oi0</c:v>
                </c:pt>
                <c:pt idx="4179">
                  <c:v>lUnu1n6FzsU</c:v>
                </c:pt>
                <c:pt idx="4180">
                  <c:v>0700OzToFd8</c:v>
                </c:pt>
                <c:pt idx="4181">
                  <c:v>TahxRGejXTM</c:v>
                </c:pt>
                <c:pt idx="4182">
                  <c:v>PYzAFml0uhU</c:v>
                </c:pt>
                <c:pt idx="4183">
                  <c:v>KKTli67I340</c:v>
                </c:pt>
                <c:pt idx="4184">
                  <c:v>1qnu1Bmg_lA</c:v>
                </c:pt>
                <c:pt idx="4185">
                  <c:v>SuL-JnQsiKc</c:v>
                </c:pt>
                <c:pt idx="4186">
                  <c:v>cphpCPRrIIE</c:v>
                </c:pt>
                <c:pt idx="4187">
                  <c:v>ivmmk3Ud_Xg</c:v>
                </c:pt>
                <c:pt idx="4188">
                  <c:v>SwhfgXQ5ubY</c:v>
                </c:pt>
                <c:pt idx="4189">
                  <c:v>yjyiK78LOPU</c:v>
                </c:pt>
                <c:pt idx="4190">
                  <c:v>X7rBP8d0K8M</c:v>
                </c:pt>
                <c:pt idx="4191">
                  <c:v>XNikJCwTlqs</c:v>
                </c:pt>
                <c:pt idx="4192">
                  <c:v>Jpw5zpDlyzQ</c:v>
                </c:pt>
                <c:pt idx="4193">
                  <c:v>5sEaYB4rLFQ</c:v>
                </c:pt>
                <c:pt idx="4194">
                  <c:v>c_7_uXp_IcQ</c:v>
                </c:pt>
                <c:pt idx="4195">
                  <c:v>zeMakqeWyDE</c:v>
                </c:pt>
                <c:pt idx="4196">
                  <c:v>so9vOwh4lUo</c:v>
                </c:pt>
                <c:pt idx="4197">
                  <c:v>#VALUE!</c:v>
                </c:pt>
                <c:pt idx="4198">
                  <c:v>ndV1RCtMsGY</c:v>
                </c:pt>
                <c:pt idx="4199">
                  <c:v>_zNscGZt8TM</c:v>
                </c:pt>
                <c:pt idx="4200">
                  <c:v>2bVzlWpnvnQ</c:v>
                </c:pt>
                <c:pt idx="4201">
                  <c:v>sPK8bwoqJvI</c:v>
                </c:pt>
                <c:pt idx="4202">
                  <c:v>Ix5uR7SxCYw</c:v>
                </c:pt>
                <c:pt idx="4203">
                  <c:v>h2uPg_pnl28</c:v>
                </c:pt>
                <c:pt idx="4204">
                  <c:v>YX1_2DPBO84</c:v>
                </c:pt>
                <c:pt idx="4205">
                  <c:v>7-Csl-XW7XA</c:v>
                </c:pt>
                <c:pt idx="4206">
                  <c:v>W_2a9eZbbsc</c:v>
                </c:pt>
                <c:pt idx="4207">
                  <c:v>DnWa-PrJZfk</c:v>
                </c:pt>
                <c:pt idx="4208">
                  <c:v>-7dTzc8kTOY</c:v>
                </c:pt>
                <c:pt idx="4209">
                  <c:v>X7Rrqtsp0jI</c:v>
                </c:pt>
                <c:pt idx="4210">
                  <c:v>WlL7FZ5Ab4Y</c:v>
                </c:pt>
                <c:pt idx="4211">
                  <c:v>IkNqmCkbI8Q</c:v>
                </c:pt>
                <c:pt idx="4212">
                  <c:v>U3HKnZg-tuY</c:v>
                </c:pt>
                <c:pt idx="4213">
                  <c:v>pre2NGss1uQ</c:v>
                </c:pt>
                <c:pt idx="4214">
                  <c:v>LIev1F-9HV4</c:v>
                </c:pt>
                <c:pt idx="4215">
                  <c:v>9hbVVnzN_7Y</c:v>
                </c:pt>
                <c:pt idx="4216">
                  <c:v>8V08Gu1DOgE</c:v>
                </c:pt>
                <c:pt idx="4217">
                  <c:v>d-xSH9zlKpE</c:v>
                </c:pt>
                <c:pt idx="4218">
                  <c:v>-3NHqAW8M5g</c:v>
                </c:pt>
                <c:pt idx="4219">
                  <c:v>pgOe401AYLs</c:v>
                </c:pt>
                <c:pt idx="4220">
                  <c:v>QqjHV_p7YZU</c:v>
                </c:pt>
                <c:pt idx="4221">
                  <c:v>mt2KmKCLzcI</c:v>
                </c:pt>
                <c:pt idx="4222">
                  <c:v>ra9QTe8eAdo</c:v>
                </c:pt>
                <c:pt idx="4223">
                  <c:v>qlPU6UYwN90</c:v>
                </c:pt>
                <c:pt idx="4224">
                  <c:v>y2OiVBFKuSI</c:v>
                </c:pt>
                <c:pt idx="4225">
                  <c:v>6Cuo9M43izc</c:v>
                </c:pt>
                <c:pt idx="4226">
                  <c:v>C3IMDkYkAZk</c:v>
                </c:pt>
                <c:pt idx="4227">
                  <c:v>B0RFMnzP4Us</c:v>
                </c:pt>
                <c:pt idx="4228">
                  <c:v>PEsVUaXO4k0</c:v>
                </c:pt>
                <c:pt idx="4229">
                  <c:v>94lHHiBC-PE</c:v>
                </c:pt>
                <c:pt idx="4230">
                  <c:v>WIk9n4R7u_M</c:v>
                </c:pt>
                <c:pt idx="4231">
                  <c:v>96GzIZZDJ40</c:v>
                </c:pt>
                <c:pt idx="4232">
                  <c:v>k6oMWq54tl8</c:v>
                </c:pt>
                <c:pt idx="4233">
                  <c:v>NFnzQPYyzJ0</c:v>
                </c:pt>
                <c:pt idx="4234">
                  <c:v>HWbgI_57nPo</c:v>
                </c:pt>
                <c:pt idx="4235">
                  <c:v>Xd5yIXCHeEo</c:v>
                </c:pt>
                <c:pt idx="4236">
                  <c:v>ZyqL4sMrEss</c:v>
                </c:pt>
                <c:pt idx="4237">
                  <c:v>10ZHNmmwwHw</c:v>
                </c:pt>
                <c:pt idx="4238">
                  <c:v>o_mmAxF51hQ</c:v>
                </c:pt>
                <c:pt idx="4239">
                  <c:v>PtZZQGMsHo8</c:v>
                </c:pt>
                <c:pt idx="4240">
                  <c:v>ZsXGvCniLxc</c:v>
                </c:pt>
                <c:pt idx="4241">
                  <c:v>bK7iu0eTN2c</c:v>
                </c:pt>
                <c:pt idx="4242">
                  <c:v>MZx1MY7yDuo</c:v>
                </c:pt>
                <c:pt idx="4243">
                  <c:v>8tZuRKsfCps</c:v>
                </c:pt>
                <c:pt idx="4244">
                  <c:v>xckcv9K3mBs</c:v>
                </c:pt>
                <c:pt idx="4245">
                  <c:v>Ty9yzhgT2mc</c:v>
                </c:pt>
                <c:pt idx="4246">
                  <c:v>AQJPbaSkEms</c:v>
                </c:pt>
                <c:pt idx="4247">
                  <c:v>4a0dZSUpU_4</c:v>
                </c:pt>
                <c:pt idx="4248">
                  <c:v>NezD7APkjHE</c:v>
                </c:pt>
                <c:pt idx="4249">
                  <c:v>imp9ZzKKiDQ</c:v>
                </c:pt>
                <c:pt idx="4250">
                  <c:v>o4zrhUqWQuY</c:v>
                </c:pt>
                <c:pt idx="4251">
                  <c:v>YXF_H3-dPoA</c:v>
                </c:pt>
                <c:pt idx="4252">
                  <c:v>1DhAsOxPpcc</c:v>
                </c:pt>
                <c:pt idx="4253">
                  <c:v>ky2dX4UE3j8</c:v>
                </c:pt>
                <c:pt idx="4254">
                  <c:v>wC0XqhktfV4</c:v>
                </c:pt>
                <c:pt idx="4255">
                  <c:v>hIPyqtX4tN4</c:v>
                </c:pt>
                <c:pt idx="4256">
                  <c:v>gUlzhZ1ETXg</c:v>
                </c:pt>
                <c:pt idx="4257">
                  <c:v>Lse8jl_ATFA</c:v>
                </c:pt>
                <c:pt idx="4258">
                  <c:v>S9DiLY5dQxo</c:v>
                </c:pt>
                <c:pt idx="4259">
                  <c:v>KWImTqoHbZo</c:v>
                </c:pt>
                <c:pt idx="4260">
                  <c:v>sDvcg1GWMPg</c:v>
                </c:pt>
                <c:pt idx="4261">
                  <c:v>gFiwhD8Cvsc</c:v>
                </c:pt>
                <c:pt idx="4262">
                  <c:v>iQDc_eGMA_A</c:v>
                </c:pt>
                <c:pt idx="4263">
                  <c:v>2jsBp2x00ik</c:v>
                </c:pt>
                <c:pt idx="4264">
                  <c:v>Ipao-uy9cY8</c:v>
                </c:pt>
                <c:pt idx="4265">
                  <c:v>xx5ur6QKnRY</c:v>
                </c:pt>
                <c:pt idx="4266">
                  <c:v>NgEgYjvh6rE</c:v>
                </c:pt>
                <c:pt idx="4267">
                  <c:v>fxkHtKy0o4Q</c:v>
                </c:pt>
                <c:pt idx="4268">
                  <c:v>7-9W2bnMjqU</c:v>
                </c:pt>
                <c:pt idx="4269">
                  <c:v>wp_86QrEQBM</c:v>
                </c:pt>
                <c:pt idx="4270">
                  <c:v>Q1IY_WS3kws</c:v>
                </c:pt>
                <c:pt idx="4271">
                  <c:v>o4OwcU9Prr8</c:v>
                </c:pt>
                <c:pt idx="4272">
                  <c:v>QsdLyn4Omeg</c:v>
                </c:pt>
                <c:pt idx="4273">
                  <c:v>BpCyoXv95ME</c:v>
                </c:pt>
                <c:pt idx="4274">
                  <c:v>EAfkkFGytvk</c:v>
                </c:pt>
                <c:pt idx="4275">
                  <c:v>SC5t_1201Zo</c:v>
                </c:pt>
                <c:pt idx="4276">
                  <c:v>8-JxyLMUfYY</c:v>
                </c:pt>
                <c:pt idx="4277">
                  <c:v>eAWBiKVGIWg</c:v>
                </c:pt>
                <c:pt idx="4278">
                  <c:v>iNM5R4J9Txs</c:v>
                </c:pt>
                <c:pt idx="4279">
                  <c:v>vhqWJTp_MKA</c:v>
                </c:pt>
                <c:pt idx="4280">
                  <c:v>DrCaP0sHjOc</c:v>
                </c:pt>
                <c:pt idx="4281">
                  <c:v>BUKhj5FU2_4</c:v>
                </c:pt>
                <c:pt idx="4282">
                  <c:v>bkQ13bIMV2k</c:v>
                </c:pt>
                <c:pt idx="4283">
                  <c:v>gFhdazsczMo</c:v>
                </c:pt>
                <c:pt idx="4284">
                  <c:v>ZR1928D_M3A</c:v>
                </c:pt>
                <c:pt idx="4285">
                  <c:v>HjGTzRfdfY4</c:v>
                </c:pt>
                <c:pt idx="4286">
                  <c:v>zW9aLsVj25Y</c:v>
                </c:pt>
                <c:pt idx="4287">
                  <c:v>OlnangjzCdQ</c:v>
                </c:pt>
                <c:pt idx="4288">
                  <c:v>EJ6xU2McRJU</c:v>
                </c:pt>
                <c:pt idx="4289">
                  <c:v>Uhc6pgU8W88</c:v>
                </c:pt>
                <c:pt idx="4290">
                  <c:v>dNkUzW9Jvo0</c:v>
                </c:pt>
                <c:pt idx="4291">
                  <c:v>tx1S_lhDmIk</c:v>
                </c:pt>
                <c:pt idx="4292">
                  <c:v>ZIdqYB7Ij_A</c:v>
                </c:pt>
                <c:pt idx="4293">
                  <c:v>eUeZ6YupSiY</c:v>
                </c:pt>
                <c:pt idx="4294">
                  <c:v>OCs9fgS88xM</c:v>
                </c:pt>
                <c:pt idx="4295">
                  <c:v>iRnUOgosau8</c:v>
                </c:pt>
                <c:pt idx="4296">
                  <c:v>RDjsxfTZF2o</c:v>
                </c:pt>
                <c:pt idx="4297">
                  <c:v>ggEUbtxYHyQ</c:v>
                </c:pt>
                <c:pt idx="4298">
                  <c:v>pBmmYgmN2IM</c:v>
                </c:pt>
                <c:pt idx="4299">
                  <c:v>nLFX8rBUNdk</c:v>
                </c:pt>
                <c:pt idx="4300">
                  <c:v>mlXd2jijecM</c:v>
                </c:pt>
                <c:pt idx="4301">
                  <c:v>5W6rLMpitAk</c:v>
                </c:pt>
                <c:pt idx="4302">
                  <c:v>H1qlY9NWtKk</c:v>
                </c:pt>
                <c:pt idx="4303">
                  <c:v>rgWh_meesp4</c:v>
                </c:pt>
                <c:pt idx="4304">
                  <c:v>plecEcRYBkE</c:v>
                </c:pt>
                <c:pt idx="4305">
                  <c:v>iYt1LQKnodw</c:v>
                </c:pt>
                <c:pt idx="4306">
                  <c:v>uPGwALV79Ek</c:v>
                </c:pt>
                <c:pt idx="4307">
                  <c:v>4xFhdJmaBKQ</c:v>
                </c:pt>
                <c:pt idx="4308">
                  <c:v>8c6-SPYAaRs</c:v>
                </c:pt>
                <c:pt idx="4309">
                  <c:v>qZHycHI3F1Q</c:v>
                </c:pt>
                <c:pt idx="4310">
                  <c:v>4wOa74FTGLA</c:v>
                </c:pt>
                <c:pt idx="4311">
                  <c:v>1MsENU8XLdU</c:v>
                </c:pt>
                <c:pt idx="4312">
                  <c:v>djYSkBzSbdA</c:v>
                </c:pt>
                <c:pt idx="4313">
                  <c:v>5QmftliIrgw</c:v>
                </c:pt>
                <c:pt idx="4314">
                  <c:v>X9inVpinDyk</c:v>
                </c:pt>
                <c:pt idx="4315">
                  <c:v>DGjs2c_FQmg</c:v>
                </c:pt>
                <c:pt idx="4316">
                  <c:v>Yo2xGjYCYjU</c:v>
                </c:pt>
                <c:pt idx="4317">
                  <c:v>UfKmSfgFxi8</c:v>
                </c:pt>
                <c:pt idx="4318">
                  <c:v>FepIkIILumA</c:v>
                </c:pt>
                <c:pt idx="4319">
                  <c:v>TXwUIAdkaF0</c:v>
                </c:pt>
                <c:pt idx="4320">
                  <c:v>eR0omxN8kyM</c:v>
                </c:pt>
                <c:pt idx="4321">
                  <c:v>7LnZEmi6KXA</c:v>
                </c:pt>
                <c:pt idx="4322">
                  <c:v>TmGpjoTv4JI</c:v>
                </c:pt>
                <c:pt idx="4323">
                  <c:v>jMAHoWbfdN0</c:v>
                </c:pt>
                <c:pt idx="4324">
                  <c:v>VBD-JwBUfYA</c:v>
                </c:pt>
                <c:pt idx="4325">
                  <c:v>7FWVFMBwTyo</c:v>
                </c:pt>
                <c:pt idx="4326">
                  <c:v>6joCzIxiUaE</c:v>
                </c:pt>
                <c:pt idx="4327">
                  <c:v>RmV1JQolnXo</c:v>
                </c:pt>
                <c:pt idx="4328">
                  <c:v>KDuRC3EIAhc</c:v>
                </c:pt>
                <c:pt idx="4329">
                  <c:v>4yCsPPhZTms</c:v>
                </c:pt>
                <c:pt idx="4330">
                  <c:v>CkiePYEjIjk</c:v>
                </c:pt>
                <c:pt idx="4331">
                  <c:v>dCctj8j7jFw</c:v>
                </c:pt>
                <c:pt idx="4332">
                  <c:v>-2bvmM69A_g</c:v>
                </c:pt>
                <c:pt idx="4333">
                  <c:v>UDnUVhwWNZU</c:v>
                </c:pt>
                <c:pt idx="4334">
                  <c:v>KQb4d9N-sQw</c:v>
                </c:pt>
                <c:pt idx="4335">
                  <c:v>lOZWTBgELag</c:v>
                </c:pt>
                <c:pt idx="4336">
                  <c:v>Ni6hvVkajME</c:v>
                </c:pt>
                <c:pt idx="4337">
                  <c:v>FUfAzGgxsQA</c:v>
                </c:pt>
                <c:pt idx="4338">
                  <c:v>HKJcT_7NIY4</c:v>
                </c:pt>
                <c:pt idx="4339">
                  <c:v>Bhs0Dlu-EUM</c:v>
                </c:pt>
                <c:pt idx="4340">
                  <c:v>IzBr4uCiqVs</c:v>
                </c:pt>
                <c:pt idx="4341">
                  <c:v>IH3tFY6RBJU</c:v>
                </c:pt>
                <c:pt idx="4342">
                  <c:v>ePT5gvwiQV0</c:v>
                </c:pt>
                <c:pt idx="4343">
                  <c:v>iPKq9jddR0E</c:v>
                </c:pt>
                <c:pt idx="4344">
                  <c:v>fVLAciB6MYw</c:v>
                </c:pt>
                <c:pt idx="4345">
                  <c:v>LMYGY_Nlqhk</c:v>
                </c:pt>
                <c:pt idx="4346">
                  <c:v>rabpRbnuD-M</c:v>
                </c:pt>
                <c:pt idx="4347">
                  <c:v>lq6pDb0-A30</c:v>
                </c:pt>
                <c:pt idx="4348">
                  <c:v>5qNFWj8kGEg</c:v>
                </c:pt>
                <c:pt idx="4349">
                  <c:v>UeRVAQGYdIM</c:v>
                </c:pt>
                <c:pt idx="4350">
                  <c:v>xCmxRn0cj-E</c:v>
                </c:pt>
                <c:pt idx="4351">
                  <c:v>QYZA_GsPoaw</c:v>
                </c:pt>
                <c:pt idx="4352">
                  <c:v>WEW4DESwnF8</c:v>
                </c:pt>
                <c:pt idx="4353">
                  <c:v>vNkwG-01BY0</c:v>
                </c:pt>
                <c:pt idx="4354">
                  <c:v>og6G0YikUdY</c:v>
                </c:pt>
                <c:pt idx="4355">
                  <c:v>I_HS5XouqXM</c:v>
                </c:pt>
                <c:pt idx="4356">
                  <c:v>e45mLh3GKys</c:v>
                </c:pt>
                <c:pt idx="4357">
                  <c:v>ws2cJVuTtJc</c:v>
                </c:pt>
                <c:pt idx="4358">
                  <c:v>YG6kkjm0QvY</c:v>
                </c:pt>
                <c:pt idx="4359">
                  <c:v>BcZAsRxPnJA</c:v>
                </c:pt>
                <c:pt idx="4360">
                  <c:v>q8KpYAz_Lw4</c:v>
                </c:pt>
                <c:pt idx="4361">
                  <c:v>1LOYHEM_P58</c:v>
                </c:pt>
                <c:pt idx="4362">
                  <c:v>8kb6sNtHB4Q</c:v>
                </c:pt>
                <c:pt idx="4363">
                  <c:v>Nmo368FfD4I</c:v>
                </c:pt>
                <c:pt idx="4364">
                  <c:v>XDXOjF0F0i0</c:v>
                </c:pt>
                <c:pt idx="4365">
                  <c:v>Hl-StXn5eQQ</c:v>
                </c:pt>
                <c:pt idx="4366">
                  <c:v>7vfv8xplkLA</c:v>
                </c:pt>
                <c:pt idx="4367">
                  <c:v>LK4QYJVTajc</c:v>
                </c:pt>
                <c:pt idx="4368">
                  <c:v>OYSQ6-a9hj8</c:v>
                </c:pt>
                <c:pt idx="4369">
                  <c:v>EatzcaVJRMs</c:v>
                </c:pt>
                <c:pt idx="4370">
                  <c:v>lUDqmvNXizU</c:v>
                </c:pt>
                <c:pt idx="4371">
                  <c:v>vMk_6_DHjnA</c:v>
                </c:pt>
                <c:pt idx="4372">
                  <c:v>KPOv9E40Q-4</c:v>
                </c:pt>
                <c:pt idx="4373">
                  <c:v>AHWTbKVpukU</c:v>
                </c:pt>
                <c:pt idx="4374">
                  <c:v>mdli7Ig115o</c:v>
                </c:pt>
                <c:pt idx="4375">
                  <c:v>SCqb-uSsdfg</c:v>
                </c:pt>
                <c:pt idx="4376">
                  <c:v>sqb1a4UzRmQ</c:v>
                </c:pt>
                <c:pt idx="4377">
                  <c:v>3Or4fPN5qmY</c:v>
                </c:pt>
                <c:pt idx="4378">
                  <c:v>fN8pSenHUvA</c:v>
                </c:pt>
                <c:pt idx="4379">
                  <c:v>KpnZ3nsseko</c:v>
                </c:pt>
                <c:pt idx="4380">
                  <c:v>bn09FKEfUmM</c:v>
                </c:pt>
                <c:pt idx="4381">
                  <c:v>C2vu37WFXwk</c:v>
                </c:pt>
                <c:pt idx="4382">
                  <c:v>z2oJluJpMuM</c:v>
                </c:pt>
                <c:pt idx="4383">
                  <c:v>usn2_NOqdWM</c:v>
                </c:pt>
                <c:pt idx="4384">
                  <c:v>e3dx_SIHfA0</c:v>
                </c:pt>
                <c:pt idx="4385">
                  <c:v>Qbv8UGAnrHg</c:v>
                </c:pt>
                <c:pt idx="4386">
                  <c:v>64rcpjvwajM</c:v>
                </c:pt>
                <c:pt idx="4387">
                  <c:v>1_kulL095i4</c:v>
                </c:pt>
                <c:pt idx="4388">
                  <c:v>TbQOZI9ZC90</c:v>
                </c:pt>
                <c:pt idx="4389">
                  <c:v>9WuLEB9aAK8</c:v>
                </c:pt>
                <c:pt idx="4390">
                  <c:v>ritoyVCiQlM</c:v>
                </c:pt>
                <c:pt idx="4391">
                  <c:v>HEakUAm4eBw</c:v>
                </c:pt>
                <c:pt idx="4392">
                  <c:v>APVsOhB_Qv4</c:v>
                </c:pt>
                <c:pt idx="4393">
                  <c:v>QhGMAV94G48</c:v>
                </c:pt>
                <c:pt idx="4394">
                  <c:v>YgycIiipJYg</c:v>
                </c:pt>
                <c:pt idx="4395">
                  <c:v>GoVrRKYI8H4</c:v>
                </c:pt>
                <c:pt idx="4396">
                  <c:v>Q_JF6GHCT9g</c:v>
                </c:pt>
                <c:pt idx="4397">
                  <c:v>kCJVmhJBScQ</c:v>
                </c:pt>
                <c:pt idx="4398">
                  <c:v>p6uzympDopg</c:v>
                </c:pt>
                <c:pt idx="4399">
                  <c:v>FQsXsGZJYCA</c:v>
                </c:pt>
                <c:pt idx="4400">
                  <c:v>hBnX8FwLKrM</c:v>
                </c:pt>
                <c:pt idx="4401">
                  <c:v>mXMvGYcCT4c</c:v>
                </c:pt>
                <c:pt idx="4402">
                  <c:v>xxVv6mSf73Q</c:v>
                </c:pt>
                <c:pt idx="4403">
                  <c:v>-2ELfKgAcp8</c:v>
                </c:pt>
                <c:pt idx="4404">
                  <c:v>nD4Y1Hro7LQ</c:v>
                </c:pt>
                <c:pt idx="4405">
                  <c:v>_rb5PPHVSh8</c:v>
                </c:pt>
                <c:pt idx="4406">
                  <c:v>xAHHlGbvImI</c:v>
                </c:pt>
                <c:pt idx="4407">
                  <c:v>3Zsd7nj5tq0</c:v>
                </c:pt>
                <c:pt idx="4408">
                  <c:v>wZSf72Ka4EA</c:v>
                </c:pt>
                <c:pt idx="4409">
                  <c:v>kCDA8mkZISM</c:v>
                </c:pt>
                <c:pt idx="4410">
                  <c:v>zRqLuUUfH_o</c:v>
                </c:pt>
                <c:pt idx="4411">
                  <c:v>OzZcZjLUNIM</c:v>
                </c:pt>
                <c:pt idx="4412">
                  <c:v>X1tn8oAcoEk</c:v>
                </c:pt>
                <c:pt idx="4413">
                  <c:v>seECv-2IHww</c:v>
                </c:pt>
                <c:pt idx="4414">
                  <c:v>zstYPD5v9QU</c:v>
                </c:pt>
                <c:pt idx="4415">
                  <c:v>iEcxmlu6Wes</c:v>
                </c:pt>
                <c:pt idx="4416">
                  <c:v>pMHIf_IwmKo</c:v>
                </c:pt>
                <c:pt idx="4417">
                  <c:v>N3aySwVkLdo</c:v>
                </c:pt>
                <c:pt idx="4418">
                  <c:v>3MXYmjUhsyo</c:v>
                </c:pt>
                <c:pt idx="4419">
                  <c:v>o2ABZ7qL9-M</c:v>
                </c:pt>
                <c:pt idx="4420">
                  <c:v>Yi3DvguCGtM</c:v>
                </c:pt>
                <c:pt idx="4421">
                  <c:v>4XpOrZLFqc8</c:v>
                </c:pt>
                <c:pt idx="4422">
                  <c:v>p9SVCrPT4dk</c:v>
                </c:pt>
                <c:pt idx="4423">
                  <c:v>FVe1otlBNf8</c:v>
                </c:pt>
                <c:pt idx="4424">
                  <c:v>IorGlKkISVE</c:v>
                </c:pt>
                <c:pt idx="4425">
                  <c:v>1d7WTqJRpRY</c:v>
                </c:pt>
                <c:pt idx="4426">
                  <c:v>_i8eL6xQM4Y</c:v>
                </c:pt>
                <c:pt idx="4427">
                  <c:v>_SQe8RCMrIU</c:v>
                </c:pt>
                <c:pt idx="4428">
                  <c:v>zz6Nqy4SM3E</c:v>
                </c:pt>
                <c:pt idx="4429">
                  <c:v>TWwrXGh7xQU</c:v>
                </c:pt>
                <c:pt idx="4430">
                  <c:v>R-CF9NylKVc</c:v>
                </c:pt>
                <c:pt idx="4431">
                  <c:v>TElPAKqsvl4</c:v>
                </c:pt>
                <c:pt idx="4432">
                  <c:v>4QAkdymQb5c</c:v>
                </c:pt>
                <c:pt idx="4433">
                  <c:v>93p5h_hXdtA</c:v>
                </c:pt>
                <c:pt idx="4434">
                  <c:v>K10YIAokjvE</c:v>
                </c:pt>
                <c:pt idx="4435">
                  <c:v>F9Fd3AUaOC4</c:v>
                </c:pt>
                <c:pt idx="4436">
                  <c:v>E5bO-chVuZQ</c:v>
                </c:pt>
                <c:pt idx="4437">
                  <c:v>wICmv0cw8So</c:v>
                </c:pt>
                <c:pt idx="4438">
                  <c:v>OHpjRpxS7UI</c:v>
                </c:pt>
                <c:pt idx="4439">
                  <c:v>4gDYt1XPkkE</c:v>
                </c:pt>
                <c:pt idx="4440">
                  <c:v>y76BJN0_0QQ</c:v>
                </c:pt>
                <c:pt idx="4441">
                  <c:v>pOczrdOfINM</c:v>
                </c:pt>
                <c:pt idx="4442">
                  <c:v>G0106lkCXnI</c:v>
                </c:pt>
                <c:pt idx="4443">
                  <c:v>h1bV5A0Mqq4</c:v>
                </c:pt>
                <c:pt idx="4444">
                  <c:v>yUNMH9KaTjA</c:v>
                </c:pt>
                <c:pt idx="4445">
                  <c:v>SrQLGwmy3Pg</c:v>
                </c:pt>
                <c:pt idx="4446">
                  <c:v>_cjgmrR3NOQ</c:v>
                </c:pt>
                <c:pt idx="4447">
                  <c:v>gM7xXnQR0j4</c:v>
                </c:pt>
                <c:pt idx="4448">
                  <c:v>2I9ZuOfnHCY</c:v>
                </c:pt>
                <c:pt idx="4449">
                  <c:v>OgvYGSGwBOc</c:v>
                </c:pt>
                <c:pt idx="4450">
                  <c:v>LKzDV94y4p4</c:v>
                </c:pt>
                <c:pt idx="4451">
                  <c:v>ytHurcXhxck</c:v>
                </c:pt>
                <c:pt idx="4452">
                  <c:v>yot6kIhLdpQ</c:v>
                </c:pt>
                <c:pt idx="4453">
                  <c:v>fNddOeXJj3Y</c:v>
                </c:pt>
                <c:pt idx="4454">
                  <c:v>2JFJtr1pYRc</c:v>
                </c:pt>
                <c:pt idx="4455">
                  <c:v>R8nYTkt8fks</c:v>
                </c:pt>
                <c:pt idx="4456">
                  <c:v>UzdVRy2sbuQ</c:v>
                </c:pt>
                <c:pt idx="4457">
                  <c:v>IMTxBWr3mQM</c:v>
                </c:pt>
                <c:pt idx="4458">
                  <c:v>zrUl5WgyquY</c:v>
                </c:pt>
                <c:pt idx="4459">
                  <c:v>NASqRg2csaw</c:v>
                </c:pt>
                <c:pt idx="4460">
                  <c:v>sf_3g1a0R6M</c:v>
                </c:pt>
                <c:pt idx="4461">
                  <c:v>nFvjEjnUxkU</c:v>
                </c:pt>
                <c:pt idx="4462">
                  <c:v>9lSgE9ixNwc</c:v>
                </c:pt>
                <c:pt idx="4463">
                  <c:v>WWeBnNLDd_4</c:v>
                </c:pt>
                <c:pt idx="4464">
                  <c:v>5Clp4tL2wSY</c:v>
                </c:pt>
                <c:pt idx="4465">
                  <c:v>QX-yPEu885s</c:v>
                </c:pt>
                <c:pt idx="4466">
                  <c:v>5xCIMI4M7D8</c:v>
                </c:pt>
                <c:pt idx="4467">
                  <c:v>aXbfY3S4vak</c:v>
                </c:pt>
                <c:pt idx="4468">
                  <c:v>pdpI-WxnzLU</c:v>
                </c:pt>
                <c:pt idx="4469">
                  <c:v>vWD6kUP9RTY</c:v>
                </c:pt>
                <c:pt idx="4470">
                  <c:v>wUvoGgKyjLo</c:v>
                </c:pt>
                <c:pt idx="4471">
                  <c:v>Jm_dWKz2HUw</c:v>
                </c:pt>
                <c:pt idx="4472">
                  <c:v>QEiskdHs8I8</c:v>
                </c:pt>
                <c:pt idx="4473">
                  <c:v>glnrXcwWWxY</c:v>
                </c:pt>
                <c:pt idx="4474">
                  <c:v>Q6CUaLa1Rtg</c:v>
                </c:pt>
                <c:pt idx="4475">
                  <c:v>PnfKiYJUxw8</c:v>
                </c:pt>
                <c:pt idx="4476">
                  <c:v>IwJ0xHIYsg4</c:v>
                </c:pt>
                <c:pt idx="4477">
                  <c:v>OQ7MhnoXHeg</c:v>
                </c:pt>
                <c:pt idx="4478">
                  <c:v>dpEsEjpprhA</c:v>
                </c:pt>
                <c:pt idx="4479">
                  <c:v>bYSRPuDEnTg</c:v>
                </c:pt>
                <c:pt idx="4480">
                  <c:v>USgbTi-6g0k</c:v>
                </c:pt>
                <c:pt idx="4481">
                  <c:v>DG3jg7ShTEM</c:v>
                </c:pt>
                <c:pt idx="4482">
                  <c:v>EqeiByLZVIY</c:v>
                </c:pt>
                <c:pt idx="4483">
                  <c:v>7OvIvwXuUXg</c:v>
                </c:pt>
                <c:pt idx="4484">
                  <c:v>tzh-kQvtmiw</c:v>
                </c:pt>
                <c:pt idx="4485">
                  <c:v>hdXmRcm_Mlc</c:v>
                </c:pt>
                <c:pt idx="4486">
                  <c:v>dayRyOf_Om8</c:v>
                </c:pt>
                <c:pt idx="4487">
                  <c:v>l1ERiRFyghk</c:v>
                </c:pt>
                <c:pt idx="4488">
                  <c:v>p1SMYy9sE9Y</c:v>
                </c:pt>
                <c:pt idx="4489">
                  <c:v>opmDMIg4Lvs</c:v>
                </c:pt>
                <c:pt idx="4490">
                  <c:v>2FhfcoN6d3U</c:v>
                </c:pt>
                <c:pt idx="4491">
                  <c:v>YoGfzrxCQoo</c:v>
                </c:pt>
                <c:pt idx="4492">
                  <c:v>yPOnlqGGGGU</c:v>
                </c:pt>
                <c:pt idx="4493">
                  <c:v>P8bIW8NaBq0</c:v>
                </c:pt>
                <c:pt idx="4494">
                  <c:v>T3qcb_9lRr0</c:v>
                </c:pt>
                <c:pt idx="4495">
                  <c:v>yCxwmH3psxg</c:v>
                </c:pt>
                <c:pt idx="4496">
                  <c:v>CbyTFA2APpM</c:v>
                </c:pt>
                <c:pt idx="4497">
                  <c:v>hzdyJtjyIo8</c:v>
                </c:pt>
                <c:pt idx="4498">
                  <c:v>G-8nPkjftpA</c:v>
                </c:pt>
                <c:pt idx="4499">
                  <c:v>ZhuW_iycPlY</c:v>
                </c:pt>
                <c:pt idx="4500">
                  <c:v>NrtFO0C6kO8</c:v>
                </c:pt>
                <c:pt idx="4501">
                  <c:v>dmYYpStfSeE</c:v>
                </c:pt>
                <c:pt idx="4502">
                  <c:v>gBRPSzhL4cI</c:v>
                </c:pt>
                <c:pt idx="4503">
                  <c:v>hUrn08mrzS8</c:v>
                </c:pt>
                <c:pt idx="4504">
                  <c:v>GeQ0gX9PCJ0</c:v>
                </c:pt>
                <c:pt idx="4505">
                  <c:v>gjqjGbsbgPk</c:v>
                </c:pt>
                <c:pt idx="4506">
                  <c:v>M8mCjRbCPIo</c:v>
                </c:pt>
                <c:pt idx="4507">
                  <c:v>MkeIfFJgd1o</c:v>
                </c:pt>
                <c:pt idx="4508">
                  <c:v>_LmN24ZsP9s</c:v>
                </c:pt>
                <c:pt idx="4509">
                  <c:v>bYHfxbzhZy4</c:v>
                </c:pt>
                <c:pt idx="4510">
                  <c:v>f1qz8vn3XbY</c:v>
                </c:pt>
                <c:pt idx="4511">
                  <c:v>fdreCE-mBlE</c:v>
                </c:pt>
                <c:pt idx="4512">
                  <c:v>yEdSoJlYw88</c:v>
                </c:pt>
                <c:pt idx="4513">
                  <c:v>3EZC65Hjri4</c:v>
                </c:pt>
                <c:pt idx="4514">
                  <c:v>GZ_FWjE245A</c:v>
                </c:pt>
                <c:pt idx="4515">
                  <c:v>ZrQtPDuNZ1o</c:v>
                </c:pt>
                <c:pt idx="4516">
                  <c:v>9m9oO84Q2fk</c:v>
                </c:pt>
                <c:pt idx="4517">
                  <c:v>ZfUyn42jeqk</c:v>
                </c:pt>
                <c:pt idx="4518">
                  <c:v>AX_oTMHOb-E</c:v>
                </c:pt>
                <c:pt idx="4519">
                  <c:v>wl0PzdbaZ8w</c:v>
                </c:pt>
                <c:pt idx="4520">
                  <c:v>d_KFQCKkmgI</c:v>
                </c:pt>
                <c:pt idx="4521">
                  <c:v>OZQpFyhwCng</c:v>
                </c:pt>
                <c:pt idx="4522">
                  <c:v>cMayLUfj5Jk</c:v>
                </c:pt>
                <c:pt idx="4523">
                  <c:v>5ZtuGiSgidE</c:v>
                </c:pt>
                <c:pt idx="4524">
                  <c:v>G-eW1jl773w</c:v>
                </c:pt>
                <c:pt idx="4525">
                  <c:v>jrbD1wWr0IM</c:v>
                </c:pt>
                <c:pt idx="4526">
                  <c:v>mtInfLxrCdw</c:v>
                </c:pt>
                <c:pt idx="4527">
                  <c:v>cMN9jqoHQts</c:v>
                </c:pt>
                <c:pt idx="4528">
                  <c:v>2rNTu1jFrDI</c:v>
                </c:pt>
                <c:pt idx="4529">
                  <c:v>LYsNTDA3WCY</c:v>
                </c:pt>
                <c:pt idx="4530">
                  <c:v>PHmLNpdH59A</c:v>
                </c:pt>
                <c:pt idx="4531">
                  <c:v>bkZcHppVnIQ</c:v>
                </c:pt>
                <c:pt idx="4532">
                  <c:v>IjOzqI9VQIw</c:v>
                </c:pt>
                <c:pt idx="4533">
                  <c:v>nuYDMbI_Akk</c:v>
                </c:pt>
                <c:pt idx="4534">
                  <c:v>7Ty1LlEAjbM</c:v>
                </c:pt>
                <c:pt idx="4535">
                  <c:v>SLUw3kvNKho</c:v>
                </c:pt>
                <c:pt idx="4536">
                  <c:v>RaClqCzY9i0</c:v>
                </c:pt>
                <c:pt idx="4537">
                  <c:v>ZYfxqg8XoRU</c:v>
                </c:pt>
                <c:pt idx="4538">
                  <c:v>NHDd_rTKGhk</c:v>
                </c:pt>
                <c:pt idx="4539">
                  <c:v>Ah1zgG5Glxg</c:v>
                </c:pt>
                <c:pt idx="4540">
                  <c:v>5c2DKjdqi6Q</c:v>
                </c:pt>
                <c:pt idx="4541">
                  <c:v>2sUG33ci3Xk</c:v>
                </c:pt>
                <c:pt idx="4542">
                  <c:v>0JslhZRWQko</c:v>
                </c:pt>
                <c:pt idx="4543">
                  <c:v>Zzs6wTGDD2A</c:v>
                </c:pt>
                <c:pt idx="4544">
                  <c:v>qjQhlwQg6rM</c:v>
                </c:pt>
                <c:pt idx="4545">
                  <c:v>JSkOecmAFFo</c:v>
                </c:pt>
                <c:pt idx="4546">
                  <c:v>unVvGSBN-8c</c:v>
                </c:pt>
                <c:pt idx="4547">
                  <c:v>SgdVQY4kbho</c:v>
                </c:pt>
                <c:pt idx="4548">
                  <c:v>_iUFdeHRW1U</c:v>
                </c:pt>
                <c:pt idx="4549">
                  <c:v>zKUtYpUsjjg</c:v>
                </c:pt>
                <c:pt idx="4550">
                  <c:v>ZQBzCh_qz_A</c:v>
                </c:pt>
                <c:pt idx="4551">
                  <c:v>7HDzx-vMGi4</c:v>
                </c:pt>
                <c:pt idx="4552">
                  <c:v>oy8AOs82o6E</c:v>
                </c:pt>
                <c:pt idx="4553">
                  <c:v>9zmbOS9eFuE</c:v>
                </c:pt>
                <c:pt idx="4554">
                  <c:v>D5dZ8_OCJV8</c:v>
                </c:pt>
                <c:pt idx="4555">
                  <c:v>SYtxYDSUF90</c:v>
                </c:pt>
                <c:pt idx="4556">
                  <c:v>UJFGAe_WKUQ</c:v>
                </c:pt>
                <c:pt idx="4557">
                  <c:v>5KSe7V4-f_0</c:v>
                </c:pt>
                <c:pt idx="4558">
                  <c:v>Wdy-YCw0syU</c:v>
                </c:pt>
                <c:pt idx="4559">
                  <c:v>fZxFjZ416vk</c:v>
                </c:pt>
                <c:pt idx="4560">
                  <c:v>5WDw2ZMHKo4</c:v>
                </c:pt>
                <c:pt idx="4561">
                  <c:v>Exrqhj-mlKc</c:v>
                </c:pt>
                <c:pt idx="4562">
                  <c:v>Ybk37X2YJxo</c:v>
                </c:pt>
                <c:pt idx="4563">
                  <c:v>aOTh4d2L9t4</c:v>
                </c:pt>
                <c:pt idx="4564">
                  <c:v>OM3YvIOdcpY</c:v>
                </c:pt>
                <c:pt idx="4565">
                  <c:v>6e9iLTu04Vg</c:v>
                </c:pt>
                <c:pt idx="4566">
                  <c:v>gm6Cm33h57g</c:v>
                </c:pt>
                <c:pt idx="4567">
                  <c:v>3POlmTZUNf8</c:v>
                </c:pt>
                <c:pt idx="4568">
                  <c:v>6gJfw-NVVe8</c:v>
                </c:pt>
                <c:pt idx="4569">
                  <c:v>MiUFhVrG598</c:v>
                </c:pt>
                <c:pt idx="4570">
                  <c:v>l7E0kTvARsA</c:v>
                </c:pt>
                <c:pt idx="4571">
                  <c:v>inKwAh0vrv4</c:v>
                </c:pt>
                <c:pt idx="4572">
                  <c:v>8dfXKIzU_24</c:v>
                </c:pt>
                <c:pt idx="4573">
                  <c:v>dzlXHyAdHdg</c:v>
                </c:pt>
                <c:pt idx="4574">
                  <c:v>bjxB0oYI6z8</c:v>
                </c:pt>
                <c:pt idx="4575">
                  <c:v>qRnb4JZykH4</c:v>
                </c:pt>
                <c:pt idx="4576">
                  <c:v>zRy0_PQ8QAM</c:v>
                </c:pt>
                <c:pt idx="4577">
                  <c:v>BBIpdkoWDIA</c:v>
                </c:pt>
                <c:pt idx="4578">
                  <c:v>hp2Q7S1u9oQ</c:v>
                </c:pt>
                <c:pt idx="4579">
                  <c:v>g0CqKhGwge0</c:v>
                </c:pt>
                <c:pt idx="4580">
                  <c:v>8ddsTcwR20U</c:v>
                </c:pt>
                <c:pt idx="4581">
                  <c:v>WNsiXI0DFP4</c:v>
                </c:pt>
                <c:pt idx="4582">
                  <c:v>vI4LHl4yFuo</c:v>
                </c:pt>
                <c:pt idx="4583">
                  <c:v>RCsdYGuJxSk</c:v>
                </c:pt>
                <c:pt idx="4584">
                  <c:v>6Fpxd0xRg7I</c:v>
                </c:pt>
                <c:pt idx="4585">
                  <c:v>BRUvbiWLwFI</c:v>
                </c:pt>
                <c:pt idx="4586">
                  <c:v>XU69_u7eXa0</c:v>
                </c:pt>
                <c:pt idx="4587">
                  <c:v>8EhYOg_Ne_8</c:v>
                </c:pt>
                <c:pt idx="4588">
                  <c:v>XZBwHbNbvRE</c:v>
                </c:pt>
                <c:pt idx="4589">
                  <c:v>k-55qW19zLM</c:v>
                </c:pt>
                <c:pt idx="4590">
                  <c:v>d2SAoQTkBBQ</c:v>
                </c:pt>
                <c:pt idx="4591">
                  <c:v>Xe53gFvlUD4</c:v>
                </c:pt>
                <c:pt idx="4592">
                  <c:v>pq5CKlWuZJw</c:v>
                </c:pt>
                <c:pt idx="4593">
                  <c:v>XSijvJlrRa8</c:v>
                </c:pt>
                <c:pt idx="4594">
                  <c:v>1i0v-FzkaXg</c:v>
                </c:pt>
                <c:pt idx="4595">
                  <c:v>axy6po3-3Wc</c:v>
                </c:pt>
                <c:pt idx="4596">
                  <c:v>kiAio2TAb2A</c:v>
                </c:pt>
                <c:pt idx="4597">
                  <c:v>fEVoCK38rkk</c:v>
                </c:pt>
                <c:pt idx="4598">
                  <c:v>4G7BYsNiP_o</c:v>
                </c:pt>
                <c:pt idx="4599">
                  <c:v>QtNvvWsSsoE</c:v>
                </c:pt>
                <c:pt idx="4600">
                  <c:v>-27pqCGF5zw</c:v>
                </c:pt>
                <c:pt idx="4601">
                  <c:v>PTQMog9u2Zo</c:v>
                </c:pt>
                <c:pt idx="4602">
                  <c:v>nG2pEffLEJo</c:v>
                </c:pt>
                <c:pt idx="4603">
                  <c:v>1Znl8OUBa_o</c:v>
                </c:pt>
                <c:pt idx="4604">
                  <c:v>KD4H21lzt7o</c:v>
                </c:pt>
                <c:pt idx="4605">
                  <c:v>rJn0gYDeVj8</c:v>
                </c:pt>
                <c:pt idx="4606">
                  <c:v>vQa-pLzQWRs</c:v>
                </c:pt>
                <c:pt idx="4607">
                  <c:v>QZL2NrrhjHY</c:v>
                </c:pt>
                <c:pt idx="4608">
                  <c:v>CRaNLIG4G5I</c:v>
                </c:pt>
                <c:pt idx="4609">
                  <c:v>JKAa5JMtuhg</c:v>
                </c:pt>
                <c:pt idx="4610">
                  <c:v>nWsSxG7bPcM</c:v>
                </c:pt>
                <c:pt idx="4611">
                  <c:v>P9ZdxKvZ9h0</c:v>
                </c:pt>
                <c:pt idx="4612">
                  <c:v>8vXpEMxVbJ8</c:v>
                </c:pt>
                <c:pt idx="4613">
                  <c:v>kmWB72k3xlk</c:v>
                </c:pt>
                <c:pt idx="4614">
                  <c:v>4JJlS11e6Mo</c:v>
                </c:pt>
                <c:pt idx="4615">
                  <c:v>lVCfrktNJcc</c:v>
                </c:pt>
                <c:pt idx="4616">
                  <c:v>jrXv7WNo6No</c:v>
                </c:pt>
                <c:pt idx="4617">
                  <c:v>VVYZneoP8O0</c:v>
                </c:pt>
                <c:pt idx="4618">
                  <c:v>KOqTYRQobcs</c:v>
                </c:pt>
                <c:pt idx="4619">
                  <c:v>QTu7oKnsYDU</c:v>
                </c:pt>
                <c:pt idx="4620">
                  <c:v>DWC2o_h5wP0</c:v>
                </c:pt>
                <c:pt idx="4621">
                  <c:v>uCM--sf04fM</c:v>
                </c:pt>
                <c:pt idx="4622">
                  <c:v>gJJHJZGDOmM</c:v>
                </c:pt>
                <c:pt idx="4623">
                  <c:v>ipuVY9GMK5g</c:v>
                </c:pt>
                <c:pt idx="4624">
                  <c:v>QEaAojDVMec</c:v>
                </c:pt>
                <c:pt idx="4625">
                  <c:v>QVgSyvzmbxw</c:v>
                </c:pt>
                <c:pt idx="4626">
                  <c:v>sQezaX5hIf0</c:v>
                </c:pt>
                <c:pt idx="4627">
                  <c:v>URgqLY3Z7PQ</c:v>
                </c:pt>
                <c:pt idx="4628">
                  <c:v>eOCTibfbQTI</c:v>
                </c:pt>
                <c:pt idx="4629">
                  <c:v>EJsp2HSTyOM</c:v>
                </c:pt>
                <c:pt idx="4630">
                  <c:v>GR9pZuk3sRQ</c:v>
                </c:pt>
                <c:pt idx="4631">
                  <c:v>EqVeSfi12F8</c:v>
                </c:pt>
                <c:pt idx="4632">
                  <c:v>sxEkfjLroZI</c:v>
                </c:pt>
                <c:pt idx="4633">
                  <c:v>NOKB9Y8g_Mg</c:v>
                </c:pt>
                <c:pt idx="4634">
                  <c:v>KTJgQO5x_tE</c:v>
                </c:pt>
                <c:pt idx="4635">
                  <c:v>CHZAj_kaHuY</c:v>
                </c:pt>
                <c:pt idx="4636">
                  <c:v>FyA06IGm5Ao</c:v>
                </c:pt>
                <c:pt idx="4637">
                  <c:v>5lbLSfEdBeI</c:v>
                </c:pt>
                <c:pt idx="4638">
                  <c:v>SLH_9djMff8</c:v>
                </c:pt>
                <c:pt idx="4639">
                  <c:v>4gs4H_13uzc</c:v>
                </c:pt>
                <c:pt idx="4640">
                  <c:v>V7KwrSS98CM</c:v>
                </c:pt>
                <c:pt idx="4641">
                  <c:v>N-S8qAQBquI</c:v>
                </c:pt>
                <c:pt idx="4642">
                  <c:v>U-am9AabIio</c:v>
                </c:pt>
                <c:pt idx="4643">
                  <c:v>x1tFeb7uR7I</c:v>
                </c:pt>
                <c:pt idx="4644">
                  <c:v>0flKIMzFsPY</c:v>
                </c:pt>
                <c:pt idx="4645">
                  <c:v>a4oVaZ2O8iI</c:v>
                </c:pt>
                <c:pt idx="4646">
                  <c:v>v67KqkCEGU0</c:v>
                </c:pt>
                <c:pt idx="4647">
                  <c:v>5LLU7dceCDg</c:v>
                </c:pt>
                <c:pt idx="4648">
                  <c:v>pPns-DIwhII</c:v>
                </c:pt>
                <c:pt idx="4649">
                  <c:v>dZ0fwJojhrs</c:v>
                </c:pt>
                <c:pt idx="4650">
                  <c:v>pnMQLrS5sTE</c:v>
                </c:pt>
                <c:pt idx="4651">
                  <c:v>408bdj7PN18</c:v>
                </c:pt>
                <c:pt idx="4652">
                  <c:v>7yHGLIDR0BE</c:v>
                </c:pt>
                <c:pt idx="4653">
                  <c:v>pve-WwRWurI</c:v>
                </c:pt>
                <c:pt idx="4654">
                  <c:v>AFr8ks4fCgQ</c:v>
                </c:pt>
                <c:pt idx="4655">
                  <c:v>1UeP5ovf_TY</c:v>
                </c:pt>
                <c:pt idx="4656">
                  <c:v>4ZAf_7nZHII</c:v>
                </c:pt>
                <c:pt idx="4657">
                  <c:v>YEzbFCLLvtc</c:v>
                </c:pt>
                <c:pt idx="4658">
                  <c:v>z-uUOFG59XA</c:v>
                </c:pt>
                <c:pt idx="4659">
                  <c:v>yNyt-Anp06I</c:v>
                </c:pt>
                <c:pt idx="4660">
                  <c:v>ZYin3ZPhFTI</c:v>
                </c:pt>
                <c:pt idx="4661">
                  <c:v>2O4IEzVnJ4c</c:v>
                </c:pt>
                <c:pt idx="4662">
                  <c:v>k8MsKn2QPEg</c:v>
                </c:pt>
                <c:pt idx="4663">
                  <c:v>DAkWnqWDGok</c:v>
                </c:pt>
                <c:pt idx="4664">
                  <c:v>jlPu-7F8WwA</c:v>
                </c:pt>
                <c:pt idx="4665">
                  <c:v>nsZCtCu6xNM</c:v>
                </c:pt>
                <c:pt idx="4666">
                  <c:v>WrQ8OstUjmY</c:v>
                </c:pt>
                <c:pt idx="4667">
                  <c:v>aGzIrdFhBHY</c:v>
                </c:pt>
                <c:pt idx="4668">
                  <c:v>fDqCjKp2JHY</c:v>
                </c:pt>
                <c:pt idx="4669">
                  <c:v>fFTFvEToXA0</c:v>
                </c:pt>
                <c:pt idx="4670">
                  <c:v>2iCyiYL2E6E</c:v>
                </c:pt>
                <c:pt idx="4671">
                  <c:v>3QsBs8JM3sM</c:v>
                </c:pt>
                <c:pt idx="4672">
                  <c:v>8wRYvW8s7n0</c:v>
                </c:pt>
                <c:pt idx="4673">
                  <c:v>d80WxW5Z7z0</c:v>
                </c:pt>
                <c:pt idx="4674">
                  <c:v>gqsYMG_T4tw</c:v>
                </c:pt>
                <c:pt idx="4675">
                  <c:v>zwzEqZwdBdM</c:v>
                </c:pt>
                <c:pt idx="4676">
                  <c:v>HHgQO_rKLHU</c:v>
                </c:pt>
                <c:pt idx="4677">
                  <c:v>khB01_3XtZQ</c:v>
                </c:pt>
                <c:pt idx="4678">
                  <c:v>ek1ePFp-nBI</c:v>
                </c:pt>
                <c:pt idx="4679">
                  <c:v>bwxR_PMuKuk</c:v>
                </c:pt>
                <c:pt idx="4680">
                  <c:v>oHvCLICs8Sk</c:v>
                </c:pt>
                <c:pt idx="4681">
                  <c:v>3LrO2qOIhpk</c:v>
                </c:pt>
                <c:pt idx="4682">
                  <c:v>DaGQZFuAOWk</c:v>
                </c:pt>
                <c:pt idx="4683">
                  <c:v>3GPtm58cK3I</c:v>
                </c:pt>
                <c:pt idx="4684">
                  <c:v>LUx8wlA_dk8</c:v>
                </c:pt>
                <c:pt idx="4685">
                  <c:v>dPuaFqHDhn8</c:v>
                </c:pt>
                <c:pt idx="4686">
                  <c:v>JDp3-egvxr4</c:v>
                </c:pt>
                <c:pt idx="4687">
                  <c:v>iMDDVItcn6A</c:v>
                </c:pt>
                <c:pt idx="4688">
                  <c:v>WJ9lMV8UnSo</c:v>
                </c:pt>
                <c:pt idx="4689">
                  <c:v>6MdyvhrtLBs</c:v>
                </c:pt>
                <c:pt idx="4690">
                  <c:v>WsmTapbjpfE</c:v>
                </c:pt>
                <c:pt idx="4691">
                  <c:v>BDKoZ0G2Mf8</c:v>
                </c:pt>
                <c:pt idx="4692">
                  <c:v>4aN_QG2CSo4</c:v>
                </c:pt>
                <c:pt idx="4693">
                  <c:v>YXC2C6o9EgI</c:v>
                </c:pt>
                <c:pt idx="4694">
                  <c:v>UiErsIzNpu0</c:v>
                </c:pt>
                <c:pt idx="4695">
                  <c:v>RcERFLu4VJo</c:v>
                </c:pt>
                <c:pt idx="4696">
                  <c:v>BE6olH4Vd4E</c:v>
                </c:pt>
                <c:pt idx="4697">
                  <c:v>SVc0gV3pWC0</c:v>
                </c:pt>
                <c:pt idx="4698">
                  <c:v>Vsc3xzOm7pQ</c:v>
                </c:pt>
                <c:pt idx="4699">
                  <c:v>5lwk-uA6ym8</c:v>
                </c:pt>
                <c:pt idx="4700">
                  <c:v>8Sw6rJgT9_M</c:v>
                </c:pt>
                <c:pt idx="4701">
                  <c:v>c35eFM3ai6o</c:v>
                </c:pt>
                <c:pt idx="4702">
                  <c:v>VesEFgZt-LM</c:v>
                </c:pt>
                <c:pt idx="4703">
                  <c:v>030x7qXGgtE</c:v>
                </c:pt>
                <c:pt idx="4704">
                  <c:v>Ik9JXtQDqmU</c:v>
                </c:pt>
                <c:pt idx="4705">
                  <c:v>LzZAdzJB_Mk</c:v>
                </c:pt>
                <c:pt idx="4706">
                  <c:v>mrWLYHVmUhA</c:v>
                </c:pt>
                <c:pt idx="4707">
                  <c:v>Rif8pd3TZGQ</c:v>
                </c:pt>
                <c:pt idx="4708">
                  <c:v>PnYrL1rK-z8</c:v>
                </c:pt>
                <c:pt idx="4709">
                  <c:v>ZSFM5WPcWv4</c:v>
                </c:pt>
                <c:pt idx="4710">
                  <c:v>ss6R31jjT9g</c:v>
                </c:pt>
                <c:pt idx="4711">
                  <c:v>n_bumZzpGA4</c:v>
                </c:pt>
                <c:pt idx="4712">
                  <c:v>9s7_dnARi6o</c:v>
                </c:pt>
                <c:pt idx="4713">
                  <c:v>4ZW46kW7mG8</c:v>
                </c:pt>
                <c:pt idx="4714">
                  <c:v>y-hg-wS732I</c:v>
                </c:pt>
                <c:pt idx="4715">
                  <c:v>tW-R3DeV41M</c:v>
                </c:pt>
                <c:pt idx="4716">
                  <c:v>aOctSYoPLXk</c:v>
                </c:pt>
                <c:pt idx="4717">
                  <c:v>1Otk7YEBtec</c:v>
                </c:pt>
                <c:pt idx="4718">
                  <c:v>UqiZ04j3EmU</c:v>
                </c:pt>
                <c:pt idx="4719">
                  <c:v>vCXGFk7bVxs</c:v>
                </c:pt>
                <c:pt idx="4720">
                  <c:v>5QvwNfi8u44</c:v>
                </c:pt>
                <c:pt idx="4721">
                  <c:v>MJqqvt167Ts</c:v>
                </c:pt>
                <c:pt idx="4722">
                  <c:v>3TtxYU7oKOI</c:v>
                </c:pt>
                <c:pt idx="4723">
                  <c:v>svuLVNad0BA</c:v>
                </c:pt>
                <c:pt idx="4724">
                  <c:v>tKqo-4qAeJA</c:v>
                </c:pt>
                <c:pt idx="4725">
                  <c:v>XdEkbXvGCso</c:v>
                </c:pt>
                <c:pt idx="4726">
                  <c:v>Uc9ddHu2ulY</c:v>
                </c:pt>
                <c:pt idx="4727">
                  <c:v>u47Hqjx_lqI</c:v>
                </c:pt>
                <c:pt idx="4728">
                  <c:v>xj2DPynmgXU</c:v>
                </c:pt>
                <c:pt idx="4729">
                  <c:v>4VgcfxLmHDM</c:v>
                </c:pt>
                <c:pt idx="4730">
                  <c:v>zJqEa95Y1Bk</c:v>
                </c:pt>
                <c:pt idx="4731">
                  <c:v>XXfTL-umTnE</c:v>
                </c:pt>
                <c:pt idx="4732">
                  <c:v>RKwYOrsIBlc</c:v>
                </c:pt>
                <c:pt idx="4733">
                  <c:v>kIqFpUsaJh8</c:v>
                </c:pt>
                <c:pt idx="4734">
                  <c:v>yxyB2OvSzBs</c:v>
                </c:pt>
                <c:pt idx="4735">
                  <c:v>LI7rnk2r_Dc</c:v>
                </c:pt>
                <c:pt idx="4736">
                  <c:v>mhHkdxAwEa4</c:v>
                </c:pt>
                <c:pt idx="4737">
                  <c:v>bSA8z4WoVKo</c:v>
                </c:pt>
                <c:pt idx="4738">
                  <c:v>SgmslBN7Cb8</c:v>
                </c:pt>
                <c:pt idx="4739">
                  <c:v>be9PUK5SbZY</c:v>
                </c:pt>
                <c:pt idx="4740">
                  <c:v>Vi_8NJuGmC4</c:v>
                </c:pt>
                <c:pt idx="4741">
                  <c:v>jwRFeu9jrFc</c:v>
                </c:pt>
                <c:pt idx="4742">
                  <c:v>N6h2W3PdW60</c:v>
                </c:pt>
                <c:pt idx="4743">
                  <c:v>6z6Q_nf3-oY</c:v>
                </c:pt>
                <c:pt idx="4744">
                  <c:v>AEKk5q0ffDw</c:v>
                </c:pt>
                <c:pt idx="4745">
                  <c:v>BhohN_-h7-c</c:v>
                </c:pt>
                <c:pt idx="4746">
                  <c:v>lM2XbmhRwzM</c:v>
                </c:pt>
                <c:pt idx="4747">
                  <c:v>j-I0Uxbh1uY</c:v>
                </c:pt>
                <c:pt idx="4748">
                  <c:v>_Nq9lvrskPo</c:v>
                </c:pt>
                <c:pt idx="4749">
                  <c:v>GEQ0s4HhK0g</c:v>
                </c:pt>
                <c:pt idx="4750">
                  <c:v>5SIWrSCw3eg</c:v>
                </c:pt>
                <c:pt idx="4751">
                  <c:v>ody-1InanqU</c:v>
                </c:pt>
                <c:pt idx="4752">
                  <c:v>DmkbxmHoakU</c:v>
                </c:pt>
                <c:pt idx="4753">
                  <c:v>gYVjHIc8wVw</c:v>
                </c:pt>
                <c:pt idx="4754">
                  <c:v>FpUrA1Kpzds</c:v>
                </c:pt>
                <c:pt idx="4755">
                  <c:v>p65p7APC9qo</c:v>
                </c:pt>
                <c:pt idx="4756">
                  <c:v>r6MDeLLNikc</c:v>
                </c:pt>
                <c:pt idx="4757">
                  <c:v>fpxBxp9QKrk</c:v>
                </c:pt>
                <c:pt idx="4758">
                  <c:v>kBy56ajSK2A</c:v>
                </c:pt>
                <c:pt idx="4759">
                  <c:v>6WgnE6J07e8</c:v>
                </c:pt>
                <c:pt idx="4760">
                  <c:v>dNppXNV7s3A</c:v>
                </c:pt>
                <c:pt idx="4761">
                  <c:v>WX7xkr0bPFA</c:v>
                </c:pt>
                <c:pt idx="4762">
                  <c:v>GfPnnK1FSjo</c:v>
                </c:pt>
                <c:pt idx="4763">
                  <c:v>DCUyV3eBilg</c:v>
                </c:pt>
                <c:pt idx="4764">
                  <c:v>Pe1DGlP7HwM</c:v>
                </c:pt>
                <c:pt idx="4765">
                  <c:v>SFQEVtizh24</c:v>
                </c:pt>
                <c:pt idx="4766">
                  <c:v>VBPPLZ9vI7E</c:v>
                </c:pt>
                <c:pt idx="4767">
                  <c:v>XXODt5c2pV4</c:v>
                </c:pt>
                <c:pt idx="4768">
                  <c:v>nsqeMt-bjqE</c:v>
                </c:pt>
                <c:pt idx="4769">
                  <c:v>H7G4K3GW4h8</c:v>
                </c:pt>
                <c:pt idx="4770">
                  <c:v>7cZVSBd4du4</c:v>
                </c:pt>
                <c:pt idx="4771">
                  <c:v>Uq3zy7ODnQg</c:v>
                </c:pt>
                <c:pt idx="4772">
                  <c:v>lFmb9ExPlVo</c:v>
                </c:pt>
                <c:pt idx="4773">
                  <c:v>TATr6tDWPvE</c:v>
                </c:pt>
                <c:pt idx="4774">
                  <c:v>znOC3IU0dF8</c:v>
                </c:pt>
                <c:pt idx="4775">
                  <c:v>-5Fy_wPc6gU</c:v>
                </c:pt>
                <c:pt idx="4776">
                  <c:v>y39OCwSCmZU</c:v>
                </c:pt>
                <c:pt idx="4777">
                  <c:v>jECmwHS1WVU</c:v>
                </c:pt>
                <c:pt idx="4778">
                  <c:v>4NgNE0qL_qI</c:v>
                </c:pt>
                <c:pt idx="4779">
                  <c:v>ONt-_1-l-bI</c:v>
                </c:pt>
                <c:pt idx="4780">
                  <c:v>pOaW_Pj_0Rw</c:v>
                </c:pt>
                <c:pt idx="4781">
                  <c:v>qRtHTAXbV5M</c:v>
                </c:pt>
                <c:pt idx="4782">
                  <c:v>sPtez2_iQLA</c:v>
                </c:pt>
                <c:pt idx="4783">
                  <c:v>yUZUmerqGbo</c:v>
                </c:pt>
                <c:pt idx="4784">
                  <c:v>nLSaCFlXn-g</c:v>
                </c:pt>
                <c:pt idx="4785">
                  <c:v>U9WXaO3EMSE</c:v>
                </c:pt>
                <c:pt idx="4786">
                  <c:v>MDZomGkIrgU</c:v>
                </c:pt>
                <c:pt idx="4787">
                  <c:v>E4ula1jfaiM</c:v>
                </c:pt>
                <c:pt idx="4788">
                  <c:v>Ftes6SjnCYw</c:v>
                </c:pt>
                <c:pt idx="4789">
                  <c:v>3IYNmenNBoc</c:v>
                </c:pt>
                <c:pt idx="4790">
                  <c:v>jp0n4TPfA5A</c:v>
                </c:pt>
                <c:pt idx="4791">
                  <c:v>mAGWdbngsek</c:v>
                </c:pt>
                <c:pt idx="4792">
                  <c:v>XVsEuEN-9Z8</c:v>
                </c:pt>
                <c:pt idx="4793">
                  <c:v>h3cgHyusc5s</c:v>
                </c:pt>
                <c:pt idx="4794">
                  <c:v>hOe0U6nIrNo</c:v>
                </c:pt>
                <c:pt idx="4795">
                  <c:v>A_OHxcig2xU</c:v>
                </c:pt>
                <c:pt idx="4796">
                  <c:v>xjxkJmc-fcI</c:v>
                </c:pt>
                <c:pt idx="4797">
                  <c:v>41dRU2x6K2c</c:v>
                </c:pt>
                <c:pt idx="4798">
                  <c:v>1_Q4j9N6cxk</c:v>
                </c:pt>
                <c:pt idx="4799">
                  <c:v>LWCzx9EuBhU</c:v>
                </c:pt>
                <c:pt idx="4800">
                  <c:v>SDCffmveHp0</c:v>
                </c:pt>
                <c:pt idx="4801">
                  <c:v>0AGMg91t4sE</c:v>
                </c:pt>
                <c:pt idx="4802">
                  <c:v>pKqow0ggNiQ</c:v>
                </c:pt>
                <c:pt idx="4803">
                  <c:v>pPKH-OdtDzw</c:v>
                </c:pt>
                <c:pt idx="4804">
                  <c:v>WabptqXRxhw</c:v>
                </c:pt>
                <c:pt idx="4805">
                  <c:v>K0_VXohM3pk</c:v>
                </c:pt>
                <c:pt idx="4806">
                  <c:v>k5DRr-6RW2Q</c:v>
                </c:pt>
                <c:pt idx="4807">
                  <c:v>sHcDkrawVVs</c:v>
                </c:pt>
                <c:pt idx="4808">
                  <c:v>b3KF1zC87To</c:v>
                </c:pt>
                <c:pt idx="4809">
                  <c:v>OgyC_D-9NCQ</c:v>
                </c:pt>
                <c:pt idx="4810">
                  <c:v>aquJ2q21KXg</c:v>
                </c:pt>
                <c:pt idx="4811">
                  <c:v>3UgsUfGLqwg</c:v>
                </c:pt>
                <c:pt idx="4812">
                  <c:v>GdwPd8JLRCA</c:v>
                </c:pt>
                <c:pt idx="4813">
                  <c:v>jNTdS9EAUB8</c:v>
                </c:pt>
                <c:pt idx="4814">
                  <c:v>PJBQd-Nweeo</c:v>
                </c:pt>
                <c:pt idx="4815">
                  <c:v>_1YkdW_1kcM</c:v>
                </c:pt>
                <c:pt idx="4816">
                  <c:v>9YSxneXySSs</c:v>
                </c:pt>
                <c:pt idx="4817">
                  <c:v>yWiKFBLafJA</c:v>
                </c:pt>
                <c:pt idx="4818">
                  <c:v>R7JsP-xj0d8</c:v>
                </c:pt>
                <c:pt idx="4819">
                  <c:v>S-VEz5jCXDY</c:v>
                </c:pt>
                <c:pt idx="4820">
                  <c:v>4MiYBsG82Ho</c:v>
                </c:pt>
                <c:pt idx="4821">
                  <c:v>e1AgWVFScrc</c:v>
                </c:pt>
                <c:pt idx="4822">
                  <c:v>BvoDi0PpFPo</c:v>
                </c:pt>
                <c:pt idx="4823">
                  <c:v>LFLFBpjQxaw</c:v>
                </c:pt>
                <c:pt idx="4824">
                  <c:v>CKtfVLz24qk</c:v>
                </c:pt>
                <c:pt idx="4825">
                  <c:v>KDJXf_V19R8</c:v>
                </c:pt>
                <c:pt idx="4826">
                  <c:v>SN7CgeTSZ3o</c:v>
                </c:pt>
                <c:pt idx="4827">
                  <c:v>PRe4GBjfKfM</c:v>
                </c:pt>
                <c:pt idx="4828">
                  <c:v>2obMLs4kAKQ</c:v>
                </c:pt>
                <c:pt idx="4829">
                  <c:v>KlwjChAiHm8</c:v>
                </c:pt>
                <c:pt idx="4830">
                  <c:v>jttIs2H_M9Q</c:v>
                </c:pt>
                <c:pt idx="4831">
                  <c:v>k5ZFiPE7oP8</c:v>
                </c:pt>
                <c:pt idx="4832">
                  <c:v>V5_81hdSWN8</c:v>
                </c:pt>
                <c:pt idx="4833">
                  <c:v>KUCPuO9NpkA</c:v>
                </c:pt>
                <c:pt idx="4834">
                  <c:v>8pcba-H4Iu4</c:v>
                </c:pt>
                <c:pt idx="4835">
                  <c:v>deyqAURzQtY</c:v>
                </c:pt>
                <c:pt idx="4836">
                  <c:v>3iy8u71uM4w</c:v>
                </c:pt>
                <c:pt idx="4837">
                  <c:v>fGMHhjuI9mg</c:v>
                </c:pt>
                <c:pt idx="4838">
                  <c:v>PJTmHEszjAw</c:v>
                </c:pt>
                <c:pt idx="4839">
                  <c:v>tWDK9rK-f1Q</c:v>
                </c:pt>
                <c:pt idx="4840">
                  <c:v>CtBca6H6Teg</c:v>
                </c:pt>
                <c:pt idx="4841">
                  <c:v>uBYzYji4rmE</c:v>
                </c:pt>
                <c:pt idx="4842">
                  <c:v>4ubwGb-vLA0</c:v>
                </c:pt>
                <c:pt idx="4843">
                  <c:v>_lUiJsnGXh8</c:v>
                </c:pt>
                <c:pt idx="4844">
                  <c:v>ut6UYwbt6Xk</c:v>
                </c:pt>
                <c:pt idx="4845">
                  <c:v>GABCneYEE84</c:v>
                </c:pt>
                <c:pt idx="4846">
                  <c:v>CzmIrPvIzxk</c:v>
                </c:pt>
                <c:pt idx="4847">
                  <c:v>05tyrZonnmw</c:v>
                </c:pt>
                <c:pt idx="4848">
                  <c:v>Z9cB0TjfIkM</c:v>
                </c:pt>
                <c:pt idx="4849">
                  <c:v>5bJ_gb19pKQ</c:v>
                </c:pt>
                <c:pt idx="4850">
                  <c:v>sZDCN-e-q94</c:v>
                </c:pt>
                <c:pt idx="4851">
                  <c:v>HrmVc_NhtKA</c:v>
                </c:pt>
                <c:pt idx="4852">
                  <c:v>-5YBjcqv75Y</c:v>
                </c:pt>
                <c:pt idx="4853">
                  <c:v>8GU6OvvJd7U</c:v>
                </c:pt>
                <c:pt idx="4854">
                  <c:v>CeUyL8y89So</c:v>
                </c:pt>
                <c:pt idx="4855">
                  <c:v>ZW1xBGRzXfw</c:v>
                </c:pt>
                <c:pt idx="4856">
                  <c:v>LsH4KFz1sq8</c:v>
                </c:pt>
                <c:pt idx="4857">
                  <c:v>FSiLd22Co4U</c:v>
                </c:pt>
                <c:pt idx="4858">
                  <c:v>emM4kIHyFa4</c:v>
                </c:pt>
                <c:pt idx="4859">
                  <c:v>O_whGoi_Q8Y</c:v>
                </c:pt>
                <c:pt idx="4860">
                  <c:v>pI_UW1F-1c8</c:v>
                </c:pt>
                <c:pt idx="4861">
                  <c:v>sQeVlT_rm2w</c:v>
                </c:pt>
                <c:pt idx="4862">
                  <c:v>HE1g3VgrI5o</c:v>
                </c:pt>
                <c:pt idx="4863">
                  <c:v>FsBIVxvKg4M</c:v>
                </c:pt>
                <c:pt idx="4864">
                  <c:v>LyqEhGyeF5g</c:v>
                </c:pt>
                <c:pt idx="4865">
                  <c:v>Ku52zNnft8k</c:v>
                </c:pt>
                <c:pt idx="4866">
                  <c:v>9hfKRCsghJs</c:v>
                </c:pt>
                <c:pt idx="4867">
                  <c:v>ytI6c8OrSQU</c:v>
                </c:pt>
                <c:pt idx="4868">
                  <c:v>bOFTPBLlG_I</c:v>
                </c:pt>
                <c:pt idx="4869">
                  <c:v>7fEhif3PsXI</c:v>
                </c:pt>
                <c:pt idx="4870">
                  <c:v>e-Cpg_KR_z4</c:v>
                </c:pt>
                <c:pt idx="4871">
                  <c:v>uWoXGG_QMSo</c:v>
                </c:pt>
                <c:pt idx="4872">
                  <c:v>hjttPg71N6Q</c:v>
                </c:pt>
                <c:pt idx="4873">
                  <c:v>MIj14_omSIo</c:v>
                </c:pt>
                <c:pt idx="4874">
                  <c:v>a-Ul24Dp-No</c:v>
                </c:pt>
                <c:pt idx="4875">
                  <c:v>W4ltACLykp8</c:v>
                </c:pt>
                <c:pt idx="4876">
                  <c:v>8p5viWCKYOw</c:v>
                </c:pt>
                <c:pt idx="4877">
                  <c:v>zJOmS4teRRk</c:v>
                </c:pt>
                <c:pt idx="4878">
                  <c:v>oUENTeHPdC0</c:v>
                </c:pt>
                <c:pt idx="4879">
                  <c:v>Jz50eTT6y8g</c:v>
                </c:pt>
                <c:pt idx="4880">
                  <c:v>EJDxfJFA7Oc</c:v>
                </c:pt>
                <c:pt idx="4881">
                  <c:v>OH_qDEnmonQ</c:v>
                </c:pt>
                <c:pt idx="4882">
                  <c:v>k83oIJUlnkg</c:v>
                </c:pt>
                <c:pt idx="4883">
                  <c:v>lRKMcS25CSI</c:v>
                </c:pt>
                <c:pt idx="4884">
                  <c:v>9dhVVete86w</c:v>
                </c:pt>
                <c:pt idx="4885">
                  <c:v>Ql6MD0WoV68</c:v>
                </c:pt>
                <c:pt idx="4886">
                  <c:v>IYlpW5YNfyo</c:v>
                </c:pt>
                <c:pt idx="4887">
                  <c:v>ogyAbT2q_Ds</c:v>
                </c:pt>
                <c:pt idx="4888">
                  <c:v>GAvoa7QTXL0</c:v>
                </c:pt>
                <c:pt idx="4889">
                  <c:v>oqPuUn-QUWE</c:v>
                </c:pt>
                <c:pt idx="4890">
                  <c:v>bzu4SRlpxNA</c:v>
                </c:pt>
                <c:pt idx="4891">
                  <c:v>3tCBIDzF34M</c:v>
                </c:pt>
                <c:pt idx="4892">
                  <c:v>A4aXSYOQU8g</c:v>
                </c:pt>
                <c:pt idx="4893">
                  <c:v>F2MGNXj8HLo</c:v>
                </c:pt>
                <c:pt idx="4894">
                  <c:v>mnL1k-mhUXk</c:v>
                </c:pt>
                <c:pt idx="4895">
                  <c:v>1FeMYcCk_t8</c:v>
                </c:pt>
                <c:pt idx="4896">
                  <c:v>qACM0T6CJBQ</c:v>
                </c:pt>
                <c:pt idx="4897">
                  <c:v>accOMtn8Od4</c:v>
                </c:pt>
                <c:pt idx="4898">
                  <c:v>AfDfoQE2iyM</c:v>
                </c:pt>
                <c:pt idx="4899">
                  <c:v>c5gLcgatYJk</c:v>
                </c:pt>
                <c:pt idx="4900">
                  <c:v>Kobq-sDddHg</c:v>
                </c:pt>
                <c:pt idx="4901">
                  <c:v>CK4SJxYayzI</c:v>
                </c:pt>
                <c:pt idx="4902">
                  <c:v>RHMa2lWWvV0</c:v>
                </c:pt>
                <c:pt idx="4903">
                  <c:v>THkCSwnTaME</c:v>
                </c:pt>
                <c:pt idx="4904">
                  <c:v>c33GwtcloR4</c:v>
                </c:pt>
                <c:pt idx="4905">
                  <c:v>HDyC5WFXbPc</c:v>
                </c:pt>
                <c:pt idx="4906">
                  <c:v>EtRh2iDE-i4</c:v>
                </c:pt>
                <c:pt idx="4907">
                  <c:v>1xR-XgReRg8</c:v>
                </c:pt>
                <c:pt idx="4908">
                  <c:v>HIKqzkOXYz8</c:v>
                </c:pt>
                <c:pt idx="4909">
                  <c:v>pjagqAGyoS0</c:v>
                </c:pt>
                <c:pt idx="4910">
                  <c:v>oAawkIU3V1A</c:v>
                </c:pt>
                <c:pt idx="4911">
                  <c:v>3Vi0hX3NiDE</c:v>
                </c:pt>
                <c:pt idx="4912">
                  <c:v>gQ9OK6Fr5qo</c:v>
                </c:pt>
                <c:pt idx="4913">
                  <c:v>KeBpmhyz2Gg</c:v>
                </c:pt>
                <c:pt idx="4914">
                  <c:v>X4eL6fL5I1U</c:v>
                </c:pt>
                <c:pt idx="4915">
                  <c:v>9_pqGlk1giM</c:v>
                </c:pt>
                <c:pt idx="4916">
                  <c:v>XRozy9yD40k</c:v>
                </c:pt>
                <c:pt idx="4917">
                  <c:v>ZCPwpcurYns</c:v>
                </c:pt>
                <c:pt idx="4918">
                  <c:v>IefSimV461A</c:v>
                </c:pt>
                <c:pt idx="4919">
                  <c:v>IT-SG5fuE70</c:v>
                </c:pt>
                <c:pt idx="4920">
                  <c:v>Qy4uvdDD0h4</c:v>
                </c:pt>
                <c:pt idx="4921">
                  <c:v>1A8RmZWuf8c</c:v>
                </c:pt>
                <c:pt idx="4922">
                  <c:v>k4Y5Wxj4oAE</c:v>
                </c:pt>
                <c:pt idx="4923">
                  <c:v>mv0UVw28pXs</c:v>
                </c:pt>
                <c:pt idx="4924">
                  <c:v>VYk_E47gWkY</c:v>
                </c:pt>
                <c:pt idx="4925">
                  <c:v>qjx-PP8lw1Y</c:v>
                </c:pt>
                <c:pt idx="4926">
                  <c:v>Qe7i6OQwF4w</c:v>
                </c:pt>
                <c:pt idx="4927">
                  <c:v>i4gPI-IXSjU</c:v>
                </c:pt>
                <c:pt idx="4928">
                  <c:v>ffCGhZ9tBNI</c:v>
                </c:pt>
                <c:pt idx="4929">
                  <c:v>oa_rbk7hXE8</c:v>
                </c:pt>
                <c:pt idx="4930">
                  <c:v>ySQw2COUNXA</c:v>
                </c:pt>
                <c:pt idx="4931">
                  <c:v>HXYS-RTe2Js</c:v>
                </c:pt>
                <c:pt idx="4932">
                  <c:v>vi2GJF_TiLk</c:v>
                </c:pt>
                <c:pt idx="4933">
                  <c:v>naW9U8MiUY0</c:v>
                </c:pt>
                <c:pt idx="4934">
                  <c:v>RqccSEEO-5M</c:v>
                </c:pt>
                <c:pt idx="4935">
                  <c:v>1GutNdX49Jo</c:v>
                </c:pt>
                <c:pt idx="4936">
                  <c:v>Ss3G7PsWMmE</c:v>
                </c:pt>
                <c:pt idx="4937">
                  <c:v>2Ey4epZA27o</c:v>
                </c:pt>
                <c:pt idx="4938">
                  <c:v>u_kBNX9f2qc</c:v>
                </c:pt>
                <c:pt idx="4939">
                  <c:v>rPbdpWppb-A</c:v>
                </c:pt>
                <c:pt idx="4940">
                  <c:v>hj7WhjcinoY</c:v>
                </c:pt>
                <c:pt idx="4941">
                  <c:v>9gkxwIZPOZk</c:v>
                </c:pt>
                <c:pt idx="4942">
                  <c:v>f95uCixtik4</c:v>
                </c:pt>
                <c:pt idx="4943">
                  <c:v>sVdIWxa4dpA</c:v>
                </c:pt>
                <c:pt idx="4944">
                  <c:v>SzYE0c3fMv4</c:v>
                </c:pt>
                <c:pt idx="4945">
                  <c:v>TQG7m1BFeRc</c:v>
                </c:pt>
                <c:pt idx="4946">
                  <c:v>ehYPZfCOpSU</c:v>
                </c:pt>
                <c:pt idx="4947">
                  <c:v>WVx1cXfFDc4</c:v>
                </c:pt>
                <c:pt idx="4948">
                  <c:v>UfS84WABvkQ</c:v>
                </c:pt>
                <c:pt idx="4949">
                  <c:v>IiSx610l6gM</c:v>
                </c:pt>
                <c:pt idx="4950">
                  <c:v>Swgh7jkHLhI</c:v>
                </c:pt>
                <c:pt idx="4951">
                  <c:v>NAnfmT0xspg</c:v>
                </c:pt>
                <c:pt idx="4952">
                  <c:v>rqNHHY1Ni_c</c:v>
                </c:pt>
                <c:pt idx="4953">
                  <c:v>2ha8YQ0SyyE</c:v>
                </c:pt>
                <c:pt idx="4954">
                  <c:v>TqR_jWfHW4g</c:v>
                </c:pt>
                <c:pt idx="4955">
                  <c:v>M7od26BQnvM</c:v>
                </c:pt>
                <c:pt idx="4956">
                  <c:v>_dn_8RR3SyY</c:v>
                </c:pt>
                <c:pt idx="4957">
                  <c:v>GvQCFW6vxiI</c:v>
                </c:pt>
                <c:pt idx="4958">
                  <c:v>sH9rAl9fpRo</c:v>
                </c:pt>
                <c:pt idx="4959">
                  <c:v>mdeXijHgyyA</c:v>
                </c:pt>
                <c:pt idx="4960">
                  <c:v>nolTihFDU58</c:v>
                </c:pt>
                <c:pt idx="4961">
                  <c:v>UBtL6Uc-VLM</c:v>
                </c:pt>
                <c:pt idx="4962">
                  <c:v>6F2gDr-ADdw</c:v>
                </c:pt>
                <c:pt idx="4963">
                  <c:v>XbfacD3XSEY</c:v>
                </c:pt>
                <c:pt idx="4964">
                  <c:v>7wCKiS-n1Ug</c:v>
                </c:pt>
                <c:pt idx="4965">
                  <c:v>cK-8_GJaiJo</c:v>
                </c:pt>
                <c:pt idx="4966">
                  <c:v>L_Vc_lmrOXg</c:v>
                </c:pt>
                <c:pt idx="4967">
                  <c:v>qPQELi6qNAk</c:v>
                </c:pt>
                <c:pt idx="4968">
                  <c:v>dmFn1A969MI</c:v>
                </c:pt>
                <c:pt idx="4969">
                  <c:v>L3pCB1RWx6Y</c:v>
                </c:pt>
                <c:pt idx="4970">
                  <c:v>f-ODGYVExXs</c:v>
                </c:pt>
                <c:pt idx="4971">
                  <c:v>wMyIyfVl2mY</c:v>
                </c:pt>
                <c:pt idx="4972">
                  <c:v>QaXTOCVe9kM</c:v>
                </c:pt>
                <c:pt idx="4973">
                  <c:v>ZVu4CNth2WE</c:v>
                </c:pt>
                <c:pt idx="4974">
                  <c:v>Cxqmu-EOdaQ</c:v>
                </c:pt>
                <c:pt idx="4975">
                  <c:v>PFcehzVfIH8</c:v>
                </c:pt>
                <c:pt idx="4976">
                  <c:v>9bv11NgyTi8</c:v>
                </c:pt>
                <c:pt idx="4977">
                  <c:v>PoMehCHkJ-4</c:v>
                </c:pt>
                <c:pt idx="4978">
                  <c:v>YLsqixEdspI</c:v>
                </c:pt>
                <c:pt idx="4979">
                  <c:v>UiITmI06X6Q</c:v>
                </c:pt>
                <c:pt idx="4980">
                  <c:v>WUrhLdaY0do</c:v>
                </c:pt>
                <c:pt idx="4981">
                  <c:v>5H4VEdjoA30</c:v>
                </c:pt>
                <c:pt idx="4982">
                  <c:v>JDxH9O2X0I0</c:v>
                </c:pt>
                <c:pt idx="4983">
                  <c:v>stO99uGSqos</c:v>
                </c:pt>
                <c:pt idx="4984">
                  <c:v>Nv54RjfJWzs</c:v>
                </c:pt>
                <c:pt idx="4985">
                  <c:v>jfC0sCvtrB8</c:v>
                </c:pt>
                <c:pt idx="4986">
                  <c:v>V13uoEdYW6k</c:v>
                </c:pt>
                <c:pt idx="4987">
                  <c:v>ga2gixoz0Tc</c:v>
                </c:pt>
                <c:pt idx="4988">
                  <c:v>kDwl3TUWdLg</c:v>
                </c:pt>
                <c:pt idx="4989">
                  <c:v>aoMtchn6VFQ</c:v>
                </c:pt>
                <c:pt idx="4990">
                  <c:v>ePue6c0HtdI</c:v>
                </c:pt>
                <c:pt idx="4991">
                  <c:v>XF2Uva_B5JQ</c:v>
                </c:pt>
                <c:pt idx="4992">
                  <c:v>esfDTroU-wQ</c:v>
                </c:pt>
                <c:pt idx="4993">
                  <c:v>JL8rXteFzMI</c:v>
                </c:pt>
                <c:pt idx="4994">
                  <c:v>lEIiEJYszSI</c:v>
                </c:pt>
                <c:pt idx="4995">
                  <c:v>hFRWNMIf03Q</c:v>
                </c:pt>
                <c:pt idx="4996">
                  <c:v>fqkzu9FzwSk</c:v>
                </c:pt>
                <c:pt idx="4997">
                  <c:v>APwwqWs2kQs</c:v>
                </c:pt>
                <c:pt idx="4998">
                  <c:v>xRZAqqxiigE</c:v>
                </c:pt>
                <c:pt idx="4999">
                  <c:v>xXfJOID3bXo</c:v>
                </c:pt>
                <c:pt idx="5000">
                  <c:v>78ICyjpJ-4M</c:v>
                </c:pt>
                <c:pt idx="5001">
                  <c:v>Vqw1OZRY6GY</c:v>
                </c:pt>
                <c:pt idx="5002">
                  <c:v>Y5vFlD-HIWo</c:v>
                </c:pt>
                <c:pt idx="5003">
                  <c:v>IiD-hBGmTIs</c:v>
                </c:pt>
                <c:pt idx="5004">
                  <c:v>LEuklUa3UUE</c:v>
                </c:pt>
                <c:pt idx="5005">
                  <c:v>INMivo8eCDg</c:v>
                </c:pt>
                <c:pt idx="5006">
                  <c:v>3rWjRJzx2ig</c:v>
                </c:pt>
                <c:pt idx="5007">
                  <c:v>YvXfTYqCgVE</c:v>
                </c:pt>
                <c:pt idx="5008">
                  <c:v>tZw8tnz-uv8</c:v>
                </c:pt>
                <c:pt idx="5009">
                  <c:v>ihOPILF66Z8</c:v>
                </c:pt>
                <c:pt idx="5010">
                  <c:v>wzzy41KWeXA</c:v>
                </c:pt>
                <c:pt idx="5011">
                  <c:v>3_dnepWDMPI</c:v>
                </c:pt>
                <c:pt idx="5012">
                  <c:v>d380meD0W0M</c:v>
                </c:pt>
                <c:pt idx="5013">
                  <c:v>lbFzL-0pEeU</c:v>
                </c:pt>
                <c:pt idx="5014">
                  <c:v>ezaRKh6WSLs</c:v>
                </c:pt>
                <c:pt idx="5015">
                  <c:v>oiqqhuWYbvs</c:v>
                </c:pt>
                <c:pt idx="5016">
                  <c:v>zAeIaXqoMJo</c:v>
                </c:pt>
                <c:pt idx="5017">
                  <c:v>1xCGI2VDtS4</c:v>
                </c:pt>
                <c:pt idx="5018">
                  <c:v>aBkHb8e3UAk</c:v>
                </c:pt>
                <c:pt idx="5019">
                  <c:v>v6hpElmQXws</c:v>
                </c:pt>
                <c:pt idx="5020">
                  <c:v>G-O9JkxoLqs</c:v>
                </c:pt>
                <c:pt idx="5021">
                  <c:v>urJ6_QHQz_g</c:v>
                </c:pt>
                <c:pt idx="5022">
                  <c:v>rGhPtHFuXNw</c:v>
                </c:pt>
                <c:pt idx="5023">
                  <c:v>cb-t0YTGp1k</c:v>
                </c:pt>
                <c:pt idx="5024">
                  <c:v>79y0sTYQ9p0</c:v>
                </c:pt>
                <c:pt idx="5025">
                  <c:v>31Qf_Bt9qQg</c:v>
                </c:pt>
                <c:pt idx="5026">
                  <c:v>Hkfx5FBKKmg</c:v>
                </c:pt>
                <c:pt idx="5027">
                  <c:v>3VQQsaX4rcY</c:v>
                </c:pt>
                <c:pt idx="5028">
                  <c:v>AP1Scjdy_Kc</c:v>
                </c:pt>
                <c:pt idx="5029">
                  <c:v>Dv2uCOtlWYs</c:v>
                </c:pt>
                <c:pt idx="5030">
                  <c:v>A5V5ZZqnDRM</c:v>
                </c:pt>
                <c:pt idx="5031">
                  <c:v>vB60_5L0blY</c:v>
                </c:pt>
                <c:pt idx="5032">
                  <c:v>VYvBrl2pCwE</c:v>
                </c:pt>
                <c:pt idx="5033">
                  <c:v>KWrn9_UNS2E</c:v>
                </c:pt>
                <c:pt idx="5034">
                  <c:v>2AFEBFRESUI</c:v>
                </c:pt>
                <c:pt idx="5035">
                  <c:v>ND5KzS-cyBY</c:v>
                </c:pt>
                <c:pt idx="5036">
                  <c:v>31E2SuA8zY0</c:v>
                </c:pt>
                <c:pt idx="5037">
                  <c:v>DHNMx1F-ykg</c:v>
                </c:pt>
                <c:pt idx="5038">
                  <c:v>KGE0x5dIpxA</c:v>
                </c:pt>
                <c:pt idx="5039">
                  <c:v>ow78ktpKcS0</c:v>
                </c:pt>
                <c:pt idx="5040">
                  <c:v>C6EiYnpcOPg</c:v>
                </c:pt>
                <c:pt idx="5041">
                  <c:v>EQ4NEBPU-Hw</c:v>
                </c:pt>
                <c:pt idx="5042">
                  <c:v>UNgaF_xLpXo</c:v>
                </c:pt>
                <c:pt idx="5043">
                  <c:v>nfNLYpFJj8o</c:v>
                </c:pt>
                <c:pt idx="5044">
                  <c:v>UxNxcQIHTfk</c:v>
                </c:pt>
                <c:pt idx="5045">
                  <c:v>8g-VjqONplA</c:v>
                </c:pt>
                <c:pt idx="5046">
                  <c:v>KpIRsVLkD68</c:v>
                </c:pt>
                <c:pt idx="5047">
                  <c:v>b54t1CY8qyg</c:v>
                </c:pt>
                <c:pt idx="5048">
                  <c:v>dU7BhlfWFEw</c:v>
                </c:pt>
                <c:pt idx="5049">
                  <c:v>SLChdocQY28</c:v>
                </c:pt>
                <c:pt idx="5050">
                  <c:v>I2T_Mxsm9UY</c:v>
                </c:pt>
                <c:pt idx="5051">
                  <c:v>9tLDDJsSb0s</c:v>
                </c:pt>
                <c:pt idx="5052">
                  <c:v>oj7njkkQ6Nw</c:v>
                </c:pt>
                <c:pt idx="5053">
                  <c:v>uJADNiqa7rM</c:v>
                </c:pt>
                <c:pt idx="5054">
                  <c:v>ch6e2Yx63b4</c:v>
                </c:pt>
                <c:pt idx="5055">
                  <c:v>U8XggS6s5F8</c:v>
                </c:pt>
                <c:pt idx="5056">
                  <c:v>v2-z9w996vw</c:v>
                </c:pt>
                <c:pt idx="5057">
                  <c:v>lrUzmaDYK_s</c:v>
                </c:pt>
                <c:pt idx="5058">
                  <c:v>KIxQLLzWXc8</c:v>
                </c:pt>
                <c:pt idx="5059">
                  <c:v>tr4E284px6w</c:v>
                </c:pt>
                <c:pt idx="5060">
                  <c:v>u-RCkoC_It8</c:v>
                </c:pt>
                <c:pt idx="5061">
                  <c:v>K7Dt927Rk0k</c:v>
                </c:pt>
                <c:pt idx="5062">
                  <c:v>ijJwq05GMcQ</c:v>
                </c:pt>
                <c:pt idx="5063">
                  <c:v>iKK_M2tCmDQ</c:v>
                </c:pt>
                <c:pt idx="5064">
                  <c:v>yqGjQjSxM7Y</c:v>
                </c:pt>
                <c:pt idx="5065">
                  <c:v>xyWpP99H2i4</c:v>
                </c:pt>
                <c:pt idx="5066">
                  <c:v>NTlI8HLVTHU</c:v>
                </c:pt>
                <c:pt idx="5067">
                  <c:v>Lnec1hTX6A0</c:v>
                </c:pt>
                <c:pt idx="5068">
                  <c:v>iVxj85-RmGE</c:v>
                </c:pt>
                <c:pt idx="5069">
                  <c:v>tAo9dPbCWYQ</c:v>
                </c:pt>
                <c:pt idx="5070">
                  <c:v>nK__yBd1z1E</c:v>
                </c:pt>
                <c:pt idx="5071">
                  <c:v>5gd1G0aeqtw</c:v>
                </c:pt>
                <c:pt idx="5072">
                  <c:v>ShC0BANlgh4</c:v>
                </c:pt>
                <c:pt idx="5073">
                  <c:v>F4byPDP1Ln0</c:v>
                </c:pt>
                <c:pt idx="5074">
                  <c:v>vIJwOe4D_xE</c:v>
                </c:pt>
                <c:pt idx="5075">
                  <c:v>fnHorZxcwyM</c:v>
                </c:pt>
                <c:pt idx="5076">
                  <c:v>Zg_IUJwgvTE</c:v>
                </c:pt>
                <c:pt idx="5077">
                  <c:v>xQEl1QPZGWQ</c:v>
                </c:pt>
                <c:pt idx="5078">
                  <c:v>WkJ9_TOvjIA</c:v>
                </c:pt>
                <c:pt idx="5079">
                  <c:v>vqT0FTjYnt4</c:v>
                </c:pt>
                <c:pt idx="5080">
                  <c:v>B76D5tdiQAc</c:v>
                </c:pt>
                <c:pt idx="5081">
                  <c:v>elBmCws127w</c:v>
                </c:pt>
                <c:pt idx="5082">
                  <c:v>fgE3ZxbIEbA</c:v>
                </c:pt>
                <c:pt idx="5083">
                  <c:v>NzK1AKg41ZE</c:v>
                </c:pt>
                <c:pt idx="5084">
                  <c:v>DjTarIkoR7g</c:v>
                </c:pt>
                <c:pt idx="5085">
                  <c:v>BC2HkvVk-tg</c:v>
                </c:pt>
                <c:pt idx="5086">
                  <c:v>9AemOdm8LrU</c:v>
                </c:pt>
                <c:pt idx="5087">
                  <c:v>ixlgbdjFaYg</c:v>
                </c:pt>
                <c:pt idx="5088">
                  <c:v>vO6AEZzL_oo</c:v>
                </c:pt>
                <c:pt idx="5089">
                  <c:v>hwt_6iu8-Os</c:v>
                </c:pt>
                <c:pt idx="5090">
                  <c:v>SkoVHIQXtog</c:v>
                </c:pt>
                <c:pt idx="5091">
                  <c:v>IIkU6MYdC_8</c:v>
                </c:pt>
                <c:pt idx="5092">
                  <c:v>_JqzCrRzgjY</c:v>
                </c:pt>
                <c:pt idx="5093">
                  <c:v>9cOvhuGcYYk</c:v>
                </c:pt>
                <c:pt idx="5094">
                  <c:v>uhwTdu1-XeI</c:v>
                </c:pt>
                <c:pt idx="5095">
                  <c:v>k3Y9_Om0LCw</c:v>
                </c:pt>
                <c:pt idx="5096">
                  <c:v>pPzv49GA9mw</c:v>
                </c:pt>
                <c:pt idx="5097">
                  <c:v>EIG6CAj_fYY</c:v>
                </c:pt>
                <c:pt idx="5098">
                  <c:v>_qhZ8EjZ-es</c:v>
                </c:pt>
                <c:pt idx="5099">
                  <c:v>3Kt5tobRNt0</c:v>
                </c:pt>
                <c:pt idx="5100">
                  <c:v>jaNa4JXnJJw</c:v>
                </c:pt>
                <c:pt idx="5101">
                  <c:v>YZHRR6mPor0</c:v>
                </c:pt>
                <c:pt idx="5102">
                  <c:v>qc4RwA9jjJA</c:v>
                </c:pt>
                <c:pt idx="5103">
                  <c:v>h-h5Mhlt6O0</c:v>
                </c:pt>
                <c:pt idx="5104">
                  <c:v>9fB0GBwJ2QA</c:v>
                </c:pt>
                <c:pt idx="5105">
                  <c:v>EzPoyn0hHlk</c:v>
                </c:pt>
                <c:pt idx="5106">
                  <c:v>6vlQ9OsRGPU</c:v>
                </c:pt>
                <c:pt idx="5107">
                  <c:v>GWTOLk7Pw0A</c:v>
                </c:pt>
                <c:pt idx="5108">
                  <c:v>r7fjdsSM7H8</c:v>
                </c:pt>
                <c:pt idx="5109">
                  <c:v>FPfXIuDrwGM</c:v>
                </c:pt>
                <c:pt idx="5110">
                  <c:v>TyBsGdVeMiM</c:v>
                </c:pt>
                <c:pt idx="5111">
                  <c:v>gLLi6tO60LM</c:v>
                </c:pt>
                <c:pt idx="5112">
                  <c:v>RXOUAfGaZZo</c:v>
                </c:pt>
                <c:pt idx="5113">
                  <c:v>YBpdL9hSac4</c:v>
                </c:pt>
                <c:pt idx="5114">
                  <c:v>ZJDMWVZta3M</c:v>
                </c:pt>
                <c:pt idx="5115">
                  <c:v>i5qOzqD9Rms</c:v>
                </c:pt>
                <c:pt idx="5116">
                  <c:v>hMRgGB_hUb0</c:v>
                </c:pt>
                <c:pt idx="5117">
                  <c:v>Y9VvG2Amodk</c:v>
                </c:pt>
                <c:pt idx="5118">
                  <c:v>aYwG7bg0iu4</c:v>
                </c:pt>
                <c:pt idx="5119">
                  <c:v>nnWM9LsDOiw</c:v>
                </c:pt>
                <c:pt idx="5120">
                  <c:v>ufjhzCUq7ZU</c:v>
                </c:pt>
                <c:pt idx="5121">
                  <c:v>FnPN2eOUVGM</c:v>
                </c:pt>
                <c:pt idx="5122">
                  <c:v>aru3rrTjGFo</c:v>
                </c:pt>
                <c:pt idx="5123">
                  <c:v>B9mmGdj1b6Y</c:v>
                </c:pt>
                <c:pt idx="5124">
                  <c:v>nylKJ3CXyic</c:v>
                </c:pt>
                <c:pt idx="5125">
                  <c:v>cw9jXb3UOXE</c:v>
                </c:pt>
                <c:pt idx="5126">
                  <c:v>VJHaIJPf-ss</c:v>
                </c:pt>
                <c:pt idx="5127">
                  <c:v>d35z9CYss7I</c:v>
                </c:pt>
                <c:pt idx="5128">
                  <c:v>pA0MdlTcBH0</c:v>
                </c:pt>
                <c:pt idx="5129">
                  <c:v>Lcij3jhmslU</c:v>
                </c:pt>
                <c:pt idx="5130">
                  <c:v>qJZzgZyUBjA</c:v>
                </c:pt>
                <c:pt idx="5131">
                  <c:v>xeLNzNYH5GY</c:v>
                </c:pt>
                <c:pt idx="5132">
                  <c:v>gAF2UTDCl_o</c:v>
                </c:pt>
                <c:pt idx="5133">
                  <c:v>ZpRbvzwsvq8</c:v>
                </c:pt>
                <c:pt idx="5134">
                  <c:v>M5-EvHOp6Tk</c:v>
                </c:pt>
                <c:pt idx="5135">
                  <c:v>ZdnJl80z400</c:v>
                </c:pt>
                <c:pt idx="5136">
                  <c:v>_Io-i0HHXAQ</c:v>
                </c:pt>
                <c:pt idx="5137">
                  <c:v>aVjXsdYNYm4</c:v>
                </c:pt>
                <c:pt idx="5138">
                  <c:v>h7ZYXEg-nz8</c:v>
                </c:pt>
                <c:pt idx="5139">
                  <c:v>8OTTQfSZfF0</c:v>
                </c:pt>
                <c:pt idx="5140">
                  <c:v>QYQDjcIm9ug</c:v>
                </c:pt>
                <c:pt idx="5141">
                  <c:v>Jok1fM1_kT4</c:v>
                </c:pt>
                <c:pt idx="5142">
                  <c:v>dAA6MGJCTMg</c:v>
                </c:pt>
                <c:pt idx="5143">
                  <c:v>0ZZUZ8cBtVg</c:v>
                </c:pt>
                <c:pt idx="5144">
                  <c:v>3ZyMpG3WxIo</c:v>
                </c:pt>
                <c:pt idx="5145">
                  <c:v>uBO4wV7sgws</c:v>
                </c:pt>
                <c:pt idx="5146">
                  <c:v>H6Jv_lpOFZc</c:v>
                </c:pt>
                <c:pt idx="5147">
                  <c:v>yQkA-fofEro</c:v>
                </c:pt>
                <c:pt idx="5148">
                  <c:v>KDDjr92sFpU</c:v>
                </c:pt>
                <c:pt idx="5149">
                  <c:v>gSxkueLTOXI</c:v>
                </c:pt>
                <c:pt idx="5150">
                  <c:v>aOuIUS4BnQI</c:v>
                </c:pt>
                <c:pt idx="5151">
                  <c:v>Mg9NphC-Z-I</c:v>
                </c:pt>
                <c:pt idx="5152">
                  <c:v>5xsWmHAkQhw</c:v>
                </c:pt>
                <c:pt idx="5153">
                  <c:v>sSrXiJ9u_k4</c:v>
                </c:pt>
                <c:pt idx="5154">
                  <c:v>QxCVv3M6AhI</c:v>
                </c:pt>
                <c:pt idx="5155">
                  <c:v>LIjO3XNci7U</c:v>
                </c:pt>
                <c:pt idx="5156">
                  <c:v>UTVFNrRwL1o</c:v>
                </c:pt>
                <c:pt idx="5157">
                  <c:v>B7_2iNh0xw0</c:v>
                </c:pt>
                <c:pt idx="5158">
                  <c:v>z-KUX-kpeqQ</c:v>
                </c:pt>
                <c:pt idx="5159">
                  <c:v>4WH_6fez-p8</c:v>
                </c:pt>
                <c:pt idx="5160">
                  <c:v>FSINB0Uiy2o</c:v>
                </c:pt>
                <c:pt idx="5161">
                  <c:v>Fo_zzbIXNqQ</c:v>
                </c:pt>
                <c:pt idx="5162">
                  <c:v>V1sADbhm5xE</c:v>
                </c:pt>
                <c:pt idx="5163">
                  <c:v>66FAQ0IUMNg</c:v>
                </c:pt>
                <c:pt idx="5164">
                  <c:v>1wRY_oIQ-2w</c:v>
                </c:pt>
                <c:pt idx="5165">
                  <c:v>_8vguSZ_lJw</c:v>
                </c:pt>
                <c:pt idx="5166">
                  <c:v>Qdx4JZq6EWc</c:v>
                </c:pt>
                <c:pt idx="5167">
                  <c:v>gz3mv03zf6s</c:v>
                </c:pt>
                <c:pt idx="5168">
                  <c:v>luU2o5o1vPA</c:v>
                </c:pt>
                <c:pt idx="5169">
                  <c:v>3RKsPYaBDs0</c:v>
                </c:pt>
                <c:pt idx="5170">
                  <c:v>XISuk-bqCkc</c:v>
                </c:pt>
                <c:pt idx="5171">
                  <c:v>7xaI9tu5ZZU</c:v>
                </c:pt>
                <c:pt idx="5172">
                  <c:v>rsbshRIHjVQ</c:v>
                </c:pt>
                <c:pt idx="5173">
                  <c:v>sDlCel5X9eY</c:v>
                </c:pt>
                <c:pt idx="5174">
                  <c:v>TJu7hiNz2Fw</c:v>
                </c:pt>
                <c:pt idx="5175">
                  <c:v>8aMckaI9k00</c:v>
                </c:pt>
                <c:pt idx="5176">
                  <c:v>ffb6G1ZsgXs</c:v>
                </c:pt>
                <c:pt idx="5177">
                  <c:v>0i49SNGgdkM</c:v>
                </c:pt>
                <c:pt idx="5178">
                  <c:v>uheBhLyCEUg</c:v>
                </c:pt>
                <c:pt idx="5179">
                  <c:v>gWZwfjfgwGs</c:v>
                </c:pt>
                <c:pt idx="5180">
                  <c:v>IWSOknSI9TU</c:v>
                </c:pt>
                <c:pt idx="5181">
                  <c:v>WMXPC8hN8Ww</c:v>
                </c:pt>
                <c:pt idx="5182">
                  <c:v>ZhHe7tZkBMU</c:v>
                </c:pt>
                <c:pt idx="5183">
                  <c:v>mEJA-XqNdZY</c:v>
                </c:pt>
                <c:pt idx="5184">
                  <c:v>vu5BVfl1qg8</c:v>
                </c:pt>
                <c:pt idx="5185">
                  <c:v>4XQOBQQgApg</c:v>
                </c:pt>
                <c:pt idx="5186">
                  <c:v>8f-ddMmD10c</c:v>
                </c:pt>
                <c:pt idx="5187">
                  <c:v>mKpPhVVF8So</c:v>
                </c:pt>
                <c:pt idx="5188">
                  <c:v>g8FTfyXDc9E</c:v>
                </c:pt>
                <c:pt idx="5189">
                  <c:v>UR6iSH3pygE</c:v>
                </c:pt>
                <c:pt idx="5190">
                  <c:v>StEIapEm-R0</c:v>
                </c:pt>
                <c:pt idx="5191">
                  <c:v>d0jkiwnme74</c:v>
                </c:pt>
                <c:pt idx="5192">
                  <c:v>RVm3mRA6OMY</c:v>
                </c:pt>
                <c:pt idx="5193">
                  <c:v>sJNeTue32UQ</c:v>
                </c:pt>
                <c:pt idx="5194">
                  <c:v>SGCHPR-tLPw</c:v>
                </c:pt>
                <c:pt idx="5195">
                  <c:v>7juktpGTi1E</c:v>
                </c:pt>
                <c:pt idx="5196">
                  <c:v>Pqd5ojOD7Tw</c:v>
                </c:pt>
                <c:pt idx="5197">
                  <c:v>ltvXA9Wvui0</c:v>
                </c:pt>
                <c:pt idx="5198">
                  <c:v>Il26S9uBQT4</c:v>
                </c:pt>
                <c:pt idx="5199">
                  <c:v>k_o9xe8diaU</c:v>
                </c:pt>
                <c:pt idx="5200">
                  <c:v>rSoMWY5iDAw</c:v>
                </c:pt>
                <c:pt idx="5201">
                  <c:v>jH93U3_8044</c:v>
                </c:pt>
                <c:pt idx="5202">
                  <c:v>BSsQmUy8Aw8</c:v>
                </c:pt>
                <c:pt idx="5203">
                  <c:v>Au89_9bd0LE</c:v>
                </c:pt>
                <c:pt idx="5204">
                  <c:v>SA2uW6_UkHY</c:v>
                </c:pt>
                <c:pt idx="5205">
                  <c:v>ZA_fHHvrdJU</c:v>
                </c:pt>
                <c:pt idx="5206">
                  <c:v>HcH4eGENcQk</c:v>
                </c:pt>
                <c:pt idx="5207">
                  <c:v>3VUwjNx7Xew</c:v>
                </c:pt>
                <c:pt idx="5208">
                  <c:v>iM4h5jhy1Us</c:v>
                </c:pt>
                <c:pt idx="5209">
                  <c:v>GrLQdSk2EcY</c:v>
                </c:pt>
                <c:pt idx="5210">
                  <c:v>Kd_pZwGkm6k</c:v>
                </c:pt>
                <c:pt idx="5211">
                  <c:v>bUm4Gz0XF_g</c:v>
                </c:pt>
                <c:pt idx="5212">
                  <c:v>ycuMyyqBWQY</c:v>
                </c:pt>
                <c:pt idx="5213">
                  <c:v>OYcv406J_J4</c:v>
                </c:pt>
                <c:pt idx="5214">
                  <c:v>zvjNaSmQFLQ</c:v>
                </c:pt>
                <c:pt idx="5215">
                  <c:v>AdVv0YR4Ewk</c:v>
                </c:pt>
                <c:pt idx="5216">
                  <c:v>IprmiOa2zH8</c:v>
                </c:pt>
                <c:pt idx="5217">
                  <c:v>GNloY_4s8RA</c:v>
                </c:pt>
                <c:pt idx="5218">
                  <c:v>rqE7QGRHNmg</c:v>
                </c:pt>
                <c:pt idx="5219">
                  <c:v>XIx8YUajIdI</c:v>
                </c:pt>
                <c:pt idx="5220">
                  <c:v>OJfOsoUYPts</c:v>
                </c:pt>
                <c:pt idx="5221">
                  <c:v>7J3LhLvKGrc</c:v>
                </c:pt>
                <c:pt idx="5222">
                  <c:v>hnYkKkYqsXs</c:v>
                </c:pt>
                <c:pt idx="5223">
                  <c:v>ewh1ZChvBHs</c:v>
                </c:pt>
                <c:pt idx="5224">
                  <c:v>q94iRjstZGU</c:v>
                </c:pt>
                <c:pt idx="5225">
                  <c:v>Bb8nNqkdfbU</c:v>
                </c:pt>
                <c:pt idx="5226">
                  <c:v>FlEbEGTCLZw</c:v>
                </c:pt>
                <c:pt idx="5227">
                  <c:v>9asy2BN-36g</c:v>
                </c:pt>
                <c:pt idx="5228">
                  <c:v>CwkrggqPAKo</c:v>
                </c:pt>
                <c:pt idx="5229">
                  <c:v>x4APEknrumw</c:v>
                </c:pt>
                <c:pt idx="5230">
                  <c:v>PP_4FS7FllM</c:v>
                </c:pt>
                <c:pt idx="5231">
                  <c:v>WCaeI1vlLRI</c:v>
                </c:pt>
                <c:pt idx="5232">
                  <c:v>EgSHzasTRug</c:v>
                </c:pt>
                <c:pt idx="5233">
                  <c:v>wB9cbdeDyp0</c:v>
                </c:pt>
                <c:pt idx="5234">
                  <c:v>7R2NSBv-3nA</c:v>
                </c:pt>
                <c:pt idx="5235">
                  <c:v>DIlttGHM87M</c:v>
                </c:pt>
                <c:pt idx="5236">
                  <c:v>B25I-Kq6EXM</c:v>
                </c:pt>
                <c:pt idx="5237">
                  <c:v>wp5qVJ835pk</c:v>
                </c:pt>
                <c:pt idx="5238">
                  <c:v>axetBbMQQ4c</c:v>
                </c:pt>
                <c:pt idx="5239">
                  <c:v>qyumrsOnKpg</c:v>
                </c:pt>
                <c:pt idx="5240">
                  <c:v>oMau9WxsAIU</c:v>
                </c:pt>
                <c:pt idx="5241">
                  <c:v>ROBFSnYfNX8</c:v>
                </c:pt>
                <c:pt idx="5242">
                  <c:v>TNPn4vnWyew</c:v>
                </c:pt>
                <c:pt idx="5243">
                  <c:v>L1EUQxDOWdY</c:v>
                </c:pt>
                <c:pt idx="5244">
                  <c:v>3MNEi6hkVIQ</c:v>
                </c:pt>
                <c:pt idx="5245">
                  <c:v>kwGrQZUXBus</c:v>
                </c:pt>
                <c:pt idx="5246">
                  <c:v>EUXLsaYfTtA</c:v>
                </c:pt>
                <c:pt idx="5247">
                  <c:v>qxsVcEDRcFY</c:v>
                </c:pt>
                <c:pt idx="5248">
                  <c:v>8rHAt80cgzE</c:v>
                </c:pt>
                <c:pt idx="5249">
                  <c:v>YziLDTeZXoQ</c:v>
                </c:pt>
                <c:pt idx="5250">
                  <c:v>7acJ-XHyPx8</c:v>
                </c:pt>
                <c:pt idx="5251">
                  <c:v>QhaH1SZ3eqo</c:v>
                </c:pt>
                <c:pt idx="5252">
                  <c:v>5xnZ_CeTqyM</c:v>
                </c:pt>
                <c:pt idx="5253">
                  <c:v>hIx_0NrCMo0</c:v>
                </c:pt>
                <c:pt idx="5254">
                  <c:v>qF4G2iEYduQ</c:v>
                </c:pt>
                <c:pt idx="5255">
                  <c:v>FvwiZtJLtt8</c:v>
                </c:pt>
                <c:pt idx="5256">
                  <c:v>tlnGZo_onb0</c:v>
                </c:pt>
                <c:pt idx="5257">
                  <c:v>kQgwyrHYKUM</c:v>
                </c:pt>
                <c:pt idx="5258">
                  <c:v>Majhxb0QwaY</c:v>
                </c:pt>
                <c:pt idx="5259">
                  <c:v>9-yokT_WsKA</c:v>
                </c:pt>
                <c:pt idx="5260">
                  <c:v>q1_N0SzfjO4</c:v>
                </c:pt>
                <c:pt idx="5261">
                  <c:v>F3GSEVCw9sM</c:v>
                </c:pt>
                <c:pt idx="5262">
                  <c:v>ZRas5gKKIp0</c:v>
                </c:pt>
                <c:pt idx="5263">
                  <c:v>3n3L428I8MQ</c:v>
                </c:pt>
                <c:pt idx="5264">
                  <c:v>YWZXjZKhivg</c:v>
                </c:pt>
                <c:pt idx="5265">
                  <c:v>Z6t2EpwtJxM</c:v>
                </c:pt>
                <c:pt idx="5266">
                  <c:v>nxtWwIVLP_0</c:v>
                </c:pt>
                <c:pt idx="5267">
                  <c:v>nLATDA9Vw3A</c:v>
                </c:pt>
                <c:pt idx="5268">
                  <c:v>NQzqG-DJa5U</c:v>
                </c:pt>
                <c:pt idx="5269">
                  <c:v>3di9KK1IQUY</c:v>
                </c:pt>
                <c:pt idx="5270">
                  <c:v>ZNwgCsDY0DY</c:v>
                </c:pt>
                <c:pt idx="5271">
                  <c:v>FgX2_Xefelg</c:v>
                </c:pt>
                <c:pt idx="5272">
                  <c:v>rwlG5pD8Nyw</c:v>
                </c:pt>
                <c:pt idx="5273">
                  <c:v>s4A2Tz-yYBI</c:v>
                </c:pt>
                <c:pt idx="5274">
                  <c:v>X64kc8izV7k</c:v>
                </c:pt>
                <c:pt idx="5275">
                  <c:v>NvmZs9jzcBQ</c:v>
                </c:pt>
                <c:pt idx="5276">
                  <c:v>iBOfGqACh3c</c:v>
                </c:pt>
                <c:pt idx="5277">
                  <c:v>vXOeJjKjyik</c:v>
                </c:pt>
                <c:pt idx="5278">
                  <c:v>KmiHyJkngDM</c:v>
                </c:pt>
                <c:pt idx="5279">
                  <c:v>pHxlZ4dTXug</c:v>
                </c:pt>
                <c:pt idx="5280">
                  <c:v>9o7XmvBoVTo</c:v>
                </c:pt>
                <c:pt idx="5281">
                  <c:v>8DSW_gUHA3E</c:v>
                </c:pt>
                <c:pt idx="5282">
                  <c:v>ujWrAy1oRc8</c:v>
                </c:pt>
                <c:pt idx="5283">
                  <c:v>nMbUA7dghlk</c:v>
                </c:pt>
                <c:pt idx="5284">
                  <c:v>E0XxGrILfeM</c:v>
                </c:pt>
                <c:pt idx="5285">
                  <c:v>nReQIRJRihI</c:v>
                </c:pt>
                <c:pt idx="5286">
                  <c:v>dkoATP1Gg5U</c:v>
                </c:pt>
                <c:pt idx="5287">
                  <c:v>fJiOBGGTbJE</c:v>
                </c:pt>
                <c:pt idx="5288">
                  <c:v>j1qIVjWbwCg</c:v>
                </c:pt>
                <c:pt idx="5289">
                  <c:v>dfAfmn3VkDs</c:v>
                </c:pt>
                <c:pt idx="5290">
                  <c:v>qZ5JgtYnens</c:v>
                </c:pt>
                <c:pt idx="5291">
                  <c:v>5KmHohUUNVM</c:v>
                </c:pt>
                <c:pt idx="5292">
                  <c:v>o16SqPO884E</c:v>
                </c:pt>
                <c:pt idx="5293">
                  <c:v>_rgL_IdOAk8</c:v>
                </c:pt>
                <c:pt idx="5294">
                  <c:v>A369GBjkDj0</c:v>
                </c:pt>
                <c:pt idx="5295">
                  <c:v>XgZftsUWDAI</c:v>
                </c:pt>
                <c:pt idx="5296">
                  <c:v>_CP07rMx5Gs</c:v>
                </c:pt>
                <c:pt idx="5297">
                  <c:v>D5jtldAD818</c:v>
                </c:pt>
                <c:pt idx="5298">
                  <c:v>kv72IIDsbOs</c:v>
                </c:pt>
                <c:pt idx="5299">
                  <c:v>3kDX5W7vcA8</c:v>
                </c:pt>
                <c:pt idx="5300">
                  <c:v>YxAFC-g3mOw</c:v>
                </c:pt>
                <c:pt idx="5301">
                  <c:v>GsaaC3IkWu4</c:v>
                </c:pt>
                <c:pt idx="5302">
                  <c:v>5ewx8t80-oA</c:v>
                </c:pt>
                <c:pt idx="5303">
                  <c:v>IRFnFLHK8KE</c:v>
                </c:pt>
                <c:pt idx="5304">
                  <c:v>e9Bmx6qfxSE</c:v>
                </c:pt>
                <c:pt idx="5305">
                  <c:v>TkAmTrmzAHM</c:v>
                </c:pt>
                <c:pt idx="5306">
                  <c:v>_-rvR0RXN8o</c:v>
                </c:pt>
                <c:pt idx="5307">
                  <c:v>LHqw8qFM3B0</c:v>
                </c:pt>
                <c:pt idx="5308">
                  <c:v>fRq0wPbiuyE</c:v>
                </c:pt>
                <c:pt idx="5309">
                  <c:v>7Xm9XATBWmQ</c:v>
                </c:pt>
                <c:pt idx="5310">
                  <c:v>K79_lAAoaMw</c:v>
                </c:pt>
                <c:pt idx="5311">
                  <c:v>eQ0_C6c2jTU</c:v>
                </c:pt>
                <c:pt idx="5312">
                  <c:v>7SbSEGqHC58</c:v>
                </c:pt>
                <c:pt idx="5313">
                  <c:v>0YJzcxEtgmk</c:v>
                </c:pt>
                <c:pt idx="5314">
                  <c:v>auOn2s5K8Zk</c:v>
                </c:pt>
                <c:pt idx="5315">
                  <c:v>kDigJNefOiI</c:v>
                </c:pt>
                <c:pt idx="5316">
                  <c:v>PGoKaLp1Nro</c:v>
                </c:pt>
                <c:pt idx="5317">
                  <c:v>MHNytfQYCKA</c:v>
                </c:pt>
                <c:pt idx="5318">
                  <c:v>fz9Rb0F3mOk</c:v>
                </c:pt>
                <c:pt idx="5319">
                  <c:v>rK-qyreAizM</c:v>
                </c:pt>
                <c:pt idx="5320">
                  <c:v>27impJeD7EU</c:v>
                </c:pt>
                <c:pt idx="5321">
                  <c:v>j8vPbX3YfLQ</c:v>
                </c:pt>
                <c:pt idx="5322">
                  <c:v>R-pkeVtp0Eo</c:v>
                </c:pt>
                <c:pt idx="5323">
                  <c:v>CzNBrxT0uWE</c:v>
                </c:pt>
                <c:pt idx="5324">
                  <c:v>LJayEyOwa5Q</c:v>
                </c:pt>
                <c:pt idx="5325">
                  <c:v>j_ofomKpdDg</c:v>
                </c:pt>
                <c:pt idx="5326">
                  <c:v>KOyFI2UxuMU</c:v>
                </c:pt>
                <c:pt idx="5327">
                  <c:v>WAnYQ1fjl6I</c:v>
                </c:pt>
                <c:pt idx="5328">
                  <c:v>BW_DMTsSM00</c:v>
                </c:pt>
                <c:pt idx="5329">
                  <c:v>87eL8OhOVZo</c:v>
                </c:pt>
                <c:pt idx="5330">
                  <c:v>ZlNJiZXrXg8</c:v>
                </c:pt>
                <c:pt idx="5331">
                  <c:v>zHWeTgQgWrI</c:v>
                </c:pt>
                <c:pt idx="5332">
                  <c:v>nDaIrQwsqkE</c:v>
                </c:pt>
                <c:pt idx="5333">
                  <c:v>o-VR8lUly7I</c:v>
                </c:pt>
                <c:pt idx="5334">
                  <c:v>h0CPCppNQsk</c:v>
                </c:pt>
                <c:pt idx="5335">
                  <c:v>C9Rbu062OUE</c:v>
                </c:pt>
                <c:pt idx="5336">
                  <c:v>O_17JFIPgbA</c:v>
                </c:pt>
                <c:pt idx="5337">
                  <c:v>q5Nr-lA7X90</c:v>
                </c:pt>
                <c:pt idx="5338">
                  <c:v>0gha9N0gYQ4</c:v>
                </c:pt>
                <c:pt idx="5339">
                  <c:v>urzfa-LXrxU</c:v>
                </c:pt>
                <c:pt idx="5340">
                  <c:v>fos2KCqmSyM</c:v>
                </c:pt>
                <c:pt idx="5341">
                  <c:v>poCosRoSUeA</c:v>
                </c:pt>
                <c:pt idx="5342">
                  <c:v>o_lt3r7-z30</c:v>
                </c:pt>
                <c:pt idx="5343">
                  <c:v>Iy84AW3w-T4</c:v>
                </c:pt>
                <c:pt idx="5344">
                  <c:v>Amk1ySywtzw</c:v>
                </c:pt>
                <c:pt idx="5345">
                  <c:v>dQcknE0VreM</c:v>
                </c:pt>
                <c:pt idx="5346">
                  <c:v>mtfHKj82PZY</c:v>
                </c:pt>
                <c:pt idx="5347">
                  <c:v>nakB4xtA7WQ</c:v>
                </c:pt>
                <c:pt idx="5348">
                  <c:v>bFcwE039x4A</c:v>
                </c:pt>
                <c:pt idx="5349">
                  <c:v>KTl0-EqbwmY</c:v>
                </c:pt>
                <c:pt idx="5350">
                  <c:v>WXCXRepnRig</c:v>
                </c:pt>
                <c:pt idx="5351">
                  <c:v>abqavYCnXiw</c:v>
                </c:pt>
                <c:pt idx="5352">
                  <c:v>MZa6P-UQAfg</c:v>
                </c:pt>
                <c:pt idx="5353">
                  <c:v>RFXA9dhxt6g</c:v>
                </c:pt>
                <c:pt idx="5354">
                  <c:v>pueOdy4EyQ4</c:v>
                </c:pt>
                <c:pt idx="5355">
                  <c:v>iJtl3xnNOIg</c:v>
                </c:pt>
                <c:pt idx="5356">
                  <c:v>06yknTMEMbY</c:v>
                </c:pt>
                <c:pt idx="5357">
                  <c:v>GcbsIv3QdFs</c:v>
                </c:pt>
                <c:pt idx="5358">
                  <c:v>ST6hffmicE8</c:v>
                </c:pt>
                <c:pt idx="5359">
                  <c:v>NUMa0QkPzns</c:v>
                </c:pt>
                <c:pt idx="5360">
                  <c:v>wBK6GYgdzG0</c:v>
                </c:pt>
                <c:pt idx="5361">
                  <c:v>mCoP4PjFZ8I</c:v>
                </c:pt>
                <c:pt idx="5362">
                  <c:v>D4fC4HVpP3M</c:v>
                </c:pt>
                <c:pt idx="5363">
                  <c:v>1lflbV7H0KY</c:v>
                </c:pt>
                <c:pt idx="5364">
                  <c:v>7V6nvMw0NVs</c:v>
                </c:pt>
                <c:pt idx="5365">
                  <c:v>55tYSCEuHVA</c:v>
                </c:pt>
                <c:pt idx="5366">
                  <c:v>HFkDcHlxpQ4</c:v>
                </c:pt>
                <c:pt idx="5367">
                  <c:v>GyMnYgidGlQ</c:v>
                </c:pt>
                <c:pt idx="5368">
                  <c:v>Uphs05NJEaY</c:v>
                </c:pt>
                <c:pt idx="5369">
                  <c:v>Kk651Yyf7B4</c:v>
                </c:pt>
                <c:pt idx="5370">
                  <c:v>SSVDTFjBqbU</c:v>
                </c:pt>
                <c:pt idx="5371">
                  <c:v>dZD0BxKsgZo</c:v>
                </c:pt>
                <c:pt idx="5372">
                  <c:v>oajM8-n4p3g</c:v>
                </c:pt>
                <c:pt idx="5373">
                  <c:v>dVC8ABg92fk</c:v>
                </c:pt>
                <c:pt idx="5374">
                  <c:v>aCLgXLzwwk8</c:v>
                </c:pt>
                <c:pt idx="5375">
                  <c:v>6hUdk_u0KSQ</c:v>
                </c:pt>
                <c:pt idx="5376">
                  <c:v>WjiOzyZPyCs</c:v>
                </c:pt>
                <c:pt idx="5377">
                  <c:v>TyHFhVEpzJs</c:v>
                </c:pt>
                <c:pt idx="5378">
                  <c:v>aRE6erbbbfA</c:v>
                </c:pt>
                <c:pt idx="5379">
                  <c:v>qfkuJvShtgI</c:v>
                </c:pt>
                <c:pt idx="5380">
                  <c:v>I7GfxShBPJA</c:v>
                </c:pt>
                <c:pt idx="5381">
                  <c:v>uePEiMUnJ40</c:v>
                </c:pt>
                <c:pt idx="5382">
                  <c:v>hv--evE9hbY</c:v>
                </c:pt>
                <c:pt idx="5383">
                  <c:v>EpV9_R_6hLA</c:v>
                </c:pt>
                <c:pt idx="5384">
                  <c:v>q7BpG9iQRtk</c:v>
                </c:pt>
                <c:pt idx="5385">
                  <c:v>OWhOsOHQjY0</c:v>
                </c:pt>
                <c:pt idx="5386">
                  <c:v>a_c4eabLFS8</c:v>
                </c:pt>
                <c:pt idx="5387">
                  <c:v>CcVqazulnZ0</c:v>
                </c:pt>
                <c:pt idx="5388">
                  <c:v>9fyeNrb7wag</c:v>
                </c:pt>
                <c:pt idx="5389">
                  <c:v>Y4jDso266mc</c:v>
                </c:pt>
                <c:pt idx="5390">
                  <c:v>A7bMbZZ92t8</c:v>
                </c:pt>
                <c:pt idx="5391">
                  <c:v>7BROr-mtGw4</c:v>
                </c:pt>
                <c:pt idx="5392">
                  <c:v>PSTR_NPEmiw</c:v>
                </c:pt>
                <c:pt idx="5393">
                  <c:v>8l0HpNT5TPU</c:v>
                </c:pt>
                <c:pt idx="5394">
                  <c:v>unSu3KLbBOE</c:v>
                </c:pt>
                <c:pt idx="5395">
                  <c:v>phBgk_3m0Do</c:v>
                </c:pt>
                <c:pt idx="5396">
                  <c:v>0wHRwj5w5kE</c:v>
                </c:pt>
                <c:pt idx="5397">
                  <c:v>UB-__FqyXCw</c:v>
                </c:pt>
                <c:pt idx="5398">
                  <c:v>wn963ng2igQ</c:v>
                </c:pt>
                <c:pt idx="5399">
                  <c:v>7hLhLdzddo0</c:v>
                </c:pt>
                <c:pt idx="5400">
                  <c:v>oWDaEFEXsTE</c:v>
                </c:pt>
                <c:pt idx="5401">
                  <c:v>IBXj3NnIEl8</c:v>
                </c:pt>
                <c:pt idx="5402">
                  <c:v>JwzPmgVOV-M</c:v>
                </c:pt>
                <c:pt idx="5403">
                  <c:v>KX3wAQll0Ek</c:v>
                </c:pt>
                <c:pt idx="5404">
                  <c:v>eaikOPZn9YQ</c:v>
                </c:pt>
                <c:pt idx="5405">
                  <c:v>mzRqIPVmyg8</c:v>
                </c:pt>
                <c:pt idx="5406">
                  <c:v>xgGDV5CrdC4</c:v>
                </c:pt>
                <c:pt idx="5407">
                  <c:v>h8CG98oLnzE</c:v>
                </c:pt>
                <c:pt idx="5408">
                  <c:v>Yv-s4vbftuA</c:v>
                </c:pt>
                <c:pt idx="5409">
                  <c:v>o6H2PVojbCM</c:v>
                </c:pt>
                <c:pt idx="5410">
                  <c:v>M5qCmPpIv78</c:v>
                </c:pt>
                <c:pt idx="5411">
                  <c:v>uV4nS6JG9Ls</c:v>
                </c:pt>
                <c:pt idx="5412">
                  <c:v>CtZlkkjN2R8</c:v>
                </c:pt>
                <c:pt idx="5413">
                  <c:v>NpOv0mqwy1w</c:v>
                </c:pt>
                <c:pt idx="5414">
                  <c:v>zvS2hxh3ZhU</c:v>
                </c:pt>
                <c:pt idx="5415">
                  <c:v>6-rC9np3x0Y</c:v>
                </c:pt>
                <c:pt idx="5416">
                  <c:v>cF2vRl_W7Po</c:v>
                </c:pt>
                <c:pt idx="5417">
                  <c:v>nJBXFRvKP8Q</c:v>
                </c:pt>
                <c:pt idx="5418">
                  <c:v>HraNmhX3By0</c:v>
                </c:pt>
                <c:pt idx="5419">
                  <c:v>pzJ7ogH-ExY</c:v>
                </c:pt>
                <c:pt idx="5420">
                  <c:v>u_UNwdZh-1Y</c:v>
                </c:pt>
                <c:pt idx="5421">
                  <c:v>20vQXCtUdsw</c:v>
                </c:pt>
                <c:pt idx="5422">
                  <c:v>Ixq_fpdyDp0</c:v>
                </c:pt>
                <c:pt idx="5423">
                  <c:v>YLWXjD30SaI</c:v>
                </c:pt>
                <c:pt idx="5424">
                  <c:v>Lw5-QrMrIx0</c:v>
                </c:pt>
                <c:pt idx="5425">
                  <c:v>KLMnGtoq5Oo</c:v>
                </c:pt>
                <c:pt idx="5426">
                  <c:v>7Bbo5erYdO0</c:v>
                </c:pt>
                <c:pt idx="5427">
                  <c:v>q1Epg86-rdk</c:v>
                </c:pt>
                <c:pt idx="5428">
                  <c:v>ZwRy5ZmBSGw</c:v>
                </c:pt>
                <c:pt idx="5429">
                  <c:v>NxtjUVjZ5o8</c:v>
                </c:pt>
                <c:pt idx="5430">
                  <c:v>wlYEgwwSb4M</c:v>
                </c:pt>
                <c:pt idx="5431">
                  <c:v>shVPUWK6gGs</c:v>
                </c:pt>
                <c:pt idx="5432">
                  <c:v>lzcYjAiUbm4</c:v>
                </c:pt>
                <c:pt idx="5433">
                  <c:v>BZpNWeqkhDo</c:v>
                </c:pt>
                <c:pt idx="5434">
                  <c:v>VpPAC1hvVJU</c:v>
                </c:pt>
                <c:pt idx="5435">
                  <c:v>TRhNybWQfEs</c:v>
                </c:pt>
                <c:pt idx="5436">
                  <c:v>1e3sxl6Fzis</c:v>
                </c:pt>
                <c:pt idx="5437">
                  <c:v>jk864bc-8hA</c:v>
                </c:pt>
                <c:pt idx="5438">
                  <c:v>Ik4yOWK-wG0</c:v>
                </c:pt>
                <c:pt idx="5439">
                  <c:v>EeY4cU2eaQA</c:v>
                </c:pt>
                <c:pt idx="5440">
                  <c:v>5-b9VWdvaUg</c:v>
                </c:pt>
                <c:pt idx="5441">
                  <c:v>-4jg6R-DPww</c:v>
                </c:pt>
                <c:pt idx="5442">
                  <c:v>7D79nbOz3wo</c:v>
                </c:pt>
                <c:pt idx="5443">
                  <c:v>wtKBAiRyre4</c:v>
                </c:pt>
                <c:pt idx="5444">
                  <c:v>v-xHTkQ2AM4</c:v>
                </c:pt>
                <c:pt idx="5445">
                  <c:v>g8GfyGqCXtM</c:v>
                </c:pt>
                <c:pt idx="5446">
                  <c:v>BAHSLc7OxvM</c:v>
                </c:pt>
                <c:pt idx="5447">
                  <c:v>lr01087B6bk</c:v>
                </c:pt>
                <c:pt idx="5448">
                  <c:v>VggeD3mq_AE</c:v>
                </c:pt>
                <c:pt idx="5449">
                  <c:v>o4SJa_1dRww</c:v>
                </c:pt>
                <c:pt idx="5450">
                  <c:v>BgW30TWkwzQ</c:v>
                </c:pt>
                <c:pt idx="5451">
                  <c:v>wOQFrR3w0V8</c:v>
                </c:pt>
                <c:pt idx="5452">
                  <c:v>ZI2H5mMCmhA</c:v>
                </c:pt>
                <c:pt idx="5453">
                  <c:v>Odu0V8iIBL4</c:v>
                </c:pt>
                <c:pt idx="5454">
                  <c:v>d511yI2F2go</c:v>
                </c:pt>
                <c:pt idx="5455">
                  <c:v>QQRj4aJGAP4</c:v>
                </c:pt>
                <c:pt idx="5456">
                  <c:v>MA4g3ZUcc3c</c:v>
                </c:pt>
                <c:pt idx="5457">
                  <c:v>RVpnz8mbVDI</c:v>
                </c:pt>
                <c:pt idx="5458">
                  <c:v>fHDY4xhqmxA</c:v>
                </c:pt>
                <c:pt idx="5459">
                  <c:v>yUOeOrW02eI</c:v>
                </c:pt>
                <c:pt idx="5460">
                  <c:v>EqmIKVZHSJU</c:v>
                </c:pt>
                <c:pt idx="5461">
                  <c:v>B8Kxy03E2_c</c:v>
                </c:pt>
                <c:pt idx="5462">
                  <c:v>bM0pcuiKhAQ</c:v>
                </c:pt>
                <c:pt idx="5463">
                  <c:v>cBAvW0Nyxg0</c:v>
                </c:pt>
                <c:pt idx="5464">
                  <c:v>V93szbdpX2k</c:v>
                </c:pt>
                <c:pt idx="5465">
                  <c:v>Y0KgYB3wIGo</c:v>
                </c:pt>
                <c:pt idx="5466">
                  <c:v>5EUhEnBsps0</c:v>
                </c:pt>
                <c:pt idx="5467">
                  <c:v>ozFjEfB6Bpw</c:v>
                </c:pt>
                <c:pt idx="5468">
                  <c:v>vetQ9MlYq_w</c:v>
                </c:pt>
                <c:pt idx="5469">
                  <c:v>KGUGk0gDAJw</c:v>
                </c:pt>
                <c:pt idx="5470">
                  <c:v>uwlIYWMmwLs</c:v>
                </c:pt>
                <c:pt idx="5471">
                  <c:v>I8epygi1VNg</c:v>
                </c:pt>
                <c:pt idx="5472">
                  <c:v>EpgpSJDW4dI</c:v>
                </c:pt>
                <c:pt idx="5473">
                  <c:v>LZ13Ca1teeE</c:v>
                </c:pt>
                <c:pt idx="5474">
                  <c:v>EhCiI4xvpmw</c:v>
                </c:pt>
                <c:pt idx="5475">
                  <c:v>1GeKATQ6KIs</c:v>
                </c:pt>
                <c:pt idx="5476">
                  <c:v>IktpQR9sTi8</c:v>
                </c:pt>
                <c:pt idx="5477">
                  <c:v>f_OLukVg2lA</c:v>
                </c:pt>
                <c:pt idx="5478">
                  <c:v>BWHQprSO4rE</c:v>
                </c:pt>
                <c:pt idx="5479">
                  <c:v>8sUK-euZUCU</c:v>
                </c:pt>
                <c:pt idx="5480">
                  <c:v>TTrsDfabR8I</c:v>
                </c:pt>
                <c:pt idx="5481">
                  <c:v>vz-U3fjk7zw</c:v>
                </c:pt>
                <c:pt idx="5482">
                  <c:v>y_lUJ911BeQ</c:v>
                </c:pt>
                <c:pt idx="5483">
                  <c:v>oYuhTr5MdfE</c:v>
                </c:pt>
                <c:pt idx="5484">
                  <c:v>BpKAC1Am_l4</c:v>
                </c:pt>
                <c:pt idx="5485">
                  <c:v>ulucaNBq-Ok</c:v>
                </c:pt>
                <c:pt idx="5486">
                  <c:v>xRJ3mdHEqOg</c:v>
                </c:pt>
                <c:pt idx="5487">
                  <c:v>gYlu8bCEOuI</c:v>
                </c:pt>
                <c:pt idx="5488">
                  <c:v>D6WQau84KDI</c:v>
                </c:pt>
                <c:pt idx="5489">
                  <c:v>2sTiomRu41A</c:v>
                </c:pt>
                <c:pt idx="5490">
                  <c:v>x5sbmivMA8I</c:v>
                </c:pt>
                <c:pt idx="5491">
                  <c:v>MUJifsg-PVE</c:v>
                </c:pt>
                <c:pt idx="5492">
                  <c:v>cSInMv95fdU</c:v>
                </c:pt>
                <c:pt idx="5493">
                  <c:v>pqAjMIR--G4</c:v>
                </c:pt>
                <c:pt idx="5494">
                  <c:v>lsCR6OY8U7k</c:v>
                </c:pt>
                <c:pt idx="5495">
                  <c:v>Pxjh70GbzXA</c:v>
                </c:pt>
                <c:pt idx="5496">
                  <c:v>_-a5Wv0b3mY</c:v>
                </c:pt>
                <c:pt idx="5497">
                  <c:v>N8MrRlKXqlI</c:v>
                </c:pt>
                <c:pt idx="5498">
                  <c:v>ImF8A_65p5g</c:v>
                </c:pt>
                <c:pt idx="5499">
                  <c:v>KhnAmg1rm3k</c:v>
                </c:pt>
                <c:pt idx="5500">
                  <c:v>p_ZD4rfqmnw</c:v>
                </c:pt>
                <c:pt idx="5501">
                  <c:v>5vCu4v59XnY</c:v>
                </c:pt>
                <c:pt idx="5502">
                  <c:v>gMTTvjbIjgM</c:v>
                </c:pt>
                <c:pt idx="5503">
                  <c:v>ISaPWeBTnRY</c:v>
                </c:pt>
                <c:pt idx="5504">
                  <c:v>FoP-4NFGNzs</c:v>
                </c:pt>
                <c:pt idx="5505">
                  <c:v>zawzRXSPyjs</c:v>
                </c:pt>
                <c:pt idx="5506">
                  <c:v>9CCaDaKeGUc</c:v>
                </c:pt>
                <c:pt idx="5507">
                  <c:v>tYIklp_LdtU</c:v>
                </c:pt>
                <c:pt idx="5508">
                  <c:v>ZoRAKDLFbnY</c:v>
                </c:pt>
                <c:pt idx="5509">
                  <c:v>miA6I_YcydE</c:v>
                </c:pt>
                <c:pt idx="5510">
                  <c:v>N63d4Vla3xI</c:v>
                </c:pt>
                <c:pt idx="5511">
                  <c:v>MctN1IV6tJg</c:v>
                </c:pt>
                <c:pt idx="5512">
                  <c:v>aDl3FL2ML1U</c:v>
                </c:pt>
                <c:pt idx="5513">
                  <c:v>Em5tuqpMsNc</c:v>
                </c:pt>
                <c:pt idx="5514">
                  <c:v>1Tq7tuNiJ6k</c:v>
                </c:pt>
                <c:pt idx="5515">
                  <c:v>f1KB4DdBrt8</c:v>
                </c:pt>
                <c:pt idx="5516">
                  <c:v>3-HPZFsCmSw</c:v>
                </c:pt>
                <c:pt idx="5517">
                  <c:v>6GRP6a9JL0A</c:v>
                </c:pt>
                <c:pt idx="5518">
                  <c:v>aAeCWVk-W9A</c:v>
                </c:pt>
                <c:pt idx="5519">
                  <c:v>I1N-ndwrD8k</c:v>
                </c:pt>
                <c:pt idx="5520">
                  <c:v>oReFciYXgiM</c:v>
                </c:pt>
                <c:pt idx="5521">
                  <c:v>2mCnNNGvpuc</c:v>
                </c:pt>
                <c:pt idx="5522">
                  <c:v>GZea3iMYy3k</c:v>
                </c:pt>
                <c:pt idx="5523">
                  <c:v>o02tvRGHOQs</c:v>
                </c:pt>
                <c:pt idx="5524">
                  <c:v>C4sQB5uGX8Q</c:v>
                </c:pt>
                <c:pt idx="5525">
                  <c:v>s7rWg-LfnTE</c:v>
                </c:pt>
                <c:pt idx="5526">
                  <c:v>guZJF32nMcw</c:v>
                </c:pt>
                <c:pt idx="5527">
                  <c:v>DE0KjD3FSBQ</c:v>
                </c:pt>
                <c:pt idx="5528">
                  <c:v>zOOmEDwPJX0</c:v>
                </c:pt>
                <c:pt idx="5529">
                  <c:v>2HuFeeCfOBA</c:v>
                </c:pt>
                <c:pt idx="5530">
                  <c:v>6P_7oVl3XWI</c:v>
                </c:pt>
                <c:pt idx="5531">
                  <c:v>uEhSwoARDLI</c:v>
                </c:pt>
                <c:pt idx="5532">
                  <c:v>NP06n2oe8Kw</c:v>
                </c:pt>
                <c:pt idx="5533">
                  <c:v>N4LWQoEQZn8</c:v>
                </c:pt>
                <c:pt idx="5534">
                  <c:v>aemnUmMoPfM</c:v>
                </c:pt>
                <c:pt idx="5535">
                  <c:v>uqIimB2dt4s</c:v>
                </c:pt>
                <c:pt idx="5536">
                  <c:v>PJWBgE0nPkg</c:v>
                </c:pt>
                <c:pt idx="5537">
                  <c:v>lxNe0PpdtBY</c:v>
                </c:pt>
                <c:pt idx="5538">
                  <c:v>BDWKy3F9og4</c:v>
                </c:pt>
                <c:pt idx="5539">
                  <c:v>3t1va8Z3LZM</c:v>
                </c:pt>
                <c:pt idx="5540">
                  <c:v>Q0YfHwPoQLw</c:v>
                </c:pt>
                <c:pt idx="5541">
                  <c:v>6RNtjZEHpHs</c:v>
                </c:pt>
                <c:pt idx="5542">
                  <c:v>52ME1nHLzgY</c:v>
                </c:pt>
                <c:pt idx="5543">
                  <c:v>dyk-LRCf_5Y</c:v>
                </c:pt>
                <c:pt idx="5544">
                  <c:v>3qQCjCZRIVo</c:v>
                </c:pt>
                <c:pt idx="5545">
                  <c:v>n53NJNB1T74</c:v>
                </c:pt>
                <c:pt idx="5546">
                  <c:v>cKIjz1sIwRs</c:v>
                </c:pt>
                <c:pt idx="5547">
                  <c:v>PQxHj9_w3Cs</c:v>
                </c:pt>
                <c:pt idx="5548">
                  <c:v>YK60sUNoyVA</c:v>
                </c:pt>
                <c:pt idx="5549">
                  <c:v>XuSnVCwUa5M</c:v>
                </c:pt>
                <c:pt idx="5550">
                  <c:v>ab6JzpWd3wU</c:v>
                </c:pt>
                <c:pt idx="5551">
                  <c:v>QNV6qw65O9A</c:v>
                </c:pt>
                <c:pt idx="5552">
                  <c:v>cs_sWQX45NU</c:v>
                </c:pt>
                <c:pt idx="5553">
                  <c:v>O-Wt0_7Jd80</c:v>
                </c:pt>
                <c:pt idx="5554">
                  <c:v>xiILTSKuCAc</c:v>
                </c:pt>
                <c:pt idx="5555">
                  <c:v>A_OTro_GURY</c:v>
                </c:pt>
                <c:pt idx="5556">
                  <c:v>q6TzcYC3uWY</c:v>
                </c:pt>
                <c:pt idx="5557">
                  <c:v>ZvQ7PK2y3QU</c:v>
                </c:pt>
                <c:pt idx="5558">
                  <c:v>oAGoSgP5tFo</c:v>
                </c:pt>
                <c:pt idx="5559">
                  <c:v>GfiIANUaobk</c:v>
                </c:pt>
                <c:pt idx="5560">
                  <c:v>XODc4o8_lT8</c:v>
                </c:pt>
                <c:pt idx="5561">
                  <c:v>rDDdXd6Cvnc</c:v>
                </c:pt>
                <c:pt idx="5562">
                  <c:v>tiQdD5WhoCM</c:v>
                </c:pt>
                <c:pt idx="5563">
                  <c:v>cnTHUPpfOrE</c:v>
                </c:pt>
                <c:pt idx="5564">
                  <c:v>V74waKNQ3Y4</c:v>
                </c:pt>
                <c:pt idx="5565">
                  <c:v>wxRntPCUnzw</c:v>
                </c:pt>
                <c:pt idx="5566">
                  <c:v>XNi9thjL8k4</c:v>
                </c:pt>
                <c:pt idx="5567">
                  <c:v>734OGrGvK34</c:v>
                </c:pt>
                <c:pt idx="5568">
                  <c:v>89uI4dXHDVk</c:v>
                </c:pt>
                <c:pt idx="5569">
                  <c:v>Ecm7ukyxyyM</c:v>
                </c:pt>
                <c:pt idx="5570">
                  <c:v>7KolfbvdcLI</c:v>
                </c:pt>
                <c:pt idx="5571">
                  <c:v>Sfv6Zzx_15I</c:v>
                </c:pt>
                <c:pt idx="5572">
                  <c:v>fGrv2TSxmR4</c:v>
                </c:pt>
                <c:pt idx="5573">
                  <c:v>vk_plFFiVcA</c:v>
                </c:pt>
                <c:pt idx="5574">
                  <c:v>IjiwFCe2mvI</c:v>
                </c:pt>
                <c:pt idx="5575">
                  <c:v>N7p6nxAjvFI</c:v>
                </c:pt>
                <c:pt idx="5576">
                  <c:v>LcJeiSwnMKE</c:v>
                </c:pt>
                <c:pt idx="5577">
                  <c:v>cyDhgtdZZLQ</c:v>
                </c:pt>
                <c:pt idx="5578">
                  <c:v>GoyB40jdX7Y</c:v>
                </c:pt>
                <c:pt idx="5579">
                  <c:v>ipWfcK1HVdA</c:v>
                </c:pt>
                <c:pt idx="5580">
                  <c:v>mctn16hLzhg</c:v>
                </c:pt>
                <c:pt idx="5581">
                  <c:v>Gp40Uztk3bg</c:v>
                </c:pt>
                <c:pt idx="5582">
                  <c:v>B57nRCvjcqc</c:v>
                </c:pt>
                <c:pt idx="5583">
                  <c:v>g2JZuiu9NhY</c:v>
                </c:pt>
                <c:pt idx="5584">
                  <c:v>PMbq6Zq6b2E</c:v>
                </c:pt>
                <c:pt idx="5585">
                  <c:v>7vizvtqk-3U</c:v>
                </c:pt>
                <c:pt idx="5586">
                  <c:v>su1LWlDAiaA</c:v>
                </c:pt>
                <c:pt idx="5587">
                  <c:v>mnUrFzSC4eI</c:v>
                </c:pt>
                <c:pt idx="5588">
                  <c:v>sHlOHZQacME</c:v>
                </c:pt>
                <c:pt idx="5589">
                  <c:v>GgQcd1mF2uA</c:v>
                </c:pt>
                <c:pt idx="5590">
                  <c:v>qqjZNBRA1No</c:v>
                </c:pt>
                <c:pt idx="5591">
                  <c:v>gqzIT3o2YZ0</c:v>
                </c:pt>
                <c:pt idx="5592">
                  <c:v>Kc22g3yWTIM</c:v>
                </c:pt>
                <c:pt idx="5593">
                  <c:v>g1oEIRxY3XM</c:v>
                </c:pt>
                <c:pt idx="5594">
                  <c:v>Om26P6KKK-Y</c:v>
                </c:pt>
                <c:pt idx="5595">
                  <c:v>madsiEmiEZo</c:v>
                </c:pt>
                <c:pt idx="5596">
                  <c:v>rlwkjeevtZU</c:v>
                </c:pt>
                <c:pt idx="5597">
                  <c:v>kjSX2qC_znk</c:v>
                </c:pt>
                <c:pt idx="5598">
                  <c:v>OrYgh6T10hQ</c:v>
                </c:pt>
                <c:pt idx="5599">
                  <c:v>W3R4GufVf6E</c:v>
                </c:pt>
                <c:pt idx="5600">
                  <c:v>2HsXrT3r1kA</c:v>
                </c:pt>
                <c:pt idx="5601">
                  <c:v>2k1jPj6mLkE</c:v>
                </c:pt>
                <c:pt idx="5602">
                  <c:v>pmqOI5YvbbQ</c:v>
                </c:pt>
                <c:pt idx="5603">
                  <c:v>9l6ZsvNWEtE</c:v>
                </c:pt>
                <c:pt idx="5604">
                  <c:v>dUNeStFgxWs</c:v>
                </c:pt>
                <c:pt idx="5605">
                  <c:v>tM6A7YGqA8k</c:v>
                </c:pt>
                <c:pt idx="5606">
                  <c:v>vpNnkd8CkSs</c:v>
                </c:pt>
                <c:pt idx="5607">
                  <c:v>o2k5DMPcQ18</c:v>
                </c:pt>
                <c:pt idx="5608">
                  <c:v>FwpgEscHqa8</c:v>
                </c:pt>
                <c:pt idx="5609">
                  <c:v>iD6vK5kbxKU</c:v>
                </c:pt>
                <c:pt idx="5610">
                  <c:v>vl5fsXs5X8g</c:v>
                </c:pt>
                <c:pt idx="5611">
                  <c:v>Hc9wODdml0o</c:v>
                </c:pt>
                <c:pt idx="5612">
                  <c:v>kuKF1WICu2M</c:v>
                </c:pt>
                <c:pt idx="5613">
                  <c:v>gjXrm2Q-te4</c:v>
                </c:pt>
                <c:pt idx="5614">
                  <c:v>xHljr_VuTJQ</c:v>
                </c:pt>
                <c:pt idx="5615">
                  <c:v>8LPVjHxXvJM</c:v>
                </c:pt>
                <c:pt idx="5616">
                  <c:v>t7cWvV-XyFI</c:v>
                </c:pt>
                <c:pt idx="5617">
                  <c:v>pAYVAcurhHM</c:v>
                </c:pt>
                <c:pt idx="5618">
                  <c:v>HX1RBvIGsj8</c:v>
                </c:pt>
                <c:pt idx="5619">
                  <c:v>tCnbAAgfxH8</c:v>
                </c:pt>
                <c:pt idx="5620">
                  <c:v>yW8Thgn2udY</c:v>
                </c:pt>
                <c:pt idx="5621">
                  <c:v>YXSbUKHg2to</c:v>
                </c:pt>
                <c:pt idx="5622">
                  <c:v>klHtoR2-x1w</c:v>
                </c:pt>
                <c:pt idx="5623">
                  <c:v>tUg-WLRdRv0</c:v>
                </c:pt>
                <c:pt idx="5624">
                  <c:v>lzZYkRiDOMM</c:v>
                </c:pt>
                <c:pt idx="5625">
                  <c:v>UcTVMck3UIU</c:v>
                </c:pt>
                <c:pt idx="5626">
                  <c:v>oZOh7X1LV4E</c:v>
                </c:pt>
                <c:pt idx="5627">
                  <c:v>3FXsxIdk_jc</c:v>
                </c:pt>
                <c:pt idx="5628">
                  <c:v>TYH_dSW691I</c:v>
                </c:pt>
                <c:pt idx="5629">
                  <c:v>xq_6mXK-5hI</c:v>
                </c:pt>
                <c:pt idx="5630">
                  <c:v>AvgFmr-ckpk</c:v>
                </c:pt>
                <c:pt idx="5631">
                  <c:v>8xUwwOmCSqs</c:v>
                </c:pt>
                <c:pt idx="5632">
                  <c:v>bPca_r9u7VI</c:v>
                </c:pt>
                <c:pt idx="5633">
                  <c:v>tzykZuxlViY</c:v>
                </c:pt>
                <c:pt idx="5634">
                  <c:v>8fK0Zj4-1o0</c:v>
                </c:pt>
                <c:pt idx="5635">
                  <c:v>_CX2mBETlCE</c:v>
                </c:pt>
                <c:pt idx="5636">
                  <c:v>SiFlw8UJQmg</c:v>
                </c:pt>
                <c:pt idx="5637">
                  <c:v>pZvxglfvXR0</c:v>
                </c:pt>
                <c:pt idx="5638">
                  <c:v>kuey7-bMmp4</c:v>
                </c:pt>
                <c:pt idx="5639">
                  <c:v>LR-Ioi2zHMM</c:v>
                </c:pt>
                <c:pt idx="5640">
                  <c:v>KFw4bSFre9A</c:v>
                </c:pt>
                <c:pt idx="5641">
                  <c:v>NyYL_Wa-gP8</c:v>
                </c:pt>
                <c:pt idx="5642">
                  <c:v>Sh4iVLw8gnY</c:v>
                </c:pt>
                <c:pt idx="5643">
                  <c:v>aOSsupaOWYA</c:v>
                </c:pt>
                <c:pt idx="5644">
                  <c:v>Ku3QvP_Xiwo</c:v>
                </c:pt>
                <c:pt idx="5645">
                  <c:v>q-UGkMf_rJU</c:v>
                </c:pt>
                <c:pt idx="5646">
                  <c:v>YjZrN_KnMzs</c:v>
                </c:pt>
                <c:pt idx="5647">
                  <c:v>wJuLc3vgmlU</c:v>
                </c:pt>
                <c:pt idx="5648">
                  <c:v>LQ80-AaFxTs</c:v>
                </c:pt>
                <c:pt idx="5649">
                  <c:v>3HkWCyZDbAo</c:v>
                </c:pt>
                <c:pt idx="5650">
                  <c:v>l8d9zQdUIRY</c:v>
                </c:pt>
                <c:pt idx="5651">
                  <c:v>D9vxBWarpmw</c:v>
                </c:pt>
                <c:pt idx="5652">
                  <c:v>LL0kvohLtoE</c:v>
                </c:pt>
                <c:pt idx="5653">
                  <c:v>S-_UWwiV7rk</c:v>
                </c:pt>
                <c:pt idx="5654">
                  <c:v>vrc9pS3Poms</c:v>
                </c:pt>
                <c:pt idx="5655">
                  <c:v>kpWrFRGhlWA</c:v>
                </c:pt>
                <c:pt idx="5656">
                  <c:v>T8IWFX8h8T8</c:v>
                </c:pt>
                <c:pt idx="5657">
                  <c:v>cbeJkzoQzMQ</c:v>
                </c:pt>
                <c:pt idx="5658">
                  <c:v>3gAZ4Pwyumw</c:v>
                </c:pt>
                <c:pt idx="5659">
                  <c:v>Zy5YzW1-p14</c:v>
                </c:pt>
                <c:pt idx="5660">
                  <c:v>KakQwR2bt-A</c:v>
                </c:pt>
                <c:pt idx="5661">
                  <c:v>DOt_secWopM</c:v>
                </c:pt>
                <c:pt idx="5662">
                  <c:v>94yKLV8k2aE</c:v>
                </c:pt>
                <c:pt idx="5663">
                  <c:v>yS0QXeFz7Uc</c:v>
                </c:pt>
                <c:pt idx="5664">
                  <c:v>JzesyIXtMPk</c:v>
                </c:pt>
                <c:pt idx="5665">
                  <c:v>4csQhMHvQWk</c:v>
                </c:pt>
                <c:pt idx="5666">
                  <c:v>yN0O8UaTnRA</c:v>
                </c:pt>
                <c:pt idx="5667">
                  <c:v>ASXutG8RjrE</c:v>
                </c:pt>
                <c:pt idx="5668">
                  <c:v>M5mFxEFxWrM</c:v>
                </c:pt>
                <c:pt idx="5669">
                  <c:v>Huab6p5HW0E</c:v>
                </c:pt>
                <c:pt idx="5670">
                  <c:v>v5yDOlD2C2A</c:v>
                </c:pt>
                <c:pt idx="5671">
                  <c:v>T025DSIrPTM</c:v>
                </c:pt>
                <c:pt idx="5672">
                  <c:v>xrYD8jazbHI</c:v>
                </c:pt>
                <c:pt idx="5673">
                  <c:v>PDrEK5OuDbk</c:v>
                </c:pt>
                <c:pt idx="5674">
                  <c:v>6VDMKStmFCE</c:v>
                </c:pt>
                <c:pt idx="5675">
                  <c:v>8QX5bAdvWvo</c:v>
                </c:pt>
                <c:pt idx="5676">
                  <c:v>9qFstfJ70E0</c:v>
                </c:pt>
                <c:pt idx="5677">
                  <c:v>fXAlCbVtKB4</c:v>
                </c:pt>
                <c:pt idx="5678">
                  <c:v>O7SyrJCf2ck</c:v>
                </c:pt>
                <c:pt idx="5679">
                  <c:v>HuRYYJdXHXo</c:v>
                </c:pt>
                <c:pt idx="5680">
                  <c:v>SnpkwElXTnM</c:v>
                </c:pt>
                <c:pt idx="5681">
                  <c:v>5UpXnyq4WAU</c:v>
                </c:pt>
                <c:pt idx="5682">
                  <c:v>n4d9cp9sRmQ</c:v>
                </c:pt>
                <c:pt idx="5683">
                  <c:v>A53_PQZo6Pw</c:v>
                </c:pt>
                <c:pt idx="5684">
                  <c:v>R0zRN574yyg</c:v>
                </c:pt>
                <c:pt idx="5685">
                  <c:v>00MDAhT7bdk</c:v>
                </c:pt>
                <c:pt idx="5686">
                  <c:v>MBMQs9OlkMo</c:v>
                </c:pt>
                <c:pt idx="5687">
                  <c:v>3rwpd1PcCdM</c:v>
                </c:pt>
                <c:pt idx="5688">
                  <c:v>4diDhwp3JTU</c:v>
                </c:pt>
                <c:pt idx="5689">
                  <c:v>F0iTExrT4l0</c:v>
                </c:pt>
                <c:pt idx="5690">
                  <c:v>eHfLuSsf50A</c:v>
                </c:pt>
                <c:pt idx="5691">
                  <c:v>dJ8zy0Vt3GQ</c:v>
                </c:pt>
                <c:pt idx="5692">
                  <c:v>ia3PRBhXCD4</c:v>
                </c:pt>
                <c:pt idx="5693">
                  <c:v>T3EEPvaxC1s</c:v>
                </c:pt>
                <c:pt idx="5694">
                  <c:v>f309S9Y6Q5M</c:v>
                </c:pt>
                <c:pt idx="5695">
                  <c:v>JN8WwwaTpIU</c:v>
                </c:pt>
                <c:pt idx="5696">
                  <c:v>JFZMqI-h8E8</c:v>
                </c:pt>
                <c:pt idx="5697">
                  <c:v>BVelWBi82PE</c:v>
                </c:pt>
                <c:pt idx="5698">
                  <c:v>rCDaQp5AuDI</c:v>
                </c:pt>
                <c:pt idx="5699">
                  <c:v>G4g2Kg6wXBc</c:v>
                </c:pt>
                <c:pt idx="5700">
                  <c:v>pzvPSuCyKmw</c:v>
                </c:pt>
                <c:pt idx="5701">
                  <c:v>HhwTvDbsebw</c:v>
                </c:pt>
                <c:pt idx="5702">
                  <c:v>teyGVzguRaY</c:v>
                </c:pt>
                <c:pt idx="5703">
                  <c:v>PYQ5PwVXErI</c:v>
                </c:pt>
                <c:pt idx="5704">
                  <c:v>w30zqrV6D0M</c:v>
                </c:pt>
                <c:pt idx="5705">
                  <c:v>HPDP3-_fl-g</c:v>
                </c:pt>
                <c:pt idx="5706">
                  <c:v>1FJD7jZqZEk</c:v>
                </c:pt>
                <c:pt idx="5707">
                  <c:v>vn9mMeWcgoM</c:v>
                </c:pt>
                <c:pt idx="5708">
                  <c:v>NooW_RbfdWI</c:v>
                </c:pt>
                <c:pt idx="5709">
                  <c:v>266EI7hdjFs</c:v>
                </c:pt>
                <c:pt idx="5710">
                  <c:v>H7ASUQWcyKI</c:v>
                </c:pt>
                <c:pt idx="5711">
                  <c:v>rMQ_TUEwQEs</c:v>
                </c:pt>
                <c:pt idx="5712">
                  <c:v>Tkjy1euut3U</c:v>
                </c:pt>
                <c:pt idx="5713">
                  <c:v>7SrSu2egBD0</c:v>
                </c:pt>
                <c:pt idx="5714">
                  <c:v>bO4WvZOC5qE</c:v>
                </c:pt>
                <c:pt idx="5715">
                  <c:v>e9xvJ_dSaPM</c:v>
                </c:pt>
                <c:pt idx="5716">
                  <c:v>surcS-nuBHs</c:v>
                </c:pt>
                <c:pt idx="5717">
                  <c:v>P3VpXyW9mcg</c:v>
                </c:pt>
                <c:pt idx="5718">
                  <c:v>1BPmz8tBXyA</c:v>
                </c:pt>
                <c:pt idx="5719">
                  <c:v>e4VmGrGGPuU</c:v>
                </c:pt>
                <c:pt idx="5720">
                  <c:v>bA0FMKO_UVc</c:v>
                </c:pt>
                <c:pt idx="5721">
                  <c:v>A6cnxBYU-Rg</c:v>
                </c:pt>
                <c:pt idx="5722">
                  <c:v>SXC_w2_PU3A</c:v>
                </c:pt>
                <c:pt idx="5723">
                  <c:v>EXk7GQB0ico</c:v>
                </c:pt>
                <c:pt idx="5724">
                  <c:v>EjC0r7QvkMg</c:v>
                </c:pt>
                <c:pt idx="5725">
                  <c:v>hZaymtrdZ8g</c:v>
                </c:pt>
                <c:pt idx="5726">
                  <c:v>P-_wNnb1TPo</c:v>
                </c:pt>
                <c:pt idx="5727">
                  <c:v>yf327kvltwI</c:v>
                </c:pt>
                <c:pt idx="5728">
                  <c:v>Wm_vSSlVsV4</c:v>
                </c:pt>
                <c:pt idx="5729">
                  <c:v>mMCEvr3VWqQ</c:v>
                </c:pt>
                <c:pt idx="5730">
                  <c:v>xwxb3wh1up8</c:v>
                </c:pt>
                <c:pt idx="5731">
                  <c:v>vQ3P8Af4WnI</c:v>
                </c:pt>
                <c:pt idx="5732">
                  <c:v>ngX_0tjGuNs</c:v>
                </c:pt>
                <c:pt idx="5733">
                  <c:v>LF3y2wOeGiI</c:v>
                </c:pt>
                <c:pt idx="5734">
                  <c:v>BCCbpfKl_LM</c:v>
                </c:pt>
                <c:pt idx="5735">
                  <c:v>SiduJA4p7SQ</c:v>
                </c:pt>
                <c:pt idx="5736">
                  <c:v>W1gS5u9psCs</c:v>
                </c:pt>
                <c:pt idx="5737">
                  <c:v>bc5oDTmaFWY</c:v>
                </c:pt>
                <c:pt idx="5738">
                  <c:v>JnpYYa_tlwY</c:v>
                </c:pt>
                <c:pt idx="5739">
                  <c:v>3ExbAyLCFX8</c:v>
                </c:pt>
                <c:pt idx="5740">
                  <c:v>RsfUZe606LQ</c:v>
                </c:pt>
                <c:pt idx="5741">
                  <c:v>zFkUxEYHbXs</c:v>
                </c:pt>
                <c:pt idx="5742">
                  <c:v>g_AsFRsDdQs</c:v>
                </c:pt>
                <c:pt idx="5743">
                  <c:v>3_Xz8Dr7R5E</c:v>
                </c:pt>
                <c:pt idx="5744">
                  <c:v>84eljXnsX9g</c:v>
                </c:pt>
                <c:pt idx="5745">
                  <c:v>PAfDcSwQcdI</c:v>
                </c:pt>
                <c:pt idx="5746">
                  <c:v>7xDewvdU26U</c:v>
                </c:pt>
                <c:pt idx="5747">
                  <c:v>gjZ237CBk0A</c:v>
                </c:pt>
                <c:pt idx="5748">
                  <c:v>esJQ-E67xCg</c:v>
                </c:pt>
                <c:pt idx="5749">
                  <c:v>Q4IbblME-30</c:v>
                </c:pt>
                <c:pt idx="5750">
                  <c:v>GaWMigM0Of0</c:v>
                </c:pt>
                <c:pt idx="5751">
                  <c:v>RGsgm1BwUyA</c:v>
                </c:pt>
                <c:pt idx="5752">
                  <c:v>fc_BDy_O-LU</c:v>
                </c:pt>
                <c:pt idx="5753">
                  <c:v>uMmUwJU6W_4</c:v>
                </c:pt>
                <c:pt idx="5754">
                  <c:v>sPFkFjz11VA</c:v>
                </c:pt>
                <c:pt idx="5755">
                  <c:v>tAMLj2EgW68</c:v>
                </c:pt>
                <c:pt idx="5756">
                  <c:v>q1jnwnPgNYw</c:v>
                </c:pt>
                <c:pt idx="5757">
                  <c:v>Z3Lsbcv7XSs</c:v>
                </c:pt>
                <c:pt idx="5758">
                  <c:v>bnAPnc2pq5I</c:v>
                </c:pt>
                <c:pt idx="5759">
                  <c:v>eI5ILb53Dyo</c:v>
                </c:pt>
                <c:pt idx="5760">
                  <c:v>8msycIZUEdY</c:v>
                </c:pt>
                <c:pt idx="5761">
                  <c:v>LkqgsilMq_Q</c:v>
                </c:pt>
                <c:pt idx="5762">
                  <c:v>eaT0ISyeQOE</c:v>
                </c:pt>
                <c:pt idx="5763">
                  <c:v>8Nr7q7-3qOw</c:v>
                </c:pt>
                <c:pt idx="5764">
                  <c:v>p19qiGKZmfA</c:v>
                </c:pt>
                <c:pt idx="5765">
                  <c:v>RU6Y6ZRkP9Y</c:v>
                </c:pt>
                <c:pt idx="5766">
                  <c:v>QVtqLwl1MLU</c:v>
                </c:pt>
                <c:pt idx="5767">
                  <c:v>2OGCfWrJ5XI</c:v>
                </c:pt>
                <c:pt idx="5768">
                  <c:v>BuBX0k_FZtg</c:v>
                </c:pt>
                <c:pt idx="5769">
                  <c:v>asq8SwB5ytM</c:v>
                </c:pt>
                <c:pt idx="5770">
                  <c:v>lprgKLNWdAg</c:v>
                </c:pt>
                <c:pt idx="5771">
                  <c:v>OSKQ175B26Q</c:v>
                </c:pt>
                <c:pt idx="5772">
                  <c:v>VS6L_gDpXcM</c:v>
                </c:pt>
                <c:pt idx="5773">
                  <c:v>oujqxc3RV5g</c:v>
                </c:pt>
                <c:pt idx="5774">
                  <c:v>CmgDzkbGJp4</c:v>
                </c:pt>
                <c:pt idx="5775">
                  <c:v>0Oz9JONPBgc</c:v>
                </c:pt>
                <c:pt idx="5776">
                  <c:v>XSa0XSKM0QU</c:v>
                </c:pt>
                <c:pt idx="5777">
                  <c:v>qTIL_8K2ClA</c:v>
                </c:pt>
                <c:pt idx="5778">
                  <c:v>ZLHWcpH6qx0</c:v>
                </c:pt>
                <c:pt idx="5779">
                  <c:v>e95ZcmNi_hQ</c:v>
                </c:pt>
                <c:pt idx="5780">
                  <c:v>l4XOm1iJuaM</c:v>
                </c:pt>
                <c:pt idx="5781">
                  <c:v>PGNx6iPAz1Y</c:v>
                </c:pt>
                <c:pt idx="5782">
                  <c:v>ctuX3fixE9I</c:v>
                </c:pt>
                <c:pt idx="5783">
                  <c:v>bY232K6cLV0</c:v>
                </c:pt>
                <c:pt idx="5784">
                  <c:v>jr0THyOw4h0</c:v>
                </c:pt>
                <c:pt idx="5785">
                  <c:v>5iAgjZn_-dE</c:v>
                </c:pt>
                <c:pt idx="5786">
                  <c:v>3Azh-UOxtmc</c:v>
                </c:pt>
                <c:pt idx="5787">
                  <c:v>Yp57o8nEw4A</c:v>
                </c:pt>
                <c:pt idx="5788">
                  <c:v>EUZiq_I9yA4</c:v>
                </c:pt>
                <c:pt idx="5789">
                  <c:v>ruKECFkcqqg</c:v>
                </c:pt>
                <c:pt idx="5790">
                  <c:v>LDwue1atp78</c:v>
                </c:pt>
                <c:pt idx="5791">
                  <c:v>e_gFKDMb0FQ</c:v>
                </c:pt>
                <c:pt idx="5792">
                  <c:v>iqzJa8FGpyw</c:v>
                </c:pt>
                <c:pt idx="5793">
                  <c:v>aBoxbN6ifsk</c:v>
                </c:pt>
                <c:pt idx="5794">
                  <c:v>TGav04cuoBI</c:v>
                </c:pt>
                <c:pt idx="5795">
                  <c:v>2aNMFQPQmwo</c:v>
                </c:pt>
                <c:pt idx="5796">
                  <c:v>36dGlreYX6o</c:v>
                </c:pt>
                <c:pt idx="5797">
                  <c:v>AG8yHJ7N5eI</c:v>
                </c:pt>
                <c:pt idx="5798">
                  <c:v>psKWR8IB528</c:v>
                </c:pt>
                <c:pt idx="5799">
                  <c:v>V74QP00JuXg</c:v>
                </c:pt>
                <c:pt idx="5800">
                  <c:v>QKYHGnCwRMQ</c:v>
                </c:pt>
                <c:pt idx="5801">
                  <c:v>b6zgN86N0kw</c:v>
                </c:pt>
                <c:pt idx="5802">
                  <c:v>aCDKULGwsps</c:v>
                </c:pt>
                <c:pt idx="5803">
                  <c:v>ggoeWxrJTY4</c:v>
                </c:pt>
                <c:pt idx="5804">
                  <c:v>wiF-WlWS3dE</c:v>
                </c:pt>
                <c:pt idx="5805">
                  <c:v>KnRDvKvZZb4</c:v>
                </c:pt>
                <c:pt idx="5806">
                  <c:v>J6YJ90abnc8</c:v>
                </c:pt>
                <c:pt idx="5807">
                  <c:v>rb9P_2yQZCI</c:v>
                </c:pt>
                <c:pt idx="5808">
                  <c:v>0UM_FOOYVXs</c:v>
                </c:pt>
                <c:pt idx="5809">
                  <c:v>c3jz0T1fepE</c:v>
                </c:pt>
                <c:pt idx="5810">
                  <c:v>Og7NUPoS9JU</c:v>
                </c:pt>
                <c:pt idx="5811">
                  <c:v>7F-xwlWW0dk</c:v>
                </c:pt>
                <c:pt idx="5812">
                  <c:v>48PQ3SGK34U</c:v>
                </c:pt>
                <c:pt idx="5813">
                  <c:v>hPzCsnKzyKA</c:v>
                </c:pt>
                <c:pt idx="5814">
                  <c:v>lK91826fm3M</c:v>
                </c:pt>
                <c:pt idx="5815">
                  <c:v>5KO5E-ROWro</c:v>
                </c:pt>
                <c:pt idx="5816">
                  <c:v>0QUe8xkpygw</c:v>
                </c:pt>
                <c:pt idx="5817">
                  <c:v>0KOmu6JtZ9o</c:v>
                </c:pt>
                <c:pt idx="5818">
                  <c:v>QoSbAOZrJwQ</c:v>
                </c:pt>
                <c:pt idx="5819">
                  <c:v>iPimqm8a1Nk</c:v>
                </c:pt>
                <c:pt idx="5820">
                  <c:v>iqY6FEgocgI</c:v>
                </c:pt>
                <c:pt idx="5821">
                  <c:v>qVLLNkCkgiw</c:v>
                </c:pt>
                <c:pt idx="5822">
                  <c:v>3sm7AHkkHUI</c:v>
                </c:pt>
                <c:pt idx="5823">
                  <c:v>CaNIlCM5G2o</c:v>
                </c:pt>
                <c:pt idx="5824">
                  <c:v>UH1JCG1xSas</c:v>
                </c:pt>
                <c:pt idx="5825">
                  <c:v>APzHU4dHhMA</c:v>
                </c:pt>
                <c:pt idx="5826">
                  <c:v>IXOnxTmI3k0</c:v>
                </c:pt>
                <c:pt idx="5827">
                  <c:v>W8t844YljSs</c:v>
                </c:pt>
                <c:pt idx="5828">
                  <c:v>4jlzBKYIhjc</c:v>
                </c:pt>
                <c:pt idx="5829">
                  <c:v>TfTDVXXs5LE</c:v>
                </c:pt>
                <c:pt idx="5830">
                  <c:v>eUlHRJSQF3o</c:v>
                </c:pt>
                <c:pt idx="5831">
                  <c:v>Ewi757UviI8</c:v>
                </c:pt>
                <c:pt idx="5832">
                  <c:v>v7mH7ZOSYA0</c:v>
                </c:pt>
                <c:pt idx="5833">
                  <c:v>tJOMk4zpU0I</c:v>
                </c:pt>
                <c:pt idx="5834">
                  <c:v>oaO6FovuY1s</c:v>
                </c:pt>
                <c:pt idx="5835">
                  <c:v>x2W2i6_wcKo</c:v>
                </c:pt>
                <c:pt idx="5836">
                  <c:v>B8vpwf8rIHk</c:v>
                </c:pt>
                <c:pt idx="5837">
                  <c:v>2z8tMpPdK2U</c:v>
                </c:pt>
                <c:pt idx="5838">
                  <c:v>B0jItb1pcOQ</c:v>
                </c:pt>
                <c:pt idx="5839">
                  <c:v>EPQu-5oz-jA</c:v>
                </c:pt>
                <c:pt idx="5840">
                  <c:v>cuPnkpruj4Q</c:v>
                </c:pt>
                <c:pt idx="5841">
                  <c:v>4g_XQpyDVE4</c:v>
                </c:pt>
                <c:pt idx="5842">
                  <c:v>PSSxIjuS-aY</c:v>
                </c:pt>
                <c:pt idx="5843">
                  <c:v>dfHWB8uRLvk</c:v>
                </c:pt>
                <c:pt idx="5844">
                  <c:v>OtsZ547Tbs0</c:v>
                </c:pt>
                <c:pt idx="5845">
                  <c:v>uuENwoAGhrc</c:v>
                </c:pt>
                <c:pt idx="5846">
                  <c:v>4N00K8k0NWI</c:v>
                </c:pt>
                <c:pt idx="5847">
                  <c:v>i2AWgeqSuy4</c:v>
                </c:pt>
                <c:pt idx="5848">
                  <c:v>jJ1AT4Rz8Vc</c:v>
                </c:pt>
                <c:pt idx="5849">
                  <c:v>CyHed4iPfEY</c:v>
                </c:pt>
                <c:pt idx="5850">
                  <c:v>SXAX70gDK_M</c:v>
                </c:pt>
                <c:pt idx="5851">
                  <c:v>HDOzLpMZ50Q</c:v>
                </c:pt>
                <c:pt idx="5852">
                  <c:v>R2MPJyxPDiM</c:v>
                </c:pt>
                <c:pt idx="5853">
                  <c:v>ZwJfSw3IEDI</c:v>
                </c:pt>
                <c:pt idx="5854">
                  <c:v>XepYtZJ1gHU</c:v>
                </c:pt>
                <c:pt idx="5855">
                  <c:v>h3doP22HXCE</c:v>
                </c:pt>
                <c:pt idx="5856">
                  <c:v>fSXayhoEe9k</c:v>
                </c:pt>
                <c:pt idx="5857">
                  <c:v>vxnp_i0m80I</c:v>
                </c:pt>
                <c:pt idx="5858">
                  <c:v>nQino2t96Ns</c:v>
                </c:pt>
                <c:pt idx="5859">
                  <c:v>Jzw7Zgycrb8</c:v>
                </c:pt>
                <c:pt idx="5860">
                  <c:v>fkdPw4ttAeo</c:v>
                </c:pt>
                <c:pt idx="5861">
                  <c:v>jXyz70Ss-bM</c:v>
                </c:pt>
                <c:pt idx="5862">
                  <c:v>1_4sD883GIg</c:v>
                </c:pt>
                <c:pt idx="5863">
                  <c:v>1EfSKoQFPnQ</c:v>
                </c:pt>
                <c:pt idx="5864">
                  <c:v>WqhHRCaPm40</c:v>
                </c:pt>
                <c:pt idx="5865">
                  <c:v>bfNXQS5VW48</c:v>
                </c:pt>
                <c:pt idx="5866">
                  <c:v>JerOYDOIxog</c:v>
                </c:pt>
                <c:pt idx="5867">
                  <c:v>MlLaqRRbRoU</c:v>
                </c:pt>
                <c:pt idx="5868">
                  <c:v>FiFiyM3MHfo</c:v>
                </c:pt>
                <c:pt idx="5869">
                  <c:v>q2eeCtzJvV8</c:v>
                </c:pt>
                <c:pt idx="5870">
                  <c:v>bLsovFqrXdo</c:v>
                </c:pt>
                <c:pt idx="5871">
                  <c:v>xgxubjvzI0g</c:v>
                </c:pt>
                <c:pt idx="5872">
                  <c:v>r5y262l4xKg</c:v>
                </c:pt>
                <c:pt idx="5873">
                  <c:v>tCqNlEdWXZ4</c:v>
                </c:pt>
                <c:pt idx="5874">
                  <c:v>o3BplLJ7FKk</c:v>
                </c:pt>
                <c:pt idx="5875">
                  <c:v>m6XFoN8qD2A</c:v>
                </c:pt>
                <c:pt idx="5876">
                  <c:v>hrF3tsB3xdE</c:v>
                </c:pt>
                <c:pt idx="5877">
                  <c:v>g9_GRUdnMEA</c:v>
                </c:pt>
                <c:pt idx="5878">
                  <c:v>gkMHTbSE280</c:v>
                </c:pt>
                <c:pt idx="5879">
                  <c:v>KRw9cGWawnA</c:v>
                </c:pt>
                <c:pt idx="5880">
                  <c:v>Y66RtfQ6JHw</c:v>
                </c:pt>
                <c:pt idx="5881">
                  <c:v>bC4QKnZSGew</c:v>
                </c:pt>
                <c:pt idx="5882">
                  <c:v>mRIRatzbPHA</c:v>
                </c:pt>
                <c:pt idx="5883">
                  <c:v>YiJb8b4F10U</c:v>
                </c:pt>
                <c:pt idx="5884">
                  <c:v>LZ6vRA0c9ms</c:v>
                </c:pt>
                <c:pt idx="5885">
                  <c:v>KvxKV4tQewU</c:v>
                </c:pt>
                <c:pt idx="5886">
                  <c:v>318pPIVpo50</c:v>
                </c:pt>
                <c:pt idx="5887">
                  <c:v>kFlaZL3ki0k</c:v>
                </c:pt>
                <c:pt idx="5888">
                  <c:v>qb4lWr-hXPg</c:v>
                </c:pt>
                <c:pt idx="5889">
                  <c:v>TQHs6pz-nMk</c:v>
                </c:pt>
                <c:pt idx="5890">
                  <c:v>lVE456ceg7A</c:v>
                </c:pt>
                <c:pt idx="5891">
                  <c:v>yvlECdM1rI8</c:v>
                </c:pt>
                <c:pt idx="5892">
                  <c:v>v3N6i39c1E0</c:v>
                </c:pt>
                <c:pt idx="5893">
                  <c:v>v06UN6BrJvc</c:v>
                </c:pt>
                <c:pt idx="5894">
                  <c:v>F0c9WalOIh4</c:v>
                </c:pt>
                <c:pt idx="5895">
                  <c:v>mVAQYxO-Utg</c:v>
                </c:pt>
                <c:pt idx="5896">
                  <c:v>py2Z-UNKtes</c:v>
                </c:pt>
                <c:pt idx="5897">
                  <c:v>fNae7vXuze8</c:v>
                </c:pt>
                <c:pt idx="5898">
                  <c:v>PRkFWaUVAZE</c:v>
                </c:pt>
                <c:pt idx="5899">
                  <c:v>XCMyDvUqQnY</c:v>
                </c:pt>
                <c:pt idx="5900">
                  <c:v>UKkNcfTvVjI</c:v>
                </c:pt>
                <c:pt idx="5901">
                  <c:v>RFVROHwWO6A</c:v>
                </c:pt>
                <c:pt idx="5902">
                  <c:v>4lIFlcDKn44</c:v>
                </c:pt>
                <c:pt idx="5903">
                  <c:v>uZvJWG6FeHg</c:v>
                </c:pt>
                <c:pt idx="5904">
                  <c:v>5BSG4znwLWA</c:v>
                </c:pt>
                <c:pt idx="5905">
                  <c:v>2Yj7dHCAtiQ</c:v>
                </c:pt>
                <c:pt idx="5906">
                  <c:v>TSblrnXKfkE</c:v>
                </c:pt>
                <c:pt idx="5907">
                  <c:v>8MJeOafIASU</c:v>
                </c:pt>
                <c:pt idx="5908">
                  <c:v>3g6p7UGUvww</c:v>
                </c:pt>
                <c:pt idx="5909">
                  <c:v>TrTWYQNaNBA</c:v>
                </c:pt>
                <c:pt idx="5910">
                  <c:v>8LFHKnlZ9kw</c:v>
                </c:pt>
                <c:pt idx="5911">
                  <c:v>XN3Inmw--V8</c:v>
                </c:pt>
                <c:pt idx="5912">
                  <c:v>L3Sds-MAdFg</c:v>
                </c:pt>
                <c:pt idx="5913">
                  <c:v>k1ZNNkTcP9w</c:v>
                </c:pt>
                <c:pt idx="5914">
                  <c:v>nzQGITCVPJg</c:v>
                </c:pt>
                <c:pt idx="5915">
                  <c:v>oUTuhhd09GI</c:v>
                </c:pt>
                <c:pt idx="5916">
                  <c:v>6tNfR9wukjE</c:v>
                </c:pt>
                <c:pt idx="5917">
                  <c:v>WhZ-9aJXsXY</c:v>
                </c:pt>
                <c:pt idx="5918">
                  <c:v>4BD0jvKhFPk</c:v>
                </c:pt>
                <c:pt idx="5919">
                  <c:v>t7I8EBOTx8Y</c:v>
                </c:pt>
                <c:pt idx="5920">
                  <c:v>rQuVqiRZGsw</c:v>
                </c:pt>
                <c:pt idx="5921">
                  <c:v>B5dXwhhD9NU</c:v>
                </c:pt>
                <c:pt idx="5922">
                  <c:v>2ZEa2NpzQus</c:v>
                </c:pt>
                <c:pt idx="5923">
                  <c:v>2QMjAiy_2t8</c:v>
                </c:pt>
                <c:pt idx="5924">
                  <c:v>XD0lxNiZ7mE</c:v>
                </c:pt>
                <c:pt idx="5925">
                  <c:v>iZgN7Xo66xk</c:v>
                </c:pt>
                <c:pt idx="5926">
                  <c:v>IOM89IbXUSI</c:v>
                </c:pt>
                <c:pt idx="5927">
                  <c:v>3Azs1fs9vNc</c:v>
                </c:pt>
                <c:pt idx="5928">
                  <c:v>XS9BYn23cjo</c:v>
                </c:pt>
                <c:pt idx="5929">
                  <c:v>EmpoRYLF3JY</c:v>
                </c:pt>
                <c:pt idx="5930">
                  <c:v>3rrkcdKFN0o</c:v>
                </c:pt>
                <c:pt idx="5931">
                  <c:v>91YGsDA4Ejo</c:v>
                </c:pt>
                <c:pt idx="5932">
                  <c:v>IALFEnYAEns</c:v>
                </c:pt>
                <c:pt idx="5933">
                  <c:v>gPuxJYAuT_g</c:v>
                </c:pt>
                <c:pt idx="5934">
                  <c:v>daDh5JJdLYw</c:v>
                </c:pt>
                <c:pt idx="5935">
                  <c:v>17Otyekfq00</c:v>
                </c:pt>
                <c:pt idx="5936">
                  <c:v>IpL8GkC_qEs</c:v>
                </c:pt>
                <c:pt idx="5937">
                  <c:v>3t6Lu4_HWFg</c:v>
                </c:pt>
                <c:pt idx="5938">
                  <c:v>n-k_bY41BY0</c:v>
                </c:pt>
                <c:pt idx="5939">
                  <c:v>tLX5_CghzpQ</c:v>
                </c:pt>
                <c:pt idx="5940">
                  <c:v>xpK4tK4DenY</c:v>
                </c:pt>
                <c:pt idx="5941">
                  <c:v>a7KoGVrVvRk</c:v>
                </c:pt>
                <c:pt idx="5942">
                  <c:v>NwV4wn18Ys8</c:v>
                </c:pt>
                <c:pt idx="5943">
                  <c:v>JUW6SxcHAxw</c:v>
                </c:pt>
                <c:pt idx="5944">
                  <c:v>czGoVtyEoH4</c:v>
                </c:pt>
                <c:pt idx="5945">
                  <c:v>tZ5sEAG4ty0</c:v>
                </c:pt>
                <c:pt idx="5946">
                  <c:v>hT_U30QZwjI</c:v>
                </c:pt>
                <c:pt idx="5947">
                  <c:v>yK5j04MDxMg</c:v>
                </c:pt>
                <c:pt idx="5948">
                  <c:v>rHhAOOsR0R4</c:v>
                </c:pt>
                <c:pt idx="5949">
                  <c:v>Kw7zXe-X_8c</c:v>
                </c:pt>
                <c:pt idx="5950">
                  <c:v>zVbsJSTt8n8</c:v>
                </c:pt>
                <c:pt idx="5951">
                  <c:v>UTGhaSdMCD8</c:v>
                </c:pt>
                <c:pt idx="5952">
                  <c:v>27fN92FCUdY</c:v>
                </c:pt>
                <c:pt idx="5953">
                  <c:v>KIjGEHiORXM</c:v>
                </c:pt>
                <c:pt idx="5954">
                  <c:v>H004NqRA-_c</c:v>
                </c:pt>
                <c:pt idx="5955">
                  <c:v>fsOJxLSncI0</c:v>
                </c:pt>
                <c:pt idx="5956">
                  <c:v>WfenqQu_qE4</c:v>
                </c:pt>
                <c:pt idx="5957">
                  <c:v>rmCD_Hv2XmY</c:v>
                </c:pt>
                <c:pt idx="5958">
                  <c:v>bfChLrKb4WE</c:v>
                </c:pt>
                <c:pt idx="5959">
                  <c:v>NE2MJS6GSME</c:v>
                </c:pt>
                <c:pt idx="5960">
                  <c:v>_KRN6cxGZvs</c:v>
                </c:pt>
                <c:pt idx="5961">
                  <c:v>rXZj8KuFZEc</c:v>
                </c:pt>
                <c:pt idx="5962">
                  <c:v>qGMsDi_zAC0</c:v>
                </c:pt>
                <c:pt idx="5963">
                  <c:v>lbtpCyckANI</c:v>
                </c:pt>
                <c:pt idx="5964">
                  <c:v>YsKbiYWfhxU</c:v>
                </c:pt>
                <c:pt idx="5965">
                  <c:v>Ch6aNppr8Gw</c:v>
                </c:pt>
                <c:pt idx="5966">
                  <c:v>nHEc5vfbHio</c:v>
                </c:pt>
                <c:pt idx="5967">
                  <c:v>_V-Rx1r-FHQ</c:v>
                </c:pt>
                <c:pt idx="5968">
                  <c:v>eBkNJ0_6enw</c:v>
                </c:pt>
                <c:pt idx="5969">
                  <c:v>3sI_lSkeLGk</c:v>
                </c:pt>
                <c:pt idx="5970">
                  <c:v>YjYL5toRu6M</c:v>
                </c:pt>
                <c:pt idx="5971">
                  <c:v>FMoRWmsZP8c</c:v>
                </c:pt>
                <c:pt idx="5972">
                  <c:v>klvNUymFSFc</c:v>
                </c:pt>
                <c:pt idx="5973">
                  <c:v>d412OFi8QfE</c:v>
                </c:pt>
                <c:pt idx="5974">
                  <c:v>9XLCljPAnVE</c:v>
                </c:pt>
                <c:pt idx="5975">
                  <c:v>bqqH36pX8N8</c:v>
                </c:pt>
                <c:pt idx="5976">
                  <c:v>YFj69NJJqm8</c:v>
                </c:pt>
                <c:pt idx="5977">
                  <c:v>ePXc-hGI05U</c:v>
                </c:pt>
                <c:pt idx="5978">
                  <c:v>RsNcJUTJuzU</c:v>
                </c:pt>
                <c:pt idx="5979">
                  <c:v>Vy7NiUfzBTM</c:v>
                </c:pt>
                <c:pt idx="5980">
                  <c:v>kXwracSOrvM</c:v>
                </c:pt>
                <c:pt idx="5981">
                  <c:v>Sl-EU68P6w4</c:v>
                </c:pt>
                <c:pt idx="5982">
                  <c:v>EYBGrkSh7EQ</c:v>
                </c:pt>
                <c:pt idx="5983">
                  <c:v>lSQ8cvU24-w</c:v>
                </c:pt>
                <c:pt idx="5984">
                  <c:v>pa2dhXCzxig</c:v>
                </c:pt>
                <c:pt idx="5985">
                  <c:v>H8lwI1StN4g</c:v>
                </c:pt>
                <c:pt idx="5986">
                  <c:v>bY5tNIoGxOE</c:v>
                </c:pt>
                <c:pt idx="5987">
                  <c:v>YAxdzbjnG14</c:v>
                </c:pt>
                <c:pt idx="5988">
                  <c:v>a2i6_D-S-zo</c:v>
                </c:pt>
                <c:pt idx="5989">
                  <c:v>7aQLw2XO99s</c:v>
                </c:pt>
                <c:pt idx="5990">
                  <c:v>GFgTQf-1J_Y</c:v>
                </c:pt>
                <c:pt idx="5991">
                  <c:v>AAuSqqFBJTY</c:v>
                </c:pt>
                <c:pt idx="5992">
                  <c:v>V18xUjrg4uk</c:v>
                </c:pt>
                <c:pt idx="5993">
                  <c:v>17HRU2Hd8Fo</c:v>
                </c:pt>
                <c:pt idx="5994">
                  <c:v>frAZ4UT7moE</c:v>
                </c:pt>
                <c:pt idx="5995">
                  <c:v>i6JEjNvA83g</c:v>
                </c:pt>
                <c:pt idx="5996">
                  <c:v>8ftW6N2n0mo</c:v>
                </c:pt>
                <c:pt idx="5997">
                  <c:v>969BPGwCbB0</c:v>
                </c:pt>
                <c:pt idx="5998">
                  <c:v>ktG6QDmJOU0</c:v>
                </c:pt>
                <c:pt idx="5999">
                  <c:v>bWC6Ec0xwDo</c:v>
                </c:pt>
                <c:pt idx="6000">
                  <c:v>MfZKOiaq0sU</c:v>
                </c:pt>
                <c:pt idx="6001">
                  <c:v>vmoL-XXbDuA</c:v>
                </c:pt>
                <c:pt idx="6002">
                  <c:v>sUG5odXzKFI</c:v>
                </c:pt>
                <c:pt idx="6003">
                  <c:v>SUpPJYfAUYA</c:v>
                </c:pt>
                <c:pt idx="6004">
                  <c:v>a-MtdKiGkiw</c:v>
                </c:pt>
                <c:pt idx="6005">
                  <c:v>WmomfVQHpho</c:v>
                </c:pt>
                <c:pt idx="6006">
                  <c:v>HJfBHUTCAO8</c:v>
                </c:pt>
                <c:pt idx="6007">
                  <c:v>rPVdWnVduH8</c:v>
                </c:pt>
                <c:pt idx="6008">
                  <c:v>Y7xkYhA2MuU</c:v>
                </c:pt>
                <c:pt idx="6009">
                  <c:v>K4MIJ5e6lUw</c:v>
                </c:pt>
                <c:pt idx="6010">
                  <c:v>f79RGg-5G70</c:v>
                </c:pt>
                <c:pt idx="6011">
                  <c:v>Mx_hde4pVVY</c:v>
                </c:pt>
                <c:pt idx="6012">
                  <c:v>fSoX51qcF9c</c:v>
                </c:pt>
                <c:pt idx="6013">
                  <c:v>68RdYrxR3lE</c:v>
                </c:pt>
                <c:pt idx="6014">
                  <c:v>XIxhAgP1NY0</c:v>
                </c:pt>
                <c:pt idx="6015">
                  <c:v>A1b3d_lsHeA</c:v>
                </c:pt>
                <c:pt idx="6016">
                  <c:v>To8Qly-ke1E</c:v>
                </c:pt>
                <c:pt idx="6017">
                  <c:v>1scGad5lGlU</c:v>
                </c:pt>
                <c:pt idx="6018">
                  <c:v>yoasJ5TXoCg</c:v>
                </c:pt>
                <c:pt idx="6019">
                  <c:v>KcoWdDrPkaE</c:v>
                </c:pt>
                <c:pt idx="6020">
                  <c:v>ZTZrWUQywyA</c:v>
                </c:pt>
                <c:pt idx="6021">
                  <c:v>TNECzJkHO9I</c:v>
                </c:pt>
                <c:pt idx="6022">
                  <c:v>GXO2JCMvE0A</c:v>
                </c:pt>
                <c:pt idx="6023">
                  <c:v>7Nv1KoqM6vc</c:v>
                </c:pt>
                <c:pt idx="6024">
                  <c:v>HRyk1MLYf1E</c:v>
                </c:pt>
                <c:pt idx="6025">
                  <c:v>PgAy3LJuk7c</c:v>
                </c:pt>
                <c:pt idx="6026">
                  <c:v>vAoYxP1cdQc</c:v>
                </c:pt>
                <c:pt idx="6027">
                  <c:v>dyOU7PFGkzE</c:v>
                </c:pt>
                <c:pt idx="6028">
                  <c:v>fg56vH7uyMw</c:v>
                </c:pt>
                <c:pt idx="6029">
                  <c:v>Ou3fOgt8F2c</c:v>
                </c:pt>
                <c:pt idx="6030">
                  <c:v>PWijaH8KeCM</c:v>
                </c:pt>
                <c:pt idx="6031">
                  <c:v>W04PIic_NxQ</c:v>
                </c:pt>
                <c:pt idx="6032">
                  <c:v>VdL_bxkgV3Q</c:v>
                </c:pt>
                <c:pt idx="6033">
                  <c:v>fmUp13Pa3Uw</c:v>
                </c:pt>
                <c:pt idx="6034">
                  <c:v>XALWY2Wi1Wk</c:v>
                </c:pt>
                <c:pt idx="6035">
                  <c:v>Xca-nW0aALA</c:v>
                </c:pt>
                <c:pt idx="6036">
                  <c:v>SdGnFRCbwOs</c:v>
                </c:pt>
                <c:pt idx="6037">
                  <c:v>N-f-iS-PHIA</c:v>
                </c:pt>
                <c:pt idx="6038">
                  <c:v>hp4FXXRQGg4</c:v>
                </c:pt>
                <c:pt idx="6039">
                  <c:v>ywrCdTQqOu0</c:v>
                </c:pt>
                <c:pt idx="6040">
                  <c:v>GFCe3L4g2NM</c:v>
                </c:pt>
                <c:pt idx="6041">
                  <c:v>fNLIUQVyQmQ</c:v>
                </c:pt>
                <c:pt idx="6042">
                  <c:v>Um62z4gN8M8</c:v>
                </c:pt>
                <c:pt idx="6043">
                  <c:v>BFqC3EL79Rc</c:v>
                </c:pt>
                <c:pt idx="6044">
                  <c:v>Wa9ZKAneqWI</c:v>
                </c:pt>
                <c:pt idx="6045">
                  <c:v>HEmbJxqK35E</c:v>
                </c:pt>
                <c:pt idx="6046">
                  <c:v>h7man9eQCkE</c:v>
                </c:pt>
                <c:pt idx="6047">
                  <c:v>UAaAAmcqp2Y</c:v>
                </c:pt>
                <c:pt idx="6048">
                  <c:v>GsSEHuzEigE</c:v>
                </c:pt>
                <c:pt idx="6049">
                  <c:v>ysqYLk9kNtQ</c:v>
                </c:pt>
                <c:pt idx="6050">
                  <c:v>fDPVVLTCigs</c:v>
                </c:pt>
                <c:pt idx="6051">
                  <c:v>nNqbNtoyk1M</c:v>
                </c:pt>
                <c:pt idx="6052">
                  <c:v>7Q1yT2Ah9Vs</c:v>
                </c:pt>
                <c:pt idx="6053">
                  <c:v>40KE4UfbSMk</c:v>
                </c:pt>
                <c:pt idx="6054">
                  <c:v>mDeShcHavpY</c:v>
                </c:pt>
                <c:pt idx="6055">
                  <c:v>WpAW0vXxo9s</c:v>
                </c:pt>
                <c:pt idx="6056">
                  <c:v>CDFT6v8iHgc</c:v>
                </c:pt>
                <c:pt idx="6057">
                  <c:v>E6oBZS_Z5JI</c:v>
                </c:pt>
                <c:pt idx="6058">
                  <c:v>IlSvgZV5hV4</c:v>
                </c:pt>
                <c:pt idx="6059">
                  <c:v>9piDpJONh-Q</c:v>
                </c:pt>
                <c:pt idx="6060">
                  <c:v>WS7f5xpGYn8</c:v>
                </c:pt>
                <c:pt idx="6061">
                  <c:v>6uHjUih4ht0</c:v>
                </c:pt>
                <c:pt idx="6062">
                  <c:v>Y0r3ksTy2Kc</c:v>
                </c:pt>
                <c:pt idx="6063">
                  <c:v>Qe5b-bnL1AY</c:v>
                </c:pt>
                <c:pt idx="6064">
                  <c:v>mU3mmqSnAXo</c:v>
                </c:pt>
                <c:pt idx="6065">
                  <c:v>1bgznFhQmco</c:v>
                </c:pt>
                <c:pt idx="6066">
                  <c:v>IWqeTxCdsrk</c:v>
                </c:pt>
                <c:pt idx="6067">
                  <c:v>5SlvNprgEzw</c:v>
                </c:pt>
                <c:pt idx="6068">
                  <c:v>20KRqhoUg-o</c:v>
                </c:pt>
                <c:pt idx="6069">
                  <c:v>nw9aGCkzbr8</c:v>
                </c:pt>
                <c:pt idx="6070">
                  <c:v>8_Wt0G4b7i4</c:v>
                </c:pt>
                <c:pt idx="6071">
                  <c:v>U0PWKkf4gow</c:v>
                </c:pt>
                <c:pt idx="6072">
                  <c:v>OgiWH59iONA</c:v>
                </c:pt>
                <c:pt idx="6073">
                  <c:v>V00PcEnXc7k</c:v>
                </c:pt>
                <c:pt idx="6074">
                  <c:v>ckS1F3mJzb0</c:v>
                </c:pt>
                <c:pt idx="6075">
                  <c:v>4GSeLO0eHB0</c:v>
                </c:pt>
                <c:pt idx="6076">
                  <c:v>TE3tEl9S27U</c:v>
                </c:pt>
                <c:pt idx="6077">
                  <c:v>a2thOOVs574</c:v>
                </c:pt>
                <c:pt idx="6078">
                  <c:v>AawqPRfIDK8</c:v>
                </c:pt>
                <c:pt idx="6079">
                  <c:v>kt9wMtINzZo</c:v>
                </c:pt>
                <c:pt idx="6080">
                  <c:v>n5YwY9-L53Y</c:v>
                </c:pt>
                <c:pt idx="6081">
                  <c:v>ogfYd705cRs</c:v>
                </c:pt>
                <c:pt idx="6082">
                  <c:v>fXMh3VMC9CQ</c:v>
                </c:pt>
                <c:pt idx="6083">
                  <c:v>TAQKOIBH6iI</c:v>
                </c:pt>
                <c:pt idx="6084">
                  <c:v>49YHO57ADJY</c:v>
                </c:pt>
                <c:pt idx="6085">
                  <c:v>lZfOFdUNutk</c:v>
                </c:pt>
                <c:pt idx="6086">
                  <c:v>jrTb8KogH88</c:v>
                </c:pt>
                <c:pt idx="6087">
                  <c:v>35YAia_IJ3s</c:v>
                </c:pt>
                <c:pt idx="6088">
                  <c:v>MRGOhfutS4A</c:v>
                </c:pt>
                <c:pt idx="6089">
                  <c:v>UrQxcdjAb4I</c:v>
                </c:pt>
                <c:pt idx="6090">
                  <c:v>FjYXeHIegGE</c:v>
                </c:pt>
                <c:pt idx="6091">
                  <c:v>MmPXsvgfwRo</c:v>
                </c:pt>
                <c:pt idx="6092">
                  <c:v>zMpjexMuKao</c:v>
                </c:pt>
                <c:pt idx="6093">
                  <c:v>olrC2TIZ_r4</c:v>
                </c:pt>
                <c:pt idx="6094">
                  <c:v>3iWIQ7_PXRQ</c:v>
                </c:pt>
                <c:pt idx="6095">
                  <c:v>9iLJTyguaSo</c:v>
                </c:pt>
                <c:pt idx="6096">
                  <c:v>6misZ6Av6Bk</c:v>
                </c:pt>
                <c:pt idx="6097">
                  <c:v>bkkG5jPFnnY</c:v>
                </c:pt>
                <c:pt idx="6098">
                  <c:v>VCV-yn3xprk</c:v>
                </c:pt>
                <c:pt idx="6099">
                  <c:v>7wU0NCWwoYg</c:v>
                </c:pt>
                <c:pt idx="6100">
                  <c:v>J6MwAGArfZc</c:v>
                </c:pt>
                <c:pt idx="6101">
                  <c:v>KVrHrq-hpTo</c:v>
                </c:pt>
                <c:pt idx="6102">
                  <c:v>wTzVDSxOuwo</c:v>
                </c:pt>
                <c:pt idx="6103">
                  <c:v>TChlrkoxEkc</c:v>
                </c:pt>
                <c:pt idx="6104">
                  <c:v>cdtkJ_qI0sM</c:v>
                </c:pt>
                <c:pt idx="6105">
                  <c:v>Dtz5HJZ0nVs</c:v>
                </c:pt>
                <c:pt idx="6106">
                  <c:v>6_C0qitYQbQ</c:v>
                </c:pt>
                <c:pt idx="6107">
                  <c:v>06JCLsitmLk</c:v>
                </c:pt>
                <c:pt idx="6108">
                  <c:v>J0Ehz0fH9yU</c:v>
                </c:pt>
                <c:pt idx="6109">
                  <c:v>nBJX1mWnrak</c:v>
                </c:pt>
                <c:pt idx="6110">
                  <c:v>gD1KhjplXEQ</c:v>
                </c:pt>
                <c:pt idx="6111">
                  <c:v>w3_0L9_J-DU</c:v>
                </c:pt>
                <c:pt idx="6112">
                  <c:v>u871WK7kem8</c:v>
                </c:pt>
                <c:pt idx="6113">
                  <c:v>AbGjLUdEAG0</c:v>
                </c:pt>
                <c:pt idx="6114">
                  <c:v>z7ddTuNukvQ</c:v>
                </c:pt>
                <c:pt idx="6115">
                  <c:v>b9Tht1pW11U</c:v>
                </c:pt>
                <c:pt idx="6116">
                  <c:v>6bV4vxVad-g</c:v>
                </c:pt>
                <c:pt idx="6117">
                  <c:v>ptR7fzlEIYY</c:v>
                </c:pt>
                <c:pt idx="6118">
                  <c:v>CgE5AfW-dhQ</c:v>
                </c:pt>
                <c:pt idx="6119">
                  <c:v>dFZIzItyGcw</c:v>
                </c:pt>
                <c:pt idx="6120">
                  <c:v>XJ4BsLFoNIk</c:v>
                </c:pt>
                <c:pt idx="6121">
                  <c:v>eS4rlDJ1aVQ</c:v>
                </c:pt>
                <c:pt idx="6122">
                  <c:v>Iilm9IeFGho</c:v>
                </c:pt>
                <c:pt idx="6123">
                  <c:v>eQ7TSo0goj0</c:v>
                </c:pt>
                <c:pt idx="6124">
                  <c:v>JKgFWgcTMzE</c:v>
                </c:pt>
                <c:pt idx="6125">
                  <c:v>_crYYMysH7M</c:v>
                </c:pt>
                <c:pt idx="6126">
                  <c:v>4dtwU5xqR1Q</c:v>
                </c:pt>
                <c:pt idx="6127">
                  <c:v>7pbyoNwmcpc</c:v>
                </c:pt>
                <c:pt idx="6128">
                  <c:v>gTea348Sa28</c:v>
                </c:pt>
                <c:pt idx="6129">
                  <c:v>b-ShNqtj8Yw</c:v>
                </c:pt>
                <c:pt idx="6130">
                  <c:v>8hKbIhrb1WU</c:v>
                </c:pt>
                <c:pt idx="6131">
                  <c:v>tETQaX2pIiE</c:v>
                </c:pt>
                <c:pt idx="6132">
                  <c:v>FCUPcNBpq4E</c:v>
                </c:pt>
                <c:pt idx="6133">
                  <c:v>UXN-Vv1z9s8</c:v>
                </c:pt>
                <c:pt idx="6134">
                  <c:v>IaeLD8bbZFo</c:v>
                </c:pt>
                <c:pt idx="6135">
                  <c:v>VuLc8D-e1pA</c:v>
                </c:pt>
                <c:pt idx="6136">
                  <c:v>wBLZXDZ547k</c:v>
                </c:pt>
                <c:pt idx="6137">
                  <c:v>SLP61YSCebU</c:v>
                </c:pt>
                <c:pt idx="6138">
                  <c:v>_1mPvuGxaBg</c:v>
                </c:pt>
                <c:pt idx="6139">
                  <c:v>qKRdQF-YDR0</c:v>
                </c:pt>
                <c:pt idx="6140">
                  <c:v>6o9KYDfof24</c:v>
                </c:pt>
                <c:pt idx="6141">
                  <c:v>j5JYUmsE-nI</c:v>
                </c:pt>
                <c:pt idx="6142">
                  <c:v>nvOtXJc38y8</c:v>
                </c:pt>
                <c:pt idx="6143">
                  <c:v>j2nMl2n9Bpo</c:v>
                </c:pt>
                <c:pt idx="6144">
                  <c:v>teenjAQh5yY</c:v>
                </c:pt>
                <c:pt idx="6145">
                  <c:v>SU1Sq3NdnTA</c:v>
                </c:pt>
                <c:pt idx="6146">
                  <c:v>q8T-GdTYUUo</c:v>
                </c:pt>
                <c:pt idx="6147">
                  <c:v>pmTVqECi1CM</c:v>
                </c:pt>
                <c:pt idx="6148">
                  <c:v>KY4Ulc7f7Po</c:v>
                </c:pt>
                <c:pt idx="6149">
                  <c:v>si-SWBSJvTI</c:v>
                </c:pt>
                <c:pt idx="6150">
                  <c:v>qcjuTF7BS8E</c:v>
                </c:pt>
                <c:pt idx="6151">
                  <c:v>o39s-MNM2to</c:v>
                </c:pt>
                <c:pt idx="6152">
                  <c:v>AaK8pFtg1BI</c:v>
                </c:pt>
                <c:pt idx="6153">
                  <c:v>tkPM0nuPFFk</c:v>
                </c:pt>
                <c:pt idx="6154">
                  <c:v>SSmib0UPQoA</c:v>
                </c:pt>
                <c:pt idx="6155">
                  <c:v>p_7_tLEYnxQ</c:v>
                </c:pt>
                <c:pt idx="6156">
                  <c:v>bKy_RIuKDGg</c:v>
                </c:pt>
                <c:pt idx="6157">
                  <c:v>0vV36TV0oms</c:v>
                </c:pt>
                <c:pt idx="6158">
                  <c:v>g8kzR3wEk-E</c:v>
                </c:pt>
                <c:pt idx="6159">
                  <c:v>QlpXQWrGNAY</c:v>
                </c:pt>
                <c:pt idx="6160">
                  <c:v>UPw1Nu7Zf0w</c:v>
                </c:pt>
                <c:pt idx="6161">
                  <c:v>Jk9-yBBz3pc</c:v>
                </c:pt>
                <c:pt idx="6162">
                  <c:v>E0Mv8UzcPDc</c:v>
                </c:pt>
                <c:pt idx="6163">
                  <c:v>VpQx_SRL6uI</c:v>
                </c:pt>
                <c:pt idx="6164">
                  <c:v>ZtFjx3-gRkY</c:v>
                </c:pt>
                <c:pt idx="6165">
                  <c:v>ZlNEn93PEeo</c:v>
                </c:pt>
                <c:pt idx="6166">
                  <c:v>NimfYI1HvR4</c:v>
                </c:pt>
                <c:pt idx="6167">
                  <c:v>3D_nlSIgqII</c:v>
                </c:pt>
                <c:pt idx="6168">
                  <c:v>suURKEjmV94</c:v>
                </c:pt>
                <c:pt idx="6169">
                  <c:v>ncwdTsIZMEM</c:v>
                </c:pt>
                <c:pt idx="6170">
                  <c:v>DqD1Ak3OdKg</c:v>
                </c:pt>
                <c:pt idx="6171">
                  <c:v>WpFc1XWzyGU</c:v>
                </c:pt>
                <c:pt idx="6172">
                  <c:v>RmkDc6lHWi8</c:v>
                </c:pt>
                <c:pt idx="6173">
                  <c:v>r5CrGkyS9R4</c:v>
                </c:pt>
                <c:pt idx="6174">
                  <c:v>JyCovUxccdg</c:v>
                </c:pt>
                <c:pt idx="6175">
                  <c:v>j5Wc2tk1E_c</c:v>
                </c:pt>
                <c:pt idx="6176">
                  <c:v>XjF2n3NaoSk</c:v>
                </c:pt>
                <c:pt idx="6177">
                  <c:v>E2wmlKvRlsw</c:v>
                </c:pt>
                <c:pt idx="6178">
                  <c:v>SwSnoB3Wgr4</c:v>
                </c:pt>
                <c:pt idx="6179">
                  <c:v>lYZzN4z5NlU</c:v>
                </c:pt>
                <c:pt idx="6180">
                  <c:v>7L5vKupaPZM</c:v>
                </c:pt>
                <c:pt idx="6181">
                  <c:v>IqGgdhPL_Lk</c:v>
                </c:pt>
                <c:pt idx="6182">
                  <c:v>6QQ4V976_aw</c:v>
                </c:pt>
                <c:pt idx="6183">
                  <c:v>T1ic-3DwFN4</c:v>
                </c:pt>
                <c:pt idx="6184">
                  <c:v>rHgSVvrva5c</c:v>
                </c:pt>
                <c:pt idx="6185">
                  <c:v>HBBFnMvwJls</c:v>
                </c:pt>
                <c:pt idx="6186">
                  <c:v>niVERJGc3Bw</c:v>
                </c:pt>
                <c:pt idx="6187">
                  <c:v>beHCFMkodEY</c:v>
                </c:pt>
                <c:pt idx="6188">
                  <c:v>xLsgOBwzkXE</c:v>
                </c:pt>
                <c:pt idx="6189">
                  <c:v>xIZYxqqpjJQ</c:v>
                </c:pt>
                <c:pt idx="6190">
                  <c:v>D0lm144q2S0</c:v>
                </c:pt>
                <c:pt idx="6191">
                  <c:v>veNYYacl0oA</c:v>
                </c:pt>
                <c:pt idx="6192">
                  <c:v>JwB_qfwFXZY</c:v>
                </c:pt>
                <c:pt idx="6193">
                  <c:v>gI5H6fj4UGs</c:v>
                </c:pt>
                <c:pt idx="6194">
                  <c:v>DB4lIN-Xjmg</c:v>
                </c:pt>
                <c:pt idx="6195">
                  <c:v>RRZUsYuhnL0</c:v>
                </c:pt>
                <c:pt idx="6196">
                  <c:v>G0CW30S-I6Y</c:v>
                </c:pt>
                <c:pt idx="6197">
                  <c:v>yirqm4rmnT4</c:v>
                </c:pt>
                <c:pt idx="6198">
                  <c:v>wejbpRnet6M</c:v>
                </c:pt>
                <c:pt idx="6199">
                  <c:v>AJlp-X43XIs</c:v>
                </c:pt>
                <c:pt idx="6200">
                  <c:v>n-ZHLlIu2aM</c:v>
                </c:pt>
                <c:pt idx="6201">
                  <c:v>xoIsQJBHo18</c:v>
                </c:pt>
                <c:pt idx="6202">
                  <c:v>fgu03YieB6M</c:v>
                </c:pt>
                <c:pt idx="6203">
                  <c:v>qkeY8-MRYFc</c:v>
                </c:pt>
                <c:pt idx="6204">
                  <c:v>mVpu6cuMt14</c:v>
                </c:pt>
                <c:pt idx="6205">
                  <c:v>zHI0ui0qx3I</c:v>
                </c:pt>
                <c:pt idx="6206">
                  <c:v>pw3iSkTRJWw</c:v>
                </c:pt>
                <c:pt idx="6207">
                  <c:v>XZsTzaBizs8</c:v>
                </c:pt>
                <c:pt idx="6208">
                  <c:v>hhtzBUFGfWM</c:v>
                </c:pt>
                <c:pt idx="6209">
                  <c:v>pxnmZ-VEBfI</c:v>
                </c:pt>
                <c:pt idx="6210">
                  <c:v>X3mtWkiOgrA</c:v>
                </c:pt>
                <c:pt idx="6211">
                  <c:v>imneybZIsvw</c:v>
                </c:pt>
                <c:pt idx="6212">
                  <c:v>0spvT8pdFKg</c:v>
                </c:pt>
                <c:pt idx="6213">
                  <c:v>4kjA1X1TSSA</c:v>
                </c:pt>
                <c:pt idx="6214">
                  <c:v>mkEogmijNaE</c:v>
                </c:pt>
                <c:pt idx="6215">
                  <c:v>dIe7ev4iSFU</c:v>
                </c:pt>
                <c:pt idx="6216">
                  <c:v>Z7ZxIKEkPHo</c:v>
                </c:pt>
                <c:pt idx="6217">
                  <c:v>CgImeJcZEb0</c:v>
                </c:pt>
                <c:pt idx="6218">
                  <c:v>yZJXUeh-fv0</c:v>
                </c:pt>
                <c:pt idx="6219">
                  <c:v>MNyXLKTzMQY</c:v>
                </c:pt>
                <c:pt idx="6220">
                  <c:v>fvEwHI4iRjs</c:v>
                </c:pt>
                <c:pt idx="6221">
                  <c:v>s5ssH692b2I</c:v>
                </c:pt>
                <c:pt idx="6222">
                  <c:v>qxo9OzKb-iw</c:v>
                </c:pt>
                <c:pt idx="6223">
                  <c:v>pjDLp2gw7HE</c:v>
                </c:pt>
                <c:pt idx="6224">
                  <c:v>sRyJZJDjm3M</c:v>
                </c:pt>
                <c:pt idx="6225">
                  <c:v>buWkSPCO13I</c:v>
                </c:pt>
                <c:pt idx="6226">
                  <c:v>PBSU6iO7SCg</c:v>
                </c:pt>
                <c:pt idx="6227">
                  <c:v>BKy0j6F77Kk</c:v>
                </c:pt>
                <c:pt idx="6228">
                  <c:v>HiAAgI0sy_I</c:v>
                </c:pt>
                <c:pt idx="6229">
                  <c:v>4iY0lnKsFgw</c:v>
                </c:pt>
                <c:pt idx="6230">
                  <c:v>nMkuAYL1F5o</c:v>
                </c:pt>
                <c:pt idx="6231">
                  <c:v>5PFiGykcyEA</c:v>
                </c:pt>
                <c:pt idx="6232">
                  <c:v>dsZWCJlDl8M</c:v>
                </c:pt>
                <c:pt idx="6233">
                  <c:v>5YE-yuqX8_U</c:v>
                </c:pt>
                <c:pt idx="6234">
                  <c:v>fdYoNpJ0S-c</c:v>
                </c:pt>
                <c:pt idx="6235">
                  <c:v>vHmw9EAFrro</c:v>
                </c:pt>
                <c:pt idx="6236">
                  <c:v>bD1ESpMTzPQ</c:v>
                </c:pt>
                <c:pt idx="6237">
                  <c:v>6cjU2dGuFjM</c:v>
                </c:pt>
                <c:pt idx="6238">
                  <c:v>u6pF7j1Kb7s</c:v>
                </c:pt>
                <c:pt idx="6239">
                  <c:v>6Xl5QzRQx4I</c:v>
                </c:pt>
                <c:pt idx="6240">
                  <c:v>Ppx8iOQA9Io</c:v>
                </c:pt>
                <c:pt idx="6241">
                  <c:v>9Kbo0GkJsrg</c:v>
                </c:pt>
                <c:pt idx="6242">
                  <c:v>0MdI8R0e8V4</c:v>
                </c:pt>
                <c:pt idx="6243">
                  <c:v>bEJMTFi27iQ</c:v>
                </c:pt>
                <c:pt idx="6244">
                  <c:v>NH03i68cJL4</c:v>
                </c:pt>
                <c:pt idx="6245">
                  <c:v>bQcxRmZkKR4</c:v>
                </c:pt>
                <c:pt idx="6246">
                  <c:v>Knlfbyo7Y3Y</c:v>
                </c:pt>
                <c:pt idx="6247">
                  <c:v>jlG0zlSm4zA</c:v>
                </c:pt>
                <c:pt idx="6248">
                  <c:v>JIFPDe89RVI</c:v>
                </c:pt>
                <c:pt idx="6249">
                  <c:v>CSa3jWSEZZ4</c:v>
                </c:pt>
                <c:pt idx="6250">
                  <c:v>rGWg_83dGak</c:v>
                </c:pt>
                <c:pt idx="6251">
                  <c:v>QJuWgzrY7TQ</c:v>
                </c:pt>
                <c:pt idx="6252">
                  <c:v>LjtfzRj7xbc</c:v>
                </c:pt>
                <c:pt idx="6253">
                  <c:v>7fXh6Cru7Mw</c:v>
                </c:pt>
                <c:pt idx="6254">
                  <c:v>pdw8u4OyLD4</c:v>
                </c:pt>
                <c:pt idx="6255">
                  <c:v>WQl7qroFhuI</c:v>
                </c:pt>
                <c:pt idx="6256">
                  <c:v>912TpdiyJDs</c:v>
                </c:pt>
                <c:pt idx="6257">
                  <c:v>UC3xdEYmyJU</c:v>
                </c:pt>
                <c:pt idx="6258">
                  <c:v>IAFllaGs6Z4</c:v>
                </c:pt>
                <c:pt idx="6259">
                  <c:v>19LcKVgJ9SA</c:v>
                </c:pt>
                <c:pt idx="6260">
                  <c:v>l5Fr5oMqTtA</c:v>
                </c:pt>
                <c:pt idx="6261">
                  <c:v>1CnnvP6vo50</c:v>
                </c:pt>
                <c:pt idx="6262">
                  <c:v>M3XHACq0OhI</c:v>
                </c:pt>
                <c:pt idx="6263">
                  <c:v>dFXY-DWVRGI</c:v>
                </c:pt>
                <c:pt idx="6264">
                  <c:v>2E2uBtPbqYs</c:v>
                </c:pt>
                <c:pt idx="6265">
                  <c:v>uKAK4ZDP_LA</c:v>
                </c:pt>
                <c:pt idx="6266">
                  <c:v>Vq0MJQXo5AI</c:v>
                </c:pt>
                <c:pt idx="6267">
                  <c:v>qHMKx9xqRig</c:v>
                </c:pt>
                <c:pt idx="6268">
                  <c:v>Mgqo5DoGGWI</c:v>
                </c:pt>
                <c:pt idx="6269">
                  <c:v>S59Xd8kMlxM</c:v>
                </c:pt>
                <c:pt idx="6270">
                  <c:v>bfXj7zLwaEA</c:v>
                </c:pt>
                <c:pt idx="6271">
                  <c:v>dQHhdwAs8Qo</c:v>
                </c:pt>
                <c:pt idx="6272">
                  <c:v>1sVmIMd0xto</c:v>
                </c:pt>
                <c:pt idx="6273">
                  <c:v>us8e94yCFws</c:v>
                </c:pt>
                <c:pt idx="6274">
                  <c:v>0AotHRuCdZA</c:v>
                </c:pt>
                <c:pt idx="6275">
                  <c:v>2u3t8us8o-Y</c:v>
                </c:pt>
                <c:pt idx="6276">
                  <c:v>32OsTYjkrNI</c:v>
                </c:pt>
                <c:pt idx="6277">
                  <c:v>0LugKOdjdM4</c:v>
                </c:pt>
                <c:pt idx="6278">
                  <c:v>Rgkp52IgXek</c:v>
                </c:pt>
                <c:pt idx="6279">
                  <c:v>TxeNJv9Z4Qc</c:v>
                </c:pt>
                <c:pt idx="6280">
                  <c:v>j9MBWZ37UCo</c:v>
                </c:pt>
                <c:pt idx="6281">
                  <c:v>ywf7sflhmTM</c:v>
                </c:pt>
                <c:pt idx="6282">
                  <c:v>og2Tx8MNvrg</c:v>
                </c:pt>
                <c:pt idx="6283">
                  <c:v>Jf3mPOMonfI</c:v>
                </c:pt>
                <c:pt idx="6284">
                  <c:v>wSV_6tdJats</c:v>
                </c:pt>
                <c:pt idx="6285">
                  <c:v>iiLigAOPbFk</c:v>
                </c:pt>
                <c:pt idx="6286">
                  <c:v>c2VXhOfuLrQ</c:v>
                </c:pt>
                <c:pt idx="6287">
                  <c:v>WSnb2hYpmLI</c:v>
                </c:pt>
                <c:pt idx="6288">
                  <c:v>30-mYBSfKUI</c:v>
                </c:pt>
                <c:pt idx="6289">
                  <c:v>2UBfSkohSOw</c:v>
                </c:pt>
                <c:pt idx="6290">
                  <c:v>HZ8hmpazEiY</c:v>
                </c:pt>
                <c:pt idx="6291">
                  <c:v>VHMh7DF_ng4</c:v>
                </c:pt>
                <c:pt idx="6292">
                  <c:v>uNb6cyoL9ig</c:v>
                </c:pt>
                <c:pt idx="6293">
                  <c:v>9lpUx9-yQOc</c:v>
                </c:pt>
                <c:pt idx="6294">
                  <c:v>sSeQm8ZhqUs</c:v>
                </c:pt>
                <c:pt idx="6295">
                  <c:v>bB1PkMgw_do</c:v>
                </c:pt>
                <c:pt idx="6296">
                  <c:v>tsmdZlENbJc</c:v>
                </c:pt>
                <c:pt idx="6297">
                  <c:v>sjvvAtFaLPA</c:v>
                </c:pt>
                <c:pt idx="6298">
                  <c:v>s8_a5TxpjIk</c:v>
                </c:pt>
                <c:pt idx="6299">
                  <c:v>1lD9Y8HR1cs</c:v>
                </c:pt>
                <c:pt idx="6300">
                  <c:v>iEOLAqksKak</c:v>
                </c:pt>
                <c:pt idx="6301">
                  <c:v>5vniWkBSY3g</c:v>
                </c:pt>
                <c:pt idx="6302">
                  <c:v>6Bbvl_MjSHY</c:v>
                </c:pt>
                <c:pt idx="6303">
                  <c:v>mz1krG4cWF8</c:v>
                </c:pt>
                <c:pt idx="6304">
                  <c:v>YW97rikiFqI</c:v>
                </c:pt>
                <c:pt idx="6305">
                  <c:v>C7w8VvzzR_E</c:v>
                </c:pt>
                <c:pt idx="6306">
                  <c:v>lJAySKHHg5k</c:v>
                </c:pt>
                <c:pt idx="6307">
                  <c:v>64EQ5fL-Ftg</c:v>
                </c:pt>
                <c:pt idx="6308">
                  <c:v>Gl_q4FZV9kI</c:v>
                </c:pt>
                <c:pt idx="6309">
                  <c:v>96-duia0dTw</c:v>
                </c:pt>
                <c:pt idx="6310">
                  <c:v>PxJ5LDeK4mI</c:v>
                </c:pt>
                <c:pt idx="6311">
                  <c:v>n3F1q4ZbVt8</c:v>
                </c:pt>
                <c:pt idx="6312">
                  <c:v>88U-MDhQI7I</c:v>
                </c:pt>
                <c:pt idx="6313">
                  <c:v>Jlbs-kVZB5s</c:v>
                </c:pt>
                <c:pt idx="6314">
                  <c:v>eyKzjnvQ5Y8</c:v>
                </c:pt>
                <c:pt idx="6315">
                  <c:v>m5qV71rq1Sw</c:v>
                </c:pt>
                <c:pt idx="6316">
                  <c:v>2B-r91bmAqc</c:v>
                </c:pt>
                <c:pt idx="6317">
                  <c:v>DTFp3gsfZoU</c:v>
                </c:pt>
                <c:pt idx="6318">
                  <c:v>tADrNTPfDVk</c:v>
                </c:pt>
                <c:pt idx="6319">
                  <c:v>LRJDzEACAD0</c:v>
                </c:pt>
                <c:pt idx="6320">
                  <c:v>qzKhAfgiAdg</c:v>
                </c:pt>
                <c:pt idx="6321">
                  <c:v>xmVhz4thiMQ</c:v>
                </c:pt>
                <c:pt idx="6322">
                  <c:v>sRPs9LDVSA8</c:v>
                </c:pt>
                <c:pt idx="6323">
                  <c:v>QVyWHqhsT_k</c:v>
                </c:pt>
                <c:pt idx="6324">
                  <c:v>ZyQxMQJJpjY</c:v>
                </c:pt>
                <c:pt idx="6325">
                  <c:v>fNrogqK82_8</c:v>
                </c:pt>
                <c:pt idx="6326">
                  <c:v>dJwtFbbRQyE</c:v>
                </c:pt>
                <c:pt idx="6327">
                  <c:v>efgaryCstvU</c:v>
                </c:pt>
                <c:pt idx="6328">
                  <c:v>KyF_7Gm__n0</c:v>
                </c:pt>
                <c:pt idx="6329">
                  <c:v>MPCdWG8zIAQ</c:v>
                </c:pt>
                <c:pt idx="6330">
                  <c:v>5vmHKxM7xcM</c:v>
                </c:pt>
                <c:pt idx="6331">
                  <c:v>aBTd3mtPRLc</c:v>
                </c:pt>
                <c:pt idx="6332">
                  <c:v>Bbu3GyfQWo4</c:v>
                </c:pt>
                <c:pt idx="6333">
                  <c:v>3CKj8maHaxc</c:v>
                </c:pt>
                <c:pt idx="6334">
                  <c:v>OBeUtsovfX8</c:v>
                </c:pt>
                <c:pt idx="6335">
                  <c:v>SDfXtMU8rAg</c:v>
                </c:pt>
                <c:pt idx="6336">
                  <c:v>EagvqXJx2c0</c:v>
                </c:pt>
                <c:pt idx="6337">
                  <c:v>Ri_Ph1Og33o</c:v>
                </c:pt>
                <c:pt idx="6338">
                  <c:v>bKxyQseYyk4</c:v>
                </c:pt>
                <c:pt idx="6339">
                  <c:v>Cxp1nnxa7_w</c:v>
                </c:pt>
                <c:pt idx="6340">
                  <c:v>LGFsjJ8Oj7A</c:v>
                </c:pt>
                <c:pt idx="6341">
                  <c:v>EwiIP4a-Ilc</c:v>
                </c:pt>
                <c:pt idx="6342">
                  <c:v>m-3QegiSIew</c:v>
                </c:pt>
                <c:pt idx="6343">
                  <c:v>haZYCCPnnj4</c:v>
                </c:pt>
                <c:pt idx="6344">
                  <c:v>bOPDm8kDv9M</c:v>
                </c:pt>
                <c:pt idx="6345">
                  <c:v>ePkvn-Zn5bo</c:v>
                </c:pt>
                <c:pt idx="6346">
                  <c:v>_pPxJdur_Hs</c:v>
                </c:pt>
                <c:pt idx="6347">
                  <c:v>6XeuMzd5Na0</c:v>
                </c:pt>
                <c:pt idx="6348">
                  <c:v>6AdW1UFXY9w</c:v>
                </c:pt>
                <c:pt idx="6349">
                  <c:v>A6GxAR7TxzE</c:v>
                </c:pt>
                <c:pt idx="6350">
                  <c:v>1hL4ZQYX7cg</c:v>
                </c:pt>
                <c:pt idx="6351">
                  <c:v>S6JeI5iIiiI</c:v>
                </c:pt>
                <c:pt idx="6352">
                  <c:v>nG_Fzgphx78</c:v>
                </c:pt>
                <c:pt idx="6353">
                  <c:v>BlFePgU5hpw</c:v>
                </c:pt>
                <c:pt idx="6354">
                  <c:v>nItUiEREckU</c:v>
                </c:pt>
                <c:pt idx="6355">
                  <c:v>kvnAE-SbTbY</c:v>
                </c:pt>
                <c:pt idx="6356">
                  <c:v>3L9wmlMlpgI</c:v>
                </c:pt>
                <c:pt idx="6357">
                  <c:v>f95XpmvLw_g</c:v>
                </c:pt>
                <c:pt idx="6358">
                  <c:v>TXMj5y5y8Fc</c:v>
                </c:pt>
                <c:pt idx="6359">
                  <c:v>tWzUQyoJr1I</c:v>
                </c:pt>
                <c:pt idx="6360">
                  <c:v>25xrub6bxeo</c:v>
                </c:pt>
                <c:pt idx="6361">
                  <c:v>0RH02wLzmNo</c:v>
                </c:pt>
                <c:pt idx="6362">
                  <c:v>RgrteYrdBiE</c:v>
                </c:pt>
                <c:pt idx="6363">
                  <c:v>j6i9xlrPuZA</c:v>
                </c:pt>
                <c:pt idx="6364">
                  <c:v>carGXNbdhsA</c:v>
                </c:pt>
                <c:pt idx="6365">
                  <c:v>9dirWlQAezY</c:v>
                </c:pt>
                <c:pt idx="6366">
                  <c:v>uOba80Ql4Tw</c:v>
                </c:pt>
                <c:pt idx="6367">
                  <c:v>_r0Y42rqAug</c:v>
                </c:pt>
                <c:pt idx="6368">
                  <c:v>i48o5jdePys</c:v>
                </c:pt>
                <c:pt idx="6369">
                  <c:v>rq0e-kO1uLA</c:v>
                </c:pt>
                <c:pt idx="6370">
                  <c:v>22DU5EOlZC0</c:v>
                </c:pt>
                <c:pt idx="6371">
                  <c:v>j51MsbQxNQA</c:v>
                </c:pt>
                <c:pt idx="6372">
                  <c:v>76GuHQccj98</c:v>
                </c:pt>
                <c:pt idx="6373">
                  <c:v>HxR2UaOng_I</c:v>
                </c:pt>
                <c:pt idx="6374">
                  <c:v>5vzcu0ZXdFw</c:v>
                </c:pt>
                <c:pt idx="6375">
                  <c:v>lOqSAEhh21g</c:v>
                </c:pt>
                <c:pt idx="6376">
                  <c:v>PbzBz02pSos</c:v>
                </c:pt>
                <c:pt idx="6377">
                  <c:v>hI4D_39F-1Y</c:v>
                </c:pt>
                <c:pt idx="6378">
                  <c:v>pgc7yopnewg</c:v>
                </c:pt>
                <c:pt idx="6379">
                  <c:v>u0MarI4kfM8</c:v>
                </c:pt>
                <c:pt idx="6380">
                  <c:v>qDUyZliyRIU</c:v>
                </c:pt>
                <c:pt idx="6381">
                  <c:v>n39LjU5ldcw</c:v>
                </c:pt>
                <c:pt idx="6382">
                  <c:v>VaM2jEHxVUI</c:v>
                </c:pt>
                <c:pt idx="6383">
                  <c:v>qBjvxUseb3A</c:v>
                </c:pt>
                <c:pt idx="6384">
                  <c:v>ysOGmCHU6C4</c:v>
                </c:pt>
                <c:pt idx="6385">
                  <c:v>DnEYmG30PQk</c:v>
                </c:pt>
                <c:pt idx="6386">
                  <c:v>o1MeydJgdUA</c:v>
                </c:pt>
                <c:pt idx="6387">
                  <c:v>BQjAgyvfzt4</c:v>
                </c:pt>
                <c:pt idx="6388">
                  <c:v>9OArhHmSCIU</c:v>
                </c:pt>
                <c:pt idx="6389">
                  <c:v>KLzxAcniALE</c:v>
                </c:pt>
                <c:pt idx="6390">
                  <c:v>mQNDGTfma0w</c:v>
                </c:pt>
                <c:pt idx="6391">
                  <c:v>k04vOOiTekA</c:v>
                </c:pt>
                <c:pt idx="6392">
                  <c:v>i3Om8nvuUOM</c:v>
                </c:pt>
                <c:pt idx="6393">
                  <c:v>0LneBLI71zU</c:v>
                </c:pt>
                <c:pt idx="6394">
                  <c:v>AggBNqMVPuo</c:v>
                </c:pt>
                <c:pt idx="6395">
                  <c:v>HU1nGdGg-2I</c:v>
                </c:pt>
                <c:pt idx="6396">
                  <c:v>BjWfuh-x9F0</c:v>
                </c:pt>
                <c:pt idx="6397">
                  <c:v>GEXvkNaR3e0</c:v>
                </c:pt>
                <c:pt idx="6398">
                  <c:v>7IMHS7NRc28</c:v>
                </c:pt>
                <c:pt idx="6399">
                  <c:v>PuPUPFaH_I4</c:v>
                </c:pt>
                <c:pt idx="6400">
                  <c:v>BmokWi1RDHI</c:v>
                </c:pt>
                <c:pt idx="6401">
                  <c:v>p99Qga6yq0k</c:v>
                </c:pt>
                <c:pt idx="6402">
                  <c:v>c0JAnKc--7k</c:v>
                </c:pt>
                <c:pt idx="6403">
                  <c:v>6VhtIJxeN7I</c:v>
                </c:pt>
                <c:pt idx="6404">
                  <c:v>yUs1Y-6PWgU</c:v>
                </c:pt>
                <c:pt idx="6405">
                  <c:v>BqCaV0CO4Jw</c:v>
                </c:pt>
                <c:pt idx="6406">
                  <c:v>g7JUgRnPvRs</c:v>
                </c:pt>
                <c:pt idx="6407">
                  <c:v>H2O-5iwiLYE</c:v>
                </c:pt>
                <c:pt idx="6408">
                  <c:v>gNX5O7wRLCE</c:v>
                </c:pt>
                <c:pt idx="6409">
                  <c:v>NWn1grPUtdw</c:v>
                </c:pt>
                <c:pt idx="6410">
                  <c:v>kJCUgcRPAhE</c:v>
                </c:pt>
                <c:pt idx="6411">
                  <c:v>YKSy3USMJ0Y</c:v>
                </c:pt>
                <c:pt idx="6412">
                  <c:v>5jX22FQrd0k</c:v>
                </c:pt>
                <c:pt idx="6413">
                  <c:v>vIN7-n368qY</c:v>
                </c:pt>
                <c:pt idx="6414">
                  <c:v>J-JT0XvksBM</c:v>
                </c:pt>
                <c:pt idx="6415">
                  <c:v>2eSLph2A518</c:v>
                </c:pt>
                <c:pt idx="6416">
                  <c:v>u7cVYpfx2_E</c:v>
                </c:pt>
                <c:pt idx="6417">
                  <c:v>1tw8_u9ejO0</c:v>
                </c:pt>
                <c:pt idx="6418">
                  <c:v>CJh_vPllvX4</c:v>
                </c:pt>
                <c:pt idx="6419">
                  <c:v>up9ZnPPD99E</c:v>
                </c:pt>
                <c:pt idx="6420">
                  <c:v>CQBT-NIgzdY</c:v>
                </c:pt>
                <c:pt idx="6421">
                  <c:v>nnisO_pB-0s</c:v>
                </c:pt>
                <c:pt idx="6422">
                  <c:v>DRrqauYXThM</c:v>
                </c:pt>
                <c:pt idx="6423">
                  <c:v>fpzWz5lYg9s</c:v>
                </c:pt>
                <c:pt idx="6424">
                  <c:v>_0M5IV3Z0ww</c:v>
                </c:pt>
                <c:pt idx="6425">
                  <c:v>QvUP-hKiN1U</c:v>
                </c:pt>
                <c:pt idx="6426">
                  <c:v>8OyEihNiv2o</c:v>
                </c:pt>
                <c:pt idx="6427">
                  <c:v>6NHW-QKB7o4</c:v>
                </c:pt>
                <c:pt idx="6428">
                  <c:v>rHeUp1WrP68</c:v>
                </c:pt>
                <c:pt idx="6429">
                  <c:v>OZZ5XBoN4mU</c:v>
                </c:pt>
                <c:pt idx="6430">
                  <c:v>kg-E_f0ykIM</c:v>
                </c:pt>
                <c:pt idx="6431">
                  <c:v>pwoA01rtwMM</c:v>
                </c:pt>
                <c:pt idx="6432">
                  <c:v>JEf1rvI32Wc</c:v>
                </c:pt>
                <c:pt idx="6433">
                  <c:v>QmXWtSlaV54</c:v>
                </c:pt>
                <c:pt idx="6434">
                  <c:v>YDefO78Fv8U</c:v>
                </c:pt>
                <c:pt idx="6435">
                  <c:v>ME5bQritbWE</c:v>
                </c:pt>
                <c:pt idx="6436">
                  <c:v>qV5tTRrwh_g</c:v>
                </c:pt>
                <c:pt idx="6437">
                  <c:v>AkG5eAZ8Cqs</c:v>
                </c:pt>
                <c:pt idx="6438">
                  <c:v>r3CAdQGo_6M</c:v>
                </c:pt>
                <c:pt idx="6439">
                  <c:v>tSwzl7tjORQ</c:v>
                </c:pt>
                <c:pt idx="6440">
                  <c:v>gl1lc_xBaIY</c:v>
                </c:pt>
                <c:pt idx="6441">
                  <c:v>96-hacxp-2U</c:v>
                </c:pt>
                <c:pt idx="6442">
                  <c:v>Cv90OcE6lFw</c:v>
                </c:pt>
                <c:pt idx="6443">
                  <c:v>LRYfRTQHLPA</c:v>
                </c:pt>
                <c:pt idx="6444">
                  <c:v>DPTmY4ZCMeM</c:v>
                </c:pt>
                <c:pt idx="6445">
                  <c:v>Sg_9zyTv-70</c:v>
                </c:pt>
                <c:pt idx="6446">
                  <c:v>cOZr5ncJEWY</c:v>
                </c:pt>
                <c:pt idx="6447">
                  <c:v>7-1gwm3uvkg</c:v>
                </c:pt>
                <c:pt idx="6448">
                  <c:v>P4kTOc61pMw</c:v>
                </c:pt>
                <c:pt idx="6449">
                  <c:v>zbMAja48bQo</c:v>
                </c:pt>
                <c:pt idx="6450">
                  <c:v>odDm8LDnO3E</c:v>
                </c:pt>
                <c:pt idx="6451">
                  <c:v>VD00884BaGs</c:v>
                </c:pt>
                <c:pt idx="6452">
                  <c:v>8Fu9M7_pW_A</c:v>
                </c:pt>
                <c:pt idx="6453">
                  <c:v>IrfCpRtfGYg</c:v>
                </c:pt>
                <c:pt idx="6454">
                  <c:v>JMsA9BFugSY</c:v>
                </c:pt>
                <c:pt idx="6455">
                  <c:v>UZZJT2dN1QM</c:v>
                </c:pt>
                <c:pt idx="6456">
                  <c:v>49j_Tbl3HWU</c:v>
                </c:pt>
                <c:pt idx="6457">
                  <c:v>9do6ZWRmoRM</c:v>
                </c:pt>
                <c:pt idx="6458">
                  <c:v>BoGvzZW9aDg</c:v>
                </c:pt>
                <c:pt idx="6459">
                  <c:v>QUCI0HQUGbw</c:v>
                </c:pt>
                <c:pt idx="6460">
                  <c:v>gymzCLP7tNQ</c:v>
                </c:pt>
                <c:pt idx="6461">
                  <c:v>FZqDrDV8C4w</c:v>
                </c:pt>
                <c:pt idx="6462">
                  <c:v>q7bmOgqA3UE</c:v>
                </c:pt>
                <c:pt idx="6463">
                  <c:v>ZsqeG1goXx4</c:v>
                </c:pt>
                <c:pt idx="6464">
                  <c:v>2nTvmoZNr9E</c:v>
                </c:pt>
                <c:pt idx="6465">
                  <c:v>nF6mhRB_KK0</c:v>
                </c:pt>
                <c:pt idx="6466">
                  <c:v>biDTc9LnwOw</c:v>
                </c:pt>
                <c:pt idx="6467">
                  <c:v>iwh1JYInglk</c:v>
                </c:pt>
                <c:pt idx="6468">
                  <c:v>jKhzydoI8iY</c:v>
                </c:pt>
                <c:pt idx="6469">
                  <c:v>3o3-3UJpFYs</c:v>
                </c:pt>
                <c:pt idx="6470">
                  <c:v>Y4VIMU8ggtE</c:v>
                </c:pt>
                <c:pt idx="6471">
                  <c:v>1JHY490K_A8</c:v>
                </c:pt>
                <c:pt idx="6472">
                  <c:v>BIKnffj4r34</c:v>
                </c:pt>
                <c:pt idx="6473">
                  <c:v>cHo0to_IwM0</c:v>
                </c:pt>
                <c:pt idx="6474">
                  <c:v>7O9MXJUbnwA</c:v>
                </c:pt>
                <c:pt idx="6475">
                  <c:v>8UJiXIJiWtQ</c:v>
                </c:pt>
                <c:pt idx="6476">
                  <c:v>0rUe8b6EL90</c:v>
                </c:pt>
                <c:pt idx="6477">
                  <c:v>ipbr3SPxtBU</c:v>
                </c:pt>
                <c:pt idx="6478">
                  <c:v>7Rk_RCQLcK8</c:v>
                </c:pt>
                <c:pt idx="6479">
                  <c:v>xeq5uehjuSY</c:v>
                </c:pt>
                <c:pt idx="6480">
                  <c:v>zBhP2lCMS7U</c:v>
                </c:pt>
                <c:pt idx="6481">
                  <c:v>nCj-RiS8LXU</c:v>
                </c:pt>
                <c:pt idx="6482">
                  <c:v>l9_MbKFVSYs</c:v>
                </c:pt>
                <c:pt idx="6483">
                  <c:v>9sQkjMgFglY</c:v>
                </c:pt>
                <c:pt idx="6484">
                  <c:v>k6VdVviZFRg</c:v>
                </c:pt>
                <c:pt idx="6485">
                  <c:v>OJCkO1w9JoY</c:v>
                </c:pt>
                <c:pt idx="6486">
                  <c:v>3PdhAm_U3U8</c:v>
                </c:pt>
                <c:pt idx="6487">
                  <c:v>DJG7UeHGqFU</c:v>
                </c:pt>
                <c:pt idx="6488">
                  <c:v>1EpYdrKYnTY</c:v>
                </c:pt>
                <c:pt idx="6489">
                  <c:v>Gwb6XaddA20</c:v>
                </c:pt>
                <c:pt idx="6490">
                  <c:v>6nFb5deIimA</c:v>
                </c:pt>
                <c:pt idx="6491">
                  <c:v>tBibHSnMJGo</c:v>
                </c:pt>
                <c:pt idx="6492">
                  <c:v>sBlesHlPqVs</c:v>
                </c:pt>
                <c:pt idx="6493">
                  <c:v>IMthvf5pl8w</c:v>
                </c:pt>
                <c:pt idx="6494">
                  <c:v>6unfjTI4_-E</c:v>
                </c:pt>
                <c:pt idx="6495">
                  <c:v>ehu772l5eKE</c:v>
                </c:pt>
                <c:pt idx="6496">
                  <c:v>I6ES6opeHYI</c:v>
                </c:pt>
                <c:pt idx="6497">
                  <c:v>hH9JEF2GRT4</c:v>
                </c:pt>
                <c:pt idx="6498">
                  <c:v>lGF8nd0mZVs</c:v>
                </c:pt>
                <c:pt idx="6499">
                  <c:v>VAuF8PRCY58</c:v>
                </c:pt>
                <c:pt idx="6500">
                  <c:v>gVehBcOM__Q</c:v>
                </c:pt>
                <c:pt idx="6501">
                  <c:v>myVmjPQFyXo</c:v>
                </c:pt>
                <c:pt idx="6502">
                  <c:v>ogSkUodMHPs</c:v>
                </c:pt>
                <c:pt idx="6503">
                  <c:v>mtwM-gLa_gQ</c:v>
                </c:pt>
                <c:pt idx="6504">
                  <c:v>TRjusyhJuh4</c:v>
                </c:pt>
                <c:pt idx="6505">
                  <c:v>z1ZnJzOzIaA</c:v>
                </c:pt>
                <c:pt idx="6506">
                  <c:v>y6IDepMIJKQ</c:v>
                </c:pt>
                <c:pt idx="6507">
                  <c:v>QCTnwCc99MM</c:v>
                </c:pt>
                <c:pt idx="6508">
                  <c:v>Y4RrlyChohE</c:v>
                </c:pt>
                <c:pt idx="6509">
                  <c:v>ZDfEQ4jb0-g</c:v>
                </c:pt>
                <c:pt idx="6510">
                  <c:v>I_FCP3T7O4Y</c:v>
                </c:pt>
                <c:pt idx="6511">
                  <c:v>0inCYM4Y7HM</c:v>
                </c:pt>
                <c:pt idx="6512">
                  <c:v>2JS4LU3hXng</c:v>
                </c:pt>
                <c:pt idx="6513">
                  <c:v>j4-XoyYVtWc</c:v>
                </c:pt>
                <c:pt idx="6514">
                  <c:v>7JICsq3UBQE</c:v>
                </c:pt>
                <c:pt idx="6515">
                  <c:v>0xzKguw9tcE</c:v>
                </c:pt>
                <c:pt idx="6516">
                  <c:v>HiXTuODeqR0</c:v>
                </c:pt>
                <c:pt idx="6517">
                  <c:v>2oevwlM7NCc</c:v>
                </c:pt>
                <c:pt idx="6518">
                  <c:v>SeW-f3Pynu8</c:v>
                </c:pt>
                <c:pt idx="6519">
                  <c:v>7Ubjv2JUjHg</c:v>
                </c:pt>
                <c:pt idx="6520">
                  <c:v>0eX4BBS620Y</c:v>
                </c:pt>
                <c:pt idx="6521">
                  <c:v>Pw9rQS-NVx8</c:v>
                </c:pt>
                <c:pt idx="6522">
                  <c:v>g-aVk7ZsgvI</c:v>
                </c:pt>
                <c:pt idx="6523">
                  <c:v>3q4Qhl4_KP4</c:v>
                </c:pt>
                <c:pt idx="6524">
                  <c:v>hS785CubBlk</c:v>
                </c:pt>
                <c:pt idx="6525">
                  <c:v>PVwdoFyQ3Ao</c:v>
                </c:pt>
                <c:pt idx="6526">
                  <c:v>iPcFPTMjpHw</c:v>
                </c:pt>
                <c:pt idx="6527">
                  <c:v>A2FSo2ApQNk</c:v>
                </c:pt>
                <c:pt idx="6528">
                  <c:v>eDFkaR4guz0</c:v>
                </c:pt>
                <c:pt idx="6529">
                  <c:v>7h5YEy7_b7w</c:v>
                </c:pt>
                <c:pt idx="6530">
                  <c:v>ZJbRvgrsvrY</c:v>
                </c:pt>
                <c:pt idx="6531">
                  <c:v>t9s0nXr-eX0</c:v>
                </c:pt>
                <c:pt idx="6532">
                  <c:v>xL2hIBjAcdM</c:v>
                </c:pt>
                <c:pt idx="6533">
                  <c:v>MHlxLGBb8l4</c:v>
                </c:pt>
                <c:pt idx="6534">
                  <c:v>ZYZFmaQx7yU</c:v>
                </c:pt>
                <c:pt idx="6535">
                  <c:v>UH7Y28tbjsk</c:v>
                </c:pt>
                <c:pt idx="6536">
                  <c:v>wV_8pE84LxY</c:v>
                </c:pt>
                <c:pt idx="6537">
                  <c:v>kXWJZw3VQLA</c:v>
                </c:pt>
                <c:pt idx="6538">
                  <c:v>6Fee9V36RzM</c:v>
                </c:pt>
                <c:pt idx="6539">
                  <c:v>ucijjCSqpnA</c:v>
                </c:pt>
                <c:pt idx="6540">
                  <c:v>wXyrDmHMgeQ</c:v>
                </c:pt>
                <c:pt idx="6541">
                  <c:v>0yDowZSS26Y</c:v>
                </c:pt>
                <c:pt idx="6542">
                  <c:v>b9a_9tOaz3M</c:v>
                </c:pt>
                <c:pt idx="6543">
                  <c:v>QLH_1JoMXy8</c:v>
                </c:pt>
                <c:pt idx="6544">
                  <c:v>WlJoHQ8MdR0</c:v>
                </c:pt>
                <c:pt idx="6545">
                  <c:v>MRNHC9t7C0c</c:v>
                </c:pt>
                <c:pt idx="6546">
                  <c:v>GYe5tkWlrhE</c:v>
                </c:pt>
                <c:pt idx="6547">
                  <c:v>T-A24953CdI</c:v>
                </c:pt>
                <c:pt idx="6548">
                  <c:v>ry_2xirbe3A</c:v>
                </c:pt>
                <c:pt idx="6549">
                  <c:v>30OZx11GUAw</c:v>
                </c:pt>
                <c:pt idx="6550">
                  <c:v>UtqE056lqas</c:v>
                </c:pt>
                <c:pt idx="6551">
                  <c:v>dmIn_HJ6AJY</c:v>
                </c:pt>
                <c:pt idx="6552">
                  <c:v>EzWSQl0xKB8</c:v>
                </c:pt>
                <c:pt idx="6553">
                  <c:v>qyfWXkRCfYY</c:v>
                </c:pt>
                <c:pt idx="6554">
                  <c:v>Av5nUQXdGzM</c:v>
                </c:pt>
                <c:pt idx="6555">
                  <c:v>lGHQQOx2eMA</c:v>
                </c:pt>
                <c:pt idx="6556">
                  <c:v>M-TjQeyHrs8</c:v>
                </c:pt>
                <c:pt idx="6557">
                  <c:v>xxC0GVLVH5A</c:v>
                </c:pt>
                <c:pt idx="6558">
                  <c:v>5SFdFyNH-ig</c:v>
                </c:pt>
                <c:pt idx="6559">
                  <c:v>KJFu6lZULo4</c:v>
                </c:pt>
                <c:pt idx="6560">
                  <c:v>qltI2sQolvk</c:v>
                </c:pt>
                <c:pt idx="6561">
                  <c:v>nDnubBSB3h4</c:v>
                </c:pt>
                <c:pt idx="6562">
                  <c:v>wQlxy1CR8UM</c:v>
                </c:pt>
                <c:pt idx="6563">
                  <c:v>J7IdMsRUj9o</c:v>
                </c:pt>
                <c:pt idx="6564">
                  <c:v>0Dy4FwvjIZc</c:v>
                </c:pt>
                <c:pt idx="6565">
                  <c:v>DTN5l69zyC8</c:v>
                </c:pt>
                <c:pt idx="6566">
                  <c:v>swbzx2QOUqU</c:v>
                </c:pt>
                <c:pt idx="6567">
                  <c:v>da6xcWHzGrQ</c:v>
                </c:pt>
                <c:pt idx="6568">
                  <c:v>n4A3hjoxZV4</c:v>
                </c:pt>
                <c:pt idx="6569">
                  <c:v>D8y6bf1cx-o</c:v>
                </c:pt>
                <c:pt idx="6570">
                  <c:v>fgOOnEBW2uE</c:v>
                </c:pt>
                <c:pt idx="6571">
                  <c:v>UngF8Qa9ESI</c:v>
                </c:pt>
                <c:pt idx="6572">
                  <c:v>tg3jwZuLjr8</c:v>
                </c:pt>
                <c:pt idx="6573">
                  <c:v>Yek9pSv84yk</c:v>
                </c:pt>
                <c:pt idx="6574">
                  <c:v>qx9Q0HtO5eE</c:v>
                </c:pt>
                <c:pt idx="6575">
                  <c:v>4GS32GLTnHE</c:v>
                </c:pt>
                <c:pt idx="6576">
                  <c:v>TIMlWb32X6Y</c:v>
                </c:pt>
                <c:pt idx="6577">
                  <c:v>m0tP_rF6uJs</c:v>
                </c:pt>
                <c:pt idx="6578">
                  <c:v>xWoL9ta1uMs</c:v>
                </c:pt>
                <c:pt idx="6579">
                  <c:v>jrvitZHRmo4</c:v>
                </c:pt>
                <c:pt idx="6580">
                  <c:v>BeUF3kQPk0Q</c:v>
                </c:pt>
                <c:pt idx="6581">
                  <c:v>VEMDp8ytL38</c:v>
                </c:pt>
                <c:pt idx="6582">
                  <c:v>pU9FJQgGP-w</c:v>
                </c:pt>
                <c:pt idx="6583">
                  <c:v>WLH8hZRbPjA</c:v>
                </c:pt>
                <c:pt idx="6584">
                  <c:v>vk55GPkrrx4</c:v>
                </c:pt>
                <c:pt idx="6585">
                  <c:v>kfWH-JRiU5w</c:v>
                </c:pt>
                <c:pt idx="6586">
                  <c:v>ccGVcKxzprE</c:v>
                </c:pt>
                <c:pt idx="6587">
                  <c:v>HzjbruqN3zM</c:v>
                </c:pt>
                <c:pt idx="6588">
                  <c:v>sjomHU5uPQA</c:v>
                </c:pt>
                <c:pt idx="6589">
                  <c:v>W7eJtZUYPkA</c:v>
                </c:pt>
                <c:pt idx="6590">
                  <c:v>Zbd2D6Tea4Q</c:v>
                </c:pt>
                <c:pt idx="6591">
                  <c:v>LReEyEoY7lw</c:v>
                </c:pt>
                <c:pt idx="6592">
                  <c:v>pSYlHYyAmPU</c:v>
                </c:pt>
                <c:pt idx="6593">
                  <c:v>K-GLSdU2scw</c:v>
                </c:pt>
                <c:pt idx="6594">
                  <c:v>G9tEcdwXm7w</c:v>
                </c:pt>
                <c:pt idx="6595">
                  <c:v>UBGJmTYO38U</c:v>
                </c:pt>
                <c:pt idx="6596">
                  <c:v>RgrLpwiXjwQ</c:v>
                </c:pt>
                <c:pt idx="6597">
                  <c:v>f8fKbkEpC34</c:v>
                </c:pt>
                <c:pt idx="6598">
                  <c:v>rTK8C3B8r0M</c:v>
                </c:pt>
                <c:pt idx="6599">
                  <c:v>RJzZc2dR7-E</c:v>
                </c:pt>
                <c:pt idx="6600">
                  <c:v>e5kh5pnazBU</c:v>
                </c:pt>
                <c:pt idx="6601">
                  <c:v>o8F2N8hPdyo</c:v>
                </c:pt>
                <c:pt idx="6602">
                  <c:v>NdRyncS4m_A</c:v>
                </c:pt>
                <c:pt idx="6603">
                  <c:v>_Mpfse8_HaI</c:v>
                </c:pt>
                <c:pt idx="6604">
                  <c:v>dHyzala3IDg</c:v>
                </c:pt>
                <c:pt idx="6605">
                  <c:v>3Whk5xZ6iRI</c:v>
                </c:pt>
                <c:pt idx="6606">
                  <c:v>LOpz6iAWkg8</c:v>
                </c:pt>
                <c:pt idx="6607">
                  <c:v>FCVKLkeD2I0</c:v>
                </c:pt>
                <c:pt idx="6608">
                  <c:v>r3puKUcSEZo</c:v>
                </c:pt>
                <c:pt idx="6609">
                  <c:v>RbycBQIJYQo</c:v>
                </c:pt>
                <c:pt idx="6610">
                  <c:v>LG5fXQ1O-xE</c:v>
                </c:pt>
                <c:pt idx="6611">
                  <c:v>z0GUY4uimfw</c:v>
                </c:pt>
                <c:pt idx="6612">
                  <c:v>21nZrXuCWZ4</c:v>
                </c:pt>
                <c:pt idx="6613">
                  <c:v>3XxuJy4cKho</c:v>
                </c:pt>
                <c:pt idx="6614">
                  <c:v>tDUX2ulqk-c</c:v>
                </c:pt>
                <c:pt idx="6615">
                  <c:v>qbXuzFHmBkQ</c:v>
                </c:pt>
                <c:pt idx="6616">
                  <c:v>3FInZmJMZ68</c:v>
                </c:pt>
                <c:pt idx="6617">
                  <c:v>B_HOxcVHyEE</c:v>
                </c:pt>
                <c:pt idx="6618">
                  <c:v>7FsP-rl3LpY</c:v>
                </c:pt>
                <c:pt idx="6619">
                  <c:v>jdxH-OHmEoE</c:v>
                </c:pt>
                <c:pt idx="6620">
                  <c:v>DhR0juCzn3U</c:v>
                </c:pt>
                <c:pt idx="6621">
                  <c:v>qhbVuXJlxLw</c:v>
                </c:pt>
                <c:pt idx="6622">
                  <c:v>MLCvSsO-NsI</c:v>
                </c:pt>
                <c:pt idx="6623">
                  <c:v>XPumolFKnMw</c:v>
                </c:pt>
                <c:pt idx="6624">
                  <c:v>ixvhgpPPHX0</c:v>
                </c:pt>
                <c:pt idx="6625">
                  <c:v>ipz3JGKYB-Y</c:v>
                </c:pt>
                <c:pt idx="6626">
                  <c:v>vFmaxOcmvHo</c:v>
                </c:pt>
                <c:pt idx="6627">
                  <c:v>qYckopLJEeA</c:v>
                </c:pt>
                <c:pt idx="6628">
                  <c:v>Nsvl7qfcStg</c:v>
                </c:pt>
                <c:pt idx="6629">
                  <c:v>SOIJeoD17Co</c:v>
                </c:pt>
                <c:pt idx="6630">
                  <c:v>XK36geG01DE</c:v>
                </c:pt>
                <c:pt idx="6631">
                  <c:v>DFhRbCk0Mgc</c:v>
                </c:pt>
                <c:pt idx="6632">
                  <c:v>QvqWcNH6c1g</c:v>
                </c:pt>
                <c:pt idx="6633">
                  <c:v>qDd_eTAPzCs</c:v>
                </c:pt>
                <c:pt idx="6634">
                  <c:v>eeEDcSHtvIk</c:v>
                </c:pt>
                <c:pt idx="6635">
                  <c:v>Tatnf0GKhQ0</c:v>
                </c:pt>
                <c:pt idx="6636">
                  <c:v>bX4zWWt2qcc</c:v>
                </c:pt>
                <c:pt idx="6637">
                  <c:v>yFxf0vX9MK8</c:v>
                </c:pt>
                <c:pt idx="6638">
                  <c:v>J9i1h7DR7XI</c:v>
                </c:pt>
                <c:pt idx="6639">
                  <c:v>iJPbdmMaMPA</c:v>
                </c:pt>
                <c:pt idx="6640">
                  <c:v>4pT2DLQXxH4</c:v>
                </c:pt>
                <c:pt idx="6641">
                  <c:v>ouhZOVZ3mSk</c:v>
                </c:pt>
                <c:pt idx="6642">
                  <c:v>rpbKlsmMsUw</c:v>
                </c:pt>
                <c:pt idx="6643">
                  <c:v>JtEP_7jIFP8</c:v>
                </c:pt>
                <c:pt idx="6644">
                  <c:v>WR3BEkpordM</c:v>
                </c:pt>
                <c:pt idx="6645">
                  <c:v>qTOGKO7Fpu8</c:v>
                </c:pt>
                <c:pt idx="6646">
                  <c:v>nQ3yv6GHnDw</c:v>
                </c:pt>
                <c:pt idx="6647">
                  <c:v>OoPVweZY-wQ</c:v>
                </c:pt>
                <c:pt idx="6648">
                  <c:v>aVAFkMBPxEs</c:v>
                </c:pt>
                <c:pt idx="6649">
                  <c:v>HMjOGgTlo80</c:v>
                </c:pt>
                <c:pt idx="6650">
                  <c:v>yJZrVBTYhvs</c:v>
                </c:pt>
                <c:pt idx="6651">
                  <c:v>up5z3NyF96U</c:v>
                </c:pt>
                <c:pt idx="6652">
                  <c:v>MWeYWuCAbtw</c:v>
                </c:pt>
                <c:pt idx="6653">
                  <c:v>aIlb7oWPxWQ</c:v>
                </c:pt>
                <c:pt idx="6654">
                  <c:v>Mh5Twex8IuM</c:v>
                </c:pt>
                <c:pt idx="6655">
                  <c:v>zD_9co5hgMs</c:v>
                </c:pt>
                <c:pt idx="6656">
                  <c:v>QyKjemyDJMg</c:v>
                </c:pt>
                <c:pt idx="6657">
                  <c:v>WvQwFQzmxCc</c:v>
                </c:pt>
                <c:pt idx="6658">
                  <c:v>D8Mp49xw0dw</c:v>
                </c:pt>
                <c:pt idx="6659">
                  <c:v>UTKPGLP1BuA</c:v>
                </c:pt>
                <c:pt idx="6660">
                  <c:v>tVeEllntglw</c:v>
                </c:pt>
                <c:pt idx="6661">
                  <c:v>W_9V30hMhTw</c:v>
                </c:pt>
                <c:pt idx="6662">
                  <c:v>uUl-7nDjPEs</c:v>
                </c:pt>
                <c:pt idx="6663">
                  <c:v>70jTAv0YtSk</c:v>
                </c:pt>
                <c:pt idx="6664">
                  <c:v>QIl7qUbu2OI</c:v>
                </c:pt>
                <c:pt idx="6665">
                  <c:v>nSESXknYE_Y</c:v>
                </c:pt>
                <c:pt idx="6666">
                  <c:v>8nYdPSEr5Cs</c:v>
                </c:pt>
                <c:pt idx="6667">
                  <c:v>l_zhJyIDO4s</c:v>
                </c:pt>
                <c:pt idx="6668">
                  <c:v>8O4ZbUaBr2A</c:v>
                </c:pt>
                <c:pt idx="6669">
                  <c:v>dtjLDKyZ3-Y</c:v>
                </c:pt>
                <c:pt idx="6670">
                  <c:v>HXamTw5raPQ</c:v>
                </c:pt>
                <c:pt idx="6671">
                  <c:v>YV-qFJ0ICfw</c:v>
                </c:pt>
                <c:pt idx="6672">
                  <c:v>uTWkrCvYE7M</c:v>
                </c:pt>
                <c:pt idx="6673">
                  <c:v>efXkftZ1Paw</c:v>
                </c:pt>
                <c:pt idx="6674">
                  <c:v>qlvG_85vCbs</c:v>
                </c:pt>
                <c:pt idx="6675">
                  <c:v>rumYZz_OnxE</c:v>
                </c:pt>
                <c:pt idx="6676">
                  <c:v>qcRCZchv9o0</c:v>
                </c:pt>
                <c:pt idx="6677">
                  <c:v>NOt4Ybpnzj0</c:v>
                </c:pt>
                <c:pt idx="6678">
                  <c:v>TyAFwCQ6_Gg</c:v>
                </c:pt>
                <c:pt idx="6679">
                  <c:v>Pq0I0v4U9yo</c:v>
                </c:pt>
                <c:pt idx="6680">
                  <c:v>w84h4bJLNDQ</c:v>
                </c:pt>
                <c:pt idx="6681">
                  <c:v>kWjHLWxW8ts</c:v>
                </c:pt>
                <c:pt idx="6682">
                  <c:v>9af3MzG3QwM</c:v>
                </c:pt>
                <c:pt idx="6683">
                  <c:v>xZsONNB3gXU</c:v>
                </c:pt>
                <c:pt idx="6684">
                  <c:v>U1rxliXHeG4</c:v>
                </c:pt>
                <c:pt idx="6685">
                  <c:v>RLvOIeYXobE</c:v>
                </c:pt>
                <c:pt idx="6686">
                  <c:v>8Svg8GG4gHw</c:v>
                </c:pt>
                <c:pt idx="6687">
                  <c:v>-90fWzjVM7w</c:v>
                </c:pt>
                <c:pt idx="6688">
                  <c:v>wNMg7E_ypHI</c:v>
                </c:pt>
                <c:pt idx="6689">
                  <c:v>4uI-pVlpXb0</c:v>
                </c:pt>
                <c:pt idx="6690">
                  <c:v>gPH78a2np0g</c:v>
                </c:pt>
                <c:pt idx="6691">
                  <c:v>zUWZtSSZfsc</c:v>
                </c:pt>
                <c:pt idx="6692">
                  <c:v>UNZutENw034</c:v>
                </c:pt>
                <c:pt idx="6693">
                  <c:v>kt0MlOvyFaw</c:v>
                </c:pt>
                <c:pt idx="6694">
                  <c:v>1gCG9PzCAEo</c:v>
                </c:pt>
                <c:pt idx="6695">
                  <c:v>WI6DoccpvQE</c:v>
                </c:pt>
                <c:pt idx="6696">
                  <c:v>lL8AyBMVYDQ</c:v>
                </c:pt>
                <c:pt idx="6697">
                  <c:v>ntjZEBobMec</c:v>
                </c:pt>
                <c:pt idx="6698">
                  <c:v>xLFdc149QT8</c:v>
                </c:pt>
                <c:pt idx="6699">
                  <c:v>jz_Z4A_237U</c:v>
                </c:pt>
                <c:pt idx="6700">
                  <c:v>6GmMr9S-8S4</c:v>
                </c:pt>
                <c:pt idx="6701">
                  <c:v>24ALe879qaM</c:v>
                </c:pt>
                <c:pt idx="6702">
                  <c:v>fMU6ZvKT3X4</c:v>
                </c:pt>
                <c:pt idx="6703">
                  <c:v>qQEX5cr6q2o</c:v>
                </c:pt>
                <c:pt idx="6704">
                  <c:v>R-5RBhqngUs</c:v>
                </c:pt>
                <c:pt idx="6705">
                  <c:v>UkmIT-hmfhI</c:v>
                </c:pt>
                <c:pt idx="6706">
                  <c:v>aFgyRUVZrLk</c:v>
                </c:pt>
                <c:pt idx="6707">
                  <c:v>wrpeEitIEpA</c:v>
                </c:pt>
                <c:pt idx="6708">
                  <c:v>UZEU5czmucI</c:v>
                </c:pt>
                <c:pt idx="6709">
                  <c:v>FSoh_sUpN74</c:v>
                </c:pt>
                <c:pt idx="6710">
                  <c:v>etG3Mu-QGpM</c:v>
                </c:pt>
                <c:pt idx="6711">
                  <c:v>F-6a8MJLga0</c:v>
                </c:pt>
                <c:pt idx="6712">
                  <c:v>dsyyY5pMQyo</c:v>
                </c:pt>
                <c:pt idx="6713">
                  <c:v>avzDiphsnTI</c:v>
                </c:pt>
                <c:pt idx="6714">
                  <c:v>CsSsigYQrOM</c:v>
                </c:pt>
                <c:pt idx="6715">
                  <c:v>x1fl0sLqOmM</c:v>
                </c:pt>
                <c:pt idx="6716">
                  <c:v>NZVwAnuq-iQ</c:v>
                </c:pt>
                <c:pt idx="6717">
                  <c:v>J3YIgmfQ1OI</c:v>
                </c:pt>
                <c:pt idx="6718">
                  <c:v>uIxqGfj5ICo</c:v>
                </c:pt>
                <c:pt idx="6719">
                  <c:v>ox9KvGm2ets</c:v>
                </c:pt>
                <c:pt idx="6720">
                  <c:v>-9C1Z3nIsPQ</c:v>
                </c:pt>
                <c:pt idx="6721">
                  <c:v>YpkJO_GrCo0</c:v>
                </c:pt>
                <c:pt idx="6722">
                  <c:v>KCnKJbNSibA</c:v>
                </c:pt>
                <c:pt idx="6723">
                  <c:v>f_R9_xdhuNw</c:v>
                </c:pt>
                <c:pt idx="6724">
                  <c:v>FMOnbs5_Bcc</c:v>
                </c:pt>
                <c:pt idx="6725">
                  <c:v>_lg8sNpeOUM</c:v>
                </c:pt>
                <c:pt idx="6726">
                  <c:v>mGoJNeWEdXA</c:v>
                </c:pt>
                <c:pt idx="6727">
                  <c:v>gzYxCP6BF9o</c:v>
                </c:pt>
                <c:pt idx="6728">
                  <c:v>iDNESDyr5s4</c:v>
                </c:pt>
                <c:pt idx="6729">
                  <c:v>c6_8u4KGV5M</c:v>
                </c:pt>
                <c:pt idx="6730">
                  <c:v>BG9bYMyTzPI</c:v>
                </c:pt>
                <c:pt idx="6731">
                  <c:v>eT6fvvP5obg</c:v>
                </c:pt>
                <c:pt idx="6732">
                  <c:v>Z6dqZsJi0bc</c:v>
                </c:pt>
                <c:pt idx="6733">
                  <c:v>igbwY_Je2S8</c:v>
                </c:pt>
                <c:pt idx="6734">
                  <c:v>NTPAau4KNPQ</c:v>
                </c:pt>
                <c:pt idx="6735">
                  <c:v>0zMvIfB_DKI</c:v>
                </c:pt>
                <c:pt idx="6736">
                  <c:v>9S7gdXZHqNw</c:v>
                </c:pt>
                <c:pt idx="6737">
                  <c:v>KJSX-52-xxY</c:v>
                </c:pt>
                <c:pt idx="6738">
                  <c:v>p-C1f6jd7AU</c:v>
                </c:pt>
                <c:pt idx="6739">
                  <c:v>DGzP9ssjl7g</c:v>
                </c:pt>
                <c:pt idx="6740">
                  <c:v>w8C11gs-hQE</c:v>
                </c:pt>
                <c:pt idx="6741">
                  <c:v>yOZC2KH9-Ms</c:v>
                </c:pt>
                <c:pt idx="6742">
                  <c:v>ynNKe3wPqVE</c:v>
                </c:pt>
                <c:pt idx="6743">
                  <c:v>mT2u9C9MrNA</c:v>
                </c:pt>
                <c:pt idx="6744">
                  <c:v>USXoINPEhoA</c:v>
                </c:pt>
                <c:pt idx="6745">
                  <c:v>y8M5KuXHGik</c:v>
                </c:pt>
                <c:pt idx="6746">
                  <c:v>M1EtM-XU6tA</c:v>
                </c:pt>
                <c:pt idx="6747">
                  <c:v>U6b_QeukGuk</c:v>
                </c:pt>
                <c:pt idx="6748">
                  <c:v>hvFbmImsCc4</c:v>
                </c:pt>
                <c:pt idx="6749">
                  <c:v>2njhBV0Z30E</c:v>
                </c:pt>
                <c:pt idx="6750">
                  <c:v>Tl9SqlU9FHg</c:v>
                </c:pt>
                <c:pt idx="6751">
                  <c:v>sXAwqoJ-WUA</c:v>
                </c:pt>
                <c:pt idx="6752">
                  <c:v>45WAhpRs5Yo</c:v>
                </c:pt>
                <c:pt idx="6753">
                  <c:v>YNY1Nhdk_E8</c:v>
                </c:pt>
                <c:pt idx="6754">
                  <c:v>lPRfKlJeiIE</c:v>
                </c:pt>
                <c:pt idx="6755">
                  <c:v>WLsfodPrjQw</c:v>
                </c:pt>
                <c:pt idx="6756">
                  <c:v>yhKjkjDM5C8</c:v>
                </c:pt>
                <c:pt idx="6757">
                  <c:v>ZQ4VHs4LwhI</c:v>
                </c:pt>
                <c:pt idx="6758">
                  <c:v>8EuXrHC4l3s</c:v>
                </c:pt>
                <c:pt idx="6759">
                  <c:v>zULo9vPB2S0</c:v>
                </c:pt>
                <c:pt idx="6760">
                  <c:v>Clw98RDR_Wg</c:v>
                </c:pt>
                <c:pt idx="6761">
                  <c:v>7wYgtHTotvw</c:v>
                </c:pt>
                <c:pt idx="6762">
                  <c:v>6jf2wNj7ewA</c:v>
                </c:pt>
                <c:pt idx="6763">
                  <c:v>D8gG83JYR5E</c:v>
                </c:pt>
                <c:pt idx="6764">
                  <c:v>meeh2f8-OqI</c:v>
                </c:pt>
                <c:pt idx="6765">
                  <c:v>jZMHSetWPto</c:v>
                </c:pt>
                <c:pt idx="6766">
                  <c:v>gywC5t9JxSA</c:v>
                </c:pt>
                <c:pt idx="6767">
                  <c:v>_iRBspjg2pw</c:v>
                </c:pt>
                <c:pt idx="6768">
                  <c:v>xpB8S3ucrcI</c:v>
                </c:pt>
                <c:pt idx="6769">
                  <c:v>6ktHTP3aKX4</c:v>
                </c:pt>
                <c:pt idx="6770">
                  <c:v>8o9bH_gPoFw</c:v>
                </c:pt>
                <c:pt idx="6771">
                  <c:v>q9ncawDK2Wc</c:v>
                </c:pt>
                <c:pt idx="6772">
                  <c:v>xb0vST0FhVc</c:v>
                </c:pt>
                <c:pt idx="6773">
                  <c:v>x46sEa6UeQ8</c:v>
                </c:pt>
                <c:pt idx="6774">
                  <c:v>CqF4iPq9000</c:v>
                </c:pt>
                <c:pt idx="6775">
                  <c:v>p3b0Xgz7bro</c:v>
                </c:pt>
                <c:pt idx="6776">
                  <c:v>KqXf5QS8Ggo</c:v>
                </c:pt>
                <c:pt idx="6777">
                  <c:v>6a5ygLDkJCg</c:v>
                </c:pt>
                <c:pt idx="6778">
                  <c:v>YBnGRbLdJ_U</c:v>
                </c:pt>
                <c:pt idx="6779">
                  <c:v>YRqthCC918g</c:v>
                </c:pt>
                <c:pt idx="6780">
                  <c:v>9kt_lhXnl1o</c:v>
                </c:pt>
                <c:pt idx="6781">
                  <c:v>GRaR6JpFoM0</c:v>
                </c:pt>
                <c:pt idx="6782">
                  <c:v>lqf1ExOzzdw</c:v>
                </c:pt>
                <c:pt idx="6783">
                  <c:v>WfrZAjLjDqo</c:v>
                </c:pt>
                <c:pt idx="6784">
                  <c:v>lhBdEnSeAAg</c:v>
                </c:pt>
                <c:pt idx="6785">
                  <c:v>d_tG4j-3b9E</c:v>
                </c:pt>
                <c:pt idx="6786">
                  <c:v>6JNRoDQOZoc</c:v>
                </c:pt>
                <c:pt idx="6787">
                  <c:v>m0TCMs-ZDMo</c:v>
                </c:pt>
                <c:pt idx="6788">
                  <c:v>T-3UpSfhI6E</c:v>
                </c:pt>
                <c:pt idx="6789">
                  <c:v>TPKujwGWtZo</c:v>
                </c:pt>
                <c:pt idx="6790">
                  <c:v>vXPwo3Ck8B4</c:v>
                </c:pt>
                <c:pt idx="6791">
                  <c:v>eaKwN8fm_2o</c:v>
                </c:pt>
                <c:pt idx="6792">
                  <c:v>nIgV4CYTPWM</c:v>
                </c:pt>
                <c:pt idx="6793">
                  <c:v>zYfd6jJ7apg</c:v>
                </c:pt>
                <c:pt idx="6794">
                  <c:v>a0NtQgwh8og</c:v>
                </c:pt>
                <c:pt idx="6795">
                  <c:v>JcfZ268m7kc</c:v>
                </c:pt>
                <c:pt idx="6796">
                  <c:v>k9x2HrrhcbU</c:v>
                </c:pt>
                <c:pt idx="6797">
                  <c:v>hPYalU6QO1g</c:v>
                </c:pt>
                <c:pt idx="6798">
                  <c:v>F9XDFmNkMcU</c:v>
                </c:pt>
                <c:pt idx="6799">
                  <c:v>Dlj1QmZLWSI</c:v>
                </c:pt>
                <c:pt idx="6800">
                  <c:v>b78QZwe8mPM</c:v>
                </c:pt>
                <c:pt idx="6801">
                  <c:v>xfBptMVQy4g</c:v>
                </c:pt>
                <c:pt idx="6802">
                  <c:v>TTB2X9DzF5g</c:v>
                </c:pt>
                <c:pt idx="6803">
                  <c:v>w3JIjnkJrhc</c:v>
                </c:pt>
                <c:pt idx="6804">
                  <c:v>aBr2kKAHN6M</c:v>
                </c:pt>
                <c:pt idx="6805">
                  <c:v>Nlk2LVKsSZA</c:v>
                </c:pt>
                <c:pt idx="6806">
                  <c:v>TCXSqzLX_80</c:v>
                </c:pt>
                <c:pt idx="6807">
                  <c:v>jmUU62Eqnvg</c:v>
                </c:pt>
                <c:pt idx="6808">
                  <c:v>ThLWttjmILQ</c:v>
                </c:pt>
                <c:pt idx="6809">
                  <c:v>mq06LzlPuLE</c:v>
                </c:pt>
                <c:pt idx="6810">
                  <c:v>XqvDY9u6wn8</c:v>
                </c:pt>
                <c:pt idx="6811">
                  <c:v>vFfwJINAgBE</c:v>
                </c:pt>
                <c:pt idx="6812">
                  <c:v>khPLWaBioOs</c:v>
                </c:pt>
                <c:pt idx="6813">
                  <c:v>NwP1zp4vOJU</c:v>
                </c:pt>
                <c:pt idx="6814">
                  <c:v>yzshoDMBkqE</c:v>
                </c:pt>
                <c:pt idx="6815">
                  <c:v>iK7ROzfOW8k</c:v>
                </c:pt>
                <c:pt idx="6816">
                  <c:v>7LB-L5YMKzc</c:v>
                </c:pt>
                <c:pt idx="6817">
                  <c:v>In53LeOFVuM</c:v>
                </c:pt>
                <c:pt idx="6818">
                  <c:v>u2ru-EwFsn0</c:v>
                </c:pt>
                <c:pt idx="6819">
                  <c:v>lz378Aau6qY</c:v>
                </c:pt>
                <c:pt idx="6820">
                  <c:v>hGdiD_6sUxA</c:v>
                </c:pt>
                <c:pt idx="6821">
                  <c:v>vV6J2aSypvA</c:v>
                </c:pt>
                <c:pt idx="6822">
                  <c:v>aH9KYvODfZg</c:v>
                </c:pt>
                <c:pt idx="6823">
                  <c:v>jvcBAsE72Lc</c:v>
                </c:pt>
                <c:pt idx="6824">
                  <c:v>54z8jWNM0bE</c:v>
                </c:pt>
                <c:pt idx="6825">
                  <c:v>T2YJYVYYhfI</c:v>
                </c:pt>
                <c:pt idx="6826">
                  <c:v>RYSefzRgwMY</c:v>
                </c:pt>
                <c:pt idx="6827">
                  <c:v>qbxvxDmVhRk</c:v>
                </c:pt>
                <c:pt idx="6828">
                  <c:v>59daH3-_LIg</c:v>
                </c:pt>
                <c:pt idx="6829">
                  <c:v>i0n8AoTrkW8</c:v>
                </c:pt>
                <c:pt idx="6830">
                  <c:v>0LyhDmr0tDM</c:v>
                </c:pt>
                <c:pt idx="6831">
                  <c:v>duEp1tSxEcw</c:v>
                </c:pt>
                <c:pt idx="6832">
                  <c:v>E63GHrHXTto</c:v>
                </c:pt>
                <c:pt idx="6833">
                  <c:v>QkNla6ru6yY</c:v>
                </c:pt>
                <c:pt idx="6834">
                  <c:v>j67QcXslpEk</c:v>
                </c:pt>
                <c:pt idx="6835">
                  <c:v>2I_eypETmKo</c:v>
                </c:pt>
                <c:pt idx="6836">
                  <c:v>BBpqdWfeUJI</c:v>
                </c:pt>
                <c:pt idx="6837">
                  <c:v>rTT5RdUVKFM</c:v>
                </c:pt>
                <c:pt idx="6838">
                  <c:v>jNYti0kJcvU</c:v>
                </c:pt>
                <c:pt idx="6839">
                  <c:v>PZ5Rk0h-jUo</c:v>
                </c:pt>
                <c:pt idx="6840">
                  <c:v>ykHeGtN4m94</c:v>
                </c:pt>
                <c:pt idx="6841">
                  <c:v>9xWc6dYwkRA</c:v>
                </c:pt>
                <c:pt idx="6842">
                  <c:v>ApLzE-TLBYU</c:v>
                </c:pt>
                <c:pt idx="6843">
                  <c:v>v8JWgpbIIeM</c:v>
                </c:pt>
                <c:pt idx="6844">
                  <c:v>t0DvlqtufNM</c:v>
                </c:pt>
                <c:pt idx="6845">
                  <c:v>tjA7nAHOAww</c:v>
                </c:pt>
                <c:pt idx="6846">
                  <c:v>o-nGPNn19vE</c:v>
                </c:pt>
                <c:pt idx="6847">
                  <c:v>1hBEHEfu-SU</c:v>
                </c:pt>
                <c:pt idx="6848">
                  <c:v>A1Qj7mlZ0xE</c:v>
                </c:pt>
                <c:pt idx="6849">
                  <c:v>3ZUhTFzDLBc</c:v>
                </c:pt>
                <c:pt idx="6850">
                  <c:v>GWnfh0borr0</c:v>
                </c:pt>
                <c:pt idx="6851">
                  <c:v>2rOM-y_JGtc</c:v>
                </c:pt>
                <c:pt idx="6852">
                  <c:v>UPmHwFofwNE</c:v>
                </c:pt>
                <c:pt idx="6853">
                  <c:v>ZstXB3mR3WU</c:v>
                </c:pt>
                <c:pt idx="6854">
                  <c:v>cH4mYC91omg</c:v>
                </c:pt>
                <c:pt idx="6855">
                  <c:v>4ub9cNHJVfw</c:v>
                </c:pt>
                <c:pt idx="6856">
                  <c:v>qzAb3OcaoRw</c:v>
                </c:pt>
                <c:pt idx="6857">
                  <c:v>9tKmbfY2gBc</c:v>
                </c:pt>
                <c:pt idx="6858">
                  <c:v>mEU4dREQYow</c:v>
                </c:pt>
                <c:pt idx="6859">
                  <c:v>KF3hznZ-_ag</c:v>
                </c:pt>
                <c:pt idx="6860">
                  <c:v>pYRMvXaERV8</c:v>
                </c:pt>
                <c:pt idx="6861">
                  <c:v>7VHjXlnRrKI</c:v>
                </c:pt>
                <c:pt idx="6862">
                  <c:v>OAUyEpgGy1Y</c:v>
                </c:pt>
                <c:pt idx="6863">
                  <c:v>detkNwOHdEI</c:v>
                </c:pt>
                <c:pt idx="6864">
                  <c:v>LDz4HYOJL2w</c:v>
                </c:pt>
                <c:pt idx="6865">
                  <c:v>9mtQgxszcGw</c:v>
                </c:pt>
                <c:pt idx="6866">
                  <c:v>9atKB0lV0uw</c:v>
                </c:pt>
                <c:pt idx="6867">
                  <c:v>3Xl9vMA4gIg</c:v>
                </c:pt>
                <c:pt idx="6868">
                  <c:v>yc-iu4MjK1g</c:v>
                </c:pt>
                <c:pt idx="6869">
                  <c:v>Qx54quy9tDQ</c:v>
                </c:pt>
                <c:pt idx="6870">
                  <c:v>pbC8BI0AgAM</c:v>
                </c:pt>
                <c:pt idx="6871">
                  <c:v>4swif8r4z3Q</c:v>
                </c:pt>
                <c:pt idx="6872">
                  <c:v>HaZ5gAf6L0s</c:v>
                </c:pt>
                <c:pt idx="6873">
                  <c:v>k-6TLz9LBrw</c:v>
                </c:pt>
                <c:pt idx="6874">
                  <c:v>Kiv73Gbaxr0</c:v>
                </c:pt>
                <c:pt idx="6875">
                  <c:v>0M05pvDhIS8</c:v>
                </c:pt>
                <c:pt idx="6876">
                  <c:v>4V-5NB9tRz8</c:v>
                </c:pt>
                <c:pt idx="6877">
                  <c:v>5kT4pry7wpg</c:v>
                </c:pt>
                <c:pt idx="6878">
                  <c:v>tM8RB77x4dc</c:v>
                </c:pt>
                <c:pt idx="6879">
                  <c:v>BcREi-3YoD0</c:v>
                </c:pt>
                <c:pt idx="6880">
                  <c:v>AuInu_SdT0I</c:v>
                </c:pt>
                <c:pt idx="6881">
                  <c:v>8NpF-MjeTgY</c:v>
                </c:pt>
                <c:pt idx="6882">
                  <c:v>YHbsIbtWYuM</c:v>
                </c:pt>
                <c:pt idx="6883">
                  <c:v>sihLvRKHY9g</c:v>
                </c:pt>
                <c:pt idx="6884">
                  <c:v>cScW65Rdplc</c:v>
                </c:pt>
                <c:pt idx="6885">
                  <c:v>PoxG4j7v-CA</c:v>
                </c:pt>
                <c:pt idx="6886">
                  <c:v>EHJ_EqAjqjk</c:v>
                </c:pt>
                <c:pt idx="6887">
                  <c:v>7K2PmIM5i98</c:v>
                </c:pt>
                <c:pt idx="6888">
                  <c:v>glOWHWuMEG0</c:v>
                </c:pt>
                <c:pt idx="6889">
                  <c:v>TjBuQnRugdo</c:v>
                </c:pt>
                <c:pt idx="6890">
                  <c:v>1g5mF_pw3TQ</c:v>
                </c:pt>
                <c:pt idx="6891">
                  <c:v>Qt6CTz_A2gI</c:v>
                </c:pt>
                <c:pt idx="6892">
                  <c:v>SE_jEP7-IDs</c:v>
                </c:pt>
                <c:pt idx="6893">
                  <c:v>oQvv1gIaEWk</c:v>
                </c:pt>
                <c:pt idx="6894">
                  <c:v>LQxA15BNNKE</c:v>
                </c:pt>
                <c:pt idx="6895">
                  <c:v>YCtuljX2GFE</c:v>
                </c:pt>
                <c:pt idx="6896">
                  <c:v>uL4tsRArKVk</c:v>
                </c:pt>
                <c:pt idx="6897">
                  <c:v>j34EfiV3BCc</c:v>
                </c:pt>
                <c:pt idx="6898">
                  <c:v>Hzr_2xsb4z8</c:v>
                </c:pt>
                <c:pt idx="6899">
                  <c:v>4PlBXS4K6lE</c:v>
                </c:pt>
                <c:pt idx="6900">
                  <c:v>XuQtn_XQaKU</c:v>
                </c:pt>
                <c:pt idx="6901">
                  <c:v>xJqXgAG5ox8</c:v>
                </c:pt>
                <c:pt idx="6902">
                  <c:v>XjXTB0pSl2c</c:v>
                </c:pt>
                <c:pt idx="6903">
                  <c:v>x3C56EMqDVg</c:v>
                </c:pt>
                <c:pt idx="6904">
                  <c:v>LRDe5zofQvw</c:v>
                </c:pt>
                <c:pt idx="6905">
                  <c:v>gy6misMDsPI</c:v>
                </c:pt>
                <c:pt idx="6906">
                  <c:v>9epTNvGgUI0</c:v>
                </c:pt>
                <c:pt idx="6907">
                  <c:v>Oo76nzAY6QE</c:v>
                </c:pt>
                <c:pt idx="6908">
                  <c:v>cXl3krZZOGc</c:v>
                </c:pt>
                <c:pt idx="6909">
                  <c:v>OONtopsMZDA</c:v>
                </c:pt>
                <c:pt idx="6910">
                  <c:v>IOmBeLRLlNs</c:v>
                </c:pt>
                <c:pt idx="6911">
                  <c:v>_vwFTtBk-Vo</c:v>
                </c:pt>
                <c:pt idx="6912">
                  <c:v>M3ZCKHU0PQQ</c:v>
                </c:pt>
                <c:pt idx="6913">
                  <c:v>wFMyarLMXT0</c:v>
                </c:pt>
                <c:pt idx="6914">
                  <c:v>LpnfCC5u9uY</c:v>
                </c:pt>
                <c:pt idx="6915">
                  <c:v>L_WFqfoORL4</c:v>
                </c:pt>
                <c:pt idx="6916">
                  <c:v>XGtR3ryx87M</c:v>
                </c:pt>
                <c:pt idx="6917">
                  <c:v>Qmokhw419hQ</c:v>
                </c:pt>
                <c:pt idx="6918">
                  <c:v>bBkctqXmOxY</c:v>
                </c:pt>
                <c:pt idx="6919">
                  <c:v>GzrXkDCgvjI</c:v>
                </c:pt>
                <c:pt idx="6920">
                  <c:v>Me6L_sbd3Ys</c:v>
                </c:pt>
                <c:pt idx="6921">
                  <c:v>iNa1rAC0d8w</c:v>
                </c:pt>
                <c:pt idx="6922">
                  <c:v>k5chI_5-HmU</c:v>
                </c:pt>
                <c:pt idx="6923">
                  <c:v>wVXQMEN00NU</c:v>
                </c:pt>
                <c:pt idx="6924">
                  <c:v>VWz--9zdvn8</c:v>
                </c:pt>
                <c:pt idx="6925">
                  <c:v>qQpGmDhxgRE</c:v>
                </c:pt>
                <c:pt idx="6926">
                  <c:v>fugigPIUSeQ</c:v>
                </c:pt>
                <c:pt idx="6927">
                  <c:v>8Y4FMGLdVQs</c:v>
                </c:pt>
                <c:pt idx="6928">
                  <c:v>UyNPIpcg5pk</c:v>
                </c:pt>
                <c:pt idx="6929">
                  <c:v>hbdpMSHjWkc</c:v>
                </c:pt>
                <c:pt idx="6930">
                  <c:v>UtVfhpn8HvM</c:v>
                </c:pt>
                <c:pt idx="6931">
                  <c:v>OXghWau-vh8</c:v>
                </c:pt>
                <c:pt idx="6932">
                  <c:v>VndDciL_yog</c:v>
                </c:pt>
                <c:pt idx="6933">
                  <c:v>AcbptqtCW9o</c:v>
                </c:pt>
                <c:pt idx="6934">
                  <c:v>8RLvsYgbHZs</c:v>
                </c:pt>
                <c:pt idx="6935">
                  <c:v>Ohl2-Q02j_E</c:v>
                </c:pt>
                <c:pt idx="6936">
                  <c:v>2MWlNTZDbIM</c:v>
                </c:pt>
                <c:pt idx="6937">
                  <c:v>GtsU1vhKyNY</c:v>
                </c:pt>
                <c:pt idx="6938">
                  <c:v>4fKgKl8W3ws</c:v>
                </c:pt>
                <c:pt idx="6939">
                  <c:v>18OSLOq-bFA</c:v>
                </c:pt>
                <c:pt idx="6940">
                  <c:v>JgiwhV6a0_4</c:v>
                </c:pt>
                <c:pt idx="6941">
                  <c:v>V2VquEl3zzE</c:v>
                </c:pt>
                <c:pt idx="6942">
                  <c:v>9JdcGeJkntc</c:v>
                </c:pt>
                <c:pt idx="6943">
                  <c:v>Src2kZD7RzI</c:v>
                </c:pt>
                <c:pt idx="6944">
                  <c:v>fBhB8GvaqP8</c:v>
                </c:pt>
                <c:pt idx="6945">
                  <c:v>7fzr5j4x08A</c:v>
                </c:pt>
                <c:pt idx="6946">
                  <c:v>c9bO7wRpUsA</c:v>
                </c:pt>
                <c:pt idx="6947">
                  <c:v>xB83_Z5jX74</c:v>
                </c:pt>
                <c:pt idx="6948">
                  <c:v>ODbakoYQlUQ</c:v>
                </c:pt>
                <c:pt idx="6949">
                  <c:v>oBtY5CKPj3U</c:v>
                </c:pt>
                <c:pt idx="6950">
                  <c:v>wU2IbJxeHfs</c:v>
                </c:pt>
                <c:pt idx="6951">
                  <c:v>i_81ZXfCKa8</c:v>
                </c:pt>
                <c:pt idx="6952">
                  <c:v>2m7bazCkvi4</c:v>
                </c:pt>
                <c:pt idx="6953">
                  <c:v>PO4JH1yzpDs</c:v>
                </c:pt>
                <c:pt idx="6954">
                  <c:v>yIMw9SQAY0s</c:v>
                </c:pt>
                <c:pt idx="6955">
                  <c:v>iiQlL8amoPQ</c:v>
                </c:pt>
                <c:pt idx="6956">
                  <c:v>1CS5lO2fyVo</c:v>
                </c:pt>
                <c:pt idx="6957">
                  <c:v>g1XvR6LWgG0</c:v>
                </c:pt>
                <c:pt idx="6958">
                  <c:v>lDkI3ewgL1c</c:v>
                </c:pt>
                <c:pt idx="6959">
                  <c:v>hUG_wnVz39w</c:v>
                </c:pt>
                <c:pt idx="6960">
                  <c:v>WmLVAy1wn9Q</c:v>
                </c:pt>
                <c:pt idx="6961">
                  <c:v>Zua6WUB6iV4</c:v>
                </c:pt>
                <c:pt idx="6962">
                  <c:v>gs9oIOT4I3E</c:v>
                </c:pt>
                <c:pt idx="6963">
                  <c:v>JSUO-lZ7Bpw</c:v>
                </c:pt>
                <c:pt idx="6964">
                  <c:v>BqpSabV0bTY</c:v>
                </c:pt>
                <c:pt idx="6965">
                  <c:v>T_4mKCPaHVU</c:v>
                </c:pt>
                <c:pt idx="6966">
                  <c:v>yMY7-0W9yD8</c:v>
                </c:pt>
                <c:pt idx="6967">
                  <c:v>c52ptU17OJo</c:v>
                </c:pt>
                <c:pt idx="6968">
                  <c:v>nePS94qjI6c</c:v>
                </c:pt>
                <c:pt idx="6969">
                  <c:v>gWNPhBou7T0</c:v>
                </c:pt>
                <c:pt idx="6970">
                  <c:v>SdetHab0wTU</c:v>
                </c:pt>
                <c:pt idx="6971">
                  <c:v>LEDt5Iy3JM8</c:v>
                </c:pt>
                <c:pt idx="6972">
                  <c:v>7WrQl4s62bE</c:v>
                </c:pt>
                <c:pt idx="6973">
                  <c:v>e9kBWI7VsS0</c:v>
                </c:pt>
                <c:pt idx="6974">
                  <c:v>oRLL2rpgrsg</c:v>
                </c:pt>
                <c:pt idx="6975">
                  <c:v>NDgGal7bj5M</c:v>
                </c:pt>
                <c:pt idx="6976">
                  <c:v>fQvYMRtjQJU</c:v>
                </c:pt>
                <c:pt idx="6977">
                  <c:v>HxV41zjCePE</c:v>
                </c:pt>
                <c:pt idx="6978">
                  <c:v>rcYdMd908AI</c:v>
                </c:pt>
                <c:pt idx="6979">
                  <c:v>Ik4cn7M9E7A</c:v>
                </c:pt>
                <c:pt idx="6980">
                  <c:v>DUJFJ23RW6g</c:v>
                </c:pt>
                <c:pt idx="6981">
                  <c:v>bx4YwI0xODc</c:v>
                </c:pt>
                <c:pt idx="6982">
                  <c:v>J8QpS4hZ1xQ</c:v>
                </c:pt>
                <c:pt idx="6983">
                  <c:v>mToY-QvD06I</c:v>
                </c:pt>
                <c:pt idx="6984">
                  <c:v>7xkPdmPjplY</c:v>
                </c:pt>
                <c:pt idx="6985">
                  <c:v>2GhCUd6SQdg</c:v>
                </c:pt>
                <c:pt idx="6986">
                  <c:v>DvGP_jmnXNo</c:v>
                </c:pt>
                <c:pt idx="6987">
                  <c:v>lo6rvA6NNNk</c:v>
                </c:pt>
                <c:pt idx="6988">
                  <c:v>qn-ktnvcrkY</c:v>
                </c:pt>
                <c:pt idx="6989">
                  <c:v>m2mWA1shexk</c:v>
                </c:pt>
                <c:pt idx="6990">
                  <c:v>IIWDaeU68tM</c:v>
                </c:pt>
                <c:pt idx="6991">
                  <c:v>kW9Mv0XoFzc</c:v>
                </c:pt>
                <c:pt idx="6992">
                  <c:v>bLa4WONsq9g</c:v>
                </c:pt>
                <c:pt idx="6993">
                  <c:v>WvRPOjsOGmo</c:v>
                </c:pt>
                <c:pt idx="6994">
                  <c:v>K7MaLm3OoHc</c:v>
                </c:pt>
                <c:pt idx="6995">
                  <c:v>mQCk1medFbc</c:v>
                </c:pt>
                <c:pt idx="6996">
                  <c:v>X-zEkE5I324</c:v>
                </c:pt>
                <c:pt idx="6997">
                  <c:v>6e0XqZK4nNM</c:v>
                </c:pt>
                <c:pt idx="6998">
                  <c:v>TEFd-xwJ8jM</c:v>
                </c:pt>
                <c:pt idx="6999">
                  <c:v>jUYafLM5Baw</c:v>
                </c:pt>
                <c:pt idx="7000">
                  <c:v>UaguZGN2RwU</c:v>
                </c:pt>
                <c:pt idx="7001">
                  <c:v>LneKK607484</c:v>
                </c:pt>
                <c:pt idx="7002">
                  <c:v>fb0plV6nASY</c:v>
                </c:pt>
                <c:pt idx="7003">
                  <c:v>0eSiddTE0Oo</c:v>
                </c:pt>
                <c:pt idx="7004">
                  <c:v>CVri6p7-fwU</c:v>
                </c:pt>
                <c:pt idx="7005">
                  <c:v>A9IsTwccT4Q</c:v>
                </c:pt>
                <c:pt idx="7006">
                  <c:v>2Yfi8XxI6fw</c:v>
                </c:pt>
                <c:pt idx="7007">
                  <c:v>zoFQhvnFCcI</c:v>
                </c:pt>
                <c:pt idx="7008">
                  <c:v>CTiafs0qD90</c:v>
                </c:pt>
                <c:pt idx="7009">
                  <c:v>v6Z4QQIqCU0</c:v>
                </c:pt>
                <c:pt idx="7010">
                  <c:v>DwcxI8ZiCek</c:v>
                </c:pt>
                <c:pt idx="7011">
                  <c:v>PEbjOAx-ElU</c:v>
                </c:pt>
                <c:pt idx="7012">
                  <c:v>DgSmouILilI</c:v>
                </c:pt>
                <c:pt idx="7013">
                  <c:v>d7JwbKSdNK4</c:v>
                </c:pt>
                <c:pt idx="7014">
                  <c:v>zqDdVegzew0</c:v>
                </c:pt>
                <c:pt idx="7015">
                  <c:v>8w3R7VgOsKk</c:v>
                </c:pt>
                <c:pt idx="7016">
                  <c:v>vbw-TBhwSVo</c:v>
                </c:pt>
                <c:pt idx="7017">
                  <c:v>tL58a9fIXJg</c:v>
                </c:pt>
                <c:pt idx="7018">
                  <c:v>DZ9vgenKvDc</c:v>
                </c:pt>
                <c:pt idx="7019">
                  <c:v>TTcgaz5u9U0</c:v>
                </c:pt>
                <c:pt idx="7020">
                  <c:v>zFrllD9D9HM</c:v>
                </c:pt>
                <c:pt idx="7021">
                  <c:v>J3ve3CZ5rog</c:v>
                </c:pt>
                <c:pt idx="7022">
                  <c:v>I_nvq5JkWyw</c:v>
                </c:pt>
                <c:pt idx="7023">
                  <c:v>xxL_kV7W9tE</c:v>
                </c:pt>
                <c:pt idx="7024">
                  <c:v>XE2J9bw52RI</c:v>
                </c:pt>
                <c:pt idx="7025">
                  <c:v>s1Sa3upX3bQ</c:v>
                </c:pt>
                <c:pt idx="7026">
                  <c:v>o5QHbTL3uUI</c:v>
                </c:pt>
                <c:pt idx="7027">
                  <c:v>U3zH0EH4gGE</c:v>
                </c:pt>
                <c:pt idx="7028">
                  <c:v>9dBepLCkjZQ</c:v>
                </c:pt>
                <c:pt idx="7029">
                  <c:v>arnKF5mA0ak</c:v>
                </c:pt>
                <c:pt idx="7030">
                  <c:v>91dCMceBGkg</c:v>
                </c:pt>
                <c:pt idx="7031">
                  <c:v>fX2mNMHXsYE</c:v>
                </c:pt>
                <c:pt idx="7032">
                  <c:v>XB3NN0Fy1g4</c:v>
                </c:pt>
                <c:pt idx="7033">
                  <c:v>K9dxueVOZ7s</c:v>
                </c:pt>
                <c:pt idx="7034">
                  <c:v>8KW7DDfXx9U</c:v>
                </c:pt>
                <c:pt idx="7035">
                  <c:v>SBrVNM1rMoI</c:v>
                </c:pt>
                <c:pt idx="7036">
                  <c:v>V9tw4yMJ600</c:v>
                </c:pt>
                <c:pt idx="7037">
                  <c:v>86VjgW1wDfI</c:v>
                </c:pt>
                <c:pt idx="7038">
                  <c:v>lJJkD0hXf94</c:v>
                </c:pt>
                <c:pt idx="7039">
                  <c:v>CM77RWjXwIs</c:v>
                </c:pt>
                <c:pt idx="7040">
                  <c:v>NeaMJlnXa1E</c:v>
                </c:pt>
                <c:pt idx="7041">
                  <c:v>wPdmDCmuhM0</c:v>
                </c:pt>
                <c:pt idx="7042">
                  <c:v>Z1w-DTmPLIc</c:v>
                </c:pt>
                <c:pt idx="7043">
                  <c:v>uNA30cSwHUk</c:v>
                </c:pt>
                <c:pt idx="7044">
                  <c:v>TQGF3t1HNoM</c:v>
                </c:pt>
                <c:pt idx="7045">
                  <c:v>D9uNiDTK-CI</c:v>
                </c:pt>
                <c:pt idx="7046">
                  <c:v>QcAr4A1LiVA</c:v>
                </c:pt>
                <c:pt idx="7047">
                  <c:v>9W-aDrFafTY</c:v>
                </c:pt>
                <c:pt idx="7048">
                  <c:v>5sHJORXcxtE</c:v>
                </c:pt>
                <c:pt idx="7049">
                  <c:v>Hb-1swI5E_0</c:v>
                </c:pt>
                <c:pt idx="7050">
                  <c:v>b25zVPsXcRo</c:v>
                </c:pt>
                <c:pt idx="7051">
                  <c:v>RfClAOOgInQ</c:v>
                </c:pt>
                <c:pt idx="7052">
                  <c:v>iDccZI6Hb3s</c:v>
                </c:pt>
                <c:pt idx="7053">
                  <c:v>aRK1WFOrnS4</c:v>
                </c:pt>
                <c:pt idx="7054">
                  <c:v>iVxptSKVxa4</c:v>
                </c:pt>
                <c:pt idx="7055">
                  <c:v>ZkEyaJIQyU8</c:v>
                </c:pt>
                <c:pt idx="7056">
                  <c:v>_UbrYCscYvE</c:v>
                </c:pt>
                <c:pt idx="7057">
                  <c:v>PVlMp5pWE9k</c:v>
                </c:pt>
                <c:pt idx="7058">
                  <c:v>pX1a8xnKch4</c:v>
                </c:pt>
                <c:pt idx="7059">
                  <c:v>FE8qWh7NU3Q</c:v>
                </c:pt>
                <c:pt idx="7060">
                  <c:v>3yR54ug2MF4</c:v>
                </c:pt>
                <c:pt idx="7061">
                  <c:v>wmOJVKD5nMI</c:v>
                </c:pt>
                <c:pt idx="7062">
                  <c:v>G4BTsdufZQU</c:v>
                </c:pt>
                <c:pt idx="7063">
                  <c:v>H0J_N4fgQJI</c:v>
                </c:pt>
                <c:pt idx="7064">
                  <c:v>viqDlxldSYs</c:v>
                </c:pt>
                <c:pt idx="7065">
                  <c:v>0O60hJvgqbU</c:v>
                </c:pt>
                <c:pt idx="7066">
                  <c:v>deJzlHBFRZo</c:v>
                </c:pt>
                <c:pt idx="7067">
                  <c:v>qf5G928jqJI</c:v>
                </c:pt>
                <c:pt idx="7068">
                  <c:v>5hLsZ7oHd8E</c:v>
                </c:pt>
                <c:pt idx="7069">
                  <c:v>D6yCN-UQalQ</c:v>
                </c:pt>
                <c:pt idx="7070">
                  <c:v>PxSup7h97m0</c:v>
                </c:pt>
                <c:pt idx="7071">
                  <c:v>gqpM8_fanbc</c:v>
                </c:pt>
                <c:pt idx="7072">
                  <c:v>vcjm6k25z2c</c:v>
                </c:pt>
                <c:pt idx="7073">
                  <c:v>baf7nC9hl18</c:v>
                </c:pt>
                <c:pt idx="7074">
                  <c:v>cd33Rp5U_U8</c:v>
                </c:pt>
                <c:pt idx="7075">
                  <c:v>jDpCDLCF-s0</c:v>
                </c:pt>
                <c:pt idx="7076">
                  <c:v>Q4X8zSSAlCc</c:v>
                </c:pt>
                <c:pt idx="7077">
                  <c:v>z-ZZ4XhCbUg</c:v>
                </c:pt>
                <c:pt idx="7078">
                  <c:v>41dnYsBilt0</c:v>
                </c:pt>
                <c:pt idx="7079">
                  <c:v>S_aSAUEnxsg</c:v>
                </c:pt>
                <c:pt idx="7080">
                  <c:v>TI9gJjdMMZ4</c:v>
                </c:pt>
                <c:pt idx="7081">
                  <c:v>EwQcgTE95gY</c:v>
                </c:pt>
                <c:pt idx="7082">
                  <c:v>5O_zJ_vHOnY</c:v>
                </c:pt>
                <c:pt idx="7083">
                  <c:v>tWAb2u29OHY</c:v>
                </c:pt>
                <c:pt idx="7084">
                  <c:v>ELIgdo-2ZXo</c:v>
                </c:pt>
                <c:pt idx="7085">
                  <c:v>jYjUjYGNjgc</c:v>
                </c:pt>
                <c:pt idx="7086">
                  <c:v>r_OX9jTBb3s</c:v>
                </c:pt>
                <c:pt idx="7087">
                  <c:v>wLfXSPvaoDY</c:v>
                </c:pt>
                <c:pt idx="7088">
                  <c:v>MCISsggVFDM</c:v>
                </c:pt>
                <c:pt idx="7089">
                  <c:v>m-xAo63ww_c</c:v>
                </c:pt>
                <c:pt idx="7090">
                  <c:v>6AdWBCJOtdU</c:v>
                </c:pt>
                <c:pt idx="7091">
                  <c:v>J9ccMJIfM9g</c:v>
                </c:pt>
                <c:pt idx="7092">
                  <c:v>n0hnrkQy0zk</c:v>
                </c:pt>
                <c:pt idx="7093">
                  <c:v>eGSHJoEcV4M</c:v>
                </c:pt>
                <c:pt idx="7094">
                  <c:v>47qBFc35ZUw</c:v>
                </c:pt>
                <c:pt idx="7095">
                  <c:v>f_Pg0Z9LKw4</c:v>
                </c:pt>
                <c:pt idx="7096">
                  <c:v>Cha2g4MlH78</c:v>
                </c:pt>
                <c:pt idx="7097">
                  <c:v>XNoX6v89JdI</c:v>
                </c:pt>
                <c:pt idx="7098">
                  <c:v>g1mwf0T9aPo</c:v>
                </c:pt>
                <c:pt idx="7099">
                  <c:v>XJ3FiJTIdyY</c:v>
                </c:pt>
                <c:pt idx="7100">
                  <c:v>CvVLmQ1TOI0</c:v>
                </c:pt>
                <c:pt idx="7101">
                  <c:v>tfzdwg8etGY</c:v>
                </c:pt>
                <c:pt idx="7102">
                  <c:v>jVzpTmt1O-g</c:v>
                </c:pt>
                <c:pt idx="7103">
                  <c:v>b3QdByI1D4k</c:v>
                </c:pt>
                <c:pt idx="7104">
                  <c:v>NfVyeEmcapc</c:v>
                </c:pt>
                <c:pt idx="7105">
                  <c:v>5w8Ht9ECDfw</c:v>
                </c:pt>
                <c:pt idx="7106">
                  <c:v>x9SMSnVNoqw</c:v>
                </c:pt>
                <c:pt idx="7107">
                  <c:v>ZDb-AOg52vM</c:v>
                </c:pt>
                <c:pt idx="7108">
                  <c:v>wH1Zt3YU3Ss</c:v>
                </c:pt>
                <c:pt idx="7109">
                  <c:v>Y8Dbx8a3aMg</c:v>
                </c:pt>
                <c:pt idx="7110">
                  <c:v>4rXxV0LvwkE</c:v>
                </c:pt>
                <c:pt idx="7111">
                  <c:v>ZslhJCeFTKk</c:v>
                </c:pt>
                <c:pt idx="7112">
                  <c:v>JO2WC9zl9OE</c:v>
                </c:pt>
                <c:pt idx="7113">
                  <c:v>9xQX9nRQlyM</c:v>
                </c:pt>
                <c:pt idx="7114">
                  <c:v>2O7JOOB36J4</c:v>
                </c:pt>
                <c:pt idx="7115">
                  <c:v>n0sEFLuNOiY</c:v>
                </c:pt>
                <c:pt idx="7116">
                  <c:v>GWi8C2iFKBY</c:v>
                </c:pt>
                <c:pt idx="7117">
                  <c:v>2xH0N4eVwcQ</c:v>
                </c:pt>
                <c:pt idx="7118">
                  <c:v>Qip7PlLLGnY</c:v>
                </c:pt>
                <c:pt idx="7119">
                  <c:v>8gJ_aOmuj5M</c:v>
                </c:pt>
                <c:pt idx="7120">
                  <c:v>KN7uoyo6awM</c:v>
                </c:pt>
                <c:pt idx="7121">
                  <c:v>umnHBQ5bge0</c:v>
                </c:pt>
                <c:pt idx="7122">
                  <c:v>ili3qFpfoOc</c:v>
                </c:pt>
                <c:pt idx="7123">
                  <c:v>1TcslnYho68</c:v>
                </c:pt>
                <c:pt idx="7124">
                  <c:v>FhsnuuB8ayc</c:v>
                </c:pt>
                <c:pt idx="7125">
                  <c:v>57Ds_jsjhlA</c:v>
                </c:pt>
                <c:pt idx="7126">
                  <c:v>TYIl7RuTJsY</c:v>
                </c:pt>
                <c:pt idx="7127">
                  <c:v>rF1C5eRn4mo</c:v>
                </c:pt>
                <c:pt idx="7128">
                  <c:v>TUe3KAoFk50</c:v>
                </c:pt>
                <c:pt idx="7129">
                  <c:v>_rsEuzusFtA</c:v>
                </c:pt>
                <c:pt idx="7130">
                  <c:v>4-gea7DdCyg</c:v>
                </c:pt>
                <c:pt idx="7131">
                  <c:v>5fMXpzuK9kA</c:v>
                </c:pt>
                <c:pt idx="7132">
                  <c:v>yn-KYHoH4nw</c:v>
                </c:pt>
                <c:pt idx="7133">
                  <c:v>H6DsKzsqe4o</c:v>
                </c:pt>
                <c:pt idx="7134">
                  <c:v>LZXH1S8XZmU</c:v>
                </c:pt>
                <c:pt idx="7135">
                  <c:v>5j9rVdfcKEA</c:v>
                </c:pt>
                <c:pt idx="7136">
                  <c:v>LKQ3EjbYI3M</c:v>
                </c:pt>
                <c:pt idx="7137">
                  <c:v>wRHQWlnoKTg</c:v>
                </c:pt>
                <c:pt idx="7138">
                  <c:v>IX3yA4ioAhA</c:v>
                </c:pt>
                <c:pt idx="7139">
                  <c:v>ylt0fxC6GCs</c:v>
                </c:pt>
                <c:pt idx="7140">
                  <c:v>c7QjAlfJH0A</c:v>
                </c:pt>
                <c:pt idx="7141">
                  <c:v>SSI5kKq4YYI</c:v>
                </c:pt>
                <c:pt idx="7142">
                  <c:v>JMMjvD8xElI</c:v>
                </c:pt>
                <c:pt idx="7143">
                  <c:v>hNxpugDszrA</c:v>
                </c:pt>
                <c:pt idx="7144">
                  <c:v>auJB55-EpOE</c:v>
                </c:pt>
                <c:pt idx="7145">
                  <c:v>UTYjPRQZoJU</c:v>
                </c:pt>
                <c:pt idx="7146">
                  <c:v>OrnbwDIMAo4</c:v>
                </c:pt>
                <c:pt idx="7147">
                  <c:v>VUkE0IehNy0</c:v>
                </c:pt>
                <c:pt idx="7148">
                  <c:v>HN0Mu0narkE</c:v>
                </c:pt>
                <c:pt idx="7149">
                  <c:v>mzg97szxnpQ</c:v>
                </c:pt>
                <c:pt idx="7150">
                  <c:v>ts7YmLdSwmM</c:v>
                </c:pt>
                <c:pt idx="7151">
                  <c:v>46TiqS5SSQw</c:v>
                </c:pt>
                <c:pt idx="7152">
                  <c:v>kLJLecYz5a4</c:v>
                </c:pt>
                <c:pt idx="7153">
                  <c:v>pXyCnqy6nZg</c:v>
                </c:pt>
                <c:pt idx="7154">
                  <c:v>fdgAMPzwqnU</c:v>
                </c:pt>
                <c:pt idx="7155">
                  <c:v>gxm_i0ErK0g</c:v>
                </c:pt>
                <c:pt idx="7156">
                  <c:v>xqelM7ho8aU</c:v>
                </c:pt>
                <c:pt idx="7157">
                  <c:v>kh1KJq60G8Q</c:v>
                </c:pt>
                <c:pt idx="7158">
                  <c:v>iUjcRQ48ciA</c:v>
                </c:pt>
                <c:pt idx="7159">
                  <c:v>caEM5TTgeks</c:v>
                </c:pt>
                <c:pt idx="7160">
                  <c:v>KgfDonjRZy8</c:v>
                </c:pt>
                <c:pt idx="7161">
                  <c:v>wCvWcBzEVeg</c:v>
                </c:pt>
                <c:pt idx="7162">
                  <c:v>BoLtBTc5l9s</c:v>
                </c:pt>
                <c:pt idx="7163">
                  <c:v>j1TkPxKh4Vk</c:v>
                </c:pt>
                <c:pt idx="7164">
                  <c:v>O342D3msVEY</c:v>
                </c:pt>
                <c:pt idx="7165">
                  <c:v>s5H7g9x4O-0</c:v>
                </c:pt>
                <c:pt idx="7166">
                  <c:v>AveKHcx4b34</c:v>
                </c:pt>
                <c:pt idx="7167">
                  <c:v>e8XoJsBCi2k</c:v>
                </c:pt>
                <c:pt idx="7168">
                  <c:v>1D6akJVuiuE</c:v>
                </c:pt>
                <c:pt idx="7169">
                  <c:v>0k4jne82Qc0</c:v>
                </c:pt>
                <c:pt idx="7170">
                  <c:v>HruB3mm5CSc</c:v>
                </c:pt>
                <c:pt idx="7171">
                  <c:v>sbN6zthDv4s</c:v>
                </c:pt>
                <c:pt idx="7172">
                  <c:v>BU8TS4A4DI0</c:v>
                </c:pt>
                <c:pt idx="7173">
                  <c:v>WpZhbb44ZVk</c:v>
                </c:pt>
                <c:pt idx="7174">
                  <c:v>5qxNL1XPDnY</c:v>
                </c:pt>
                <c:pt idx="7175">
                  <c:v>AnwhM6rxy_Q</c:v>
                </c:pt>
                <c:pt idx="7176">
                  <c:v>DkVPuSzNPvw</c:v>
                </c:pt>
                <c:pt idx="7177">
                  <c:v>R4LA6v2u47Q</c:v>
                </c:pt>
                <c:pt idx="7178">
                  <c:v>8K9MEtGfS3I</c:v>
                </c:pt>
                <c:pt idx="7179">
                  <c:v>cRUOr0y12kc</c:v>
                </c:pt>
                <c:pt idx="7180">
                  <c:v>DSkNMg2b9w0</c:v>
                </c:pt>
                <c:pt idx="7181">
                  <c:v>r71I00XmLbM</c:v>
                </c:pt>
                <c:pt idx="7182">
                  <c:v>uuNivTp52vQ</c:v>
                </c:pt>
                <c:pt idx="7183">
                  <c:v>DVuhA23Bp68</c:v>
                </c:pt>
                <c:pt idx="7184">
                  <c:v>XGEFeVzceNg</c:v>
                </c:pt>
                <c:pt idx="7185">
                  <c:v>KHIJmehK5OA</c:v>
                </c:pt>
                <c:pt idx="7186">
                  <c:v>4Y-o0KPkrhI</c:v>
                </c:pt>
                <c:pt idx="7187">
                  <c:v>jfpDTnsKK_Q</c:v>
                </c:pt>
                <c:pt idx="7188">
                  <c:v>Fk6Hjg6Btcc</c:v>
                </c:pt>
                <c:pt idx="7189">
                  <c:v>Q3jege0p0dQ</c:v>
                </c:pt>
                <c:pt idx="7190">
                  <c:v>LnAaLsiJW7I</c:v>
                </c:pt>
                <c:pt idx="7191">
                  <c:v>4D0gImMi02Q</c:v>
                </c:pt>
                <c:pt idx="7192">
                  <c:v>Klhx7PnolZI</c:v>
                </c:pt>
                <c:pt idx="7193">
                  <c:v>6iasJ7De55k</c:v>
                </c:pt>
                <c:pt idx="7194">
                  <c:v>2ho6nzGB9NI</c:v>
                </c:pt>
                <c:pt idx="7195">
                  <c:v>DSPCEQXLoXU</c:v>
                </c:pt>
                <c:pt idx="7196">
                  <c:v>OBD5ypok5mM</c:v>
                </c:pt>
                <c:pt idx="7197">
                  <c:v>qyKivZT2wig</c:v>
                </c:pt>
                <c:pt idx="7198">
                  <c:v>HBfXWXIrHCA</c:v>
                </c:pt>
                <c:pt idx="7199">
                  <c:v>Mld3eav1vn4</c:v>
                </c:pt>
                <c:pt idx="7200">
                  <c:v>JYeFv6vNHEw</c:v>
                </c:pt>
                <c:pt idx="7201">
                  <c:v>as0vNACDJaE</c:v>
                </c:pt>
                <c:pt idx="7202">
                  <c:v>nNhclTpN_w0</c:v>
                </c:pt>
                <c:pt idx="7203">
                  <c:v>sqFVrfinlYk</c:v>
                </c:pt>
                <c:pt idx="7204">
                  <c:v>8_rTIAOohas</c:v>
                </c:pt>
                <c:pt idx="7205">
                  <c:v>UUkn-enk2RU</c:v>
                </c:pt>
                <c:pt idx="7206">
                  <c:v>YZ1UN5gvLjQ</c:v>
                </c:pt>
                <c:pt idx="7207">
                  <c:v>pVxOVlm_lE8</c:v>
                </c:pt>
                <c:pt idx="7208">
                  <c:v>iSZq3l-Fmbo</c:v>
                </c:pt>
                <c:pt idx="7209">
                  <c:v>QwievZ1Tx-8</c:v>
                </c:pt>
                <c:pt idx="7210">
                  <c:v>2wlYHYFNPtM</c:v>
                </c:pt>
                <c:pt idx="7211">
                  <c:v>gbRijjvIeyk</c:v>
                </c:pt>
                <c:pt idx="7212">
                  <c:v>H9ui6HGyCt0</c:v>
                </c:pt>
                <c:pt idx="7213">
                  <c:v>6ZfuNTqbHE8</c:v>
                </c:pt>
                <c:pt idx="7214">
                  <c:v>mSAgLsrZG2Q</c:v>
                </c:pt>
                <c:pt idx="7215">
                  <c:v>sgX_StgXGF0</c:v>
                </c:pt>
                <c:pt idx="7216">
                  <c:v>0fCM_i5b7io</c:v>
                </c:pt>
                <c:pt idx="7217">
                  <c:v>PJBmeqpw3DY</c:v>
                </c:pt>
                <c:pt idx="7218">
                  <c:v>HnnRyhuX_jM</c:v>
                </c:pt>
                <c:pt idx="7219">
                  <c:v>zkWiTLKE0mg</c:v>
                </c:pt>
                <c:pt idx="7220">
                  <c:v>69Akkon2ciQ</c:v>
                </c:pt>
                <c:pt idx="7221">
                  <c:v>1DJVxuY2Fxw</c:v>
                </c:pt>
                <c:pt idx="7222">
                  <c:v>QK_iX5cPDhE</c:v>
                </c:pt>
                <c:pt idx="7223">
                  <c:v>PzcaR1N0pTI</c:v>
                </c:pt>
                <c:pt idx="7224">
                  <c:v>RMbqk72Y18s</c:v>
                </c:pt>
                <c:pt idx="7225">
                  <c:v>u3S1Jd8G4e8</c:v>
                </c:pt>
                <c:pt idx="7226">
                  <c:v>ITflhZqN9Iw</c:v>
                </c:pt>
                <c:pt idx="7227">
                  <c:v>7-H0BbfhqUI</c:v>
                </c:pt>
                <c:pt idx="7228">
                  <c:v>UZnU-duI_qM</c:v>
                </c:pt>
                <c:pt idx="7229">
                  <c:v>gsYJzn2BpAo</c:v>
                </c:pt>
                <c:pt idx="7230">
                  <c:v>P9-dzM2DtYU</c:v>
                </c:pt>
                <c:pt idx="7231">
                  <c:v>cKt8EfqBYUY</c:v>
                </c:pt>
                <c:pt idx="7232">
                  <c:v>R2opvwNkD1M</c:v>
                </c:pt>
                <c:pt idx="7233">
                  <c:v>g8yN87RVzQE</c:v>
                </c:pt>
                <c:pt idx="7234">
                  <c:v>9vHzfUkSEsk</c:v>
                </c:pt>
                <c:pt idx="7235">
                  <c:v>1vOck2Nguso</c:v>
                </c:pt>
                <c:pt idx="7236">
                  <c:v>6yHrAfqrebg</c:v>
                </c:pt>
                <c:pt idx="7237">
                  <c:v>wPZR41F-bPY</c:v>
                </c:pt>
                <c:pt idx="7238">
                  <c:v>TJwch9OCWag</c:v>
                </c:pt>
                <c:pt idx="7239">
                  <c:v>b-LDelJrFO8</c:v>
                </c:pt>
                <c:pt idx="7240">
                  <c:v>bjRhRr3PX04</c:v>
                </c:pt>
                <c:pt idx="7241">
                  <c:v>qg2NmXf-hOU</c:v>
                </c:pt>
                <c:pt idx="7242">
                  <c:v>5KxTgfKWeOI</c:v>
                </c:pt>
                <c:pt idx="7243">
                  <c:v>OdUryRvNmgs</c:v>
                </c:pt>
                <c:pt idx="7244">
                  <c:v>sfU0qBEbY_A</c:v>
                </c:pt>
                <c:pt idx="7245">
                  <c:v>GPXE0jXMVJI</c:v>
                </c:pt>
                <c:pt idx="7246">
                  <c:v>Fx8gNixuAW8</c:v>
                </c:pt>
                <c:pt idx="7247">
                  <c:v>nSbpX3i1rf0</c:v>
                </c:pt>
                <c:pt idx="7248">
                  <c:v>DAyDuVnFL5s</c:v>
                </c:pt>
                <c:pt idx="7249">
                  <c:v>Uw-f0FuOatI</c:v>
                </c:pt>
                <c:pt idx="7250">
                  <c:v>VdJr71mudNY</c:v>
                </c:pt>
                <c:pt idx="7251">
                  <c:v>xdLCKCiep5U</c:v>
                </c:pt>
                <c:pt idx="7252">
                  <c:v>Yb0hu1MSV5Q</c:v>
                </c:pt>
                <c:pt idx="7253">
                  <c:v>z9SZiYxAUxQ</c:v>
                </c:pt>
                <c:pt idx="7254">
                  <c:v>UwvKCEv-cok</c:v>
                </c:pt>
                <c:pt idx="7255">
                  <c:v>QCwJL-f_5Go</c:v>
                </c:pt>
                <c:pt idx="7256">
                  <c:v>vEO9MYa7CqM</c:v>
                </c:pt>
                <c:pt idx="7257">
                  <c:v>puWsLGXQ0_Y</c:v>
                </c:pt>
                <c:pt idx="7258">
                  <c:v>UL4jyN7HYmI</c:v>
                </c:pt>
                <c:pt idx="7259">
                  <c:v>OTREVdrVgZY</c:v>
                </c:pt>
                <c:pt idx="7260">
                  <c:v>cMC_PtgKDJE</c:v>
                </c:pt>
                <c:pt idx="7261">
                  <c:v>iAHy5O6h64Y</c:v>
                </c:pt>
                <c:pt idx="7262">
                  <c:v>il_pSa5l98w</c:v>
                </c:pt>
                <c:pt idx="7263">
                  <c:v>Mwi3aMQbiLs</c:v>
                </c:pt>
                <c:pt idx="7264">
                  <c:v>9V0hw6QjzSw</c:v>
                </c:pt>
                <c:pt idx="7265">
                  <c:v>MuepR36LkaE</c:v>
                </c:pt>
                <c:pt idx="7266">
                  <c:v>Uhs-r9Kjg_c</c:v>
                </c:pt>
                <c:pt idx="7267">
                  <c:v>wz2_cAl5AHE</c:v>
                </c:pt>
                <c:pt idx="7268">
                  <c:v>qQlmMXW7sH4</c:v>
                </c:pt>
                <c:pt idx="7269">
                  <c:v>7x9GnrYzbfY</c:v>
                </c:pt>
                <c:pt idx="7270">
                  <c:v>JfAwgMzNUqU</c:v>
                </c:pt>
                <c:pt idx="7271">
                  <c:v>LHIN4LWFoV4</c:v>
                </c:pt>
                <c:pt idx="7272">
                  <c:v>aqMHaZGq-L8</c:v>
                </c:pt>
                <c:pt idx="7273">
                  <c:v>ypcGcPEMSOE</c:v>
                </c:pt>
                <c:pt idx="7274">
                  <c:v>ckKxT49xQHM</c:v>
                </c:pt>
                <c:pt idx="7275">
                  <c:v>f5GganBB0Yw</c:v>
                </c:pt>
                <c:pt idx="7276">
                  <c:v>ztZTEoy8TRU</c:v>
                </c:pt>
                <c:pt idx="7277">
                  <c:v>AgO60e1UVBI</c:v>
                </c:pt>
                <c:pt idx="7278">
                  <c:v>6eRlGufav7w</c:v>
                </c:pt>
                <c:pt idx="7279">
                  <c:v>mMjt3325Dts</c:v>
                </c:pt>
                <c:pt idx="7280">
                  <c:v>TZNS3O77gq0</c:v>
                </c:pt>
                <c:pt idx="7281">
                  <c:v>sNjvqipn4gY</c:v>
                </c:pt>
                <c:pt idx="7282">
                  <c:v>OrnpSe4OChM</c:v>
                </c:pt>
                <c:pt idx="7283">
                  <c:v>YXKCx5B_fEE</c:v>
                </c:pt>
                <c:pt idx="7284">
                  <c:v>8OwO2zyz55U</c:v>
                </c:pt>
                <c:pt idx="7285">
                  <c:v>MzsGEGLcSbc</c:v>
                </c:pt>
                <c:pt idx="7286">
                  <c:v>WKQGOWn0tJE</c:v>
                </c:pt>
                <c:pt idx="7287">
                  <c:v>bAl2OnwldqQ</c:v>
                </c:pt>
                <c:pt idx="7288">
                  <c:v>idxpnXq6ZJ4</c:v>
                </c:pt>
                <c:pt idx="7289">
                  <c:v>954yv2ahWJM</c:v>
                </c:pt>
                <c:pt idx="7290">
                  <c:v>TqSjzqNI91I</c:v>
                </c:pt>
                <c:pt idx="7291">
                  <c:v>Uo6fYl741Lk</c:v>
                </c:pt>
                <c:pt idx="7292">
                  <c:v>Wlz1ba0NnhM</c:v>
                </c:pt>
                <c:pt idx="7293">
                  <c:v>3KlvoH01f7M</c:v>
                </c:pt>
                <c:pt idx="7294">
                  <c:v>uOUQJ3_o1T0</c:v>
                </c:pt>
                <c:pt idx="7295">
                  <c:v>vh8mMEe4nU8</c:v>
                </c:pt>
                <c:pt idx="7296">
                  <c:v>AexXaGgoSSk</c:v>
                </c:pt>
                <c:pt idx="7297">
                  <c:v>l8qbzNsoSJs</c:v>
                </c:pt>
                <c:pt idx="7298">
                  <c:v>Jb-cD_jDS1M</c:v>
                </c:pt>
                <c:pt idx="7299">
                  <c:v>HtbVkw8mQZU</c:v>
                </c:pt>
                <c:pt idx="7300">
                  <c:v>6F4Vr3inx_c</c:v>
                </c:pt>
                <c:pt idx="7301">
                  <c:v>E9OIbE4ntc0</c:v>
                </c:pt>
                <c:pt idx="7302">
                  <c:v>hvDDl1feEug</c:v>
                </c:pt>
                <c:pt idx="7303">
                  <c:v>4du1KXBl4YU</c:v>
                </c:pt>
                <c:pt idx="7304">
                  <c:v>vWhKDByshDs</c:v>
                </c:pt>
                <c:pt idx="7305">
                  <c:v>isxrREkP44I</c:v>
                </c:pt>
                <c:pt idx="7306">
                  <c:v>qDyaspdzhXI</c:v>
                </c:pt>
                <c:pt idx="7307">
                  <c:v>CLvx0hFhA3Y</c:v>
                </c:pt>
                <c:pt idx="7308">
                  <c:v>HI6WvWbzkMQ</c:v>
                </c:pt>
                <c:pt idx="7309">
                  <c:v>EyDf_O407VA</c:v>
                </c:pt>
                <c:pt idx="7310">
                  <c:v>qRIdM8y3izU</c:v>
                </c:pt>
                <c:pt idx="7311">
                  <c:v>ROTN5SyGNcg</c:v>
                </c:pt>
                <c:pt idx="7312">
                  <c:v>I2hExqRK9ts</c:v>
                </c:pt>
                <c:pt idx="7313">
                  <c:v>34qhkRfTPh4</c:v>
                </c:pt>
                <c:pt idx="7314">
                  <c:v>BGJc2BeunGc</c:v>
                </c:pt>
                <c:pt idx="7315">
                  <c:v>TeA293PMT1s</c:v>
                </c:pt>
                <c:pt idx="7316">
                  <c:v>D2OiJPUbJBo</c:v>
                </c:pt>
                <c:pt idx="7317">
                  <c:v>DdSFtn12ynE</c:v>
                </c:pt>
                <c:pt idx="7318">
                  <c:v>biNFtfIVRZ8</c:v>
                </c:pt>
                <c:pt idx="7319">
                  <c:v>LpYlebfz4fw</c:v>
                </c:pt>
                <c:pt idx="7320">
                  <c:v>Cafd7OEOp90</c:v>
                </c:pt>
                <c:pt idx="7321">
                  <c:v>SK1wpxSv6mc</c:v>
                </c:pt>
                <c:pt idx="7322">
                  <c:v>r6BUF5Zf1H0</c:v>
                </c:pt>
                <c:pt idx="7323">
                  <c:v>fuoCUfdqZFI</c:v>
                </c:pt>
                <c:pt idx="7324">
                  <c:v>HW4EsVuAhRE</c:v>
                </c:pt>
                <c:pt idx="7325">
                  <c:v>ppfcpbztbqY</c:v>
                </c:pt>
                <c:pt idx="7326">
                  <c:v>CLl1RbxDRAs</c:v>
                </c:pt>
                <c:pt idx="7327">
                  <c:v>3DuoFXjcoeY</c:v>
                </c:pt>
                <c:pt idx="7328">
                  <c:v>ozZ8HpIBsGw</c:v>
                </c:pt>
                <c:pt idx="7329">
                  <c:v>YoXH6cZYI_s</c:v>
                </c:pt>
                <c:pt idx="7330">
                  <c:v>xsbLtHql4g8</c:v>
                </c:pt>
                <c:pt idx="7331">
                  <c:v>fWajtP80g54</c:v>
                </c:pt>
                <c:pt idx="7332">
                  <c:v>IA5orvWqxcI</c:v>
                </c:pt>
                <c:pt idx="7333">
                  <c:v>VkcOYfOOSnM</c:v>
                </c:pt>
                <c:pt idx="7334">
                  <c:v>R5WUpysakwQ</c:v>
                </c:pt>
                <c:pt idx="7335">
                  <c:v>WmMavGZx8Jo</c:v>
                </c:pt>
                <c:pt idx="7336">
                  <c:v>qFy5XyZsUeo</c:v>
                </c:pt>
                <c:pt idx="7337">
                  <c:v>yc0kcGgg3o0</c:v>
                </c:pt>
                <c:pt idx="7338">
                  <c:v>243wWj9haKQ</c:v>
                </c:pt>
                <c:pt idx="7339">
                  <c:v>1xPTOIRWPWQ</c:v>
                </c:pt>
                <c:pt idx="7340">
                  <c:v>xxzdynLCFpY</c:v>
                </c:pt>
                <c:pt idx="7341">
                  <c:v>8FNTBgdQtnU</c:v>
                </c:pt>
                <c:pt idx="7342">
                  <c:v>WS-kCiCVEp0</c:v>
                </c:pt>
                <c:pt idx="7343">
                  <c:v>rs2RlZQVXBU</c:v>
                </c:pt>
                <c:pt idx="7344">
                  <c:v>t9VlWhkqWtg</c:v>
                </c:pt>
                <c:pt idx="7345">
                  <c:v>phUgGEEzmWk</c:v>
                </c:pt>
                <c:pt idx="7346">
                  <c:v>yFFL1we4j_Y</c:v>
                </c:pt>
                <c:pt idx="7347">
                  <c:v>ckAh4JTjR7g</c:v>
                </c:pt>
                <c:pt idx="7348">
                  <c:v>ElDPLY58pIM</c:v>
                </c:pt>
                <c:pt idx="7349">
                  <c:v>HS-JpLtk1Ek</c:v>
                </c:pt>
                <c:pt idx="7350">
                  <c:v>thE70yQu3Bc</c:v>
                </c:pt>
                <c:pt idx="7351">
                  <c:v>BnhrKcuXy-E</c:v>
                </c:pt>
                <c:pt idx="7352">
                  <c:v>mwvQDS4mrpA</c:v>
                </c:pt>
                <c:pt idx="7353">
                  <c:v>yvcgeIkomf8</c:v>
                </c:pt>
                <c:pt idx="7354">
                  <c:v>hQyeNBDCrsA</c:v>
                </c:pt>
                <c:pt idx="7355">
                  <c:v>eca4NoV535g</c:v>
                </c:pt>
                <c:pt idx="7356">
                  <c:v>cJjJ4txtDDw</c:v>
                </c:pt>
                <c:pt idx="7357">
                  <c:v>w_MXsyIrfCg</c:v>
                </c:pt>
                <c:pt idx="7358">
                  <c:v>z6kma1ACdpw</c:v>
                </c:pt>
                <c:pt idx="7359">
                  <c:v>Xrd1NY29kQE</c:v>
                </c:pt>
                <c:pt idx="7360">
                  <c:v>SbRmVIxRMBs</c:v>
                </c:pt>
                <c:pt idx="7361">
                  <c:v>qJBbYXneScs</c:v>
                </c:pt>
                <c:pt idx="7362">
                  <c:v>m1PDqdLQMv8</c:v>
                </c:pt>
                <c:pt idx="7363">
                  <c:v>DvuAxxh-BvQ</c:v>
                </c:pt>
                <c:pt idx="7364">
                  <c:v>U39tdiKiaUQ</c:v>
                </c:pt>
                <c:pt idx="7365">
                  <c:v>LVAsRO4QxXU</c:v>
                </c:pt>
                <c:pt idx="7366">
                  <c:v>eDf-QoNxkk8</c:v>
                </c:pt>
                <c:pt idx="7367">
                  <c:v>P9v0p1IbVCA</c:v>
                </c:pt>
                <c:pt idx="7368">
                  <c:v>6RkjyIXzErA</c:v>
                </c:pt>
                <c:pt idx="7369">
                  <c:v>HGCG781JWZg</c:v>
                </c:pt>
                <c:pt idx="7370">
                  <c:v>4pwJrADIaTE</c:v>
                </c:pt>
                <c:pt idx="7371">
                  <c:v>8DjK4Ukbh3w</c:v>
                </c:pt>
                <c:pt idx="7372">
                  <c:v>o5GNPXUwj08</c:v>
                </c:pt>
                <c:pt idx="7373">
                  <c:v>7BUEKSFwk7Q</c:v>
                </c:pt>
                <c:pt idx="7374">
                  <c:v>wh_hDwv5vug</c:v>
                </c:pt>
                <c:pt idx="7375">
                  <c:v>uSxxrmF1c7w</c:v>
                </c:pt>
                <c:pt idx="7376">
                  <c:v>Iwmb4qFNY7U</c:v>
                </c:pt>
                <c:pt idx="7377">
                  <c:v>tzAOAzRREz8</c:v>
                </c:pt>
                <c:pt idx="7378">
                  <c:v>NcSQGDZ3sao</c:v>
                </c:pt>
                <c:pt idx="7379">
                  <c:v>wb49-oV0F78</c:v>
                </c:pt>
                <c:pt idx="7380">
                  <c:v>XiHiW4N7-bo</c:v>
                </c:pt>
                <c:pt idx="7381">
                  <c:v>4xJbwE-HAhg</c:v>
                </c:pt>
                <c:pt idx="7382">
                  <c:v>q8C6T6cqXiE</c:v>
                </c:pt>
                <c:pt idx="7383">
                  <c:v>7W8Uf0zCN-Q</c:v>
                </c:pt>
                <c:pt idx="7384">
                  <c:v>hMv8mqlfoaM</c:v>
                </c:pt>
                <c:pt idx="7385">
                  <c:v>6OlgthN_774</c:v>
                </c:pt>
                <c:pt idx="7386">
                  <c:v>JHgDCQAtvbE</c:v>
                </c:pt>
                <c:pt idx="7387">
                  <c:v>GPUMSvyH4vc</c:v>
                </c:pt>
                <c:pt idx="7388">
                  <c:v>WpqUOW19aJQ</c:v>
                </c:pt>
                <c:pt idx="7389">
                  <c:v>rLwyewjozJs</c:v>
                </c:pt>
                <c:pt idx="7390">
                  <c:v>0stgncwqaEQ</c:v>
                </c:pt>
                <c:pt idx="7391">
                  <c:v>ja703gLo4eM</c:v>
                </c:pt>
                <c:pt idx="7392">
                  <c:v>ADrU6kxcIsk</c:v>
                </c:pt>
                <c:pt idx="7393">
                  <c:v>DKVyeBcxuGs</c:v>
                </c:pt>
                <c:pt idx="7394">
                  <c:v>aUCeQdu-lM4</c:v>
                </c:pt>
                <c:pt idx="7395">
                  <c:v>KxaeCQ9g7D0</c:v>
                </c:pt>
                <c:pt idx="7396">
                  <c:v>LJiZxA_WVgU</c:v>
                </c:pt>
                <c:pt idx="7397">
                  <c:v>A9QZPy7AuWk</c:v>
                </c:pt>
                <c:pt idx="7398">
                  <c:v>8xc0m90JtLU</c:v>
                </c:pt>
                <c:pt idx="7399">
                  <c:v>I4PzRRZ_8B0</c:v>
                </c:pt>
                <c:pt idx="7400">
                  <c:v>eGpYwRxd71U</c:v>
                </c:pt>
                <c:pt idx="7401">
                  <c:v>pugZJuZubiU</c:v>
                </c:pt>
                <c:pt idx="7402">
                  <c:v>CgobAvfsXWQ</c:v>
                </c:pt>
                <c:pt idx="7403">
                  <c:v>u2Zqj4Nzs1g</c:v>
                </c:pt>
                <c:pt idx="7404">
                  <c:v>yfhPNUeeMEU</c:v>
                </c:pt>
                <c:pt idx="7405">
                  <c:v>7XBuexwNyUA</c:v>
                </c:pt>
                <c:pt idx="7406">
                  <c:v>NmNrwIOrZ-g</c:v>
                </c:pt>
                <c:pt idx="7407">
                  <c:v>8BXdwl6ATG4</c:v>
                </c:pt>
                <c:pt idx="7408">
                  <c:v>6yr5gT16_k0</c:v>
                </c:pt>
                <c:pt idx="7409">
                  <c:v>MDpEy9ajlCs</c:v>
                </c:pt>
                <c:pt idx="7410">
                  <c:v>gsc80ota4zM</c:v>
                </c:pt>
                <c:pt idx="7411">
                  <c:v>2ee7GuzsV8E</c:v>
                </c:pt>
                <c:pt idx="7412">
                  <c:v>ZddIRXUIiFs</c:v>
                </c:pt>
                <c:pt idx="7413">
                  <c:v>aqxcV4Tyb7s</c:v>
                </c:pt>
                <c:pt idx="7414">
                  <c:v>Xr8LJ28ry0U</c:v>
                </c:pt>
                <c:pt idx="7415">
                  <c:v>xaQfTINsKGc</c:v>
                </c:pt>
                <c:pt idx="7416">
                  <c:v>hpchDSh0b2o</c:v>
                </c:pt>
                <c:pt idx="7417">
                  <c:v>zys43i_RKHM</c:v>
                </c:pt>
                <c:pt idx="7418">
                  <c:v>NtxavjjCpcE</c:v>
                </c:pt>
                <c:pt idx="7419">
                  <c:v>ioBqtGUcEPM</c:v>
                </c:pt>
                <c:pt idx="7420">
                  <c:v>5gUepqW2-34</c:v>
                </c:pt>
                <c:pt idx="7421">
                  <c:v>5P06IBig80c</c:v>
                </c:pt>
                <c:pt idx="7422">
                  <c:v>x5fzJ1z9Q4A</c:v>
                </c:pt>
                <c:pt idx="7423">
                  <c:v>03CrCnAq3xA</c:v>
                </c:pt>
                <c:pt idx="7424">
                  <c:v>U3U4WRcTHJg</c:v>
                </c:pt>
                <c:pt idx="7425">
                  <c:v>kPTKhab4mfA</c:v>
                </c:pt>
                <c:pt idx="7426">
                  <c:v>PdNvCRoM2EQ</c:v>
                </c:pt>
                <c:pt idx="7427">
                  <c:v>lNagm-LM3Gc</c:v>
                </c:pt>
                <c:pt idx="7428">
                  <c:v>nYuYEmy7zi4</c:v>
                </c:pt>
                <c:pt idx="7429">
                  <c:v>GRTGJ5bgV3M</c:v>
                </c:pt>
                <c:pt idx="7430">
                  <c:v>slI4hnxpDKg</c:v>
                </c:pt>
                <c:pt idx="7431">
                  <c:v>29pRWjnQbk8</c:v>
                </c:pt>
                <c:pt idx="7432">
                  <c:v>XVKHUQrLf9I</c:v>
                </c:pt>
                <c:pt idx="7433">
                  <c:v>MebiAf-7XLE</c:v>
                </c:pt>
                <c:pt idx="7434">
                  <c:v>aBqhRJNR8M8</c:v>
                </c:pt>
                <c:pt idx="7435">
                  <c:v>r9gmKomAH4M</c:v>
                </c:pt>
                <c:pt idx="7436">
                  <c:v>dRbzWTnwKgU</c:v>
                </c:pt>
                <c:pt idx="7437">
                  <c:v>xNLYxfZjWRA</c:v>
                </c:pt>
                <c:pt idx="7438">
                  <c:v>PmV3T_-yxmU</c:v>
                </c:pt>
                <c:pt idx="7439">
                  <c:v>fV8JHLm8moU</c:v>
                </c:pt>
                <c:pt idx="7440">
                  <c:v>a12b6UNq1eI</c:v>
                </c:pt>
                <c:pt idx="7441">
                  <c:v>IvMX35AARig</c:v>
                </c:pt>
                <c:pt idx="7442">
                  <c:v>JxWQQwsSnu4</c:v>
                </c:pt>
                <c:pt idx="7443">
                  <c:v>noeMxDXlA6s</c:v>
                </c:pt>
                <c:pt idx="7444">
                  <c:v>sBmtSYGHUqw</c:v>
                </c:pt>
                <c:pt idx="7445">
                  <c:v>vvKO5suexeQ</c:v>
                </c:pt>
                <c:pt idx="7446">
                  <c:v>2fhfmtPDqLU</c:v>
                </c:pt>
                <c:pt idx="7447">
                  <c:v>qUBbr5MeX30</c:v>
                </c:pt>
                <c:pt idx="7448">
                  <c:v>AfqPD6kb7nA</c:v>
                </c:pt>
                <c:pt idx="7449">
                  <c:v>ZCY7yhgmNG4</c:v>
                </c:pt>
                <c:pt idx="7450">
                  <c:v>w0WiNYjGuqA</c:v>
                </c:pt>
                <c:pt idx="7451">
                  <c:v>fHbkfuzNqn4</c:v>
                </c:pt>
                <c:pt idx="7452">
                  <c:v>oqGzywf1jdY</c:v>
                </c:pt>
                <c:pt idx="7453">
                  <c:v>1CTg4tDcN18</c:v>
                </c:pt>
                <c:pt idx="7454">
                  <c:v>NnCr4kRY_H4</c:v>
                </c:pt>
                <c:pt idx="7455">
                  <c:v>K_voQbMkcAM</c:v>
                </c:pt>
                <c:pt idx="7456">
                  <c:v>SAVlJBfvc9M</c:v>
                </c:pt>
                <c:pt idx="7457">
                  <c:v>2FDYcrofU1w</c:v>
                </c:pt>
                <c:pt idx="7458">
                  <c:v>KPSK2qOPvuU</c:v>
                </c:pt>
                <c:pt idx="7459">
                  <c:v>OkqGrxfOsIg</c:v>
                </c:pt>
                <c:pt idx="7460">
                  <c:v>3i6pu1jGG8I</c:v>
                </c:pt>
                <c:pt idx="7461">
                  <c:v>MqFnQIEmZSk</c:v>
                </c:pt>
                <c:pt idx="7462">
                  <c:v>p91n_1t5bt4</c:v>
                </c:pt>
                <c:pt idx="7463">
                  <c:v>GuO4gJs9BFs</c:v>
                </c:pt>
                <c:pt idx="7464">
                  <c:v>wn04wJoj4T4</c:v>
                </c:pt>
                <c:pt idx="7465">
                  <c:v>kGBeq4MjNG4</c:v>
                </c:pt>
                <c:pt idx="7466">
                  <c:v>0n_S-RA_NgM</c:v>
                </c:pt>
                <c:pt idx="7467">
                  <c:v>GPNPRnLZtsU</c:v>
                </c:pt>
                <c:pt idx="7468">
                  <c:v>63IU3SuefOc</c:v>
                </c:pt>
                <c:pt idx="7469">
                  <c:v>Ckzx7auMg48</c:v>
                </c:pt>
                <c:pt idx="7470">
                  <c:v>StqG630CA9U</c:v>
                </c:pt>
                <c:pt idx="7471">
                  <c:v>0vfzG8FwasM</c:v>
                </c:pt>
                <c:pt idx="7472">
                  <c:v>XogC3hSjtwQ</c:v>
                </c:pt>
                <c:pt idx="7473">
                  <c:v>HhXxwJVnYac</c:v>
                </c:pt>
                <c:pt idx="7474">
                  <c:v>AlE0ce1bPgg</c:v>
                </c:pt>
                <c:pt idx="7475">
                  <c:v>LcyzB0fpEbY</c:v>
                </c:pt>
                <c:pt idx="7476">
                  <c:v>qRgOSrUgdwc</c:v>
                </c:pt>
                <c:pt idx="7477">
                  <c:v>XWvhubdMsNY</c:v>
                </c:pt>
                <c:pt idx="7478">
                  <c:v>N64BfYRRDa0</c:v>
                </c:pt>
                <c:pt idx="7479">
                  <c:v>Jkw5gLF_2Rc</c:v>
                </c:pt>
                <c:pt idx="7480">
                  <c:v>85McVKfIRDo</c:v>
                </c:pt>
                <c:pt idx="7481">
                  <c:v>2G77223U22I</c:v>
                </c:pt>
                <c:pt idx="7482">
                  <c:v>fdNS1KjJkI0</c:v>
                </c:pt>
                <c:pt idx="7483">
                  <c:v>72ZELOsd_w0</c:v>
                </c:pt>
                <c:pt idx="7484">
                  <c:v>vTOHxXvSyyA</c:v>
                </c:pt>
                <c:pt idx="7485">
                  <c:v>xlVRomSQ88U</c:v>
                </c:pt>
                <c:pt idx="7486">
                  <c:v>0Fu-SwnuOqk</c:v>
                </c:pt>
                <c:pt idx="7487">
                  <c:v>1khIUSMyZHA</c:v>
                </c:pt>
                <c:pt idx="7488">
                  <c:v>dUueoeLg8ZE</c:v>
                </c:pt>
                <c:pt idx="7489">
                  <c:v>us3irZ3akpI</c:v>
                </c:pt>
                <c:pt idx="7490">
                  <c:v>bx-QX2ZPH60</c:v>
                </c:pt>
                <c:pt idx="7491">
                  <c:v>ePrsMj0ljyo</c:v>
                </c:pt>
                <c:pt idx="7492">
                  <c:v>kKfF5vY5S38</c:v>
                </c:pt>
                <c:pt idx="7493">
                  <c:v>3P4PFEBlRqk</c:v>
                </c:pt>
                <c:pt idx="7494">
                  <c:v>cCE2o-HCEQA</c:v>
                </c:pt>
                <c:pt idx="7495">
                  <c:v>tkYuF6gCj9U</c:v>
                </c:pt>
                <c:pt idx="7496">
                  <c:v>lfIhBu0TZBs</c:v>
                </c:pt>
                <c:pt idx="7497">
                  <c:v>GpxCT36DxKg</c:v>
                </c:pt>
                <c:pt idx="7498">
                  <c:v>lWw7u_MzsKQ</c:v>
                </c:pt>
                <c:pt idx="7499">
                  <c:v>8zQ8PXLxGt4</c:v>
                </c:pt>
                <c:pt idx="7500">
                  <c:v>ZZBCagwloo0</c:v>
                </c:pt>
                <c:pt idx="7501">
                  <c:v>mf8tN4hkPRY</c:v>
                </c:pt>
                <c:pt idx="7502">
                  <c:v>xrxWNYdwF90</c:v>
                </c:pt>
                <c:pt idx="7503">
                  <c:v>f8u_2Y87y_s</c:v>
                </c:pt>
                <c:pt idx="7504">
                  <c:v>GUGFhdTNXAU</c:v>
                </c:pt>
                <c:pt idx="7505">
                  <c:v>hY6BedG38RE</c:v>
                </c:pt>
                <c:pt idx="7506">
                  <c:v>9NWqtAcm5mg</c:v>
                </c:pt>
                <c:pt idx="7507">
                  <c:v>fhxayRNEtuQ</c:v>
                </c:pt>
                <c:pt idx="7508">
                  <c:v>OZO9obKSEmU</c:v>
                </c:pt>
                <c:pt idx="7509">
                  <c:v>IXCejoy1M9Y</c:v>
                </c:pt>
                <c:pt idx="7510">
                  <c:v>z3v1CYYKwdU</c:v>
                </c:pt>
                <c:pt idx="7511">
                  <c:v>9dHLFD_Jveo</c:v>
                </c:pt>
                <c:pt idx="7512">
                  <c:v>iNqSrPMt1QM</c:v>
                </c:pt>
                <c:pt idx="7513">
                  <c:v>PZFDEDCyph4</c:v>
                </c:pt>
                <c:pt idx="7514">
                  <c:v>sxJyYnkDHh0</c:v>
                </c:pt>
                <c:pt idx="7515">
                  <c:v>BLXjbEfDSEU</c:v>
                </c:pt>
                <c:pt idx="7516">
                  <c:v>7Yw5gLNxvn8</c:v>
                </c:pt>
                <c:pt idx="7517">
                  <c:v>HbOGNQlG1PY</c:v>
                </c:pt>
                <c:pt idx="7518">
                  <c:v>ZXRSyVWQQ8o</c:v>
                </c:pt>
                <c:pt idx="7519">
                  <c:v>YDqeDBONlnI</c:v>
                </c:pt>
                <c:pt idx="7520">
                  <c:v>qA86TYfWeQo</c:v>
                </c:pt>
                <c:pt idx="7521">
                  <c:v>hVSn2JXJm5o</c:v>
                </c:pt>
                <c:pt idx="7522">
                  <c:v>ZXIovt2TJns</c:v>
                </c:pt>
                <c:pt idx="7523">
                  <c:v>EAETEfJEbFA</c:v>
                </c:pt>
                <c:pt idx="7524">
                  <c:v>yFwM07FtGs4</c:v>
                </c:pt>
                <c:pt idx="7525">
                  <c:v>ZSuZ6DFThS8</c:v>
                </c:pt>
                <c:pt idx="7526">
                  <c:v>n6qBl-khSuw</c:v>
                </c:pt>
                <c:pt idx="7527">
                  <c:v>CQPHFQJLGyo</c:v>
                </c:pt>
                <c:pt idx="7528">
                  <c:v>ljiuxGCkVlY</c:v>
                </c:pt>
                <c:pt idx="7529">
                  <c:v>_WB3Lgo4C_8</c:v>
                </c:pt>
                <c:pt idx="7530">
                  <c:v>uFthAH9oq3g</c:v>
                </c:pt>
                <c:pt idx="7531">
                  <c:v>sJ6V4oRgIY8</c:v>
                </c:pt>
                <c:pt idx="7532">
                  <c:v>d-QbMJosdSs</c:v>
                </c:pt>
                <c:pt idx="7533">
                  <c:v>7gTVsIw_fFA</c:v>
                </c:pt>
                <c:pt idx="7534">
                  <c:v>WACGTtC8JgE</c:v>
                </c:pt>
                <c:pt idx="7535">
                  <c:v>cHvOfF8wcpo</c:v>
                </c:pt>
                <c:pt idx="7536">
                  <c:v>YXzkNbrWV14</c:v>
                </c:pt>
                <c:pt idx="7537">
                  <c:v>V87m3PyXALE</c:v>
                </c:pt>
                <c:pt idx="7538">
                  <c:v>ftdB5o3Usec</c:v>
                </c:pt>
                <c:pt idx="7539">
                  <c:v>gFlvAhIevnw</c:v>
                </c:pt>
                <c:pt idx="7540">
                  <c:v>bBYp6MRxR6E</c:v>
                </c:pt>
                <c:pt idx="7541">
                  <c:v>MaAE9AS3FM8</c:v>
                </c:pt>
                <c:pt idx="7542">
                  <c:v>nXwtN9bKB7g</c:v>
                </c:pt>
                <c:pt idx="7543">
                  <c:v>xIaVQ9csH-A</c:v>
                </c:pt>
                <c:pt idx="7544">
                  <c:v>iJOukc6K1bY</c:v>
                </c:pt>
                <c:pt idx="7545">
                  <c:v>fFNhsNm0sMU</c:v>
                </c:pt>
                <c:pt idx="7546">
                  <c:v>90gcS7kiy8o</c:v>
                </c:pt>
                <c:pt idx="7547">
                  <c:v>jaqu7gvRzWs</c:v>
                </c:pt>
                <c:pt idx="7548">
                  <c:v>ypaRHChKFik</c:v>
                </c:pt>
                <c:pt idx="7549">
                  <c:v>tZUu-iuXZD0</c:v>
                </c:pt>
                <c:pt idx="7550">
                  <c:v>udBTZhFy_-E</c:v>
                </c:pt>
                <c:pt idx="7551">
                  <c:v>PakXBpk155Q</c:v>
                </c:pt>
                <c:pt idx="7552">
                  <c:v>lS5iJ-BNQ40</c:v>
                </c:pt>
                <c:pt idx="7553">
                  <c:v>GjCAGhA9pGc</c:v>
                </c:pt>
                <c:pt idx="7554">
                  <c:v>_btXeNuigvw</c:v>
                </c:pt>
                <c:pt idx="7555">
                  <c:v>vQlU2oxsHe4</c:v>
                </c:pt>
                <c:pt idx="7556">
                  <c:v>9q4WV4SMamM</c:v>
                </c:pt>
                <c:pt idx="7557">
                  <c:v>ntn9pdqY8_w</c:v>
                </c:pt>
                <c:pt idx="7558">
                  <c:v>B_zvR6faKow</c:v>
                </c:pt>
                <c:pt idx="7559">
                  <c:v>7Ins0_YP-LE</c:v>
                </c:pt>
                <c:pt idx="7560">
                  <c:v>uSUUCo4uZgw</c:v>
                </c:pt>
                <c:pt idx="7561">
                  <c:v>7NO0jkqXxkQ</c:v>
                </c:pt>
                <c:pt idx="7562">
                  <c:v>0W3S1n6zjwU</c:v>
                </c:pt>
                <c:pt idx="7563">
                  <c:v>ijuYQ0kDyUM</c:v>
                </c:pt>
                <c:pt idx="7564">
                  <c:v>7gM8SEYRNdY</c:v>
                </c:pt>
                <c:pt idx="7565">
                  <c:v>_Wz9aHoIsJ4</c:v>
                </c:pt>
                <c:pt idx="7566">
                  <c:v>Xh3gEh8-ftc</c:v>
                </c:pt>
                <c:pt idx="7567">
                  <c:v>FNAnGJ2yRSE</c:v>
                </c:pt>
                <c:pt idx="7568">
                  <c:v>nxC8OI9gtiY</c:v>
                </c:pt>
                <c:pt idx="7569">
                  <c:v>vJG70Czvzgc</c:v>
                </c:pt>
                <c:pt idx="7570">
                  <c:v>omMFUmoDJ8k</c:v>
                </c:pt>
                <c:pt idx="7571">
                  <c:v>bpLrkKI0Bgs</c:v>
                </c:pt>
                <c:pt idx="7572">
                  <c:v>hb7HXBUaZyg</c:v>
                </c:pt>
                <c:pt idx="7573">
                  <c:v>it6FhNiVuWw</c:v>
                </c:pt>
                <c:pt idx="7574">
                  <c:v>g90RWC51oxg</c:v>
                </c:pt>
                <c:pt idx="7575">
                  <c:v>ZoV3kU9ZR9I</c:v>
                </c:pt>
                <c:pt idx="7576">
                  <c:v>p-lw4sZjUUA</c:v>
                </c:pt>
                <c:pt idx="7577">
                  <c:v>FD0NQMP6_rc</c:v>
                </c:pt>
                <c:pt idx="7578">
                  <c:v>1AuE4YL-Mt0</c:v>
                </c:pt>
                <c:pt idx="7579">
                  <c:v>7zCrBCsRcDc</c:v>
                </c:pt>
                <c:pt idx="7580">
                  <c:v>0iSLe3GJnAU</c:v>
                </c:pt>
                <c:pt idx="7581">
                  <c:v>auvvez3zxxA</c:v>
                </c:pt>
                <c:pt idx="7582">
                  <c:v>rGFrM0VV-xk</c:v>
                </c:pt>
                <c:pt idx="7583">
                  <c:v>Bi686WFyE5k</c:v>
                </c:pt>
                <c:pt idx="7584">
                  <c:v>XHKbyKvKiHI</c:v>
                </c:pt>
                <c:pt idx="7585">
                  <c:v>qCRfa5MLKQo</c:v>
                </c:pt>
                <c:pt idx="7586">
                  <c:v>eXv0OdgvBxw</c:v>
                </c:pt>
                <c:pt idx="7587">
                  <c:v>xVtVUiP-7sw</c:v>
                </c:pt>
                <c:pt idx="7588">
                  <c:v>yyXUkVGsljY</c:v>
                </c:pt>
                <c:pt idx="7589">
                  <c:v>X39-rNyMSx8</c:v>
                </c:pt>
                <c:pt idx="7590">
                  <c:v>1828OrFnspE</c:v>
                </c:pt>
                <c:pt idx="7591">
                  <c:v>KwZ060iicYI</c:v>
                </c:pt>
                <c:pt idx="7592">
                  <c:v>EduPDDj3wV8</c:v>
                </c:pt>
                <c:pt idx="7593">
                  <c:v>7Bp0NBcPg4Q</c:v>
                </c:pt>
                <c:pt idx="7594">
                  <c:v>lnSD4ZuTopI</c:v>
                </c:pt>
                <c:pt idx="7595">
                  <c:v>K5houy6BSBU</c:v>
                </c:pt>
                <c:pt idx="7596">
                  <c:v>nkE6ukYbQ7M</c:v>
                </c:pt>
                <c:pt idx="7597">
                  <c:v>l9AwBTSuaXg</c:v>
                </c:pt>
                <c:pt idx="7598">
                  <c:v>KnvP8I2RfJg</c:v>
                </c:pt>
                <c:pt idx="7599">
                  <c:v>7ePMOLhXzec</c:v>
                </c:pt>
                <c:pt idx="7600">
                  <c:v>Ts5zHCedvmE</c:v>
                </c:pt>
                <c:pt idx="7601">
                  <c:v>sAryTcpxfXI</c:v>
                </c:pt>
                <c:pt idx="7602">
                  <c:v>czfQn2p941E</c:v>
                </c:pt>
                <c:pt idx="7603">
                  <c:v>4rh9AfP073o</c:v>
                </c:pt>
                <c:pt idx="7604">
                  <c:v>Jt5L2M_-5mA</c:v>
                </c:pt>
                <c:pt idx="7605">
                  <c:v>KQzDNFRr4WQ</c:v>
                </c:pt>
                <c:pt idx="7606">
                  <c:v>MV70NAz7ciI</c:v>
                </c:pt>
                <c:pt idx="7607">
                  <c:v>qsDIII6JSsQ</c:v>
                </c:pt>
                <c:pt idx="7608">
                  <c:v>d0bgKORdZWE</c:v>
                </c:pt>
                <c:pt idx="7609">
                  <c:v>GdElhyI32gQ</c:v>
                </c:pt>
                <c:pt idx="7610">
                  <c:v>FQtjouwLQH4</c:v>
                </c:pt>
                <c:pt idx="7611">
                  <c:v>f1i-70IPwhs</c:v>
                </c:pt>
                <c:pt idx="7612">
                  <c:v>r8UbxgM_qL8</c:v>
                </c:pt>
                <c:pt idx="7613">
                  <c:v>qTU7Nr5GGHs</c:v>
                </c:pt>
                <c:pt idx="7614">
                  <c:v>6qdP8ipDbok</c:v>
                </c:pt>
                <c:pt idx="7615">
                  <c:v>PVGMGuYQ0NM</c:v>
                </c:pt>
                <c:pt idx="7616">
                  <c:v>cxrrH-NEysY</c:v>
                </c:pt>
                <c:pt idx="7617">
                  <c:v>776S1yjxtAk</c:v>
                </c:pt>
                <c:pt idx="7618">
                  <c:v>gXKcEyB4ydw</c:v>
                </c:pt>
                <c:pt idx="7619">
                  <c:v>NSHTQXTrudE</c:v>
                </c:pt>
                <c:pt idx="7620">
                  <c:v>3sOUIvarA-M</c:v>
                </c:pt>
                <c:pt idx="7621">
                  <c:v>YrTEQedTFtY</c:v>
                </c:pt>
                <c:pt idx="7622">
                  <c:v>tQ6IXgoKP-c</c:v>
                </c:pt>
                <c:pt idx="7623">
                  <c:v>AzdhxHyMncI</c:v>
                </c:pt>
                <c:pt idx="7624">
                  <c:v>jhkUkCHihFQ</c:v>
                </c:pt>
                <c:pt idx="7625">
                  <c:v>1dxoj3W9_ZU</c:v>
                </c:pt>
                <c:pt idx="7626">
                  <c:v>PCgi_qJhzJQ</c:v>
                </c:pt>
                <c:pt idx="7627">
                  <c:v>ckAODKa_FXE</c:v>
                </c:pt>
                <c:pt idx="7628">
                  <c:v>73kAjUSe59U</c:v>
                </c:pt>
                <c:pt idx="7629">
                  <c:v>ts3a1RXbvxk</c:v>
                </c:pt>
                <c:pt idx="7630">
                  <c:v>85y6kIrS9GY</c:v>
                </c:pt>
                <c:pt idx="7631">
                  <c:v>_Ia3RfcTWQ0</c:v>
                </c:pt>
                <c:pt idx="7632">
                  <c:v>cClJGI_TY_U</c:v>
                </c:pt>
                <c:pt idx="7633">
                  <c:v>yMFZH8xT48Y</c:v>
                </c:pt>
                <c:pt idx="7634">
                  <c:v>BIwvUnNbPxI</c:v>
                </c:pt>
                <c:pt idx="7635">
                  <c:v>ycR3zgwcjiI</c:v>
                </c:pt>
                <c:pt idx="7636">
                  <c:v>yj_8DAuWbLo</c:v>
                </c:pt>
                <c:pt idx="7637">
                  <c:v>xjEczPCsmqA</c:v>
                </c:pt>
                <c:pt idx="7638">
                  <c:v>r4X3ehjy-mg</c:v>
                </c:pt>
                <c:pt idx="7639">
                  <c:v>o7ck9-dNBG0</c:v>
                </c:pt>
                <c:pt idx="7640">
                  <c:v>sSXixTzPrtg</c:v>
                </c:pt>
                <c:pt idx="7641">
                  <c:v>zIoK5ISYZFo</c:v>
                </c:pt>
                <c:pt idx="7642">
                  <c:v>3s4A3qRSPew</c:v>
                </c:pt>
                <c:pt idx="7643">
                  <c:v>BQvWztvk3yY</c:v>
                </c:pt>
                <c:pt idx="7644">
                  <c:v>beMSYSyjj1U</c:v>
                </c:pt>
                <c:pt idx="7645">
                  <c:v>fl3gun0J8XM</c:v>
                </c:pt>
                <c:pt idx="7646">
                  <c:v>hM9qLDSaxWk</c:v>
                </c:pt>
                <c:pt idx="7647">
                  <c:v>iZ3v0F75f_I</c:v>
                </c:pt>
                <c:pt idx="7648">
                  <c:v>35hJIfpMAco</c:v>
                </c:pt>
                <c:pt idx="7649">
                  <c:v>Dpa8pwa26SY</c:v>
                </c:pt>
                <c:pt idx="7650">
                  <c:v>KZ8q3_5kQl4</c:v>
                </c:pt>
                <c:pt idx="7651">
                  <c:v>hVmg4NhjsjE</c:v>
                </c:pt>
                <c:pt idx="7652">
                  <c:v>SPIzfBIrCY0</c:v>
                </c:pt>
                <c:pt idx="7653">
                  <c:v>DpkQlgG9kyY</c:v>
                </c:pt>
                <c:pt idx="7654">
                  <c:v>foaOCL23U2U</c:v>
                </c:pt>
                <c:pt idx="7655">
                  <c:v>XXcaaCW9Zdo</c:v>
                </c:pt>
                <c:pt idx="7656">
                  <c:v>VsW9GyxoO-Q</c:v>
                </c:pt>
                <c:pt idx="7657">
                  <c:v>JDyoKOB5OqE</c:v>
                </c:pt>
                <c:pt idx="7658">
                  <c:v>mpbVUju-YEQ</c:v>
                </c:pt>
                <c:pt idx="7659">
                  <c:v>EDy1vR0n204</c:v>
                </c:pt>
                <c:pt idx="7660">
                  <c:v>L844mgtBy20</c:v>
                </c:pt>
                <c:pt idx="7661">
                  <c:v>8_d_4A0TR4E</c:v>
                </c:pt>
                <c:pt idx="7662">
                  <c:v>-9ChvLCJSeY</c:v>
                </c:pt>
                <c:pt idx="7663">
                  <c:v>5D_GgPx3jH8</c:v>
                </c:pt>
                <c:pt idx="7664">
                  <c:v>nX_FEC2J0FU</c:v>
                </c:pt>
                <c:pt idx="7665">
                  <c:v>pvIzHGeoYSg</c:v>
                </c:pt>
                <c:pt idx="7666">
                  <c:v>1Q9WuvOKchA</c:v>
                </c:pt>
                <c:pt idx="7667">
                  <c:v>fx9E-bU9PaQ</c:v>
                </c:pt>
                <c:pt idx="7668">
                  <c:v>DboAO8llDxo</c:v>
                </c:pt>
                <c:pt idx="7669">
                  <c:v>yRQpVx5nsec</c:v>
                </c:pt>
                <c:pt idx="7670">
                  <c:v>NaY91YjVbEM</c:v>
                </c:pt>
                <c:pt idx="7671">
                  <c:v>d1-oVt4DlEI</c:v>
                </c:pt>
                <c:pt idx="7672">
                  <c:v>6Cn1e0_2Wmw</c:v>
                </c:pt>
                <c:pt idx="7673">
                  <c:v>BYvOozMBwdc</c:v>
                </c:pt>
                <c:pt idx="7674">
                  <c:v>3CFSYJV3r0I</c:v>
                </c:pt>
                <c:pt idx="7675">
                  <c:v>jIoum-sORtU</c:v>
                </c:pt>
                <c:pt idx="7676">
                  <c:v>GrUOn4yl1Lo</c:v>
                </c:pt>
                <c:pt idx="7677">
                  <c:v>quBz913fEDc</c:v>
                </c:pt>
                <c:pt idx="7678">
                  <c:v>W22hnV81Zys</c:v>
                </c:pt>
                <c:pt idx="7679">
                  <c:v>TFw2PkqzxhQ</c:v>
                </c:pt>
                <c:pt idx="7680">
                  <c:v>G4mv5EokKzo</c:v>
                </c:pt>
                <c:pt idx="7681">
                  <c:v>wkIXZWRBxXc</c:v>
                </c:pt>
                <c:pt idx="7682">
                  <c:v>hgBXsnHX37I</c:v>
                </c:pt>
                <c:pt idx="7683">
                  <c:v>QdFnPaYjxIw</c:v>
                </c:pt>
                <c:pt idx="7684">
                  <c:v>0GLpvKLcdIU</c:v>
                </c:pt>
                <c:pt idx="7685">
                  <c:v>fZ6Z2c5NGrk</c:v>
                </c:pt>
                <c:pt idx="7686">
                  <c:v>SAQLDbFGypU</c:v>
                </c:pt>
                <c:pt idx="7687">
                  <c:v>YcJNwiHlfWk</c:v>
                </c:pt>
                <c:pt idx="7688">
                  <c:v>rE_GOkeI3Gs</c:v>
                </c:pt>
                <c:pt idx="7689">
                  <c:v>9Fo1BJxfdlo</c:v>
                </c:pt>
                <c:pt idx="7690">
                  <c:v>Tx_ukvRq5Bo</c:v>
                </c:pt>
                <c:pt idx="7691">
                  <c:v>lxilGaX83gE</c:v>
                </c:pt>
                <c:pt idx="7692">
                  <c:v>6ZMH6gCWbvU</c:v>
                </c:pt>
                <c:pt idx="7693">
                  <c:v>qQ6mu5B-OOM</c:v>
                </c:pt>
                <c:pt idx="7694">
                  <c:v>XDnhYh_O8JQ</c:v>
                </c:pt>
                <c:pt idx="7695">
                  <c:v>sPAxUrrKqRg</c:v>
                </c:pt>
                <c:pt idx="7696">
                  <c:v>lWXOCKAPWcU</c:v>
                </c:pt>
                <c:pt idx="7697">
                  <c:v>CuNQYwM0S0A</c:v>
                </c:pt>
                <c:pt idx="7698">
                  <c:v>eTDMzuSN7x8</c:v>
                </c:pt>
                <c:pt idx="7699">
                  <c:v>fcwEe0od1W8</c:v>
                </c:pt>
                <c:pt idx="7700">
                  <c:v>E8knZRa5xTk</c:v>
                </c:pt>
                <c:pt idx="7701">
                  <c:v>_TF4MkiCR24</c:v>
                </c:pt>
                <c:pt idx="7702">
                  <c:v>iB2mIUbop30</c:v>
                </c:pt>
                <c:pt idx="7703">
                  <c:v>IhlwXpKQ_LI</c:v>
                </c:pt>
                <c:pt idx="7704">
                  <c:v>J3Jx_dOC27c</c:v>
                </c:pt>
                <c:pt idx="7705">
                  <c:v>lQy1uADW8_k</c:v>
                </c:pt>
                <c:pt idx="7706">
                  <c:v>lctpxIeBFWA</c:v>
                </c:pt>
                <c:pt idx="7707">
                  <c:v>JK7bH_WwO0M</c:v>
                </c:pt>
                <c:pt idx="7708">
                  <c:v>Dal6gytEhIg</c:v>
                </c:pt>
                <c:pt idx="7709">
                  <c:v>_fJSu5naKX4</c:v>
                </c:pt>
                <c:pt idx="7710">
                  <c:v>2cKGl0r5kFI</c:v>
                </c:pt>
                <c:pt idx="7711">
                  <c:v>H57MO6wVHM0</c:v>
                </c:pt>
                <c:pt idx="7712">
                  <c:v>Hj2GF4YG1Ww</c:v>
                </c:pt>
                <c:pt idx="7713">
                  <c:v>3UWxZMaKF6o</c:v>
                </c:pt>
                <c:pt idx="7714">
                  <c:v>uBUiUcMhxec</c:v>
                </c:pt>
                <c:pt idx="7715">
                  <c:v>yNIEkWQkPu4</c:v>
                </c:pt>
                <c:pt idx="7716">
                  <c:v>XvkVErtEfjM</c:v>
                </c:pt>
                <c:pt idx="7717">
                  <c:v>jF7eykwJljA</c:v>
                </c:pt>
                <c:pt idx="7718">
                  <c:v>2HB-W2hpQWM</c:v>
                </c:pt>
                <c:pt idx="7719">
                  <c:v>EHeyeIxehqc</c:v>
                </c:pt>
                <c:pt idx="7720">
                  <c:v>GBLZHreX6gw</c:v>
                </c:pt>
                <c:pt idx="7721">
                  <c:v>yp7y3lKtyco</c:v>
                </c:pt>
                <c:pt idx="7722">
                  <c:v>5A3i2gpmHp0</c:v>
                </c:pt>
                <c:pt idx="7723">
                  <c:v>xV7quAJzs6E</c:v>
                </c:pt>
                <c:pt idx="7724">
                  <c:v>23x0ZFGUpQU</c:v>
                </c:pt>
                <c:pt idx="7725">
                  <c:v>uRJrRsn6TTg</c:v>
                </c:pt>
                <c:pt idx="7726">
                  <c:v>C1bYmMUvElI</c:v>
                </c:pt>
                <c:pt idx="7727">
                  <c:v>gOB_5HPmEYQ</c:v>
                </c:pt>
                <c:pt idx="7728">
                  <c:v>jRaDgg5gKtw</c:v>
                </c:pt>
                <c:pt idx="7729">
                  <c:v>EnfoA2fF6GY</c:v>
                </c:pt>
                <c:pt idx="7730">
                  <c:v>DZIq4w8YteU</c:v>
                </c:pt>
                <c:pt idx="7731">
                  <c:v>t3U05X9UbPA</c:v>
                </c:pt>
                <c:pt idx="7732">
                  <c:v>ZnVIUr_BQSs</c:v>
                </c:pt>
                <c:pt idx="7733">
                  <c:v>nBvK0Tk0Uk8</c:v>
                </c:pt>
                <c:pt idx="7734">
                  <c:v>SwAZHzdQ6fE</c:v>
                </c:pt>
                <c:pt idx="7735">
                  <c:v>5MjIk6reuqE</c:v>
                </c:pt>
                <c:pt idx="7736">
                  <c:v>m3MIkt8lxjA</c:v>
                </c:pt>
                <c:pt idx="7737">
                  <c:v>P9Ulw1ZfyxY</c:v>
                </c:pt>
                <c:pt idx="7738">
                  <c:v>PgEDv6cUHbg</c:v>
                </c:pt>
                <c:pt idx="7739">
                  <c:v>TdD5np3hb7Q</c:v>
                </c:pt>
                <c:pt idx="7740">
                  <c:v>SqOILJpAlJI</c:v>
                </c:pt>
                <c:pt idx="7741">
                  <c:v>e9B8MPP4AiM</c:v>
                </c:pt>
                <c:pt idx="7742">
                  <c:v>BVLO3k3GCHM</c:v>
                </c:pt>
                <c:pt idx="7743">
                  <c:v>278u-J8bhWY</c:v>
                </c:pt>
                <c:pt idx="7744">
                  <c:v>oqKjjZBCAs8</c:v>
                </c:pt>
                <c:pt idx="7745">
                  <c:v>Yvp9jUJtMuY</c:v>
                </c:pt>
                <c:pt idx="7746">
                  <c:v>vyvsA2ev3SM</c:v>
                </c:pt>
                <c:pt idx="7747">
                  <c:v>O5iLRIwqrV8</c:v>
                </c:pt>
                <c:pt idx="7748">
                  <c:v>es6LbGeV69w</c:v>
                </c:pt>
                <c:pt idx="7749">
                  <c:v>YlUxDKh89NQ</c:v>
                </c:pt>
                <c:pt idx="7750">
                  <c:v>MgSr3XAnHXw</c:v>
                </c:pt>
                <c:pt idx="7751">
                  <c:v>Ac7uJO-c3kc</c:v>
                </c:pt>
                <c:pt idx="7752">
                  <c:v>gAcs_Kxqd-g</c:v>
                </c:pt>
                <c:pt idx="7753">
                  <c:v>gxG3eOcOfLA</c:v>
                </c:pt>
                <c:pt idx="7754">
                  <c:v>68406oiodLA</c:v>
                </c:pt>
                <c:pt idx="7755">
                  <c:v>EWYj4vKGpQM</c:v>
                </c:pt>
                <c:pt idx="7756">
                  <c:v>dD-YA5GXp4s</c:v>
                </c:pt>
                <c:pt idx="7757">
                  <c:v>jnLGYbXPzDo</c:v>
                </c:pt>
                <c:pt idx="7758">
                  <c:v>SaUIy9N4Hvk</c:v>
                </c:pt>
                <c:pt idx="7759">
                  <c:v>H8ioWwyMxpA</c:v>
                </c:pt>
                <c:pt idx="7760">
                  <c:v>w5YunG1wilA</c:v>
                </c:pt>
                <c:pt idx="7761">
                  <c:v>L447qGEMmxY</c:v>
                </c:pt>
                <c:pt idx="7762">
                  <c:v>4be178-Kwvw</c:v>
                </c:pt>
                <c:pt idx="7763">
                  <c:v>vxTnUiP-AyU</c:v>
                </c:pt>
                <c:pt idx="7764">
                  <c:v>5J6g41_cp3Y</c:v>
                </c:pt>
                <c:pt idx="7765">
                  <c:v>NwwcpVamnmU</c:v>
                </c:pt>
                <c:pt idx="7766">
                  <c:v>Pw0F_H7CiW8</c:v>
                </c:pt>
                <c:pt idx="7767">
                  <c:v>WWu3ToZQ_vs</c:v>
                </c:pt>
                <c:pt idx="7768">
                  <c:v>5VUioBwLNmI</c:v>
                </c:pt>
                <c:pt idx="7769">
                  <c:v>ejFqVVOBkWc</c:v>
                </c:pt>
                <c:pt idx="7770">
                  <c:v>SmHK8K35EBc</c:v>
                </c:pt>
                <c:pt idx="7771">
                  <c:v>QraD9ZQHMOc</c:v>
                </c:pt>
                <c:pt idx="7772">
                  <c:v>r4CTYvayzUs</c:v>
                </c:pt>
                <c:pt idx="7773">
                  <c:v>qb49-46VYro</c:v>
                </c:pt>
                <c:pt idx="7774">
                  <c:v>wicNVNjh_AQ</c:v>
                </c:pt>
                <c:pt idx="7775">
                  <c:v>6c5dqN3B3b0</c:v>
                </c:pt>
                <c:pt idx="7776">
                  <c:v>oZxczFaBwto</c:v>
                </c:pt>
                <c:pt idx="7777">
                  <c:v>colMcXC_YbY</c:v>
                </c:pt>
                <c:pt idx="7778">
                  <c:v>uNxGVpkrFqA</c:v>
                </c:pt>
                <c:pt idx="7779">
                  <c:v>i3fnoWnd04w</c:v>
                </c:pt>
                <c:pt idx="7780">
                  <c:v>7lgpLbn6RnM</c:v>
                </c:pt>
                <c:pt idx="7781">
                  <c:v>0pBFBN_F5CE</c:v>
                </c:pt>
                <c:pt idx="7782">
                  <c:v>e_L1L_hia2Y</c:v>
                </c:pt>
                <c:pt idx="7783">
                  <c:v>BFNxIPfnVOw</c:v>
                </c:pt>
                <c:pt idx="7784">
                  <c:v>NR4J_T7I3pg</c:v>
                </c:pt>
                <c:pt idx="7785">
                  <c:v>UydOQgS6Kp0</c:v>
                </c:pt>
                <c:pt idx="7786">
                  <c:v>sstxZWMsPiI</c:v>
                </c:pt>
                <c:pt idx="7787">
                  <c:v>acCXveTQM-U</c:v>
                </c:pt>
                <c:pt idx="7788">
                  <c:v>o8wvpIUMfL4</c:v>
                </c:pt>
                <c:pt idx="7789">
                  <c:v>XVqU5EtjAtA</c:v>
                </c:pt>
                <c:pt idx="7790">
                  <c:v>fjiNwpF-CrY</c:v>
                </c:pt>
                <c:pt idx="7791">
                  <c:v>QmGQ8uRuRBs</c:v>
                </c:pt>
                <c:pt idx="7792">
                  <c:v>EJVvdjDGnak</c:v>
                </c:pt>
                <c:pt idx="7793">
                  <c:v>NMioU5WLbaY</c:v>
                </c:pt>
                <c:pt idx="7794">
                  <c:v>KhF7hSHw4nk</c:v>
                </c:pt>
                <c:pt idx="7795">
                  <c:v>7IHXCNq3s2s</c:v>
                </c:pt>
                <c:pt idx="7796">
                  <c:v>QBod8x9AYgE</c:v>
                </c:pt>
                <c:pt idx="7797">
                  <c:v>9qCNq52GBI0</c:v>
                </c:pt>
                <c:pt idx="7798">
                  <c:v>jzvlDbGUG54</c:v>
                </c:pt>
                <c:pt idx="7799">
                  <c:v>ED5w-Cm4BDs</c:v>
                </c:pt>
                <c:pt idx="7800">
                  <c:v>ORIpWftFyqo</c:v>
                </c:pt>
                <c:pt idx="7801">
                  <c:v>jMtyrGUlPhs</c:v>
                </c:pt>
                <c:pt idx="7802">
                  <c:v>8LO3wm_CTWo</c:v>
                </c:pt>
                <c:pt idx="7803">
                  <c:v>1w1lA7sPlgM</c:v>
                </c:pt>
                <c:pt idx="7804">
                  <c:v>6bFlNGM45m4</c:v>
                </c:pt>
                <c:pt idx="7805">
                  <c:v>yjsMSBEKAhQ</c:v>
                </c:pt>
                <c:pt idx="7806">
                  <c:v>8MwQRieuPac</c:v>
                </c:pt>
                <c:pt idx="7807">
                  <c:v>Gpdw7goJdWI</c:v>
                </c:pt>
                <c:pt idx="7808">
                  <c:v>cWLtWT7W27c</c:v>
                </c:pt>
                <c:pt idx="7809">
                  <c:v>T6aPJVuON40</c:v>
                </c:pt>
                <c:pt idx="7810">
                  <c:v>f8P7wx3HrKg</c:v>
                </c:pt>
                <c:pt idx="7811">
                  <c:v>prELPu26Hvc</c:v>
                </c:pt>
                <c:pt idx="7812">
                  <c:v>1khfKEd8018</c:v>
                </c:pt>
                <c:pt idx="7813">
                  <c:v>OM5plERWE80</c:v>
                </c:pt>
                <c:pt idx="7814">
                  <c:v>HyFzrlkyLVM</c:v>
                </c:pt>
                <c:pt idx="7815">
                  <c:v>XtYw9xRYDI4</c:v>
                </c:pt>
                <c:pt idx="7816">
                  <c:v>fitAJBB-aUA</c:v>
                </c:pt>
                <c:pt idx="7817">
                  <c:v>cjg7UFew5Jk</c:v>
                </c:pt>
                <c:pt idx="7818">
                  <c:v>WJ6F9NG2UWo</c:v>
                </c:pt>
                <c:pt idx="7819">
                  <c:v>rfoKjcj58Rg</c:v>
                </c:pt>
                <c:pt idx="7820">
                  <c:v>DAVkiCl4AHc</c:v>
                </c:pt>
                <c:pt idx="7821">
                  <c:v>Yt62Efjqm2I</c:v>
                </c:pt>
                <c:pt idx="7822">
                  <c:v>DXr9R0crA1A</c:v>
                </c:pt>
                <c:pt idx="7823">
                  <c:v>i_Pq6VFA2nI</c:v>
                </c:pt>
                <c:pt idx="7824">
                  <c:v>csM9QlkwFx4</c:v>
                </c:pt>
                <c:pt idx="7825">
                  <c:v>qaN18sB4n3Y</c:v>
                </c:pt>
                <c:pt idx="7826">
                  <c:v>JYsiVRYtFmc</c:v>
                </c:pt>
                <c:pt idx="7827">
                  <c:v>nSbBJpR2xfM</c:v>
                </c:pt>
                <c:pt idx="7828">
                  <c:v>f35yeTyt7bY</c:v>
                </c:pt>
                <c:pt idx="7829">
                  <c:v>iyr9G-5kLKI</c:v>
                </c:pt>
                <c:pt idx="7830">
                  <c:v>siTZtTT1qe0</c:v>
                </c:pt>
                <c:pt idx="7831">
                  <c:v>aftJ9D3SPYE</c:v>
                </c:pt>
                <c:pt idx="7832">
                  <c:v>NNwEot9Szn4</c:v>
                </c:pt>
                <c:pt idx="7833">
                  <c:v>O-GMpFeLdLQ</c:v>
                </c:pt>
                <c:pt idx="7834">
                  <c:v>kmwk1iQAWlg</c:v>
                </c:pt>
                <c:pt idx="7835">
                  <c:v>eIb_MIRXoQI</c:v>
                </c:pt>
                <c:pt idx="7836">
                  <c:v>QW0UofhzaxM</c:v>
                </c:pt>
                <c:pt idx="7837">
                  <c:v>eMJuMB1asf8</c:v>
                </c:pt>
                <c:pt idx="7838">
                  <c:v>e3J5DXwvzXs</c:v>
                </c:pt>
                <c:pt idx="7839">
                  <c:v>_Ic1Jo71CRc</c:v>
                </c:pt>
                <c:pt idx="7840">
                  <c:v>B7PVSHidebY</c:v>
                </c:pt>
                <c:pt idx="7841">
                  <c:v>sC6Mg99ATfw</c:v>
                </c:pt>
                <c:pt idx="7842">
                  <c:v>SPake6Oa1CE</c:v>
                </c:pt>
                <c:pt idx="7843">
                  <c:v>dJ2cDEcfpKs</c:v>
                </c:pt>
                <c:pt idx="7844">
                  <c:v>zJNfPJDv4Ks</c:v>
                </c:pt>
                <c:pt idx="7845">
                  <c:v>jlxoMbXGcD4</c:v>
                </c:pt>
                <c:pt idx="7846">
                  <c:v>HDEmxLomMCU</c:v>
                </c:pt>
                <c:pt idx="7847">
                  <c:v>cLUJocCRIJc</c:v>
                </c:pt>
                <c:pt idx="7848">
                  <c:v>hW38oCItJqA</c:v>
                </c:pt>
                <c:pt idx="7849">
                  <c:v>qf1M58b6n9E</c:v>
                </c:pt>
                <c:pt idx="7850">
                  <c:v>QIi-xzrsEmQ</c:v>
                </c:pt>
                <c:pt idx="7851">
                  <c:v>IAfaZUZGuGY</c:v>
                </c:pt>
                <c:pt idx="7852">
                  <c:v>ColCG73Aaw4</c:v>
                </c:pt>
                <c:pt idx="7853">
                  <c:v>I2aUNmGQkN4</c:v>
                </c:pt>
                <c:pt idx="7854">
                  <c:v>qi_odP8ryD0</c:v>
                </c:pt>
                <c:pt idx="7855">
                  <c:v>bFBrPZrq3Dg</c:v>
                </c:pt>
                <c:pt idx="7856">
                  <c:v>Cl4zOn1u7Vw</c:v>
                </c:pt>
                <c:pt idx="7857">
                  <c:v>0uHkkyOMZkQ</c:v>
                </c:pt>
                <c:pt idx="7858">
                  <c:v>VrGwU9di3Ls</c:v>
                </c:pt>
                <c:pt idx="7859">
                  <c:v>bF5qctebcVc</c:v>
                </c:pt>
                <c:pt idx="7860">
                  <c:v>ZpyXA_-nK0I</c:v>
                </c:pt>
                <c:pt idx="7861">
                  <c:v>taLNA329s5U</c:v>
                </c:pt>
                <c:pt idx="7862">
                  <c:v>TIueYL8H9T4</c:v>
                </c:pt>
                <c:pt idx="7863">
                  <c:v>uKvLdybRStY</c:v>
                </c:pt>
                <c:pt idx="7864">
                  <c:v>kzkor9G7TJ0</c:v>
                </c:pt>
                <c:pt idx="7865">
                  <c:v>MlaLvnBANuI</c:v>
                </c:pt>
                <c:pt idx="7866">
                  <c:v>lrRFpYOoe7g</c:v>
                </c:pt>
                <c:pt idx="7867">
                  <c:v>01FGmk6VCMw</c:v>
                </c:pt>
                <c:pt idx="7868">
                  <c:v>sQEPrQZzVIU</c:v>
                </c:pt>
                <c:pt idx="7869">
                  <c:v>kQByaHdKre4</c:v>
                </c:pt>
                <c:pt idx="7870">
                  <c:v>Qwj_iP6SAAI</c:v>
                </c:pt>
                <c:pt idx="7871">
                  <c:v>aHXCm_QL39k</c:v>
                </c:pt>
                <c:pt idx="7872">
                  <c:v>91LmvA7r42k</c:v>
                </c:pt>
                <c:pt idx="7873">
                  <c:v>qzFqSwIe7rM</c:v>
                </c:pt>
                <c:pt idx="7874">
                  <c:v>OfYxZ4DJj2Q</c:v>
                </c:pt>
                <c:pt idx="7875">
                  <c:v>YLls2sx9DWQ</c:v>
                </c:pt>
                <c:pt idx="7876">
                  <c:v>DYERlhWPxog</c:v>
                </c:pt>
                <c:pt idx="7877">
                  <c:v>G1IaHrsCjqY</c:v>
                </c:pt>
                <c:pt idx="7878">
                  <c:v>s_0xez9KYlk</c:v>
                </c:pt>
                <c:pt idx="7879">
                  <c:v>6IzIg5DGJTY</c:v>
                </c:pt>
                <c:pt idx="7880">
                  <c:v>C44q7auvTEU</c:v>
                </c:pt>
                <c:pt idx="7881">
                  <c:v>RKedXWFkQNA</c:v>
                </c:pt>
                <c:pt idx="7882">
                  <c:v>LzEi5U8ZUwQ</c:v>
                </c:pt>
                <c:pt idx="7883">
                  <c:v>0lPM6_TmIhs</c:v>
                </c:pt>
                <c:pt idx="7884">
                  <c:v>IDVxubAYBWM</c:v>
                </c:pt>
                <c:pt idx="7885">
                  <c:v>pfwEn3Jy8l4</c:v>
                </c:pt>
                <c:pt idx="7886">
                  <c:v>XyuaIAMqVQg</c:v>
                </c:pt>
                <c:pt idx="7887">
                  <c:v>gJPDqGNCaWk</c:v>
                </c:pt>
                <c:pt idx="7888">
                  <c:v>IFtU96UXuDc</c:v>
                </c:pt>
                <c:pt idx="7889">
                  <c:v>QVYPB1NqV-c</c:v>
                </c:pt>
                <c:pt idx="7890">
                  <c:v>xR8EXsz3wTU</c:v>
                </c:pt>
                <c:pt idx="7891">
                  <c:v>OuTM9ClTs48</c:v>
                </c:pt>
                <c:pt idx="7892">
                  <c:v>sGVJ5ZOCFR8</c:v>
                </c:pt>
                <c:pt idx="7893">
                  <c:v>PZLQ7UIL2xs</c:v>
                </c:pt>
                <c:pt idx="7894">
                  <c:v>qGFAgaN9w84</c:v>
                </c:pt>
                <c:pt idx="7895">
                  <c:v>1obPlj-lna4</c:v>
                </c:pt>
                <c:pt idx="7896">
                  <c:v>MsQmkQe7a60</c:v>
                </c:pt>
                <c:pt idx="7897">
                  <c:v>EOhbQ4agSAM</c:v>
                </c:pt>
                <c:pt idx="7898">
                  <c:v>fTiujTcfksY</c:v>
                </c:pt>
                <c:pt idx="7899">
                  <c:v>KOUgUhV_AVo</c:v>
                </c:pt>
                <c:pt idx="7900">
                  <c:v>la0zsV6e7H4</c:v>
                </c:pt>
                <c:pt idx="7901">
                  <c:v>CzbXiHAQ8Ow</c:v>
                </c:pt>
                <c:pt idx="7902">
                  <c:v>EhJMoLeLuE4</c:v>
                </c:pt>
                <c:pt idx="7903">
                  <c:v>cuEeo4AlOJQ</c:v>
                </c:pt>
                <c:pt idx="7904">
                  <c:v>PowHNsjYumg</c:v>
                </c:pt>
                <c:pt idx="7905">
                  <c:v>B8rcJeX2U5c</c:v>
                </c:pt>
                <c:pt idx="7906">
                  <c:v>px6CS6ctI1c</c:v>
                </c:pt>
                <c:pt idx="7907">
                  <c:v>OGNq72p-zgs</c:v>
                </c:pt>
                <c:pt idx="7908">
                  <c:v>cscTs1LuirY</c:v>
                </c:pt>
                <c:pt idx="7909">
                  <c:v>okOAtb61mWM</c:v>
                </c:pt>
                <c:pt idx="7910">
                  <c:v>AVtRP4T1RDI</c:v>
                </c:pt>
                <c:pt idx="7911">
                  <c:v>_KKdpGwTjN0</c:v>
                </c:pt>
                <c:pt idx="7912">
                  <c:v>QWKHAeQCbwo</c:v>
                </c:pt>
                <c:pt idx="7913">
                  <c:v>R5rbU-yEydM</c:v>
                </c:pt>
                <c:pt idx="7914">
                  <c:v>Or0ykC7vvmc</c:v>
                </c:pt>
                <c:pt idx="7915">
                  <c:v>upCvnFuZJHg</c:v>
                </c:pt>
                <c:pt idx="7916">
                  <c:v>61jLSaDVgnE</c:v>
                </c:pt>
                <c:pt idx="7917">
                  <c:v>Wmh4fhsT4Uw</c:v>
                </c:pt>
                <c:pt idx="7918">
                  <c:v>2C8_t9paCek</c:v>
                </c:pt>
                <c:pt idx="7919">
                  <c:v>8W1H8KdMp6w</c:v>
                </c:pt>
                <c:pt idx="7920">
                  <c:v>a2KFnldIEik</c:v>
                </c:pt>
                <c:pt idx="7921">
                  <c:v>Wn1tfxXcp3Y</c:v>
                </c:pt>
                <c:pt idx="7922">
                  <c:v>djjVW-DncYY</c:v>
                </c:pt>
                <c:pt idx="7923">
                  <c:v>CBniJr3uty4</c:v>
                </c:pt>
                <c:pt idx="7924">
                  <c:v>wnnTKSyqx_M</c:v>
                </c:pt>
                <c:pt idx="7925">
                  <c:v>b0a_50cIDMY</c:v>
                </c:pt>
                <c:pt idx="7926">
                  <c:v>sNthgOnRRr0</c:v>
                </c:pt>
                <c:pt idx="7927">
                  <c:v>VLPbn07flxQ</c:v>
                </c:pt>
                <c:pt idx="7928">
                  <c:v>lql4g9WbrRU</c:v>
                </c:pt>
                <c:pt idx="7929">
                  <c:v>2HsvjH_eZFI</c:v>
                </c:pt>
                <c:pt idx="7930">
                  <c:v>PSFsDO9HMbk</c:v>
                </c:pt>
                <c:pt idx="7931">
                  <c:v>rJQGhHnaQYM</c:v>
                </c:pt>
                <c:pt idx="7932">
                  <c:v>SGyJcg2Lf4c</c:v>
                </c:pt>
                <c:pt idx="7933">
                  <c:v>ITgGCm2sRa8</c:v>
                </c:pt>
                <c:pt idx="7934">
                  <c:v>QojrtMboF-A</c:v>
                </c:pt>
                <c:pt idx="7935">
                  <c:v>VwciSlF4e9A</c:v>
                </c:pt>
                <c:pt idx="7936">
                  <c:v>p9T83-u9370</c:v>
                </c:pt>
                <c:pt idx="7937">
                  <c:v>baBLjYz5EIs</c:v>
                </c:pt>
                <c:pt idx="7938">
                  <c:v>ygDzD3_FnLs</c:v>
                </c:pt>
                <c:pt idx="7939">
                  <c:v>YhISOvFmYe4</c:v>
                </c:pt>
                <c:pt idx="7940">
                  <c:v>pS5Ng5r8cds</c:v>
                </c:pt>
                <c:pt idx="7941">
                  <c:v>Y8W34AmS938</c:v>
                </c:pt>
                <c:pt idx="7942">
                  <c:v>Lds_GoZvbUQ</c:v>
                </c:pt>
                <c:pt idx="7943">
                  <c:v>chE6-4yJrfU</c:v>
                </c:pt>
                <c:pt idx="7944">
                  <c:v>jRiI5bt0ZRQ</c:v>
                </c:pt>
                <c:pt idx="7945">
                  <c:v>dfJLdQbhLSI</c:v>
                </c:pt>
                <c:pt idx="7946">
                  <c:v>V0d77Ji-w7c</c:v>
                </c:pt>
                <c:pt idx="7947">
                  <c:v>2BmvL7eksEw</c:v>
                </c:pt>
                <c:pt idx="7948">
                  <c:v>qsS8U59FKxo</c:v>
                </c:pt>
                <c:pt idx="7949">
                  <c:v>DETP_5mJobc</c:v>
                </c:pt>
                <c:pt idx="7950">
                  <c:v>_itgA1qgQWs</c:v>
                </c:pt>
                <c:pt idx="7951">
                  <c:v>iJE5YtGLZNc</c:v>
                </c:pt>
                <c:pt idx="7952">
                  <c:v>fL15eJ6bU_k</c:v>
                </c:pt>
                <c:pt idx="7953">
                  <c:v>8wZRs4-o7EY</c:v>
                </c:pt>
                <c:pt idx="7954">
                  <c:v>__XaQ6q2ZbI</c:v>
                </c:pt>
                <c:pt idx="7955">
                  <c:v>eEyZgU8N9Eo</c:v>
                </c:pt>
                <c:pt idx="7956">
                  <c:v>hQkQlRYqvtg</c:v>
                </c:pt>
                <c:pt idx="7957">
                  <c:v>y2VoNQW3WWA</c:v>
                </c:pt>
                <c:pt idx="7958">
                  <c:v>UNRKOOPwuu4</c:v>
                </c:pt>
                <c:pt idx="7959">
                  <c:v>B4FySeq6DIo</c:v>
                </c:pt>
                <c:pt idx="7960">
                  <c:v>gBUk-yIcdLA</c:v>
                </c:pt>
                <c:pt idx="7961">
                  <c:v>ZOyo926dZYQ</c:v>
                </c:pt>
                <c:pt idx="7962">
                  <c:v>Y9f0Mtzox1g</c:v>
                </c:pt>
                <c:pt idx="7963">
                  <c:v>0sG7IeyKO3w</c:v>
                </c:pt>
                <c:pt idx="7964">
                  <c:v>7XPRcVWA83Q</c:v>
                </c:pt>
                <c:pt idx="7965">
                  <c:v>BSzFZeE2Bu8</c:v>
                </c:pt>
                <c:pt idx="7966">
                  <c:v>SfRxoF3okyI</c:v>
                </c:pt>
                <c:pt idx="7967">
                  <c:v>jSw5DNWGOG0</c:v>
                </c:pt>
                <c:pt idx="7968">
                  <c:v>4WEEG70IahY</c:v>
                </c:pt>
                <c:pt idx="7969">
                  <c:v>sfgUeF5BNjI</c:v>
                </c:pt>
                <c:pt idx="7970">
                  <c:v>JZVjfrdZER8</c:v>
                </c:pt>
                <c:pt idx="7971">
                  <c:v>nu-V-4c-EQQ</c:v>
                </c:pt>
                <c:pt idx="7972">
                  <c:v>WFQnaT7Satw</c:v>
                </c:pt>
                <c:pt idx="7973">
                  <c:v>lEgkxGhfrGc</c:v>
                </c:pt>
                <c:pt idx="7974">
                  <c:v>gRKyb1hZt2M</c:v>
                </c:pt>
                <c:pt idx="7975">
                  <c:v>H8-665lReWc</c:v>
                </c:pt>
                <c:pt idx="7976">
                  <c:v>t5pdeEYCJAE</c:v>
                </c:pt>
                <c:pt idx="7977">
                  <c:v>le-5uUfp5Vk</c:v>
                </c:pt>
                <c:pt idx="7978">
                  <c:v>JvkQVbrMk1I</c:v>
                </c:pt>
                <c:pt idx="7979">
                  <c:v>LWbzf4XChuo</c:v>
                </c:pt>
                <c:pt idx="7980">
                  <c:v>ufuN6C4bmgo</c:v>
                </c:pt>
                <c:pt idx="7981">
                  <c:v>24hEvlWy1J0</c:v>
                </c:pt>
                <c:pt idx="7982">
                  <c:v>P-pycrmifwU</c:v>
                </c:pt>
                <c:pt idx="7983">
                  <c:v>A_hXDztjOoI</c:v>
                </c:pt>
                <c:pt idx="7984">
                  <c:v>ZJmu5PrJWuI</c:v>
                </c:pt>
                <c:pt idx="7985">
                  <c:v>reoTUboruJ0</c:v>
                </c:pt>
                <c:pt idx="7986">
                  <c:v>dxMIYTtQRD8</c:v>
                </c:pt>
                <c:pt idx="7987">
                  <c:v>LdWS3t9PMvY</c:v>
                </c:pt>
                <c:pt idx="7988">
                  <c:v>8dWjeeI5hmU</c:v>
                </c:pt>
                <c:pt idx="7989">
                  <c:v>jJWs2YOhR_8</c:v>
                </c:pt>
                <c:pt idx="7990">
                  <c:v>moQkYreWwL0</c:v>
                </c:pt>
                <c:pt idx="7991">
                  <c:v>ZUNnWL8bJFg</c:v>
                </c:pt>
                <c:pt idx="7992">
                  <c:v>o2pPZCjUc9A</c:v>
                </c:pt>
                <c:pt idx="7993">
                  <c:v>Dxg-ELOg-L4</c:v>
                </c:pt>
                <c:pt idx="7994">
                  <c:v>1a4t3o5bKMQ</c:v>
                </c:pt>
                <c:pt idx="7995">
                  <c:v>QqI_dpqteC0</c:v>
                </c:pt>
                <c:pt idx="7996">
                  <c:v>kckDWrICC4s</c:v>
                </c:pt>
                <c:pt idx="7997">
                  <c:v>Q0w-uhg-5Yg</c:v>
                </c:pt>
                <c:pt idx="7998">
                  <c:v>1ESuyRP_ejg</c:v>
                </c:pt>
                <c:pt idx="7999">
                  <c:v>kTmtgrLoHr4</c:v>
                </c:pt>
                <c:pt idx="8000">
                  <c:v>HnA0rQhn14g</c:v>
                </c:pt>
                <c:pt idx="8001">
                  <c:v>3e1NsQvhAs4</c:v>
                </c:pt>
                <c:pt idx="8002">
                  <c:v>raEoptmENCo</c:v>
                </c:pt>
                <c:pt idx="8003">
                  <c:v>gxMDolO4JNw</c:v>
                </c:pt>
                <c:pt idx="8004">
                  <c:v>PaSuea47bWo</c:v>
                </c:pt>
                <c:pt idx="8005">
                  <c:v>ltrstdEFaqg</c:v>
                </c:pt>
                <c:pt idx="8006">
                  <c:v>8r9FLxHelRg</c:v>
                </c:pt>
                <c:pt idx="8007">
                  <c:v>D2LjlQjQkfM</c:v>
                </c:pt>
                <c:pt idx="8008">
                  <c:v>EhuVsYgJcLg</c:v>
                </c:pt>
                <c:pt idx="8009">
                  <c:v>VXtVbYAodWA</c:v>
                </c:pt>
                <c:pt idx="8010">
                  <c:v>NNUgF7IARsQ</c:v>
                </c:pt>
                <c:pt idx="8011">
                  <c:v>6CL8RdmcYwQ</c:v>
                </c:pt>
                <c:pt idx="8012">
                  <c:v>woXWxwtLDS0</c:v>
                </c:pt>
                <c:pt idx="8013">
                  <c:v>13gMID808Ls</c:v>
                </c:pt>
                <c:pt idx="8014">
                  <c:v>CiuZQqrPNtk</c:v>
                </c:pt>
                <c:pt idx="8015">
                  <c:v>sR5YqEo7Y7g</c:v>
                </c:pt>
                <c:pt idx="8016">
                  <c:v>gW4Su5wq0b8</c:v>
                </c:pt>
                <c:pt idx="8017">
                  <c:v>SOmqvXptn4Q</c:v>
                </c:pt>
                <c:pt idx="8018">
                  <c:v>p77HBOAtDRk</c:v>
                </c:pt>
                <c:pt idx="8019">
                  <c:v>fHWaKx5MnNc</c:v>
                </c:pt>
                <c:pt idx="8020">
                  <c:v>Nhmk0wSXl1o</c:v>
                </c:pt>
                <c:pt idx="8021">
                  <c:v>DIt-O9kfZ8E</c:v>
                </c:pt>
                <c:pt idx="8022">
                  <c:v>20aZHly_zTY</c:v>
                </c:pt>
                <c:pt idx="8023">
                  <c:v>6f7kfZUXI7k</c:v>
                </c:pt>
                <c:pt idx="8024">
                  <c:v>dTMQX8g6pAA</c:v>
                </c:pt>
                <c:pt idx="8025">
                  <c:v>kOIO3kKxxNg</c:v>
                </c:pt>
                <c:pt idx="8026">
                  <c:v>IODCgCFJEps</c:v>
                </c:pt>
                <c:pt idx="8027">
                  <c:v>CT4FYX4QivA</c:v>
                </c:pt>
                <c:pt idx="8028">
                  <c:v>9zoqSS61HOs</c:v>
                </c:pt>
                <c:pt idx="8029">
                  <c:v>WgHf4sd47YA</c:v>
                </c:pt>
                <c:pt idx="8030">
                  <c:v>zOi6qrGZ5vE</c:v>
                </c:pt>
                <c:pt idx="8031">
                  <c:v>G6B1C7vg1ng</c:v>
                </c:pt>
                <c:pt idx="8032">
                  <c:v>rdpBonYXgb4</c:v>
                </c:pt>
                <c:pt idx="8033">
                  <c:v>6KeeVRc6P_Q</c:v>
                </c:pt>
                <c:pt idx="8034">
                  <c:v>03zEvcYt1eQ</c:v>
                </c:pt>
                <c:pt idx="8035">
                  <c:v>Z27oKIqPQL8</c:v>
                </c:pt>
                <c:pt idx="8036">
                  <c:v>5XiCR7p13Ak</c:v>
                </c:pt>
                <c:pt idx="8037">
                  <c:v>b4w2GXz3Lr8</c:v>
                </c:pt>
                <c:pt idx="8038">
                  <c:v>GYcvIcllUrw</c:v>
                </c:pt>
                <c:pt idx="8039">
                  <c:v>YomJwM64EOw</c:v>
                </c:pt>
                <c:pt idx="8040">
                  <c:v>poftDrTUiQw</c:v>
                </c:pt>
                <c:pt idx="8041">
                  <c:v>U8LHgq3Jlnw</c:v>
                </c:pt>
                <c:pt idx="8042">
                  <c:v>S2v-eL0hARA</c:v>
                </c:pt>
                <c:pt idx="8043">
                  <c:v>eYbb0CZjF78</c:v>
                </c:pt>
                <c:pt idx="8044">
                  <c:v>WxJ1t3S14yo</c:v>
                </c:pt>
                <c:pt idx="8045">
                  <c:v>lraeia5ZHt0</c:v>
                </c:pt>
                <c:pt idx="8046">
                  <c:v>g8QsfJhFpjY</c:v>
                </c:pt>
                <c:pt idx="8047">
                  <c:v>exvcct4tRG4</c:v>
                </c:pt>
                <c:pt idx="8048">
                  <c:v>TKnu8eRMysk</c:v>
                </c:pt>
                <c:pt idx="8049">
                  <c:v>zQ-fgcVmav8</c:v>
                </c:pt>
                <c:pt idx="8050">
                  <c:v>xh0WXN7DLt8</c:v>
                </c:pt>
                <c:pt idx="8051">
                  <c:v>N1O3Iamw95c</c:v>
                </c:pt>
                <c:pt idx="8052">
                  <c:v>7xJqempKB0U</c:v>
                </c:pt>
                <c:pt idx="8053">
                  <c:v>ejz6UdxL6n4</c:v>
                </c:pt>
                <c:pt idx="8054">
                  <c:v>ELwBdozFNb8</c:v>
                </c:pt>
                <c:pt idx="8055">
                  <c:v>i7EOO8-P52c</c:v>
                </c:pt>
                <c:pt idx="8056">
                  <c:v>Ov_C9f_O5hc</c:v>
                </c:pt>
                <c:pt idx="8057">
                  <c:v>m7d-25M-p8w</c:v>
                </c:pt>
                <c:pt idx="8058">
                  <c:v>EKrL4KXldJE</c:v>
                </c:pt>
                <c:pt idx="8059">
                  <c:v>qwjLtgpQ-yo</c:v>
                </c:pt>
                <c:pt idx="8060">
                  <c:v>I2eUVwey9pU</c:v>
                </c:pt>
                <c:pt idx="8061">
                  <c:v>C_2ZH7K2sL0</c:v>
                </c:pt>
                <c:pt idx="8062">
                  <c:v>HkBsicEJveQ</c:v>
                </c:pt>
                <c:pt idx="8063">
                  <c:v>prMVQmNRnOY</c:v>
                </c:pt>
                <c:pt idx="8064">
                  <c:v>RI4v1o9zc6U</c:v>
                </c:pt>
                <c:pt idx="8065">
                  <c:v>dmY9PY_IoYY</c:v>
                </c:pt>
                <c:pt idx="8066">
                  <c:v>NiInmAxkBO8</c:v>
                </c:pt>
                <c:pt idx="8067">
                  <c:v>gvDeCm_jd8E</c:v>
                </c:pt>
                <c:pt idx="8068">
                  <c:v>iXK0xmn3vMc</c:v>
                </c:pt>
                <c:pt idx="8069">
                  <c:v>Ne667W9SwWs</c:v>
                </c:pt>
                <c:pt idx="8070">
                  <c:v>GlD0quByfBE</c:v>
                </c:pt>
                <c:pt idx="8071">
                  <c:v>K467hCOsuf4</c:v>
                </c:pt>
                <c:pt idx="8072">
                  <c:v>H-Y8vpZ8F_g</c:v>
                </c:pt>
                <c:pt idx="8073">
                  <c:v>59Jw4Db5WAI</c:v>
                </c:pt>
                <c:pt idx="8074">
                  <c:v>DZ9U5xXXPUM</c:v>
                </c:pt>
                <c:pt idx="8075">
                  <c:v>s1mXjqCkenY</c:v>
                </c:pt>
                <c:pt idx="8076">
                  <c:v>7C4CjMuAInE</c:v>
                </c:pt>
                <c:pt idx="8077">
                  <c:v>j7Yc_MmmuHQ</c:v>
                </c:pt>
                <c:pt idx="8078">
                  <c:v>Js3WIRF595U</c:v>
                </c:pt>
                <c:pt idx="8079">
                  <c:v>yIRmWgSeQjI</c:v>
                </c:pt>
                <c:pt idx="8080">
                  <c:v>ckhoT269OOo</c:v>
                </c:pt>
                <c:pt idx="8081">
                  <c:v>7d2xbr125zE</c:v>
                </c:pt>
                <c:pt idx="8082">
                  <c:v>iDbOILXljKo</c:v>
                </c:pt>
                <c:pt idx="8083">
                  <c:v>yyHMHjSXJwk</c:v>
                </c:pt>
                <c:pt idx="8084">
                  <c:v>cstA-AoF68g</c:v>
                </c:pt>
                <c:pt idx="8085">
                  <c:v>VuRhr5z4_Rk</c:v>
                </c:pt>
                <c:pt idx="8086">
                  <c:v>Txsj-DgYbv4</c:v>
                </c:pt>
                <c:pt idx="8087">
                  <c:v>66cMz5C6qJg</c:v>
                </c:pt>
                <c:pt idx="8088">
                  <c:v>UcghcUSyObI</c:v>
                </c:pt>
                <c:pt idx="8089">
                  <c:v>YVqBsBijp5o</c:v>
                </c:pt>
                <c:pt idx="8090">
                  <c:v>UXHYBshnds0</c:v>
                </c:pt>
                <c:pt idx="8091">
                  <c:v>XQfssQiaQXU</c:v>
                </c:pt>
                <c:pt idx="8092">
                  <c:v>OYDziOoK_FQ</c:v>
                </c:pt>
                <c:pt idx="8093">
                  <c:v>gyJsjJ0GXzM</c:v>
                </c:pt>
                <c:pt idx="8094">
                  <c:v>ljYVfw7t5GY</c:v>
                </c:pt>
                <c:pt idx="8095">
                  <c:v>mr2fiD4TuEQ</c:v>
                </c:pt>
                <c:pt idx="8096">
                  <c:v>W9h0cpXajlk</c:v>
                </c:pt>
                <c:pt idx="8097">
                  <c:v>91zOfUdToP8</c:v>
                </c:pt>
                <c:pt idx="8098">
                  <c:v>ucD_tx0lWOY</c:v>
                </c:pt>
                <c:pt idx="8099">
                  <c:v>iPWIULW-joE</c:v>
                </c:pt>
                <c:pt idx="8100">
                  <c:v>yGmIQJDZe5c</c:v>
                </c:pt>
                <c:pt idx="8101">
                  <c:v>izmxrxel00A</c:v>
                </c:pt>
                <c:pt idx="8102">
                  <c:v>whpkP5I557I</c:v>
                </c:pt>
                <c:pt idx="8103">
                  <c:v>mEcZE_fFCz0</c:v>
                </c:pt>
                <c:pt idx="8104">
                  <c:v>JaNs468a59c</c:v>
                </c:pt>
                <c:pt idx="8105">
                  <c:v>TvISBlb0MOA</c:v>
                </c:pt>
                <c:pt idx="8106">
                  <c:v>UMAMPJ2ZZvA</c:v>
                </c:pt>
                <c:pt idx="8107">
                  <c:v>wXJog5Xy6JU</c:v>
                </c:pt>
                <c:pt idx="8108">
                  <c:v>86EJumSjHp4</c:v>
                </c:pt>
                <c:pt idx="8109">
                  <c:v>3o-NOi6fefo</c:v>
                </c:pt>
                <c:pt idx="8110">
                  <c:v>vfPpeW67CfM</c:v>
                </c:pt>
                <c:pt idx="8111">
                  <c:v>TbubNIo2r-Q</c:v>
                </c:pt>
                <c:pt idx="8112">
                  <c:v>Us4SdcEh--4</c:v>
                </c:pt>
                <c:pt idx="8113">
                  <c:v>GE0ygl1Ni00</c:v>
                </c:pt>
                <c:pt idx="8114">
                  <c:v>IMAUNvSYs_Q</c:v>
                </c:pt>
                <c:pt idx="8115">
                  <c:v>LXsShle-JKI</c:v>
                </c:pt>
                <c:pt idx="8116">
                  <c:v>eJvqdWn0O7E</c:v>
                </c:pt>
                <c:pt idx="8117">
                  <c:v>et7gSyaOLqA</c:v>
                </c:pt>
                <c:pt idx="8118">
                  <c:v>1_vas9Gv55c</c:v>
                </c:pt>
                <c:pt idx="8119">
                  <c:v>Q5pwlW1fG4U</c:v>
                </c:pt>
                <c:pt idx="8120">
                  <c:v>4s4usSgshPI</c:v>
                </c:pt>
                <c:pt idx="8121">
                  <c:v>J6oJn8oIA6o</c:v>
                </c:pt>
                <c:pt idx="8122">
                  <c:v>UhwBdth9wRw</c:v>
                </c:pt>
                <c:pt idx="8123">
                  <c:v>pLPgoPRCyMs</c:v>
                </c:pt>
                <c:pt idx="8124">
                  <c:v>CzC2vkPUvVA</c:v>
                </c:pt>
                <c:pt idx="8125">
                  <c:v>o8xRMbXI5HM</c:v>
                </c:pt>
                <c:pt idx="8126">
                  <c:v>HsoT2CtuyTM</c:v>
                </c:pt>
                <c:pt idx="8127">
                  <c:v>WZ00WbDS2Gc</c:v>
                </c:pt>
                <c:pt idx="8128">
                  <c:v>mKbVKGjFMUA</c:v>
                </c:pt>
                <c:pt idx="8129">
                  <c:v>LMIIFG8tHK8</c:v>
                </c:pt>
                <c:pt idx="8130">
                  <c:v>gThaVN408PI</c:v>
                </c:pt>
                <c:pt idx="8131">
                  <c:v>tDu8nmQ3PmA</c:v>
                </c:pt>
                <c:pt idx="8132">
                  <c:v>kPOqWhBRyLQ</c:v>
                </c:pt>
                <c:pt idx="8133">
                  <c:v>oNfIlIOuh84</c:v>
                </c:pt>
                <c:pt idx="8134">
                  <c:v>OB19FShQbDg</c:v>
                </c:pt>
                <c:pt idx="8135">
                  <c:v>PA_HmCXcUcg</c:v>
                </c:pt>
                <c:pt idx="8136">
                  <c:v>kp8BfkLeEtY</c:v>
                </c:pt>
                <c:pt idx="8137">
                  <c:v>TjVMqPIN6GU</c:v>
                </c:pt>
                <c:pt idx="8138">
                  <c:v>7ANyO-Fsxo0</c:v>
                </c:pt>
                <c:pt idx="8139">
                  <c:v>g3s0--LcgQw</c:v>
                </c:pt>
                <c:pt idx="8140">
                  <c:v>D969_pLCniQ</c:v>
                </c:pt>
                <c:pt idx="8141">
                  <c:v>Aw3lZMex208</c:v>
                </c:pt>
                <c:pt idx="8142">
                  <c:v>ySPnqI605ek</c:v>
                </c:pt>
                <c:pt idx="8143">
                  <c:v>Be2clG2gU0o</c:v>
                </c:pt>
                <c:pt idx="8144">
                  <c:v>3bLa6M2jY9E</c:v>
                </c:pt>
                <c:pt idx="8145">
                  <c:v>_KaaRucSBUk</c:v>
                </c:pt>
                <c:pt idx="8146">
                  <c:v>l1EtQS63iJo</c:v>
                </c:pt>
                <c:pt idx="8147">
                  <c:v>1YYfRHcWyBU</c:v>
                </c:pt>
                <c:pt idx="8148">
                  <c:v>rMLdGQ2lW74</c:v>
                </c:pt>
                <c:pt idx="8149">
                  <c:v>VSaIfk6okZU</c:v>
                </c:pt>
                <c:pt idx="8150">
                  <c:v>LwVz-MSPCcA</c:v>
                </c:pt>
                <c:pt idx="8151">
                  <c:v>HoB7u3UAqWM</c:v>
                </c:pt>
                <c:pt idx="8152">
                  <c:v>mLK6BocpXIo</c:v>
                </c:pt>
                <c:pt idx="8153">
                  <c:v>1JqOfybbl7I</c:v>
                </c:pt>
                <c:pt idx="8154">
                  <c:v>Wp4pBYagvHY</c:v>
                </c:pt>
                <c:pt idx="8155">
                  <c:v>HQr5036ROQo</c:v>
                </c:pt>
                <c:pt idx="8156">
                  <c:v>SS_M2QGSJCA</c:v>
                </c:pt>
                <c:pt idx="8157">
                  <c:v>Ztel4Tuq_Gc</c:v>
                </c:pt>
                <c:pt idx="8158">
                  <c:v>MB1nghZ9JiU</c:v>
                </c:pt>
                <c:pt idx="8159">
                  <c:v>6dEnyZDD19I</c:v>
                </c:pt>
                <c:pt idx="8160">
                  <c:v>vWFq2T5j390</c:v>
                </c:pt>
                <c:pt idx="8161">
                  <c:v>8LKTQyksns8</c:v>
                </c:pt>
                <c:pt idx="8162">
                  <c:v>FJEGL8Ci85Q</c:v>
                </c:pt>
                <c:pt idx="8163">
                  <c:v>D3nkjqJYtlY</c:v>
                </c:pt>
                <c:pt idx="8164">
                  <c:v>7hD80zbbw4U</c:v>
                </c:pt>
                <c:pt idx="8165">
                  <c:v>7Y7fHMIf4rQ</c:v>
                </c:pt>
                <c:pt idx="8166">
                  <c:v>XHVn0V54-6I</c:v>
                </c:pt>
                <c:pt idx="8167">
                  <c:v>CV39K_uHae8</c:v>
                </c:pt>
                <c:pt idx="8168">
                  <c:v>LEcbagW4O-s</c:v>
                </c:pt>
                <c:pt idx="8169">
                  <c:v>TcGD975R_m4</c:v>
                </c:pt>
                <c:pt idx="8170">
                  <c:v>T5JtuocuuHY</c:v>
                </c:pt>
                <c:pt idx="8171">
                  <c:v>6wG8b-qzM7g</c:v>
                </c:pt>
                <c:pt idx="8172">
                  <c:v>5Wrrqmp3viY</c:v>
                </c:pt>
                <c:pt idx="8173">
                  <c:v>iReIyz0HFig</c:v>
                </c:pt>
                <c:pt idx="8174">
                  <c:v>4yL3mUsHy80</c:v>
                </c:pt>
                <c:pt idx="8175">
                  <c:v>w6PX8SYSJOI</c:v>
                </c:pt>
                <c:pt idx="8176">
                  <c:v>PibJUApxFlA</c:v>
                </c:pt>
                <c:pt idx="8177">
                  <c:v>aWltBbwKuYk</c:v>
                </c:pt>
                <c:pt idx="8178">
                  <c:v>FonaelWfr8s</c:v>
                </c:pt>
                <c:pt idx="8179">
                  <c:v>pXu5IPQbvbw</c:v>
                </c:pt>
                <c:pt idx="8180">
                  <c:v>Dc8KGH-iRu0</c:v>
                </c:pt>
                <c:pt idx="8181">
                  <c:v>eNVNlaE4vKU</c:v>
                </c:pt>
                <c:pt idx="8182">
                  <c:v>Z8zKtsEHwAs</c:v>
                </c:pt>
                <c:pt idx="8183">
                  <c:v>gYXv8kuO3zU</c:v>
                </c:pt>
                <c:pt idx="8184">
                  <c:v>j93-yHpbWRw</c:v>
                </c:pt>
                <c:pt idx="8185">
                  <c:v>4xrOTL082CU</c:v>
                </c:pt>
                <c:pt idx="8186">
                  <c:v>XqqwiZumSfA</c:v>
                </c:pt>
                <c:pt idx="8187">
                  <c:v>AfskjeeYE14</c:v>
                </c:pt>
                <c:pt idx="8188">
                  <c:v>NFQeuhPFj44</c:v>
                </c:pt>
                <c:pt idx="8189">
                  <c:v>FVC8hxllqpM</c:v>
                </c:pt>
                <c:pt idx="8190">
                  <c:v>qxqDNP1bDEw</c:v>
                </c:pt>
                <c:pt idx="8191">
                  <c:v>GBTIkiU8FuQ</c:v>
                </c:pt>
                <c:pt idx="8192">
                  <c:v>tDUZe55N1UU</c:v>
                </c:pt>
                <c:pt idx="8193">
                  <c:v>GH7BQOAy-jo</c:v>
                </c:pt>
                <c:pt idx="8194">
                  <c:v>OX-h7MtkeOI</c:v>
                </c:pt>
                <c:pt idx="8195">
                  <c:v>BdA2nHwpFi4</c:v>
                </c:pt>
                <c:pt idx="8196">
                  <c:v>NxK4TahUBuE</c:v>
                </c:pt>
                <c:pt idx="8197">
                  <c:v>MFWF9dU5Zc0</c:v>
                </c:pt>
                <c:pt idx="8198">
                  <c:v>n5LoVcVsiSQ</c:v>
                </c:pt>
                <c:pt idx="8199">
                  <c:v>hijlgPm6rLk</c:v>
                </c:pt>
                <c:pt idx="8200">
                  <c:v>RcXsaoARHyw</c:v>
                </c:pt>
                <c:pt idx="8201">
                  <c:v>gOC_Hru8_j0</c:v>
                </c:pt>
                <c:pt idx="8202">
                  <c:v>DElvvvRMBcw</c:v>
                </c:pt>
                <c:pt idx="8203">
                  <c:v>RASKvC_DynM</c:v>
                </c:pt>
                <c:pt idx="8204">
                  <c:v>J8_koVj7LPg</c:v>
                </c:pt>
                <c:pt idx="8205">
                  <c:v>aWX1tpNB4kw</c:v>
                </c:pt>
                <c:pt idx="8206">
                  <c:v>_E4cdaRu5y4</c:v>
                </c:pt>
                <c:pt idx="8207">
                  <c:v>nxjeWmQeOgU</c:v>
                </c:pt>
                <c:pt idx="8208">
                  <c:v>fS0--tIcYGs</c:v>
                </c:pt>
                <c:pt idx="8209">
                  <c:v>tTqLFs0rT_Y</c:v>
                </c:pt>
                <c:pt idx="8210">
                  <c:v>qVV6Vutk5e8</c:v>
                </c:pt>
                <c:pt idx="8211">
                  <c:v>NxvzisNwyQI</c:v>
                </c:pt>
                <c:pt idx="8212">
                  <c:v>B3yFBYKJMmg</c:v>
                </c:pt>
                <c:pt idx="8213">
                  <c:v>6Yk_5xVq0Z0</c:v>
                </c:pt>
                <c:pt idx="8214">
                  <c:v>mPCL6yY2d7U</c:v>
                </c:pt>
                <c:pt idx="8215">
                  <c:v>5sVGug6dxt4</c:v>
                </c:pt>
                <c:pt idx="8216">
                  <c:v>TDF1qdUtbzw</c:v>
                </c:pt>
                <c:pt idx="8217">
                  <c:v>VXOJPfk5k9o</c:v>
                </c:pt>
                <c:pt idx="8218">
                  <c:v>0B7athiVJBA</c:v>
                </c:pt>
                <c:pt idx="8219">
                  <c:v>gu_cSXf1zGo</c:v>
                </c:pt>
                <c:pt idx="8220">
                  <c:v>M2q64UowX9g</c:v>
                </c:pt>
                <c:pt idx="8221">
                  <c:v>UCoogBnurWk</c:v>
                </c:pt>
                <c:pt idx="8222">
                  <c:v>HntiKIn-q54</c:v>
                </c:pt>
                <c:pt idx="8223">
                  <c:v>aNwWdF8qq-M</c:v>
                </c:pt>
                <c:pt idx="8224">
                  <c:v>1OyKl6p0jIY</c:v>
                </c:pt>
                <c:pt idx="8225">
                  <c:v>e6o_VLw8qIA</c:v>
                </c:pt>
                <c:pt idx="8226">
                  <c:v>4EKrU1tt5JU</c:v>
                </c:pt>
                <c:pt idx="8227">
                  <c:v>NHSZ2_kV4cM</c:v>
                </c:pt>
                <c:pt idx="8228">
                  <c:v>g4HDfqEWf6Y</c:v>
                </c:pt>
                <c:pt idx="8229">
                  <c:v>tMJyud9sFuk</c:v>
                </c:pt>
                <c:pt idx="8230">
                  <c:v>XB5gYFEJ9gw</c:v>
                </c:pt>
                <c:pt idx="8231">
                  <c:v>EG999UE24AE</c:v>
                </c:pt>
                <c:pt idx="8232">
                  <c:v>vtL4d4LHI90</c:v>
                </c:pt>
                <c:pt idx="8233">
                  <c:v>yPVerhSBC8c</c:v>
                </c:pt>
                <c:pt idx="8234">
                  <c:v>rc4i_eVYLcw</c:v>
                </c:pt>
                <c:pt idx="8235">
                  <c:v>yR1OwH_gmiI</c:v>
                </c:pt>
                <c:pt idx="8236">
                  <c:v>nZVlisKtw6s</c:v>
                </c:pt>
                <c:pt idx="8237">
                  <c:v>v-dfygYIfLs</c:v>
                </c:pt>
                <c:pt idx="8238">
                  <c:v>ApBYaX7EY-M</c:v>
                </c:pt>
                <c:pt idx="8239">
                  <c:v>KqocLS_lOaE</c:v>
                </c:pt>
                <c:pt idx="8240">
                  <c:v>YXIysbnKKJY</c:v>
                </c:pt>
                <c:pt idx="8241">
                  <c:v>kR4RHp94HYw</c:v>
                </c:pt>
                <c:pt idx="8242">
                  <c:v>ZOufWxx98Iw</c:v>
                </c:pt>
                <c:pt idx="8243">
                  <c:v>lX3xCgR6Wv4</c:v>
                </c:pt>
                <c:pt idx="8244">
                  <c:v>h1htJ-qaM_A</c:v>
                </c:pt>
                <c:pt idx="8245">
                  <c:v>D0EcQlbq_No</c:v>
                </c:pt>
                <c:pt idx="8246">
                  <c:v>5mD-aCfE-jw</c:v>
                </c:pt>
                <c:pt idx="8247">
                  <c:v>p9ZmShm1428</c:v>
                </c:pt>
                <c:pt idx="8248">
                  <c:v>x2g4tavcarw</c:v>
                </c:pt>
                <c:pt idx="8249">
                  <c:v>uMirN5ZbwUY</c:v>
                </c:pt>
                <c:pt idx="8250">
                  <c:v>PzkMztNH3SA</c:v>
                </c:pt>
                <c:pt idx="8251">
                  <c:v>ZhqZCMdvKyg</c:v>
                </c:pt>
                <c:pt idx="8252">
                  <c:v>Ou9KAOwasJ8</c:v>
                </c:pt>
                <c:pt idx="8253">
                  <c:v>-34EvVQ9sqo</c:v>
                </c:pt>
                <c:pt idx="8254">
                  <c:v>x7sde6Uoe7g</c:v>
                </c:pt>
                <c:pt idx="8255">
                  <c:v>aQy6y5r_9MU</c:v>
                </c:pt>
                <c:pt idx="8256">
                  <c:v>HSGD97ENVfg</c:v>
                </c:pt>
                <c:pt idx="8257">
                  <c:v>xdrzpOIBA4o</c:v>
                </c:pt>
                <c:pt idx="8258">
                  <c:v>uKmx6OnbuN0</c:v>
                </c:pt>
                <c:pt idx="8259">
                  <c:v>squUyFDngx8</c:v>
                </c:pt>
                <c:pt idx="8260">
                  <c:v>1hHvH8xQDKA</c:v>
                </c:pt>
                <c:pt idx="8261">
                  <c:v>KaL_7QPnOP8</c:v>
                </c:pt>
                <c:pt idx="8262">
                  <c:v>DJ_9WRDPWYQ</c:v>
                </c:pt>
                <c:pt idx="8263">
                  <c:v>BwYmaDSXdQY</c:v>
                </c:pt>
                <c:pt idx="8264">
                  <c:v>MH2UFY2J4Es</c:v>
                </c:pt>
                <c:pt idx="8265">
                  <c:v>E1besnW-Oww</c:v>
                </c:pt>
                <c:pt idx="8266">
                  <c:v>86JrFa1Ghs0</c:v>
                </c:pt>
                <c:pt idx="8267">
                  <c:v>YAdPv-QPLHQ</c:v>
                </c:pt>
                <c:pt idx="8268">
                  <c:v>tt96rnzhBRk</c:v>
                </c:pt>
                <c:pt idx="8269">
                  <c:v>F0rYqvRk9r8</c:v>
                </c:pt>
                <c:pt idx="8270">
                  <c:v>7bK2V3HfX5I</c:v>
                </c:pt>
                <c:pt idx="8271">
                  <c:v>0PrUr3bQdwM</c:v>
                </c:pt>
                <c:pt idx="8272">
                  <c:v>TyYV_h2bXM0</c:v>
                </c:pt>
                <c:pt idx="8273">
                  <c:v>6sqfiBoksqw</c:v>
                </c:pt>
                <c:pt idx="8274">
                  <c:v>hLXzejzQM8Y</c:v>
                </c:pt>
                <c:pt idx="8275">
                  <c:v>ZQYX4QDEHZk</c:v>
                </c:pt>
                <c:pt idx="8276">
                  <c:v>PdzWVxc0YNE</c:v>
                </c:pt>
                <c:pt idx="8277">
                  <c:v>53Pzg1WI_rc</c:v>
                </c:pt>
                <c:pt idx="8278">
                  <c:v>3wzNQbk6Q78</c:v>
                </c:pt>
                <c:pt idx="8279">
                  <c:v>V5O1PbyHRVU</c:v>
                </c:pt>
                <c:pt idx="8280">
                  <c:v>b5W36yFJZwQ</c:v>
                </c:pt>
                <c:pt idx="8281">
                  <c:v>XtxVwJ7e9Lg</c:v>
                </c:pt>
                <c:pt idx="8282">
                  <c:v>I09JZsNiNOA</c:v>
                </c:pt>
                <c:pt idx="8283">
                  <c:v>6pZBGTfRjGI</c:v>
                </c:pt>
                <c:pt idx="8284">
                  <c:v>W0fKl43QmIE</c:v>
                </c:pt>
                <c:pt idx="8285">
                  <c:v>pC2yUlN2kMU</c:v>
                </c:pt>
                <c:pt idx="8286">
                  <c:v>Nkh00qokVBA</c:v>
                </c:pt>
                <c:pt idx="8287">
                  <c:v>1hyYO-e8KNU</c:v>
                </c:pt>
                <c:pt idx="8288">
                  <c:v>TM5hzHAvfUo</c:v>
                </c:pt>
                <c:pt idx="8289">
                  <c:v>KlP62pjv7NM</c:v>
                </c:pt>
                <c:pt idx="8290">
                  <c:v>XRd-LractFI</c:v>
                </c:pt>
                <c:pt idx="8291">
                  <c:v>yGEUmkf5zhM</c:v>
                </c:pt>
                <c:pt idx="8292">
                  <c:v>cqnOF6rzRVU</c:v>
                </c:pt>
                <c:pt idx="8293">
                  <c:v>z3OGsyHClp4</c:v>
                </c:pt>
                <c:pt idx="8294">
                  <c:v>Y_HX-6i7S8Q</c:v>
                </c:pt>
                <c:pt idx="8295">
                  <c:v>VfZyetIz3R4</c:v>
                </c:pt>
                <c:pt idx="8296">
                  <c:v>QlMJlp2cFtw</c:v>
                </c:pt>
                <c:pt idx="8297">
                  <c:v>ycSgacuJ7tM</c:v>
                </c:pt>
                <c:pt idx="8298">
                  <c:v>QjtdB0l5rjg</c:v>
                </c:pt>
                <c:pt idx="8299">
                  <c:v>Ta3Yruzx_lA</c:v>
                </c:pt>
                <c:pt idx="8300">
                  <c:v>lIMagTfmFno</c:v>
                </c:pt>
                <c:pt idx="8301">
                  <c:v>vyL0vU9JZj8</c:v>
                </c:pt>
                <c:pt idx="8302">
                  <c:v>MwZ0MbAwaqY</c:v>
                </c:pt>
                <c:pt idx="8303">
                  <c:v>e4tBQ0Dmmro</c:v>
                </c:pt>
                <c:pt idx="8304">
                  <c:v>MjattI6hs2A</c:v>
                </c:pt>
                <c:pt idx="8305">
                  <c:v>68jd9JZjCRM</c:v>
                </c:pt>
                <c:pt idx="8306">
                  <c:v>vtfTq3GA0EQ</c:v>
                </c:pt>
                <c:pt idx="8307">
                  <c:v>qdkDicI1Vp8</c:v>
                </c:pt>
                <c:pt idx="8308">
                  <c:v>ZQc34LzQeZ8</c:v>
                </c:pt>
                <c:pt idx="8309">
                  <c:v>QCbr6-M9t2k</c:v>
                </c:pt>
                <c:pt idx="8310">
                  <c:v>7XrF2bn7LgU</c:v>
                </c:pt>
                <c:pt idx="8311">
                  <c:v>fiZVDksv_hM</c:v>
                </c:pt>
                <c:pt idx="8312">
                  <c:v>DB4Y1TokT6w</c:v>
                </c:pt>
                <c:pt idx="8313">
                  <c:v>iXaiTgxQyXY</c:v>
                </c:pt>
                <c:pt idx="8314">
                  <c:v>Ka8QsMQY4go</c:v>
                </c:pt>
                <c:pt idx="8315">
                  <c:v>_07-k5kkrlo</c:v>
                </c:pt>
                <c:pt idx="8316">
                  <c:v>NXcGCGGtJI0</c:v>
                </c:pt>
                <c:pt idx="8317">
                  <c:v>GUjXDkRFssY</c:v>
                </c:pt>
                <c:pt idx="8318">
                  <c:v>4-wsiGhXHCg</c:v>
                </c:pt>
                <c:pt idx="8319">
                  <c:v>0vVROeA2vKg</c:v>
                </c:pt>
                <c:pt idx="8320">
                  <c:v>c1PoawUtdbA</c:v>
                </c:pt>
                <c:pt idx="8321">
                  <c:v>ge7IokXJSGo</c:v>
                </c:pt>
                <c:pt idx="8322">
                  <c:v>ZktaGjw0kcU</c:v>
                </c:pt>
                <c:pt idx="8323">
                  <c:v>yWbAROElraM</c:v>
                </c:pt>
                <c:pt idx="8324">
                  <c:v>oIMFToUjCno</c:v>
                </c:pt>
                <c:pt idx="8325">
                  <c:v>j2O68Ho3Zgg</c:v>
                </c:pt>
                <c:pt idx="8326">
                  <c:v>k1QhHwfiF2I</c:v>
                </c:pt>
                <c:pt idx="8327">
                  <c:v>0JED53VkDVc</c:v>
                </c:pt>
                <c:pt idx="8328">
                  <c:v>8YaF2m7hCx0</c:v>
                </c:pt>
                <c:pt idx="8329">
                  <c:v>E_YaXDDbOQQ</c:v>
                </c:pt>
                <c:pt idx="8330">
                  <c:v>9G5fuBG9ZuU</c:v>
                </c:pt>
                <c:pt idx="8331">
                  <c:v>t1CtuM0X2-E</c:v>
                </c:pt>
                <c:pt idx="8332">
                  <c:v>b6EgOI3gkBQ</c:v>
                </c:pt>
                <c:pt idx="8333">
                  <c:v>z4x9YLoc4JU</c:v>
                </c:pt>
                <c:pt idx="8334">
                  <c:v>RKc0VggPWSs</c:v>
                </c:pt>
                <c:pt idx="8335">
                  <c:v>_k9mt677sGs</c:v>
                </c:pt>
                <c:pt idx="8336">
                  <c:v>9aoUpCXY7uk</c:v>
                </c:pt>
                <c:pt idx="8337">
                  <c:v>v7K4vGYL9zI</c:v>
                </c:pt>
                <c:pt idx="8338">
                  <c:v>Uf2Cj7ppggA</c:v>
                </c:pt>
                <c:pt idx="8339">
                  <c:v>svfw3agY3-o</c:v>
                </c:pt>
                <c:pt idx="8340">
                  <c:v>wLIBF4Y0HvU</c:v>
                </c:pt>
                <c:pt idx="8341">
                  <c:v>hPFZB0j7VVo</c:v>
                </c:pt>
                <c:pt idx="8342">
                  <c:v>uO7HaRoRdok</c:v>
                </c:pt>
                <c:pt idx="8343">
                  <c:v>CVGZOHHwseU</c:v>
                </c:pt>
                <c:pt idx="8344">
                  <c:v>1-JNKm26dG4</c:v>
                </c:pt>
                <c:pt idx="8345">
                  <c:v>4ldL36VFU8g</c:v>
                </c:pt>
                <c:pt idx="8346">
                  <c:v>hNf2udnJ200</c:v>
                </c:pt>
                <c:pt idx="8347">
                  <c:v>c64I9HNpiOY</c:v>
                </c:pt>
                <c:pt idx="8348">
                  <c:v>cr0vnDVmoeU</c:v>
                </c:pt>
                <c:pt idx="8349">
                  <c:v>MD2tm6Z5eH0</c:v>
                </c:pt>
                <c:pt idx="8350">
                  <c:v>7CLwgdWDt48</c:v>
                </c:pt>
                <c:pt idx="8351">
                  <c:v>dvtetdiY-2M</c:v>
                </c:pt>
                <c:pt idx="8352">
                  <c:v>UYDjM7E85GE</c:v>
                </c:pt>
                <c:pt idx="8353">
                  <c:v>e8yTGQW8cps</c:v>
                </c:pt>
                <c:pt idx="8354">
                  <c:v>Bzpb5szSgXg</c:v>
                </c:pt>
                <c:pt idx="8355">
                  <c:v>fE3uWqaH4Qw</c:v>
                </c:pt>
                <c:pt idx="8356">
                  <c:v>3hGW_HKwh54</c:v>
                </c:pt>
                <c:pt idx="8357">
                  <c:v>7WjND_EhbNc</c:v>
                </c:pt>
                <c:pt idx="8358">
                  <c:v>JMiAadxj8Js</c:v>
                </c:pt>
                <c:pt idx="8359">
                  <c:v>_6Dda6gacFA</c:v>
                </c:pt>
                <c:pt idx="8360">
                  <c:v>nGafqtbHRs0</c:v>
                </c:pt>
                <c:pt idx="8361">
                  <c:v>nLT0Xv4-UhA</c:v>
                </c:pt>
                <c:pt idx="8362">
                  <c:v>KWhJKd4Y37c</c:v>
                </c:pt>
                <c:pt idx="8363">
                  <c:v>nDOpAEW2q2w</c:v>
                </c:pt>
                <c:pt idx="8364">
                  <c:v>9ND-Kmd60t8</c:v>
                </c:pt>
                <c:pt idx="8365">
                  <c:v>so5PjHzmNt4</c:v>
                </c:pt>
                <c:pt idx="8366">
                  <c:v>HO1jkRDyK4U</c:v>
                </c:pt>
                <c:pt idx="8367">
                  <c:v>agdP6CYRKWA</c:v>
                </c:pt>
                <c:pt idx="8368">
                  <c:v>DKi7Hfy4uC4</c:v>
                </c:pt>
                <c:pt idx="8369">
                  <c:v>LeWlpsJSECs</c:v>
                </c:pt>
                <c:pt idx="8370">
                  <c:v>VcydWUWWnes</c:v>
                </c:pt>
                <c:pt idx="8371">
                  <c:v>YAKr20zPxtw</c:v>
                </c:pt>
                <c:pt idx="8372">
                  <c:v>fbKGDZ7V5kg</c:v>
                </c:pt>
                <c:pt idx="8373">
                  <c:v>reS1Z7oNuf8</c:v>
                </c:pt>
                <c:pt idx="8374">
                  <c:v>o4MoPdQZFec</c:v>
                </c:pt>
                <c:pt idx="8375">
                  <c:v>JTwWCot9mJY</c:v>
                </c:pt>
                <c:pt idx="8376">
                  <c:v>pvgbZQkwfug</c:v>
                </c:pt>
                <c:pt idx="8377">
                  <c:v>Q7n00XG-230</c:v>
                </c:pt>
                <c:pt idx="8378">
                  <c:v>k-Z4s2cCE3U</c:v>
                </c:pt>
                <c:pt idx="8379">
                  <c:v>VIHhqXD-jCY</c:v>
                </c:pt>
                <c:pt idx="8380">
                  <c:v>YUHr4T_60N0</c:v>
                </c:pt>
                <c:pt idx="8381">
                  <c:v>iiw9Pa6TcV4</c:v>
                </c:pt>
                <c:pt idx="8382">
                  <c:v>u-YJd7tE6y4</c:v>
                </c:pt>
                <c:pt idx="8383">
                  <c:v>SII2wYwmCZs</c:v>
                </c:pt>
                <c:pt idx="8384">
                  <c:v>4yNfXg3B-xs</c:v>
                </c:pt>
                <c:pt idx="8385">
                  <c:v>qwnvwaMdPbo</c:v>
                </c:pt>
                <c:pt idx="8386">
                  <c:v>esP3tENzeYU</c:v>
                </c:pt>
                <c:pt idx="8387">
                  <c:v>tyBELcbeT6Y</c:v>
                </c:pt>
                <c:pt idx="8388">
                  <c:v>IY4a59Qz3Ac</c:v>
                </c:pt>
                <c:pt idx="8389">
                  <c:v>xT8LQXVMiCk</c:v>
                </c:pt>
                <c:pt idx="8390">
                  <c:v>PcZzVrVfTjQ</c:v>
                </c:pt>
                <c:pt idx="8391">
                  <c:v>WQWiNE9pDK0</c:v>
                </c:pt>
                <c:pt idx="8392">
                  <c:v>Jbcx9yEGHfw</c:v>
                </c:pt>
                <c:pt idx="8393">
                  <c:v>GY2K2uLMANk</c:v>
                </c:pt>
                <c:pt idx="8394">
                  <c:v>gBYdWqHkTnE</c:v>
                </c:pt>
                <c:pt idx="8395">
                  <c:v>WyIfwSUz0LQ</c:v>
                </c:pt>
                <c:pt idx="8396">
                  <c:v>mtWlgaTMSpM</c:v>
                </c:pt>
                <c:pt idx="8397">
                  <c:v>T-qbxsXgv_4</c:v>
                </c:pt>
                <c:pt idx="8398">
                  <c:v>Mav5qF_8r8E</c:v>
                </c:pt>
                <c:pt idx="8399">
                  <c:v>CD52PSexCO8</c:v>
                </c:pt>
                <c:pt idx="8400">
                  <c:v>BkvySu1y9tM</c:v>
                </c:pt>
                <c:pt idx="8401">
                  <c:v>SgKdKyOQ9Pc</c:v>
                </c:pt>
                <c:pt idx="8402">
                  <c:v>IvxI4WPvwQ0</c:v>
                </c:pt>
                <c:pt idx="8403">
                  <c:v>0931w5v1WHc</c:v>
                </c:pt>
                <c:pt idx="8404">
                  <c:v>hK75gURF_cE</c:v>
                </c:pt>
                <c:pt idx="8405">
                  <c:v>BUobY0YtF48</c:v>
                </c:pt>
                <c:pt idx="8406">
                  <c:v>axHeGCHHDjg</c:v>
                </c:pt>
                <c:pt idx="8407">
                  <c:v>MsV4QKmpFS8</c:v>
                </c:pt>
                <c:pt idx="8408">
                  <c:v>tVhv2pNweTc</c:v>
                </c:pt>
                <c:pt idx="8409">
                  <c:v>0QP3JTfQ-GQ</c:v>
                </c:pt>
                <c:pt idx="8410">
                  <c:v>lfjrk5-0ETs</c:v>
                </c:pt>
                <c:pt idx="8411">
                  <c:v>etRikOf-S4k</c:v>
                </c:pt>
                <c:pt idx="8412">
                  <c:v>loXDmj-xumY</c:v>
                </c:pt>
                <c:pt idx="8413">
                  <c:v>dWqCX2RfcDo</c:v>
                </c:pt>
                <c:pt idx="8414">
                  <c:v>BqpqqBdZek8</c:v>
                </c:pt>
                <c:pt idx="8415">
                  <c:v>SxaA-XiowlI</c:v>
                </c:pt>
                <c:pt idx="8416">
                  <c:v>X83thr1X5bU</c:v>
                </c:pt>
                <c:pt idx="8417">
                  <c:v>bIz6CI8Hq-c</c:v>
                </c:pt>
                <c:pt idx="8418">
                  <c:v>6ErU_EcckxI</c:v>
                </c:pt>
                <c:pt idx="8419">
                  <c:v>7-SlqtjZ8BY</c:v>
                </c:pt>
                <c:pt idx="8420">
                  <c:v>VKGnphd9v6o</c:v>
                </c:pt>
                <c:pt idx="8421">
                  <c:v>LhtSwcbTtq8</c:v>
                </c:pt>
                <c:pt idx="8422">
                  <c:v>GL1hj67Er8c</c:v>
                </c:pt>
                <c:pt idx="8423">
                  <c:v>eEqYI0YJtCk</c:v>
                </c:pt>
                <c:pt idx="8424">
                  <c:v>eUV75XdJuFs</c:v>
                </c:pt>
                <c:pt idx="8425">
                  <c:v>V8NexUC-zbc</c:v>
                </c:pt>
                <c:pt idx="8426">
                  <c:v>GCSPBKnbpJc</c:v>
                </c:pt>
                <c:pt idx="8427">
                  <c:v>Rh5BVQwfk9Q</c:v>
                </c:pt>
                <c:pt idx="8428">
                  <c:v>vd8wq_pBcfo</c:v>
                </c:pt>
                <c:pt idx="8429">
                  <c:v>Izlc58Gxy44</c:v>
                </c:pt>
                <c:pt idx="8430">
                  <c:v>G13_17h3_ys</c:v>
                </c:pt>
                <c:pt idx="8431">
                  <c:v>GcrE88A4kA8</c:v>
                </c:pt>
                <c:pt idx="8432">
                  <c:v>avaNjySc4LA</c:v>
                </c:pt>
                <c:pt idx="8433">
                  <c:v>AwnvLmRb5sc</c:v>
                </c:pt>
                <c:pt idx="8434">
                  <c:v>AjqBXw9lT2Y</c:v>
                </c:pt>
                <c:pt idx="8435">
                  <c:v>kIUTkykbC_0</c:v>
                </c:pt>
                <c:pt idx="8436">
                  <c:v>vob9Uvh74Mc</c:v>
                </c:pt>
                <c:pt idx="8437">
                  <c:v>FliRCB1NE3M</c:v>
                </c:pt>
                <c:pt idx="8438">
                  <c:v>pg811ynVBjI</c:v>
                </c:pt>
                <c:pt idx="8439">
                  <c:v>3o27k2Hb5No</c:v>
                </c:pt>
                <c:pt idx="8440">
                  <c:v>Xo3wJWEPJho</c:v>
                </c:pt>
                <c:pt idx="8441">
                  <c:v>bj1srnjiIvM</c:v>
                </c:pt>
                <c:pt idx="8442">
                  <c:v>PBYxfBdsJMk</c:v>
                </c:pt>
                <c:pt idx="8443">
                  <c:v>B5rB6aNs_XQ</c:v>
                </c:pt>
                <c:pt idx="8444">
                  <c:v>cCQSh1-C7I0</c:v>
                </c:pt>
                <c:pt idx="8445">
                  <c:v>Z1qg3QTmeoU</c:v>
                </c:pt>
                <c:pt idx="8446">
                  <c:v>AQ9HkEJ6shU</c:v>
                </c:pt>
                <c:pt idx="8447">
                  <c:v>7FYF7oTMGgA</c:v>
                </c:pt>
                <c:pt idx="8448">
                  <c:v>wdt19VHzaS4</c:v>
                </c:pt>
                <c:pt idx="8449">
                  <c:v>98DKo4oxe-I</c:v>
                </c:pt>
                <c:pt idx="8450">
                  <c:v>pDwj6i-Xtx4</c:v>
                </c:pt>
                <c:pt idx="8451">
                  <c:v>LXT9VoKIKGI</c:v>
                </c:pt>
                <c:pt idx="8452">
                  <c:v>8ZOwFH_6vuo</c:v>
                </c:pt>
                <c:pt idx="8453">
                  <c:v>uAYq0zOoPkg</c:v>
                </c:pt>
                <c:pt idx="8454">
                  <c:v>2khCguL1jMs</c:v>
                </c:pt>
                <c:pt idx="8455">
                  <c:v>XMP064nfL64</c:v>
                </c:pt>
                <c:pt idx="8456">
                  <c:v>QJyoV8wbHRk</c:v>
                </c:pt>
                <c:pt idx="8457">
                  <c:v>QLRwMaNKonk</c:v>
                </c:pt>
                <c:pt idx="8458">
                  <c:v>aWX5IU1FvK8</c:v>
                </c:pt>
                <c:pt idx="8459">
                  <c:v>C_SHX53zwLM</c:v>
                </c:pt>
                <c:pt idx="8460">
                  <c:v>n0hmkNCrrqM</c:v>
                </c:pt>
                <c:pt idx="8461">
                  <c:v>VFN9i368Nls</c:v>
                </c:pt>
                <c:pt idx="8462">
                  <c:v>yEYHThlgwNA</c:v>
                </c:pt>
                <c:pt idx="8463">
                  <c:v>ZMtvs523gb4</c:v>
                </c:pt>
                <c:pt idx="8464">
                  <c:v>7ADgSUDVk2w</c:v>
                </c:pt>
                <c:pt idx="8465">
                  <c:v>i8Gk7e8YwlE</c:v>
                </c:pt>
                <c:pt idx="8466">
                  <c:v>1gx5bCXkwJg</c:v>
                </c:pt>
                <c:pt idx="8467">
                  <c:v>ZY7jL2KqwW4</c:v>
                </c:pt>
                <c:pt idx="8468">
                  <c:v>GzYRQA-eN5c</c:v>
                </c:pt>
                <c:pt idx="8469">
                  <c:v>qxCDEv0bGCk</c:v>
                </c:pt>
                <c:pt idx="8470">
                  <c:v>FEsjPHwPSns</c:v>
                </c:pt>
                <c:pt idx="8471">
                  <c:v>te97-FqxGrY</c:v>
                </c:pt>
                <c:pt idx="8472">
                  <c:v>N-Eg_r3qR8c</c:v>
                </c:pt>
                <c:pt idx="8473">
                  <c:v>3Vy5GlPfzEQ</c:v>
                </c:pt>
                <c:pt idx="8474">
                  <c:v>YFwpg_w6XZU</c:v>
                </c:pt>
                <c:pt idx="8475">
                  <c:v>aIj3s6KlIKA</c:v>
                </c:pt>
                <c:pt idx="8476">
                  <c:v>Q4jIq1KfVxg</c:v>
                </c:pt>
                <c:pt idx="8477">
                  <c:v>IkA6tQYOFVA</c:v>
                </c:pt>
                <c:pt idx="8478">
                  <c:v>Du373PGewlk</c:v>
                </c:pt>
                <c:pt idx="8479">
                  <c:v>oIzou-BWlwk</c:v>
                </c:pt>
                <c:pt idx="8480">
                  <c:v>JsdJ_64hQ3U</c:v>
                </c:pt>
                <c:pt idx="8481">
                  <c:v>GoeP0MA-M_U</c:v>
                </c:pt>
                <c:pt idx="8482">
                  <c:v>xR16ohPZBq4</c:v>
                </c:pt>
                <c:pt idx="8483">
                  <c:v>ZL2vCpRz_X8</c:v>
                </c:pt>
                <c:pt idx="8484">
                  <c:v>JcDvhMVO85w</c:v>
                </c:pt>
                <c:pt idx="8485">
                  <c:v>-9wihEcbZt8</c:v>
                </c:pt>
                <c:pt idx="8486">
                  <c:v>UcrgbGuuJ88</c:v>
                </c:pt>
                <c:pt idx="8487">
                  <c:v>-6tWZx26eps</c:v>
                </c:pt>
                <c:pt idx="8488">
                  <c:v>Pmgq1K9MHq4</c:v>
                </c:pt>
                <c:pt idx="8489">
                  <c:v>DlAjFq2hHuc</c:v>
                </c:pt>
                <c:pt idx="8490">
                  <c:v>gHg4kLagBuc</c:v>
                </c:pt>
                <c:pt idx="8491">
                  <c:v>lfY5noweik0</c:v>
                </c:pt>
                <c:pt idx="8492">
                  <c:v>3vD1s-kQMjw</c:v>
                </c:pt>
                <c:pt idx="8493">
                  <c:v>fgzRyHlfY14</c:v>
                </c:pt>
                <c:pt idx="8494">
                  <c:v>qp6IWylY8RA</c:v>
                </c:pt>
                <c:pt idx="8495">
                  <c:v>oM542murijI</c:v>
                </c:pt>
                <c:pt idx="8496">
                  <c:v>v5VAonsS-Wk</c:v>
                </c:pt>
                <c:pt idx="8497">
                  <c:v>EWSZDYafj38</c:v>
                </c:pt>
                <c:pt idx="8498">
                  <c:v>KckyCCVejQY</c:v>
                </c:pt>
                <c:pt idx="8499">
                  <c:v>ORghjuJRoJ0</c:v>
                </c:pt>
                <c:pt idx="8500">
                  <c:v>_VcRbGzjq6Q</c:v>
                </c:pt>
                <c:pt idx="8501">
                  <c:v>gjX4aO458rQ</c:v>
                </c:pt>
                <c:pt idx="8502">
                  <c:v>L-W5E0-vNUk</c:v>
                </c:pt>
                <c:pt idx="8503">
                  <c:v>hSfJk7YXusY</c:v>
                </c:pt>
                <c:pt idx="8504">
                  <c:v>nhdQcpZSWUI</c:v>
                </c:pt>
                <c:pt idx="8505">
                  <c:v>16BoN38Zbic</c:v>
                </c:pt>
                <c:pt idx="8506">
                  <c:v>fAVfizX5r6s</c:v>
                </c:pt>
                <c:pt idx="8507">
                  <c:v>z-ZEHL4Df-A</c:v>
                </c:pt>
                <c:pt idx="8508">
                  <c:v>yANcfPr-EOM</c:v>
                </c:pt>
                <c:pt idx="8509">
                  <c:v>bITT5CmF_7g</c:v>
                </c:pt>
                <c:pt idx="8510">
                  <c:v>eFzkqFjyE_w</c:v>
                </c:pt>
                <c:pt idx="8511">
                  <c:v>lNFzTeznRQI</c:v>
                </c:pt>
                <c:pt idx="8512">
                  <c:v>7MTN_iygttQ</c:v>
                </c:pt>
                <c:pt idx="8513">
                  <c:v>rGERyuAWT0s</c:v>
                </c:pt>
                <c:pt idx="8514">
                  <c:v>4wLxfm7SJl8</c:v>
                </c:pt>
                <c:pt idx="8515">
                  <c:v>hHnim6o5_Xw</c:v>
                </c:pt>
                <c:pt idx="8516">
                  <c:v>d3nzWm7BqbY</c:v>
                </c:pt>
                <c:pt idx="8517">
                  <c:v>m0xho2iwTGE</c:v>
                </c:pt>
                <c:pt idx="8518">
                  <c:v>5oJJ0S9_L0c</c:v>
                </c:pt>
                <c:pt idx="8519">
                  <c:v>b5tJ35kPXgE</c:v>
                </c:pt>
                <c:pt idx="8520">
                  <c:v>0fqxuk51BMc</c:v>
                </c:pt>
                <c:pt idx="8521">
                  <c:v>TyZ45uGwxSQ</c:v>
                </c:pt>
                <c:pt idx="8522">
                  <c:v>0bSRcHm_AaE</c:v>
                </c:pt>
                <c:pt idx="8523">
                  <c:v>SAgwNSLJTfw</c:v>
                </c:pt>
                <c:pt idx="8524">
                  <c:v>Fpj5aMdC6W0</c:v>
                </c:pt>
                <c:pt idx="8525">
                  <c:v>GTgV8wkY4z0</c:v>
                </c:pt>
                <c:pt idx="8526">
                  <c:v>RhyxuAXt_uc</c:v>
                </c:pt>
                <c:pt idx="8527">
                  <c:v>Hwf8aLLcWjc</c:v>
                </c:pt>
                <c:pt idx="8528">
                  <c:v>NOtkAV72glU</c:v>
                </c:pt>
                <c:pt idx="8529">
                  <c:v>1BF58e-B32A</c:v>
                </c:pt>
                <c:pt idx="8530">
                  <c:v>cbVvkL1osKE</c:v>
                </c:pt>
                <c:pt idx="8531">
                  <c:v>B-7zckt62mI</c:v>
                </c:pt>
                <c:pt idx="8532">
                  <c:v>xi6W2Dp9rDc</c:v>
                </c:pt>
                <c:pt idx="8533">
                  <c:v>K2k2lkgecnE</c:v>
                </c:pt>
                <c:pt idx="8534">
                  <c:v>RtMflh6B2eg</c:v>
                </c:pt>
                <c:pt idx="8535">
                  <c:v>5hvRTAuLJA8</c:v>
                </c:pt>
                <c:pt idx="8536">
                  <c:v>D4uWz6rm0RQ</c:v>
                </c:pt>
                <c:pt idx="8537">
                  <c:v>oRyaPq1-vro</c:v>
                </c:pt>
                <c:pt idx="8538">
                  <c:v>3emHDYBbIrE</c:v>
                </c:pt>
                <c:pt idx="8539">
                  <c:v>phQ4Rq2BUlI</c:v>
                </c:pt>
                <c:pt idx="8540">
                  <c:v>_PSVI84Q_WY</c:v>
                </c:pt>
                <c:pt idx="8541">
                  <c:v>jPa4P8LluPo</c:v>
                </c:pt>
                <c:pt idx="8542">
                  <c:v>SkX3CRE77I0</c:v>
                </c:pt>
                <c:pt idx="8543">
                  <c:v>y5Bn0fC2WiU</c:v>
                </c:pt>
                <c:pt idx="8544">
                  <c:v>omk34h8X4VM</c:v>
                </c:pt>
                <c:pt idx="8545">
                  <c:v>79QpdR5ESBk</c:v>
                </c:pt>
                <c:pt idx="8546">
                  <c:v>pomBy7z-14U</c:v>
                </c:pt>
                <c:pt idx="8547">
                  <c:v>yliO6jWsdS8</c:v>
                </c:pt>
                <c:pt idx="8548">
                  <c:v>ph87XKOjZ0s</c:v>
                </c:pt>
                <c:pt idx="8549">
                  <c:v>4joeS29F6gg</c:v>
                </c:pt>
                <c:pt idx="8550">
                  <c:v>9UxZJVBptWU</c:v>
                </c:pt>
                <c:pt idx="8551">
                  <c:v>nWn37_52pOM</c:v>
                </c:pt>
                <c:pt idx="8552">
                  <c:v>FVPtvz3oSNY</c:v>
                </c:pt>
                <c:pt idx="8553">
                  <c:v>7EtHkyjl2B8</c:v>
                </c:pt>
                <c:pt idx="8554">
                  <c:v>fkmujBzYcvM</c:v>
                </c:pt>
                <c:pt idx="8555">
                  <c:v>O7iNM-RdWfg</c:v>
                </c:pt>
                <c:pt idx="8556">
                  <c:v>ODjmfQnsUgg</c:v>
                </c:pt>
                <c:pt idx="8557">
                  <c:v>SR64ivbI94U</c:v>
                </c:pt>
                <c:pt idx="8558">
                  <c:v>Dsud40rh1h8</c:v>
                </c:pt>
                <c:pt idx="8559">
                  <c:v>2aNQrVGRT9o</c:v>
                </c:pt>
                <c:pt idx="8560">
                  <c:v>KALv1FCQLnY</c:v>
                </c:pt>
                <c:pt idx="8561">
                  <c:v>NbWoW8i2zYE</c:v>
                </c:pt>
                <c:pt idx="8562">
                  <c:v>C4yma23zGsU</c:v>
                </c:pt>
                <c:pt idx="8563">
                  <c:v>X8cboEWtyXc</c:v>
                </c:pt>
                <c:pt idx="8564">
                  <c:v>cWmPLxhlxRU</c:v>
                </c:pt>
                <c:pt idx="8565">
                  <c:v>PJIAVr8Qux4</c:v>
                </c:pt>
                <c:pt idx="8566">
                  <c:v>R4Jk8aqpY7w</c:v>
                </c:pt>
                <c:pt idx="8567">
                  <c:v>aHDV2mHzNgE</c:v>
                </c:pt>
                <c:pt idx="8568">
                  <c:v>IzISxr82gGQ</c:v>
                </c:pt>
                <c:pt idx="8569">
                  <c:v>cwpfKjWGMWA</c:v>
                </c:pt>
                <c:pt idx="8570">
                  <c:v>ayMyKZ8g2io</c:v>
                </c:pt>
                <c:pt idx="8571">
                  <c:v>EGmlGzwwPKc</c:v>
                </c:pt>
                <c:pt idx="8572">
                  <c:v>VdASwWidcW8</c:v>
                </c:pt>
                <c:pt idx="8573">
                  <c:v>ys2ktusi-4k</c:v>
                </c:pt>
                <c:pt idx="8574">
                  <c:v>DoyAPLgvITA</c:v>
                </c:pt>
                <c:pt idx="8575">
                  <c:v>hxt8iSz_eMA</c:v>
                </c:pt>
                <c:pt idx="8576">
                  <c:v>QlGs_lohNqo</c:v>
                </c:pt>
                <c:pt idx="8577">
                  <c:v>YaqJwnVebuo</c:v>
                </c:pt>
                <c:pt idx="8578">
                  <c:v>uIxnTnY25rc</c:v>
                </c:pt>
                <c:pt idx="8579">
                  <c:v>ZDQqwXZDk3c</c:v>
                </c:pt>
                <c:pt idx="8580">
                  <c:v>_Lg2zUev5fA</c:v>
                </c:pt>
                <c:pt idx="8581">
                  <c:v>aUFRpl19OJk</c:v>
                </c:pt>
                <c:pt idx="8582">
                  <c:v>C9dwTF1cTto</c:v>
                </c:pt>
                <c:pt idx="8583">
                  <c:v>07bpHG1gu_8</c:v>
                </c:pt>
                <c:pt idx="8584">
                  <c:v>6Um_Pkl8qiY</c:v>
                </c:pt>
                <c:pt idx="8585">
                  <c:v>aLce0YrMTsk</c:v>
                </c:pt>
                <c:pt idx="8586">
                  <c:v>KHxdrECEsD0</c:v>
                </c:pt>
                <c:pt idx="8587">
                  <c:v>PnYHkw7X2MM</c:v>
                </c:pt>
                <c:pt idx="8588">
                  <c:v>oZ2iA-r717A</c:v>
                </c:pt>
                <c:pt idx="8589">
                  <c:v>RlAN6EpUxvM</c:v>
                </c:pt>
                <c:pt idx="8590">
                  <c:v>3ZVgdtGfOD8</c:v>
                </c:pt>
                <c:pt idx="8591">
                  <c:v>fB3Lr-z0R5s</c:v>
                </c:pt>
                <c:pt idx="8592">
                  <c:v>tTaTHNw5gwI</c:v>
                </c:pt>
                <c:pt idx="8593">
                  <c:v>eCAG9YoGCYQ</c:v>
                </c:pt>
                <c:pt idx="8594">
                  <c:v>laMDXox4xlw</c:v>
                </c:pt>
                <c:pt idx="8595">
                  <c:v>ronlPwniTTo</c:v>
                </c:pt>
                <c:pt idx="8596">
                  <c:v>rJiDjbIwC3c</c:v>
                </c:pt>
                <c:pt idx="8597">
                  <c:v>WE68gnLTkBo</c:v>
                </c:pt>
                <c:pt idx="8598">
                  <c:v>gBuga_Fb5_4</c:v>
                </c:pt>
                <c:pt idx="8599">
                  <c:v>e9_i7EAZLTw</c:v>
                </c:pt>
                <c:pt idx="8600">
                  <c:v>Vk8UEWHYfEg</c:v>
                </c:pt>
                <c:pt idx="8601">
                  <c:v>rYIWWcDsGzg</c:v>
                </c:pt>
                <c:pt idx="8602">
                  <c:v>t9j4Nf1FUbY</c:v>
                </c:pt>
                <c:pt idx="8603">
                  <c:v>ZEDNXm-oGCg</c:v>
                </c:pt>
                <c:pt idx="8604">
                  <c:v>cyPyIj08drw</c:v>
                </c:pt>
                <c:pt idx="8605">
                  <c:v>Dmtoxyzl_gM</c:v>
                </c:pt>
                <c:pt idx="8606">
                  <c:v>zaEWPfluaro</c:v>
                </c:pt>
                <c:pt idx="8607">
                  <c:v>1gTlw4qWK6w</c:v>
                </c:pt>
                <c:pt idx="8608">
                  <c:v>ZM99HgGsyoo</c:v>
                </c:pt>
                <c:pt idx="8609">
                  <c:v>cOJ7v9jCXxU</c:v>
                </c:pt>
                <c:pt idx="8610">
                  <c:v>8HR0XFBK6Ec</c:v>
                </c:pt>
                <c:pt idx="8611">
                  <c:v>V-kWFAoNgT8</c:v>
                </c:pt>
                <c:pt idx="8612">
                  <c:v>K-jtkPhfN7Q</c:v>
                </c:pt>
                <c:pt idx="8613">
                  <c:v>7CXDSx0QiSE</c:v>
                </c:pt>
                <c:pt idx="8614">
                  <c:v>qk434rmm4dw</c:v>
                </c:pt>
                <c:pt idx="8615">
                  <c:v>WClP9d_7IGs</c:v>
                </c:pt>
                <c:pt idx="8616">
                  <c:v>knkbHYm9mOw</c:v>
                </c:pt>
                <c:pt idx="8617">
                  <c:v>yuS8-9YvM_4</c:v>
                </c:pt>
                <c:pt idx="8618">
                  <c:v>qBvs0WFvgwM</c:v>
                </c:pt>
                <c:pt idx="8619">
                  <c:v>2hNaVP-j8Z8</c:v>
                </c:pt>
                <c:pt idx="8620">
                  <c:v>Jgpi1vhBKjQ</c:v>
                </c:pt>
                <c:pt idx="8621">
                  <c:v>twje7EQJy5A</c:v>
                </c:pt>
                <c:pt idx="8622">
                  <c:v>LUJmKrA_-kY</c:v>
                </c:pt>
                <c:pt idx="8623">
                  <c:v>M97fsb2hLpE</c:v>
                </c:pt>
                <c:pt idx="8624">
                  <c:v>g3WLffbqrkA</c:v>
                </c:pt>
                <c:pt idx="8625">
                  <c:v>hW_fGX3MMgw</c:v>
                </c:pt>
                <c:pt idx="8626">
                  <c:v>_RoNm0FcNn4</c:v>
                </c:pt>
                <c:pt idx="8627">
                  <c:v>1rXfqV2de1Y</c:v>
                </c:pt>
                <c:pt idx="8628">
                  <c:v>3ryhogPAhkQ</c:v>
                </c:pt>
                <c:pt idx="8629">
                  <c:v>Sd38RD75YCA</c:v>
                </c:pt>
                <c:pt idx="8630">
                  <c:v>etEWd9RxPeY</c:v>
                </c:pt>
                <c:pt idx="8631">
                  <c:v>47iYbraZ2bE</c:v>
                </c:pt>
                <c:pt idx="8632">
                  <c:v>VimsRe_yhJ0</c:v>
                </c:pt>
                <c:pt idx="8633">
                  <c:v>Dc2_BANXXT8</c:v>
                </c:pt>
                <c:pt idx="8634">
                  <c:v>zc_L71kSNgI</c:v>
                </c:pt>
                <c:pt idx="8635">
                  <c:v>Hu0HLx-4uQU</c:v>
                </c:pt>
                <c:pt idx="8636">
                  <c:v>B9S2L8dEYCA</c:v>
                </c:pt>
                <c:pt idx="8637">
                  <c:v>yWPzdaf-BIw</c:v>
                </c:pt>
                <c:pt idx="8638">
                  <c:v>0hq4JiYosy4</c:v>
                </c:pt>
                <c:pt idx="8639">
                  <c:v>oWxtHpyQHW4</c:v>
                </c:pt>
                <c:pt idx="8640">
                  <c:v>uZChmdsfSVg</c:v>
                </c:pt>
                <c:pt idx="8641">
                  <c:v>bEZy08E7oSY</c:v>
                </c:pt>
                <c:pt idx="8642">
                  <c:v>_nD7ut6sPrs</c:v>
                </c:pt>
                <c:pt idx="8643">
                  <c:v>I6zrOCNq5wQ</c:v>
                </c:pt>
                <c:pt idx="8644">
                  <c:v>9KXt60GLm-k</c:v>
                </c:pt>
                <c:pt idx="8645">
                  <c:v>ZolP2aMLRp0</c:v>
                </c:pt>
                <c:pt idx="8646">
                  <c:v>xvLV3dglvBE</c:v>
                </c:pt>
                <c:pt idx="8647">
                  <c:v>dw0_fba0zwg</c:v>
                </c:pt>
                <c:pt idx="8648">
                  <c:v>Z9eegMRl2Gw</c:v>
                </c:pt>
                <c:pt idx="8649">
                  <c:v>yap1YNLH7Wc</c:v>
                </c:pt>
                <c:pt idx="8650">
                  <c:v>jVnkv4kI1ko</c:v>
                </c:pt>
                <c:pt idx="8651">
                  <c:v>ENpy00E7ziw</c:v>
                </c:pt>
                <c:pt idx="8652">
                  <c:v>FAo-_5vfFnI</c:v>
                </c:pt>
                <c:pt idx="8653">
                  <c:v>4-VMUPLqwbo</c:v>
                </c:pt>
                <c:pt idx="8654">
                  <c:v>s4I8zU3wY74</c:v>
                </c:pt>
                <c:pt idx="8655">
                  <c:v>HBz3a6dnxm4</c:v>
                </c:pt>
                <c:pt idx="8656">
                  <c:v>6R8K1EHOi38</c:v>
                </c:pt>
                <c:pt idx="8657">
                  <c:v>XEMA6I6N2TI</c:v>
                </c:pt>
                <c:pt idx="8658">
                  <c:v>E6aDQ7qMjPc</c:v>
                </c:pt>
                <c:pt idx="8659">
                  <c:v>PCTzn5x-eHk</c:v>
                </c:pt>
                <c:pt idx="8660">
                  <c:v>JKFW-xHhkp0</c:v>
                </c:pt>
                <c:pt idx="8661">
                  <c:v>h_epksfkmmw</c:v>
                </c:pt>
                <c:pt idx="8662">
                  <c:v>eMtZDjn8O9A</c:v>
                </c:pt>
                <c:pt idx="8663">
                  <c:v>d25Crd7giGg</c:v>
                </c:pt>
                <c:pt idx="8664">
                  <c:v>R97m7fc-Kps</c:v>
                </c:pt>
                <c:pt idx="8665">
                  <c:v>mlhxUOmV1BA</c:v>
                </c:pt>
                <c:pt idx="8666">
                  <c:v>IFQnVV41TX4</c:v>
                </c:pt>
                <c:pt idx="8667">
                  <c:v>dTsEqoqqLd4</c:v>
                </c:pt>
                <c:pt idx="8668">
                  <c:v>GDQVz8lNKIA</c:v>
                </c:pt>
                <c:pt idx="8669">
                  <c:v>zAZ2drPgf7s</c:v>
                </c:pt>
                <c:pt idx="8670">
                  <c:v>NRLwMuRZm9s</c:v>
                </c:pt>
                <c:pt idx="8671">
                  <c:v>nSlj1ZCBwho</c:v>
                </c:pt>
                <c:pt idx="8672">
                  <c:v>K36iaqb8T6s</c:v>
                </c:pt>
                <c:pt idx="8673">
                  <c:v>uj-f7uP4lOY</c:v>
                </c:pt>
                <c:pt idx="8674">
                  <c:v>OeYFfzQEmmQ</c:v>
                </c:pt>
                <c:pt idx="8675">
                  <c:v>YumB-OP5cAY</c:v>
                </c:pt>
                <c:pt idx="8676">
                  <c:v>lno6kqoN0Zo</c:v>
                </c:pt>
                <c:pt idx="8677">
                  <c:v>NhPY5I5Bgsk</c:v>
                </c:pt>
                <c:pt idx="8678">
                  <c:v>1KbFEKsmRwA</c:v>
                </c:pt>
                <c:pt idx="8679">
                  <c:v>EnGk4Or2fEs</c:v>
                </c:pt>
                <c:pt idx="8680">
                  <c:v>nnyj1pHLs9I</c:v>
                </c:pt>
                <c:pt idx="8681">
                  <c:v>nHcuWqMGX_I</c:v>
                </c:pt>
                <c:pt idx="8682">
                  <c:v>pg_8mguOGVU</c:v>
                </c:pt>
                <c:pt idx="8683">
                  <c:v>Z2DvKspUYXw</c:v>
                </c:pt>
                <c:pt idx="8684">
                  <c:v>wIFsu3lxgEo</c:v>
                </c:pt>
                <c:pt idx="8685">
                  <c:v>xYeUnFm9Rwo</c:v>
                </c:pt>
                <c:pt idx="8686">
                  <c:v>2iEd4swawlo</c:v>
                </c:pt>
                <c:pt idx="8687">
                  <c:v>q0a9H8KoDos</c:v>
                </c:pt>
                <c:pt idx="8688">
                  <c:v>JatVouOv2P0</c:v>
                </c:pt>
                <c:pt idx="8689">
                  <c:v>OveetN4HU0s</c:v>
                </c:pt>
                <c:pt idx="8690">
                  <c:v>KtYiuiqzlUA</c:v>
                </c:pt>
                <c:pt idx="8691">
                  <c:v>IehQZ_K5oEM</c:v>
                </c:pt>
                <c:pt idx="8692">
                  <c:v>Jt7JKyt_XtE</c:v>
                </c:pt>
                <c:pt idx="8693">
                  <c:v>jP9FaTT12ks</c:v>
                </c:pt>
                <c:pt idx="8694">
                  <c:v>88-AWKZzH7I</c:v>
                </c:pt>
                <c:pt idx="8695">
                  <c:v>v70b6o6bk3s</c:v>
                </c:pt>
                <c:pt idx="8696">
                  <c:v>wQvSdRVYv-8</c:v>
                </c:pt>
                <c:pt idx="8697">
                  <c:v>jcjslstPYuY</c:v>
                </c:pt>
                <c:pt idx="8698">
                  <c:v>qMZhbi0Dav0</c:v>
                </c:pt>
                <c:pt idx="8699">
                  <c:v>WeBrSf5a2j0</c:v>
                </c:pt>
                <c:pt idx="8700">
                  <c:v>MbJ4zPEwFnY</c:v>
                </c:pt>
                <c:pt idx="8701">
                  <c:v>VTHL2BmxSlQ</c:v>
                </c:pt>
                <c:pt idx="8702">
                  <c:v>Qzlv-R06dNg</c:v>
                </c:pt>
                <c:pt idx="8703">
                  <c:v>V8oZ-VVzEoM</c:v>
                </c:pt>
                <c:pt idx="8704">
                  <c:v>xJOHpQopHVg</c:v>
                </c:pt>
                <c:pt idx="8705">
                  <c:v>yJAnkOYNydo</c:v>
                </c:pt>
                <c:pt idx="8706">
                  <c:v>UxGc8mzjQy0</c:v>
                </c:pt>
                <c:pt idx="8707">
                  <c:v>r19PApItzEc</c:v>
                </c:pt>
                <c:pt idx="8708">
                  <c:v>Ti_sYiUC9Ac</c:v>
                </c:pt>
                <c:pt idx="8709">
                  <c:v>cuEY98wQLsg</c:v>
                </c:pt>
                <c:pt idx="8710">
                  <c:v>NE46QdOjg9U</c:v>
                </c:pt>
                <c:pt idx="8711">
                  <c:v>BYP6XeSXy9s</c:v>
                </c:pt>
                <c:pt idx="8712">
                  <c:v>vcZCU4ETkN8</c:v>
                </c:pt>
                <c:pt idx="8713">
                  <c:v>emGEqOA_OOg</c:v>
                </c:pt>
                <c:pt idx="8714">
                  <c:v>IHUJbNKnxyw</c:v>
                </c:pt>
                <c:pt idx="8715">
                  <c:v>rel8mTmHJgE</c:v>
                </c:pt>
                <c:pt idx="8716">
                  <c:v>hOCzhd6TK4w</c:v>
                </c:pt>
                <c:pt idx="8717">
                  <c:v>EzKl9maaiW4</c:v>
                </c:pt>
                <c:pt idx="8718">
                  <c:v>9_Pq2sTzCZM</c:v>
                </c:pt>
                <c:pt idx="8719">
                  <c:v>sguTKKvkWIY</c:v>
                </c:pt>
                <c:pt idx="8720">
                  <c:v>mE9Nzf2Dl1o</c:v>
                </c:pt>
                <c:pt idx="8721">
                  <c:v>RSL1-rvGmj4</c:v>
                </c:pt>
                <c:pt idx="8722">
                  <c:v>xHLPSa78o74</c:v>
                </c:pt>
                <c:pt idx="8723">
                  <c:v>hKRj50TIZGI</c:v>
                </c:pt>
                <c:pt idx="8724">
                  <c:v>9b6byAsuaMs</c:v>
                </c:pt>
                <c:pt idx="8725">
                  <c:v>l4LydEtfSYY</c:v>
                </c:pt>
                <c:pt idx="8726">
                  <c:v>Kp9jpmDZYYA</c:v>
                </c:pt>
                <c:pt idx="8727">
                  <c:v>J-g9lof9PHc</c:v>
                </c:pt>
                <c:pt idx="8728">
                  <c:v>MdnHvJQsRHw</c:v>
                </c:pt>
                <c:pt idx="8729">
                  <c:v>Z-9iyiuNaq4</c:v>
                </c:pt>
                <c:pt idx="8730">
                  <c:v>1jvY2h6b9pQ</c:v>
                </c:pt>
                <c:pt idx="8731">
                  <c:v>A29jrx6drrg</c:v>
                </c:pt>
                <c:pt idx="8732">
                  <c:v>vXffhXqsgSg</c:v>
                </c:pt>
                <c:pt idx="8733">
                  <c:v>N9cvm72D1ok</c:v>
                </c:pt>
                <c:pt idx="8734">
                  <c:v>9gAwa7f6yus</c:v>
                </c:pt>
                <c:pt idx="8735">
                  <c:v>5apTBhdE2dY</c:v>
                </c:pt>
                <c:pt idx="8736">
                  <c:v>MVw6OfXb-lA</c:v>
                </c:pt>
                <c:pt idx="8737">
                  <c:v>uH1FWsW0nGo</c:v>
                </c:pt>
                <c:pt idx="8738">
                  <c:v>UOfM-htL31w</c:v>
                </c:pt>
                <c:pt idx="8739">
                  <c:v>0_w4OWI_p8o</c:v>
                </c:pt>
                <c:pt idx="8740">
                  <c:v>ETD0i4xNyJc</c:v>
                </c:pt>
                <c:pt idx="8741">
                  <c:v>ncjBOruN8w8</c:v>
                </c:pt>
                <c:pt idx="8742">
                  <c:v>6UpfKH9CLF0</c:v>
                </c:pt>
                <c:pt idx="8743">
                  <c:v>VCisJUj2T0s</c:v>
                </c:pt>
                <c:pt idx="8744">
                  <c:v>wh4M9sQ8StU</c:v>
                </c:pt>
                <c:pt idx="8745">
                  <c:v>3ZHD_ctduI8</c:v>
                </c:pt>
                <c:pt idx="8746">
                  <c:v>dhtvv_HLWTw</c:v>
                </c:pt>
                <c:pt idx="8747">
                  <c:v>p04FZvuJPaI</c:v>
                </c:pt>
                <c:pt idx="8748">
                  <c:v>6IaReuUMqVg</c:v>
                </c:pt>
                <c:pt idx="8749">
                  <c:v>2oEzinKHb00</c:v>
                </c:pt>
                <c:pt idx="8750">
                  <c:v>mTUn2aPwtC8</c:v>
                </c:pt>
                <c:pt idx="8751">
                  <c:v>fFU4GCqu2Aw</c:v>
                </c:pt>
                <c:pt idx="8752">
                  <c:v>xhybjeRciYg</c:v>
                </c:pt>
                <c:pt idx="8753">
                  <c:v>CRHGOKs-Ylc</c:v>
                </c:pt>
                <c:pt idx="8754">
                  <c:v>P42_y9ehISQ</c:v>
                </c:pt>
                <c:pt idx="8755">
                  <c:v>YKSOC__UU2o</c:v>
                </c:pt>
                <c:pt idx="8756">
                  <c:v>0kL-jv_TEb0</c:v>
                </c:pt>
                <c:pt idx="8757">
                  <c:v>dsN8trUQdbo</c:v>
                </c:pt>
                <c:pt idx="8758">
                  <c:v>EZi4FN_h3nU</c:v>
                </c:pt>
                <c:pt idx="8759">
                  <c:v>HJZEp4s8sKI</c:v>
                </c:pt>
                <c:pt idx="8760">
                  <c:v>vQXEG71PJo0</c:v>
                </c:pt>
                <c:pt idx="8761">
                  <c:v>Parq-0FJVFw</c:v>
                </c:pt>
                <c:pt idx="8762">
                  <c:v>DtQGQR01AVM</c:v>
                </c:pt>
                <c:pt idx="8763">
                  <c:v>UPAntpD_29I</c:v>
                </c:pt>
                <c:pt idx="8764">
                  <c:v>gtyD7ae6W3Y</c:v>
                </c:pt>
                <c:pt idx="8765">
                  <c:v>UTqoHtOy8aM</c:v>
                </c:pt>
                <c:pt idx="8766">
                  <c:v>y75ZeXSOb5Q</c:v>
                </c:pt>
                <c:pt idx="8767">
                  <c:v>iWHVQzFEzRw</c:v>
                </c:pt>
                <c:pt idx="8768">
                  <c:v>4xyM3WzEfBM</c:v>
                </c:pt>
                <c:pt idx="8769">
                  <c:v>zMi51K6Rkfw</c:v>
                </c:pt>
                <c:pt idx="8770">
                  <c:v>OBmX52IGSXQ</c:v>
                </c:pt>
                <c:pt idx="8771">
                  <c:v>pT9hbP7iTrU</c:v>
                </c:pt>
                <c:pt idx="8772">
                  <c:v>GB3Tbnnda70</c:v>
                </c:pt>
                <c:pt idx="8773">
                  <c:v>QOTiTskyY40</c:v>
                </c:pt>
                <c:pt idx="8774">
                  <c:v>aYrL1Grn2WQ</c:v>
                </c:pt>
                <c:pt idx="8775">
                  <c:v>SglM7ppcjXQ</c:v>
                </c:pt>
                <c:pt idx="8776">
                  <c:v>jDcNatHjP-w</c:v>
                </c:pt>
                <c:pt idx="8777">
                  <c:v>ScLI7JTSaLc</c:v>
                </c:pt>
                <c:pt idx="8778">
                  <c:v>QYiOzEvTDu0</c:v>
                </c:pt>
                <c:pt idx="8779">
                  <c:v>csIlwTeuHes</c:v>
                </c:pt>
                <c:pt idx="8780">
                  <c:v>EUBQzbq-JN8</c:v>
                </c:pt>
                <c:pt idx="8781">
                  <c:v>SQh3WHCfCoM</c:v>
                </c:pt>
                <c:pt idx="8782">
                  <c:v>p0UiW_2tUQ4</c:v>
                </c:pt>
                <c:pt idx="8783">
                  <c:v>3lHg8J9YCOU</c:v>
                </c:pt>
                <c:pt idx="8784">
                  <c:v>GqqyMF6Z0H4</c:v>
                </c:pt>
                <c:pt idx="8785">
                  <c:v>uQ3JAO0M1xU</c:v>
                </c:pt>
                <c:pt idx="8786">
                  <c:v>dcfsMV8dAyg</c:v>
                </c:pt>
                <c:pt idx="8787">
                  <c:v>3ofNzPZCdkU</c:v>
                </c:pt>
                <c:pt idx="8788">
                  <c:v>EpEVWOXVG9U</c:v>
                </c:pt>
                <c:pt idx="8789">
                  <c:v>v54s0UxkJaI</c:v>
                </c:pt>
                <c:pt idx="8790">
                  <c:v>Gn_IYo7T5wg</c:v>
                </c:pt>
                <c:pt idx="8791">
                  <c:v>EaLI1lfw_wM</c:v>
                </c:pt>
                <c:pt idx="8792">
                  <c:v>ZAyRv_JTXsc</c:v>
                </c:pt>
                <c:pt idx="8793">
                  <c:v>XXRbbdrDl-E</c:v>
                </c:pt>
                <c:pt idx="8794">
                  <c:v>nAiocyJLiW4</c:v>
                </c:pt>
                <c:pt idx="8795">
                  <c:v>h6c7m7Do6Hs</c:v>
                </c:pt>
                <c:pt idx="8796">
                  <c:v>xykQQaTeYuQ</c:v>
                </c:pt>
                <c:pt idx="8797">
                  <c:v>8-XkeP6qZU4</c:v>
                </c:pt>
                <c:pt idx="8798">
                  <c:v>b1duW7RGFmM</c:v>
                </c:pt>
                <c:pt idx="8799">
                  <c:v>XvCBNwjxlCY</c:v>
                </c:pt>
                <c:pt idx="8800">
                  <c:v>4ydzEQ1bVSo</c:v>
                </c:pt>
                <c:pt idx="8801">
                  <c:v>5KgVJBP8ihI</c:v>
                </c:pt>
                <c:pt idx="8802">
                  <c:v>iJx1nU2ju-M</c:v>
                </c:pt>
                <c:pt idx="8803">
                  <c:v>PjTU0DmBWiU</c:v>
                </c:pt>
                <c:pt idx="8804">
                  <c:v>5iKIqK6iBuo</c:v>
                </c:pt>
                <c:pt idx="8805">
                  <c:v>7aglPRfdQiU</c:v>
                </c:pt>
                <c:pt idx="8806">
                  <c:v>vakUfzbvm_I</c:v>
                </c:pt>
                <c:pt idx="8807">
                  <c:v>iSLbQK5MXwY</c:v>
                </c:pt>
                <c:pt idx="8808">
                  <c:v>h9J_olor3Ag</c:v>
                </c:pt>
                <c:pt idx="8809">
                  <c:v>IbJYmFQecM4</c:v>
                </c:pt>
                <c:pt idx="8810">
                  <c:v>b5i2k4hqQQA</c:v>
                </c:pt>
                <c:pt idx="8811">
                  <c:v>oj-SJHRkiAY</c:v>
                </c:pt>
                <c:pt idx="8812">
                  <c:v>4jAWeTZ9eJ8</c:v>
                </c:pt>
                <c:pt idx="8813">
                  <c:v>T5-gLMUbq3o</c:v>
                </c:pt>
                <c:pt idx="8814">
                  <c:v>tzKRTdNkQ2k</c:v>
                </c:pt>
                <c:pt idx="8815">
                  <c:v>fGXgayxAlZ4</c:v>
                </c:pt>
                <c:pt idx="8816">
                  <c:v>yR0EaFyoUSI</c:v>
                </c:pt>
                <c:pt idx="8817">
                  <c:v>vzOSvIlyoeo</c:v>
                </c:pt>
                <c:pt idx="8818">
                  <c:v>NFXe2Kgb8Bw</c:v>
                </c:pt>
                <c:pt idx="8819">
                  <c:v>_q3NLZEzQ_4</c:v>
                </c:pt>
                <c:pt idx="8820">
                  <c:v>AubUZV8tWKk</c:v>
                </c:pt>
                <c:pt idx="8821">
                  <c:v>vL0InFiBRyM</c:v>
                </c:pt>
                <c:pt idx="8822">
                  <c:v>3qhVAarQ38w</c:v>
                </c:pt>
                <c:pt idx="8823">
                  <c:v>5CG-AXOAYko</c:v>
                </c:pt>
                <c:pt idx="8824">
                  <c:v>mMttiIQyOJ8</c:v>
                </c:pt>
                <c:pt idx="8825">
                  <c:v>n1rzjkwEb7U</c:v>
                </c:pt>
                <c:pt idx="8826">
                  <c:v>rKl5oyXwH20</c:v>
                </c:pt>
                <c:pt idx="8827">
                  <c:v>31Yena24aKk</c:v>
                </c:pt>
                <c:pt idx="8828">
                  <c:v>JojsASBQ5h8</c:v>
                </c:pt>
                <c:pt idx="8829">
                  <c:v>-1rBP7jUqkg</c:v>
                </c:pt>
                <c:pt idx="8830">
                  <c:v>S1OOH363xZk</c:v>
                </c:pt>
                <c:pt idx="8831">
                  <c:v>0QFy6p5D4Fg</c:v>
                </c:pt>
                <c:pt idx="8832">
                  <c:v>jkgIIL-6RU0</c:v>
                </c:pt>
                <c:pt idx="8833">
                  <c:v>4a1U1vEOr60</c:v>
                </c:pt>
                <c:pt idx="8834">
                  <c:v>f1T80x3DRO4</c:v>
                </c:pt>
                <c:pt idx="8835">
                  <c:v>98dQo9LMGYs</c:v>
                </c:pt>
                <c:pt idx="8836">
                  <c:v>Qdwb5Yu-2s4</c:v>
                </c:pt>
                <c:pt idx="8837">
                  <c:v>H2wqonfOgK0</c:v>
                </c:pt>
                <c:pt idx="8838">
                  <c:v>v_8WfAhkuKI</c:v>
                </c:pt>
                <c:pt idx="8839">
                  <c:v>gxepM2uSW9g</c:v>
                </c:pt>
                <c:pt idx="8840">
                  <c:v>gR0XvajmaMY</c:v>
                </c:pt>
                <c:pt idx="8841">
                  <c:v>UL8pm0lRrzQ</c:v>
                </c:pt>
                <c:pt idx="8842">
                  <c:v>viUWXtRLNgo</c:v>
                </c:pt>
                <c:pt idx="8843">
                  <c:v>vebpsEgYf6U</c:v>
                </c:pt>
                <c:pt idx="8844">
                  <c:v>fNAbaTzAKEs</c:v>
                </c:pt>
                <c:pt idx="8845">
                  <c:v>LIBhZDNuSww</c:v>
                </c:pt>
                <c:pt idx="8846">
                  <c:v>jUpwTpvwdE8</c:v>
                </c:pt>
                <c:pt idx="8847">
                  <c:v>ubCJelHwJ18</c:v>
                </c:pt>
                <c:pt idx="8848">
                  <c:v>14NpTr0mFis</c:v>
                </c:pt>
                <c:pt idx="8849">
                  <c:v>o8z-dLhqlOQ</c:v>
                </c:pt>
                <c:pt idx="8850">
                  <c:v>vYKkt95uYKw</c:v>
                </c:pt>
                <c:pt idx="8851">
                  <c:v>3sN_VxkpNAc</c:v>
                </c:pt>
                <c:pt idx="8852">
                  <c:v>PICB_4YUdoU</c:v>
                </c:pt>
                <c:pt idx="8853">
                  <c:v>T5nF_TXzCnI</c:v>
                </c:pt>
                <c:pt idx="8854">
                  <c:v>4wfGEKQbdTw</c:v>
                </c:pt>
                <c:pt idx="8855">
                  <c:v>O-RaKlcFhYI</c:v>
                </c:pt>
                <c:pt idx="8856">
                  <c:v>bJOSwdM5p-g</c:v>
                </c:pt>
                <c:pt idx="8857">
                  <c:v>BjQaJPCpTso</c:v>
                </c:pt>
                <c:pt idx="8858">
                  <c:v>zYzlXFCLYEQ</c:v>
                </c:pt>
                <c:pt idx="8859">
                  <c:v>YKCXOeY5fQM</c:v>
                </c:pt>
                <c:pt idx="8860">
                  <c:v>IToONU1cS7I</c:v>
                </c:pt>
                <c:pt idx="8861">
                  <c:v>M5YscDQztgo</c:v>
                </c:pt>
                <c:pt idx="8862">
                  <c:v>Er7GS0aK754</c:v>
                </c:pt>
                <c:pt idx="8863">
                  <c:v>Pe4wFYYoGEU</c:v>
                </c:pt>
                <c:pt idx="8864">
                  <c:v>rdhbsfG4pSg</c:v>
                </c:pt>
                <c:pt idx="8865">
                  <c:v>sXAkVwvlxAM</c:v>
                </c:pt>
                <c:pt idx="8866">
                  <c:v>gY7cIZmLhU4</c:v>
                </c:pt>
                <c:pt idx="8867">
                  <c:v>HX2ySkMmWDI</c:v>
                </c:pt>
                <c:pt idx="8868">
                  <c:v>l5XYFd26PPQ</c:v>
                </c:pt>
                <c:pt idx="8869">
                  <c:v>KK3SUnincaY</c:v>
                </c:pt>
                <c:pt idx="8870">
                  <c:v>-R8Vok9ykjM</c:v>
                </c:pt>
                <c:pt idx="8871">
                  <c:v>9JPvg8oNNjw</c:v>
                </c:pt>
                <c:pt idx="8872">
                  <c:v>O6BHiSEFFgY</c:v>
                </c:pt>
                <c:pt idx="8873">
                  <c:v>IOw6YAQjPio</c:v>
                </c:pt>
                <c:pt idx="8874">
                  <c:v>97YTg4KJMnU</c:v>
                </c:pt>
                <c:pt idx="8875">
                  <c:v>m622NffDuTc</c:v>
                </c:pt>
                <c:pt idx="8876">
                  <c:v>KMPkLOJyTZ8</c:v>
                </c:pt>
                <c:pt idx="8877">
                  <c:v>_yf4la-ddmc</c:v>
                </c:pt>
                <c:pt idx="8878">
                  <c:v>zhIg2ou0W_M</c:v>
                </c:pt>
                <c:pt idx="8879">
                  <c:v>moASLrr62EQ</c:v>
                </c:pt>
                <c:pt idx="8880">
                  <c:v>HWDELTsAZOg</c:v>
                </c:pt>
                <c:pt idx="8881">
                  <c:v>FrHfRa3AADI</c:v>
                </c:pt>
                <c:pt idx="8882">
                  <c:v>ixZJ6t9jMSo</c:v>
                </c:pt>
                <c:pt idx="8883">
                  <c:v>Ze79TNTf-Dk</c:v>
                </c:pt>
                <c:pt idx="8884">
                  <c:v>m8rIhOnP5gM</c:v>
                </c:pt>
                <c:pt idx="8885">
                  <c:v>J-tcQFTdHmI</c:v>
                </c:pt>
                <c:pt idx="8886">
                  <c:v>BPGspKxSMGY</c:v>
                </c:pt>
                <c:pt idx="8887">
                  <c:v>a--IRRuuwbE</c:v>
                </c:pt>
                <c:pt idx="8888">
                  <c:v>Hpm8O--mNTc</c:v>
                </c:pt>
                <c:pt idx="8889">
                  <c:v>9FaxMOL7lO4</c:v>
                </c:pt>
                <c:pt idx="8890">
                  <c:v>3pg9pUSIKtM</c:v>
                </c:pt>
                <c:pt idx="8891">
                  <c:v>yOHtg7u-sAc</c:v>
                </c:pt>
                <c:pt idx="8892">
                  <c:v>VtV4nNeZlO4</c:v>
                </c:pt>
                <c:pt idx="8893">
                  <c:v>gz5t34056G4</c:v>
                </c:pt>
                <c:pt idx="8894">
                  <c:v>QrTAA6hCkrc</c:v>
                </c:pt>
                <c:pt idx="8895">
                  <c:v>YwE7Jlo-_iY</c:v>
                </c:pt>
                <c:pt idx="8896">
                  <c:v>KZK21zOnpos</c:v>
                </c:pt>
                <c:pt idx="8897">
                  <c:v>dvha0v56J1Y</c:v>
                </c:pt>
                <c:pt idx="8898">
                  <c:v>cIYLwrEESKg</c:v>
                </c:pt>
                <c:pt idx="8899">
                  <c:v>Aa0pMMyBVLs</c:v>
                </c:pt>
                <c:pt idx="8900">
                  <c:v>lv2HF8TerCM</c:v>
                </c:pt>
                <c:pt idx="8901">
                  <c:v>KuWnanSN_AI</c:v>
                </c:pt>
                <c:pt idx="8902">
                  <c:v>00uHMkOzsyo</c:v>
                </c:pt>
                <c:pt idx="8903">
                  <c:v>7635XrLD3mM</c:v>
                </c:pt>
                <c:pt idx="8904">
                  <c:v>7ZSRN8jRrOA</c:v>
                </c:pt>
                <c:pt idx="8905">
                  <c:v>d_Cz3cTSxGI</c:v>
                </c:pt>
                <c:pt idx="8906">
                  <c:v>OmIYyeSg3v4</c:v>
                </c:pt>
                <c:pt idx="8907">
                  <c:v>R_5YBLuXAuU</c:v>
                </c:pt>
                <c:pt idx="8908">
                  <c:v>2XEWN0CFghA</c:v>
                </c:pt>
                <c:pt idx="8909">
                  <c:v>tR5FZC2FP-U</c:v>
                </c:pt>
                <c:pt idx="8910">
                  <c:v>c2dUEN48fTU</c:v>
                </c:pt>
                <c:pt idx="8911">
                  <c:v>5EBDXsTkg1E</c:v>
                </c:pt>
                <c:pt idx="8912">
                  <c:v>IYMsX8Kz8uw</c:v>
                </c:pt>
                <c:pt idx="8913">
                  <c:v>89OBIp0A_qc</c:v>
                </c:pt>
                <c:pt idx="8914">
                  <c:v>uLVck0MVPlk</c:v>
                </c:pt>
                <c:pt idx="8915">
                  <c:v>fpcirkEEjfA</c:v>
                </c:pt>
                <c:pt idx="8916">
                  <c:v>g3H6M02-uRQ</c:v>
                </c:pt>
                <c:pt idx="8917">
                  <c:v>UFQOGSp58b8</c:v>
                </c:pt>
                <c:pt idx="8918">
                  <c:v>dXt20Kuy84c</c:v>
                </c:pt>
                <c:pt idx="8919">
                  <c:v>RlWE8WQluvU</c:v>
                </c:pt>
                <c:pt idx="8920">
                  <c:v>KXzgdavpg10</c:v>
                </c:pt>
                <c:pt idx="8921">
                  <c:v>TRPwZ3C1B9Q</c:v>
                </c:pt>
                <c:pt idx="8922">
                  <c:v>rrbHID-DwO0</c:v>
                </c:pt>
                <c:pt idx="8923">
                  <c:v>3bygpPwiGuA</c:v>
                </c:pt>
                <c:pt idx="8924">
                  <c:v>Kam3xozMyqs</c:v>
                </c:pt>
                <c:pt idx="8925">
                  <c:v>qBCfEdcGSTU</c:v>
                </c:pt>
                <c:pt idx="8926">
                  <c:v>pAQhexhPoj4</c:v>
                </c:pt>
                <c:pt idx="8927">
                  <c:v>Fi9j_dtPU2M</c:v>
                </c:pt>
                <c:pt idx="8928">
                  <c:v>W7wu0zx8adI</c:v>
                </c:pt>
                <c:pt idx="8929">
                  <c:v>MJnlLFRbBaQ</c:v>
                </c:pt>
                <c:pt idx="8930">
                  <c:v>la16Q2S8Gcg</c:v>
                </c:pt>
                <c:pt idx="8931">
                  <c:v>ZOh1iyHBTQw</c:v>
                </c:pt>
                <c:pt idx="8932">
                  <c:v>ZSnVjIUqwSg</c:v>
                </c:pt>
                <c:pt idx="8933">
                  <c:v>LHN_0NO9vhA</c:v>
                </c:pt>
                <c:pt idx="8934">
                  <c:v>3PmSjJY0T5w</c:v>
                </c:pt>
                <c:pt idx="8935">
                  <c:v>J5HT7ER4w_Q</c:v>
                </c:pt>
                <c:pt idx="8936">
                  <c:v>ij22wwVWras</c:v>
                </c:pt>
                <c:pt idx="8937">
                  <c:v>NBnT2ZqaY5c</c:v>
                </c:pt>
                <c:pt idx="8938">
                  <c:v>mmEvQNZsOs0</c:v>
                </c:pt>
                <c:pt idx="8939">
                  <c:v>Fr2GksNWdX8</c:v>
                </c:pt>
                <c:pt idx="8940">
                  <c:v>sD0XjmXZ_ZM</c:v>
                </c:pt>
                <c:pt idx="8941">
                  <c:v>CI2zVegJBWA</c:v>
                </c:pt>
                <c:pt idx="8942">
                  <c:v>U2ZLv2LXKPI</c:v>
                </c:pt>
                <c:pt idx="8943">
                  <c:v>nh_eZnSZCLw</c:v>
                </c:pt>
                <c:pt idx="8944">
                  <c:v>hpEjxsHT0Zo</c:v>
                </c:pt>
                <c:pt idx="8945">
                  <c:v>6qLUFxwwErw</c:v>
                </c:pt>
                <c:pt idx="8946">
                  <c:v>trIECHv2fNE</c:v>
                </c:pt>
                <c:pt idx="8947">
                  <c:v>wz8n7C3-1UI</c:v>
                </c:pt>
                <c:pt idx="8948">
                  <c:v>CSsnZJ1En7U</c:v>
                </c:pt>
                <c:pt idx="8949">
                  <c:v>ccSbPSJwsCM</c:v>
                </c:pt>
                <c:pt idx="8950">
                  <c:v>LwdPfLYQTZY</c:v>
                </c:pt>
                <c:pt idx="8951">
                  <c:v>XbNu0Y-62Zg</c:v>
                </c:pt>
                <c:pt idx="8952">
                  <c:v>mSnGDYVVOgg</c:v>
                </c:pt>
                <c:pt idx="8953">
                  <c:v>AI9RVl7JDMI</c:v>
                </c:pt>
                <c:pt idx="8954">
                  <c:v>n3raQ-mZu-Q</c:v>
                </c:pt>
                <c:pt idx="8955">
                  <c:v>vMT5MZeLx3w</c:v>
                </c:pt>
                <c:pt idx="8956">
                  <c:v>AFW3E__PruI</c:v>
                </c:pt>
                <c:pt idx="8957">
                  <c:v>To-bhAO485o</c:v>
                </c:pt>
                <c:pt idx="8958">
                  <c:v>3CkZyfglgj8</c:v>
                </c:pt>
                <c:pt idx="8959">
                  <c:v>vVkd5AjADaw</c:v>
                </c:pt>
                <c:pt idx="8960">
                  <c:v>ioJHQk_ady8</c:v>
                </c:pt>
                <c:pt idx="8961">
                  <c:v>yQt3wNwYdvc</c:v>
                </c:pt>
                <c:pt idx="8962">
                  <c:v>_UQesYLqiXc</c:v>
                </c:pt>
                <c:pt idx="8963">
                  <c:v>VV8ms6DCWo8</c:v>
                </c:pt>
                <c:pt idx="8964">
                  <c:v>r8kXoDi-x8M</c:v>
                </c:pt>
                <c:pt idx="8965">
                  <c:v>rLlzAvlefBQ</c:v>
                </c:pt>
                <c:pt idx="8966">
                  <c:v>D5D90CLAILY</c:v>
                </c:pt>
                <c:pt idx="8967">
                  <c:v>qCSu-X_aEvo</c:v>
                </c:pt>
                <c:pt idx="8968">
                  <c:v>O8H2yoUyyyE</c:v>
                </c:pt>
                <c:pt idx="8969">
                  <c:v>d0KbrvzNY6s</c:v>
                </c:pt>
                <c:pt idx="8970">
                  <c:v>A8zlx53hNbU</c:v>
                </c:pt>
                <c:pt idx="8971">
                  <c:v>vw2CS_Ahpd8</c:v>
                </c:pt>
                <c:pt idx="8972">
                  <c:v>sXROJSWjD9w</c:v>
                </c:pt>
                <c:pt idx="8973">
                  <c:v>_3_0nZu1GJk</c:v>
                </c:pt>
                <c:pt idx="8974">
                  <c:v>-20cEGjbyGY</c:v>
                </c:pt>
                <c:pt idx="8975">
                  <c:v>eP-jkoUxTG4</c:v>
                </c:pt>
                <c:pt idx="8976">
                  <c:v>WvBe9DvKx84</c:v>
                </c:pt>
                <c:pt idx="8977">
                  <c:v>eyYgF36NMKg</c:v>
                </c:pt>
                <c:pt idx="8978">
                  <c:v>WdISF-ivBgo</c:v>
                </c:pt>
                <c:pt idx="8979">
                  <c:v>em1qWdOttF4</c:v>
                </c:pt>
                <c:pt idx="8980">
                  <c:v>Mu2xiFekdfk</c:v>
                </c:pt>
                <c:pt idx="8981">
                  <c:v>M5OX6ZyWzo4</c:v>
                </c:pt>
                <c:pt idx="8982">
                  <c:v>WctGrWiB1p8</c:v>
                </c:pt>
                <c:pt idx="8983">
                  <c:v>pcrtWBYBua8</c:v>
                </c:pt>
                <c:pt idx="8984">
                  <c:v>8jhvOvrA7AM</c:v>
                </c:pt>
                <c:pt idx="8985">
                  <c:v>uutnsezrTEQ</c:v>
                </c:pt>
                <c:pt idx="8986">
                  <c:v>qcDqo5wgTE4</c:v>
                </c:pt>
                <c:pt idx="8987">
                  <c:v>yW-YycIN8RY</c:v>
                </c:pt>
                <c:pt idx="8988">
                  <c:v>mM_km22VZaM</c:v>
                </c:pt>
                <c:pt idx="8989">
                  <c:v>TfPjSW1bcFk</c:v>
                </c:pt>
                <c:pt idx="8990">
                  <c:v>uLFgqbkfXGk</c:v>
                </c:pt>
                <c:pt idx="8991">
                  <c:v>Y1MBVt6mZL4</c:v>
                </c:pt>
                <c:pt idx="8992">
                  <c:v>8gpp_tQeFC8</c:v>
                </c:pt>
                <c:pt idx="8993">
                  <c:v>NQf2Bkv5uTQ</c:v>
                </c:pt>
                <c:pt idx="8994">
                  <c:v>n8j4YjBKqno</c:v>
                </c:pt>
                <c:pt idx="8995">
                  <c:v>akEowx5ChgU</c:v>
                </c:pt>
                <c:pt idx="8996">
                  <c:v>iGI2rvpnvbE</c:v>
                </c:pt>
                <c:pt idx="8997">
                  <c:v>ZRwF5xz4cg4</c:v>
                </c:pt>
                <c:pt idx="8998">
                  <c:v>0fW7U29G7k4</c:v>
                </c:pt>
                <c:pt idx="8999">
                  <c:v>7MaV42Z3UnM</c:v>
                </c:pt>
                <c:pt idx="9000">
                  <c:v>RK55qmGluHc</c:v>
                </c:pt>
                <c:pt idx="9001">
                  <c:v>trU-anc8eHs</c:v>
                </c:pt>
                <c:pt idx="9002">
                  <c:v>ulRruSKlVFQ</c:v>
                </c:pt>
                <c:pt idx="9003">
                  <c:v>w-7togFAqPs</c:v>
                </c:pt>
                <c:pt idx="9004">
                  <c:v>MF9ovM9y0PE</c:v>
                </c:pt>
                <c:pt idx="9005">
                  <c:v>Waf5MF-UUj0</c:v>
                </c:pt>
                <c:pt idx="9006">
                  <c:v>HFEgXBxtRE4</c:v>
                </c:pt>
                <c:pt idx="9007">
                  <c:v>4vSuJyrjN5o</c:v>
                </c:pt>
                <c:pt idx="9008">
                  <c:v>BKalFr97rZY</c:v>
                </c:pt>
                <c:pt idx="9009">
                  <c:v>03I_g6iAXhA</c:v>
                </c:pt>
                <c:pt idx="9010">
                  <c:v>fguRnROCs7U</c:v>
                </c:pt>
                <c:pt idx="9011">
                  <c:v>urOa95MSbA8</c:v>
                </c:pt>
                <c:pt idx="9012">
                  <c:v>Yr20KmBawg0</c:v>
                </c:pt>
                <c:pt idx="9013">
                  <c:v>dlipekkPXmo</c:v>
                </c:pt>
                <c:pt idx="9014">
                  <c:v>DsMp2NZYIog</c:v>
                </c:pt>
                <c:pt idx="9015">
                  <c:v>qvHirdMiebE</c:v>
                </c:pt>
                <c:pt idx="9016">
                  <c:v>LsC1C9OgviY</c:v>
                </c:pt>
                <c:pt idx="9017">
                  <c:v>etJcrUZDcL8</c:v>
                </c:pt>
                <c:pt idx="9018">
                  <c:v>g8fUVpgUHgo</c:v>
                </c:pt>
                <c:pt idx="9019">
                  <c:v>LtGhUxmWVKs</c:v>
                </c:pt>
                <c:pt idx="9020">
                  <c:v>zH5v0rJeAYY</c:v>
                </c:pt>
                <c:pt idx="9021">
                  <c:v>ElkmMsTGvRw</c:v>
                </c:pt>
                <c:pt idx="9022">
                  <c:v>Aikm9OO0znA</c:v>
                </c:pt>
                <c:pt idx="9023">
                  <c:v>UQOOKyvkUgc</c:v>
                </c:pt>
                <c:pt idx="9024">
                  <c:v>0hhzH-8oXwI</c:v>
                </c:pt>
                <c:pt idx="9025">
                  <c:v>bXkekTgx3ns</c:v>
                </c:pt>
                <c:pt idx="9026">
                  <c:v>DoBtC-XknLU</c:v>
                </c:pt>
                <c:pt idx="9027">
                  <c:v>kcjQ1xOcqjs</c:v>
                </c:pt>
                <c:pt idx="9028">
                  <c:v>gbk5X_LHIFE</c:v>
                </c:pt>
                <c:pt idx="9029">
                  <c:v>sqeb8ahvsSg</c:v>
                </c:pt>
                <c:pt idx="9030">
                  <c:v>pVtX74pi8ps</c:v>
                </c:pt>
                <c:pt idx="9031">
                  <c:v>AL00wnUQ1Q0</c:v>
                </c:pt>
                <c:pt idx="9032">
                  <c:v>9wfx7EzxUIc</c:v>
                </c:pt>
                <c:pt idx="9033">
                  <c:v>pD01wFRmM98</c:v>
                </c:pt>
                <c:pt idx="9034">
                  <c:v>n2a0G16aPzI</c:v>
                </c:pt>
                <c:pt idx="9035">
                  <c:v>yNXW6Yr0EeI</c:v>
                </c:pt>
                <c:pt idx="9036">
                  <c:v>FrPwMuwIBQU</c:v>
                </c:pt>
                <c:pt idx="9037">
                  <c:v>t6qYhCZR1uc</c:v>
                </c:pt>
                <c:pt idx="9038">
                  <c:v>0p0VtcirXgE</c:v>
                </c:pt>
                <c:pt idx="9039">
                  <c:v>ExM8oWyGOJM</c:v>
                </c:pt>
                <c:pt idx="9040">
                  <c:v>oRmQ4iM409A</c:v>
                </c:pt>
                <c:pt idx="9041">
                  <c:v>DT3MTn9NsUo</c:v>
                </c:pt>
                <c:pt idx="9042">
                  <c:v>7twQONm96I0</c:v>
                </c:pt>
                <c:pt idx="9043">
                  <c:v>JMNIdf5tyro</c:v>
                </c:pt>
                <c:pt idx="9044">
                  <c:v>K674LKBUukk</c:v>
                </c:pt>
                <c:pt idx="9045">
                  <c:v>38Y-DxTukuY</c:v>
                </c:pt>
                <c:pt idx="9046">
                  <c:v>69S0CEzEeNw</c:v>
                </c:pt>
                <c:pt idx="9047">
                  <c:v>VK48OAx1TO8</c:v>
                </c:pt>
                <c:pt idx="9048">
                  <c:v>mK9C6wViwn4</c:v>
                </c:pt>
                <c:pt idx="9049">
                  <c:v>R-NrqsvCFPk</c:v>
                </c:pt>
                <c:pt idx="9050">
                  <c:v>V7jjZgR3sQs</c:v>
                </c:pt>
                <c:pt idx="9051">
                  <c:v>HGej3-so7qs</c:v>
                </c:pt>
                <c:pt idx="9052">
                  <c:v>0dBqKvZ-sgM</c:v>
                </c:pt>
                <c:pt idx="9053">
                  <c:v>9vxo8j9558s</c:v>
                </c:pt>
                <c:pt idx="9054">
                  <c:v>59mSWKsw-S0</c:v>
                </c:pt>
                <c:pt idx="9055">
                  <c:v>tmWGD8WjJPs</c:v>
                </c:pt>
                <c:pt idx="9056">
                  <c:v>IkScPfdGRmk</c:v>
                </c:pt>
                <c:pt idx="9057">
                  <c:v>wLBrjrcMlCo</c:v>
                </c:pt>
                <c:pt idx="9058">
                  <c:v>mXri_0ZxyIA</c:v>
                </c:pt>
                <c:pt idx="9059">
                  <c:v>u4jyLpmIdqw</c:v>
                </c:pt>
                <c:pt idx="9060">
                  <c:v>xBht9TG7ySw</c:v>
                </c:pt>
                <c:pt idx="9061">
                  <c:v>RA6ugkFhzqQ</c:v>
                </c:pt>
                <c:pt idx="9062">
                  <c:v>JY8GOKe5CVs</c:v>
                </c:pt>
                <c:pt idx="9063">
                  <c:v>1aRVH-I5rec</c:v>
                </c:pt>
                <c:pt idx="9064">
                  <c:v>cjcoKgzXI50</c:v>
                </c:pt>
                <c:pt idx="9065">
                  <c:v>hq4zK6RaGvU</c:v>
                </c:pt>
                <c:pt idx="9066">
                  <c:v>Cf_1xMOFFtA</c:v>
                </c:pt>
                <c:pt idx="9067">
                  <c:v>Eb6Fd3giCk0</c:v>
                </c:pt>
                <c:pt idx="9068">
                  <c:v>cvXDosWSuqw</c:v>
                </c:pt>
                <c:pt idx="9069">
                  <c:v>Y2-1vfXj_ng</c:v>
                </c:pt>
                <c:pt idx="9070">
                  <c:v>Qdo59KVU93o</c:v>
                </c:pt>
                <c:pt idx="9071">
                  <c:v>Z6L452Geb3Y</c:v>
                </c:pt>
                <c:pt idx="9072">
                  <c:v>LqOaattEjkg</c:v>
                </c:pt>
                <c:pt idx="9073">
                  <c:v>rkinooYw1HU</c:v>
                </c:pt>
                <c:pt idx="9074">
                  <c:v>3h4thS-Hcrk</c:v>
                </c:pt>
                <c:pt idx="9075">
                  <c:v>8D1fLSgvFnc</c:v>
                </c:pt>
                <c:pt idx="9076">
                  <c:v>gagcRaYBnyI</c:v>
                </c:pt>
                <c:pt idx="9077">
                  <c:v>spEff5BlrZE</c:v>
                </c:pt>
                <c:pt idx="9078">
                  <c:v>C4RxaYVlrtM</c:v>
                </c:pt>
                <c:pt idx="9079">
                  <c:v>GwC1WJz390A</c:v>
                </c:pt>
                <c:pt idx="9080">
                  <c:v>_Qu6ReIn46c</c:v>
                </c:pt>
                <c:pt idx="9081">
                  <c:v>aqJJZeLObDI</c:v>
                </c:pt>
                <c:pt idx="9082">
                  <c:v>c2XjkPsf8lw</c:v>
                </c:pt>
                <c:pt idx="9083">
                  <c:v>Ah_xHKxUIMc</c:v>
                </c:pt>
                <c:pt idx="9084">
                  <c:v>oj9sT8gPWek</c:v>
                </c:pt>
                <c:pt idx="9085">
                  <c:v>H3g2GBRTzZ8</c:v>
                </c:pt>
                <c:pt idx="9086">
                  <c:v>p23iwVz-0HM</c:v>
                </c:pt>
                <c:pt idx="9087">
                  <c:v>yf2jrvLOZso</c:v>
                </c:pt>
                <c:pt idx="9088">
                  <c:v>aVoFPeiN77s</c:v>
                </c:pt>
                <c:pt idx="9089">
                  <c:v>N51td9rmXKA</c:v>
                </c:pt>
                <c:pt idx="9090">
                  <c:v>Tr4X1Ev2l-8</c:v>
                </c:pt>
                <c:pt idx="9091">
                  <c:v>g1uh6yq2VKg</c:v>
                </c:pt>
                <c:pt idx="9092">
                  <c:v>aMVPJZZVYHw</c:v>
                </c:pt>
                <c:pt idx="9093">
                  <c:v>icFfTfeTO1Q</c:v>
                </c:pt>
                <c:pt idx="9094">
                  <c:v>oLXVx6RiKbY</c:v>
                </c:pt>
                <c:pt idx="9095">
                  <c:v>vsup38R_c3g</c:v>
                </c:pt>
                <c:pt idx="9096">
                  <c:v>Fkph2WF1ep4</c:v>
                </c:pt>
                <c:pt idx="9097">
                  <c:v>naGY4_ZVDd4</c:v>
                </c:pt>
                <c:pt idx="9098">
                  <c:v>quf1NJQ9G14</c:v>
                </c:pt>
                <c:pt idx="9099">
                  <c:v>bAhxSr6yY00</c:v>
                </c:pt>
                <c:pt idx="9100">
                  <c:v>a5omkoFgQOw</c:v>
                </c:pt>
                <c:pt idx="9101">
                  <c:v>M2GYqerN0nw</c:v>
                </c:pt>
                <c:pt idx="9102">
                  <c:v>77EMY4wiOCw</c:v>
                </c:pt>
                <c:pt idx="9103">
                  <c:v>OlVG0U6iZEs</c:v>
                </c:pt>
                <c:pt idx="9104">
                  <c:v>u-CownKb944</c:v>
                </c:pt>
                <c:pt idx="9105">
                  <c:v>mxX9MED_6Sw</c:v>
                </c:pt>
                <c:pt idx="9106">
                  <c:v>OUKIl0CzBko</c:v>
                </c:pt>
                <c:pt idx="9107">
                  <c:v>0eV-dMmTXD8</c:v>
                </c:pt>
                <c:pt idx="9108">
                  <c:v>atpU_6zbsHw</c:v>
                </c:pt>
                <c:pt idx="9109">
                  <c:v>ps_B1SHPUYY</c:v>
                </c:pt>
                <c:pt idx="9110">
                  <c:v>oyEjTfZ0-II</c:v>
                </c:pt>
                <c:pt idx="9111">
                  <c:v>6m4s1qGrs10</c:v>
                </c:pt>
                <c:pt idx="9112">
                  <c:v>5OYcJT1VKHU</c:v>
                </c:pt>
                <c:pt idx="9113">
                  <c:v>K3SPQqMlBR0</c:v>
                </c:pt>
                <c:pt idx="9114">
                  <c:v>sLxaDn6T6hc</c:v>
                </c:pt>
                <c:pt idx="9115">
                  <c:v>F8JS20Lq3rs</c:v>
                </c:pt>
                <c:pt idx="9116">
                  <c:v>mVBljbDFxcE</c:v>
                </c:pt>
                <c:pt idx="9117">
                  <c:v>porJsaq8UPE</c:v>
                </c:pt>
                <c:pt idx="9118">
                  <c:v>Ako9mX5oyNQ</c:v>
                </c:pt>
                <c:pt idx="9119">
                  <c:v>onboCmCJpH0</c:v>
                </c:pt>
                <c:pt idx="9120">
                  <c:v>o5bIt-UxYAM</c:v>
                </c:pt>
                <c:pt idx="9121">
                  <c:v>cCHJ4WM2gnE</c:v>
                </c:pt>
                <c:pt idx="9122">
                  <c:v>qAXwEVi1tvQ</c:v>
                </c:pt>
                <c:pt idx="9123">
                  <c:v>1NZwhT4hxEc</c:v>
                </c:pt>
                <c:pt idx="9124">
                  <c:v>sdMHKl6HEO4</c:v>
                </c:pt>
                <c:pt idx="9125">
                  <c:v>A9uzBMUNIVE</c:v>
                </c:pt>
                <c:pt idx="9126">
                  <c:v>OY7s7pqffU8</c:v>
                </c:pt>
                <c:pt idx="9127">
                  <c:v>LECGiF24aLw</c:v>
                </c:pt>
                <c:pt idx="9128">
                  <c:v>G-kUqMrQZTM</c:v>
                </c:pt>
                <c:pt idx="9129">
                  <c:v>9YlO4wLatBM</c:v>
                </c:pt>
                <c:pt idx="9130">
                  <c:v>0um0fXcBPNY</c:v>
                </c:pt>
                <c:pt idx="9131">
                  <c:v>ihpeqXL7-ww</c:v>
                </c:pt>
                <c:pt idx="9132">
                  <c:v>mD2vUNLVd1o</c:v>
                </c:pt>
                <c:pt idx="9133">
                  <c:v>QOiyM1yp3x0</c:v>
                </c:pt>
                <c:pt idx="9134">
                  <c:v>12EY75oSh7o</c:v>
                </c:pt>
                <c:pt idx="9135">
                  <c:v>bX8YyWk-CvA</c:v>
                </c:pt>
                <c:pt idx="9136">
                  <c:v>lmFvBdZ42ZY</c:v>
                </c:pt>
                <c:pt idx="9137">
                  <c:v>3TGCuKztsJ0</c:v>
                </c:pt>
                <c:pt idx="9138">
                  <c:v>IrVzTLegmPw</c:v>
                </c:pt>
                <c:pt idx="9139">
                  <c:v>OsgRm8CkZ8U</c:v>
                </c:pt>
                <c:pt idx="9140">
                  <c:v>hyh2NlI8Wq4</c:v>
                </c:pt>
                <c:pt idx="9141">
                  <c:v>hGU1ytRiG1Q</c:v>
                </c:pt>
                <c:pt idx="9142">
                  <c:v>BvdplXxv3q0</c:v>
                </c:pt>
                <c:pt idx="9143">
                  <c:v>JWZqIXbO0C0</c:v>
                </c:pt>
                <c:pt idx="9144">
                  <c:v>TjtfAPHHBeY</c:v>
                </c:pt>
                <c:pt idx="9145">
                  <c:v>m43QNwUkCUI</c:v>
                </c:pt>
                <c:pt idx="9146">
                  <c:v>nGJTLM13EMs</c:v>
                </c:pt>
                <c:pt idx="9147">
                  <c:v>Vtyyz_WEwEs</c:v>
                </c:pt>
                <c:pt idx="9148">
                  <c:v>Djvz06j84JA</c:v>
                </c:pt>
                <c:pt idx="9149">
                  <c:v>E-7pJZKSBxk</c:v>
                </c:pt>
                <c:pt idx="9150">
                  <c:v>CHO786V8kAg</c:v>
                </c:pt>
                <c:pt idx="9151">
                  <c:v>jBd2POxoHwg</c:v>
                </c:pt>
                <c:pt idx="9152">
                  <c:v>j5maoYx2_F4</c:v>
                </c:pt>
                <c:pt idx="9153">
                  <c:v>kmbLS8zWTiE</c:v>
                </c:pt>
                <c:pt idx="9154">
                  <c:v>01TgqDvqcyk</c:v>
                </c:pt>
                <c:pt idx="9155">
                  <c:v>kwhb9G0vkxY</c:v>
                </c:pt>
                <c:pt idx="9156">
                  <c:v>WDqnr5faNBg</c:v>
                </c:pt>
                <c:pt idx="9157">
                  <c:v>C6q-FM6ICcc</c:v>
                </c:pt>
                <c:pt idx="9158">
                  <c:v>V1pLr9Y74XE</c:v>
                </c:pt>
                <c:pt idx="9159">
                  <c:v>PVzPXILE-PY</c:v>
                </c:pt>
                <c:pt idx="9160">
                  <c:v>42uRF6qqBpw</c:v>
                </c:pt>
                <c:pt idx="9161">
                  <c:v>AI10HEYYv40</c:v>
                </c:pt>
                <c:pt idx="9162">
                  <c:v>0iDl4EZR3s0</c:v>
                </c:pt>
                <c:pt idx="9163">
                  <c:v>nSfdD4ag7Ac</c:v>
                </c:pt>
                <c:pt idx="9164">
                  <c:v>Lmu6pkzzHek</c:v>
                </c:pt>
                <c:pt idx="9165">
                  <c:v>MkhO-fcKkMo</c:v>
                </c:pt>
                <c:pt idx="9166">
                  <c:v>1GQ18r_kC7A</c:v>
                </c:pt>
                <c:pt idx="9167">
                  <c:v>PfCAYmC3iYg</c:v>
                </c:pt>
                <c:pt idx="9168">
                  <c:v>jfcnE5KzTYg</c:v>
                </c:pt>
                <c:pt idx="9169">
                  <c:v>6IK70-nLc_g</c:v>
                </c:pt>
                <c:pt idx="9170">
                  <c:v>0HbBPFGPSTk</c:v>
                </c:pt>
                <c:pt idx="9171">
                  <c:v>flB15nV3DEo</c:v>
                </c:pt>
                <c:pt idx="9172">
                  <c:v>DIBw9dSVKdU</c:v>
                </c:pt>
                <c:pt idx="9173">
                  <c:v>_BcYBFC6zfY</c:v>
                </c:pt>
                <c:pt idx="9174">
                  <c:v>QgpmTrkTdmc</c:v>
                </c:pt>
                <c:pt idx="9175">
                  <c:v>yxW-fNNjVrw</c:v>
                </c:pt>
                <c:pt idx="9176">
                  <c:v>GFS2YfmiPwg</c:v>
                </c:pt>
                <c:pt idx="9177">
                  <c:v>58Qy2GEdEg8</c:v>
                </c:pt>
                <c:pt idx="9178">
                  <c:v>2DtP3UTJfmo</c:v>
                </c:pt>
                <c:pt idx="9179">
                  <c:v>ygk5CFnToPg</c:v>
                </c:pt>
                <c:pt idx="9180">
                  <c:v>sJviEwS-D9M</c:v>
                </c:pt>
                <c:pt idx="9181">
                  <c:v>I1cRUx_nOjw</c:v>
                </c:pt>
                <c:pt idx="9182">
                  <c:v>GCqA_HhQLHA</c:v>
                </c:pt>
                <c:pt idx="9183">
                  <c:v>wq6Ve3M5iQ0</c:v>
                </c:pt>
                <c:pt idx="9184">
                  <c:v>pwneqDEizSE</c:v>
                </c:pt>
                <c:pt idx="9185">
                  <c:v>QS08leUQO88</c:v>
                </c:pt>
                <c:pt idx="9186">
                  <c:v>t6j-06R3B5E</c:v>
                </c:pt>
                <c:pt idx="9187">
                  <c:v>_RBKtor46RA</c:v>
                </c:pt>
                <c:pt idx="9188">
                  <c:v>O-W8nD-RiUY</c:v>
                </c:pt>
                <c:pt idx="9189">
                  <c:v>vfqlRQiDm1M</c:v>
                </c:pt>
                <c:pt idx="9190">
                  <c:v>iwsgFzInGtA</c:v>
                </c:pt>
                <c:pt idx="9191">
                  <c:v>2kI6bUdLZaw</c:v>
                </c:pt>
                <c:pt idx="9192">
                  <c:v>hRtjzD-m2vU</c:v>
                </c:pt>
                <c:pt idx="9193">
                  <c:v>DXb5jVSnV3s</c:v>
                </c:pt>
                <c:pt idx="9194">
                  <c:v>L7cdApi5vTk</c:v>
                </c:pt>
                <c:pt idx="9195">
                  <c:v>G665g-AGCGo</c:v>
                </c:pt>
                <c:pt idx="9196">
                  <c:v>papWW9424zc</c:v>
                </c:pt>
                <c:pt idx="9197">
                  <c:v>gz6QKWPpMIU</c:v>
                </c:pt>
                <c:pt idx="9198">
                  <c:v>Q4I3osqSytM</c:v>
                </c:pt>
                <c:pt idx="9199">
                  <c:v>RKR2h9J3GjQ</c:v>
                </c:pt>
                <c:pt idx="9200">
                  <c:v>_MBDzGNYsFo</c:v>
                </c:pt>
                <c:pt idx="9201">
                  <c:v>oArDgKDy3o4</c:v>
                </c:pt>
                <c:pt idx="9202">
                  <c:v>f4dp5yhdu1g</c:v>
                </c:pt>
                <c:pt idx="9203">
                  <c:v>4f20l8mdBh0</c:v>
                </c:pt>
                <c:pt idx="9204">
                  <c:v>xAJwmYwMJH8</c:v>
                </c:pt>
                <c:pt idx="9205">
                  <c:v>Ut5Sj36dZUU</c:v>
                </c:pt>
                <c:pt idx="9206">
                  <c:v>Khg8JCK6PMI</c:v>
                </c:pt>
                <c:pt idx="9207">
                  <c:v>bxUoh5YxY5s</c:v>
                </c:pt>
                <c:pt idx="9208">
                  <c:v>MKlFmkCtNUc</c:v>
                </c:pt>
                <c:pt idx="9209">
                  <c:v>_r0mH98oPlg</c:v>
                </c:pt>
                <c:pt idx="9210">
                  <c:v>wuBiAFU4aXg</c:v>
                </c:pt>
                <c:pt idx="9211">
                  <c:v>2jrb73BMAGc</c:v>
                </c:pt>
                <c:pt idx="9212">
                  <c:v>DESwPAP8DP4</c:v>
                </c:pt>
                <c:pt idx="9213">
                  <c:v>z-Tm08sJk7c</c:v>
                </c:pt>
                <c:pt idx="9214">
                  <c:v>TDQyxvbE0_Y</c:v>
                </c:pt>
                <c:pt idx="9215">
                  <c:v>coOKvrsmQiI</c:v>
                </c:pt>
                <c:pt idx="9216">
                  <c:v>ZF0R8nM8kmU</c:v>
                </c:pt>
                <c:pt idx="9217">
                  <c:v>qvkuHIPdfOs</c:v>
                </c:pt>
                <c:pt idx="9218">
                  <c:v>THvz5YqCLc4</c:v>
                </c:pt>
                <c:pt idx="9219">
                  <c:v>Uf_rqW2yTgs</c:v>
                </c:pt>
                <c:pt idx="9220">
                  <c:v>0SMKG3SRGzQ</c:v>
                </c:pt>
                <c:pt idx="9221">
                  <c:v>6VTkUDQMzx8</c:v>
                </c:pt>
                <c:pt idx="9222">
                  <c:v>YO6ywR9Y4jA</c:v>
                </c:pt>
                <c:pt idx="9223">
                  <c:v>eGJdb7azKLM</c:v>
                </c:pt>
                <c:pt idx="9224">
                  <c:v>imgLTADletc</c:v>
                </c:pt>
                <c:pt idx="9225">
                  <c:v>Y-ChSNobApI</c:v>
                </c:pt>
                <c:pt idx="9226">
                  <c:v>kZS4lt0iCqo</c:v>
                </c:pt>
                <c:pt idx="9227">
                  <c:v>s0nJ75BGcPE</c:v>
                </c:pt>
                <c:pt idx="9228">
                  <c:v>LqdXPg4ANWE</c:v>
                </c:pt>
                <c:pt idx="9229">
                  <c:v>nn-jOR_ZeBA</c:v>
                </c:pt>
                <c:pt idx="9230">
                  <c:v>3cnuB2OpG00</c:v>
                </c:pt>
                <c:pt idx="9231">
                  <c:v>Tz81pYZy-Cw</c:v>
                </c:pt>
                <c:pt idx="9232">
                  <c:v>0lbVyV0GPiM</c:v>
                </c:pt>
                <c:pt idx="9233">
                  <c:v>T52-u-m-3NU</c:v>
                </c:pt>
                <c:pt idx="9234">
                  <c:v>6fqhCSP6iJc</c:v>
                </c:pt>
                <c:pt idx="9235">
                  <c:v>Xs1-F2VncOE</c:v>
                </c:pt>
                <c:pt idx="9236">
                  <c:v>sXT3ALskww8</c:v>
                </c:pt>
                <c:pt idx="9237">
                  <c:v>q7mW4qiuiho</c:v>
                </c:pt>
                <c:pt idx="9238">
                  <c:v>fCOI-3hJKKY</c:v>
                </c:pt>
                <c:pt idx="9239">
                  <c:v>FeFEtBL4dcs</c:v>
                </c:pt>
                <c:pt idx="9240">
                  <c:v>5W8oxIAjGu8</c:v>
                </c:pt>
                <c:pt idx="9241">
                  <c:v>_mFQlRs4vic</c:v>
                </c:pt>
                <c:pt idx="9242">
                  <c:v>FT4s10MtrDg</c:v>
                </c:pt>
                <c:pt idx="9243">
                  <c:v>jhoAwRa82Us</c:v>
                </c:pt>
                <c:pt idx="9244">
                  <c:v>iG6RwZwoN8Q</c:v>
                </c:pt>
                <c:pt idx="9245">
                  <c:v>pLLF8aGHaLE</c:v>
                </c:pt>
                <c:pt idx="9246">
                  <c:v>H6eNL9yUXQU</c:v>
                </c:pt>
                <c:pt idx="9247">
                  <c:v>F7wAWX09BvU</c:v>
                </c:pt>
                <c:pt idx="9248">
                  <c:v>NfHr7Tb0ipo</c:v>
                </c:pt>
                <c:pt idx="9249">
                  <c:v>gjddkOnXQD4</c:v>
                </c:pt>
                <c:pt idx="9250">
                  <c:v>1d0xe3t87fs</c:v>
                </c:pt>
                <c:pt idx="9251">
                  <c:v>fhQaawlJPIo</c:v>
                </c:pt>
                <c:pt idx="9252">
                  <c:v>8Ah68MjWODE</c:v>
                </c:pt>
                <c:pt idx="9253">
                  <c:v>XsdbNvZnD70</c:v>
                </c:pt>
                <c:pt idx="9254">
                  <c:v>GWWHI7SE0KQ</c:v>
                </c:pt>
                <c:pt idx="9255">
                  <c:v>ZG1Su0QwPYs</c:v>
                </c:pt>
                <c:pt idx="9256">
                  <c:v>AixkpAKEerE</c:v>
                </c:pt>
                <c:pt idx="9257">
                  <c:v>xw-QSWvZjXI</c:v>
                </c:pt>
                <c:pt idx="9258">
                  <c:v>eWqdSH7d2w8</c:v>
                </c:pt>
                <c:pt idx="9259">
                  <c:v>x-ifMGA3YsE</c:v>
                </c:pt>
                <c:pt idx="9260">
                  <c:v>dggnDu2uQkg</c:v>
                </c:pt>
                <c:pt idx="9261">
                  <c:v>y9cfKYhZTgQ</c:v>
                </c:pt>
                <c:pt idx="9262">
                  <c:v>sUtEKDdmxXE</c:v>
                </c:pt>
                <c:pt idx="9263">
                  <c:v>UeybP7rjYkE</c:v>
                </c:pt>
                <c:pt idx="9264">
                  <c:v>dRl9Oj8ewh8</c:v>
                </c:pt>
                <c:pt idx="9265">
                  <c:v>plwdMoYAdI4</c:v>
                </c:pt>
                <c:pt idx="9266">
                  <c:v>M9jyvruYEJc</c:v>
                </c:pt>
                <c:pt idx="9267">
                  <c:v>4BjTHvJZ8IQ</c:v>
                </c:pt>
                <c:pt idx="9268">
                  <c:v>QOaMkRXvEIk</c:v>
                </c:pt>
                <c:pt idx="9269">
                  <c:v>MKAEoq_VHYw</c:v>
                </c:pt>
                <c:pt idx="9270">
                  <c:v>zIBjsnd9Ukc</c:v>
                </c:pt>
                <c:pt idx="9271">
                  <c:v>CeYiWpZ5svs</c:v>
                </c:pt>
                <c:pt idx="9272">
                  <c:v>1Drha8HZN_c</c:v>
                </c:pt>
                <c:pt idx="9273">
                  <c:v>jY9Q9jiqKMI</c:v>
                </c:pt>
                <c:pt idx="9274">
                  <c:v>N9fZx7ANM20</c:v>
                </c:pt>
                <c:pt idx="9275">
                  <c:v>OPG6RNNZ04M</c:v>
                </c:pt>
                <c:pt idx="9276">
                  <c:v>NPm7e6SDrpM</c:v>
                </c:pt>
                <c:pt idx="9277">
                  <c:v>bJ_xQmmdtHM</c:v>
                </c:pt>
                <c:pt idx="9278">
                  <c:v>sueMmTm-M4Y</c:v>
                </c:pt>
                <c:pt idx="9279">
                  <c:v>y_HtMHmBDHU</c:v>
                </c:pt>
                <c:pt idx="9280">
                  <c:v>hLVi_IEuLMM</c:v>
                </c:pt>
                <c:pt idx="9281">
                  <c:v>7ScAjZRJQSA</c:v>
                </c:pt>
                <c:pt idx="9282">
                  <c:v>8wVSSamFj04</c:v>
                </c:pt>
                <c:pt idx="9283">
                  <c:v>2IKely-eEPU</c:v>
                </c:pt>
                <c:pt idx="9284">
                  <c:v>7Bycm1I6N_4</c:v>
                </c:pt>
                <c:pt idx="9285">
                  <c:v>5ZhbvotyVWs</c:v>
                </c:pt>
                <c:pt idx="9286">
                  <c:v>7gpdzfuVnzk</c:v>
                </c:pt>
                <c:pt idx="9287">
                  <c:v>QQpCG_IvUOo</c:v>
                </c:pt>
                <c:pt idx="9288">
                  <c:v>w7IYQzkGZ0w</c:v>
                </c:pt>
                <c:pt idx="9289">
                  <c:v>Hv03nRrmkMM</c:v>
                </c:pt>
                <c:pt idx="9290">
                  <c:v>W6abyARVpLU</c:v>
                </c:pt>
                <c:pt idx="9291">
                  <c:v>alr8iR3Sm0U</c:v>
                </c:pt>
                <c:pt idx="9292">
                  <c:v>R016Q5YO5VE</c:v>
                </c:pt>
                <c:pt idx="9293">
                  <c:v>YAvJVMuA5I8</c:v>
                </c:pt>
                <c:pt idx="9294">
                  <c:v>CM6YFokFmg0</c:v>
                </c:pt>
                <c:pt idx="9295">
                  <c:v>ReUFPKECo-8</c:v>
                </c:pt>
                <c:pt idx="9296">
                  <c:v>1RSaPUW1W28</c:v>
                </c:pt>
                <c:pt idx="9297">
                  <c:v>fQt6mnpn1uU</c:v>
                </c:pt>
                <c:pt idx="9298">
                  <c:v>yAVaXiC-SpM</c:v>
                </c:pt>
                <c:pt idx="9299">
                  <c:v>3XdG09tHnZA</c:v>
                </c:pt>
                <c:pt idx="9300">
                  <c:v>oi8LAi3Bmj4</c:v>
                </c:pt>
                <c:pt idx="9301">
                  <c:v>c0xGHKArDm4</c:v>
                </c:pt>
                <c:pt idx="9302">
                  <c:v>GAWwOm6tArI</c:v>
                </c:pt>
                <c:pt idx="9303">
                  <c:v>dJGS5_k02rw</c:v>
                </c:pt>
                <c:pt idx="9304">
                  <c:v>nUpg2jdxieM</c:v>
                </c:pt>
                <c:pt idx="9305">
                  <c:v>5yfvTsLUazQ</c:v>
                </c:pt>
                <c:pt idx="9306">
                  <c:v>NgUGQKhaiLY</c:v>
                </c:pt>
                <c:pt idx="9307">
                  <c:v>bIHZWsfhLS8</c:v>
                </c:pt>
                <c:pt idx="9308">
                  <c:v>h3gFpuN9uZs</c:v>
                </c:pt>
                <c:pt idx="9309">
                  <c:v>vymQSw7GuC8</c:v>
                </c:pt>
                <c:pt idx="9310">
                  <c:v>NVV9I6wdoNk</c:v>
                </c:pt>
                <c:pt idx="9311">
                  <c:v>mUOk9tVHCMo</c:v>
                </c:pt>
                <c:pt idx="9312">
                  <c:v>IV38IjwHI5s</c:v>
                </c:pt>
                <c:pt idx="9313">
                  <c:v>DX3JaNiD9iI</c:v>
                </c:pt>
                <c:pt idx="9314">
                  <c:v>QSjQC5i1LP0</c:v>
                </c:pt>
                <c:pt idx="9315">
                  <c:v>_FiB4BQyQsM</c:v>
                </c:pt>
                <c:pt idx="9316">
                  <c:v>crPL74wIcaU</c:v>
                </c:pt>
                <c:pt idx="9317">
                  <c:v>dQXJP_tv1IM</c:v>
                </c:pt>
                <c:pt idx="9318">
                  <c:v>wwyj8GwqcPg</c:v>
                </c:pt>
                <c:pt idx="9319">
                  <c:v>dZE0UU58Nko</c:v>
                </c:pt>
                <c:pt idx="9320">
                  <c:v>y-rGlJqhCwQ</c:v>
                </c:pt>
                <c:pt idx="9321">
                  <c:v>y4wtk5PcIWI</c:v>
                </c:pt>
                <c:pt idx="9322">
                  <c:v>KsE7Oe2wHNI</c:v>
                </c:pt>
                <c:pt idx="9323">
                  <c:v>KNW2X4zKlkM</c:v>
                </c:pt>
                <c:pt idx="9324">
                  <c:v>ygOgBnB9cjM</c:v>
                </c:pt>
                <c:pt idx="9325">
                  <c:v>FHjTGG7OKqo</c:v>
                </c:pt>
                <c:pt idx="9326">
                  <c:v>Ztbm9G0EySU</c:v>
                </c:pt>
                <c:pt idx="9327">
                  <c:v>x99CPHuwWho</c:v>
                </c:pt>
                <c:pt idx="9328">
                  <c:v>07noZhQ5tGM</c:v>
                </c:pt>
                <c:pt idx="9329">
                  <c:v>Vqn-oc7phdc</c:v>
                </c:pt>
                <c:pt idx="9330">
                  <c:v>5NeUjjglMqE</c:v>
                </c:pt>
                <c:pt idx="9331">
                  <c:v>ntBIQF7TOW4</c:v>
                </c:pt>
                <c:pt idx="9332">
                  <c:v>i39u2y-L38c</c:v>
                </c:pt>
                <c:pt idx="9333">
                  <c:v>bpHw9kWH4bM</c:v>
                </c:pt>
                <c:pt idx="9334">
                  <c:v>vVOHWYEbVMM</c:v>
                </c:pt>
                <c:pt idx="9335">
                  <c:v>4L-BPQVZYXM</c:v>
                </c:pt>
                <c:pt idx="9336">
                  <c:v>CWG9HGBSdZA</c:v>
                </c:pt>
                <c:pt idx="9337">
                  <c:v>2byW16U3tmM</c:v>
                </c:pt>
                <c:pt idx="9338">
                  <c:v>WvOwrLP6Qgs</c:v>
                </c:pt>
                <c:pt idx="9339">
                  <c:v>HFCfYCewHuA</c:v>
                </c:pt>
                <c:pt idx="9340">
                  <c:v>XGM3TX3g3IQ</c:v>
                </c:pt>
                <c:pt idx="9341">
                  <c:v>zqJl8u8yFmc</c:v>
                </c:pt>
                <c:pt idx="9342">
                  <c:v>cSp1dM2Vj48</c:v>
                </c:pt>
                <c:pt idx="9343">
                  <c:v>DNRhS8F5Jds</c:v>
                </c:pt>
                <c:pt idx="9344">
                  <c:v>G-ghxQ-09lA</c:v>
                </c:pt>
                <c:pt idx="9345">
                  <c:v>t_vpgs7aDco</c:v>
                </c:pt>
                <c:pt idx="9346">
                  <c:v>VRJmcxCrAOA</c:v>
                </c:pt>
                <c:pt idx="9347">
                  <c:v>E0rSeGP0nIg</c:v>
                </c:pt>
                <c:pt idx="9348">
                  <c:v>5JjPfpSrtvY</c:v>
                </c:pt>
                <c:pt idx="9349">
                  <c:v>QAwugvwTPEs</c:v>
                </c:pt>
                <c:pt idx="9350">
                  <c:v>BASh7eNGciw</c:v>
                </c:pt>
                <c:pt idx="9351">
                  <c:v>kGyO2J94gno</c:v>
                </c:pt>
                <c:pt idx="9352">
                  <c:v>UyDZofuB0zk</c:v>
                </c:pt>
                <c:pt idx="9353">
                  <c:v>d_vMkYoblMU</c:v>
                </c:pt>
                <c:pt idx="9354">
                  <c:v>NiBIt4CuShY</c:v>
                </c:pt>
                <c:pt idx="9355">
                  <c:v>S7b6AzisWUU</c:v>
                </c:pt>
                <c:pt idx="9356">
                  <c:v>aaVPh1Qr_t4</c:v>
                </c:pt>
                <c:pt idx="9357">
                  <c:v>sPQ-7mdeuHY</c:v>
                </c:pt>
                <c:pt idx="9358">
                  <c:v>StVc9S6NYV8</c:v>
                </c:pt>
                <c:pt idx="9359">
                  <c:v>NEGQ_j5q8mI</c:v>
                </c:pt>
                <c:pt idx="9360">
                  <c:v>rJ6SyvwnPd0</c:v>
                </c:pt>
                <c:pt idx="9361">
                  <c:v>Nx0CsfFIhPs</c:v>
                </c:pt>
                <c:pt idx="9362">
                  <c:v>DvDty9y-8Gc</c:v>
                </c:pt>
                <c:pt idx="9363">
                  <c:v>yOwtZcu3KoY</c:v>
                </c:pt>
                <c:pt idx="9364">
                  <c:v>jrAhlUJx_b0</c:v>
                </c:pt>
                <c:pt idx="9365">
                  <c:v>h32xfb94jME</c:v>
                </c:pt>
                <c:pt idx="9366">
                  <c:v>_qgRouWexfA</c:v>
                </c:pt>
                <c:pt idx="9367">
                  <c:v>31_E5kdnL2k</c:v>
                </c:pt>
                <c:pt idx="9368">
                  <c:v>q_UWyjH41tw</c:v>
                </c:pt>
                <c:pt idx="9369">
                  <c:v>bmzt4R4qnEg</c:v>
                </c:pt>
                <c:pt idx="9370">
                  <c:v>t-3rtU-91OU</c:v>
                </c:pt>
                <c:pt idx="9371">
                  <c:v>OFkobTtZryY</c:v>
                </c:pt>
                <c:pt idx="9372">
                  <c:v>BJ8vuLnbroA</c:v>
                </c:pt>
                <c:pt idx="9373">
                  <c:v>QZ3lMmnwV-8</c:v>
                </c:pt>
                <c:pt idx="9374">
                  <c:v>Hfr2EqVffas</c:v>
                </c:pt>
                <c:pt idx="9375">
                  <c:v>ZrpyTdNGXBE</c:v>
                </c:pt>
                <c:pt idx="9376">
                  <c:v>7jBuObyGyVk</c:v>
                </c:pt>
                <c:pt idx="9377">
                  <c:v>WGD8XAcgMe8</c:v>
                </c:pt>
                <c:pt idx="9378">
                  <c:v>X68h1bMCYcY</c:v>
                </c:pt>
                <c:pt idx="9379">
                  <c:v>gePf4OSO-n8</c:v>
                </c:pt>
                <c:pt idx="9380">
                  <c:v>2RMOcQeQAkU</c:v>
                </c:pt>
                <c:pt idx="9381">
                  <c:v>JqLfeYHI0GU</c:v>
                </c:pt>
                <c:pt idx="9382">
                  <c:v>n8ay7BreF2g</c:v>
                </c:pt>
                <c:pt idx="9383">
                  <c:v>aO-8bSSkFyM</c:v>
                </c:pt>
                <c:pt idx="9384">
                  <c:v>9VehNeSAnrs</c:v>
                </c:pt>
                <c:pt idx="9385">
                  <c:v>dBJ2qjOtbgU</c:v>
                </c:pt>
                <c:pt idx="9386">
                  <c:v>xwPrIeLF0SU</c:v>
                </c:pt>
                <c:pt idx="9387">
                  <c:v>4Ybp3OUOvjg</c:v>
                </c:pt>
                <c:pt idx="9388">
                  <c:v>nOYfrLBYX_4</c:v>
                </c:pt>
                <c:pt idx="9389">
                  <c:v>79W4w1iNPAg</c:v>
                </c:pt>
                <c:pt idx="9390">
                  <c:v>Pvi-aICt3Tg</c:v>
                </c:pt>
                <c:pt idx="9391">
                  <c:v>z5_Bn44WJN4</c:v>
                </c:pt>
                <c:pt idx="9392">
                  <c:v>yNW5HMX_hC0</c:v>
                </c:pt>
                <c:pt idx="9393">
                  <c:v>GBSggV22Wrc</c:v>
                </c:pt>
                <c:pt idx="9394">
                  <c:v>hWQiXv0sn9Y</c:v>
                </c:pt>
                <c:pt idx="9395">
                  <c:v>_RTMvAhKtAc</c:v>
                </c:pt>
                <c:pt idx="9396">
                  <c:v>NFRFEGfN5eU</c:v>
                </c:pt>
                <c:pt idx="9397">
                  <c:v>1p92qsAXLJI</c:v>
                </c:pt>
                <c:pt idx="9398">
                  <c:v>UvzJHCHJhE4</c:v>
                </c:pt>
                <c:pt idx="9399">
                  <c:v>QE627i0jknA</c:v>
                </c:pt>
                <c:pt idx="9400">
                  <c:v>FtPSB7wPdJo</c:v>
                </c:pt>
                <c:pt idx="9401">
                  <c:v>WSrlM21FxFk</c:v>
                </c:pt>
                <c:pt idx="9402">
                  <c:v>MO8_w7npLd8</c:v>
                </c:pt>
                <c:pt idx="9403">
                  <c:v>F_yxAD6lhQ0</c:v>
                </c:pt>
                <c:pt idx="9404">
                  <c:v>EnbMmUyxoMM</c:v>
                </c:pt>
                <c:pt idx="9405">
                  <c:v>pGilen3BJ-g</c:v>
                </c:pt>
                <c:pt idx="9406">
                  <c:v>pJzxufYzJfA</c:v>
                </c:pt>
                <c:pt idx="9407">
                  <c:v>c9iebv6pvGA</c:v>
                </c:pt>
                <c:pt idx="9408">
                  <c:v>OK297-PAEs0</c:v>
                </c:pt>
                <c:pt idx="9409">
                  <c:v>0mdP_YyqYio</c:v>
                </c:pt>
                <c:pt idx="9410">
                  <c:v>wKt1nDLEygc</c:v>
                </c:pt>
                <c:pt idx="9411">
                  <c:v>gKQBh9C8pwY</c:v>
                </c:pt>
                <c:pt idx="9412">
                  <c:v>Prb_osSVE0M</c:v>
                </c:pt>
                <c:pt idx="9413">
                  <c:v>FT8k0VVjLek</c:v>
                </c:pt>
                <c:pt idx="9414">
                  <c:v>1dNK7Fjpm8Y</c:v>
                </c:pt>
                <c:pt idx="9415">
                  <c:v>CwA9Doz-ZCQ</c:v>
                </c:pt>
                <c:pt idx="9416">
                  <c:v>VImtsyYmCjs</c:v>
                </c:pt>
                <c:pt idx="9417">
                  <c:v>40YSAPmSSyw</c:v>
                </c:pt>
                <c:pt idx="9418">
                  <c:v>K-UbMxq2o5k</c:v>
                </c:pt>
                <c:pt idx="9419">
                  <c:v>lX-4rhwLs3c</c:v>
                </c:pt>
                <c:pt idx="9420">
                  <c:v>mvppwULNJLo</c:v>
                </c:pt>
                <c:pt idx="9421">
                  <c:v>PtquZL4whd0</c:v>
                </c:pt>
                <c:pt idx="9422">
                  <c:v>WDiK14qI3pQ</c:v>
                </c:pt>
                <c:pt idx="9423">
                  <c:v>ViEZJa1JNjE</c:v>
                </c:pt>
                <c:pt idx="9424">
                  <c:v>5hpkINjCf7A</c:v>
                </c:pt>
                <c:pt idx="9425">
                  <c:v>MZO8IgL2mN4</c:v>
                </c:pt>
                <c:pt idx="9426">
                  <c:v>3AhGp3ELXUM</c:v>
                </c:pt>
                <c:pt idx="9427">
                  <c:v>5ly4eC-U4P4</c:v>
                </c:pt>
                <c:pt idx="9428">
                  <c:v>T37rjrt98q8</c:v>
                </c:pt>
                <c:pt idx="9429">
                  <c:v>dcii8lk5xQU</c:v>
                </c:pt>
                <c:pt idx="9430">
                  <c:v>EHlZQr-dbIQ</c:v>
                </c:pt>
                <c:pt idx="9431">
                  <c:v>MjnQHnlIZ8U</c:v>
                </c:pt>
                <c:pt idx="9432">
                  <c:v>SN_sa-BBugU</c:v>
                </c:pt>
                <c:pt idx="9433">
                  <c:v>nvOrYzltjb0</c:v>
                </c:pt>
                <c:pt idx="9434">
                  <c:v>Op81YCCo69A</c:v>
                </c:pt>
                <c:pt idx="9435">
                  <c:v>C2YqFvjTG84</c:v>
                </c:pt>
                <c:pt idx="9436">
                  <c:v>sRfp-Zlj6QY</c:v>
                </c:pt>
                <c:pt idx="9437">
                  <c:v>2vxDqHrXLzs</c:v>
                </c:pt>
                <c:pt idx="9438">
                  <c:v>DfeScRY4jd4</c:v>
                </c:pt>
                <c:pt idx="9439">
                  <c:v>tMJM6B4HHt8</c:v>
                </c:pt>
                <c:pt idx="9440">
                  <c:v>4hyWFjCY60o</c:v>
                </c:pt>
                <c:pt idx="9441">
                  <c:v>qD-ofY9niOs</c:v>
                </c:pt>
                <c:pt idx="9442">
                  <c:v>I8wqqsoc7b0</c:v>
                </c:pt>
                <c:pt idx="9443">
                  <c:v>x6LKJjIhUEs</c:v>
                </c:pt>
                <c:pt idx="9444">
                  <c:v>3R_a-waj0sA</c:v>
                </c:pt>
                <c:pt idx="9445">
                  <c:v>5000ZcHiMws</c:v>
                </c:pt>
                <c:pt idx="9446">
                  <c:v>sT1an-dH94w</c:v>
                </c:pt>
                <c:pt idx="9447">
                  <c:v>ZDz89bDGT0k</c:v>
                </c:pt>
                <c:pt idx="9448">
                  <c:v>AC0Z5lmxJmU</c:v>
                </c:pt>
                <c:pt idx="9449">
                  <c:v>M8stuApKzjI</c:v>
                </c:pt>
                <c:pt idx="9450">
                  <c:v>FFL3h6ZTCFw</c:v>
                </c:pt>
                <c:pt idx="9451">
                  <c:v>8MfCjooa_cU</c:v>
                </c:pt>
                <c:pt idx="9452">
                  <c:v>cZpcFSo3Wok</c:v>
                </c:pt>
                <c:pt idx="9453">
                  <c:v>wpsEPx7wBVM</c:v>
                </c:pt>
                <c:pt idx="9454">
                  <c:v>uxucV_iwovA</c:v>
                </c:pt>
                <c:pt idx="9455">
                  <c:v>ZCDfLtCOeEw</c:v>
                </c:pt>
                <c:pt idx="9456">
                  <c:v>uNiHqAbM4Zo</c:v>
                </c:pt>
                <c:pt idx="9457">
                  <c:v>QPQnmtPYl8w</c:v>
                </c:pt>
                <c:pt idx="9458">
                  <c:v>zRVjJknfEcI</c:v>
                </c:pt>
                <c:pt idx="9459">
                  <c:v>gUAftlPaz7M</c:v>
                </c:pt>
                <c:pt idx="9460">
                  <c:v>mnfClFIW41c</c:v>
                </c:pt>
                <c:pt idx="9461">
                  <c:v>59NnPdb6Yhg</c:v>
                </c:pt>
                <c:pt idx="9462">
                  <c:v>yDP2Bp9P2o8</c:v>
                </c:pt>
                <c:pt idx="9463">
                  <c:v>kCDSge-Wsgw</c:v>
                </c:pt>
                <c:pt idx="9464">
                  <c:v>rN1neNjix-A</c:v>
                </c:pt>
                <c:pt idx="9465">
                  <c:v>lPSd9gkcjgQ</c:v>
                </c:pt>
                <c:pt idx="9466">
                  <c:v>7yTWI873yfg</c:v>
                </c:pt>
                <c:pt idx="9467">
                  <c:v>LZOgyxzYZSE</c:v>
                </c:pt>
                <c:pt idx="9468">
                  <c:v>ES-aN5E0GTo</c:v>
                </c:pt>
                <c:pt idx="9469">
                  <c:v>3KJ0e6jj-ds</c:v>
                </c:pt>
                <c:pt idx="9470">
                  <c:v>NN5ZLwNpvU8</c:v>
                </c:pt>
                <c:pt idx="9471">
                  <c:v>bFcHu8jCBRw</c:v>
                </c:pt>
                <c:pt idx="9472">
                  <c:v>n83E1riKbCM</c:v>
                </c:pt>
                <c:pt idx="9473">
                  <c:v>pWxYQ_RojgE</c:v>
                </c:pt>
                <c:pt idx="9474">
                  <c:v>HKXg-GXEOzI</c:v>
                </c:pt>
                <c:pt idx="9475">
                  <c:v>RmP4z1WTgEc</c:v>
                </c:pt>
                <c:pt idx="9476">
                  <c:v>XfMfePkc20M</c:v>
                </c:pt>
                <c:pt idx="9477">
                  <c:v>IBVo8dfqTBc</c:v>
                </c:pt>
                <c:pt idx="9478">
                  <c:v>gAAp0tQkvIA</c:v>
                </c:pt>
                <c:pt idx="9479">
                  <c:v>hPkzZO4nT6Q</c:v>
                </c:pt>
                <c:pt idx="9480">
                  <c:v>TcdWr9ikx4g</c:v>
                </c:pt>
                <c:pt idx="9481">
                  <c:v>lbtf3yJZ61o</c:v>
                </c:pt>
                <c:pt idx="9482">
                  <c:v>ILfL6fA2VBU</c:v>
                </c:pt>
                <c:pt idx="9483">
                  <c:v>G0ZanmNfw6A</c:v>
                </c:pt>
                <c:pt idx="9484">
                  <c:v>Oiu7BO8dOFE</c:v>
                </c:pt>
                <c:pt idx="9485">
                  <c:v>r7FtF1NGGWw</c:v>
                </c:pt>
                <c:pt idx="9486">
                  <c:v>C0UHXrLUFd0</c:v>
                </c:pt>
                <c:pt idx="9487">
                  <c:v>6kxx0OCQR38</c:v>
                </c:pt>
                <c:pt idx="9488">
                  <c:v>xVCwBWTU8L0</c:v>
                </c:pt>
                <c:pt idx="9489">
                  <c:v>NhJPeWiHOhY</c:v>
                </c:pt>
                <c:pt idx="9490">
                  <c:v>Ckdwsx3mWxA</c:v>
                </c:pt>
                <c:pt idx="9491">
                  <c:v>8Abu_lCL6c0</c:v>
                </c:pt>
                <c:pt idx="9492">
                  <c:v>0fFw-q98GQY</c:v>
                </c:pt>
                <c:pt idx="9493">
                  <c:v>S3tGLg27NtA</c:v>
                </c:pt>
                <c:pt idx="9494">
                  <c:v>aa3dGfWCouY</c:v>
                </c:pt>
                <c:pt idx="9495">
                  <c:v>lmD9PzIPRv4</c:v>
                </c:pt>
                <c:pt idx="9496">
                  <c:v>dR-n0nuIbB4</c:v>
                </c:pt>
                <c:pt idx="9497">
                  <c:v>UlNgIRaGumc</c:v>
                </c:pt>
                <c:pt idx="9498">
                  <c:v>kG015apY7E8</c:v>
                </c:pt>
                <c:pt idx="9499">
                  <c:v>IMzcFMu0phg</c:v>
                </c:pt>
                <c:pt idx="9500">
                  <c:v>WpEjZALEPVc</c:v>
                </c:pt>
                <c:pt idx="9501">
                  <c:v>kcrXoxnRuCA</c:v>
                </c:pt>
                <c:pt idx="9502">
                  <c:v>vAg-Wx_6Km4</c:v>
                </c:pt>
                <c:pt idx="9503">
                  <c:v>N8YXau_iwbY</c:v>
                </c:pt>
                <c:pt idx="9504">
                  <c:v>FAs36FIRAzY</c:v>
                </c:pt>
                <c:pt idx="9505">
                  <c:v>fRGQg1PO6Ys</c:v>
                </c:pt>
                <c:pt idx="9506">
                  <c:v>eszAgtg-Z9U</c:v>
                </c:pt>
                <c:pt idx="9507">
                  <c:v>_Swzcu4en3s</c:v>
                </c:pt>
                <c:pt idx="9508">
                  <c:v>FkjQR6NacGw</c:v>
                </c:pt>
                <c:pt idx="9509">
                  <c:v>6tTwGKMJz4M</c:v>
                </c:pt>
                <c:pt idx="9510">
                  <c:v>bF_naHpa-T4</c:v>
                </c:pt>
                <c:pt idx="9511">
                  <c:v>JATYGQrOXG4</c:v>
                </c:pt>
                <c:pt idx="9512">
                  <c:v>pnD-jQSlpyA</c:v>
                </c:pt>
                <c:pt idx="9513">
                  <c:v>J6OKGBrGU3g</c:v>
                </c:pt>
                <c:pt idx="9514">
                  <c:v>wibhwQ5OpWY</c:v>
                </c:pt>
                <c:pt idx="9515">
                  <c:v>d2uL4ykPr2c</c:v>
                </c:pt>
                <c:pt idx="9516">
                  <c:v>5JaaLKkeotE</c:v>
                </c:pt>
                <c:pt idx="9517">
                  <c:v>YZ5txqs-1mc</c:v>
                </c:pt>
                <c:pt idx="9518">
                  <c:v>qF_0rY2e18A</c:v>
                </c:pt>
                <c:pt idx="9519">
                  <c:v>JLi4NGNQIkE</c:v>
                </c:pt>
                <c:pt idx="9520">
                  <c:v>9x2mzuVNuVI</c:v>
                </c:pt>
                <c:pt idx="9521">
                  <c:v>UJtVhPkIE28</c:v>
                </c:pt>
                <c:pt idx="9522">
                  <c:v>K_yddF7QnfQ</c:v>
                </c:pt>
                <c:pt idx="9523">
                  <c:v>3ncMdLwPGMk</c:v>
                </c:pt>
                <c:pt idx="9524">
                  <c:v>F5B9jmB_4oM</c:v>
                </c:pt>
                <c:pt idx="9525">
                  <c:v>L0WolaMs9qk</c:v>
                </c:pt>
                <c:pt idx="9526">
                  <c:v>FP1-zufDZiw</c:v>
                </c:pt>
                <c:pt idx="9527">
                  <c:v>DK35sq28Pms</c:v>
                </c:pt>
                <c:pt idx="9528">
                  <c:v>WtK4VJS4Jvw</c:v>
                </c:pt>
                <c:pt idx="9529">
                  <c:v>U_El6nBlsME</c:v>
                </c:pt>
                <c:pt idx="9530">
                  <c:v>nYnEd2LmPuI</c:v>
                </c:pt>
                <c:pt idx="9531">
                  <c:v>6JymCwpTnS8</c:v>
                </c:pt>
                <c:pt idx="9532">
                  <c:v>5NSkAuUQq5Q</c:v>
                </c:pt>
                <c:pt idx="9533">
                  <c:v>3VJbVdhdkR0</c:v>
                </c:pt>
                <c:pt idx="9534">
                  <c:v>FAG0G7y7Wo0</c:v>
                </c:pt>
                <c:pt idx="9535">
                  <c:v>kQzefga4v6c</c:v>
                </c:pt>
                <c:pt idx="9536">
                  <c:v>dKj1h3WJHE0</c:v>
                </c:pt>
                <c:pt idx="9537">
                  <c:v>Ztbw3tz47JI</c:v>
                </c:pt>
                <c:pt idx="9538">
                  <c:v>_7rvYV_YmaQ</c:v>
                </c:pt>
                <c:pt idx="9539">
                  <c:v>BAB6WWROXn8</c:v>
                </c:pt>
                <c:pt idx="9540">
                  <c:v>MhZ7Zepw3Gg</c:v>
                </c:pt>
                <c:pt idx="9541">
                  <c:v>FFsp5b4AUTE</c:v>
                </c:pt>
                <c:pt idx="9542">
                  <c:v>gU1RxhTB71E</c:v>
                </c:pt>
                <c:pt idx="9543">
                  <c:v>Xwseq5D77GM</c:v>
                </c:pt>
                <c:pt idx="9544">
                  <c:v>GlngwhWaLBs</c:v>
                </c:pt>
                <c:pt idx="9545">
                  <c:v>LFSacMbImys</c:v>
                </c:pt>
                <c:pt idx="9546">
                  <c:v>gR0pSSISaVk</c:v>
                </c:pt>
                <c:pt idx="9547">
                  <c:v>UsciN7COX1g</c:v>
                </c:pt>
                <c:pt idx="9548">
                  <c:v>E9pIhue2lSU</c:v>
                </c:pt>
                <c:pt idx="9549">
                  <c:v>d0NNTQLLVQY</c:v>
                </c:pt>
                <c:pt idx="9550">
                  <c:v>GJ5GBUpLCZE</c:v>
                </c:pt>
                <c:pt idx="9551">
                  <c:v>oDDqFC2OUKM</c:v>
                </c:pt>
                <c:pt idx="9552">
                  <c:v>fFIg8WbeiUw</c:v>
                </c:pt>
                <c:pt idx="9553">
                  <c:v>EV8E6P54dLU</c:v>
                </c:pt>
                <c:pt idx="9554">
                  <c:v>UhC0uD7aQlA</c:v>
                </c:pt>
                <c:pt idx="9555">
                  <c:v>yV1EgznI6x4</c:v>
                </c:pt>
                <c:pt idx="9556">
                  <c:v>8uxf80ma1SM</c:v>
                </c:pt>
                <c:pt idx="9557">
                  <c:v>8YW59mzQY3Q</c:v>
                </c:pt>
                <c:pt idx="9558">
                  <c:v>N4SOcT35x5Q</c:v>
                </c:pt>
                <c:pt idx="9559">
                  <c:v>so0ccfs-psI</c:v>
                </c:pt>
                <c:pt idx="9560">
                  <c:v>dOSCZngPYWg</c:v>
                </c:pt>
                <c:pt idx="9561">
                  <c:v>f6Mtsuj4z7A</c:v>
                </c:pt>
                <c:pt idx="9562">
                  <c:v>jey9-k8rp3I</c:v>
                </c:pt>
                <c:pt idx="9563">
                  <c:v>1lTXwHAEdCo</c:v>
                </c:pt>
                <c:pt idx="9564">
                  <c:v>Y00cvQP9oL4</c:v>
                </c:pt>
                <c:pt idx="9565">
                  <c:v>9qMbaOzubCc</c:v>
                </c:pt>
                <c:pt idx="9566">
                  <c:v>bmB2M99-WyU</c:v>
                </c:pt>
                <c:pt idx="9567">
                  <c:v>xJVa_iaLAAw</c:v>
                </c:pt>
                <c:pt idx="9568">
                  <c:v>H62xAKds9_g</c:v>
                </c:pt>
                <c:pt idx="9569">
                  <c:v>TgUEYgWypDo</c:v>
                </c:pt>
                <c:pt idx="9570">
                  <c:v>g5XDlrfSxJE</c:v>
                </c:pt>
                <c:pt idx="9571">
                  <c:v>TMyEcyNXjTs</c:v>
                </c:pt>
                <c:pt idx="9572">
                  <c:v>hDAfY-NdQyA</c:v>
                </c:pt>
                <c:pt idx="9573">
                  <c:v>ymQAkH7B43Q</c:v>
                </c:pt>
                <c:pt idx="9574">
                  <c:v>mXQuto1fMp4</c:v>
                </c:pt>
                <c:pt idx="9575">
                  <c:v>SZHVdcFuH-0</c:v>
                </c:pt>
                <c:pt idx="9576">
                  <c:v>D7EQSnpA-Pk</c:v>
                </c:pt>
                <c:pt idx="9577">
                  <c:v>3MTCSll3KGU</c:v>
                </c:pt>
                <c:pt idx="9578">
                  <c:v>efpUCPITNmw</c:v>
                </c:pt>
                <c:pt idx="9579">
                  <c:v>xM5y92gT_cI</c:v>
                </c:pt>
                <c:pt idx="9580">
                  <c:v>rXw8hpiXAmk</c:v>
                </c:pt>
                <c:pt idx="9581">
                  <c:v>_xyudTYEglw</c:v>
                </c:pt>
                <c:pt idx="9582">
                  <c:v>CfLCQ7UV7JE</c:v>
                </c:pt>
                <c:pt idx="9583">
                  <c:v>AHyFhiew8U4</c:v>
                </c:pt>
                <c:pt idx="9584">
                  <c:v>Lef-jgtKIZE</c:v>
                </c:pt>
                <c:pt idx="9585">
                  <c:v>3FbkGQF31i8</c:v>
                </c:pt>
                <c:pt idx="9586">
                  <c:v>Hsbd0ebtCF4</c:v>
                </c:pt>
                <c:pt idx="9587">
                  <c:v>k2sFR6O6AQE</c:v>
                </c:pt>
                <c:pt idx="9588">
                  <c:v>PmiEtQT8TpI</c:v>
                </c:pt>
                <c:pt idx="9589">
                  <c:v>1dvqUIIsU84</c:v>
                </c:pt>
                <c:pt idx="9590">
                  <c:v>X7azjtgdDrs</c:v>
                </c:pt>
                <c:pt idx="9591">
                  <c:v>ycPfmwVZ5DM</c:v>
                </c:pt>
                <c:pt idx="9592">
                  <c:v>1NiaLgGM5OE</c:v>
                </c:pt>
                <c:pt idx="9593">
                  <c:v>hnuaKesCOO8</c:v>
                </c:pt>
                <c:pt idx="9594">
                  <c:v>CeZA7pJVlGE</c:v>
                </c:pt>
                <c:pt idx="9595">
                  <c:v>NHTeeLj90U8</c:v>
                </c:pt>
                <c:pt idx="9596">
                  <c:v>OUYWwyyks_Q</c:v>
                </c:pt>
                <c:pt idx="9597">
                  <c:v>ZjR0Iq_OAI8</c:v>
                </c:pt>
                <c:pt idx="9598">
                  <c:v>3rOhInir4cQ</c:v>
                </c:pt>
                <c:pt idx="9599">
                  <c:v>A2XRrzywNUg</c:v>
                </c:pt>
                <c:pt idx="9600">
                  <c:v>kIPMpYPy2rE</c:v>
                </c:pt>
                <c:pt idx="9601">
                  <c:v>Nrt6AFRLlCE</c:v>
                </c:pt>
                <c:pt idx="9602">
                  <c:v>KIvt-5g_lSM</c:v>
                </c:pt>
                <c:pt idx="9603">
                  <c:v>B35Fa0oLHFk</c:v>
                </c:pt>
                <c:pt idx="9604">
                  <c:v>Rc3iB4NYRnc</c:v>
                </c:pt>
                <c:pt idx="9605">
                  <c:v>UwNOh0m6r-Y</c:v>
                </c:pt>
                <c:pt idx="9606">
                  <c:v>nfxnAMCo5DI</c:v>
                </c:pt>
                <c:pt idx="9607">
                  <c:v>RM2fOilqTfc</c:v>
                </c:pt>
                <c:pt idx="9608">
                  <c:v>7B2x2VaUgD4</c:v>
                </c:pt>
                <c:pt idx="9609">
                  <c:v>GaPmn5IQ6C0</c:v>
                </c:pt>
                <c:pt idx="9610">
                  <c:v>yv2ZFlsQQAQ</c:v>
                </c:pt>
                <c:pt idx="9611">
                  <c:v>S82xXEK7kPc</c:v>
                </c:pt>
                <c:pt idx="9612">
                  <c:v>X422F2tkEcE</c:v>
                </c:pt>
                <c:pt idx="9613">
                  <c:v>uJSIeyTEtj8</c:v>
                </c:pt>
                <c:pt idx="9614">
                  <c:v>uGWvhz5D4_A</c:v>
                </c:pt>
                <c:pt idx="9615">
                  <c:v>ZPcKhaB9wHQ</c:v>
                </c:pt>
                <c:pt idx="9616">
                  <c:v>QyWmSYy4m6k</c:v>
                </c:pt>
                <c:pt idx="9617">
                  <c:v>mHj98BB4iTo</c:v>
                </c:pt>
                <c:pt idx="9618">
                  <c:v>LiMNdmBaqCY</c:v>
                </c:pt>
                <c:pt idx="9619">
                  <c:v>7oydudR1-54</c:v>
                </c:pt>
                <c:pt idx="9620">
                  <c:v>k4IDt7j6NW8</c:v>
                </c:pt>
                <c:pt idx="9621">
                  <c:v>btPWMsuzduw</c:v>
                </c:pt>
                <c:pt idx="9622">
                  <c:v>4HYWIAeGlSw</c:v>
                </c:pt>
                <c:pt idx="9623">
                  <c:v>TuE4m_V5y1s</c:v>
                </c:pt>
                <c:pt idx="9624">
                  <c:v>z8GGQHCwpAI</c:v>
                </c:pt>
                <c:pt idx="9625">
                  <c:v>xKLN3z21Eac</c:v>
                </c:pt>
                <c:pt idx="9626">
                  <c:v>s5ajjI1qRes</c:v>
                </c:pt>
                <c:pt idx="9627">
                  <c:v>Lss1tP90iOc</c:v>
                </c:pt>
                <c:pt idx="9628">
                  <c:v>9Z5ruPWooik</c:v>
                </c:pt>
                <c:pt idx="9629">
                  <c:v>tVckmXQCuXI</c:v>
                </c:pt>
                <c:pt idx="9630">
                  <c:v>UVrzAzqX9SM</c:v>
                </c:pt>
                <c:pt idx="9631">
                  <c:v>gHitoRnF8mk</c:v>
                </c:pt>
                <c:pt idx="9632">
                  <c:v>XKh8R_FHqwo</c:v>
                </c:pt>
                <c:pt idx="9633">
                  <c:v>Txd2-qx2pjg</c:v>
                </c:pt>
                <c:pt idx="9634">
                  <c:v>_gQ5vUTYc3w</c:v>
                </c:pt>
                <c:pt idx="9635">
                  <c:v>0msbD6v6INM</c:v>
                </c:pt>
                <c:pt idx="9636">
                  <c:v>kFC38sOi4Oo</c:v>
                </c:pt>
                <c:pt idx="9637">
                  <c:v>kpIATnW_Xqk</c:v>
                </c:pt>
                <c:pt idx="9638">
                  <c:v>uckszooobng</c:v>
                </c:pt>
                <c:pt idx="9639">
                  <c:v>hIXHb5rjgtA</c:v>
                </c:pt>
                <c:pt idx="9640">
                  <c:v>ayjWr_0gQws</c:v>
                </c:pt>
                <c:pt idx="9641">
                  <c:v>bV9rS5aR7rc</c:v>
                </c:pt>
                <c:pt idx="9642">
                  <c:v>iN0_Oo2o0dA</c:v>
                </c:pt>
                <c:pt idx="9643">
                  <c:v>W58UliRrnDY</c:v>
                </c:pt>
                <c:pt idx="9644">
                  <c:v>TVLz3Zv90Tc</c:v>
                </c:pt>
                <c:pt idx="9645">
                  <c:v>i8AUGPMwmKk</c:v>
                </c:pt>
                <c:pt idx="9646">
                  <c:v>9svDaqOVM7s</c:v>
                </c:pt>
                <c:pt idx="9647">
                  <c:v>Tp-QcF-jRqE</c:v>
                </c:pt>
                <c:pt idx="9648">
                  <c:v>lB4KCWx96cg</c:v>
                </c:pt>
                <c:pt idx="9649">
                  <c:v>rQURvVkEK24</c:v>
                </c:pt>
                <c:pt idx="9650">
                  <c:v>G_W3xITr6k8</c:v>
                </c:pt>
                <c:pt idx="9651">
                  <c:v>YV1WcFtAebY</c:v>
                </c:pt>
                <c:pt idx="9652">
                  <c:v>CtF3Fg9d7m0</c:v>
                </c:pt>
                <c:pt idx="9653">
                  <c:v>a9pVrfZhq7c</c:v>
                </c:pt>
                <c:pt idx="9654">
                  <c:v>SGSAWd_c4_E</c:v>
                </c:pt>
                <c:pt idx="9655">
                  <c:v>zX8qgp8DvfM</c:v>
                </c:pt>
                <c:pt idx="9656">
                  <c:v>OsTbJ1rIo4U</c:v>
                </c:pt>
                <c:pt idx="9657">
                  <c:v>QehTt72-e6A</c:v>
                </c:pt>
                <c:pt idx="9658">
                  <c:v>TKwA-wBKXkU</c:v>
                </c:pt>
                <c:pt idx="9659">
                  <c:v>HrQ7pcE72I0</c:v>
                </c:pt>
                <c:pt idx="9660">
                  <c:v>MQsebpEX1hQ</c:v>
                </c:pt>
                <c:pt idx="9661">
                  <c:v>TGxBmuU5NkY</c:v>
                </c:pt>
                <c:pt idx="9662">
                  <c:v>EleYzcAwE8Q</c:v>
                </c:pt>
                <c:pt idx="9663">
                  <c:v>46QJXZJvC-w</c:v>
                </c:pt>
                <c:pt idx="9664">
                  <c:v>RKn2lvCi2A0</c:v>
                </c:pt>
                <c:pt idx="9665">
                  <c:v>hcQdBcwR4PI</c:v>
                </c:pt>
                <c:pt idx="9666">
                  <c:v>a5RS1nBD03E</c:v>
                </c:pt>
                <c:pt idx="9667">
                  <c:v>Fa_wN6O-eQo</c:v>
                </c:pt>
                <c:pt idx="9668">
                  <c:v>3QLwwm8X7Hs</c:v>
                </c:pt>
                <c:pt idx="9669">
                  <c:v>85lcbcY7KSU</c:v>
                </c:pt>
                <c:pt idx="9670">
                  <c:v>_FRO1NFkJew</c:v>
                </c:pt>
                <c:pt idx="9671">
                  <c:v>9ZfMNpobmwo</c:v>
                </c:pt>
                <c:pt idx="9672">
                  <c:v>bYGsrLDXzqo</c:v>
                </c:pt>
                <c:pt idx="9673">
                  <c:v>Is3S-6hHQLk</c:v>
                </c:pt>
                <c:pt idx="9674">
                  <c:v>YINoc51BbB0</c:v>
                </c:pt>
                <c:pt idx="9675">
                  <c:v>8vMYERpXP8c</c:v>
                </c:pt>
                <c:pt idx="9676">
                  <c:v>o29HL8Fbdqg</c:v>
                </c:pt>
                <c:pt idx="9677">
                  <c:v>28j8h0RRov4</c:v>
                </c:pt>
                <c:pt idx="9678">
                  <c:v>AkUgf2jIPyI</c:v>
                </c:pt>
                <c:pt idx="9679">
                  <c:v>4ma9dZ47crw</c:v>
                </c:pt>
                <c:pt idx="9680">
                  <c:v>Mufv9MUgvxg</c:v>
                </c:pt>
                <c:pt idx="9681">
                  <c:v>O2N9RhlVSoI</c:v>
                </c:pt>
                <c:pt idx="9682">
                  <c:v>KEFLv6o8ATU</c:v>
                </c:pt>
                <c:pt idx="9683">
                  <c:v>7_VkgZbfmro</c:v>
                </c:pt>
                <c:pt idx="9684">
                  <c:v>c1Ki3XQ99Cw</c:v>
                </c:pt>
                <c:pt idx="9685">
                  <c:v>Nid_Zbt_axE</c:v>
                </c:pt>
                <c:pt idx="9686">
                  <c:v>W_U8nwWSSRk</c:v>
                </c:pt>
                <c:pt idx="9687">
                  <c:v>OSVgsmhJLBE</c:v>
                </c:pt>
                <c:pt idx="9688">
                  <c:v>NqLO0KwkRNg</c:v>
                </c:pt>
                <c:pt idx="9689">
                  <c:v>x9skn25fdCc</c:v>
                </c:pt>
                <c:pt idx="9690">
                  <c:v>0Owy60kbC-o</c:v>
                </c:pt>
                <c:pt idx="9691">
                  <c:v>Xy-qsiE7Gro</c:v>
                </c:pt>
                <c:pt idx="9692">
                  <c:v>pi36z_ReHK0</c:v>
                </c:pt>
                <c:pt idx="9693">
                  <c:v>Mu-d5hw1qTU</c:v>
                </c:pt>
                <c:pt idx="9694">
                  <c:v>yFp2jZFVv5c</c:v>
                </c:pt>
                <c:pt idx="9695">
                  <c:v>hHoqFSOCQfU</c:v>
                </c:pt>
                <c:pt idx="9696">
                  <c:v>F3R5gCnaKt8</c:v>
                </c:pt>
                <c:pt idx="9697">
                  <c:v>qnM5oFesLQA</c:v>
                </c:pt>
                <c:pt idx="9698">
                  <c:v>IYdlKL2nZEE</c:v>
                </c:pt>
                <c:pt idx="9699">
                  <c:v>1T5dBuOA4Us</c:v>
                </c:pt>
                <c:pt idx="9700">
                  <c:v>JJpcCKKqc4k</c:v>
                </c:pt>
                <c:pt idx="9701">
                  <c:v>C8kAZoUpAfE</c:v>
                </c:pt>
                <c:pt idx="9702">
                  <c:v>7oqm94UfE7Q</c:v>
                </c:pt>
                <c:pt idx="9703">
                  <c:v>6JXBRxdlm0c</c:v>
                </c:pt>
                <c:pt idx="9704">
                  <c:v>n7YddfDo4N0</c:v>
                </c:pt>
                <c:pt idx="9705">
                  <c:v>gLt3NQ4A_oQ</c:v>
                </c:pt>
                <c:pt idx="9706">
                  <c:v>4KT6VVGQPF0</c:v>
                </c:pt>
                <c:pt idx="9707">
                  <c:v>QRlkGbr_Pr0</c:v>
                </c:pt>
                <c:pt idx="9708">
                  <c:v>WSU5NcuYIb8</c:v>
                </c:pt>
                <c:pt idx="9709">
                  <c:v>1Uye3kSh6Hw</c:v>
                </c:pt>
                <c:pt idx="9710">
                  <c:v>fRbIqg5Kz7Q</c:v>
                </c:pt>
                <c:pt idx="9711">
                  <c:v>Q2u8tgsgUQ4</c:v>
                </c:pt>
                <c:pt idx="9712">
                  <c:v>D_WM3MYaIb4</c:v>
                </c:pt>
                <c:pt idx="9713">
                  <c:v>aWyFa4dT-dg</c:v>
                </c:pt>
                <c:pt idx="9714">
                  <c:v>EeghBXNuzak</c:v>
                </c:pt>
                <c:pt idx="9715">
                  <c:v>OLrxWrBavmQ</c:v>
                </c:pt>
                <c:pt idx="9716">
                  <c:v>UiAcWM16uHc</c:v>
                </c:pt>
                <c:pt idx="9717">
                  <c:v>OiKMvTBhieo</c:v>
                </c:pt>
                <c:pt idx="9718">
                  <c:v>vI3OGlvYsyc</c:v>
                </c:pt>
                <c:pt idx="9719">
                  <c:v>dy2-apJ8ZIQ</c:v>
                </c:pt>
                <c:pt idx="9720">
                  <c:v>kJ7OvxYjxxA</c:v>
                </c:pt>
                <c:pt idx="9721">
                  <c:v>5EUw00jeHWs</c:v>
                </c:pt>
                <c:pt idx="9722">
                  <c:v>i12UucJp5LY</c:v>
                </c:pt>
                <c:pt idx="9723">
                  <c:v>DICeQrH7Q7M</c:v>
                </c:pt>
                <c:pt idx="9724">
                  <c:v>EN_c8gBuvP8</c:v>
                </c:pt>
                <c:pt idx="9725">
                  <c:v>C5sdHBLGv7g</c:v>
                </c:pt>
                <c:pt idx="9726">
                  <c:v>Pm2OzGamZa8</c:v>
                </c:pt>
                <c:pt idx="9727">
                  <c:v>Ln2TaqjrY9M</c:v>
                </c:pt>
                <c:pt idx="9728">
                  <c:v>f-e-4UWd1eA</c:v>
                </c:pt>
                <c:pt idx="9729">
                  <c:v>G3izB6HQ0F0</c:v>
                </c:pt>
                <c:pt idx="9730">
                  <c:v>MYoYYQVGCc0</c:v>
                </c:pt>
                <c:pt idx="9731">
                  <c:v>yKkheNpuOKU</c:v>
                </c:pt>
                <c:pt idx="9732">
                  <c:v>abdue_485Ks</c:v>
                </c:pt>
                <c:pt idx="9733">
                  <c:v>x3k6azF9EL8</c:v>
                </c:pt>
                <c:pt idx="9734">
                  <c:v>MoDENFl7AXQ</c:v>
                </c:pt>
                <c:pt idx="9735">
                  <c:v>OBhP7ng674Y</c:v>
                </c:pt>
                <c:pt idx="9736">
                  <c:v>uKZlI_vu314</c:v>
                </c:pt>
                <c:pt idx="9737">
                  <c:v>QPiiJ3KcJr4</c:v>
                </c:pt>
                <c:pt idx="9738">
                  <c:v>QLVhaoausGM</c:v>
                </c:pt>
                <c:pt idx="9739">
                  <c:v>7BQWaxwWM2E</c:v>
                </c:pt>
                <c:pt idx="9740">
                  <c:v>qJqEnZHfjz4</c:v>
                </c:pt>
                <c:pt idx="9741">
                  <c:v>8Zh37Q2LzZk</c:v>
                </c:pt>
                <c:pt idx="9742">
                  <c:v>mNhTWFUmrLQ</c:v>
                </c:pt>
                <c:pt idx="9743">
                  <c:v>r0wnuv1X1Z0</c:v>
                </c:pt>
                <c:pt idx="9744">
                  <c:v>XlrLFPj3Agc</c:v>
                </c:pt>
                <c:pt idx="9745">
                  <c:v>X2mBKmgs5Fk</c:v>
                </c:pt>
                <c:pt idx="9746">
                  <c:v>IUJ-mUMnUSc</c:v>
                </c:pt>
                <c:pt idx="9747">
                  <c:v>fQmPqaNYHls</c:v>
                </c:pt>
                <c:pt idx="9748">
                  <c:v>YJ1-lczEaAo</c:v>
                </c:pt>
                <c:pt idx="9749">
                  <c:v>k5f-MQb-ngE</c:v>
                </c:pt>
                <c:pt idx="9750">
                  <c:v>u84lPMD6UaE</c:v>
                </c:pt>
                <c:pt idx="9751">
                  <c:v>ySSwYCSfcAo</c:v>
                </c:pt>
                <c:pt idx="9752">
                  <c:v>7Ak-0bCwRz0</c:v>
                </c:pt>
                <c:pt idx="9753">
                  <c:v>5gJo1hN5nuA</c:v>
                </c:pt>
                <c:pt idx="9754">
                  <c:v>HilwZ2E5PX8</c:v>
                </c:pt>
                <c:pt idx="9755">
                  <c:v>caUHggmbKFs</c:v>
                </c:pt>
                <c:pt idx="9756">
                  <c:v>rUt5TQoU7Rk</c:v>
                </c:pt>
                <c:pt idx="9757">
                  <c:v>tyeJ5sQgv9I</c:v>
                </c:pt>
                <c:pt idx="9758">
                  <c:v>9Xop6vwE8gA</c:v>
                </c:pt>
                <c:pt idx="9759">
                  <c:v>ahxUkogct8E</c:v>
                </c:pt>
                <c:pt idx="9760">
                  <c:v>Evs6NiLJ_iU</c:v>
                </c:pt>
                <c:pt idx="9761">
                  <c:v>0_K4z_7fvGA</c:v>
                </c:pt>
                <c:pt idx="9762">
                  <c:v>7D4hD9i717E</c:v>
                </c:pt>
                <c:pt idx="9763">
                  <c:v>X_GlOcpUidk</c:v>
                </c:pt>
                <c:pt idx="9764">
                  <c:v>rb29E84pi1Q</c:v>
                </c:pt>
                <c:pt idx="9765">
                  <c:v>ugxFEHjXKvk</c:v>
                </c:pt>
                <c:pt idx="9766">
                  <c:v>4O2PgEwqYPg</c:v>
                </c:pt>
                <c:pt idx="9767">
                  <c:v>AkO-HWVFJtU</c:v>
                </c:pt>
                <c:pt idx="9768">
                  <c:v>yFzqP-uGtrU</c:v>
                </c:pt>
                <c:pt idx="9769">
                  <c:v>mGURUs9h828</c:v>
                </c:pt>
                <c:pt idx="9770">
                  <c:v>Tt0nPX-vBU4</c:v>
                </c:pt>
                <c:pt idx="9771">
                  <c:v>dYRpok9waPY</c:v>
                </c:pt>
                <c:pt idx="9772">
                  <c:v>DFRTXc_q-2k</c:v>
                </c:pt>
                <c:pt idx="9773">
                  <c:v>X2pdfoBng-A</c:v>
                </c:pt>
                <c:pt idx="9774">
                  <c:v>7mM3IXw3ozI</c:v>
                </c:pt>
                <c:pt idx="9775">
                  <c:v>zMSb2Jjcfxg</c:v>
                </c:pt>
                <c:pt idx="9776">
                  <c:v>PHYvZDjo5uc</c:v>
                </c:pt>
                <c:pt idx="9777">
                  <c:v>J83sZrz9XTc</c:v>
                </c:pt>
                <c:pt idx="9778">
                  <c:v>kGe6jZl-9UM</c:v>
                </c:pt>
                <c:pt idx="9779">
                  <c:v>aIhEZdqaJvc</c:v>
                </c:pt>
                <c:pt idx="9780">
                  <c:v>BPseQfShaWE</c:v>
                </c:pt>
                <c:pt idx="9781">
                  <c:v>Gzy_nCkn88U</c:v>
                </c:pt>
                <c:pt idx="9782">
                  <c:v>GqCAVnvb3QA</c:v>
                </c:pt>
                <c:pt idx="9783">
                  <c:v>MkdOarSl1t8</c:v>
                </c:pt>
                <c:pt idx="9784">
                  <c:v>erBoJOuTbEk</c:v>
                </c:pt>
                <c:pt idx="9785">
                  <c:v>-7yTJ7WdbSQ</c:v>
                </c:pt>
                <c:pt idx="9786">
                  <c:v>AIu48zGbrI4</c:v>
                </c:pt>
                <c:pt idx="9787">
                  <c:v>B5jEskSBM1k</c:v>
                </c:pt>
                <c:pt idx="9788">
                  <c:v>uLTfIm5aptQ</c:v>
                </c:pt>
                <c:pt idx="9789">
                  <c:v>jCFF2iDrzC0</c:v>
                </c:pt>
                <c:pt idx="9790">
                  <c:v>_Jw-e4Y8b6o</c:v>
                </c:pt>
                <c:pt idx="9791">
                  <c:v>f6NJvg-kWJ8</c:v>
                </c:pt>
                <c:pt idx="9792">
                  <c:v>nCNXaH67B-w</c:v>
                </c:pt>
                <c:pt idx="9793">
                  <c:v>v3nuxG2Q6Ew</c:v>
                </c:pt>
                <c:pt idx="9794">
                  <c:v>EBALpepxigU</c:v>
                </c:pt>
                <c:pt idx="9795">
                  <c:v>rRr1qiJRsXk</c:v>
                </c:pt>
                <c:pt idx="9796">
                  <c:v>1J76wN0TPI4</c:v>
                </c:pt>
                <c:pt idx="9797">
                  <c:v>64UX1npgRkI</c:v>
                </c:pt>
                <c:pt idx="9798">
                  <c:v>kZUxD_pEqgg</c:v>
                </c:pt>
                <c:pt idx="9799">
                  <c:v>cfkjVgaqHgU</c:v>
                </c:pt>
                <c:pt idx="9800">
                  <c:v>a1tvkHx7iW4</c:v>
                </c:pt>
                <c:pt idx="9801">
                  <c:v>2fHzDaNR4nk</c:v>
                </c:pt>
                <c:pt idx="9802">
                  <c:v>H90ry0uH1Cs</c:v>
                </c:pt>
                <c:pt idx="9803">
                  <c:v>ef_KR7-U3bk</c:v>
                </c:pt>
                <c:pt idx="9804">
                  <c:v>13z2kF6TiCc</c:v>
                </c:pt>
                <c:pt idx="9805">
                  <c:v>S0Tw2FECy3I</c:v>
                </c:pt>
                <c:pt idx="9806">
                  <c:v>Uj96lJSbUhY</c:v>
                </c:pt>
                <c:pt idx="9807">
                  <c:v>m_Jgn72bHkU</c:v>
                </c:pt>
                <c:pt idx="9808">
                  <c:v>3vlHA694lyo</c:v>
                </c:pt>
                <c:pt idx="9809">
                  <c:v>mVutD41HaDs</c:v>
                </c:pt>
                <c:pt idx="9810">
                  <c:v>kE5_m_ExuYE</c:v>
                </c:pt>
                <c:pt idx="9811">
                  <c:v>Y2h0rc2SfBE</c:v>
                </c:pt>
                <c:pt idx="9812">
                  <c:v>wQF8kTOVp3g</c:v>
                </c:pt>
                <c:pt idx="9813">
                  <c:v>5zVwW630S1I</c:v>
                </c:pt>
                <c:pt idx="9814">
                  <c:v>eF8fQRkWaUQ</c:v>
                </c:pt>
                <c:pt idx="9815">
                  <c:v>tHPRkwvW3ak</c:v>
                </c:pt>
                <c:pt idx="9816">
                  <c:v>njeOyGTcjCE</c:v>
                </c:pt>
                <c:pt idx="9817">
                  <c:v>MYQIVsugZSI</c:v>
                </c:pt>
                <c:pt idx="9818">
                  <c:v>30mSNZtgAdE</c:v>
                </c:pt>
                <c:pt idx="9819">
                  <c:v>f5KKZ6HYXWg</c:v>
                </c:pt>
                <c:pt idx="9820">
                  <c:v>2IDrHTOOuwc</c:v>
                </c:pt>
                <c:pt idx="9821">
                  <c:v>fNoqFwS9cN4</c:v>
                </c:pt>
                <c:pt idx="9822">
                  <c:v>stjfxR94MKY</c:v>
                </c:pt>
                <c:pt idx="9823">
                  <c:v>1MHU56OChgU</c:v>
                </c:pt>
                <c:pt idx="9824">
                  <c:v>UbpcBUvfEMA</c:v>
                </c:pt>
                <c:pt idx="9825">
                  <c:v>yEjidVTE6a8</c:v>
                </c:pt>
                <c:pt idx="9826">
                  <c:v>jFjSUHUIEyo</c:v>
                </c:pt>
                <c:pt idx="9827">
                  <c:v>ub6B1L35DS8</c:v>
                </c:pt>
                <c:pt idx="9828">
                  <c:v>auZVpcFr-S4</c:v>
                </c:pt>
                <c:pt idx="9829">
                  <c:v>P6dmZyjsGPM</c:v>
                </c:pt>
                <c:pt idx="9830">
                  <c:v>Py1Q6tb8ZEg</c:v>
                </c:pt>
                <c:pt idx="9831">
                  <c:v>kG0zQKBz7yI</c:v>
                </c:pt>
                <c:pt idx="9832">
                  <c:v>nXgvW1pB8KI</c:v>
                </c:pt>
                <c:pt idx="9833">
                  <c:v>W6E_Pjayhl8</c:v>
                </c:pt>
                <c:pt idx="9834">
                  <c:v>CpEgZR-CG30</c:v>
                </c:pt>
                <c:pt idx="9835">
                  <c:v>phNIuWhe5ww</c:v>
                </c:pt>
                <c:pt idx="9836">
                  <c:v>TQypXve0Ork</c:v>
                </c:pt>
                <c:pt idx="9837">
                  <c:v>0koNztY_F6A</c:v>
                </c:pt>
                <c:pt idx="9838">
                  <c:v>1HbxwoWn3c0</c:v>
                </c:pt>
                <c:pt idx="9839">
                  <c:v>1Zwq1Oqm4Sc</c:v>
                </c:pt>
                <c:pt idx="9840">
                  <c:v>G5yiW-Zotew</c:v>
                </c:pt>
                <c:pt idx="9841">
                  <c:v>q_gLmT4JExc</c:v>
                </c:pt>
                <c:pt idx="9842">
                  <c:v>RQ9ugWhz0vQ</c:v>
                </c:pt>
                <c:pt idx="9843">
                  <c:v>1xtunyCPIOk</c:v>
                </c:pt>
                <c:pt idx="9844">
                  <c:v>6-Blx4Wpjv4</c:v>
                </c:pt>
                <c:pt idx="9845">
                  <c:v>h4mP42KVcZs</c:v>
                </c:pt>
                <c:pt idx="9846">
                  <c:v>Sm2ArOlORFQ</c:v>
                </c:pt>
                <c:pt idx="9847">
                  <c:v>0KbWFEe8Rz0</c:v>
                </c:pt>
                <c:pt idx="9848">
                  <c:v>ldW4kgaLCiE</c:v>
                </c:pt>
                <c:pt idx="9849">
                  <c:v>9Vyol9k58cY</c:v>
                </c:pt>
                <c:pt idx="9850">
                  <c:v>zIPTP3TKUSg</c:v>
                </c:pt>
                <c:pt idx="9851">
                  <c:v>uGl2w5kyeBY</c:v>
                </c:pt>
                <c:pt idx="9852">
                  <c:v>fpMiRMvmf5I</c:v>
                </c:pt>
                <c:pt idx="9853">
                  <c:v>sosljVNKfgQ</c:v>
                </c:pt>
                <c:pt idx="9854">
                  <c:v>xaEy9D6T-wI</c:v>
                </c:pt>
                <c:pt idx="9855">
                  <c:v>bE0qOBlKSa0</c:v>
                </c:pt>
                <c:pt idx="9856">
                  <c:v>NFS3DFPLRvM</c:v>
                </c:pt>
                <c:pt idx="9857">
                  <c:v>1Hy9056MnEc</c:v>
                </c:pt>
                <c:pt idx="9858">
                  <c:v>_8CMqsEmovk</c:v>
                </c:pt>
                <c:pt idx="9859">
                  <c:v>JPr_6aIyXuU</c:v>
                </c:pt>
                <c:pt idx="9860">
                  <c:v>AzLsaF1mhkk</c:v>
                </c:pt>
                <c:pt idx="9861">
                  <c:v>RdVyEaBfSwA</c:v>
                </c:pt>
                <c:pt idx="9862">
                  <c:v>go8mQEvWsoA</c:v>
                </c:pt>
                <c:pt idx="9863">
                  <c:v>HlJme2E6A60</c:v>
                </c:pt>
                <c:pt idx="9864">
                  <c:v>r8kw0cQmHWM</c:v>
                </c:pt>
                <c:pt idx="9865">
                  <c:v>5nv0cS5CqyY</c:v>
                </c:pt>
                <c:pt idx="9866">
                  <c:v>IEoL11rLOXo</c:v>
                </c:pt>
                <c:pt idx="9867">
                  <c:v>Vk2691PlKV4</c:v>
                </c:pt>
                <c:pt idx="9868">
                  <c:v>T6nZ2yXrh6A</c:v>
                </c:pt>
                <c:pt idx="9869">
                  <c:v>Rhu3l6q9Iyk</c:v>
                </c:pt>
                <c:pt idx="9870">
                  <c:v>w2Jma9JQOkA</c:v>
                </c:pt>
                <c:pt idx="9871">
                  <c:v>pcWugUkVA84</c:v>
                </c:pt>
                <c:pt idx="9872">
                  <c:v>Fb3zopkNjb0</c:v>
                </c:pt>
                <c:pt idx="9873">
                  <c:v>Bbsjg9KwBW0</c:v>
                </c:pt>
                <c:pt idx="9874">
                  <c:v>JPm2JkFkCrA</c:v>
                </c:pt>
                <c:pt idx="9875">
                  <c:v>96AQc5_YUMs</c:v>
                </c:pt>
                <c:pt idx="9876">
                  <c:v>DQNuZt2pznw</c:v>
                </c:pt>
                <c:pt idx="9877">
                  <c:v>O9EZY8_xQ_Y</c:v>
                </c:pt>
                <c:pt idx="9878">
                  <c:v>U7_5nrWmbgM</c:v>
                </c:pt>
                <c:pt idx="9879">
                  <c:v>TlIVtGENOX8</c:v>
                </c:pt>
                <c:pt idx="9880">
                  <c:v>IyvVWFGdEag</c:v>
                </c:pt>
                <c:pt idx="9881">
                  <c:v>oI1rowcZCeA</c:v>
                </c:pt>
                <c:pt idx="9882">
                  <c:v>Lodsnr0-OXw</c:v>
                </c:pt>
                <c:pt idx="9883">
                  <c:v>C7cqCL9BfaE</c:v>
                </c:pt>
                <c:pt idx="9884">
                  <c:v>mSXgbFjpv-0</c:v>
                </c:pt>
                <c:pt idx="9885">
                  <c:v>NKArtE2pOV8</c:v>
                </c:pt>
                <c:pt idx="9886">
                  <c:v>jAGiCu_cdWg</c:v>
                </c:pt>
                <c:pt idx="9887">
                  <c:v>Mys7iCqUJao</c:v>
                </c:pt>
                <c:pt idx="9888">
                  <c:v>xVRC4elimRE</c:v>
                </c:pt>
                <c:pt idx="9889">
                  <c:v>dzGbIxrsFP0</c:v>
                </c:pt>
                <c:pt idx="9890">
                  <c:v>a4BGls13nM4</c:v>
                </c:pt>
                <c:pt idx="9891">
                  <c:v>FRzUDGUAVdo</c:v>
                </c:pt>
                <c:pt idx="9892">
                  <c:v>Q-dBw7nHXjw</c:v>
                </c:pt>
                <c:pt idx="9893">
                  <c:v>oodZjfADmCo</c:v>
                </c:pt>
                <c:pt idx="9894">
                  <c:v>_9h1VdMK7LI</c:v>
                </c:pt>
                <c:pt idx="9895">
                  <c:v>6Ro2LyFWbRk</c:v>
                </c:pt>
                <c:pt idx="9896">
                  <c:v>ldC2zlhRe_8</c:v>
                </c:pt>
                <c:pt idx="9897">
                  <c:v>vkVPa2pMR8M</c:v>
                </c:pt>
                <c:pt idx="9898">
                  <c:v>3b0LUGGk-OE</c:v>
                </c:pt>
                <c:pt idx="9899">
                  <c:v>589V8qqcJzk</c:v>
                </c:pt>
                <c:pt idx="9900">
                  <c:v>jaap2tlFagg</c:v>
                </c:pt>
                <c:pt idx="9901">
                  <c:v>H6D81MEXEEw</c:v>
                </c:pt>
                <c:pt idx="9902">
                  <c:v>YlvPvUkzdxU</c:v>
                </c:pt>
                <c:pt idx="9903">
                  <c:v>ttMYkpL03CE</c:v>
                </c:pt>
                <c:pt idx="9904">
                  <c:v>EyPXz6hKa_s</c:v>
                </c:pt>
                <c:pt idx="9905">
                  <c:v>QSpeDA9M72A</c:v>
                </c:pt>
                <c:pt idx="9906">
                  <c:v>DrT9ZHSpBXM</c:v>
                </c:pt>
                <c:pt idx="9907">
                  <c:v>tORKgibhfBo</c:v>
                </c:pt>
                <c:pt idx="9908">
                  <c:v>rM7WHRZbwA4</c:v>
                </c:pt>
                <c:pt idx="9909">
                  <c:v>97G_-2Mrw0I</c:v>
                </c:pt>
                <c:pt idx="9910">
                  <c:v>iTujI2Yv8Zw</c:v>
                </c:pt>
                <c:pt idx="9911">
                  <c:v>ranqb2ZQVfs</c:v>
                </c:pt>
                <c:pt idx="9912">
                  <c:v>PPhhA9SoEdo</c:v>
                </c:pt>
                <c:pt idx="9913">
                  <c:v>Ic819_p_2Wk</c:v>
                </c:pt>
                <c:pt idx="9914">
                  <c:v>b_YLYKFcAjU</c:v>
                </c:pt>
                <c:pt idx="9915">
                  <c:v>AvD3LO72OcA</c:v>
                </c:pt>
                <c:pt idx="9916">
                  <c:v>te9ZYLuYEC8</c:v>
                </c:pt>
                <c:pt idx="9917">
                  <c:v>iIcgliXe4nU</c:v>
                </c:pt>
                <c:pt idx="9918">
                  <c:v>ol31UX20hBA</c:v>
                </c:pt>
                <c:pt idx="9919">
                  <c:v>8qz1okKV4_0</c:v>
                </c:pt>
                <c:pt idx="9920">
                  <c:v>V8KjzdmziPs</c:v>
                </c:pt>
                <c:pt idx="9921">
                  <c:v>im_GltEoqQ0</c:v>
                </c:pt>
                <c:pt idx="9922">
                  <c:v>nLHC3pGgwj4</c:v>
                </c:pt>
                <c:pt idx="9923">
                  <c:v>OPYeV5LiZ_s</c:v>
                </c:pt>
                <c:pt idx="9924">
                  <c:v>meX1HkC-vKs</c:v>
                </c:pt>
                <c:pt idx="9925">
                  <c:v>LFs94KxPaSY</c:v>
                </c:pt>
                <c:pt idx="9926">
                  <c:v>p2nEL3cqlXM</c:v>
                </c:pt>
                <c:pt idx="9927">
                  <c:v>O8lzxs_b9Rg</c:v>
                </c:pt>
                <c:pt idx="9928">
                  <c:v>Juh9mFsGWZg</c:v>
                </c:pt>
                <c:pt idx="9929">
                  <c:v>1bzpAtPDbxI</c:v>
                </c:pt>
                <c:pt idx="9930">
                  <c:v>6VUt9T0VAdY</c:v>
                </c:pt>
                <c:pt idx="9931">
                  <c:v>UStDHdldvI8</c:v>
                </c:pt>
                <c:pt idx="9932">
                  <c:v>Ukjn7A9L7vY</c:v>
                </c:pt>
                <c:pt idx="9933">
                  <c:v>1s-h-bx-cbY</c:v>
                </c:pt>
                <c:pt idx="9934">
                  <c:v>W16tAWU4hdM</c:v>
                </c:pt>
                <c:pt idx="9935">
                  <c:v>lkfpqGWzHCE</c:v>
                </c:pt>
                <c:pt idx="9936">
                  <c:v>e7AI6LhJNIg</c:v>
                </c:pt>
                <c:pt idx="9937">
                  <c:v>Jxe8Tgnz2SA</c:v>
                </c:pt>
                <c:pt idx="9938">
                  <c:v>LmcfsmJJw7E</c:v>
                </c:pt>
                <c:pt idx="9939">
                  <c:v>qBhRsr6a1dc</c:v>
                </c:pt>
                <c:pt idx="9940">
                  <c:v>NtXzS9he5Hw</c:v>
                </c:pt>
                <c:pt idx="9941">
                  <c:v>gky_YmCPdOI</c:v>
                </c:pt>
                <c:pt idx="9942">
                  <c:v>BDlUdxE3LfY</c:v>
                </c:pt>
                <c:pt idx="9943">
                  <c:v>TZ8RRmJzeqo</c:v>
                </c:pt>
                <c:pt idx="9944">
                  <c:v>U_Jr7xojRog</c:v>
                </c:pt>
                <c:pt idx="9945">
                  <c:v>UXFzXaApC_A</c:v>
                </c:pt>
                <c:pt idx="9946">
                  <c:v>pA7FfahJz0k</c:v>
                </c:pt>
                <c:pt idx="9947">
                  <c:v>JwT5Lfio6AE</c:v>
                </c:pt>
                <c:pt idx="9948">
                  <c:v>J2zaxXaC9LQ</c:v>
                </c:pt>
                <c:pt idx="9949">
                  <c:v>2NfFAQa6bh0</c:v>
                </c:pt>
                <c:pt idx="9950">
                  <c:v>hHbXyvg9dU0</c:v>
                </c:pt>
                <c:pt idx="9951">
                  <c:v>xE6Q_d3QnsE</c:v>
                </c:pt>
                <c:pt idx="9952">
                  <c:v>LycX_JyEyi4</c:v>
                </c:pt>
                <c:pt idx="9953">
                  <c:v>aBuro7xU1Mk</c:v>
                </c:pt>
                <c:pt idx="9954">
                  <c:v>3fIOm7A97SM</c:v>
                </c:pt>
                <c:pt idx="9955">
                  <c:v>OnAPbWFhFvk</c:v>
                </c:pt>
                <c:pt idx="9956">
                  <c:v>T8IxsE71BO0</c:v>
                </c:pt>
                <c:pt idx="9957">
                  <c:v>1RYDhceLchw</c:v>
                </c:pt>
                <c:pt idx="9958">
                  <c:v>p6AJHW3J8KU</c:v>
                </c:pt>
                <c:pt idx="9959">
                  <c:v>JVeRFifuFNk</c:v>
                </c:pt>
                <c:pt idx="9960">
                  <c:v>KTN3M6xKwks</c:v>
                </c:pt>
                <c:pt idx="9961">
                  <c:v>b0Qb9DMhNsw</c:v>
                </c:pt>
                <c:pt idx="9962">
                  <c:v>BYWd6B7GleM</c:v>
                </c:pt>
                <c:pt idx="9963">
                  <c:v>aiTPa9nD-_U</c:v>
                </c:pt>
                <c:pt idx="9964">
                  <c:v>34Kq9jZcge8</c:v>
                </c:pt>
                <c:pt idx="9965">
                  <c:v>tR2TykDOx2s</c:v>
                </c:pt>
                <c:pt idx="9966">
                  <c:v>zKM_EqqJOYc</c:v>
                </c:pt>
                <c:pt idx="9967">
                  <c:v>eKJziZJ9uFE</c:v>
                </c:pt>
                <c:pt idx="9968">
                  <c:v>5wX9vrxUJ78</c:v>
                </c:pt>
                <c:pt idx="9969">
                  <c:v>8Eio2RK2rh8</c:v>
                </c:pt>
                <c:pt idx="9970">
                  <c:v>j6QXooNPFd4</c:v>
                </c:pt>
                <c:pt idx="9971">
                  <c:v>YvTwcX5G8NU</c:v>
                </c:pt>
                <c:pt idx="9972">
                  <c:v>AM_ijxzt3hY</c:v>
                </c:pt>
                <c:pt idx="9973">
                  <c:v>yVY7yBl6UEA</c:v>
                </c:pt>
                <c:pt idx="9974">
                  <c:v>3WBXSUUTODU</c:v>
                </c:pt>
                <c:pt idx="9975">
                  <c:v>YCLIiHrB6es</c:v>
                </c:pt>
                <c:pt idx="9976">
                  <c:v>twqwhFvUqno</c:v>
                </c:pt>
                <c:pt idx="9977">
                  <c:v>47kbnGyZrEc</c:v>
                </c:pt>
                <c:pt idx="9978">
                  <c:v>ubGZd2vXaok</c:v>
                </c:pt>
                <c:pt idx="9979">
                  <c:v>5sYoZZEFNYA</c:v>
                </c:pt>
                <c:pt idx="9980">
                  <c:v>Rgr8u4iAjTk</c:v>
                </c:pt>
                <c:pt idx="9981">
                  <c:v>pSz4jfv9hlo</c:v>
                </c:pt>
                <c:pt idx="9982">
                  <c:v>n_MMwlrz4W0</c:v>
                </c:pt>
                <c:pt idx="9983">
                  <c:v>8-cYttwsTz0</c:v>
                </c:pt>
                <c:pt idx="9984">
                  <c:v>dOw7C3vnYMc</c:v>
                </c:pt>
                <c:pt idx="9985">
                  <c:v>Cmcwns8jCpU</c:v>
                </c:pt>
                <c:pt idx="9986">
                  <c:v>r5VMpj0GLJw</c:v>
                </c:pt>
                <c:pt idx="9987">
                  <c:v>Mfj_A2uuJNE</c:v>
                </c:pt>
                <c:pt idx="9988">
                  <c:v>KBdrj31cUTA</c:v>
                </c:pt>
                <c:pt idx="9989">
                  <c:v>qnJbsddPc6o</c:v>
                </c:pt>
                <c:pt idx="9990">
                  <c:v>a6vJMBxKQZc</c:v>
                </c:pt>
                <c:pt idx="9991">
                  <c:v>7L7i98P498s</c:v>
                </c:pt>
                <c:pt idx="9992">
                  <c:v>Q08TLoLbZcE</c:v>
                </c:pt>
                <c:pt idx="9993">
                  <c:v>quhSaXh5FtI</c:v>
                </c:pt>
                <c:pt idx="9994">
                  <c:v>dh4A3-gIyKw</c:v>
                </c:pt>
                <c:pt idx="9995">
                  <c:v>C9YPvmq-mR8</c:v>
                </c:pt>
                <c:pt idx="9996">
                  <c:v>dCmgBp0ogow</c:v>
                </c:pt>
                <c:pt idx="9997">
                  <c:v>e6zCgTo8I2I</c:v>
                </c:pt>
                <c:pt idx="9998">
                  <c:v>MeM4OkbNpiE</c:v>
                </c:pt>
                <c:pt idx="9999">
                  <c:v>eb5oN1MXTxQ</c:v>
                </c:pt>
                <c:pt idx="10000">
                  <c:v>EcJb_kRElOs</c:v>
                </c:pt>
                <c:pt idx="10001">
                  <c:v>xrBWjIOn4XA</c:v>
                </c:pt>
                <c:pt idx="10002">
                  <c:v>xUcgGE09kdo</c:v>
                </c:pt>
                <c:pt idx="10003">
                  <c:v>G_ga7EGEGWo</c:v>
                </c:pt>
                <c:pt idx="10004">
                  <c:v>vXST7lCm394</c:v>
                </c:pt>
                <c:pt idx="10005">
                  <c:v>dpPmPbhcslM</c:v>
                </c:pt>
                <c:pt idx="10006">
                  <c:v>Sp5KBVdwpHM</c:v>
                </c:pt>
                <c:pt idx="10007">
                  <c:v>toASd2SjtwA</c:v>
                </c:pt>
                <c:pt idx="10008">
                  <c:v>6BxjYvg9KMw</c:v>
                </c:pt>
                <c:pt idx="10009">
                  <c:v>EkfWXfbzS8k</c:v>
                </c:pt>
                <c:pt idx="10010">
                  <c:v>aWrNtXENmOE</c:v>
                </c:pt>
                <c:pt idx="10011">
                  <c:v>k9vuCo8tgkY</c:v>
                </c:pt>
                <c:pt idx="10012">
                  <c:v>qzNTuo4nlSI</c:v>
                </c:pt>
                <c:pt idx="10013">
                  <c:v>VY1eFxgRR-k</c:v>
                </c:pt>
                <c:pt idx="10014">
                  <c:v>m0KWvm7Rshg</c:v>
                </c:pt>
                <c:pt idx="10015">
                  <c:v>WDN72QkW5KQ</c:v>
                </c:pt>
                <c:pt idx="10016">
                  <c:v>D9kxpUcWID0</c:v>
                </c:pt>
                <c:pt idx="10017">
                  <c:v>P6neTV6N-Xs</c:v>
                </c:pt>
                <c:pt idx="10018">
                  <c:v>7_mEeWfipdY</c:v>
                </c:pt>
                <c:pt idx="10019">
                  <c:v>cUEIWBXyFCw</c:v>
                </c:pt>
                <c:pt idx="10020">
                  <c:v>Q-A62p6sJ5E</c:v>
                </c:pt>
                <c:pt idx="10021">
                  <c:v>UyckmUgzwAE</c:v>
                </c:pt>
                <c:pt idx="10022">
                  <c:v>ecsW26szrTE</c:v>
                </c:pt>
                <c:pt idx="10023">
                  <c:v>Ql7lAA-0n4U</c:v>
                </c:pt>
                <c:pt idx="10024">
                  <c:v>-66S0tT_G_o</c:v>
                </c:pt>
                <c:pt idx="10025">
                  <c:v>zHKg_GY57M0</c:v>
                </c:pt>
                <c:pt idx="10026">
                  <c:v>H_l0wLRFqHY</c:v>
                </c:pt>
                <c:pt idx="10027">
                  <c:v>Nx7Mt7hSJvk</c:v>
                </c:pt>
                <c:pt idx="10028">
                  <c:v>tVaqgItogRo</c:v>
                </c:pt>
                <c:pt idx="10029">
                  <c:v>FHhcib56vuY</c:v>
                </c:pt>
                <c:pt idx="10030">
                  <c:v>7fD8HClgTik</c:v>
                </c:pt>
                <c:pt idx="10031">
                  <c:v>vzPtfvn_X78</c:v>
                </c:pt>
                <c:pt idx="10032">
                  <c:v>rOQZ5K5Yqxg</c:v>
                </c:pt>
                <c:pt idx="10033">
                  <c:v>kEnzQ-zz4V4</c:v>
                </c:pt>
                <c:pt idx="10034">
                  <c:v>5gWsGXJTuPQ</c:v>
                </c:pt>
                <c:pt idx="10035">
                  <c:v>YaNtkqkNRaM</c:v>
                </c:pt>
                <c:pt idx="10036">
                  <c:v>6MAqLTAR6qA</c:v>
                </c:pt>
                <c:pt idx="10037">
                  <c:v>WfzY9Jwni3I</c:v>
                </c:pt>
                <c:pt idx="10038">
                  <c:v>9yu0T0ii8Ok</c:v>
                </c:pt>
                <c:pt idx="10039">
                  <c:v>K4X0Sj0_djg</c:v>
                </c:pt>
                <c:pt idx="10040">
                  <c:v>FWOUCA5zIck</c:v>
                </c:pt>
                <c:pt idx="10041">
                  <c:v>vTNEcCAbdLQ</c:v>
                </c:pt>
                <c:pt idx="10042">
                  <c:v>CwGDcA68yLU</c:v>
                </c:pt>
                <c:pt idx="10043">
                  <c:v>VzLQgnepiFw</c:v>
                </c:pt>
                <c:pt idx="10044">
                  <c:v>c10IPupVBAg</c:v>
                </c:pt>
                <c:pt idx="10045">
                  <c:v>kBR80BWJavE</c:v>
                </c:pt>
                <c:pt idx="10046">
                  <c:v>Xi4HLL77NX0</c:v>
                </c:pt>
                <c:pt idx="10047">
                  <c:v>ixke03KJ1IU</c:v>
                </c:pt>
                <c:pt idx="10048">
                  <c:v>LSiECvbW5Yg</c:v>
                </c:pt>
                <c:pt idx="10049">
                  <c:v>l-Qk-Sx621g</c:v>
                </c:pt>
                <c:pt idx="10050">
                  <c:v>4GusjeOzEhk</c:v>
                </c:pt>
                <c:pt idx="10051">
                  <c:v>LPggspG0R8Y</c:v>
                </c:pt>
                <c:pt idx="10052">
                  <c:v>EMgSQwDW89A</c:v>
                </c:pt>
                <c:pt idx="10053">
                  <c:v>_llUOtlShqg</c:v>
                </c:pt>
                <c:pt idx="10054">
                  <c:v>10powFeX0Hs</c:v>
                </c:pt>
                <c:pt idx="10055">
                  <c:v>6dQjQqT33Hs</c:v>
                </c:pt>
                <c:pt idx="10056">
                  <c:v>HWLkT-A9ciY</c:v>
                </c:pt>
                <c:pt idx="10057">
                  <c:v>r0bQ1vTezY0</c:v>
                </c:pt>
                <c:pt idx="10058">
                  <c:v>PFzj15U7CY8</c:v>
                </c:pt>
                <c:pt idx="10059">
                  <c:v>aCy3HhJRjOk</c:v>
                </c:pt>
                <c:pt idx="10060">
                  <c:v>4IGUCwV7XO4</c:v>
                </c:pt>
                <c:pt idx="10061">
                  <c:v>hk5BdLx1pbM</c:v>
                </c:pt>
                <c:pt idx="10062">
                  <c:v>_k111aEQjs4</c:v>
                </c:pt>
                <c:pt idx="10063">
                  <c:v>PP66lxQnn2Q</c:v>
                </c:pt>
                <c:pt idx="10064">
                  <c:v>gm5agJuoiCg</c:v>
                </c:pt>
                <c:pt idx="10065">
                  <c:v>ffLeuHQf5XE</c:v>
                </c:pt>
                <c:pt idx="10066">
                  <c:v>W-8VuIt3WKU</c:v>
                </c:pt>
                <c:pt idx="10067">
                  <c:v>dU44NLwl3Q4</c:v>
                </c:pt>
                <c:pt idx="10068">
                  <c:v>Yj7U4E8NUUE</c:v>
                </c:pt>
                <c:pt idx="10069">
                  <c:v>D6GQ9Y8JZTs</c:v>
                </c:pt>
                <c:pt idx="10070">
                  <c:v>TRL35WmLIgQ</c:v>
                </c:pt>
                <c:pt idx="10071">
                  <c:v>5D-5wSaYub4</c:v>
                </c:pt>
                <c:pt idx="10072">
                  <c:v>GGeDle1a3mw</c:v>
                </c:pt>
                <c:pt idx="10073">
                  <c:v>buLg8bRTzko</c:v>
                </c:pt>
                <c:pt idx="10074">
                  <c:v>oV4h-G3VfnA</c:v>
                </c:pt>
                <c:pt idx="10075">
                  <c:v>gXHau5ebHLo</c:v>
                </c:pt>
                <c:pt idx="10076">
                  <c:v>tMQ7VVit04M</c:v>
                </c:pt>
                <c:pt idx="10077">
                  <c:v>D5Mq4E62oss</c:v>
                </c:pt>
                <c:pt idx="10078">
                  <c:v>d6sq2qtbFLQ</c:v>
                </c:pt>
                <c:pt idx="10079">
                  <c:v>yi5AKhU3LjE</c:v>
                </c:pt>
                <c:pt idx="10080">
                  <c:v>YLnEWO7JYBY</c:v>
                </c:pt>
                <c:pt idx="10081">
                  <c:v>d62xGsXOsBA</c:v>
                </c:pt>
                <c:pt idx="10082">
                  <c:v>RsPNnzCbnGM</c:v>
                </c:pt>
                <c:pt idx="10083">
                  <c:v>FSSbGBIY_-I</c:v>
                </c:pt>
                <c:pt idx="10084">
                  <c:v>pOBMJhaO8lk</c:v>
                </c:pt>
                <c:pt idx="10085">
                  <c:v>vn7rG7zaVkk</c:v>
                </c:pt>
                <c:pt idx="10086">
                  <c:v>IPPpfXo-43U</c:v>
                </c:pt>
                <c:pt idx="10087">
                  <c:v>d5YYd5OXWuQ</c:v>
                </c:pt>
                <c:pt idx="10088">
                  <c:v>dFX50YNfnyM</c:v>
                </c:pt>
                <c:pt idx="10089">
                  <c:v>84k8LN6V-fQ</c:v>
                </c:pt>
                <c:pt idx="10090">
                  <c:v>uJuZSh3csq8</c:v>
                </c:pt>
                <c:pt idx="10091">
                  <c:v>gPYKPJ1RYJA</c:v>
                </c:pt>
                <c:pt idx="10092">
                  <c:v>wScqcjsvIGs</c:v>
                </c:pt>
                <c:pt idx="10093">
                  <c:v>T5WK3Ky2XG4</c:v>
                </c:pt>
                <c:pt idx="10094">
                  <c:v>8qmPrrhZIeU</c:v>
                </c:pt>
                <c:pt idx="10095">
                  <c:v>h-amFAvKKN0</c:v>
                </c:pt>
                <c:pt idx="10096">
                  <c:v>KSD5Gn5s7wE</c:v>
                </c:pt>
                <c:pt idx="10097">
                  <c:v>bFOJYjrTJAQ</c:v>
                </c:pt>
                <c:pt idx="10098">
                  <c:v>M-ETpsszznE</c:v>
                </c:pt>
                <c:pt idx="10099">
                  <c:v>_kPbMBMxKdg</c:v>
                </c:pt>
                <c:pt idx="10100">
                  <c:v>0SBA7JgFUzc</c:v>
                </c:pt>
                <c:pt idx="10101">
                  <c:v>ADCKnzm5IZs</c:v>
                </c:pt>
                <c:pt idx="10102">
                  <c:v>SbrOMrjhyvI</c:v>
                </c:pt>
                <c:pt idx="10103">
                  <c:v>8569cjQAjms</c:v>
                </c:pt>
                <c:pt idx="10104">
                  <c:v>bg6m1ZRhAvo</c:v>
                </c:pt>
                <c:pt idx="10105">
                  <c:v>EHO2QAHS0r8</c:v>
                </c:pt>
                <c:pt idx="10106">
                  <c:v>VtZV_rFnI-4</c:v>
                </c:pt>
                <c:pt idx="10107">
                  <c:v>l6g3DnCgW80</c:v>
                </c:pt>
                <c:pt idx="10108">
                  <c:v>xzzs_1EdfJo</c:v>
                </c:pt>
                <c:pt idx="10109">
                  <c:v>0ZWfwVDP2k4</c:v>
                </c:pt>
                <c:pt idx="10110">
                  <c:v>ssVrzoCgr_w</c:v>
                </c:pt>
                <c:pt idx="10111">
                  <c:v>M__1C40ZIUo</c:v>
                </c:pt>
                <c:pt idx="10112">
                  <c:v>rgdcbx0lLjg</c:v>
                </c:pt>
                <c:pt idx="10113">
                  <c:v>_WLRrZE4Ug4</c:v>
                </c:pt>
                <c:pt idx="10114">
                  <c:v>4toAdkTPoSM</c:v>
                </c:pt>
                <c:pt idx="10115">
                  <c:v>82Xuew50Dh4</c:v>
                </c:pt>
                <c:pt idx="10116">
                  <c:v>Hq6rk6xT4Sk</c:v>
                </c:pt>
                <c:pt idx="10117">
                  <c:v>DMl1YJyqEdo</c:v>
                </c:pt>
                <c:pt idx="10118">
                  <c:v>zW2liGao7Z0</c:v>
                </c:pt>
                <c:pt idx="10119">
                  <c:v>xKWUEpNrtBg</c:v>
                </c:pt>
                <c:pt idx="10120">
                  <c:v>8BZQHGgZVjw</c:v>
                </c:pt>
                <c:pt idx="10121">
                  <c:v>x3O_aBWrqFc</c:v>
                </c:pt>
                <c:pt idx="10122">
                  <c:v>ou2C0oJYZx8</c:v>
                </c:pt>
                <c:pt idx="10123">
                  <c:v>PTB_6rhIqug</c:v>
                </c:pt>
                <c:pt idx="10124">
                  <c:v>q6hx2NtVTOs</c:v>
                </c:pt>
                <c:pt idx="10125">
                  <c:v>YU-friXFu5U</c:v>
                </c:pt>
                <c:pt idx="10126">
                  <c:v>OZmLMcYrvpU</c:v>
                </c:pt>
                <c:pt idx="10127">
                  <c:v>1ouYf66_etQ</c:v>
                </c:pt>
                <c:pt idx="10128">
                  <c:v>w72CM9uk21Q</c:v>
                </c:pt>
                <c:pt idx="10129">
                  <c:v>RdmPDsUm4jA</c:v>
                </c:pt>
                <c:pt idx="10130">
                  <c:v>23Q0j_D6VJc</c:v>
                </c:pt>
                <c:pt idx="10131">
                  <c:v>V98DU_549u0</c:v>
                </c:pt>
                <c:pt idx="10132">
                  <c:v>ULQdpB9Ri9w</c:v>
                </c:pt>
                <c:pt idx="10133">
                  <c:v>K9tw0LPYuFw</c:v>
                </c:pt>
                <c:pt idx="10134">
                  <c:v>YyWQyvGK32s</c:v>
                </c:pt>
                <c:pt idx="10135">
                  <c:v>Ko8tJzw7S_A</c:v>
                </c:pt>
                <c:pt idx="10136">
                  <c:v>J_lKpdO6BCQ</c:v>
                </c:pt>
                <c:pt idx="10137">
                  <c:v>S0ic4izwwiY</c:v>
                </c:pt>
                <c:pt idx="10138">
                  <c:v>lT15HtJ5Gsk</c:v>
                </c:pt>
                <c:pt idx="10139">
                  <c:v>5CbJqvlLf7Y</c:v>
                </c:pt>
                <c:pt idx="10140">
                  <c:v>vWaEIuGRWQI</c:v>
                </c:pt>
                <c:pt idx="10141">
                  <c:v>nCb0gkFyeDs</c:v>
                </c:pt>
                <c:pt idx="10142">
                  <c:v>19Hg4OC0W24</c:v>
                </c:pt>
                <c:pt idx="10143">
                  <c:v>gcyqfrzF3VY</c:v>
                </c:pt>
                <c:pt idx="10144">
                  <c:v>vJyxa1UAqEU</c:v>
                </c:pt>
                <c:pt idx="10145">
                  <c:v>e-0YnJlFPeE</c:v>
                </c:pt>
                <c:pt idx="10146">
                  <c:v>kzwfHumJyYc</c:v>
                </c:pt>
                <c:pt idx="10147">
                  <c:v>lhDiV9rd2Sg</c:v>
                </c:pt>
                <c:pt idx="10148">
                  <c:v>Os9ce4XFS1M</c:v>
                </c:pt>
                <c:pt idx="10149">
                  <c:v>RkHFjR_QJxM</c:v>
                </c:pt>
                <c:pt idx="10150">
                  <c:v>PW1YP8RE1D0</c:v>
                </c:pt>
                <c:pt idx="10151">
                  <c:v>ZQvGkF2lxhQ</c:v>
                </c:pt>
                <c:pt idx="10152">
                  <c:v>P-VbToKmwsw</c:v>
                </c:pt>
                <c:pt idx="10153">
                  <c:v>IxyGgI0yV-0</c:v>
                </c:pt>
                <c:pt idx="10154">
                  <c:v>hPIAYtEiJvQ</c:v>
                </c:pt>
                <c:pt idx="10155">
                  <c:v>5eAmJtvgQyQ</c:v>
                </c:pt>
                <c:pt idx="10156">
                  <c:v>IJ_8Q50w_no</c:v>
                </c:pt>
                <c:pt idx="10157">
                  <c:v>Qx7LRv1mTEs</c:v>
                </c:pt>
                <c:pt idx="10158">
                  <c:v>TAfevzAjxdc</c:v>
                </c:pt>
                <c:pt idx="10159">
                  <c:v>5DVrOlVq1hE</c:v>
                </c:pt>
                <c:pt idx="10160">
                  <c:v>dkxdxfaiYks</c:v>
                </c:pt>
                <c:pt idx="10161">
                  <c:v>Er4nSMkHASI</c:v>
                </c:pt>
                <c:pt idx="10162">
                  <c:v>Zh9yq1fgJvY</c:v>
                </c:pt>
                <c:pt idx="10163">
                  <c:v>r16e-mrlVns</c:v>
                </c:pt>
                <c:pt idx="10164">
                  <c:v>2UHmDbKkVHo</c:v>
                </c:pt>
                <c:pt idx="10165">
                  <c:v>1p4RGhUiSrs</c:v>
                </c:pt>
                <c:pt idx="10166">
                  <c:v>Jodbdj52Vc0</c:v>
                </c:pt>
                <c:pt idx="10167">
                  <c:v>U0yyh0gCcWg</c:v>
                </c:pt>
                <c:pt idx="10168">
                  <c:v>bs9y2NTRg_c</c:v>
                </c:pt>
                <c:pt idx="10169">
                  <c:v>qEf_2YN1XaA</c:v>
                </c:pt>
                <c:pt idx="10170">
                  <c:v>M13T2XdiX7M</c:v>
                </c:pt>
                <c:pt idx="10171">
                  <c:v>Cj6GGOH1FKM</c:v>
                </c:pt>
                <c:pt idx="10172">
                  <c:v>U93UyoOK0XA</c:v>
                </c:pt>
                <c:pt idx="10173">
                  <c:v>QIlSlT12I8U</c:v>
                </c:pt>
                <c:pt idx="10174">
                  <c:v>9nuwMyNodxE</c:v>
                </c:pt>
                <c:pt idx="10175">
                  <c:v>LGCslFvv4lA</c:v>
                </c:pt>
                <c:pt idx="10176">
                  <c:v>86A9WMFoqCk</c:v>
                </c:pt>
                <c:pt idx="10177">
                  <c:v>wbkbdLmwpkA</c:v>
                </c:pt>
                <c:pt idx="10178">
                  <c:v>vDWuq0cn-78</c:v>
                </c:pt>
                <c:pt idx="10179">
                  <c:v>LW7XYjwhbpE</c:v>
                </c:pt>
                <c:pt idx="10180">
                  <c:v>3M-EnxNuTc8</c:v>
                </c:pt>
                <c:pt idx="10181">
                  <c:v>s7X7F9NWtoo</c:v>
                </c:pt>
                <c:pt idx="10182">
                  <c:v>oargaN_6gdA</c:v>
                </c:pt>
                <c:pt idx="10183">
                  <c:v>RTU_aF9Q-dk</c:v>
                </c:pt>
                <c:pt idx="10184">
                  <c:v>vhwYzFI02lk</c:v>
                </c:pt>
                <c:pt idx="10185">
                  <c:v>DwPe_KYiaRs</c:v>
                </c:pt>
                <c:pt idx="10186">
                  <c:v>38oied_KwUo</c:v>
                </c:pt>
                <c:pt idx="10187">
                  <c:v>6GXZ60NCiuQ</c:v>
                </c:pt>
                <c:pt idx="10188">
                  <c:v>9ujzgWtesy0</c:v>
                </c:pt>
                <c:pt idx="10189">
                  <c:v>iiURzrjJseQ</c:v>
                </c:pt>
                <c:pt idx="10190">
                  <c:v>HRJKduGI6dU</c:v>
                </c:pt>
                <c:pt idx="10191">
                  <c:v>yNbeuH443FY</c:v>
                </c:pt>
                <c:pt idx="10192">
                  <c:v>vsvImg6LEHA</c:v>
                </c:pt>
                <c:pt idx="10193">
                  <c:v>QQVrQEtUV5Y</c:v>
                </c:pt>
                <c:pt idx="10194">
                  <c:v>Xq-rav_LPVI</c:v>
                </c:pt>
                <c:pt idx="10195">
                  <c:v>MaKUmY3E6fk</c:v>
                </c:pt>
                <c:pt idx="10196">
                  <c:v>SlsatcvCpuk</c:v>
                </c:pt>
                <c:pt idx="10197">
                  <c:v>xLEMiN-SO8I</c:v>
                </c:pt>
                <c:pt idx="10198">
                  <c:v>kE0qdgEAt9g</c:v>
                </c:pt>
                <c:pt idx="10199">
                  <c:v>GHxmLMaQFZI</c:v>
                </c:pt>
                <c:pt idx="10200">
                  <c:v>6D8PzG9thcE</c:v>
                </c:pt>
                <c:pt idx="10201">
                  <c:v>NZTF1Vg3M2E</c:v>
                </c:pt>
                <c:pt idx="10202">
                  <c:v>0Jik_UImU6U</c:v>
                </c:pt>
                <c:pt idx="10203">
                  <c:v>PisKTrBPJD8</c:v>
                </c:pt>
                <c:pt idx="10204">
                  <c:v>t2b7hjYYTGU</c:v>
                </c:pt>
                <c:pt idx="10205">
                  <c:v>JWkUrw1oh4I</c:v>
                </c:pt>
                <c:pt idx="10206">
                  <c:v>NV6ogpOBYNA</c:v>
                </c:pt>
                <c:pt idx="10207">
                  <c:v>8RZg4V1C3HE</c:v>
                </c:pt>
                <c:pt idx="10208">
                  <c:v>3V7j292CUT8</c:v>
                </c:pt>
                <c:pt idx="10209">
                  <c:v>ulH_5gS3jx0</c:v>
                </c:pt>
                <c:pt idx="10210">
                  <c:v>6k9HO69T-yc</c:v>
                </c:pt>
                <c:pt idx="10211">
                  <c:v>qX0A20VyElQ</c:v>
                </c:pt>
                <c:pt idx="10212">
                  <c:v>sWMdpR5Jcow</c:v>
                </c:pt>
                <c:pt idx="10213">
                  <c:v>mpGp4oBEtlM</c:v>
                </c:pt>
                <c:pt idx="10214">
                  <c:v>GcJSg7ZFVwk</c:v>
                </c:pt>
                <c:pt idx="10215">
                  <c:v>BgFbeThGHRY</c:v>
                </c:pt>
                <c:pt idx="10216">
                  <c:v>4ITuWQiP7Ik</c:v>
                </c:pt>
                <c:pt idx="10217">
                  <c:v>qd6Kd5k8hoo</c:v>
                </c:pt>
                <c:pt idx="10218">
                  <c:v>3lCn-hLeB4s</c:v>
                </c:pt>
                <c:pt idx="10219">
                  <c:v>dN5eLAh2obA</c:v>
                </c:pt>
                <c:pt idx="10220">
                  <c:v>Ei3GtvqNkeU</c:v>
                </c:pt>
                <c:pt idx="10221">
                  <c:v>_vvvSyBNiHc</c:v>
                </c:pt>
                <c:pt idx="10222">
                  <c:v>wdzT0r6ggsk</c:v>
                </c:pt>
                <c:pt idx="10223">
                  <c:v>xK1LT69V0-U</c:v>
                </c:pt>
                <c:pt idx="10224">
                  <c:v>UcUlfoZ0Z_0</c:v>
                </c:pt>
                <c:pt idx="10225">
                  <c:v>bCne5Tnu0pA</c:v>
                </c:pt>
                <c:pt idx="10226">
                  <c:v>PNdcAYgfRlE</c:v>
                </c:pt>
                <c:pt idx="10227">
                  <c:v>dF6ff3tGAtI</c:v>
                </c:pt>
                <c:pt idx="10228">
                  <c:v>Exw305dY4TY</c:v>
                </c:pt>
                <c:pt idx="10229">
                  <c:v>pfbHnb27bNM</c:v>
                </c:pt>
                <c:pt idx="10230">
                  <c:v>XPL87MfAkIA</c:v>
                </c:pt>
                <c:pt idx="10231">
                  <c:v>MKh_xdrr4vk</c:v>
                </c:pt>
                <c:pt idx="10232">
                  <c:v>o2C4zIG2AdU</c:v>
                </c:pt>
                <c:pt idx="10233">
                  <c:v>q1by5Emk2WI</c:v>
                </c:pt>
                <c:pt idx="10234">
                  <c:v>dH3YBQ5ozMA</c:v>
                </c:pt>
                <c:pt idx="10235">
                  <c:v>2S1B1pV9bOE</c:v>
                </c:pt>
                <c:pt idx="10236">
                  <c:v>wICCuz8I6To</c:v>
                </c:pt>
                <c:pt idx="10237">
                  <c:v>CjcMkQsvPBQ</c:v>
                </c:pt>
                <c:pt idx="10238">
                  <c:v>jHfgSd5BsQw</c:v>
                </c:pt>
                <c:pt idx="10239">
                  <c:v>GWyl9vML7Qk</c:v>
                </c:pt>
                <c:pt idx="10240">
                  <c:v>sk7slD8O6U4</c:v>
                </c:pt>
                <c:pt idx="10241">
                  <c:v>QYNymjtl_QE</c:v>
                </c:pt>
                <c:pt idx="10242">
                  <c:v>84OeyAnYtD0</c:v>
                </c:pt>
                <c:pt idx="10243">
                  <c:v>1kV6ETJ-rPE</c:v>
                </c:pt>
                <c:pt idx="10244">
                  <c:v>qXJMDzBMAUQ</c:v>
                </c:pt>
                <c:pt idx="10245">
                  <c:v>xNuEjJy1HCI</c:v>
                </c:pt>
                <c:pt idx="10246">
                  <c:v>pFol9N2CQAM</c:v>
                </c:pt>
                <c:pt idx="10247">
                  <c:v>BfOm_s9LhZA</c:v>
                </c:pt>
                <c:pt idx="10248">
                  <c:v>DJj5wCPcKmU</c:v>
                </c:pt>
                <c:pt idx="10249">
                  <c:v>xNJpCEoI484</c:v>
                </c:pt>
                <c:pt idx="10250">
                  <c:v>KP6xVcxRZew</c:v>
                </c:pt>
                <c:pt idx="10251">
                  <c:v>KoZo81yWndQ</c:v>
                </c:pt>
                <c:pt idx="10252">
                  <c:v>n9bpbuQRjbE</c:v>
                </c:pt>
                <c:pt idx="10253">
                  <c:v>NZ5nZlsfbTc</c:v>
                </c:pt>
                <c:pt idx="10254">
                  <c:v>X9BSgEO7m9E</c:v>
                </c:pt>
                <c:pt idx="10255">
                  <c:v>OOzLtsqQKjY</c:v>
                </c:pt>
                <c:pt idx="10256">
                  <c:v>szcRJkL2KxQ</c:v>
                </c:pt>
                <c:pt idx="10257">
                  <c:v>BuKnOUOU-GQ</c:v>
                </c:pt>
                <c:pt idx="10258">
                  <c:v>K9RcEwlJtQs</c:v>
                </c:pt>
                <c:pt idx="10259">
                  <c:v>DT3n9F_IhbQ</c:v>
                </c:pt>
                <c:pt idx="10260">
                  <c:v>R_pJ3MxuRrI</c:v>
                </c:pt>
                <c:pt idx="10261">
                  <c:v>TMWqeBWASMM</c:v>
                </c:pt>
                <c:pt idx="10262">
                  <c:v>pTzYm_2LaMo</c:v>
                </c:pt>
                <c:pt idx="10263">
                  <c:v>KetYTH01gfg</c:v>
                </c:pt>
                <c:pt idx="10264">
                  <c:v>bJs5Tw5K70I</c:v>
                </c:pt>
                <c:pt idx="10265">
                  <c:v>pbGitIZ35Rs</c:v>
                </c:pt>
                <c:pt idx="10266">
                  <c:v>PzoCwkRNo_Y</c:v>
                </c:pt>
                <c:pt idx="10267">
                  <c:v>7CfG0YNjCEQ</c:v>
                </c:pt>
                <c:pt idx="10268">
                  <c:v>KdcV-KrjpNo</c:v>
                </c:pt>
                <c:pt idx="10269">
                  <c:v>YblVt3iLwz0</c:v>
                </c:pt>
                <c:pt idx="10270">
                  <c:v>aTAe3dcIXas</c:v>
                </c:pt>
                <c:pt idx="10271">
                  <c:v>YMSDQ_LpAuk</c:v>
                </c:pt>
                <c:pt idx="10272">
                  <c:v>TOPFB4onesk</c:v>
                </c:pt>
                <c:pt idx="10273">
                  <c:v>E18tX6SriWE</c:v>
                </c:pt>
                <c:pt idx="10274">
                  <c:v>OeoDky4veXA</c:v>
                </c:pt>
                <c:pt idx="10275">
                  <c:v>1aNgs4YpQBw</c:v>
                </c:pt>
                <c:pt idx="10276">
                  <c:v>qhwiGL4dBLI</c:v>
                </c:pt>
                <c:pt idx="10277">
                  <c:v>v-tH0du81Y4</c:v>
                </c:pt>
                <c:pt idx="10278">
                  <c:v>UBkp8UWESWs</c:v>
                </c:pt>
                <c:pt idx="10279">
                  <c:v>_IKT6ZmyRYY</c:v>
                </c:pt>
                <c:pt idx="10280">
                  <c:v>IO1quF5qrHI</c:v>
                </c:pt>
                <c:pt idx="10281">
                  <c:v>lbPKxhQZLio</c:v>
                </c:pt>
                <c:pt idx="10282">
                  <c:v>n4rgggSwUSI</c:v>
                </c:pt>
                <c:pt idx="10283">
                  <c:v>0B2wGtJObrE</c:v>
                </c:pt>
                <c:pt idx="10284">
                  <c:v>qsNaqQOPZj4</c:v>
                </c:pt>
                <c:pt idx="10285">
                  <c:v>IMIJEeZOU4A</c:v>
                </c:pt>
                <c:pt idx="10286">
                  <c:v>lejSmqQQ1GY</c:v>
                </c:pt>
                <c:pt idx="10287">
                  <c:v>eCmRb6MI72Y</c:v>
                </c:pt>
                <c:pt idx="10288">
                  <c:v>6vOf29s7Ftw</c:v>
                </c:pt>
                <c:pt idx="10289">
                  <c:v>iSxCEKuM5yo</c:v>
                </c:pt>
                <c:pt idx="10290">
                  <c:v>inuRNiv5oZI</c:v>
                </c:pt>
                <c:pt idx="10291">
                  <c:v>xhz0tRDKfOU</c:v>
                </c:pt>
                <c:pt idx="10292">
                  <c:v>JPbJCC7NP8k</c:v>
                </c:pt>
                <c:pt idx="10293">
                  <c:v>pEXws5nwDEA</c:v>
                </c:pt>
                <c:pt idx="10294">
                  <c:v>gVWSgFyaid0</c:v>
                </c:pt>
                <c:pt idx="10295">
                  <c:v>stNh_di8OM8</c:v>
                </c:pt>
                <c:pt idx="10296">
                  <c:v>dcFP5fysG_Y</c:v>
                </c:pt>
                <c:pt idx="10297">
                  <c:v>Gy8Avca4aAU</c:v>
                </c:pt>
                <c:pt idx="10298">
                  <c:v>XzfqdnC6ckc</c:v>
                </c:pt>
                <c:pt idx="10299">
                  <c:v>LctGXyp2ag4</c:v>
                </c:pt>
                <c:pt idx="10300">
                  <c:v>GOZTZxpv-bs</c:v>
                </c:pt>
                <c:pt idx="10301">
                  <c:v>r09UAUqS2Cg</c:v>
                </c:pt>
                <c:pt idx="10302">
                  <c:v>w3SOLnmRS-c</c:v>
                </c:pt>
                <c:pt idx="10303">
                  <c:v>6xKH2EITFgU</c:v>
                </c:pt>
                <c:pt idx="10304">
                  <c:v>yXaMd8pOGIY</c:v>
                </c:pt>
                <c:pt idx="10305">
                  <c:v>f2yPfaINMH8</c:v>
                </c:pt>
                <c:pt idx="10306">
                  <c:v>ApGh_sN_niI</c:v>
                </c:pt>
                <c:pt idx="10307">
                  <c:v>lO_V75QjC5U</c:v>
                </c:pt>
                <c:pt idx="10308">
                  <c:v>mu8rZU7sW5o</c:v>
                </c:pt>
                <c:pt idx="10309">
                  <c:v>qD5HIMjbIbQ</c:v>
                </c:pt>
                <c:pt idx="10310">
                  <c:v>EvPg-MF75vc</c:v>
                </c:pt>
                <c:pt idx="10311">
                  <c:v>LAUrNU7dYpI</c:v>
                </c:pt>
                <c:pt idx="10312">
                  <c:v>OaiVyWe9CH0</c:v>
                </c:pt>
                <c:pt idx="10313">
                  <c:v>Mdyfkl47PWY</c:v>
                </c:pt>
                <c:pt idx="10314">
                  <c:v>AJAtI7eXmmQ</c:v>
                </c:pt>
                <c:pt idx="10315">
                  <c:v>sJ-brp1T81Y</c:v>
                </c:pt>
                <c:pt idx="10316">
                  <c:v>r3u6DidQnX0</c:v>
                </c:pt>
                <c:pt idx="10317">
                  <c:v>bomp2pf8vIo</c:v>
                </c:pt>
                <c:pt idx="10318">
                  <c:v>Bp_6JBNwPrg</c:v>
                </c:pt>
                <c:pt idx="10319">
                  <c:v>974hHoazZWw</c:v>
                </c:pt>
                <c:pt idx="10320">
                  <c:v>2bf7uL2EHUE</c:v>
                </c:pt>
                <c:pt idx="10321">
                  <c:v>Fn36EVTC3kY</c:v>
                </c:pt>
                <c:pt idx="10322">
                  <c:v>V6RqqIA3NWQ</c:v>
                </c:pt>
                <c:pt idx="10323">
                  <c:v>MDO2ALHQ-qM</c:v>
                </c:pt>
                <c:pt idx="10324">
                  <c:v>IxsRrH2borU</c:v>
                </c:pt>
                <c:pt idx="10325">
                  <c:v>KVe3bIGWmd8</c:v>
                </c:pt>
                <c:pt idx="10326">
                  <c:v>AuSew0AGngE</c:v>
                </c:pt>
                <c:pt idx="10327">
                  <c:v>SUrbuJuP2hs</c:v>
                </c:pt>
                <c:pt idx="10328">
                  <c:v>Q8nWn3gEfwY</c:v>
                </c:pt>
                <c:pt idx="10329">
                  <c:v>FgPGam6RBZg</c:v>
                </c:pt>
                <c:pt idx="10330">
                  <c:v>CixoPJ-BUGw</c:v>
                </c:pt>
                <c:pt idx="10331">
                  <c:v>RAaWHw6WNu8</c:v>
                </c:pt>
                <c:pt idx="10332">
                  <c:v>YD0vDIc2cmE</c:v>
                </c:pt>
                <c:pt idx="10333">
                  <c:v>AtvrwKnyHk4</c:v>
                </c:pt>
                <c:pt idx="10334">
                  <c:v>9zko9tPc6Lk</c:v>
                </c:pt>
                <c:pt idx="10335">
                  <c:v>YXtWw7609T8</c:v>
                </c:pt>
                <c:pt idx="10336">
                  <c:v>BmoeYztkzBg</c:v>
                </c:pt>
                <c:pt idx="10337">
                  <c:v>t0bg7SeDieo</c:v>
                </c:pt>
                <c:pt idx="10338">
                  <c:v>UCoVXBzprOU</c:v>
                </c:pt>
                <c:pt idx="10339">
                  <c:v>XBkuWE0zo-0</c:v>
                </c:pt>
                <c:pt idx="10340">
                  <c:v>8bu2SOrpIz0</c:v>
                </c:pt>
                <c:pt idx="10341">
                  <c:v>biv-EMDhtXM</c:v>
                </c:pt>
                <c:pt idx="10342">
                  <c:v>zn04Eavv3Nw</c:v>
                </c:pt>
                <c:pt idx="10343">
                  <c:v>FT4rYF48g20</c:v>
                </c:pt>
                <c:pt idx="10344">
                  <c:v>aiZYzq0MtL0</c:v>
                </c:pt>
                <c:pt idx="10345">
                  <c:v>pxPxcIyMad0</c:v>
                </c:pt>
                <c:pt idx="10346">
                  <c:v>112gAgi0giQ</c:v>
                </c:pt>
                <c:pt idx="10347">
                  <c:v>84x-etyfzrE</c:v>
                </c:pt>
                <c:pt idx="10348">
                  <c:v>6VutOzF8gq4</c:v>
                </c:pt>
                <c:pt idx="10349">
                  <c:v>8_tv2QBZ4WU</c:v>
                </c:pt>
                <c:pt idx="10350">
                  <c:v>s9CB7FxjcbQ</c:v>
                </c:pt>
                <c:pt idx="10351">
                  <c:v>GqVZrcSDVBY</c:v>
                </c:pt>
                <c:pt idx="10352">
                  <c:v>MyGn84kUhms</c:v>
                </c:pt>
                <c:pt idx="10353">
                  <c:v>ztGIsPDsA2A</c:v>
                </c:pt>
                <c:pt idx="10354">
                  <c:v>Q9Tk-M0FcuI</c:v>
                </c:pt>
                <c:pt idx="10355">
                  <c:v>v9iInif1XOA</c:v>
                </c:pt>
                <c:pt idx="10356">
                  <c:v>t_iSI89ZxYU</c:v>
                </c:pt>
                <c:pt idx="10357">
                  <c:v>Cl8InT3QaSg</c:v>
                </c:pt>
                <c:pt idx="10358">
                  <c:v>k1KR-JK39dk</c:v>
                </c:pt>
                <c:pt idx="10359">
                  <c:v>Oidtf4Ev8cQ</c:v>
                </c:pt>
                <c:pt idx="10360">
                  <c:v>epmsw3OwYFs</c:v>
                </c:pt>
                <c:pt idx="10361">
                  <c:v>or-xbqcWEI8</c:v>
                </c:pt>
                <c:pt idx="10362">
                  <c:v>HNSPBvvp7-A</c:v>
                </c:pt>
                <c:pt idx="10363">
                  <c:v>PCxup2LyoMk</c:v>
                </c:pt>
                <c:pt idx="10364">
                  <c:v>eeZ03BnsuSU</c:v>
                </c:pt>
                <c:pt idx="10365">
                  <c:v>02CtKrU-hDc</c:v>
                </c:pt>
                <c:pt idx="10366">
                  <c:v>Kw1pyBLiPNQ</c:v>
                </c:pt>
                <c:pt idx="10367">
                  <c:v>sH8xGzY6-SU</c:v>
                </c:pt>
                <c:pt idx="10368">
                  <c:v>OTyddOpvhh4</c:v>
                </c:pt>
                <c:pt idx="10369">
                  <c:v>TgyGjf649Qs</c:v>
                </c:pt>
                <c:pt idx="10370">
                  <c:v>v6QcVjqawEA</c:v>
                </c:pt>
                <c:pt idx="10371">
                  <c:v>ySy8mcceTno</c:v>
                </c:pt>
                <c:pt idx="10372">
                  <c:v>JT6FiIW5r8Q</c:v>
                </c:pt>
                <c:pt idx="10373">
                  <c:v>McCzA0KsW9A</c:v>
                </c:pt>
                <c:pt idx="10374">
                  <c:v>yyHk8eG0VHw</c:v>
                </c:pt>
                <c:pt idx="10375">
                  <c:v>cNYwnlcjnDU</c:v>
                </c:pt>
                <c:pt idx="10376">
                  <c:v>cfO3F0BtL4E</c:v>
                </c:pt>
                <c:pt idx="10377">
                  <c:v>G4wj5F1mEqE</c:v>
                </c:pt>
                <c:pt idx="10378">
                  <c:v>aMQbRpxgFvs</c:v>
                </c:pt>
                <c:pt idx="10379">
                  <c:v>Yxv6GJElUi4</c:v>
                </c:pt>
                <c:pt idx="10380">
                  <c:v>7MTyKEqAixI</c:v>
                </c:pt>
                <c:pt idx="10381">
                  <c:v>sjL64hmQeYU</c:v>
                </c:pt>
                <c:pt idx="10382">
                  <c:v>y-BScbU0vyY</c:v>
                </c:pt>
                <c:pt idx="10383">
                  <c:v>V8b805Xk6KU</c:v>
                </c:pt>
                <c:pt idx="10384">
                  <c:v>fBPMUL51P_I</c:v>
                </c:pt>
                <c:pt idx="10385">
                  <c:v>jXk3COOc7vo</c:v>
                </c:pt>
                <c:pt idx="10386">
                  <c:v>4E2k5VE8tvU</c:v>
                </c:pt>
                <c:pt idx="10387">
                  <c:v>OjYwlf4JOlE</c:v>
                </c:pt>
                <c:pt idx="10388">
                  <c:v>eTJbHt9Bkro</c:v>
                </c:pt>
                <c:pt idx="10389">
                  <c:v>ZmcK0mjkeFU</c:v>
                </c:pt>
                <c:pt idx="10390">
                  <c:v>kmGD4oet2u0</c:v>
                </c:pt>
                <c:pt idx="10391">
                  <c:v>Yp-Q-AdRt_Y</c:v>
                </c:pt>
                <c:pt idx="10392">
                  <c:v>lXG8NzBvuwo</c:v>
                </c:pt>
                <c:pt idx="10393">
                  <c:v>Mel7yaTe-I8</c:v>
                </c:pt>
                <c:pt idx="10394">
                  <c:v>cnPZJAWV_o0</c:v>
                </c:pt>
                <c:pt idx="10395">
                  <c:v>SDG5U00mS_U</c:v>
                </c:pt>
                <c:pt idx="10396">
                  <c:v>wp6JyLeo4mY</c:v>
                </c:pt>
                <c:pt idx="10397">
                  <c:v>QFW6FeWdklU</c:v>
                </c:pt>
                <c:pt idx="10398">
                  <c:v>Y1sRKIRHK9I</c:v>
                </c:pt>
                <c:pt idx="10399">
                  <c:v>nezwYEtwlOA</c:v>
                </c:pt>
                <c:pt idx="10400">
                  <c:v>rHqVcWxwQKw</c:v>
                </c:pt>
                <c:pt idx="10401">
                  <c:v>zs7WWBGmDIU</c:v>
                </c:pt>
                <c:pt idx="10402">
                  <c:v>FF8qQlbCD30</c:v>
                </c:pt>
                <c:pt idx="10403">
                  <c:v>kskSwiotReE</c:v>
                </c:pt>
                <c:pt idx="10404">
                  <c:v>vaZtNsgBgHg</c:v>
                </c:pt>
                <c:pt idx="10405">
                  <c:v>D-Pp6HZYwL0</c:v>
                </c:pt>
                <c:pt idx="10406">
                  <c:v>3srrfKOzruU</c:v>
                </c:pt>
                <c:pt idx="10407">
                  <c:v>fZuYslUB0X0</c:v>
                </c:pt>
                <c:pt idx="10408">
                  <c:v>j_ZQPxbsXoM</c:v>
                </c:pt>
                <c:pt idx="10409">
                  <c:v>eVhXWPb89o0</c:v>
                </c:pt>
                <c:pt idx="10410">
                  <c:v>QfZVYITsQRI</c:v>
                </c:pt>
                <c:pt idx="10411">
                  <c:v>0W85g1pTyWY</c:v>
                </c:pt>
                <c:pt idx="10412">
                  <c:v>gu5phlkEINU</c:v>
                </c:pt>
                <c:pt idx="10413">
                  <c:v>vUq9JjoiGFE</c:v>
                </c:pt>
                <c:pt idx="10414">
                  <c:v>2QTPYBK_iLg</c:v>
                </c:pt>
                <c:pt idx="10415">
                  <c:v>dYdUOvB3l-Y</c:v>
                </c:pt>
                <c:pt idx="10416">
                  <c:v>6NAISxSPVSQ</c:v>
                </c:pt>
                <c:pt idx="10417">
                  <c:v>jaGZNgosNpk</c:v>
                </c:pt>
                <c:pt idx="10418">
                  <c:v>byLufx7Izfg</c:v>
                </c:pt>
                <c:pt idx="10419">
                  <c:v>mhgCxEMltpo</c:v>
                </c:pt>
                <c:pt idx="10420">
                  <c:v>WHU3mz-A82M</c:v>
                </c:pt>
                <c:pt idx="10421">
                  <c:v>dl--XgEZxA4</c:v>
                </c:pt>
                <c:pt idx="10422">
                  <c:v>dUjNMfpbxV0</c:v>
                </c:pt>
                <c:pt idx="10423">
                  <c:v>DkRtaq-0bCQ</c:v>
                </c:pt>
                <c:pt idx="10424">
                  <c:v>Q3L0gArhmaE</c:v>
                </c:pt>
                <c:pt idx="10425">
                  <c:v>TyFIjDDPc3c</c:v>
                </c:pt>
                <c:pt idx="10426">
                  <c:v>olZ2dwyD6R8</c:v>
                </c:pt>
                <c:pt idx="10427">
                  <c:v>GTfrEHtPryo</c:v>
                </c:pt>
                <c:pt idx="10428">
                  <c:v>quAWroEKQUI</c:v>
                </c:pt>
                <c:pt idx="10429">
                  <c:v>ZGwFDFQEe6w</c:v>
                </c:pt>
                <c:pt idx="10430">
                  <c:v>qEpdEJNrLqc</c:v>
                </c:pt>
                <c:pt idx="10431">
                  <c:v>jN5b5I7MqBo</c:v>
                </c:pt>
                <c:pt idx="10432">
                  <c:v>3d7NjfTziNM</c:v>
                </c:pt>
                <c:pt idx="10433">
                  <c:v>o7XpOchBbVM</c:v>
                </c:pt>
                <c:pt idx="10434">
                  <c:v>yGlp6XDmQmk</c:v>
                </c:pt>
                <c:pt idx="10435">
                  <c:v>4eZxvnmnrvk</c:v>
                </c:pt>
                <c:pt idx="10436">
                  <c:v>IR64TfSwA1k</c:v>
                </c:pt>
                <c:pt idx="10437">
                  <c:v>TcM2Z6sThQs</c:v>
                </c:pt>
                <c:pt idx="10438">
                  <c:v>TvhjpOaNmTs</c:v>
                </c:pt>
                <c:pt idx="10439">
                  <c:v>HcefsokYgJk</c:v>
                </c:pt>
                <c:pt idx="10440">
                  <c:v>3Onpphx2ZiI</c:v>
                </c:pt>
                <c:pt idx="10441">
                  <c:v>O8em4psuejs</c:v>
                </c:pt>
                <c:pt idx="10442">
                  <c:v>SEZTaS4Hx0s</c:v>
                </c:pt>
                <c:pt idx="10443">
                  <c:v>v9RyaFjC6-Q</c:v>
                </c:pt>
                <c:pt idx="10444">
                  <c:v>GveicXwhn_Y</c:v>
                </c:pt>
                <c:pt idx="10445">
                  <c:v>rewrhR1sKx8</c:v>
                </c:pt>
                <c:pt idx="10446">
                  <c:v>YC9pjAD15MQ</c:v>
                </c:pt>
                <c:pt idx="10447">
                  <c:v>9vnhToVxgUU</c:v>
                </c:pt>
                <c:pt idx="10448">
                  <c:v>f98A-1q3jgo</c:v>
                </c:pt>
                <c:pt idx="10449">
                  <c:v>lJtVaJLfQMQ</c:v>
                </c:pt>
                <c:pt idx="10450">
                  <c:v>B_s0597AYYg</c:v>
                </c:pt>
                <c:pt idx="10451">
                  <c:v>QGGwjct2Lw0</c:v>
                </c:pt>
                <c:pt idx="10452">
                  <c:v>c7MwlTFQBEQ</c:v>
                </c:pt>
                <c:pt idx="10453">
                  <c:v>BesHsE3WwmU</c:v>
                </c:pt>
                <c:pt idx="10454">
                  <c:v>lNAAZqbSA9A</c:v>
                </c:pt>
                <c:pt idx="10455">
                  <c:v>Hy8ISlyuz-A</c:v>
                </c:pt>
                <c:pt idx="10456">
                  <c:v>Hm32viIpFqk</c:v>
                </c:pt>
                <c:pt idx="10457">
                  <c:v>TqKwVA-tPAk</c:v>
                </c:pt>
                <c:pt idx="10458">
                  <c:v>OvIacuQv27A</c:v>
                </c:pt>
                <c:pt idx="10459">
                  <c:v>PpHFW4JknfU</c:v>
                </c:pt>
                <c:pt idx="10460">
                  <c:v>ZAIr5yIc1ng</c:v>
                </c:pt>
                <c:pt idx="10461">
                  <c:v>UZXLiCqY-FI</c:v>
                </c:pt>
                <c:pt idx="10462">
                  <c:v>oqHpPd3V06w</c:v>
                </c:pt>
                <c:pt idx="10463">
                  <c:v>CfgwsIXO-S8</c:v>
                </c:pt>
                <c:pt idx="10464">
                  <c:v>0Sh_yqlYh8Y</c:v>
                </c:pt>
                <c:pt idx="10465">
                  <c:v>g4Hbz2jLxvQ</c:v>
                </c:pt>
                <c:pt idx="10466">
                  <c:v>64QXmeV3FtI</c:v>
                </c:pt>
                <c:pt idx="10467">
                  <c:v>yiu1CIBlymo</c:v>
                </c:pt>
                <c:pt idx="10468">
                  <c:v>p8XP7A7kvzM</c:v>
                </c:pt>
                <c:pt idx="10469">
                  <c:v>wgamdaaM36I</c:v>
                </c:pt>
                <c:pt idx="10470">
                  <c:v>WE0yOwmip8w</c:v>
                </c:pt>
                <c:pt idx="10471">
                  <c:v>58jE0jh03aA</c:v>
                </c:pt>
                <c:pt idx="10472">
                  <c:v>bINdKq2K_WE</c:v>
                </c:pt>
                <c:pt idx="10473">
                  <c:v>kXHQbXn2gYY</c:v>
                </c:pt>
                <c:pt idx="10474">
                  <c:v>Q0syccy2ano</c:v>
                </c:pt>
                <c:pt idx="10475">
                  <c:v>4Xlz0OBXlao</c:v>
                </c:pt>
                <c:pt idx="10476">
                  <c:v>JgwsWw4Uzyc</c:v>
                </c:pt>
                <c:pt idx="10477">
                  <c:v>RbwpLmRSljc</c:v>
                </c:pt>
                <c:pt idx="10478">
                  <c:v>k1KiS3GHTrE</c:v>
                </c:pt>
                <c:pt idx="10479">
                  <c:v>_8-yJpek8uY</c:v>
                </c:pt>
                <c:pt idx="10480">
                  <c:v>WJdGH3JLd3o</c:v>
                </c:pt>
                <c:pt idx="10481">
                  <c:v>zbCrUyG5ny8</c:v>
                </c:pt>
                <c:pt idx="10482">
                  <c:v>jCapB7AbXHw</c:v>
                </c:pt>
                <c:pt idx="10483">
                  <c:v>KkQQFST6Hp8</c:v>
                </c:pt>
                <c:pt idx="10484">
                  <c:v>rucOLpxX6WE</c:v>
                </c:pt>
                <c:pt idx="10485">
                  <c:v>6XbiNtsnq9M</c:v>
                </c:pt>
                <c:pt idx="10486">
                  <c:v>05KG0F86lJc</c:v>
                </c:pt>
                <c:pt idx="10487">
                  <c:v>6CJeLRTkqyI</c:v>
                </c:pt>
                <c:pt idx="10488">
                  <c:v>amVfDdFhh7c</c:v>
                </c:pt>
                <c:pt idx="10489">
                  <c:v>1V6rUOvieZA</c:v>
                </c:pt>
                <c:pt idx="10490">
                  <c:v>323ErGliWj4</c:v>
                </c:pt>
                <c:pt idx="10491">
                  <c:v>smcUETnz2xY</c:v>
                </c:pt>
                <c:pt idx="10492">
                  <c:v>t3DSZKnAKyc</c:v>
                </c:pt>
                <c:pt idx="10493">
                  <c:v>G_QCqneZfkY</c:v>
                </c:pt>
                <c:pt idx="10494">
                  <c:v>RhuvuC2pKq4</c:v>
                </c:pt>
                <c:pt idx="10495">
                  <c:v>ahMla-qYPT4</c:v>
                </c:pt>
                <c:pt idx="10496">
                  <c:v>XnCXqz2S8_w</c:v>
                </c:pt>
                <c:pt idx="10497">
                  <c:v>3NKyqVWZQsI</c:v>
                </c:pt>
                <c:pt idx="10498">
                  <c:v>sqU6JUzL7yU</c:v>
                </c:pt>
                <c:pt idx="10499">
                  <c:v>w5kYxlxwui4</c:v>
                </c:pt>
                <c:pt idx="10500">
                  <c:v>nx_keFSk_AI</c:v>
                </c:pt>
                <c:pt idx="10501">
                  <c:v>erG6plRsPbQ</c:v>
                </c:pt>
                <c:pt idx="10502">
                  <c:v>nEehUrFRmIs</c:v>
                </c:pt>
                <c:pt idx="10503">
                  <c:v>mvfD6ay0x0o</c:v>
                </c:pt>
                <c:pt idx="10504">
                  <c:v>r1N8oKFiat4</c:v>
                </c:pt>
                <c:pt idx="10505">
                  <c:v>vwKyaw7bFNc</c:v>
                </c:pt>
                <c:pt idx="10506">
                  <c:v>gcWuxPheoiw</c:v>
                </c:pt>
                <c:pt idx="10507">
                  <c:v>I7-ZzWwtB9I</c:v>
                </c:pt>
                <c:pt idx="10508">
                  <c:v>kBf_8f07hBs</c:v>
                </c:pt>
                <c:pt idx="10509">
                  <c:v>nrEWlbOx-tI</c:v>
                </c:pt>
                <c:pt idx="10510">
                  <c:v>LDz3WVN4TzE</c:v>
                </c:pt>
                <c:pt idx="10511">
                  <c:v>2YiT8aVqHLI</c:v>
                </c:pt>
                <c:pt idx="10512">
                  <c:v>GsG26KXhaiM</c:v>
                </c:pt>
                <c:pt idx="10513">
                  <c:v>WX_JVJQ8m6c</c:v>
                </c:pt>
                <c:pt idx="10514">
                  <c:v>vRRgwlC3DD0</c:v>
                </c:pt>
                <c:pt idx="10515">
                  <c:v>GUVJ-hF6BTc</c:v>
                </c:pt>
                <c:pt idx="10516">
                  <c:v>bJJOzPOsduE</c:v>
                </c:pt>
                <c:pt idx="10517">
                  <c:v>s1NkRKhH9ss</c:v>
                </c:pt>
                <c:pt idx="10518">
                  <c:v>I3YUYdZI8dI</c:v>
                </c:pt>
                <c:pt idx="10519">
                  <c:v>0O22XNPrWd4</c:v>
                </c:pt>
                <c:pt idx="10520">
                  <c:v>UOjgjZ_Ewkc</c:v>
                </c:pt>
                <c:pt idx="10521">
                  <c:v>iQmQk6cwx3k</c:v>
                </c:pt>
                <c:pt idx="10522">
                  <c:v>kocqRCoLAfU</c:v>
                </c:pt>
                <c:pt idx="10523">
                  <c:v>7F4K8Ystbe0</c:v>
                </c:pt>
                <c:pt idx="10524">
                  <c:v>g9NPLuIvM2c</c:v>
                </c:pt>
                <c:pt idx="10525">
                  <c:v>p8XiUJhbOXE</c:v>
                </c:pt>
                <c:pt idx="10526">
                  <c:v>xb7XT0SCqXc</c:v>
                </c:pt>
                <c:pt idx="10527">
                  <c:v>Nh-w1XxqbZc</c:v>
                </c:pt>
                <c:pt idx="10528">
                  <c:v>MOxAGzgeES8</c:v>
                </c:pt>
                <c:pt idx="10529">
                  <c:v>BEW5Atl49mk</c:v>
                </c:pt>
                <c:pt idx="10530">
                  <c:v>wbogLErllFQ</c:v>
                </c:pt>
                <c:pt idx="10531">
                  <c:v>1csdJx6ydfA</c:v>
                </c:pt>
                <c:pt idx="10532">
                  <c:v>0jU1fXOUr98</c:v>
                </c:pt>
                <c:pt idx="10533">
                  <c:v>PxX9iqZWDFw</c:v>
                </c:pt>
                <c:pt idx="10534">
                  <c:v>BEpzZy5dGZ8</c:v>
                </c:pt>
                <c:pt idx="10535">
                  <c:v>oJWJXk1gYUM</c:v>
                </c:pt>
                <c:pt idx="10536">
                  <c:v>7rfsVUD1g4k</c:v>
                </c:pt>
                <c:pt idx="10537">
                  <c:v>kyieQsh2xEI</c:v>
                </c:pt>
                <c:pt idx="10538">
                  <c:v>LFxOeKDchNM</c:v>
                </c:pt>
                <c:pt idx="10539">
                  <c:v>UwjGgREEnrA</c:v>
                </c:pt>
                <c:pt idx="10540">
                  <c:v>v-BdPkZmT4s</c:v>
                </c:pt>
                <c:pt idx="10541">
                  <c:v>Kr35QjXm0Gs</c:v>
                </c:pt>
                <c:pt idx="10542">
                  <c:v>PP2SSbSfsnc</c:v>
                </c:pt>
                <c:pt idx="10543">
                  <c:v>EnQVQ9_-ZjM</c:v>
                </c:pt>
                <c:pt idx="10544">
                  <c:v>8x-mzEO3Em4</c:v>
                </c:pt>
                <c:pt idx="10545">
                  <c:v>jX3OyzkLHr0</c:v>
                </c:pt>
                <c:pt idx="10546">
                  <c:v>n_8JT5FsyuQ</c:v>
                </c:pt>
                <c:pt idx="10547">
                  <c:v>po774xAksQI</c:v>
                </c:pt>
                <c:pt idx="10548">
                  <c:v>MkdGyNI5k7Q</c:v>
                </c:pt>
                <c:pt idx="10549">
                  <c:v>W_eFFimRJ78</c:v>
                </c:pt>
                <c:pt idx="10550">
                  <c:v>Urv3sQ6_Pe0</c:v>
                </c:pt>
                <c:pt idx="10551">
                  <c:v>sTVKQ6hmRqo</c:v>
                </c:pt>
                <c:pt idx="10552">
                  <c:v>qQJ0DoH5NrI</c:v>
                </c:pt>
                <c:pt idx="10553">
                  <c:v>gEl2k-Bi01A</c:v>
                </c:pt>
                <c:pt idx="10554">
                  <c:v>BkK6S3INvHM</c:v>
                </c:pt>
                <c:pt idx="10555">
                  <c:v>syPz7Z2NP7E</c:v>
                </c:pt>
                <c:pt idx="10556">
                  <c:v>O-F2K5538q4</c:v>
                </c:pt>
                <c:pt idx="10557">
                  <c:v>pyJ3pdZkhzQ</c:v>
                </c:pt>
                <c:pt idx="10558">
                  <c:v>K_b4KfPFqSA</c:v>
                </c:pt>
                <c:pt idx="10559">
                  <c:v>NDCbHUSrPAk</c:v>
                </c:pt>
                <c:pt idx="10560">
                  <c:v>uK_DNlwaxvQ</c:v>
                </c:pt>
                <c:pt idx="10561">
                  <c:v>2WF1B0da-ZI</c:v>
                </c:pt>
                <c:pt idx="10562">
                  <c:v>dqaDpwweeYM</c:v>
                </c:pt>
                <c:pt idx="10563">
                  <c:v>w9BJkvwHquU</c:v>
                </c:pt>
                <c:pt idx="10564">
                  <c:v>18JgTrjfwcE</c:v>
                </c:pt>
                <c:pt idx="10565">
                  <c:v>EhSp7D1ZrBo</c:v>
                </c:pt>
                <c:pt idx="10566">
                  <c:v>OAqQ-rziZ2k</c:v>
                </c:pt>
                <c:pt idx="10567">
                  <c:v>ZYsYyvBC7lE</c:v>
                </c:pt>
                <c:pt idx="10568">
                  <c:v>qZnge-xDI2o</c:v>
                </c:pt>
                <c:pt idx="10569">
                  <c:v>iEO90MO9wcE</c:v>
                </c:pt>
                <c:pt idx="10570">
                  <c:v>QFtd9P0UOl8</c:v>
                </c:pt>
                <c:pt idx="10571">
                  <c:v>zKIQdgJEHgU</c:v>
                </c:pt>
                <c:pt idx="10572">
                  <c:v>63xVGKeKKgQ</c:v>
                </c:pt>
                <c:pt idx="10573">
                  <c:v>0Xj1inkyHko</c:v>
                </c:pt>
                <c:pt idx="10574">
                  <c:v>q-jZm-FUbqs</c:v>
                </c:pt>
                <c:pt idx="10575">
                  <c:v>ysik6z44B1E</c:v>
                </c:pt>
                <c:pt idx="10576">
                  <c:v>GBTV5ekQwWw</c:v>
                </c:pt>
                <c:pt idx="10577">
                  <c:v>jUz_MRN-83E</c:v>
                </c:pt>
                <c:pt idx="10578">
                  <c:v>i8gE20TW1n4</c:v>
                </c:pt>
                <c:pt idx="10579">
                  <c:v>euaGS3tPRBw</c:v>
                </c:pt>
                <c:pt idx="10580">
                  <c:v>UnPI4xKvf0c</c:v>
                </c:pt>
                <c:pt idx="10581">
                  <c:v>JNnRbYj6Rnc</c:v>
                </c:pt>
                <c:pt idx="10582">
                  <c:v>hgqy3o6ec-8</c:v>
                </c:pt>
                <c:pt idx="10583">
                  <c:v>mO-RSPLdpPg</c:v>
                </c:pt>
                <c:pt idx="10584">
                  <c:v>TmN_mMnlUtA</c:v>
                </c:pt>
                <c:pt idx="10585">
                  <c:v>Q_FAO1ZNKgo</c:v>
                </c:pt>
                <c:pt idx="10586">
                  <c:v>tDOMk9LydxU</c:v>
                </c:pt>
                <c:pt idx="10587">
                  <c:v>5_7XDbgvyiM</c:v>
                </c:pt>
                <c:pt idx="10588">
                  <c:v>jjCP_khIxLM</c:v>
                </c:pt>
                <c:pt idx="10589">
                  <c:v>mRyRgIW00u8</c:v>
                </c:pt>
                <c:pt idx="10590">
                  <c:v>ZqG90jzu2QE</c:v>
                </c:pt>
                <c:pt idx="10591">
                  <c:v>7HVPdTTuDno</c:v>
                </c:pt>
                <c:pt idx="10592">
                  <c:v>G3x4lx0kbqg</c:v>
                </c:pt>
                <c:pt idx="10593">
                  <c:v>18k8q7yHLvU</c:v>
                </c:pt>
                <c:pt idx="10594">
                  <c:v>N_mKleivtek</c:v>
                </c:pt>
                <c:pt idx="10595">
                  <c:v>7c6ugxqtF4g</c:v>
                </c:pt>
                <c:pt idx="10596">
                  <c:v>e1MlxPXzzWU</c:v>
                </c:pt>
                <c:pt idx="10597">
                  <c:v>_qPMBsnw4Io</c:v>
                </c:pt>
                <c:pt idx="10598">
                  <c:v>VPenyv2STAQ</c:v>
                </c:pt>
                <c:pt idx="10599">
                  <c:v>xK1FOECMvJE</c:v>
                </c:pt>
                <c:pt idx="10600">
                  <c:v>dWZoPEdf-bg</c:v>
                </c:pt>
                <c:pt idx="10601">
                  <c:v>M_A6T-Yuzzk</c:v>
                </c:pt>
                <c:pt idx="10602">
                  <c:v>6B0TLMxYjls</c:v>
                </c:pt>
                <c:pt idx="10603">
                  <c:v>Alp2ibzQZCs</c:v>
                </c:pt>
                <c:pt idx="10604">
                  <c:v>diXUacTq6A0</c:v>
                </c:pt>
                <c:pt idx="10605">
                  <c:v>VvjjGtSDDo4</c:v>
                </c:pt>
                <c:pt idx="10606">
                  <c:v>io82HGyOf9s</c:v>
                </c:pt>
                <c:pt idx="10607">
                  <c:v>02Q4RAS09Mg</c:v>
                </c:pt>
                <c:pt idx="10608">
                  <c:v>WtqFjTLB8es</c:v>
                </c:pt>
                <c:pt idx="10609">
                  <c:v>irXtiNZGIU0</c:v>
                </c:pt>
                <c:pt idx="10610">
                  <c:v>P2qOCZk6RT0</c:v>
                </c:pt>
                <c:pt idx="10611">
                  <c:v>81oEIrDYX4E</c:v>
                </c:pt>
                <c:pt idx="10612">
                  <c:v>hi8fd2fmS44</c:v>
                </c:pt>
                <c:pt idx="10613">
                  <c:v>LEJyP-g_olY</c:v>
                </c:pt>
                <c:pt idx="10614">
                  <c:v>mYSxQT5c2wk</c:v>
                </c:pt>
                <c:pt idx="10615">
                  <c:v>jY7XC5iY3ck</c:v>
                </c:pt>
                <c:pt idx="10616">
                  <c:v>r6wbTb3uRl0</c:v>
                </c:pt>
                <c:pt idx="10617">
                  <c:v>Cv7AzAkXZuY</c:v>
                </c:pt>
                <c:pt idx="10618">
                  <c:v>B8gf0WVz01E</c:v>
                </c:pt>
                <c:pt idx="10619">
                  <c:v>qBRh-cQIEKU</c:v>
                </c:pt>
                <c:pt idx="10620">
                  <c:v>I8lvZ5hfHpU</c:v>
                </c:pt>
                <c:pt idx="10621">
                  <c:v>DDKbzFE9M8M</c:v>
                </c:pt>
                <c:pt idx="10622">
                  <c:v>9sgls5OhOTg</c:v>
                </c:pt>
                <c:pt idx="10623">
                  <c:v>kkTJoG3_kIg</c:v>
                </c:pt>
                <c:pt idx="10624">
                  <c:v>tte055a3tHQ</c:v>
                </c:pt>
                <c:pt idx="10625">
                  <c:v>rZeHe2wGMkE</c:v>
                </c:pt>
                <c:pt idx="10626">
                  <c:v>68dGLhN09M0</c:v>
                </c:pt>
                <c:pt idx="10627">
                  <c:v>vTTs2p_SVnw</c:v>
                </c:pt>
                <c:pt idx="10628">
                  <c:v>hwExMRQ6G3A</c:v>
                </c:pt>
                <c:pt idx="10629">
                  <c:v>mOVPStnVgvU</c:v>
                </c:pt>
                <c:pt idx="10630">
                  <c:v>dn9Ov0_j9GM</c:v>
                </c:pt>
                <c:pt idx="10631">
                  <c:v>2aeaw4beDwI</c:v>
                </c:pt>
                <c:pt idx="10632">
                  <c:v>10L1hZ9qa58</c:v>
                </c:pt>
                <c:pt idx="10633">
                  <c:v>ZgTKmRPWMq4</c:v>
                </c:pt>
                <c:pt idx="10634">
                  <c:v>oG4xWVSIbck</c:v>
                </c:pt>
                <c:pt idx="10635">
                  <c:v>MCKtZLZXmoM</c:v>
                </c:pt>
                <c:pt idx="10636">
                  <c:v>0unsIywGK3A</c:v>
                </c:pt>
                <c:pt idx="10637">
                  <c:v>NIMHQxTYX5Y</c:v>
                </c:pt>
                <c:pt idx="10638">
                  <c:v>eOBa2T72LDY</c:v>
                </c:pt>
                <c:pt idx="10639">
                  <c:v>bBSKf3aQjos</c:v>
                </c:pt>
                <c:pt idx="10640">
                  <c:v>atmdaEmjJ4c</c:v>
                </c:pt>
                <c:pt idx="10641">
                  <c:v>ZNaOjkbd76k</c:v>
                </c:pt>
                <c:pt idx="10642">
                  <c:v>xnpraGMn-Vg</c:v>
                </c:pt>
                <c:pt idx="10643">
                  <c:v>DcV7d3py-Mw</c:v>
                </c:pt>
                <c:pt idx="10644">
                  <c:v>p2MjWMKgrkA</c:v>
                </c:pt>
                <c:pt idx="10645">
                  <c:v>A4vk8GomNvo</c:v>
                </c:pt>
                <c:pt idx="10646">
                  <c:v>2Zms3lJsuns</c:v>
                </c:pt>
                <c:pt idx="10647">
                  <c:v>Le5UkRtBahY</c:v>
                </c:pt>
                <c:pt idx="10648">
                  <c:v>EL-iJP7UXRU</c:v>
                </c:pt>
                <c:pt idx="10649">
                  <c:v>iP-wzsu8pKw</c:v>
                </c:pt>
                <c:pt idx="10650">
                  <c:v>Y3OROsOnVq0</c:v>
                </c:pt>
                <c:pt idx="10651">
                  <c:v>foQtnYBeFNA</c:v>
                </c:pt>
                <c:pt idx="10652">
                  <c:v>lM4JRVgu-dQ</c:v>
                </c:pt>
                <c:pt idx="10653">
                  <c:v>nvDEn1-R0V4</c:v>
                </c:pt>
                <c:pt idx="10654">
                  <c:v>uqKvv9b06Zc</c:v>
                </c:pt>
                <c:pt idx="10655">
                  <c:v>bPQegnJ1loo</c:v>
                </c:pt>
                <c:pt idx="10656">
                  <c:v>tEsa0MotkXE</c:v>
                </c:pt>
                <c:pt idx="10657">
                  <c:v>bpwOEjT5yIc</c:v>
                </c:pt>
                <c:pt idx="10658">
                  <c:v>_F6Jcs1M-3I</c:v>
                </c:pt>
                <c:pt idx="10659">
                  <c:v>IN1BrefGuxQ</c:v>
                </c:pt>
                <c:pt idx="10660">
                  <c:v>kp8zuVBX03s</c:v>
                </c:pt>
                <c:pt idx="10661">
                  <c:v>0JB6f5HpCns</c:v>
                </c:pt>
                <c:pt idx="10662">
                  <c:v>ZSd1Ll2nnCw</c:v>
                </c:pt>
                <c:pt idx="10663">
                  <c:v>Mqfh8_Uk1eM</c:v>
                </c:pt>
                <c:pt idx="10664">
                  <c:v>IwhFMBzGfEQ</c:v>
                </c:pt>
                <c:pt idx="10665">
                  <c:v>ZYR02RgRc1g</c:v>
                </c:pt>
                <c:pt idx="10666">
                  <c:v>MyQi9XGpGPg</c:v>
                </c:pt>
                <c:pt idx="10667">
                  <c:v>PrOrmzAiFhI</c:v>
                </c:pt>
                <c:pt idx="10668">
                  <c:v>rYY0gf2-eLc</c:v>
                </c:pt>
                <c:pt idx="10669">
                  <c:v>nfqgsSORqWg</c:v>
                </c:pt>
                <c:pt idx="10670">
                  <c:v>Z6I9D_ZA_zY</c:v>
                </c:pt>
                <c:pt idx="10671">
                  <c:v>L9Eb35q4-go</c:v>
                </c:pt>
                <c:pt idx="10672">
                  <c:v>KPtRb20FzH4</c:v>
                </c:pt>
                <c:pt idx="10673">
                  <c:v>PGaWhFUbb5g</c:v>
                </c:pt>
                <c:pt idx="10674">
                  <c:v>dT7UQbDwWPM</c:v>
                </c:pt>
                <c:pt idx="10675">
                  <c:v>yi6Qul006Ac</c:v>
                </c:pt>
                <c:pt idx="10676">
                  <c:v>7a83uj4Xwmw</c:v>
                </c:pt>
                <c:pt idx="10677">
                  <c:v>xko3vId5Wds</c:v>
                </c:pt>
                <c:pt idx="10678">
                  <c:v>EDyzbCgaCLM</c:v>
                </c:pt>
                <c:pt idx="10679">
                  <c:v>_gU5rVPWUoY</c:v>
                </c:pt>
                <c:pt idx="10680">
                  <c:v>tTuMlgcN_9Y</c:v>
                </c:pt>
                <c:pt idx="10681">
                  <c:v>j6zOKx5swFc</c:v>
                </c:pt>
                <c:pt idx="10682">
                  <c:v>fBq0DLDLZ34</c:v>
                </c:pt>
                <c:pt idx="10683">
                  <c:v>GWJ3R0GAlqo</c:v>
                </c:pt>
                <c:pt idx="10684">
                  <c:v>nrE67FL0K7o</c:v>
                </c:pt>
                <c:pt idx="10685">
                  <c:v>ufoiF8wH7gc</c:v>
                </c:pt>
                <c:pt idx="10686">
                  <c:v>d5U-eb24bfM</c:v>
                </c:pt>
                <c:pt idx="10687">
                  <c:v>GteMSCyHkEU</c:v>
                </c:pt>
                <c:pt idx="10688">
                  <c:v>DsaC-UOq6BY</c:v>
                </c:pt>
                <c:pt idx="10689">
                  <c:v>Vs3npWluitw</c:v>
                </c:pt>
                <c:pt idx="10690">
                  <c:v>EqVijmCOfis</c:v>
                </c:pt>
                <c:pt idx="10691">
                  <c:v>WaIOS1V2n60</c:v>
                </c:pt>
                <c:pt idx="10692">
                  <c:v>Shoqjze-BIE</c:v>
                </c:pt>
                <c:pt idx="10693">
                  <c:v>xN-pFgLbpOo</c:v>
                </c:pt>
                <c:pt idx="10694">
                  <c:v>Nl7xXyFzIV0</c:v>
                </c:pt>
                <c:pt idx="10695">
                  <c:v>1yGkQQ9zonY</c:v>
                </c:pt>
                <c:pt idx="10696">
                  <c:v>NRvs2eLPsWE</c:v>
                </c:pt>
                <c:pt idx="10697">
                  <c:v>89BgqRBja4U</c:v>
                </c:pt>
                <c:pt idx="10698">
                  <c:v>wEDlWJhzUI8</c:v>
                </c:pt>
                <c:pt idx="10699">
                  <c:v>8nxepZCXkUA</c:v>
                </c:pt>
                <c:pt idx="10700">
                  <c:v>Hppq4c-g-5Y</c:v>
                </c:pt>
                <c:pt idx="10701">
                  <c:v>qEgG5ehTFog</c:v>
                </c:pt>
                <c:pt idx="10702">
                  <c:v>IKZkpvYB7nI</c:v>
                </c:pt>
                <c:pt idx="10703">
                  <c:v>cCTH_rP1Jj8</c:v>
                </c:pt>
                <c:pt idx="10704">
                  <c:v>aj9BpxxUKKY</c:v>
                </c:pt>
                <c:pt idx="10705">
                  <c:v>Z7F_TOYf8No</c:v>
                </c:pt>
                <c:pt idx="10706">
                  <c:v>6kn4iy0pg8Y</c:v>
                </c:pt>
                <c:pt idx="10707">
                  <c:v>j7MwuBLQW7k</c:v>
                </c:pt>
                <c:pt idx="10708">
                  <c:v>uCAFy-ansKA</c:v>
                </c:pt>
                <c:pt idx="10709">
                  <c:v>kZ3ij2i3nHA</c:v>
                </c:pt>
                <c:pt idx="10710">
                  <c:v>rZYI9pR16kA</c:v>
                </c:pt>
                <c:pt idx="10711">
                  <c:v>1ftKP3R9DDQ</c:v>
                </c:pt>
                <c:pt idx="10712">
                  <c:v>RAOS3nP2oY0</c:v>
                </c:pt>
                <c:pt idx="10713">
                  <c:v>A1L8vkywBcg</c:v>
                </c:pt>
                <c:pt idx="10714">
                  <c:v>HI5gaYgG4to</c:v>
                </c:pt>
                <c:pt idx="10715">
                  <c:v>cg03faCyBws</c:v>
                </c:pt>
                <c:pt idx="10716">
                  <c:v>fAMCDBusRDU</c:v>
                </c:pt>
                <c:pt idx="10717">
                  <c:v>r2-KukDoZ_0</c:v>
                </c:pt>
                <c:pt idx="10718">
                  <c:v>57OIa0UO0Uw</c:v>
                </c:pt>
                <c:pt idx="10719">
                  <c:v>Beb2Iblr4sY</c:v>
                </c:pt>
                <c:pt idx="10720">
                  <c:v>EN32N-HlGtE</c:v>
                </c:pt>
                <c:pt idx="10721">
                  <c:v>hDORG0VCte8</c:v>
                </c:pt>
                <c:pt idx="10722">
                  <c:v>9dfzkUEpEf0</c:v>
                </c:pt>
                <c:pt idx="10723">
                  <c:v>LS8F8dZcjiY</c:v>
                </c:pt>
                <c:pt idx="10724">
                  <c:v>TdqEfE3cs5s</c:v>
                </c:pt>
                <c:pt idx="10725">
                  <c:v>NTKBYlFO8Zo</c:v>
                </c:pt>
                <c:pt idx="10726">
                  <c:v>-7t9WwH7pfc</c:v>
                </c:pt>
                <c:pt idx="10727">
                  <c:v>ndj9CppYvv8</c:v>
                </c:pt>
                <c:pt idx="10728">
                  <c:v>7R4XPIaB1lg</c:v>
                </c:pt>
                <c:pt idx="10729">
                  <c:v>38gpuUNEh_Q</c:v>
                </c:pt>
                <c:pt idx="10730">
                  <c:v>Tb93daf9gfY</c:v>
                </c:pt>
                <c:pt idx="10731">
                  <c:v>UVWHmrKJgt8</c:v>
                </c:pt>
                <c:pt idx="10732">
                  <c:v>HCdPqj4LARs</c:v>
                </c:pt>
                <c:pt idx="10733">
                  <c:v>z_wMrd3AGHQ</c:v>
                </c:pt>
                <c:pt idx="10734">
                  <c:v>P7jCjQrl00k</c:v>
                </c:pt>
                <c:pt idx="10735">
                  <c:v>fmQ46u_6Fgk</c:v>
                </c:pt>
                <c:pt idx="10736">
                  <c:v>3dMsDrXJKZU</c:v>
                </c:pt>
                <c:pt idx="10737">
                  <c:v>nFRPwohgjq0</c:v>
                </c:pt>
                <c:pt idx="10738">
                  <c:v>VpnNR3z_pAM</c:v>
                </c:pt>
                <c:pt idx="10739">
                  <c:v>ViaFRIwrtAo</c:v>
                </c:pt>
                <c:pt idx="10740">
                  <c:v>8bror5M8PPE</c:v>
                </c:pt>
                <c:pt idx="10741">
                  <c:v>SmdtPxUXb8o</c:v>
                </c:pt>
                <c:pt idx="10742">
                  <c:v>NEgvPW4L3bY</c:v>
                </c:pt>
                <c:pt idx="10743">
                  <c:v>dZbDNqY-uj0</c:v>
                </c:pt>
                <c:pt idx="10744">
                  <c:v>5UHuGAiQ3h8</c:v>
                </c:pt>
                <c:pt idx="10745">
                  <c:v>ln2sjXMpx78</c:v>
                </c:pt>
                <c:pt idx="10746">
                  <c:v>P1_OxXNhdgk</c:v>
                </c:pt>
                <c:pt idx="10747">
                  <c:v>CWstkticDfQ</c:v>
                </c:pt>
                <c:pt idx="10748">
                  <c:v>bExC7rzOPHM</c:v>
                </c:pt>
                <c:pt idx="10749">
                  <c:v>vQmHWr9fS80</c:v>
                </c:pt>
                <c:pt idx="10750">
                  <c:v>mzK5Azn0Mrg</c:v>
                </c:pt>
                <c:pt idx="10751">
                  <c:v>bCfmB_FG6os</c:v>
                </c:pt>
                <c:pt idx="10752">
                  <c:v>zFFV2Gr8LYo</c:v>
                </c:pt>
                <c:pt idx="10753">
                  <c:v>KN5vMxFUzog</c:v>
                </c:pt>
                <c:pt idx="10754">
                  <c:v>K9ed4cZi4nI</c:v>
                </c:pt>
                <c:pt idx="10755">
                  <c:v>mA45IV9njv8</c:v>
                </c:pt>
                <c:pt idx="10756">
                  <c:v>iWHNNkHZ4mM</c:v>
                </c:pt>
                <c:pt idx="10757">
                  <c:v>QhqthT8RuVI</c:v>
                </c:pt>
                <c:pt idx="10758">
                  <c:v>B1D6Clmiwsw</c:v>
                </c:pt>
                <c:pt idx="10759">
                  <c:v>rdTnZknoBfY</c:v>
                </c:pt>
                <c:pt idx="10760">
                  <c:v>ejJxEPvMshg</c:v>
                </c:pt>
                <c:pt idx="10761">
                  <c:v>wGZ8MfccVaA</c:v>
                </c:pt>
                <c:pt idx="10762">
                  <c:v>cWTp5xejawE</c:v>
                </c:pt>
                <c:pt idx="10763">
                  <c:v>KbeTjRunkWs</c:v>
                </c:pt>
                <c:pt idx="10764">
                  <c:v>6L89kjZ3B20</c:v>
                </c:pt>
                <c:pt idx="10765">
                  <c:v>Fu8wl8BHFmU</c:v>
                </c:pt>
                <c:pt idx="10766">
                  <c:v>_w2b9CMKGbw</c:v>
                </c:pt>
                <c:pt idx="10767">
                  <c:v>g63BEa7LEtY</c:v>
                </c:pt>
                <c:pt idx="10768">
                  <c:v>HCKxQXaNiaE</c:v>
                </c:pt>
                <c:pt idx="10769">
                  <c:v>1ys2_kcWlVk</c:v>
                </c:pt>
                <c:pt idx="10770">
                  <c:v>OQYDMudPbgw</c:v>
                </c:pt>
                <c:pt idx="10771">
                  <c:v>i8OKoSGJTT4</c:v>
                </c:pt>
                <c:pt idx="10772">
                  <c:v>3eg9pPk-Umk</c:v>
                </c:pt>
                <c:pt idx="10773">
                  <c:v>vTJ7OrO7mHg</c:v>
                </c:pt>
                <c:pt idx="10774">
                  <c:v>PA19cJo8IsA</c:v>
                </c:pt>
                <c:pt idx="10775">
                  <c:v>zsNA8EXeKpA</c:v>
                </c:pt>
                <c:pt idx="10776">
                  <c:v>JvRSvnCHlQY</c:v>
                </c:pt>
                <c:pt idx="10777">
                  <c:v>6l9TWdy2lQ4</c:v>
                </c:pt>
                <c:pt idx="10778">
                  <c:v>pOq_M-hPUhI</c:v>
                </c:pt>
                <c:pt idx="10779">
                  <c:v>q7X__GRlZWE</c:v>
                </c:pt>
                <c:pt idx="10780">
                  <c:v>IlvSz76oQTg</c:v>
                </c:pt>
                <c:pt idx="10781">
                  <c:v>UQ5M6AsmBUI</c:v>
                </c:pt>
                <c:pt idx="10782">
                  <c:v>7TRFf7uUfhQ</c:v>
                </c:pt>
                <c:pt idx="10783">
                  <c:v>YAzs-timxnI</c:v>
                </c:pt>
                <c:pt idx="10784">
                  <c:v>xmU0s2QtaEY</c:v>
                </c:pt>
                <c:pt idx="10785">
                  <c:v>eFkXKxvkn6Y</c:v>
                </c:pt>
                <c:pt idx="10786">
                  <c:v>ZUVFK53Z22s</c:v>
                </c:pt>
                <c:pt idx="10787">
                  <c:v>7tqgIGiGtlU</c:v>
                </c:pt>
                <c:pt idx="10788">
                  <c:v>G5PHp9HrWug</c:v>
                </c:pt>
                <c:pt idx="10789">
                  <c:v>aoRQuLLrOWA</c:v>
                </c:pt>
                <c:pt idx="10790">
                  <c:v>Tz05LiQBAQE</c:v>
                </c:pt>
                <c:pt idx="10791">
                  <c:v>seV2GZLiH5w</c:v>
                </c:pt>
                <c:pt idx="10792">
                  <c:v>ef8siDxfjWo</c:v>
                </c:pt>
                <c:pt idx="10793">
                  <c:v>ZzH8tiTeEJc</c:v>
                </c:pt>
                <c:pt idx="10794">
                  <c:v>zDhb3m_nHEY</c:v>
                </c:pt>
                <c:pt idx="10795">
                  <c:v>an7bHQqn5cg</c:v>
                </c:pt>
                <c:pt idx="10796">
                  <c:v>7exmGUbgue4</c:v>
                </c:pt>
                <c:pt idx="10797">
                  <c:v>23uASgSPL7I</c:v>
                </c:pt>
                <c:pt idx="10798">
                  <c:v>rAi7zgElfvQ</c:v>
                </c:pt>
                <c:pt idx="10799">
                  <c:v>iYH7kpD6ukI</c:v>
                </c:pt>
                <c:pt idx="10800">
                  <c:v>rrdKZW0SICU</c:v>
                </c:pt>
                <c:pt idx="10801">
                  <c:v>Eaq_4DIOkEY</c:v>
                </c:pt>
                <c:pt idx="10802">
                  <c:v>4FJaBFH3CMs</c:v>
                </c:pt>
                <c:pt idx="10803">
                  <c:v>MgAmmBPZQsU</c:v>
                </c:pt>
                <c:pt idx="10804">
                  <c:v>H3RmJXMNnDU</c:v>
                </c:pt>
                <c:pt idx="10805">
                  <c:v>O1VEhcEUJ60</c:v>
                </c:pt>
                <c:pt idx="10806">
                  <c:v>cJA_thBLjrA</c:v>
                </c:pt>
                <c:pt idx="10807">
                  <c:v>7IJ0kgZGXcY</c:v>
                </c:pt>
                <c:pt idx="10808">
                  <c:v>CpiuA0Lj5zk</c:v>
                </c:pt>
                <c:pt idx="10809">
                  <c:v>6M-0JFjGsXU</c:v>
                </c:pt>
                <c:pt idx="10810">
                  <c:v>ZBSE-kS_PUM</c:v>
                </c:pt>
                <c:pt idx="10811">
                  <c:v>IGe6eIzPeBo</c:v>
                </c:pt>
                <c:pt idx="10812">
                  <c:v>OD5sw4P8tvc</c:v>
                </c:pt>
                <c:pt idx="10813">
                  <c:v>-8uBb_FWX1I</c:v>
                </c:pt>
                <c:pt idx="10814">
                  <c:v>Aatpeen5i-8</c:v>
                </c:pt>
                <c:pt idx="10815">
                  <c:v>LgqdcRVYaaM</c:v>
                </c:pt>
                <c:pt idx="10816">
                  <c:v>dfMwWbyCxLk</c:v>
                </c:pt>
                <c:pt idx="10817">
                  <c:v>aGxE3HibqWY</c:v>
                </c:pt>
                <c:pt idx="10818">
                  <c:v>V77J2lRRLLI</c:v>
                </c:pt>
                <c:pt idx="10819">
                  <c:v>a5S0hDaN56s</c:v>
                </c:pt>
                <c:pt idx="10820">
                  <c:v>nhpPxcJ2RQA</c:v>
                </c:pt>
                <c:pt idx="10821">
                  <c:v>yi-iuoAoowo</c:v>
                </c:pt>
                <c:pt idx="10822">
                  <c:v>O3G9J3r-BR8</c:v>
                </c:pt>
                <c:pt idx="10823">
                  <c:v>UOkyvwwUjps</c:v>
                </c:pt>
                <c:pt idx="10824">
                  <c:v>dqOGcylJzxQ</c:v>
                </c:pt>
                <c:pt idx="10825">
                  <c:v>JwDGs9FAbmo</c:v>
                </c:pt>
                <c:pt idx="10826">
                  <c:v>KEbins4ldf8</c:v>
                </c:pt>
                <c:pt idx="10827">
                  <c:v>y3u-FsZwZes</c:v>
                </c:pt>
                <c:pt idx="10828">
                  <c:v>hYjdASpBq_E</c:v>
                </c:pt>
                <c:pt idx="10829">
                  <c:v>hwiug8obOT0</c:v>
                </c:pt>
                <c:pt idx="10830">
                  <c:v>XXLtOH5ac5A</c:v>
                </c:pt>
                <c:pt idx="10831">
                  <c:v>l1ZJCkaYf3s</c:v>
                </c:pt>
                <c:pt idx="10832">
                  <c:v>bzEbvtvELcs</c:v>
                </c:pt>
                <c:pt idx="10833">
                  <c:v>HHg0Hm7TC9U</c:v>
                </c:pt>
                <c:pt idx="10834">
                  <c:v>Mr8JBsuzlRE</c:v>
                </c:pt>
                <c:pt idx="10835">
                  <c:v>YNPOyYRkJrg</c:v>
                </c:pt>
                <c:pt idx="10836">
                  <c:v>wSbvYp-FJr4</c:v>
                </c:pt>
                <c:pt idx="10837">
                  <c:v>DNjPabQDXfc</c:v>
                </c:pt>
                <c:pt idx="10838">
                  <c:v>nx1l0lurdzE</c:v>
                </c:pt>
                <c:pt idx="10839">
                  <c:v>ujaymwQm7U4</c:v>
                </c:pt>
                <c:pt idx="10840">
                  <c:v>LeCu4Unk9Ho</c:v>
                </c:pt>
                <c:pt idx="10841">
                  <c:v>sL47lpFQL_E</c:v>
                </c:pt>
                <c:pt idx="10842">
                  <c:v>MXEPDB-7kVg</c:v>
                </c:pt>
                <c:pt idx="10843">
                  <c:v>RkaHW8CDCXA</c:v>
                </c:pt>
                <c:pt idx="10844">
                  <c:v>MM0AhdTszl0</c:v>
                </c:pt>
                <c:pt idx="10845">
                  <c:v>So2-0gc7uMY</c:v>
                </c:pt>
                <c:pt idx="10846">
                  <c:v>DPuHLjnQtcU</c:v>
                </c:pt>
                <c:pt idx="10847">
                  <c:v>Z2gs24Xewxk</c:v>
                </c:pt>
                <c:pt idx="10848">
                  <c:v>rdbnO1AP_ko</c:v>
                </c:pt>
                <c:pt idx="10849">
                  <c:v>opdlXCKVsZg</c:v>
                </c:pt>
                <c:pt idx="10850">
                  <c:v>uGjbfdMo_fg</c:v>
                </c:pt>
                <c:pt idx="10851">
                  <c:v>q-6IvEIHt9I</c:v>
                </c:pt>
                <c:pt idx="10852">
                  <c:v>7dgjSAaLC3U</c:v>
                </c:pt>
                <c:pt idx="10853">
                  <c:v>yvDUw2rdaeg</c:v>
                </c:pt>
                <c:pt idx="10854">
                  <c:v>nGmLCEDBNjQ</c:v>
                </c:pt>
                <c:pt idx="10855">
                  <c:v>6WfTuebemDc</c:v>
                </c:pt>
                <c:pt idx="10856">
                  <c:v>vy42ssvz8Js</c:v>
                </c:pt>
                <c:pt idx="10857">
                  <c:v>7rID4J_Xphg</c:v>
                </c:pt>
                <c:pt idx="10858">
                  <c:v>DR_B_FyA-6I</c:v>
                </c:pt>
                <c:pt idx="10859">
                  <c:v>ujfCJiDBYR4</c:v>
                </c:pt>
                <c:pt idx="10860">
                  <c:v>WfbU39FFMjI</c:v>
                </c:pt>
                <c:pt idx="10861">
                  <c:v>5ILPvGB726A</c:v>
                </c:pt>
                <c:pt idx="10862">
                  <c:v>iQR4zaj--nU</c:v>
                </c:pt>
                <c:pt idx="10863">
                  <c:v>MOM3DHzp5Y4</c:v>
                </c:pt>
                <c:pt idx="10864">
                  <c:v>x5zFyEeFLYQ</c:v>
                </c:pt>
                <c:pt idx="10865">
                  <c:v>LeY_oo4Yprg</c:v>
                </c:pt>
                <c:pt idx="10866">
                  <c:v>isllq0EzB-k</c:v>
                </c:pt>
                <c:pt idx="10867">
                  <c:v>AiprzzLeeZE</c:v>
                </c:pt>
                <c:pt idx="10868">
                  <c:v>H8EWy2aceNM</c:v>
                </c:pt>
                <c:pt idx="10869">
                  <c:v>ybTP59hOxrY</c:v>
                </c:pt>
                <c:pt idx="10870">
                  <c:v>QnYc6ioDg28</c:v>
                </c:pt>
                <c:pt idx="10871">
                  <c:v>zPj4YzRLKmo</c:v>
                </c:pt>
                <c:pt idx="10872">
                  <c:v>zaI28Z4iaIY</c:v>
                </c:pt>
                <c:pt idx="10873">
                  <c:v>xxXZy_sKrtw</c:v>
                </c:pt>
                <c:pt idx="10874">
                  <c:v>DDD57cEvExw</c:v>
                </c:pt>
                <c:pt idx="10875">
                  <c:v>m1fELwfXrZI</c:v>
                </c:pt>
                <c:pt idx="10876">
                  <c:v>a35t9-bNbnA</c:v>
                </c:pt>
                <c:pt idx="10877">
                  <c:v>p1SFDjvLLbY</c:v>
                </c:pt>
                <c:pt idx="10878">
                  <c:v>GRNATEKNryk</c:v>
                </c:pt>
                <c:pt idx="10879">
                  <c:v>BODrjpqFWRI</c:v>
                </c:pt>
                <c:pt idx="10880">
                  <c:v>VXjoLJ7pQEE</c:v>
                </c:pt>
                <c:pt idx="10881">
                  <c:v>oYFV9w-USFo</c:v>
                </c:pt>
                <c:pt idx="10882">
                  <c:v>p_A4gjw-4b8</c:v>
                </c:pt>
                <c:pt idx="10883">
                  <c:v>SKKetAq0r7A</c:v>
                </c:pt>
                <c:pt idx="10884">
                  <c:v>MQvmx2twQTI</c:v>
                </c:pt>
                <c:pt idx="10885">
                  <c:v>yLaBw-2QxYM</c:v>
                </c:pt>
                <c:pt idx="10886">
                  <c:v>GHsJTwO5LDg</c:v>
                </c:pt>
                <c:pt idx="10887">
                  <c:v>8MuVgZyLDqI</c:v>
                </c:pt>
                <c:pt idx="10888">
                  <c:v>U0NYfLm8myI</c:v>
                </c:pt>
                <c:pt idx="10889">
                  <c:v>I8PXdzxdG_0</c:v>
                </c:pt>
                <c:pt idx="10890">
                  <c:v>ZugL2Rs8Hmo</c:v>
                </c:pt>
                <c:pt idx="10891">
                  <c:v>f0_j07ZYbNg</c:v>
                </c:pt>
                <c:pt idx="10892">
                  <c:v>UinDgtI-fSg</c:v>
                </c:pt>
                <c:pt idx="10893">
                  <c:v>HZpsEtvBZiA</c:v>
                </c:pt>
                <c:pt idx="10894">
                  <c:v>Xe27ny1Pl_o</c:v>
                </c:pt>
                <c:pt idx="10895">
                  <c:v>SaPP4BhyASQ</c:v>
                </c:pt>
                <c:pt idx="10896">
                  <c:v>kImmeo7GH8E</c:v>
                </c:pt>
                <c:pt idx="10897">
                  <c:v>VBjp-77oLZ8</c:v>
                </c:pt>
                <c:pt idx="10898">
                  <c:v>_JqaF-Koo1Y</c:v>
                </c:pt>
                <c:pt idx="10899">
                  <c:v>dpVbqBT35iA</c:v>
                </c:pt>
                <c:pt idx="10900">
                  <c:v>6qr8tW_OVU0</c:v>
                </c:pt>
                <c:pt idx="10901">
                  <c:v>uWCn7wwlTA4</c:v>
                </c:pt>
                <c:pt idx="10902">
                  <c:v>7zxKJZtJb7Y</c:v>
                </c:pt>
                <c:pt idx="10903">
                  <c:v>U9jd322X0-Y</c:v>
                </c:pt>
                <c:pt idx="10904">
                  <c:v>MFLb9kAG66M</c:v>
                </c:pt>
                <c:pt idx="10905">
                  <c:v>8oE2_68H5i4</c:v>
                </c:pt>
                <c:pt idx="10906">
                  <c:v>i25XjckZsWg</c:v>
                </c:pt>
                <c:pt idx="10907">
                  <c:v>K4IKSsYoJew</c:v>
                </c:pt>
                <c:pt idx="10908">
                  <c:v>BzFaMc9NfSM</c:v>
                </c:pt>
                <c:pt idx="10909">
                  <c:v>nCYUHQOnuRU</c:v>
                </c:pt>
                <c:pt idx="10910">
                  <c:v>2SGFXHPjk-A</c:v>
                </c:pt>
                <c:pt idx="10911">
                  <c:v>KRhvp2xufZE</c:v>
                </c:pt>
                <c:pt idx="10912">
                  <c:v>HD9Ng0gs3E0</c:v>
                </c:pt>
                <c:pt idx="10913">
                  <c:v>YamPUXbc0iA</c:v>
                </c:pt>
                <c:pt idx="10914">
                  <c:v>pV4WWpZAXSA</c:v>
                </c:pt>
                <c:pt idx="10915">
                  <c:v>cdQUJO5vNcU</c:v>
                </c:pt>
                <c:pt idx="10916">
                  <c:v>PDUJAWS71Ss</c:v>
                </c:pt>
                <c:pt idx="10917">
                  <c:v>f0KUdl2AMN0</c:v>
                </c:pt>
                <c:pt idx="10918">
                  <c:v>NyrFuVSfm0w</c:v>
                </c:pt>
                <c:pt idx="10919">
                  <c:v>vB5iSOSfZpU</c:v>
                </c:pt>
                <c:pt idx="10920">
                  <c:v>zt6fYEdcLsU</c:v>
                </c:pt>
                <c:pt idx="10921">
                  <c:v>v5F7qL9tJlc</c:v>
                </c:pt>
                <c:pt idx="10922">
                  <c:v>iWLjf1StmjU</c:v>
                </c:pt>
                <c:pt idx="10923">
                  <c:v>Tts8m8IGoYU</c:v>
                </c:pt>
                <c:pt idx="10924">
                  <c:v>6NEEhWP_tRc</c:v>
                </c:pt>
                <c:pt idx="10925">
                  <c:v>lTlorxigR5Y</c:v>
                </c:pt>
                <c:pt idx="10926">
                  <c:v>Ov1u-0VDU7U</c:v>
                </c:pt>
                <c:pt idx="10927">
                  <c:v>uNy1ir0OO7E</c:v>
                </c:pt>
                <c:pt idx="10928">
                  <c:v>46aiEO97LvM</c:v>
                </c:pt>
                <c:pt idx="10929">
                  <c:v>pZPWweiMxTE</c:v>
                </c:pt>
                <c:pt idx="10930">
                  <c:v>veJRLu7KqnY</c:v>
                </c:pt>
                <c:pt idx="10931">
                  <c:v>221fjkOZko4</c:v>
                </c:pt>
                <c:pt idx="10932">
                  <c:v>6PjRh55FHG8</c:v>
                </c:pt>
                <c:pt idx="10933">
                  <c:v>sROCQSab-EM</c:v>
                </c:pt>
                <c:pt idx="10934">
                  <c:v>-Tzrej7X-1U</c:v>
                </c:pt>
                <c:pt idx="10935">
                  <c:v>8IbBAZXJwm4</c:v>
                </c:pt>
                <c:pt idx="10936">
                  <c:v>nT96UHb74Ys</c:v>
                </c:pt>
                <c:pt idx="10937">
                  <c:v>1Tci7Z4XA0A</c:v>
                </c:pt>
                <c:pt idx="10938">
                  <c:v>Bj2i7lCpZT0</c:v>
                </c:pt>
                <c:pt idx="10939">
                  <c:v>yoxGIKh3OkY</c:v>
                </c:pt>
                <c:pt idx="10940">
                  <c:v>odJUC1JiD9M</c:v>
                </c:pt>
                <c:pt idx="10941">
                  <c:v>kjC1zmZo30U</c:v>
                </c:pt>
                <c:pt idx="10942">
                  <c:v>QsSxRElRe1I</c:v>
                </c:pt>
                <c:pt idx="10943">
                  <c:v>vV0njDqoWxo</c:v>
                </c:pt>
                <c:pt idx="10944">
                  <c:v>V3-Fd8wPuRA</c:v>
                </c:pt>
                <c:pt idx="10945">
                  <c:v>usdPPq1_k3c</c:v>
                </c:pt>
                <c:pt idx="10946">
                  <c:v>GnX3e5swDD4</c:v>
                </c:pt>
                <c:pt idx="10947">
                  <c:v>IiBz_e6gABU</c:v>
                </c:pt>
                <c:pt idx="10948">
                  <c:v>jmlqmoyVdiA</c:v>
                </c:pt>
                <c:pt idx="10949">
                  <c:v>ClsuqUrEy_E</c:v>
                </c:pt>
                <c:pt idx="10950">
                  <c:v>28tzhXU_kI8</c:v>
                </c:pt>
                <c:pt idx="10951">
                  <c:v>ShoT7k3w6_M</c:v>
                </c:pt>
                <c:pt idx="10952">
                  <c:v>mHfUSLzcjnA</c:v>
                </c:pt>
                <c:pt idx="10953">
                  <c:v>dbDqMXmQEFU</c:v>
                </c:pt>
                <c:pt idx="10954">
                  <c:v>5dWcaaNwuQY</c:v>
                </c:pt>
                <c:pt idx="10955">
                  <c:v>qLtYowQUdl4</c:v>
                </c:pt>
                <c:pt idx="10956">
                  <c:v>cCJX51WZZmQ</c:v>
                </c:pt>
                <c:pt idx="10957">
                  <c:v>B2ZmmuP7NjI</c:v>
                </c:pt>
                <c:pt idx="10958">
                  <c:v>puBq9Z5TpEw</c:v>
                </c:pt>
                <c:pt idx="10959">
                  <c:v>jfRUOHarC10</c:v>
                </c:pt>
                <c:pt idx="10960">
                  <c:v>B1u7usc6h0k</c:v>
                </c:pt>
                <c:pt idx="10961">
                  <c:v>XPwG9FSaLZk</c:v>
                </c:pt>
                <c:pt idx="10962">
                  <c:v>WbnokPF3Rik</c:v>
                </c:pt>
                <c:pt idx="10963">
                  <c:v>HqSQhNoNiqY</c:v>
                </c:pt>
                <c:pt idx="10964">
                  <c:v>vFWlCsjWFMw</c:v>
                </c:pt>
                <c:pt idx="10965">
                  <c:v>VQLv3xBbHtI</c:v>
                </c:pt>
                <c:pt idx="10966">
                  <c:v>rKBHwWJOjtA</c:v>
                </c:pt>
                <c:pt idx="10967">
                  <c:v>SF8uPHZ7PBo</c:v>
                </c:pt>
                <c:pt idx="10968">
                  <c:v>oqg2IeXNy6c</c:v>
                </c:pt>
                <c:pt idx="10969">
                  <c:v>EhvkasLmMS8</c:v>
                </c:pt>
                <c:pt idx="10970">
                  <c:v>b0ks6zuBpRI</c:v>
                </c:pt>
                <c:pt idx="10971">
                  <c:v>SJuB0IHbEMQ</c:v>
                </c:pt>
                <c:pt idx="10972">
                  <c:v>E8cXnybv0uI</c:v>
                </c:pt>
                <c:pt idx="10973">
                  <c:v>qrcS2u4QuLE</c:v>
                </c:pt>
                <c:pt idx="10974">
                  <c:v>87yjqtuK1RU</c:v>
                </c:pt>
                <c:pt idx="10975">
                  <c:v>gddFMG3GR5g</c:v>
                </c:pt>
                <c:pt idx="10976">
                  <c:v>MoAI4nQQhno</c:v>
                </c:pt>
                <c:pt idx="10977">
                  <c:v>k_xYTxIQs1c</c:v>
                </c:pt>
                <c:pt idx="10978">
                  <c:v>VXhjJZnlESs</c:v>
                </c:pt>
                <c:pt idx="10979">
                  <c:v>5T5w0Vpf5U4</c:v>
                </c:pt>
                <c:pt idx="10980">
                  <c:v>3sI1d9xIado</c:v>
                </c:pt>
                <c:pt idx="10981">
                  <c:v>jOeBTWmzXFM</c:v>
                </c:pt>
                <c:pt idx="10982">
                  <c:v>IOWQLRdQErY</c:v>
                </c:pt>
                <c:pt idx="10983">
                  <c:v>lrNvE7dhtcw</c:v>
                </c:pt>
                <c:pt idx="10984">
                  <c:v>d8XlK90bz1M</c:v>
                </c:pt>
                <c:pt idx="10985">
                  <c:v>qpQo_-25zOg</c:v>
                </c:pt>
                <c:pt idx="10986">
                  <c:v>Tiy_VZWkKe0</c:v>
                </c:pt>
                <c:pt idx="10987">
                  <c:v>kj1HTVrez-U</c:v>
                </c:pt>
                <c:pt idx="10988">
                  <c:v>uvSMjZpOguA</c:v>
                </c:pt>
                <c:pt idx="10989">
                  <c:v>GnjNCNnIWSM</c:v>
                </c:pt>
                <c:pt idx="10990">
                  <c:v>gN6eV6ctDmY</c:v>
                </c:pt>
                <c:pt idx="10991">
                  <c:v>dRx-RApORDg</c:v>
                </c:pt>
                <c:pt idx="10992">
                  <c:v>c-xFHJuNXLo</c:v>
                </c:pt>
                <c:pt idx="10993">
                  <c:v>erKvylNPaic</c:v>
                </c:pt>
                <c:pt idx="10994">
                  <c:v>aiaJU6brN2A</c:v>
                </c:pt>
                <c:pt idx="10995">
                  <c:v>J-2woj_5yM8</c:v>
                </c:pt>
                <c:pt idx="10996">
                  <c:v>61IdrjXzH9A</c:v>
                </c:pt>
                <c:pt idx="10997">
                  <c:v>ZOBGvQu7ilY</c:v>
                </c:pt>
                <c:pt idx="10998">
                  <c:v>SoQXNgg_P74</c:v>
                </c:pt>
                <c:pt idx="10999">
                  <c:v>rHgsk294Ovo</c:v>
                </c:pt>
                <c:pt idx="11000">
                  <c:v>oFtTTqe0Byg</c:v>
                </c:pt>
                <c:pt idx="11001">
                  <c:v>YQL_jdWnRQg</c:v>
                </c:pt>
                <c:pt idx="11002">
                  <c:v>C_UkQjMTscU</c:v>
                </c:pt>
                <c:pt idx="11003">
                  <c:v>qJZCQ9jMqOc</c:v>
                </c:pt>
                <c:pt idx="11004">
                  <c:v>3SWc5G8Gx7E</c:v>
                </c:pt>
                <c:pt idx="11005">
                  <c:v>_Uksazt6G2M</c:v>
                </c:pt>
                <c:pt idx="11006">
                  <c:v>DUSXaw7eWig</c:v>
                </c:pt>
                <c:pt idx="11007">
                  <c:v>Jtzn9OQ20Vk</c:v>
                </c:pt>
                <c:pt idx="11008">
                  <c:v>CYJmcacrevQ</c:v>
                </c:pt>
                <c:pt idx="11009">
                  <c:v>nzQxndnaQfc</c:v>
                </c:pt>
                <c:pt idx="11010">
                  <c:v>PuctcXmZ270</c:v>
                </c:pt>
                <c:pt idx="11011">
                  <c:v>XmpU_npSmDA</c:v>
                </c:pt>
                <c:pt idx="11012">
                  <c:v>Gsj3Uj2MAGo</c:v>
                </c:pt>
                <c:pt idx="11013">
                  <c:v>MvIwx0JThsk</c:v>
                </c:pt>
                <c:pt idx="11014">
                  <c:v>tCXGJQYZ9JA</c:v>
                </c:pt>
                <c:pt idx="11015">
                  <c:v>dfnCAmr569k</c:v>
                </c:pt>
                <c:pt idx="11016">
                  <c:v>AO3Uak4y84M</c:v>
                </c:pt>
                <c:pt idx="11017">
                  <c:v>TacJGY6L7TE</c:v>
                </c:pt>
                <c:pt idx="11018">
                  <c:v>x3JKbpNWlnY</c:v>
                </c:pt>
                <c:pt idx="11019">
                  <c:v>CAoe78-qmeQ</c:v>
                </c:pt>
                <c:pt idx="11020">
                  <c:v>kzi7Wx0yF-k</c:v>
                </c:pt>
                <c:pt idx="11021">
                  <c:v>TOQi6DM_6U0</c:v>
                </c:pt>
                <c:pt idx="11022">
                  <c:v>LjmyL82TGEo</c:v>
                </c:pt>
                <c:pt idx="11023">
                  <c:v>KLQQAYneljQ</c:v>
                </c:pt>
                <c:pt idx="11024">
                  <c:v>xKDQv0MNa9E</c:v>
                </c:pt>
                <c:pt idx="11025">
                  <c:v>qTGPpPj8Ieo</c:v>
                </c:pt>
                <c:pt idx="11026">
                  <c:v>bKOcPrsvHFQ</c:v>
                </c:pt>
                <c:pt idx="11027">
                  <c:v>hJckoLeRXIk</c:v>
                </c:pt>
                <c:pt idx="11028">
                  <c:v>smtD5mrdcbs</c:v>
                </c:pt>
                <c:pt idx="11029">
                  <c:v>W0sWnTzIcNY</c:v>
                </c:pt>
                <c:pt idx="11030">
                  <c:v>_amE6pAAZHE</c:v>
                </c:pt>
                <c:pt idx="11031">
                  <c:v>NBhJRzoRBDU</c:v>
                </c:pt>
                <c:pt idx="11032">
                  <c:v>szhw_kZuLHo</c:v>
                </c:pt>
                <c:pt idx="11033">
                  <c:v>5zHIyadCwwE</c:v>
                </c:pt>
                <c:pt idx="11034">
                  <c:v>dxwQXzAIXKk</c:v>
                </c:pt>
                <c:pt idx="11035">
                  <c:v>7fc5JGA4MCc</c:v>
                </c:pt>
                <c:pt idx="11036">
                  <c:v>z5IwNVxE5VE</c:v>
                </c:pt>
                <c:pt idx="11037">
                  <c:v>aqkd_pqWvR0</c:v>
                </c:pt>
                <c:pt idx="11038">
                  <c:v>ltHtdxjaYZo</c:v>
                </c:pt>
                <c:pt idx="11039">
                  <c:v>I37EkrJx1Zc</c:v>
                </c:pt>
                <c:pt idx="11040">
                  <c:v>m6sG3mY0GF0</c:v>
                </c:pt>
                <c:pt idx="11041">
                  <c:v>uAazOQDbOI8</c:v>
                </c:pt>
                <c:pt idx="11042">
                  <c:v>-6lhLdyTcpY</c:v>
                </c:pt>
                <c:pt idx="11043">
                  <c:v>TuROCL4PBGA</c:v>
                </c:pt>
                <c:pt idx="11044">
                  <c:v>IqykbCfnjh8</c:v>
                </c:pt>
                <c:pt idx="11045">
                  <c:v>d9ZfKSEZWfc</c:v>
                </c:pt>
                <c:pt idx="11046">
                  <c:v>qRFda46RjIA</c:v>
                </c:pt>
                <c:pt idx="11047">
                  <c:v>_uQO17cmgOw</c:v>
                </c:pt>
                <c:pt idx="11048">
                  <c:v>L0AlwyAO39k</c:v>
                </c:pt>
                <c:pt idx="11049">
                  <c:v>FEvNNKstY1c</c:v>
                </c:pt>
                <c:pt idx="11050">
                  <c:v>lT7Maw8lX5c</c:v>
                </c:pt>
                <c:pt idx="11051">
                  <c:v>dbFu2Va6LV8</c:v>
                </c:pt>
                <c:pt idx="11052">
                  <c:v>M5d9Wy_ZFtg</c:v>
                </c:pt>
                <c:pt idx="11053">
                  <c:v>T-Kh6cHJeKI</c:v>
                </c:pt>
                <c:pt idx="11054">
                  <c:v>wssMK9bMIic</c:v>
                </c:pt>
                <c:pt idx="11055">
                  <c:v>Nr4eAzDJVGU</c:v>
                </c:pt>
                <c:pt idx="11056">
                  <c:v>ljpIcPu41mo</c:v>
                </c:pt>
                <c:pt idx="11057">
                  <c:v>2tk-XXI39DU</c:v>
                </c:pt>
                <c:pt idx="11058">
                  <c:v>Z7vCdKWvliE</c:v>
                </c:pt>
                <c:pt idx="11059">
                  <c:v>5ETuB5uTvdQ</c:v>
                </c:pt>
                <c:pt idx="11060">
                  <c:v>qgUmGmIge9E</c:v>
                </c:pt>
                <c:pt idx="11061">
                  <c:v>SYxqVkoycNE</c:v>
                </c:pt>
                <c:pt idx="11062">
                  <c:v>GTQT1iJwkHg</c:v>
                </c:pt>
                <c:pt idx="11063">
                  <c:v>O-81JmX_dT8</c:v>
                </c:pt>
                <c:pt idx="11064">
                  <c:v>86e7LpgeHN8</c:v>
                </c:pt>
                <c:pt idx="11065">
                  <c:v>_Yp13mJ1-DA</c:v>
                </c:pt>
                <c:pt idx="11066">
                  <c:v>kUgdL1jEe1w</c:v>
                </c:pt>
                <c:pt idx="11067">
                  <c:v>vMFJf6V_-QY</c:v>
                </c:pt>
                <c:pt idx="11068">
                  <c:v>ux_JkKb2E7A</c:v>
                </c:pt>
                <c:pt idx="11069">
                  <c:v>XZpXFIsYSD8</c:v>
                </c:pt>
                <c:pt idx="11070">
                  <c:v>RiYZx-XyPrI</c:v>
                </c:pt>
                <c:pt idx="11071">
                  <c:v>jYw79Fdpv1I</c:v>
                </c:pt>
                <c:pt idx="11072">
                  <c:v>B_QxRuuGRGQ</c:v>
                </c:pt>
                <c:pt idx="11073">
                  <c:v>giGGHcJcjNg</c:v>
                </c:pt>
                <c:pt idx="11074">
                  <c:v>cgPr5GVpSEk</c:v>
                </c:pt>
                <c:pt idx="11075">
                  <c:v>qybOPpfpyAI</c:v>
                </c:pt>
                <c:pt idx="11076">
                  <c:v>sSoNacegWSs</c:v>
                </c:pt>
                <c:pt idx="11077">
                  <c:v>AWqWMZ72y5U</c:v>
                </c:pt>
                <c:pt idx="11078">
                  <c:v>FH-rbk_wQLU</c:v>
                </c:pt>
                <c:pt idx="11079">
                  <c:v>XA3l42LHSrE</c:v>
                </c:pt>
                <c:pt idx="11080">
                  <c:v>B2swmvNIY2A</c:v>
                </c:pt>
                <c:pt idx="11081">
                  <c:v>dJ9xwNnfDXA</c:v>
                </c:pt>
                <c:pt idx="11082">
                  <c:v>dLW1SaWWmi0</c:v>
                </c:pt>
                <c:pt idx="11083">
                  <c:v>A-nYA6boN5I</c:v>
                </c:pt>
                <c:pt idx="11084">
                  <c:v>WfS23BjIvjY</c:v>
                </c:pt>
                <c:pt idx="11085">
                  <c:v>TNTwV9nY2tY</c:v>
                </c:pt>
                <c:pt idx="11086">
                  <c:v>wGOFGaj6xZY</c:v>
                </c:pt>
                <c:pt idx="11087">
                  <c:v>g-OeVhS7mfU</c:v>
                </c:pt>
                <c:pt idx="11088">
                  <c:v>KbyIUNzExKQ</c:v>
                </c:pt>
                <c:pt idx="11089">
                  <c:v>gUWjvZ0xmfI</c:v>
                </c:pt>
                <c:pt idx="11090">
                  <c:v>ekW-T4bBD-c</c:v>
                </c:pt>
                <c:pt idx="11091">
                  <c:v>PvSzuxOHP8s</c:v>
                </c:pt>
                <c:pt idx="11092">
                  <c:v>n92qIk6nU84</c:v>
                </c:pt>
                <c:pt idx="11093">
                  <c:v>9Yc7ecXD64k</c:v>
                </c:pt>
                <c:pt idx="11094">
                  <c:v>QW9THv7GJ-4</c:v>
                </c:pt>
                <c:pt idx="11095">
                  <c:v>3BVG88T49yY</c:v>
                </c:pt>
                <c:pt idx="11096">
                  <c:v>nIDn1ob86S4</c:v>
                </c:pt>
                <c:pt idx="11097">
                  <c:v>DjVdzb5sryI</c:v>
                </c:pt>
                <c:pt idx="11098">
                  <c:v>hFmHZj1kLGg</c:v>
                </c:pt>
                <c:pt idx="11099">
                  <c:v>QCybY-kdhIU</c:v>
                </c:pt>
                <c:pt idx="11100">
                  <c:v>z5eGdan7MXU</c:v>
                </c:pt>
                <c:pt idx="11101">
                  <c:v>SfG43DrK70o</c:v>
                </c:pt>
                <c:pt idx="11102">
                  <c:v>ZpShLdgfNbY</c:v>
                </c:pt>
                <c:pt idx="11103">
                  <c:v>7oaoiz26SYs</c:v>
                </c:pt>
                <c:pt idx="11104">
                  <c:v>iYhTWtrBnxE</c:v>
                </c:pt>
                <c:pt idx="11105">
                  <c:v>Il3jTmNOt3U</c:v>
                </c:pt>
                <c:pt idx="11106">
                  <c:v>LqDIHPxBYU8</c:v>
                </c:pt>
                <c:pt idx="11107">
                  <c:v>YuNqvbM-wns</c:v>
                </c:pt>
                <c:pt idx="11108">
                  <c:v>pNl8xXkPJeA</c:v>
                </c:pt>
                <c:pt idx="11109">
                  <c:v>y5uKhAsNVks</c:v>
                </c:pt>
                <c:pt idx="11110">
                  <c:v>9ynR5n97qCI</c:v>
                </c:pt>
                <c:pt idx="11111">
                  <c:v>MsTEzgur1ds</c:v>
                </c:pt>
                <c:pt idx="11112">
                  <c:v>tciUfqiCYOw</c:v>
                </c:pt>
                <c:pt idx="11113">
                  <c:v>VGNulc5qhDk</c:v>
                </c:pt>
                <c:pt idx="11114">
                  <c:v>NJBtwZmln7s</c:v>
                </c:pt>
                <c:pt idx="11115">
                  <c:v>2qvsuXfjBsM</c:v>
                </c:pt>
                <c:pt idx="11116">
                  <c:v>hNNMbtmlMBs</c:v>
                </c:pt>
                <c:pt idx="11117">
                  <c:v>wTmbsfjC5Bo</c:v>
                </c:pt>
                <c:pt idx="11118">
                  <c:v>9bXOO9ELsUs</c:v>
                </c:pt>
                <c:pt idx="11119">
                  <c:v>av0YxR_yYa4</c:v>
                </c:pt>
                <c:pt idx="11120">
                  <c:v>AzrmyP3SY7k</c:v>
                </c:pt>
                <c:pt idx="11121">
                  <c:v>9rqB4yNYsIE</c:v>
                </c:pt>
                <c:pt idx="11122">
                  <c:v>nvlOgVFg2-8</c:v>
                </c:pt>
                <c:pt idx="11123">
                  <c:v>1UG4ipMSePI</c:v>
                </c:pt>
                <c:pt idx="11124">
                  <c:v>o5rU4hqN9o4</c:v>
                </c:pt>
                <c:pt idx="11125">
                  <c:v>CXActGYYeO4</c:v>
                </c:pt>
                <c:pt idx="11126">
                  <c:v>wggY4eK1ilU</c:v>
                </c:pt>
                <c:pt idx="11127">
                  <c:v>M-zfwSqWajw</c:v>
                </c:pt>
                <c:pt idx="11128">
                  <c:v>18RqtFuaNe8</c:v>
                </c:pt>
                <c:pt idx="11129">
                  <c:v>0I3huodoN-s</c:v>
                </c:pt>
                <c:pt idx="11130">
                  <c:v>5phMkAbP0SE</c:v>
                </c:pt>
                <c:pt idx="11131">
                  <c:v>lZP0hXDLsYU</c:v>
                </c:pt>
                <c:pt idx="11132">
                  <c:v>A_b04fwnPa8</c:v>
                </c:pt>
                <c:pt idx="11133">
                  <c:v>tZ37dPjMw_E</c:v>
                </c:pt>
                <c:pt idx="11134">
                  <c:v>aBoKCe7GHIk</c:v>
                </c:pt>
                <c:pt idx="11135">
                  <c:v>7axyUaubiCE</c:v>
                </c:pt>
                <c:pt idx="11136">
                  <c:v>IYw2doWoucs</c:v>
                </c:pt>
                <c:pt idx="11137">
                  <c:v>W6XqfoueuWQ</c:v>
                </c:pt>
                <c:pt idx="11138">
                  <c:v>Pv2k8eyuOSw</c:v>
                </c:pt>
                <c:pt idx="11139">
                  <c:v>pn6M7_L1JbQ</c:v>
                </c:pt>
                <c:pt idx="11140">
                  <c:v>JExup0WMPgI</c:v>
                </c:pt>
                <c:pt idx="11141">
                  <c:v>F0JUYfQOkLA</c:v>
                </c:pt>
                <c:pt idx="11142">
                  <c:v>6wVcTO-1OzA</c:v>
                </c:pt>
                <c:pt idx="11143">
                  <c:v>hYM_iZII4U4</c:v>
                </c:pt>
                <c:pt idx="11144">
                  <c:v>WT-lZdTa8zA</c:v>
                </c:pt>
                <c:pt idx="11145">
                  <c:v>C9Dd7RDO69k</c:v>
                </c:pt>
                <c:pt idx="11146">
                  <c:v>Gwh1XjDMUwo</c:v>
                </c:pt>
                <c:pt idx="11147">
                  <c:v>x36Udg1KzN4</c:v>
                </c:pt>
                <c:pt idx="11148">
                  <c:v>KlZYpIM5b5E</c:v>
                </c:pt>
                <c:pt idx="11149">
                  <c:v>PIbj_05_ICo</c:v>
                </c:pt>
                <c:pt idx="11150">
                  <c:v>9PDPMR3sL_k</c:v>
                </c:pt>
                <c:pt idx="11151">
                  <c:v>294IJVra8as</c:v>
                </c:pt>
                <c:pt idx="11152">
                  <c:v>EIQ9zNInMDI</c:v>
                </c:pt>
                <c:pt idx="11153">
                  <c:v>Nhd68rtjjUc</c:v>
                </c:pt>
                <c:pt idx="11154">
                  <c:v>5aqv-qReRnI</c:v>
                </c:pt>
                <c:pt idx="11155">
                  <c:v>6CDYdcAZbMo</c:v>
                </c:pt>
                <c:pt idx="11156">
                  <c:v>xWp3esFYD5w</c:v>
                </c:pt>
                <c:pt idx="11157">
                  <c:v>mfC-E6oku9s</c:v>
                </c:pt>
                <c:pt idx="11158">
                  <c:v>te8YyVDvjLY</c:v>
                </c:pt>
                <c:pt idx="11159">
                  <c:v>kf60b0WY9NI</c:v>
                </c:pt>
                <c:pt idx="11160">
                  <c:v>VukVPfztS_0</c:v>
                </c:pt>
                <c:pt idx="11161">
                  <c:v>KOSumCyBXCs</c:v>
                </c:pt>
                <c:pt idx="11162">
                  <c:v>DLf_WNizsZU</c:v>
                </c:pt>
                <c:pt idx="11163">
                  <c:v>XL7fKy8fsIY</c:v>
                </c:pt>
                <c:pt idx="11164">
                  <c:v>BPz4soO2mHQ</c:v>
                </c:pt>
                <c:pt idx="11165">
                  <c:v>Sdar8GHtD0k</c:v>
                </c:pt>
                <c:pt idx="11166">
                  <c:v>WlQS7RPTO6U</c:v>
                </c:pt>
                <c:pt idx="11167">
                  <c:v>RCXXvgDqrP4</c:v>
                </c:pt>
                <c:pt idx="11168">
                  <c:v>TvEpYnAo0Tc</c:v>
                </c:pt>
                <c:pt idx="11169">
                  <c:v>KB4_WIPE7vo</c:v>
                </c:pt>
                <c:pt idx="11170">
                  <c:v>F4AEdWCB37o</c:v>
                </c:pt>
                <c:pt idx="11171">
                  <c:v>x4gQHzfLKsg</c:v>
                </c:pt>
                <c:pt idx="11172">
                  <c:v>9lZKL1A4V5E</c:v>
                </c:pt>
                <c:pt idx="11173">
                  <c:v>d-b3FWwPb34</c:v>
                </c:pt>
                <c:pt idx="11174">
                  <c:v>TV4hyRQZMhI</c:v>
                </c:pt>
                <c:pt idx="11175">
                  <c:v>NhWgoH09V1k</c:v>
                </c:pt>
                <c:pt idx="11176">
                  <c:v>DoDiKLlSNFc</c:v>
                </c:pt>
                <c:pt idx="11177">
                  <c:v>3iqP6rANGJ0</c:v>
                </c:pt>
                <c:pt idx="11178">
                  <c:v>dmYghbivxWQ</c:v>
                </c:pt>
                <c:pt idx="11179">
                  <c:v>z8QxXD-Cy1g</c:v>
                </c:pt>
                <c:pt idx="11180">
                  <c:v>hNNXCvls1hU</c:v>
                </c:pt>
                <c:pt idx="11181">
                  <c:v>tc2dyTIMOOM</c:v>
                </c:pt>
                <c:pt idx="11182">
                  <c:v>s1kSRMpxFhg</c:v>
                </c:pt>
                <c:pt idx="11183">
                  <c:v>HclxVbTn0jo</c:v>
                </c:pt>
                <c:pt idx="11184">
                  <c:v>ZRX_c8uV6BU</c:v>
                </c:pt>
                <c:pt idx="11185">
                  <c:v>F-w1aoHZxVs</c:v>
                </c:pt>
                <c:pt idx="11186">
                  <c:v>aNkJQgS6hn0</c:v>
                </c:pt>
                <c:pt idx="11187">
                  <c:v>8NHxiPrukS0</c:v>
                </c:pt>
                <c:pt idx="11188">
                  <c:v>eOQpjvnm4ME</c:v>
                </c:pt>
                <c:pt idx="11189">
                  <c:v>MFII4q-QSXg</c:v>
                </c:pt>
                <c:pt idx="11190">
                  <c:v>SUsyBr9xn0M</c:v>
                </c:pt>
                <c:pt idx="11191">
                  <c:v>tm-g-AxahE0</c:v>
                </c:pt>
                <c:pt idx="11192">
                  <c:v>DKPCBAlDw2A</c:v>
                </c:pt>
                <c:pt idx="11193">
                  <c:v>XvIpLfV5GKo</c:v>
                </c:pt>
                <c:pt idx="11194">
                  <c:v>eACohWVwTOc</c:v>
                </c:pt>
                <c:pt idx="11195">
                  <c:v>_hMQe2U4c6w</c:v>
                </c:pt>
                <c:pt idx="11196">
                  <c:v>tlILlcCE8Sc</c:v>
                </c:pt>
                <c:pt idx="11197">
                  <c:v>VxwKsXGG2fM</c:v>
                </c:pt>
                <c:pt idx="11198">
                  <c:v>R_dq3gjymLg</c:v>
                </c:pt>
                <c:pt idx="11199">
                  <c:v>UNQaUvm9ce8</c:v>
                </c:pt>
                <c:pt idx="11200">
                  <c:v>8brYvhEg5Aw</c:v>
                </c:pt>
                <c:pt idx="11201">
                  <c:v>Za02BS0an3U</c:v>
                </c:pt>
                <c:pt idx="11202">
                  <c:v>6BEnmrMW5Eo</c:v>
                </c:pt>
                <c:pt idx="11203">
                  <c:v>2DlwgzR4hAg</c:v>
                </c:pt>
                <c:pt idx="11204">
                  <c:v>bn6j8i4bmZc</c:v>
                </c:pt>
                <c:pt idx="11205">
                  <c:v>ICMkbo4kc8w</c:v>
                </c:pt>
                <c:pt idx="11206">
                  <c:v>XK_hddIIgfk</c:v>
                </c:pt>
                <c:pt idx="11207">
                  <c:v>lcypt1L1lk8</c:v>
                </c:pt>
                <c:pt idx="11208">
                  <c:v>vbiiik_T3Bo</c:v>
                </c:pt>
                <c:pt idx="11209">
                  <c:v>9eF8k2D5UpI</c:v>
                </c:pt>
                <c:pt idx="11210">
                  <c:v>u2ZYREoShmc</c:v>
                </c:pt>
                <c:pt idx="11211">
                  <c:v>LeHiqH0o2pI</c:v>
                </c:pt>
                <c:pt idx="11212">
                  <c:v>zLnv5cuEnrg</c:v>
                </c:pt>
                <c:pt idx="11213">
                  <c:v>8wbrVyWBYr8</c:v>
                </c:pt>
                <c:pt idx="11214">
                  <c:v>oGSNSLD8rcw</c:v>
                </c:pt>
                <c:pt idx="11215">
                  <c:v>kUuTPVVjUaA</c:v>
                </c:pt>
                <c:pt idx="11216">
                  <c:v>IFHfhB9K0U4</c:v>
                </c:pt>
                <c:pt idx="11217">
                  <c:v>kQvRWXuMd5M</c:v>
                </c:pt>
                <c:pt idx="11218">
                  <c:v>e1wtxZap94A</c:v>
                </c:pt>
                <c:pt idx="11219">
                  <c:v>wes6mVmRSeA</c:v>
                </c:pt>
                <c:pt idx="11220">
                  <c:v>8qmYHYW5GR8</c:v>
                </c:pt>
                <c:pt idx="11221">
                  <c:v>MEEbaQfxbqk</c:v>
                </c:pt>
                <c:pt idx="11222">
                  <c:v>7wavUI8EnaU</c:v>
                </c:pt>
                <c:pt idx="11223">
                  <c:v>jzbWW3McxS0</c:v>
                </c:pt>
                <c:pt idx="11224">
                  <c:v>QxTtsZUcOjQ</c:v>
                </c:pt>
                <c:pt idx="11225">
                  <c:v>PmsXxD1wM9A</c:v>
                </c:pt>
                <c:pt idx="11226">
                  <c:v>Xr2UE5SQCIU</c:v>
                </c:pt>
                <c:pt idx="11227">
                  <c:v>j0VZtMVAxg4</c:v>
                </c:pt>
                <c:pt idx="11228">
                  <c:v>DEnRjVcgU8c</c:v>
                </c:pt>
                <c:pt idx="11229">
                  <c:v>kQHpE2i7HME</c:v>
                </c:pt>
                <c:pt idx="11230">
                  <c:v>vv8yh7kJt1E</c:v>
                </c:pt>
                <c:pt idx="11231">
                  <c:v>jUiP543q35k</c:v>
                </c:pt>
                <c:pt idx="11232">
                  <c:v>ItlcANta6Gs</c:v>
                </c:pt>
                <c:pt idx="11233">
                  <c:v>8wwW8jAvXaU</c:v>
                </c:pt>
                <c:pt idx="11234">
                  <c:v>iq9iV_p99ug</c:v>
                </c:pt>
                <c:pt idx="11235">
                  <c:v>AREQS-6zfWA</c:v>
                </c:pt>
                <c:pt idx="11236">
                  <c:v>JUabUTqMgpM</c:v>
                </c:pt>
                <c:pt idx="11237">
                  <c:v>vjnqABgxfO0</c:v>
                </c:pt>
                <c:pt idx="11238">
                  <c:v>eHoSVRXgUCc</c:v>
                </c:pt>
                <c:pt idx="11239">
                  <c:v>uRxIyYBplVs</c:v>
                </c:pt>
                <c:pt idx="11240">
                  <c:v>dRtqFjYYUY0</c:v>
                </c:pt>
                <c:pt idx="11241">
                  <c:v>wQokmC9tiog</c:v>
                </c:pt>
                <c:pt idx="11242">
                  <c:v>Oedi37b6-lg</c:v>
                </c:pt>
                <c:pt idx="11243">
                  <c:v>Uu9ox9CPpMg</c:v>
                </c:pt>
                <c:pt idx="11244">
                  <c:v>7bfS6seiLhk</c:v>
                </c:pt>
                <c:pt idx="11245">
                  <c:v>tFUitlgTmxg</c:v>
                </c:pt>
                <c:pt idx="11246">
                  <c:v>2HYd3nugLTw</c:v>
                </c:pt>
                <c:pt idx="11247">
                  <c:v>HNEcE7-odCo</c:v>
                </c:pt>
                <c:pt idx="11248">
                  <c:v>XI8vaIASFmE</c:v>
                </c:pt>
                <c:pt idx="11249">
                  <c:v>XvHSlHhh1gk</c:v>
                </c:pt>
                <c:pt idx="11250">
                  <c:v>M1_u9gCoCXU</c:v>
                </c:pt>
                <c:pt idx="11251">
                  <c:v>WCAbXg_4Xq0</c:v>
                </c:pt>
                <c:pt idx="11252">
                  <c:v>wjGT5LFRvJA</c:v>
                </c:pt>
                <c:pt idx="11253">
                  <c:v>ZyWX6CjJCIU</c:v>
                </c:pt>
                <c:pt idx="11254">
                  <c:v>JUi3psxB3QA</c:v>
                </c:pt>
                <c:pt idx="11255">
                  <c:v>L1AuR4NORTk</c:v>
                </c:pt>
                <c:pt idx="11256">
                  <c:v>t5gw3GGwPoU</c:v>
                </c:pt>
                <c:pt idx="11257">
                  <c:v>6mYFtDLKVEw</c:v>
                </c:pt>
                <c:pt idx="11258">
                  <c:v>FfaQ7PJQd0Q</c:v>
                </c:pt>
                <c:pt idx="11259">
                  <c:v>TgA2y-Bgi3c</c:v>
                </c:pt>
                <c:pt idx="11260">
                  <c:v>jKCvZiNinYo</c:v>
                </c:pt>
                <c:pt idx="11261">
                  <c:v>5O24YDZTj5s</c:v>
                </c:pt>
                <c:pt idx="11262">
                  <c:v>tugFFhML7VY</c:v>
                </c:pt>
                <c:pt idx="11263">
                  <c:v>pzD9zGcUNrw</c:v>
                </c:pt>
                <c:pt idx="11264">
                  <c:v>aTfUnVL8OOI</c:v>
                </c:pt>
                <c:pt idx="11265">
                  <c:v>uH1UApCiqw0</c:v>
                </c:pt>
                <c:pt idx="11266">
                  <c:v>aWUD7DXL0M0</c:v>
                </c:pt>
                <c:pt idx="11267">
                  <c:v>BqoRhZM4Sas</c:v>
                </c:pt>
                <c:pt idx="11268">
                  <c:v>8ktEOccsbbI</c:v>
                </c:pt>
                <c:pt idx="11269">
                  <c:v>yeij2JKM1mU</c:v>
                </c:pt>
                <c:pt idx="11270">
                  <c:v>0CvhvuJhMqs</c:v>
                </c:pt>
                <c:pt idx="11271">
                  <c:v>GIUJA033Wgk</c:v>
                </c:pt>
                <c:pt idx="11272">
                  <c:v>kEHcQhWJw3k</c:v>
                </c:pt>
                <c:pt idx="11273">
                  <c:v>ICdwCjMloWM</c:v>
                </c:pt>
                <c:pt idx="11274">
                  <c:v>XeYzE5l5CHU</c:v>
                </c:pt>
                <c:pt idx="11275">
                  <c:v>bjKr2ltVKII</c:v>
                </c:pt>
                <c:pt idx="11276">
                  <c:v>L9dMNjVtG4o</c:v>
                </c:pt>
                <c:pt idx="11277">
                  <c:v>JhybXjIfUkA</c:v>
                </c:pt>
                <c:pt idx="11278">
                  <c:v>CbWP9nvnRhw</c:v>
                </c:pt>
                <c:pt idx="11279">
                  <c:v>OQvuHMWqCEE</c:v>
                </c:pt>
                <c:pt idx="11280">
                  <c:v>71x-GzPLcv8</c:v>
                </c:pt>
                <c:pt idx="11281">
                  <c:v>21xczOZ1sVA</c:v>
                </c:pt>
                <c:pt idx="11282">
                  <c:v>QhkQe5Ftp7w</c:v>
                </c:pt>
                <c:pt idx="11283">
                  <c:v>kzEQNDNaSXA</c:v>
                </c:pt>
                <c:pt idx="11284">
                  <c:v>pE1A3XNNBzQ</c:v>
                </c:pt>
                <c:pt idx="11285">
                  <c:v>fJXWRFizc6E</c:v>
                </c:pt>
                <c:pt idx="11286">
                  <c:v>q8XzWBadFiU</c:v>
                </c:pt>
                <c:pt idx="11287">
                  <c:v>2A_Y2qMEZgo</c:v>
                </c:pt>
                <c:pt idx="11288">
                  <c:v>FPF034i9SW4</c:v>
                </c:pt>
                <c:pt idx="11289">
                  <c:v>ekDggIFnrCc</c:v>
                </c:pt>
                <c:pt idx="11290">
                  <c:v>9boD8of6niQ</c:v>
                </c:pt>
                <c:pt idx="11291">
                  <c:v>kjaHhduqS5o</c:v>
                </c:pt>
                <c:pt idx="11292">
                  <c:v>7V6Z1uh3sqg</c:v>
                </c:pt>
                <c:pt idx="11293">
                  <c:v>2YosxI7pU94</c:v>
                </c:pt>
                <c:pt idx="11294">
                  <c:v>nuI7FJKDo8w</c:v>
                </c:pt>
                <c:pt idx="11295">
                  <c:v>58xifoKuXPA</c:v>
                </c:pt>
                <c:pt idx="11296">
                  <c:v>t0EIEy7yubU</c:v>
                </c:pt>
                <c:pt idx="11297">
                  <c:v>cZIOEORESWk</c:v>
                </c:pt>
                <c:pt idx="11298">
                  <c:v>81pMBn-6bRM</c:v>
                </c:pt>
                <c:pt idx="11299">
                  <c:v>CqU8bF5bAbc</c:v>
                </c:pt>
                <c:pt idx="11300">
                  <c:v>j2wDUFASet0</c:v>
                </c:pt>
                <c:pt idx="11301">
                  <c:v>b8AP-UfOfbw</c:v>
                </c:pt>
                <c:pt idx="11302">
                  <c:v>PJXBbjr7fuc</c:v>
                </c:pt>
                <c:pt idx="11303">
                  <c:v>Bu815qW1_zA</c:v>
                </c:pt>
                <c:pt idx="11304">
                  <c:v>WO5s0HXcqr8</c:v>
                </c:pt>
                <c:pt idx="11305">
                  <c:v>sYvH7Y16iUM</c:v>
                </c:pt>
                <c:pt idx="11306">
                  <c:v>1ZAPwfrtAFY</c:v>
                </c:pt>
                <c:pt idx="11307">
                  <c:v>1kllbOrLfoo</c:v>
                </c:pt>
                <c:pt idx="11308">
                  <c:v>yxdRTaAp5Fw</c:v>
                </c:pt>
                <c:pt idx="11309">
                  <c:v>g8Y6JhOVYqw</c:v>
                </c:pt>
                <c:pt idx="11310">
                  <c:v>0SWsbeX3YDg</c:v>
                </c:pt>
                <c:pt idx="11311">
                  <c:v>gEX56vZPZFE</c:v>
                </c:pt>
                <c:pt idx="11312">
                  <c:v>r-3iathMo7o</c:v>
                </c:pt>
                <c:pt idx="11313">
                  <c:v>KEj2jmEjP_4</c:v>
                </c:pt>
                <c:pt idx="11314">
                  <c:v>een2k_HJjj8</c:v>
                </c:pt>
                <c:pt idx="11315">
                  <c:v>fJDvVXeFNXg</c:v>
                </c:pt>
                <c:pt idx="11316">
                  <c:v>zlr13tlRoxw</c:v>
                </c:pt>
                <c:pt idx="11317">
                  <c:v>7HRJaUxUQxA</c:v>
                </c:pt>
                <c:pt idx="11318">
                  <c:v>OvPvrcZEi4M</c:v>
                </c:pt>
                <c:pt idx="11319">
                  <c:v>MejHV7bWUBU</c:v>
                </c:pt>
                <c:pt idx="11320">
                  <c:v>CA88xbOW1Ow</c:v>
                </c:pt>
                <c:pt idx="11321">
                  <c:v>orkPrGSAETs</c:v>
                </c:pt>
                <c:pt idx="11322">
                  <c:v>hQIbLYGx0ew</c:v>
                </c:pt>
                <c:pt idx="11323">
                  <c:v>xnM2TcCkMC4</c:v>
                </c:pt>
                <c:pt idx="11324">
                  <c:v>5c39F63JeQs</c:v>
                </c:pt>
                <c:pt idx="11325">
                  <c:v>M4ZoCHID9GI</c:v>
                </c:pt>
                <c:pt idx="11326">
                  <c:v>XR7Ev14vUh8</c:v>
                </c:pt>
                <c:pt idx="11327">
                  <c:v>o6T9mUq9Vgo</c:v>
                </c:pt>
                <c:pt idx="11328">
                  <c:v>jbzn3c5aafI</c:v>
                </c:pt>
                <c:pt idx="11329">
                  <c:v>OWVTtuxW6Fg</c:v>
                </c:pt>
                <c:pt idx="11330">
                  <c:v>hkuN0VCJ_d0</c:v>
                </c:pt>
                <c:pt idx="11331">
                  <c:v>eRvFPKbQi04</c:v>
                </c:pt>
                <c:pt idx="11332">
                  <c:v>hziHYKyZEBU</c:v>
                </c:pt>
                <c:pt idx="11333">
                  <c:v>lptdYzQQrgU</c:v>
                </c:pt>
                <c:pt idx="11334">
                  <c:v>lHrZY2bA6ts</c:v>
                </c:pt>
                <c:pt idx="11335">
                  <c:v>lZhpU2sZav8</c:v>
                </c:pt>
                <c:pt idx="11336">
                  <c:v>a1z34DSeGTg</c:v>
                </c:pt>
                <c:pt idx="11337">
                  <c:v>vlf8B35qdww</c:v>
                </c:pt>
                <c:pt idx="11338">
                  <c:v>8jlXye49ib0</c:v>
                </c:pt>
                <c:pt idx="11339">
                  <c:v>cL1LJ2WPgWY</c:v>
                </c:pt>
                <c:pt idx="11340">
                  <c:v>DInfmi-YIiw</c:v>
                </c:pt>
                <c:pt idx="11341">
                  <c:v>XZhAJWI94hk</c:v>
                </c:pt>
                <c:pt idx="11342">
                  <c:v>MWezw6LZd7Y</c:v>
                </c:pt>
                <c:pt idx="11343">
                  <c:v>CEO5EELFNgA</c:v>
                </c:pt>
                <c:pt idx="11344">
                  <c:v>lo2E0nqGfGA</c:v>
                </c:pt>
                <c:pt idx="11345">
                  <c:v>aKsKUk4RPLM</c:v>
                </c:pt>
                <c:pt idx="11346">
                  <c:v>1HLMi1s6Tho</c:v>
                </c:pt>
                <c:pt idx="11347">
                  <c:v>U9-aOKYTdHc</c:v>
                </c:pt>
                <c:pt idx="11348">
                  <c:v>ODlADvNkL9g</c:v>
                </c:pt>
                <c:pt idx="11349">
                  <c:v>zIvfX9vc0Nw</c:v>
                </c:pt>
                <c:pt idx="11350">
                  <c:v>Ey-23Tw7f2E</c:v>
                </c:pt>
                <c:pt idx="11351">
                  <c:v>vfS_Y31rWLs</c:v>
                </c:pt>
                <c:pt idx="11352">
                  <c:v>MG9_daxKLlc</c:v>
                </c:pt>
                <c:pt idx="11353">
                  <c:v>vcKPjDUc5EQ</c:v>
                </c:pt>
                <c:pt idx="11354">
                  <c:v>JL0Jcs5SDoM</c:v>
                </c:pt>
                <c:pt idx="11355">
                  <c:v>Y83L3JOlWHo</c:v>
                </c:pt>
                <c:pt idx="11356">
                  <c:v>jbDufua0fFo</c:v>
                </c:pt>
                <c:pt idx="11357">
                  <c:v>oucv9fd1hbM</c:v>
                </c:pt>
                <c:pt idx="11358">
                  <c:v>Y5o7CeGY6vc</c:v>
                </c:pt>
                <c:pt idx="11359">
                  <c:v>STZOhJVbXqs</c:v>
                </c:pt>
                <c:pt idx="11360">
                  <c:v>h8_w7shvqzM</c:v>
                </c:pt>
                <c:pt idx="11361">
                  <c:v>jWnGwrFY3QM</c:v>
                </c:pt>
                <c:pt idx="11362">
                  <c:v>kB4eNVv1Q_I</c:v>
                </c:pt>
                <c:pt idx="11363">
                  <c:v>HwCZcq8Y8z0</c:v>
                </c:pt>
                <c:pt idx="11364">
                  <c:v>bMiT3IotyDQ</c:v>
                </c:pt>
                <c:pt idx="11365">
                  <c:v>zVc-Oe1wZGc</c:v>
                </c:pt>
                <c:pt idx="11366">
                  <c:v>JogJm2_EOFY</c:v>
                </c:pt>
                <c:pt idx="11367">
                  <c:v>pulec44UCK4</c:v>
                </c:pt>
                <c:pt idx="11368">
                  <c:v>PRavR35WK44</c:v>
                </c:pt>
                <c:pt idx="11369">
                  <c:v>c_CWhv86Wc0</c:v>
                </c:pt>
                <c:pt idx="11370">
                  <c:v>CvyzBMTQa40</c:v>
                </c:pt>
                <c:pt idx="11371">
                  <c:v>EM73ySeaPCM</c:v>
                </c:pt>
                <c:pt idx="11372">
                  <c:v>w3tA7PX3wqs</c:v>
                </c:pt>
                <c:pt idx="11373">
                  <c:v>ogBL0952thY</c:v>
                </c:pt>
                <c:pt idx="11374">
                  <c:v>pfoeW5IVYAE</c:v>
                </c:pt>
                <c:pt idx="11375">
                  <c:v>yntfSNJGFQQ</c:v>
                </c:pt>
                <c:pt idx="11376">
                  <c:v>JTr2c_Cx4rU</c:v>
                </c:pt>
                <c:pt idx="11377">
                  <c:v>TUKqSb5zhac</c:v>
                </c:pt>
                <c:pt idx="11378">
                  <c:v>nUnuyOjjxrM</c:v>
                </c:pt>
                <c:pt idx="11379">
                  <c:v>plbGfAsXwFI</c:v>
                </c:pt>
                <c:pt idx="11380">
                  <c:v>gDBz7Oq_lRI</c:v>
                </c:pt>
                <c:pt idx="11381">
                  <c:v>5TFgN8VfdjY</c:v>
                </c:pt>
                <c:pt idx="11382">
                  <c:v>TQ-B5df2Le8</c:v>
                </c:pt>
                <c:pt idx="11383">
                  <c:v>ef3fyr9S9s4</c:v>
                </c:pt>
                <c:pt idx="11384">
                  <c:v>FdyaoHTJZok</c:v>
                </c:pt>
                <c:pt idx="11385">
                  <c:v>FDqwmbyf3nI</c:v>
                </c:pt>
                <c:pt idx="11386">
                  <c:v>iEyMyMA3rAI</c:v>
                </c:pt>
                <c:pt idx="11387">
                  <c:v>P2c5mkTzSCs</c:v>
                </c:pt>
                <c:pt idx="11388">
                  <c:v>M2Vgfhc5RBw</c:v>
                </c:pt>
                <c:pt idx="11389">
                  <c:v>WFqEWedJzL4</c:v>
                </c:pt>
                <c:pt idx="11390">
                  <c:v>6PQHL8CPPjw</c:v>
                </c:pt>
                <c:pt idx="11391">
                  <c:v>RkztSs228oo</c:v>
                </c:pt>
                <c:pt idx="11392">
                  <c:v>6dEeGTNZdjI</c:v>
                </c:pt>
                <c:pt idx="11393">
                  <c:v>kL-OpT8jyXA</c:v>
                </c:pt>
                <c:pt idx="11394">
                  <c:v>wsHgjJ8gzBs</c:v>
                </c:pt>
                <c:pt idx="11395">
                  <c:v>xCCh0MJ7Cww</c:v>
                </c:pt>
                <c:pt idx="11396">
                  <c:v>8dOBo2xrAlk</c:v>
                </c:pt>
                <c:pt idx="11397">
                  <c:v>N_UC6gydu8Q</c:v>
                </c:pt>
                <c:pt idx="11398">
                  <c:v>45Nkhoa72gY</c:v>
                </c:pt>
                <c:pt idx="11399">
                  <c:v>QkIrr3fJm8I</c:v>
                </c:pt>
                <c:pt idx="11400">
                  <c:v>k963g9IwC8g</c:v>
                </c:pt>
                <c:pt idx="11401">
                  <c:v>dDJqAILNvSw</c:v>
                </c:pt>
                <c:pt idx="11402">
                  <c:v>9dSxRSbEZd4</c:v>
                </c:pt>
                <c:pt idx="11403">
                  <c:v>Bao_X9LQ44c</c:v>
                </c:pt>
                <c:pt idx="11404">
                  <c:v>ePO5M5DE01I</c:v>
                </c:pt>
                <c:pt idx="11405">
                  <c:v>WhEEJmr06Ac</c:v>
                </c:pt>
                <c:pt idx="11406">
                  <c:v>ZUPx3FM63Pg</c:v>
                </c:pt>
                <c:pt idx="11407">
                  <c:v>K0lp0HaK060</c:v>
                </c:pt>
                <c:pt idx="11408">
                  <c:v>MA55qCGf6dw</c:v>
                </c:pt>
                <c:pt idx="11409">
                  <c:v>O6Z6-F2629M</c:v>
                </c:pt>
                <c:pt idx="11410">
                  <c:v>4xM21KwmGBE</c:v>
                </c:pt>
                <c:pt idx="11411">
                  <c:v>cjaVGU0-xWs</c:v>
                </c:pt>
                <c:pt idx="11412">
                  <c:v>Z_8_Ik29Bmg</c:v>
                </c:pt>
                <c:pt idx="11413">
                  <c:v>vkr74kiEPM4</c:v>
                </c:pt>
                <c:pt idx="11414">
                  <c:v>oRpilHkOW3c</c:v>
                </c:pt>
                <c:pt idx="11415">
                  <c:v>P1nyfbREUDI</c:v>
                </c:pt>
                <c:pt idx="11416">
                  <c:v>6ug9zvC9pJM</c:v>
                </c:pt>
                <c:pt idx="11417">
                  <c:v>ezyQ6gR17Mk</c:v>
                </c:pt>
                <c:pt idx="11418">
                  <c:v>pJEAFUT8e2o</c:v>
                </c:pt>
                <c:pt idx="11419">
                  <c:v>XnydR6c3fQI</c:v>
                </c:pt>
                <c:pt idx="11420">
                  <c:v>ZyVJGL3fIWY</c:v>
                </c:pt>
                <c:pt idx="11421">
                  <c:v>KNDpPx3nbK0</c:v>
                </c:pt>
                <c:pt idx="11422">
                  <c:v>4aO3Uu-pRMs</c:v>
                </c:pt>
                <c:pt idx="11423">
                  <c:v>qulVEscM11s</c:v>
                </c:pt>
                <c:pt idx="11424">
                  <c:v>1ku3uA75MbI</c:v>
                </c:pt>
                <c:pt idx="11425">
                  <c:v>uCFJEhle1kI</c:v>
                </c:pt>
                <c:pt idx="11426">
                  <c:v>1L6Nrdjyp_4</c:v>
                </c:pt>
                <c:pt idx="11427">
                  <c:v>QvbIpZNElhY</c:v>
                </c:pt>
                <c:pt idx="11428">
                  <c:v>uQjZvVfgs1s</c:v>
                </c:pt>
                <c:pt idx="11429">
                  <c:v>EviyR1g7nzc</c:v>
                </c:pt>
                <c:pt idx="11430">
                  <c:v>BpzAjoqxHYA</c:v>
                </c:pt>
                <c:pt idx="11431">
                  <c:v>ZVtZUylxfXI</c:v>
                </c:pt>
                <c:pt idx="11432">
                  <c:v>uLh0emnuhYY</c:v>
                </c:pt>
                <c:pt idx="11433">
                  <c:v>y-PQiShdTKA</c:v>
                </c:pt>
                <c:pt idx="11434">
                  <c:v>oMNqsSVuYvA</c:v>
                </c:pt>
                <c:pt idx="11435">
                  <c:v>TQV1quHPgvw</c:v>
                </c:pt>
                <c:pt idx="11436">
                  <c:v>VGmq8mK9hno</c:v>
                </c:pt>
                <c:pt idx="11437">
                  <c:v>gDe37wHUsEg</c:v>
                </c:pt>
                <c:pt idx="11438">
                  <c:v>SDi8HTn5zyk</c:v>
                </c:pt>
                <c:pt idx="11439">
                  <c:v>Y6n3Vxi3L8E</c:v>
                </c:pt>
                <c:pt idx="11440">
                  <c:v>ida4EKbeeQ0</c:v>
                </c:pt>
                <c:pt idx="11441">
                  <c:v>0DzA7fHhnIc</c:v>
                </c:pt>
                <c:pt idx="11442">
                  <c:v>9k8HxQizcqo</c:v>
                </c:pt>
                <c:pt idx="11443">
                  <c:v>TqyI5sW7hNU</c:v>
                </c:pt>
                <c:pt idx="11444">
                  <c:v>nqWyjNqdhXM</c:v>
                </c:pt>
                <c:pt idx="11445">
                  <c:v>cO0GVwTiSLo</c:v>
                </c:pt>
                <c:pt idx="11446">
                  <c:v>NRJF8Tv_4HQ</c:v>
                </c:pt>
                <c:pt idx="11447">
                  <c:v>LSoefZ11KqQ</c:v>
                </c:pt>
                <c:pt idx="11448">
                  <c:v>SsHlJWT_qkk</c:v>
                </c:pt>
                <c:pt idx="11449">
                  <c:v>qN_zQOeGfu4</c:v>
                </c:pt>
                <c:pt idx="11450">
                  <c:v>gKGajsBSrCs</c:v>
                </c:pt>
                <c:pt idx="11451">
                  <c:v>Pl9oc13p534</c:v>
                </c:pt>
                <c:pt idx="11452">
                  <c:v>MjOtGsZwW24</c:v>
                </c:pt>
                <c:pt idx="11453">
                  <c:v>HlKgaAcCnls</c:v>
                </c:pt>
                <c:pt idx="11454">
                  <c:v>V3U1D7-EBeg</c:v>
                </c:pt>
                <c:pt idx="11455">
                  <c:v>yPJSR_s_v2Q</c:v>
                </c:pt>
                <c:pt idx="11456">
                  <c:v>I7WAiKAfQ3M</c:v>
                </c:pt>
                <c:pt idx="11457">
                  <c:v>Q6FEyhS9jXY</c:v>
                </c:pt>
                <c:pt idx="11458">
                  <c:v>4crwPEMEMcw</c:v>
                </c:pt>
                <c:pt idx="11459">
                  <c:v>jM04TFf4yU4</c:v>
                </c:pt>
                <c:pt idx="11460">
                  <c:v>c8bkGdeqwWw</c:v>
                </c:pt>
                <c:pt idx="11461">
                  <c:v>E-Tbrqb6HxI</c:v>
                </c:pt>
                <c:pt idx="11462">
                  <c:v>VjSSwBIH4jc</c:v>
                </c:pt>
                <c:pt idx="11463">
                  <c:v>p20vjER9UnE</c:v>
                </c:pt>
                <c:pt idx="11464">
                  <c:v>UmuQsu0qECs</c:v>
                </c:pt>
                <c:pt idx="11465">
                  <c:v>xOP1oqGtokw</c:v>
                </c:pt>
                <c:pt idx="11466">
                  <c:v>icFU7qiRGHE</c:v>
                </c:pt>
                <c:pt idx="11467">
                  <c:v>b9zwDwUlb1I</c:v>
                </c:pt>
                <c:pt idx="11468">
                  <c:v>O3SGIbwR0Q8</c:v>
                </c:pt>
                <c:pt idx="11469">
                  <c:v>3SGYZIuPu-M</c:v>
                </c:pt>
                <c:pt idx="11470">
                  <c:v>sCS0ZP2FOvs</c:v>
                </c:pt>
                <c:pt idx="11471">
                  <c:v>xSeyE7dES-c</c:v>
                </c:pt>
                <c:pt idx="11472">
                  <c:v>rT_COmVs4YM</c:v>
                </c:pt>
                <c:pt idx="11473">
                  <c:v>AkKNslyANh8</c:v>
                </c:pt>
                <c:pt idx="11474">
                  <c:v>6AlzUeJ9zn0</c:v>
                </c:pt>
                <c:pt idx="11475">
                  <c:v>4R9NOLmbG98</c:v>
                </c:pt>
                <c:pt idx="11476">
                  <c:v>IZc2Mme6X0U</c:v>
                </c:pt>
                <c:pt idx="11477">
                  <c:v>I7p2r18NH-I</c:v>
                </c:pt>
                <c:pt idx="11478">
                  <c:v>RROs-zCrSko</c:v>
                </c:pt>
                <c:pt idx="11479">
                  <c:v>D_Iei8Ge7bs</c:v>
                </c:pt>
                <c:pt idx="11480">
                  <c:v>Lxet1zLBTM8</c:v>
                </c:pt>
                <c:pt idx="11481">
                  <c:v>oD_3wMh5kLg</c:v>
                </c:pt>
                <c:pt idx="11482">
                  <c:v>nt9J_PynaOM</c:v>
                </c:pt>
                <c:pt idx="11483">
                  <c:v>q2Imat680EY</c:v>
                </c:pt>
                <c:pt idx="11484">
                  <c:v>Rf4aqFXRZtU</c:v>
                </c:pt>
                <c:pt idx="11485">
                  <c:v>Ce4qkWyUBKI</c:v>
                </c:pt>
                <c:pt idx="11486">
                  <c:v>9pGOWCnVMcQ</c:v>
                </c:pt>
                <c:pt idx="11487">
                  <c:v>jHdy7Dkll70</c:v>
                </c:pt>
                <c:pt idx="11488">
                  <c:v>McZQaSlt4pw</c:v>
                </c:pt>
                <c:pt idx="11489">
                  <c:v>R6pdKuS7efI</c:v>
                </c:pt>
                <c:pt idx="11490">
                  <c:v>NGl4-NmAtuQ</c:v>
                </c:pt>
                <c:pt idx="11491">
                  <c:v>wswTlc42yWg</c:v>
                </c:pt>
                <c:pt idx="11492">
                  <c:v>4g39QA0mfvE</c:v>
                </c:pt>
                <c:pt idx="11493">
                  <c:v>8xupf5joT20</c:v>
                </c:pt>
                <c:pt idx="11494">
                  <c:v>39iCCXA8uC8</c:v>
                </c:pt>
                <c:pt idx="11495">
                  <c:v>koQ_MZcIF_U</c:v>
                </c:pt>
                <c:pt idx="11496">
                  <c:v>EijptNGJUY8</c:v>
                </c:pt>
                <c:pt idx="11497">
                  <c:v>9gZJLA3I4no</c:v>
                </c:pt>
                <c:pt idx="11498">
                  <c:v>PsM0sYNj5XE</c:v>
                </c:pt>
                <c:pt idx="11499">
                  <c:v>Tx69Ix8WXkM</c:v>
                </c:pt>
                <c:pt idx="11500">
                  <c:v>a1uNkQNUNDg</c:v>
                </c:pt>
                <c:pt idx="11501">
                  <c:v>ckLYIutQ08Y</c:v>
                </c:pt>
                <c:pt idx="11502">
                  <c:v>eRyvGUC3yHs</c:v>
                </c:pt>
                <c:pt idx="11503">
                  <c:v>HKYR54uam0Q</c:v>
                </c:pt>
                <c:pt idx="11504">
                  <c:v>rDkjsZ6i4FE</c:v>
                </c:pt>
                <c:pt idx="11505">
                  <c:v>J270tdnrVWA</c:v>
                </c:pt>
                <c:pt idx="11506">
                  <c:v>14Hehc661uc</c:v>
                </c:pt>
                <c:pt idx="11507">
                  <c:v>rAH8qm5oQHg</c:v>
                </c:pt>
                <c:pt idx="11508">
                  <c:v>L5pTGmMkvWU</c:v>
                </c:pt>
                <c:pt idx="11509">
                  <c:v>HkxeDrsLJfs</c:v>
                </c:pt>
                <c:pt idx="11510">
                  <c:v>BCqDwj3dG6A</c:v>
                </c:pt>
                <c:pt idx="11511">
                  <c:v>Ea7KESiZSP4</c:v>
                </c:pt>
                <c:pt idx="11512">
                  <c:v>pI2IS9wE_V0</c:v>
                </c:pt>
                <c:pt idx="11513">
                  <c:v>oz-XiYNCo7o</c:v>
                </c:pt>
                <c:pt idx="11514">
                  <c:v>xo3mmfZsjd4</c:v>
                </c:pt>
                <c:pt idx="11515">
                  <c:v>0hmhBU1Zmlw</c:v>
                </c:pt>
                <c:pt idx="11516">
                  <c:v>8KYjLw5zxHo</c:v>
                </c:pt>
                <c:pt idx="11517">
                  <c:v>XbSGC9WqyiM</c:v>
                </c:pt>
                <c:pt idx="11518">
                  <c:v>zmtb9MoHNTU</c:v>
                </c:pt>
                <c:pt idx="11519">
                  <c:v>Z7Bf2oYjUyk</c:v>
                </c:pt>
                <c:pt idx="11520">
                  <c:v>v8iQa_9hopY</c:v>
                </c:pt>
                <c:pt idx="11521">
                  <c:v>7h-sX2qpEb8</c:v>
                </c:pt>
                <c:pt idx="11522">
                  <c:v>u2qpVH_4L00</c:v>
                </c:pt>
                <c:pt idx="11523">
                  <c:v>vaHfroquhJU</c:v>
                </c:pt>
                <c:pt idx="11524">
                  <c:v>LH4bA_hqdio</c:v>
                </c:pt>
                <c:pt idx="11525">
                  <c:v>Qe5l5qJM5Ws</c:v>
                </c:pt>
                <c:pt idx="11526">
                  <c:v>GcF_dMWVRYk</c:v>
                </c:pt>
                <c:pt idx="11527">
                  <c:v>Ri9ej72fNqY</c:v>
                </c:pt>
                <c:pt idx="11528">
                  <c:v>DoLtyggMEK8</c:v>
                </c:pt>
                <c:pt idx="11529">
                  <c:v>4izUqU1VfSI</c:v>
                </c:pt>
                <c:pt idx="11530">
                  <c:v>ejZ2MhklVf0</c:v>
                </c:pt>
                <c:pt idx="11531">
                  <c:v>C161GcJFlWI</c:v>
                </c:pt>
                <c:pt idx="11532">
                  <c:v>4z1cXD4NG-w</c:v>
                </c:pt>
                <c:pt idx="11533">
                  <c:v>fGIBFfRkxyU</c:v>
                </c:pt>
                <c:pt idx="11534">
                  <c:v>DrFTUETb6f8</c:v>
                </c:pt>
                <c:pt idx="11535">
                  <c:v>NT_6PZH6ZCE</c:v>
                </c:pt>
                <c:pt idx="11536">
                  <c:v>1T2ISZ7s23U</c:v>
                </c:pt>
                <c:pt idx="11537">
                  <c:v>7m-pP3PnbCA</c:v>
                </c:pt>
                <c:pt idx="11538">
                  <c:v>rMFxV-l3qG0</c:v>
                </c:pt>
                <c:pt idx="11539">
                  <c:v>xpTOkPDdeao</c:v>
                </c:pt>
                <c:pt idx="11540">
                  <c:v>9qmcyucT6y4</c:v>
                </c:pt>
                <c:pt idx="11541">
                  <c:v>mewW_pRSgEc</c:v>
                </c:pt>
                <c:pt idx="11542">
                  <c:v>F-HTGrI-NXE</c:v>
                </c:pt>
                <c:pt idx="11543">
                  <c:v>HdteSQzKE_4</c:v>
                </c:pt>
                <c:pt idx="11544">
                  <c:v>OQkfDJ2zVNo</c:v>
                </c:pt>
                <c:pt idx="11545">
                  <c:v>QtE0acRimSw</c:v>
                </c:pt>
                <c:pt idx="11546">
                  <c:v>2kxeAg1Ydi0</c:v>
                </c:pt>
                <c:pt idx="11547">
                  <c:v>X44nWi6ahg4</c:v>
                </c:pt>
                <c:pt idx="11548">
                  <c:v>elr-tOT87Hw</c:v>
                </c:pt>
                <c:pt idx="11549">
                  <c:v>4UWAM6mBJD0</c:v>
                </c:pt>
                <c:pt idx="11550">
                  <c:v>hndSZXjmJmA</c:v>
                </c:pt>
                <c:pt idx="11551">
                  <c:v>DDZIG9bE_CQ</c:v>
                </c:pt>
                <c:pt idx="11552">
                  <c:v>asud3udH6Hk</c:v>
                </c:pt>
                <c:pt idx="11553">
                  <c:v>7YTlLQsszH8</c:v>
                </c:pt>
                <c:pt idx="11554">
                  <c:v>0FQfThSU11E</c:v>
                </c:pt>
                <c:pt idx="11555">
                  <c:v>UVxE_MM94tA</c:v>
                </c:pt>
                <c:pt idx="11556">
                  <c:v>hWidtvJYmMs</c:v>
                </c:pt>
                <c:pt idx="11557">
                  <c:v>PpHEXUeXMxc</c:v>
                </c:pt>
                <c:pt idx="11558">
                  <c:v>IDFq6rVmkao</c:v>
                </c:pt>
                <c:pt idx="11559">
                  <c:v>O3tY_fE88Bg</c:v>
                </c:pt>
                <c:pt idx="11560">
                  <c:v>ASeDPHVHY78</c:v>
                </c:pt>
                <c:pt idx="11561">
                  <c:v>FbkmSCwNZl8</c:v>
                </c:pt>
                <c:pt idx="11562">
                  <c:v>vLNXXNCAHY4</c:v>
                </c:pt>
                <c:pt idx="11563">
                  <c:v>czhSzmxN3WU</c:v>
                </c:pt>
                <c:pt idx="11564">
                  <c:v>QCjk_NPsIqU</c:v>
                </c:pt>
                <c:pt idx="11565">
                  <c:v>PsldHmrxEqw</c:v>
                </c:pt>
                <c:pt idx="11566">
                  <c:v>BiiuUzFQ2Bg</c:v>
                </c:pt>
                <c:pt idx="11567">
                  <c:v>i02hFj5UZI4</c:v>
                </c:pt>
                <c:pt idx="11568">
                  <c:v>di3SMcIN_OU</c:v>
                </c:pt>
                <c:pt idx="11569">
                  <c:v>U-v6HDIdC94</c:v>
                </c:pt>
                <c:pt idx="11570">
                  <c:v>VVchNC5MJjc</c:v>
                </c:pt>
                <c:pt idx="11571">
                  <c:v>NEYtxauVqA4</c:v>
                </c:pt>
                <c:pt idx="11572">
                  <c:v>QJgvhFKsouw</c:v>
                </c:pt>
                <c:pt idx="11573">
                  <c:v>Le5kBwN6Vsg</c:v>
                </c:pt>
                <c:pt idx="11574">
                  <c:v>2-e3RYWr758</c:v>
                </c:pt>
                <c:pt idx="11575">
                  <c:v>btxciF35Qnk</c:v>
                </c:pt>
                <c:pt idx="11576">
                  <c:v>qO5edY-vaA8</c:v>
                </c:pt>
                <c:pt idx="11577">
                  <c:v>ait6Y_MyVMU</c:v>
                </c:pt>
                <c:pt idx="11578">
                  <c:v>cseroHjs__E</c:v>
                </c:pt>
                <c:pt idx="11579">
                  <c:v>8GEM7hEBqAw</c:v>
                </c:pt>
                <c:pt idx="11580">
                  <c:v>Cgnk3MLw9TM</c:v>
                </c:pt>
                <c:pt idx="11581">
                  <c:v>PbA1UjF2ag0</c:v>
                </c:pt>
                <c:pt idx="11582">
                  <c:v>eDxsDwslmew</c:v>
                </c:pt>
                <c:pt idx="11583">
                  <c:v>50AZQFDGqPc</c:v>
                </c:pt>
                <c:pt idx="11584">
                  <c:v>6Wt3-dNd2qg</c:v>
                </c:pt>
                <c:pt idx="11585">
                  <c:v>ZnaLe0NHGFg</c:v>
                </c:pt>
                <c:pt idx="11586">
                  <c:v>g6ydk-TTdYM</c:v>
                </c:pt>
                <c:pt idx="11587">
                  <c:v>dP9r4AkVhgY</c:v>
                </c:pt>
                <c:pt idx="11588">
                  <c:v>UbFo4U43e5g</c:v>
                </c:pt>
                <c:pt idx="11589">
                  <c:v>VQAigwxzu_g</c:v>
                </c:pt>
                <c:pt idx="11590">
                  <c:v>XNqdFxwtuo4</c:v>
                </c:pt>
                <c:pt idx="11591">
                  <c:v>R1tJ6i_Sxyg</c:v>
                </c:pt>
                <c:pt idx="11592">
                  <c:v>_sLxAHAvcks</c:v>
                </c:pt>
                <c:pt idx="11593">
                  <c:v>hEk1_F0qoWU</c:v>
                </c:pt>
                <c:pt idx="11594">
                  <c:v>UmtRPx-pYpI</c:v>
                </c:pt>
                <c:pt idx="11595">
                  <c:v>WNjFZ6kURCI</c:v>
                </c:pt>
                <c:pt idx="11596">
                  <c:v>7th4TExL5kQ</c:v>
                </c:pt>
                <c:pt idx="11597">
                  <c:v>qzk6MgLJ3M8</c:v>
                </c:pt>
                <c:pt idx="11598">
                  <c:v>jcDWZ_e6Vlc</c:v>
                </c:pt>
                <c:pt idx="11599">
                  <c:v>FZdjeCjHR5k</c:v>
                </c:pt>
                <c:pt idx="11600">
                  <c:v>_2RRVOZAScw</c:v>
                </c:pt>
                <c:pt idx="11601">
                  <c:v>7EQaBkCfRVg</c:v>
                </c:pt>
                <c:pt idx="11602">
                  <c:v>biNcyoWah-o</c:v>
                </c:pt>
                <c:pt idx="11603">
                  <c:v>8n7VCC4Xxzw</c:v>
                </c:pt>
                <c:pt idx="11604">
                  <c:v>U4pZc-FmsPE</c:v>
                </c:pt>
                <c:pt idx="11605">
                  <c:v>Kt3E9187x9U</c:v>
                </c:pt>
                <c:pt idx="11606">
                  <c:v>ycfG-KtWUqA</c:v>
                </c:pt>
                <c:pt idx="11607">
                  <c:v>pTDCLgxZDak</c:v>
                </c:pt>
                <c:pt idx="11608">
                  <c:v>RTBnJ9yo3Po</c:v>
                </c:pt>
                <c:pt idx="11609">
                  <c:v>hLrk8wA9QOU</c:v>
                </c:pt>
                <c:pt idx="11610">
                  <c:v>o1feHIBSof0</c:v>
                </c:pt>
                <c:pt idx="11611">
                  <c:v>V8bBJn3Umw8</c:v>
                </c:pt>
                <c:pt idx="11612">
                  <c:v>DfCcZLGVgDg</c:v>
                </c:pt>
                <c:pt idx="11613">
                  <c:v>W5C5jcInUdU</c:v>
                </c:pt>
                <c:pt idx="11614">
                  <c:v>nyZR2dfTnBM</c:v>
                </c:pt>
                <c:pt idx="11615">
                  <c:v>Y25FSaPTAds</c:v>
                </c:pt>
                <c:pt idx="11616">
                  <c:v>wtcfnleAiUE</c:v>
                </c:pt>
                <c:pt idx="11617">
                  <c:v>lIOdsfHrwjM</c:v>
                </c:pt>
                <c:pt idx="11618">
                  <c:v>FzMErxZTVV0</c:v>
                </c:pt>
                <c:pt idx="11619">
                  <c:v>yu3S5iDUM4E</c:v>
                </c:pt>
                <c:pt idx="11620">
                  <c:v>FRZOxUapxWo</c:v>
                </c:pt>
                <c:pt idx="11621">
                  <c:v>nC2HKBWBtDI</c:v>
                </c:pt>
                <c:pt idx="11622">
                  <c:v>N0XQNHKQp-8</c:v>
                </c:pt>
                <c:pt idx="11623">
                  <c:v>5-83Id3AGI8</c:v>
                </c:pt>
                <c:pt idx="11624">
                  <c:v>sET5d0uiZSo</c:v>
                </c:pt>
                <c:pt idx="11625">
                  <c:v>YmV2kWjrUeI</c:v>
                </c:pt>
                <c:pt idx="11626">
                  <c:v>lcBxo4Kkgfc</c:v>
                </c:pt>
                <c:pt idx="11627">
                  <c:v>SbRPW1UO244</c:v>
                </c:pt>
                <c:pt idx="11628">
                  <c:v>0yiP3oXcbDk</c:v>
                </c:pt>
                <c:pt idx="11629">
                  <c:v>bscQk5nBQqw</c:v>
                </c:pt>
                <c:pt idx="11630">
                  <c:v>6GXJBiLn2Cs</c:v>
                </c:pt>
                <c:pt idx="11631">
                  <c:v>prUUWx7ACD8</c:v>
                </c:pt>
                <c:pt idx="11632">
                  <c:v>CnAYIDkPm5k</c:v>
                </c:pt>
                <c:pt idx="11633">
                  <c:v>5CXIRnmE0ts</c:v>
                </c:pt>
                <c:pt idx="11634">
                  <c:v>cmMLZ0Mj65I</c:v>
                </c:pt>
                <c:pt idx="11635">
                  <c:v>Mkx0HJ0nA40</c:v>
                </c:pt>
                <c:pt idx="11636">
                  <c:v>3Jumy00i_0U</c:v>
                </c:pt>
                <c:pt idx="11637">
                  <c:v>1BnVApCGl7E</c:v>
                </c:pt>
                <c:pt idx="11638">
                  <c:v>po7dm3D36UU</c:v>
                </c:pt>
                <c:pt idx="11639">
                  <c:v>Ehgj5ZPCS04</c:v>
                </c:pt>
                <c:pt idx="11640">
                  <c:v>47C0LE6TMW8</c:v>
                </c:pt>
                <c:pt idx="11641">
                  <c:v>B1FwxlEUprw</c:v>
                </c:pt>
                <c:pt idx="11642">
                  <c:v>rq8U51Palc8</c:v>
                </c:pt>
                <c:pt idx="11643">
                  <c:v>5srcGpF3JdQ</c:v>
                </c:pt>
                <c:pt idx="11644">
                  <c:v>sJ3KZRwbRVU</c:v>
                </c:pt>
                <c:pt idx="11645">
                  <c:v>2lsqbQkQS-M</c:v>
                </c:pt>
                <c:pt idx="11646">
                  <c:v>uZS9Kfj3deE</c:v>
                </c:pt>
                <c:pt idx="11647">
                  <c:v>PCPuT7ZqKus</c:v>
                </c:pt>
                <c:pt idx="11648">
                  <c:v>Xc5k_DL6cvk</c:v>
                </c:pt>
                <c:pt idx="11649">
                  <c:v>Ib1h2bl6OOo</c:v>
                </c:pt>
                <c:pt idx="11650">
                  <c:v>ibgIzUoss2c</c:v>
                </c:pt>
                <c:pt idx="11651">
                  <c:v>qBeiFiK2mHY</c:v>
                </c:pt>
                <c:pt idx="11652">
                  <c:v>DietACVMs7o</c:v>
                </c:pt>
                <c:pt idx="11653">
                  <c:v>ehIiETwIg6c</c:v>
                </c:pt>
                <c:pt idx="11654">
                  <c:v>zgRJBucGX-I</c:v>
                </c:pt>
                <c:pt idx="11655">
                  <c:v>CQKfx5NOsVM</c:v>
                </c:pt>
                <c:pt idx="11656">
                  <c:v>bikJaILxEPo</c:v>
                </c:pt>
                <c:pt idx="11657">
                  <c:v>OgsxvXHfymI</c:v>
                </c:pt>
                <c:pt idx="11658">
                  <c:v>PfWPMyCAzes</c:v>
                </c:pt>
                <c:pt idx="11659">
                  <c:v>42raLFqzXpQ</c:v>
                </c:pt>
                <c:pt idx="11660">
                  <c:v>gaxxZQLOO0M</c:v>
                </c:pt>
                <c:pt idx="11661">
                  <c:v>iTP24t6uv_k</c:v>
                </c:pt>
                <c:pt idx="11662">
                  <c:v>6kx4dkXpzQA</c:v>
                </c:pt>
                <c:pt idx="11663">
                  <c:v>ixcclXqEY_Q</c:v>
                </c:pt>
                <c:pt idx="11664">
                  <c:v>CcTmgbprcAM</c:v>
                </c:pt>
                <c:pt idx="11665">
                  <c:v>cGKwMYbq-eI</c:v>
                </c:pt>
                <c:pt idx="11666">
                  <c:v>B_Sozpecg48</c:v>
                </c:pt>
                <c:pt idx="11667">
                  <c:v>UpgnYpFkeSo</c:v>
                </c:pt>
                <c:pt idx="11668">
                  <c:v>xyB_ZvsMA24</c:v>
                </c:pt>
                <c:pt idx="11669">
                  <c:v>3Ewlu4GiHVw</c:v>
                </c:pt>
                <c:pt idx="11670">
                  <c:v>3wj3nfH9-JM</c:v>
                </c:pt>
                <c:pt idx="11671">
                  <c:v>jfD2HcRALh4</c:v>
                </c:pt>
                <c:pt idx="11672">
                  <c:v>L3yog3Dtwa0</c:v>
                </c:pt>
                <c:pt idx="11673">
                  <c:v>J5qW6dg6kKs</c:v>
                </c:pt>
                <c:pt idx="11674">
                  <c:v>NgwhZQN0__w</c:v>
                </c:pt>
                <c:pt idx="11675">
                  <c:v>V5DVf4-OxsU</c:v>
                </c:pt>
                <c:pt idx="11676">
                  <c:v>XjowhAeHIb0</c:v>
                </c:pt>
                <c:pt idx="11677">
                  <c:v>B-nSef8J524</c:v>
                </c:pt>
                <c:pt idx="11678">
                  <c:v>aeVtTvVr-2c</c:v>
                </c:pt>
                <c:pt idx="11679">
                  <c:v>yt3WwZc637M</c:v>
                </c:pt>
                <c:pt idx="11680">
                  <c:v>DtfnWGDt6zg</c:v>
                </c:pt>
                <c:pt idx="11681">
                  <c:v>y64tqQxiyZc</c:v>
                </c:pt>
                <c:pt idx="11682">
                  <c:v>FCv9vvuGMlY</c:v>
                </c:pt>
                <c:pt idx="11683">
                  <c:v>yv5i0oTHubc</c:v>
                </c:pt>
                <c:pt idx="11684">
                  <c:v>9ZTDk9Sx030</c:v>
                </c:pt>
                <c:pt idx="11685">
                  <c:v>3TOnJI1BqzU</c:v>
                </c:pt>
                <c:pt idx="11686">
                  <c:v>giWhhm8q2oM</c:v>
                </c:pt>
                <c:pt idx="11687">
                  <c:v>AtkjageFeiY</c:v>
                </c:pt>
                <c:pt idx="11688">
                  <c:v>5mcBxqAAH5M</c:v>
                </c:pt>
                <c:pt idx="11689">
                  <c:v>5gD5aUZEkuE</c:v>
                </c:pt>
                <c:pt idx="11690">
                  <c:v>fCLkpWAckqk</c:v>
                </c:pt>
                <c:pt idx="11691">
                  <c:v>qkAELW1BgxY</c:v>
                </c:pt>
                <c:pt idx="11692">
                  <c:v>1IivsJpJkoo</c:v>
                </c:pt>
                <c:pt idx="11693">
                  <c:v>TmCnvdoZ39A</c:v>
                </c:pt>
                <c:pt idx="11694">
                  <c:v>WXN8BzAsi3A</c:v>
                </c:pt>
                <c:pt idx="11695">
                  <c:v>EX3OXkajGyo</c:v>
                </c:pt>
                <c:pt idx="11696">
                  <c:v>2nmLd5Gf-uo</c:v>
                </c:pt>
                <c:pt idx="11697">
                  <c:v>Atj7UQ_dD-E</c:v>
                </c:pt>
                <c:pt idx="11698">
                  <c:v>jnSWLVshJ0g</c:v>
                </c:pt>
                <c:pt idx="11699">
                  <c:v>tcN09hpP5Ko</c:v>
                </c:pt>
                <c:pt idx="11700">
                  <c:v>F07glrBPJ8o</c:v>
                </c:pt>
                <c:pt idx="11701">
                  <c:v>fBdFlSRSyC8</c:v>
                </c:pt>
                <c:pt idx="11702">
                  <c:v>EmUaWk5HBSI</c:v>
                </c:pt>
                <c:pt idx="11703">
                  <c:v>s2-UCIXJAyw</c:v>
                </c:pt>
                <c:pt idx="11704">
                  <c:v>NN6KOJiNvuQ</c:v>
                </c:pt>
                <c:pt idx="11705">
                  <c:v>rsII-IIPFSQ</c:v>
                </c:pt>
                <c:pt idx="11706">
                  <c:v>Ik8xSM7PBmU</c:v>
                </c:pt>
                <c:pt idx="11707">
                  <c:v>sj0QExiyFfk</c:v>
                </c:pt>
                <c:pt idx="11708">
                  <c:v>rQSbKaLweFs</c:v>
                </c:pt>
                <c:pt idx="11709">
                  <c:v>XanipACX_wU</c:v>
                </c:pt>
                <c:pt idx="11710">
                  <c:v>X8Y8ULrElFY</c:v>
                </c:pt>
                <c:pt idx="11711">
                  <c:v>g0o3zHpbewc</c:v>
                </c:pt>
                <c:pt idx="11712">
                  <c:v>Re5UkSq55nI</c:v>
                </c:pt>
                <c:pt idx="11713">
                  <c:v>4zo_tGRv7I0</c:v>
                </c:pt>
                <c:pt idx="11714">
                  <c:v>n9pR9X3BFWI</c:v>
                </c:pt>
                <c:pt idx="11715">
                  <c:v>6vb4i9jc7sY</c:v>
                </c:pt>
                <c:pt idx="11716">
                  <c:v>VtoG2LTugpA</c:v>
                </c:pt>
                <c:pt idx="11717">
                  <c:v>4dPQZbtHYZI</c:v>
                </c:pt>
                <c:pt idx="11718">
                  <c:v>_lX76-2yda4</c:v>
                </c:pt>
                <c:pt idx="11719">
                  <c:v>zEnty1WWiFc</c:v>
                </c:pt>
                <c:pt idx="11720">
                  <c:v>3OrLH2A1_YE</c:v>
                </c:pt>
                <c:pt idx="11721">
                  <c:v>u2EdVVKlgNs</c:v>
                </c:pt>
                <c:pt idx="11722">
                  <c:v>l6OJvtAtn0s</c:v>
                </c:pt>
                <c:pt idx="11723">
                  <c:v>OfIhm9SvmX0</c:v>
                </c:pt>
                <c:pt idx="11724">
                  <c:v>yWzITNHRCVU</c:v>
                </c:pt>
                <c:pt idx="11725">
                  <c:v>j_gJDaBe11A</c:v>
                </c:pt>
                <c:pt idx="11726">
                  <c:v>MlQsyGJU-9M</c:v>
                </c:pt>
                <c:pt idx="11727">
                  <c:v>fTvelC4ZZds</c:v>
                </c:pt>
                <c:pt idx="11728">
                  <c:v>BAzmDFsN6_8</c:v>
                </c:pt>
                <c:pt idx="11729">
                  <c:v>J_Zo56cLL2Q</c:v>
                </c:pt>
                <c:pt idx="11730">
                  <c:v>H8eka8W7oBs</c:v>
                </c:pt>
                <c:pt idx="11731">
                  <c:v>rAisEqV6Yjc</c:v>
                </c:pt>
                <c:pt idx="11732">
                  <c:v>-3FaXkFBUDo</c:v>
                </c:pt>
                <c:pt idx="11733">
                  <c:v>iPC6WrzZYXk</c:v>
                </c:pt>
                <c:pt idx="11734">
                  <c:v>CLSEaK-jiBY</c:v>
                </c:pt>
                <c:pt idx="11735">
                  <c:v>IbxFCTCVEXA</c:v>
                </c:pt>
                <c:pt idx="11736">
                  <c:v>0SxFqSrWeTk</c:v>
                </c:pt>
                <c:pt idx="11737">
                  <c:v>irXTPzJThKo</c:v>
                </c:pt>
                <c:pt idx="11738">
                  <c:v>WczCW9C29-Q</c:v>
                </c:pt>
                <c:pt idx="11739">
                  <c:v>Skf30tzwCic</c:v>
                </c:pt>
                <c:pt idx="11740">
                  <c:v>kPFF4iYp0iI</c:v>
                </c:pt>
                <c:pt idx="11741">
                  <c:v>6vcFAkNelfY</c:v>
                </c:pt>
                <c:pt idx="11742">
                  <c:v>NK33kaxIZZM</c:v>
                </c:pt>
                <c:pt idx="11743">
                  <c:v>1534GZXeszY</c:v>
                </c:pt>
                <c:pt idx="11744">
                  <c:v>gnLGPslfX0c</c:v>
                </c:pt>
                <c:pt idx="11745">
                  <c:v>IPHOXC2uON8</c:v>
                </c:pt>
                <c:pt idx="11746">
                  <c:v>iK0kASAm1WQ</c:v>
                </c:pt>
                <c:pt idx="11747">
                  <c:v>VZ8JOHM9TnM</c:v>
                </c:pt>
                <c:pt idx="11748">
                  <c:v>OjwzbELflHw</c:v>
                </c:pt>
                <c:pt idx="11749">
                  <c:v>CU46qvyNw7o</c:v>
                </c:pt>
                <c:pt idx="11750">
                  <c:v>XYypE9cR5o8</c:v>
                </c:pt>
                <c:pt idx="11751">
                  <c:v>I5nChL2gZ7Q</c:v>
                </c:pt>
                <c:pt idx="11752">
                  <c:v>wCQw-ZLzht8</c:v>
                </c:pt>
                <c:pt idx="11753">
                  <c:v>b0BnOq-b1eU</c:v>
                </c:pt>
                <c:pt idx="11754">
                  <c:v>zN23NjdOT14</c:v>
                </c:pt>
                <c:pt idx="11755">
                  <c:v>hrkLzHGwRMk</c:v>
                </c:pt>
                <c:pt idx="11756">
                  <c:v>krolsw9KVFs</c:v>
                </c:pt>
                <c:pt idx="11757">
                  <c:v>ED0PSAElYio</c:v>
                </c:pt>
                <c:pt idx="11758">
                  <c:v>rzp5EwyIOHg</c:v>
                </c:pt>
                <c:pt idx="11759">
                  <c:v>qt7E5SkHwSE</c:v>
                </c:pt>
                <c:pt idx="11760">
                  <c:v>Le_i6x1Oc4g</c:v>
                </c:pt>
                <c:pt idx="11761">
                  <c:v>07OS6CW8ifM</c:v>
                </c:pt>
                <c:pt idx="11762">
                  <c:v>bzMiBV19tio</c:v>
                </c:pt>
                <c:pt idx="11763">
                  <c:v>PRX12Wtq76k</c:v>
                </c:pt>
                <c:pt idx="11764">
                  <c:v>3AJECml36C8</c:v>
                </c:pt>
                <c:pt idx="11765">
                  <c:v>JMavv6JDjS8</c:v>
                </c:pt>
                <c:pt idx="11766">
                  <c:v>1vzYs_X4yLw</c:v>
                </c:pt>
                <c:pt idx="11767">
                  <c:v>Fjl1XSiFRho</c:v>
                </c:pt>
                <c:pt idx="11768">
                  <c:v>Uy0wWKwXzhM</c:v>
                </c:pt>
                <c:pt idx="11769">
                  <c:v>BC7RkUQjUKc</c:v>
                </c:pt>
                <c:pt idx="11770">
                  <c:v>MKSaI7dTYME</c:v>
                </c:pt>
                <c:pt idx="11771">
                  <c:v>lJx1_Z5E4ug</c:v>
                </c:pt>
                <c:pt idx="11772">
                  <c:v>5E1ISNEBYvE</c:v>
                </c:pt>
                <c:pt idx="11773">
                  <c:v>Vtq1eQEPxII</c:v>
                </c:pt>
                <c:pt idx="11774">
                  <c:v>jba6-To5L5I</c:v>
                </c:pt>
                <c:pt idx="11775">
                  <c:v>pDAfgOUFxZM</c:v>
                </c:pt>
                <c:pt idx="11776">
                  <c:v>KPwH26EBnOI</c:v>
                </c:pt>
                <c:pt idx="11777">
                  <c:v>u8VkK1ydBvI</c:v>
                </c:pt>
                <c:pt idx="11778">
                  <c:v>7ZUp3pL3eYo</c:v>
                </c:pt>
                <c:pt idx="11779">
                  <c:v>YI91rqT6I6I</c:v>
                </c:pt>
                <c:pt idx="11780">
                  <c:v>htukLqYop6g</c:v>
                </c:pt>
                <c:pt idx="11781">
                  <c:v>yoraaGd5gvg</c:v>
                </c:pt>
                <c:pt idx="11782">
                  <c:v>EzqAHxAwuu0</c:v>
                </c:pt>
                <c:pt idx="11783">
                  <c:v>58BgfUFllGg</c:v>
                </c:pt>
                <c:pt idx="11784">
                  <c:v>yJJ-7PS2ltM</c:v>
                </c:pt>
                <c:pt idx="11785">
                  <c:v>i7DiqkznlvE</c:v>
                </c:pt>
                <c:pt idx="11786">
                  <c:v>nvx34h3wIqU</c:v>
                </c:pt>
                <c:pt idx="11787">
                  <c:v>_oEIdFi7sAE</c:v>
                </c:pt>
                <c:pt idx="11788">
                  <c:v>LEHeUhdQ6fU</c:v>
                </c:pt>
                <c:pt idx="11789">
                  <c:v>d1jVlRTnsYo</c:v>
                </c:pt>
                <c:pt idx="11790">
                  <c:v>5LzfVwxDTPU</c:v>
                </c:pt>
                <c:pt idx="11791">
                  <c:v>ep3SLMuRbvg</c:v>
                </c:pt>
                <c:pt idx="11792">
                  <c:v>72A5XT-xtF8</c:v>
                </c:pt>
                <c:pt idx="11793">
                  <c:v>bGGYI9kMfNM</c:v>
                </c:pt>
                <c:pt idx="11794">
                  <c:v>2dk8TdyfEM4</c:v>
                </c:pt>
                <c:pt idx="11795">
                  <c:v>59xJ2qxKe8o</c:v>
                </c:pt>
                <c:pt idx="11796">
                  <c:v>QHlmfQY0WrE</c:v>
                </c:pt>
                <c:pt idx="11797">
                  <c:v>lxLBGugXl7U</c:v>
                </c:pt>
                <c:pt idx="11798">
                  <c:v>uRUL4W8siNU</c:v>
                </c:pt>
                <c:pt idx="11799">
                  <c:v>va8U1G8fn_Q</c:v>
                </c:pt>
                <c:pt idx="11800">
                  <c:v>wkpmdDCfdlw</c:v>
                </c:pt>
                <c:pt idx="11801">
                  <c:v>HqEMOtX1GjE</c:v>
                </c:pt>
                <c:pt idx="11802">
                  <c:v>Rtnd-HwsoO0</c:v>
                </c:pt>
                <c:pt idx="11803">
                  <c:v>8HYnsLpuTv4</c:v>
                </c:pt>
                <c:pt idx="11804">
                  <c:v>AcS1vzVeNrg</c:v>
                </c:pt>
                <c:pt idx="11805">
                  <c:v>xiVFyVNYaXg</c:v>
                </c:pt>
                <c:pt idx="11806">
                  <c:v>tHmAPWOo2jY</c:v>
                </c:pt>
                <c:pt idx="11807">
                  <c:v>jX3MgXQIlQ8</c:v>
                </c:pt>
                <c:pt idx="11808">
                  <c:v>aTEuYwUiCLQ</c:v>
                </c:pt>
                <c:pt idx="11809">
                  <c:v>wIAUpZ-JbJw</c:v>
                </c:pt>
                <c:pt idx="11810">
                  <c:v>a8agPjE8xxo</c:v>
                </c:pt>
                <c:pt idx="11811">
                  <c:v>eKFOAxue1NM</c:v>
                </c:pt>
                <c:pt idx="11812">
                  <c:v>tlZBKJ703Tk</c:v>
                </c:pt>
                <c:pt idx="11813">
                  <c:v>TKvGxz_icuo</c:v>
                </c:pt>
                <c:pt idx="11814">
                  <c:v>lzGILT8L_sA</c:v>
                </c:pt>
                <c:pt idx="11815">
                  <c:v>VhnADBeHgqw</c:v>
                </c:pt>
                <c:pt idx="11816">
                  <c:v>30SS8jYIDuU</c:v>
                </c:pt>
                <c:pt idx="11817">
                  <c:v>6abORm58u8M</c:v>
                </c:pt>
                <c:pt idx="11818">
                  <c:v>i9xxsycooiY</c:v>
                </c:pt>
                <c:pt idx="11819">
                  <c:v>vOX0d5Kb1vo</c:v>
                </c:pt>
                <c:pt idx="11820">
                  <c:v>OU9MNQn8lNI</c:v>
                </c:pt>
                <c:pt idx="11821">
                  <c:v>TB_McxE_ovc</c:v>
                </c:pt>
                <c:pt idx="11822">
                  <c:v>i9Oi1gYWMk4</c:v>
                </c:pt>
                <c:pt idx="11823">
                  <c:v>iF5_5MzcRao</c:v>
                </c:pt>
                <c:pt idx="11824">
                  <c:v>Xh-xO9uVjj4</c:v>
                </c:pt>
                <c:pt idx="11825">
                  <c:v>a3NKAuWxaYA</c:v>
                </c:pt>
                <c:pt idx="11826">
                  <c:v>5xe4OD8Ej-Q</c:v>
                </c:pt>
                <c:pt idx="11827">
                  <c:v>OcPeZjnvgjM</c:v>
                </c:pt>
                <c:pt idx="11828">
                  <c:v>R4cN7klCTaA</c:v>
                </c:pt>
                <c:pt idx="11829">
                  <c:v>d6sRN0ZWqTA</c:v>
                </c:pt>
                <c:pt idx="11830">
                  <c:v>j_cplTt-Lyo</c:v>
                </c:pt>
                <c:pt idx="11831">
                  <c:v>YHFGWsQrafY</c:v>
                </c:pt>
                <c:pt idx="11832">
                  <c:v>E1WbmCr9MeA</c:v>
                </c:pt>
                <c:pt idx="11833">
                  <c:v>BfFC8D_wmGQ</c:v>
                </c:pt>
                <c:pt idx="11834">
                  <c:v>dYVMN11-zek</c:v>
                </c:pt>
                <c:pt idx="11835">
                  <c:v>eFfduTxO3FI</c:v>
                </c:pt>
                <c:pt idx="11836">
                  <c:v>QgjgzMxLR3w</c:v>
                </c:pt>
                <c:pt idx="11837">
                  <c:v>6RcZKX_Y5Ws</c:v>
                </c:pt>
                <c:pt idx="11838">
                  <c:v>0iYYMTMLfgk</c:v>
                </c:pt>
                <c:pt idx="11839">
                  <c:v>cKC4p0Hit_8</c:v>
                </c:pt>
                <c:pt idx="11840">
                  <c:v>7NrU6jyGp9k</c:v>
                </c:pt>
                <c:pt idx="11841">
                  <c:v>nYwwmrqRkf0</c:v>
                </c:pt>
                <c:pt idx="11842">
                  <c:v>ZmefQMk_HCc</c:v>
                </c:pt>
                <c:pt idx="11843">
                  <c:v>kw8TUqFi6i0</c:v>
                </c:pt>
                <c:pt idx="11844">
                  <c:v>n3liqIgCeAk</c:v>
                </c:pt>
                <c:pt idx="11845">
                  <c:v>piDlqFYH39Y</c:v>
                </c:pt>
                <c:pt idx="11846">
                  <c:v>CEO5ttOL8s4</c:v>
                </c:pt>
                <c:pt idx="11847">
                  <c:v>5OVHGWx3FHw</c:v>
                </c:pt>
                <c:pt idx="11848">
                  <c:v>YxqdrCpLAYQ</c:v>
                </c:pt>
                <c:pt idx="11849">
                  <c:v>cBGIbzzSJCE</c:v>
                </c:pt>
                <c:pt idx="11850">
                  <c:v>wJgC6GbLkAQ</c:v>
                </c:pt>
                <c:pt idx="11851">
                  <c:v>TlvtBRP7xl0</c:v>
                </c:pt>
                <c:pt idx="11852">
                  <c:v>XA24uqrtU7s</c:v>
                </c:pt>
                <c:pt idx="11853">
                  <c:v>nwIYBdA2CU8</c:v>
                </c:pt>
                <c:pt idx="11854">
                  <c:v>GBVJbKSNlQQ</c:v>
                </c:pt>
                <c:pt idx="11855">
                  <c:v>s0_G-Kk6-Yg</c:v>
                </c:pt>
                <c:pt idx="11856">
                  <c:v>MfXLFnsAPKM</c:v>
                </c:pt>
                <c:pt idx="11857">
                  <c:v>oxVySnXcZQA</c:v>
                </c:pt>
                <c:pt idx="11858">
                  <c:v>y6FyiX6CJGs</c:v>
                </c:pt>
                <c:pt idx="11859">
                  <c:v>-1Xf5LVK7aw</c:v>
                </c:pt>
                <c:pt idx="11860">
                  <c:v>WcdTbiZZJZ0</c:v>
                </c:pt>
                <c:pt idx="11861">
                  <c:v>ouUL9XDkTyE</c:v>
                </c:pt>
                <c:pt idx="11862">
                  <c:v>9Aod9-YG8Bo</c:v>
                </c:pt>
                <c:pt idx="11863">
                  <c:v>qEuP2X7dETA</c:v>
                </c:pt>
                <c:pt idx="11864">
                  <c:v>JxlS8ZtYUQs</c:v>
                </c:pt>
                <c:pt idx="11865">
                  <c:v>zDM6QJ5SmWY</c:v>
                </c:pt>
                <c:pt idx="11866">
                  <c:v>VlUfcbaTeEY</c:v>
                </c:pt>
                <c:pt idx="11867">
                  <c:v>5ILMG8dFrhc</c:v>
                </c:pt>
                <c:pt idx="11868">
                  <c:v>8VGlpk1u78A</c:v>
                </c:pt>
                <c:pt idx="11869">
                  <c:v>sWetrgRiMBA</c:v>
                </c:pt>
                <c:pt idx="11870">
                  <c:v>PlmsIyC0ziE</c:v>
                </c:pt>
                <c:pt idx="11871">
                  <c:v>uOuaxi_VJNM</c:v>
                </c:pt>
                <c:pt idx="11872">
                  <c:v>uCuCIZMYqjg</c:v>
                </c:pt>
                <c:pt idx="11873">
                  <c:v>Xqrv6skU8Ow</c:v>
                </c:pt>
                <c:pt idx="11874">
                  <c:v>8Cgy39KP3N0</c:v>
                </c:pt>
                <c:pt idx="11875">
                  <c:v>41QTrSsLuok</c:v>
                </c:pt>
                <c:pt idx="11876">
                  <c:v>Q9SIBNWC1F8</c:v>
                </c:pt>
                <c:pt idx="11877">
                  <c:v>VnYFg3wknKU</c:v>
                </c:pt>
                <c:pt idx="11878">
                  <c:v>_Qh5u5U9h80</c:v>
                </c:pt>
                <c:pt idx="11879">
                  <c:v>9e-90Sz_iN0</c:v>
                </c:pt>
                <c:pt idx="11880">
                  <c:v>Dref7pB1Bbg</c:v>
                </c:pt>
                <c:pt idx="11881">
                  <c:v>GZYDBArpHKA</c:v>
                </c:pt>
                <c:pt idx="11882">
                  <c:v>dPksin9O1sY</c:v>
                </c:pt>
                <c:pt idx="11883">
                  <c:v>_lJ8TDEX_jM</c:v>
                </c:pt>
                <c:pt idx="11884">
                  <c:v>eQcJpa_QHWU</c:v>
                </c:pt>
                <c:pt idx="11885">
                  <c:v>XRcAqUJ9az8</c:v>
                </c:pt>
                <c:pt idx="11886">
                  <c:v>HDBk-BWmhjk</c:v>
                </c:pt>
                <c:pt idx="11887">
                  <c:v>Mp6q4EEw1AI</c:v>
                </c:pt>
                <c:pt idx="11888">
                  <c:v>TUwQOeh3iC4</c:v>
                </c:pt>
                <c:pt idx="11889">
                  <c:v>2_YiKWygojs</c:v>
                </c:pt>
                <c:pt idx="11890">
                  <c:v>HW5HTPviuXE</c:v>
                </c:pt>
                <c:pt idx="11891">
                  <c:v>xamewPxfdOo</c:v>
                </c:pt>
                <c:pt idx="11892">
                  <c:v>JmFSZdrlJco</c:v>
                </c:pt>
                <c:pt idx="11893">
                  <c:v>iJIhujbH7w4</c:v>
                </c:pt>
                <c:pt idx="11894">
                  <c:v>XngCzfakTXY</c:v>
                </c:pt>
                <c:pt idx="11895">
                  <c:v>7x82gDNEf8M</c:v>
                </c:pt>
                <c:pt idx="11896">
                  <c:v>RdyALBfPqfA</c:v>
                </c:pt>
                <c:pt idx="11897">
                  <c:v>3_FVKT-pfXE</c:v>
                </c:pt>
                <c:pt idx="11898">
                  <c:v>QfhW2iqCvqw</c:v>
                </c:pt>
                <c:pt idx="11899">
                  <c:v>5TXt6A0zDWE</c:v>
                </c:pt>
                <c:pt idx="11900">
                  <c:v>qNqiNIzlWaI</c:v>
                </c:pt>
                <c:pt idx="11901">
                  <c:v>Jc4ikJbbtiA</c:v>
                </c:pt>
                <c:pt idx="11902">
                  <c:v>_-3j1Rask-o</c:v>
                </c:pt>
                <c:pt idx="11903">
                  <c:v>F4JRPtedfdc</c:v>
                </c:pt>
                <c:pt idx="11904">
                  <c:v>9dx9r39Xf-o</c:v>
                </c:pt>
                <c:pt idx="11905">
                  <c:v>G90kJlY8AHw</c:v>
                </c:pt>
                <c:pt idx="11906">
                  <c:v>uVoV6TxNt2s</c:v>
                </c:pt>
                <c:pt idx="11907">
                  <c:v>Jkr8VZ_UsNw</c:v>
                </c:pt>
                <c:pt idx="11908">
                  <c:v>ZlkzOw79pqk</c:v>
                </c:pt>
                <c:pt idx="11909">
                  <c:v>j6484HyaMic</c:v>
                </c:pt>
                <c:pt idx="11910">
                  <c:v>6boxGoYtn3I</c:v>
                </c:pt>
                <c:pt idx="11911">
                  <c:v>dy324T7nlAI</c:v>
                </c:pt>
                <c:pt idx="11912">
                  <c:v>oETZk9pm6kM</c:v>
                </c:pt>
                <c:pt idx="11913">
                  <c:v>QxTJhZqLM_I</c:v>
                </c:pt>
                <c:pt idx="11914">
                  <c:v>Im92cBvy4-c</c:v>
                </c:pt>
                <c:pt idx="11915">
                  <c:v>hnINpTGFbtA</c:v>
                </c:pt>
                <c:pt idx="11916">
                  <c:v>Tf-yDe_ZLSw</c:v>
                </c:pt>
                <c:pt idx="11917">
                  <c:v>WXWA5AlXxpI</c:v>
                </c:pt>
                <c:pt idx="11918">
                  <c:v>ujxf3DFh2pw</c:v>
                </c:pt>
                <c:pt idx="11919">
                  <c:v>glKhXh-Tf4A</c:v>
                </c:pt>
                <c:pt idx="11920">
                  <c:v>flgC_W43Qjg</c:v>
                </c:pt>
                <c:pt idx="11921">
                  <c:v>7n6mxhOf0j8</c:v>
                </c:pt>
                <c:pt idx="11922">
                  <c:v>tpR9v60EVxE</c:v>
                </c:pt>
                <c:pt idx="11923">
                  <c:v>aFGzLzsdRzA</c:v>
                </c:pt>
                <c:pt idx="11924">
                  <c:v>rYsHH1x-iJ4</c:v>
                </c:pt>
                <c:pt idx="11925">
                  <c:v>ib_IZWEgeqM</c:v>
                </c:pt>
                <c:pt idx="11926">
                  <c:v>nrySmTqJ2nw</c:v>
                </c:pt>
                <c:pt idx="11927">
                  <c:v>HkB7ABq61Ls</c:v>
                </c:pt>
                <c:pt idx="11928">
                  <c:v>lsHl9KIO65Y</c:v>
                </c:pt>
                <c:pt idx="11929">
                  <c:v>wUib6a_Q0fc</c:v>
                </c:pt>
                <c:pt idx="11930">
                  <c:v>P2fgQfuQNI4</c:v>
                </c:pt>
                <c:pt idx="11931">
                  <c:v>jMRrE7_dmLM</c:v>
                </c:pt>
                <c:pt idx="11932">
                  <c:v>mZNrn2rQruc</c:v>
                </c:pt>
                <c:pt idx="11933">
                  <c:v>8YBIVRjWd6Q</c:v>
                </c:pt>
                <c:pt idx="11934">
                  <c:v>jrZQr3Ts9PI</c:v>
                </c:pt>
                <c:pt idx="11935">
                  <c:v>ulCxgb1kFw0</c:v>
                </c:pt>
                <c:pt idx="11936">
                  <c:v>vHzCa7N1IiY</c:v>
                </c:pt>
                <c:pt idx="11937">
                  <c:v>C2GXjre4ecs</c:v>
                </c:pt>
                <c:pt idx="11938">
                  <c:v>Q5bCKfHc0tg</c:v>
                </c:pt>
                <c:pt idx="11939">
                  <c:v>neGYRmOBMRs</c:v>
                </c:pt>
                <c:pt idx="11940">
                  <c:v>rAx8xncndRU</c:v>
                </c:pt>
                <c:pt idx="11941">
                  <c:v>V0x8jUljNt0</c:v>
                </c:pt>
                <c:pt idx="11942">
                  <c:v>EjQhPXSXgAU</c:v>
                </c:pt>
                <c:pt idx="11943">
                  <c:v>HcCgs4YOcbU</c:v>
                </c:pt>
                <c:pt idx="11944">
                  <c:v>kmCFcccfUtk</c:v>
                </c:pt>
                <c:pt idx="11945">
                  <c:v>1-eK2ktThQ8</c:v>
                </c:pt>
                <c:pt idx="11946">
                  <c:v>jE6SRnRZ32k</c:v>
                </c:pt>
                <c:pt idx="11947">
                  <c:v>nF3v61P8ZoQ</c:v>
                </c:pt>
                <c:pt idx="11948">
                  <c:v>OzFdM_S37ms</c:v>
                </c:pt>
                <c:pt idx="11949">
                  <c:v>TiIC4Nv-BC0</c:v>
                </c:pt>
                <c:pt idx="11950">
                  <c:v>chHbIaJzugM</c:v>
                </c:pt>
                <c:pt idx="11951">
                  <c:v>Rgr20ZbEPvs</c:v>
                </c:pt>
                <c:pt idx="11952">
                  <c:v>Tbz7Y5-qf1o</c:v>
                </c:pt>
                <c:pt idx="11953">
                  <c:v>voJaBszuk2Q</c:v>
                </c:pt>
                <c:pt idx="11954">
                  <c:v>QOVlrmtkxkw</c:v>
                </c:pt>
                <c:pt idx="11955">
                  <c:v>jFROhmtKg8w</c:v>
                </c:pt>
                <c:pt idx="11956">
                  <c:v>aK0s7LK9WkM</c:v>
                </c:pt>
                <c:pt idx="11957">
                  <c:v>tVmPvoor7-o</c:v>
                </c:pt>
                <c:pt idx="11958">
                  <c:v>qcD1jSlPciQ</c:v>
                </c:pt>
                <c:pt idx="11959">
                  <c:v>DkYe6YqQjUQ</c:v>
                </c:pt>
                <c:pt idx="11960">
                  <c:v>RcxurS17eJo</c:v>
                </c:pt>
                <c:pt idx="11961">
                  <c:v>KP9JelGZg38</c:v>
                </c:pt>
                <c:pt idx="11962">
                  <c:v>rZes3Kp_ZuU</c:v>
                </c:pt>
                <c:pt idx="11963">
                  <c:v>9NUBYNqNazM</c:v>
                </c:pt>
                <c:pt idx="11964">
                  <c:v>UFFt1F5qumY</c:v>
                </c:pt>
                <c:pt idx="11965">
                  <c:v>XPGuDx6RDlk</c:v>
                </c:pt>
                <c:pt idx="11966">
                  <c:v>tHd0twRKZ9s</c:v>
                </c:pt>
                <c:pt idx="11967">
                  <c:v>jTRvTt2LrOw</c:v>
                </c:pt>
                <c:pt idx="11968">
                  <c:v>7DOk1KMtd9M</c:v>
                </c:pt>
                <c:pt idx="11969">
                  <c:v>BmJUu5GqdpE</c:v>
                </c:pt>
                <c:pt idx="11970">
                  <c:v>Deu80xFFTNA</c:v>
                </c:pt>
                <c:pt idx="11971">
                  <c:v>D6zNtypqNLQ</c:v>
                </c:pt>
                <c:pt idx="11972">
                  <c:v>cLovJeESCUA</c:v>
                </c:pt>
                <c:pt idx="11973">
                  <c:v>Ih5cUsMkOVU</c:v>
                </c:pt>
                <c:pt idx="11974">
                  <c:v>4lq43svBFLA</c:v>
                </c:pt>
                <c:pt idx="11975">
                  <c:v>PXlVzMiRIHw</c:v>
                </c:pt>
                <c:pt idx="11976">
                  <c:v>mQQoVi_PvdE</c:v>
                </c:pt>
                <c:pt idx="11977">
                  <c:v>dROvhepEATs</c:v>
                </c:pt>
                <c:pt idx="11978">
                  <c:v>cSLv_HM6tr0</c:v>
                </c:pt>
                <c:pt idx="11979">
                  <c:v>9GHpcpjFyC4</c:v>
                </c:pt>
                <c:pt idx="11980">
                  <c:v>x6x-SsMF1JM</c:v>
                </c:pt>
                <c:pt idx="11981">
                  <c:v>UI0EuCqWuWE</c:v>
                </c:pt>
                <c:pt idx="11982">
                  <c:v>QEC4HkHgUb4</c:v>
                </c:pt>
                <c:pt idx="11983">
                  <c:v>cf4DU1aSc1o</c:v>
                </c:pt>
                <c:pt idx="11984">
                  <c:v>plKRc-ABCeU</c:v>
                </c:pt>
                <c:pt idx="11985">
                  <c:v>ROYQrWWWSA4</c:v>
                </c:pt>
                <c:pt idx="11986">
                  <c:v>ubsFnv8dvKU</c:v>
                </c:pt>
                <c:pt idx="11987">
                  <c:v>ve4RS_cxUW8</c:v>
                </c:pt>
                <c:pt idx="11988">
                  <c:v>6dff-i1yQIk</c:v>
                </c:pt>
                <c:pt idx="11989">
                  <c:v>8VVjkPsTkNQ</c:v>
                </c:pt>
                <c:pt idx="11990">
                  <c:v>BMN367zKduU</c:v>
                </c:pt>
                <c:pt idx="11991">
                  <c:v>79MjHknHx-Y</c:v>
                </c:pt>
                <c:pt idx="11992">
                  <c:v>6WreOL7T_rI</c:v>
                </c:pt>
                <c:pt idx="11993">
                  <c:v>gGuT3MNE_QQ</c:v>
                </c:pt>
                <c:pt idx="11994">
                  <c:v>TEdocRGphHI</c:v>
                </c:pt>
                <c:pt idx="11995">
                  <c:v>RaVWBtx98js</c:v>
                </c:pt>
                <c:pt idx="11996">
                  <c:v>W698tjAFyjg</c:v>
                </c:pt>
                <c:pt idx="11997">
                  <c:v>zk7g86AGFDo</c:v>
                </c:pt>
                <c:pt idx="11998">
                  <c:v>Fh_48_COKeE</c:v>
                </c:pt>
                <c:pt idx="11999">
                  <c:v>O9Zc6CWv8js</c:v>
                </c:pt>
                <c:pt idx="12000">
                  <c:v>4Poic_Mj8WM</c:v>
                </c:pt>
                <c:pt idx="12001">
                  <c:v>6YkK1fTSzss</c:v>
                </c:pt>
                <c:pt idx="12002">
                  <c:v>mwd9Y8UROGE</c:v>
                </c:pt>
                <c:pt idx="12003">
                  <c:v>UJORrlMkz1A</c:v>
                </c:pt>
                <c:pt idx="12004">
                  <c:v>VRXYh_KGhD0</c:v>
                </c:pt>
                <c:pt idx="12005">
                  <c:v>iU8Sporf96c</c:v>
                </c:pt>
                <c:pt idx="12006">
                  <c:v>xmupkoVfUnQ</c:v>
                </c:pt>
                <c:pt idx="12007">
                  <c:v>iiOzcMQiDZs</c:v>
                </c:pt>
                <c:pt idx="12008">
                  <c:v>qt13pXFT4tg</c:v>
                </c:pt>
                <c:pt idx="12009">
                  <c:v>aTauLr_RVms</c:v>
                </c:pt>
                <c:pt idx="12010">
                  <c:v>D3VxdPPdk1Q</c:v>
                </c:pt>
                <c:pt idx="12011">
                  <c:v>N1Bsvxje-Dg</c:v>
                </c:pt>
                <c:pt idx="12012">
                  <c:v>YGtmOp2iDc8</c:v>
                </c:pt>
                <c:pt idx="12013">
                  <c:v>OWPBtPivj2Q</c:v>
                </c:pt>
                <c:pt idx="12014">
                  <c:v>dX5b5Rld34M</c:v>
                </c:pt>
                <c:pt idx="12015">
                  <c:v>Ok16sU1JA-A</c:v>
                </c:pt>
                <c:pt idx="12016">
                  <c:v>yvbteb4BDYY</c:v>
                </c:pt>
                <c:pt idx="12017">
                  <c:v>bvagW7KyOYQ</c:v>
                </c:pt>
                <c:pt idx="12018">
                  <c:v>WSEdCMHiUlg</c:v>
                </c:pt>
                <c:pt idx="12019">
                  <c:v>bDDZLQw8Wb4</c:v>
                </c:pt>
                <c:pt idx="12020">
                  <c:v>uCU5Bc2Q6pc</c:v>
                </c:pt>
                <c:pt idx="12021">
                  <c:v>RZ54XSb_4oU</c:v>
                </c:pt>
                <c:pt idx="12022">
                  <c:v>U5TDUPUrmqQ</c:v>
                </c:pt>
                <c:pt idx="12023">
                  <c:v>fCLwbhhQqT4</c:v>
                </c:pt>
                <c:pt idx="12024">
                  <c:v>G4H_ZW3cAPU</c:v>
                </c:pt>
                <c:pt idx="12025">
                  <c:v>xDJCriMpLWI</c:v>
                </c:pt>
                <c:pt idx="12026">
                  <c:v>PJwsEXSA1gQ</c:v>
                </c:pt>
                <c:pt idx="12027">
                  <c:v>m3CD0oUJ_2g</c:v>
                </c:pt>
                <c:pt idx="12028">
                  <c:v>BcyfkH5icE8</c:v>
                </c:pt>
                <c:pt idx="12029">
                  <c:v>xnvlaasnhHg</c:v>
                </c:pt>
                <c:pt idx="12030">
                  <c:v>6-Req41TTxA</c:v>
                </c:pt>
                <c:pt idx="12031">
                  <c:v>WHVYxXtmCiA</c:v>
                </c:pt>
                <c:pt idx="12032">
                  <c:v>b6wvwgcpE4g</c:v>
                </c:pt>
                <c:pt idx="12033">
                  <c:v>UTTbgtR0sfk</c:v>
                </c:pt>
                <c:pt idx="12034">
                  <c:v>Nbt4q5hxdx4</c:v>
                </c:pt>
                <c:pt idx="12035">
                  <c:v>OhQ6lNlHLQE</c:v>
                </c:pt>
                <c:pt idx="12036">
                  <c:v>m8mdaGGpvXM</c:v>
                </c:pt>
                <c:pt idx="12037">
                  <c:v>EJNE-SJuN7c</c:v>
                </c:pt>
                <c:pt idx="12038">
                  <c:v>u81TSWKd8Wg</c:v>
                </c:pt>
                <c:pt idx="12039">
                  <c:v>8TA464uwEi4</c:v>
                </c:pt>
                <c:pt idx="12040">
                  <c:v>Od0wd_0kw1o</c:v>
                </c:pt>
                <c:pt idx="12041">
                  <c:v>odO0FAIjBz0</c:v>
                </c:pt>
                <c:pt idx="12042">
                  <c:v>20C8by6Gkq4</c:v>
                </c:pt>
                <c:pt idx="12043">
                  <c:v>rBCCDZvcAWw</c:v>
                </c:pt>
                <c:pt idx="12044">
                  <c:v>tJZwjj6MC9s</c:v>
                </c:pt>
                <c:pt idx="12045">
                  <c:v>D93ClwGyKPc</c:v>
                </c:pt>
                <c:pt idx="12046">
                  <c:v>Z2Uf4s7Up3A</c:v>
                </c:pt>
                <c:pt idx="12047">
                  <c:v>ucgx1gYTiDM</c:v>
                </c:pt>
                <c:pt idx="12048">
                  <c:v>A8wilTBTVlA</c:v>
                </c:pt>
                <c:pt idx="12049">
                  <c:v>ltk4znM_mBQ</c:v>
                </c:pt>
                <c:pt idx="12050">
                  <c:v>tBSOk89Up6o</c:v>
                </c:pt>
                <c:pt idx="12051">
                  <c:v>es-5OLRrUf8</c:v>
                </c:pt>
                <c:pt idx="12052">
                  <c:v>11pxLSpNB_k</c:v>
                </c:pt>
                <c:pt idx="12053">
                  <c:v>dE5SLY5tKEc</c:v>
                </c:pt>
                <c:pt idx="12054">
                  <c:v>1FV8dnTftDM</c:v>
                </c:pt>
                <c:pt idx="12055">
                  <c:v>N7zu6Bf71kc</c:v>
                </c:pt>
                <c:pt idx="12056">
                  <c:v>LcOqptFf3yg</c:v>
                </c:pt>
                <c:pt idx="12057">
                  <c:v>6aNn8OKOhNA</c:v>
                </c:pt>
                <c:pt idx="12058">
                  <c:v>fho4x2v0kMM</c:v>
                </c:pt>
                <c:pt idx="12059">
                  <c:v>8aSBVOP1n5Y</c:v>
                </c:pt>
                <c:pt idx="12060">
                  <c:v>r7PQrhhZFoE</c:v>
                </c:pt>
                <c:pt idx="12061">
                  <c:v>Yt1VflEmhUo</c:v>
                </c:pt>
                <c:pt idx="12062">
                  <c:v>HXuKHWfadao</c:v>
                </c:pt>
                <c:pt idx="12063">
                  <c:v>g6zBLhnBxks</c:v>
                </c:pt>
                <c:pt idx="12064">
                  <c:v>f5_3xduXV-Q</c:v>
                </c:pt>
                <c:pt idx="12065">
                  <c:v>ZD8Lj8SfvAI</c:v>
                </c:pt>
                <c:pt idx="12066">
                  <c:v>e6d5TOZk2-4</c:v>
                </c:pt>
                <c:pt idx="12067">
                  <c:v>1U8jaIFJb24</c:v>
                </c:pt>
                <c:pt idx="12068">
                  <c:v>JY9n-DrWAkg</c:v>
                </c:pt>
                <c:pt idx="12069">
                  <c:v>qQdaIcXQOyE</c:v>
                </c:pt>
                <c:pt idx="12070">
                  <c:v>90gVq6qC8sQ</c:v>
                </c:pt>
                <c:pt idx="12071">
                  <c:v>GhklL_kStto</c:v>
                </c:pt>
                <c:pt idx="12072">
                  <c:v>dzxFdtWmjto</c:v>
                </c:pt>
                <c:pt idx="12073">
                  <c:v>u9Mv98Gr5pY</c:v>
                </c:pt>
                <c:pt idx="12074">
                  <c:v>QHaJS-hoppg</c:v>
                </c:pt>
                <c:pt idx="12075">
                  <c:v>bP_HnlVnR1I</c:v>
                </c:pt>
                <c:pt idx="12076">
                  <c:v>wjNSjyGw_W0</c:v>
                </c:pt>
                <c:pt idx="12077">
                  <c:v>ofQmZiprPVk</c:v>
                </c:pt>
                <c:pt idx="12078">
                  <c:v>wGaWvD_S7f0</c:v>
                </c:pt>
                <c:pt idx="12079">
                  <c:v>1HG349cqBV4</c:v>
                </c:pt>
                <c:pt idx="12080">
                  <c:v>LoHzqOBSefM</c:v>
                </c:pt>
                <c:pt idx="12081">
                  <c:v>T3BN13hmRUQ</c:v>
                </c:pt>
                <c:pt idx="12082">
                  <c:v>1Cn9xg4DM2Q</c:v>
                </c:pt>
                <c:pt idx="12083">
                  <c:v>os4JzSaBmCw</c:v>
                </c:pt>
                <c:pt idx="12084">
                  <c:v>95PoB-nEeAU</c:v>
                </c:pt>
                <c:pt idx="12085">
                  <c:v>ARyjj85tk2Q</c:v>
                </c:pt>
                <c:pt idx="12086">
                  <c:v>_-WF30SDFV0</c:v>
                </c:pt>
                <c:pt idx="12087">
                  <c:v>Ml9TuVu_t5Q</c:v>
                </c:pt>
                <c:pt idx="12088">
                  <c:v>IyM3vPISQx0</c:v>
                </c:pt>
                <c:pt idx="12089">
                  <c:v>2jaA51GAX8I</c:v>
                </c:pt>
                <c:pt idx="12090">
                  <c:v>pQ7YnBs2vs4</c:v>
                </c:pt>
                <c:pt idx="12091">
                  <c:v>0hmeOrTeMzc</c:v>
                </c:pt>
                <c:pt idx="12092">
                  <c:v>R8oEYiohFeo</c:v>
                </c:pt>
                <c:pt idx="12093">
                  <c:v>EH37AshICbY</c:v>
                </c:pt>
                <c:pt idx="12094">
                  <c:v>nENwkA-h5MM</c:v>
                </c:pt>
                <c:pt idx="12095">
                  <c:v>DfEuH-gT7wA</c:v>
                </c:pt>
                <c:pt idx="12096">
                  <c:v>JjXNgqAWLtE</c:v>
                </c:pt>
                <c:pt idx="12097">
                  <c:v>iwKfkkmw9lw</c:v>
                </c:pt>
                <c:pt idx="12098">
                  <c:v>-941dyJoASA</c:v>
                </c:pt>
                <c:pt idx="12099">
                  <c:v>cRG2-yVqHKw</c:v>
                </c:pt>
                <c:pt idx="12100">
                  <c:v>vtvvjeejPp4</c:v>
                </c:pt>
                <c:pt idx="12101">
                  <c:v>Zd_wn9V81PQ</c:v>
                </c:pt>
                <c:pt idx="12102">
                  <c:v>1CauefSpVgw</c:v>
                </c:pt>
                <c:pt idx="12103">
                  <c:v>kRQXW0uiQjk</c:v>
                </c:pt>
                <c:pt idx="12104">
                  <c:v>XNGleUwNhzI</c:v>
                </c:pt>
                <c:pt idx="12105">
                  <c:v>vWpQK8UsoBg</c:v>
                </c:pt>
                <c:pt idx="12106">
                  <c:v>69v22QLmyAA</c:v>
                </c:pt>
                <c:pt idx="12107">
                  <c:v>LjtEeG4oJpI</c:v>
                </c:pt>
                <c:pt idx="12108">
                  <c:v>tBNLgc5x-lQ</c:v>
                </c:pt>
                <c:pt idx="12109">
                  <c:v>NykYVhtMqqQ</c:v>
                </c:pt>
                <c:pt idx="12110">
                  <c:v>4udPeDF2EOQ</c:v>
                </c:pt>
                <c:pt idx="12111">
                  <c:v>YbG7jcvEvws</c:v>
                </c:pt>
                <c:pt idx="12112">
                  <c:v>AKi4CSvMGS0</c:v>
                </c:pt>
                <c:pt idx="12113">
                  <c:v>6nreaBI7wWY</c:v>
                </c:pt>
                <c:pt idx="12114">
                  <c:v>prpFIbl2ZQo</c:v>
                </c:pt>
                <c:pt idx="12115">
                  <c:v>ht0k6-Ihu3U</c:v>
                </c:pt>
                <c:pt idx="12116">
                  <c:v>dpf2-sB8Yxk</c:v>
                </c:pt>
                <c:pt idx="12117">
                  <c:v>b7IHLVVqqLs</c:v>
                </c:pt>
                <c:pt idx="12118">
                  <c:v>g2F_3Ve-_wE</c:v>
                </c:pt>
                <c:pt idx="12119">
                  <c:v>VEvTU59QxK4</c:v>
                </c:pt>
                <c:pt idx="12120">
                  <c:v>T6M6f--oeWc</c:v>
                </c:pt>
                <c:pt idx="12121">
                  <c:v>5TtG_QGvL2I</c:v>
                </c:pt>
                <c:pt idx="12122">
                  <c:v>5ub2ALPl89E</c:v>
                </c:pt>
                <c:pt idx="12123">
                  <c:v>ipyr1tiGpL8</c:v>
                </c:pt>
                <c:pt idx="12124">
                  <c:v>EwnsrU8roZc</c:v>
                </c:pt>
                <c:pt idx="12125">
                  <c:v>suDDuJ2spFo</c:v>
                </c:pt>
                <c:pt idx="12126">
                  <c:v>JfhRITPpK3k</c:v>
                </c:pt>
                <c:pt idx="12127">
                  <c:v>NRyFxxJmAwI</c:v>
                </c:pt>
                <c:pt idx="12128">
                  <c:v>I8KlefZ0Dns</c:v>
                </c:pt>
                <c:pt idx="12129">
                  <c:v>UaD0E7IgAl4</c:v>
                </c:pt>
                <c:pt idx="12130">
                  <c:v>U2KRA1JdQ68</c:v>
                </c:pt>
                <c:pt idx="12131">
                  <c:v>Aho8h_BYTO4</c:v>
                </c:pt>
                <c:pt idx="12132">
                  <c:v>p7tLPOnkzE8</c:v>
                </c:pt>
                <c:pt idx="12133">
                  <c:v>2-YrDICBbS8</c:v>
                </c:pt>
                <c:pt idx="12134">
                  <c:v>t3HuWPihmQ8</c:v>
                </c:pt>
                <c:pt idx="12135">
                  <c:v>Z8hiH_NW69o</c:v>
                </c:pt>
                <c:pt idx="12136">
                  <c:v>UwafMR3kVPQ</c:v>
                </c:pt>
                <c:pt idx="12137">
                  <c:v>Pq-MinfnOSA</c:v>
                </c:pt>
                <c:pt idx="12138">
                  <c:v>7rOd8ujtqBE</c:v>
                </c:pt>
                <c:pt idx="12139">
                  <c:v>bc-7p3k1D6o</c:v>
                </c:pt>
                <c:pt idx="12140">
                  <c:v>Sh_MpV3HtjQ</c:v>
                </c:pt>
                <c:pt idx="12141">
                  <c:v>GLdq1BruoVw</c:v>
                </c:pt>
                <c:pt idx="12142">
                  <c:v>QFU29J-aXDk</c:v>
                </c:pt>
                <c:pt idx="12143">
                  <c:v>U-gQlE1jScg</c:v>
                </c:pt>
                <c:pt idx="12144">
                  <c:v>IlchmJhuVMQ</c:v>
                </c:pt>
                <c:pt idx="12145">
                  <c:v>gebi6qxHJjw</c:v>
                </c:pt>
                <c:pt idx="12146">
                  <c:v>Y6qOsBRampQ</c:v>
                </c:pt>
                <c:pt idx="12147">
                  <c:v>oks9GWOzOH0</c:v>
                </c:pt>
                <c:pt idx="12148">
                  <c:v>OXv8rT6Ir0c</c:v>
                </c:pt>
                <c:pt idx="12149">
                  <c:v>lj4Q3x9012Q</c:v>
                </c:pt>
                <c:pt idx="12150">
                  <c:v>qg3r_GENQn0</c:v>
                </c:pt>
                <c:pt idx="12151">
                  <c:v>o84gV-7yqdE</c:v>
                </c:pt>
                <c:pt idx="12152">
                  <c:v>CFgGmk3KGmQ</c:v>
                </c:pt>
                <c:pt idx="12153">
                  <c:v>qmB7wWkxvNw</c:v>
                </c:pt>
                <c:pt idx="12154">
                  <c:v>o0rEviLm44A</c:v>
                </c:pt>
                <c:pt idx="12155">
                  <c:v>TxVkTkYiPCk</c:v>
                </c:pt>
                <c:pt idx="12156">
                  <c:v>a9V5aPkWBO8</c:v>
                </c:pt>
                <c:pt idx="12157">
                  <c:v>ZSZrF5qYUHw</c:v>
                </c:pt>
                <c:pt idx="12158">
                  <c:v>R9_hKhf0TDo</c:v>
                </c:pt>
                <c:pt idx="12159">
                  <c:v>5atVDycaXWM</c:v>
                </c:pt>
                <c:pt idx="12160">
                  <c:v>J2whskXsZe8</c:v>
                </c:pt>
                <c:pt idx="12161">
                  <c:v>iQ2bPjNjtlY</c:v>
                </c:pt>
                <c:pt idx="12162">
                  <c:v>GbOYJk3UiTk</c:v>
                </c:pt>
                <c:pt idx="12163">
                  <c:v>OyVfJ7dstPw</c:v>
                </c:pt>
                <c:pt idx="12164">
                  <c:v>IB2o3ZJ91ho</c:v>
                </c:pt>
                <c:pt idx="12165">
                  <c:v>8RfteH_UG3M</c:v>
                </c:pt>
                <c:pt idx="12166">
                  <c:v>86G2JK2JSsY</c:v>
                </c:pt>
                <c:pt idx="12167">
                  <c:v>z2fSkAcMNPA</c:v>
                </c:pt>
                <c:pt idx="12168">
                  <c:v>QcjrtPYGVbE</c:v>
                </c:pt>
                <c:pt idx="12169">
                  <c:v>pMaa9XJmGH0</c:v>
                </c:pt>
                <c:pt idx="12170">
                  <c:v>93YOUpkeWYs</c:v>
                </c:pt>
                <c:pt idx="12171">
                  <c:v>A4rOaf0jK9E</c:v>
                </c:pt>
                <c:pt idx="12172">
                  <c:v>s1ksryg_p2M</c:v>
                </c:pt>
                <c:pt idx="12173">
                  <c:v>0Jv64Cntv3o</c:v>
                </c:pt>
                <c:pt idx="12174">
                  <c:v>prgbaGi7_Ls</c:v>
                </c:pt>
                <c:pt idx="12175">
                  <c:v>oObOsdmwXBY</c:v>
                </c:pt>
                <c:pt idx="12176">
                  <c:v>10LzfzFmwFo</c:v>
                </c:pt>
                <c:pt idx="12177">
                  <c:v>i-MZRNeAmBI</c:v>
                </c:pt>
                <c:pt idx="12178">
                  <c:v>gByuql_-9Eg</c:v>
                </c:pt>
                <c:pt idx="12179">
                  <c:v>2bMkkqzPvn8</c:v>
                </c:pt>
                <c:pt idx="12180">
                  <c:v>X3WK78TiFBE</c:v>
                </c:pt>
                <c:pt idx="12181">
                  <c:v>7P5KIRRINrc</c:v>
                </c:pt>
                <c:pt idx="12182">
                  <c:v>pV42vOPP41s</c:v>
                </c:pt>
                <c:pt idx="12183">
                  <c:v>NiFdy0NJuvY</c:v>
                </c:pt>
                <c:pt idx="12184">
                  <c:v>rNUfBWul-cQ</c:v>
                </c:pt>
                <c:pt idx="12185">
                  <c:v>kP16rFh0IIg</c:v>
                </c:pt>
                <c:pt idx="12186">
                  <c:v>0wZfJ4FIzJs</c:v>
                </c:pt>
                <c:pt idx="12187">
                  <c:v>hO3J5g315_0</c:v>
                </c:pt>
                <c:pt idx="12188">
                  <c:v>niDBHEqRs2g</c:v>
                </c:pt>
                <c:pt idx="12189">
                  <c:v>Uv21bleCbbw</c:v>
                </c:pt>
                <c:pt idx="12190">
                  <c:v>x43l8HMUWF0</c:v>
                </c:pt>
                <c:pt idx="12191">
                  <c:v>YmQc3lpqMuA</c:v>
                </c:pt>
                <c:pt idx="12192">
                  <c:v>0uG7sXIEauE</c:v>
                </c:pt>
                <c:pt idx="12193">
                  <c:v>_HLlxn64RcM</c:v>
                </c:pt>
                <c:pt idx="12194">
                  <c:v>YqKUOs4W7Pw</c:v>
                </c:pt>
                <c:pt idx="12195">
                  <c:v>QnbffHwbeho</c:v>
                </c:pt>
                <c:pt idx="12196">
                  <c:v>n4siMzEeTKk</c:v>
                </c:pt>
                <c:pt idx="12197">
                  <c:v>rXussBvSW8E</c:v>
                </c:pt>
                <c:pt idx="12198">
                  <c:v>6I2yAoxBRtI</c:v>
                </c:pt>
                <c:pt idx="12199">
                  <c:v>bvNrTJM2MYw</c:v>
                </c:pt>
                <c:pt idx="12200">
                  <c:v>J6PBvi2ZOKI</c:v>
                </c:pt>
                <c:pt idx="12201">
                  <c:v>26eWtt3hjFo</c:v>
                </c:pt>
                <c:pt idx="12202">
                  <c:v>lzsPNIKLmAw</c:v>
                </c:pt>
                <c:pt idx="12203">
                  <c:v>gtyzWWOGdiA</c:v>
                </c:pt>
                <c:pt idx="12204">
                  <c:v>_gSk5ZYfZVA</c:v>
                </c:pt>
                <c:pt idx="12205">
                  <c:v>yh55XHVioo8</c:v>
                </c:pt>
                <c:pt idx="12206">
                  <c:v>gW9ZWflopvQ</c:v>
                </c:pt>
                <c:pt idx="12207">
                  <c:v>ZaaNOB8_Tjo</c:v>
                </c:pt>
                <c:pt idx="12208">
                  <c:v>zQD5NLOQWoE</c:v>
                </c:pt>
                <c:pt idx="12209">
                  <c:v>Ev9XAChw1ig</c:v>
                </c:pt>
                <c:pt idx="12210">
                  <c:v>N5pP7k7qppE</c:v>
                </c:pt>
                <c:pt idx="12211">
                  <c:v>cOM_noK5oac</c:v>
                </c:pt>
                <c:pt idx="12212">
                  <c:v>OQ7zjzMtvew</c:v>
                </c:pt>
                <c:pt idx="12213">
                  <c:v>yXcHPvPT3II</c:v>
                </c:pt>
                <c:pt idx="12214">
                  <c:v>rrZ8d0hDyzM</c:v>
                </c:pt>
                <c:pt idx="12215">
                  <c:v>_2YeWEhN1Ts</c:v>
                </c:pt>
                <c:pt idx="12216">
                  <c:v>_WiilkPcHT0</c:v>
                </c:pt>
                <c:pt idx="12217">
                  <c:v>qADfFeZl6Og</c:v>
                </c:pt>
                <c:pt idx="12218">
                  <c:v>Lib5Vmlu-7w</c:v>
                </c:pt>
                <c:pt idx="12219">
                  <c:v>jUrEwZo02MU</c:v>
                </c:pt>
                <c:pt idx="12220">
                  <c:v>igLj7cjHhyQ</c:v>
                </c:pt>
                <c:pt idx="12221">
                  <c:v>ij3SNO0ThRQ</c:v>
                </c:pt>
                <c:pt idx="12222">
                  <c:v>Fzpa53910zQ</c:v>
                </c:pt>
                <c:pt idx="12223">
                  <c:v>FXKLKk1hra8</c:v>
                </c:pt>
                <c:pt idx="12224">
                  <c:v>TxxbY4WddK4</c:v>
                </c:pt>
                <c:pt idx="12225">
                  <c:v>NTA4joMICMM</c:v>
                </c:pt>
                <c:pt idx="12226">
                  <c:v>AKhDxGJTe7g</c:v>
                </c:pt>
                <c:pt idx="12227">
                  <c:v>pI6xWxByHrM</c:v>
                </c:pt>
                <c:pt idx="12228">
                  <c:v>f6beXMO0Hjs</c:v>
                </c:pt>
                <c:pt idx="12229">
                  <c:v>Lb9SCI0fSRw</c:v>
                </c:pt>
                <c:pt idx="12230">
                  <c:v>PALcJ0HW1-I</c:v>
                </c:pt>
                <c:pt idx="12231">
                  <c:v>8COpSoA1xis</c:v>
                </c:pt>
                <c:pt idx="12232">
                  <c:v>zCuOihqQcZs</c:v>
                </c:pt>
                <c:pt idx="12233">
                  <c:v>Wa1oWmsH1PE</c:v>
                </c:pt>
                <c:pt idx="12234">
                  <c:v>vO7odIj77No</c:v>
                </c:pt>
                <c:pt idx="12235">
                  <c:v>1HbIcadAaK0</c:v>
                </c:pt>
                <c:pt idx="12236">
                  <c:v>FRDZ36aJaiU</c:v>
                </c:pt>
                <c:pt idx="12237">
                  <c:v>iWEUQUVnIlA</c:v>
                </c:pt>
                <c:pt idx="12238">
                  <c:v>zJH9GRYBxHQ</c:v>
                </c:pt>
                <c:pt idx="12239">
                  <c:v>EFs5pruGt_k</c:v>
                </c:pt>
                <c:pt idx="12240">
                  <c:v>s26JfwmlIKc</c:v>
                </c:pt>
                <c:pt idx="12241">
                  <c:v>CL8XRwiNCrA</c:v>
                </c:pt>
                <c:pt idx="12242">
                  <c:v>xKaOKf5VvJA</c:v>
                </c:pt>
                <c:pt idx="12243">
                  <c:v>7sZ1t8_47RY</c:v>
                </c:pt>
                <c:pt idx="12244">
                  <c:v>NeqhJos9rsM</c:v>
                </c:pt>
                <c:pt idx="12245">
                  <c:v>Ny6T1WyLK2k</c:v>
                </c:pt>
                <c:pt idx="12246">
                  <c:v>qB4MYf3XlhY</c:v>
                </c:pt>
                <c:pt idx="12247">
                  <c:v>0nPAkQuEiH0</c:v>
                </c:pt>
                <c:pt idx="12248">
                  <c:v>RFGBwM2psbE</c:v>
                </c:pt>
                <c:pt idx="12249">
                  <c:v>6Bg1-OV9isw</c:v>
                </c:pt>
                <c:pt idx="12250">
                  <c:v>kWEHD9kB8ag</c:v>
                </c:pt>
                <c:pt idx="12251">
                  <c:v>pqmWY0PpauU</c:v>
                </c:pt>
                <c:pt idx="12252">
                  <c:v>vRbcku7xLd0</c:v>
                </c:pt>
                <c:pt idx="12253">
                  <c:v>mF5zEqffGAI</c:v>
                </c:pt>
                <c:pt idx="12254">
                  <c:v>a8hFBXnqo0k</c:v>
                </c:pt>
                <c:pt idx="12255">
                  <c:v>2r-9Tj9SP80</c:v>
                </c:pt>
                <c:pt idx="12256">
                  <c:v>rgkVEOvr1iQ</c:v>
                </c:pt>
                <c:pt idx="12257">
                  <c:v>9XAMTUf9LFc</c:v>
                </c:pt>
                <c:pt idx="12258">
                  <c:v>XjLyFVWX8k8</c:v>
                </c:pt>
                <c:pt idx="12259">
                  <c:v>it_yuDKSv3I</c:v>
                </c:pt>
                <c:pt idx="12260">
                  <c:v>f0Zxjph0dhs</c:v>
                </c:pt>
                <c:pt idx="12261">
                  <c:v>ddfD4mxU7mI</c:v>
                </c:pt>
                <c:pt idx="12262">
                  <c:v>_mbtqnwhASg</c:v>
                </c:pt>
                <c:pt idx="12263">
                  <c:v>S6mySI6d2eY</c:v>
                </c:pt>
                <c:pt idx="12264">
                  <c:v>sCI6tsf4e0U</c:v>
                </c:pt>
                <c:pt idx="12265">
                  <c:v>VJwoSfTOhyM</c:v>
                </c:pt>
                <c:pt idx="12266">
                  <c:v>hGoQCQCLnxk</c:v>
                </c:pt>
                <c:pt idx="12267">
                  <c:v>XlCHEONTqnc</c:v>
                </c:pt>
                <c:pt idx="12268">
                  <c:v>iRzCg9eY9pk</c:v>
                </c:pt>
                <c:pt idx="12269">
                  <c:v>XYviM5xevC8</c:v>
                </c:pt>
                <c:pt idx="12270">
                  <c:v>-6rP8FO_Vwc</c:v>
                </c:pt>
                <c:pt idx="12271">
                  <c:v>2kyS6SvSYSE</c:v>
                </c:pt>
                <c:pt idx="12272">
                  <c:v>VF4VJ0VgJsI</c:v>
                </c:pt>
                <c:pt idx="12273">
                  <c:v>wj1IO--18SI</c:v>
                </c:pt>
                <c:pt idx="12274">
                  <c:v>qlEe2iykVy4</c:v>
                </c:pt>
                <c:pt idx="12275">
                  <c:v>k20AYixVMaM</c:v>
                </c:pt>
                <c:pt idx="12276">
                  <c:v>F5X5GNH_la0</c:v>
                </c:pt>
                <c:pt idx="12277">
                  <c:v>xCgKZhQ-uU8</c:v>
                </c:pt>
                <c:pt idx="12278">
                  <c:v>LUod1XI3AkY</c:v>
                </c:pt>
                <c:pt idx="12279">
                  <c:v>DjcR41DrPBA</c:v>
                </c:pt>
                <c:pt idx="12280">
                  <c:v>h_gMmGEoBCQ</c:v>
                </c:pt>
                <c:pt idx="12281">
                  <c:v>261eP_DbJLI</c:v>
                </c:pt>
                <c:pt idx="12282">
                  <c:v>_Zhz8hF00pE</c:v>
                </c:pt>
                <c:pt idx="12283">
                  <c:v>x8C9t6O1Kys</c:v>
                </c:pt>
                <c:pt idx="12284">
                  <c:v>dFAhQUfJNTs</c:v>
                </c:pt>
                <c:pt idx="12285">
                  <c:v>Sa1gx9Uebwo</c:v>
                </c:pt>
                <c:pt idx="12286">
                  <c:v>SUuDH61YQb4</c:v>
                </c:pt>
                <c:pt idx="12287">
                  <c:v>AcCmQFPZYeo</c:v>
                </c:pt>
                <c:pt idx="12288">
                  <c:v>bpJ8qAMySlo</c:v>
                </c:pt>
                <c:pt idx="12289">
                  <c:v>zWAjEtFkMgY</c:v>
                </c:pt>
                <c:pt idx="12290">
                  <c:v>b4iO9QSPNso</c:v>
                </c:pt>
                <c:pt idx="12291">
                  <c:v>laaQXMuiGAw</c:v>
                </c:pt>
                <c:pt idx="12292">
                  <c:v>t2Hre1znhgc</c:v>
                </c:pt>
                <c:pt idx="12293">
                  <c:v>rQSDy05-UL8</c:v>
                </c:pt>
                <c:pt idx="12294">
                  <c:v>wq2bqfp8qfM</c:v>
                </c:pt>
                <c:pt idx="12295">
                  <c:v>Oq-FFzo7oEU</c:v>
                </c:pt>
                <c:pt idx="12296">
                  <c:v>1mUEfxvxwhY</c:v>
                </c:pt>
                <c:pt idx="12297">
                  <c:v>dLsWeU_UoAk</c:v>
                </c:pt>
                <c:pt idx="12298">
                  <c:v>d-JTnttueXc</c:v>
                </c:pt>
                <c:pt idx="12299">
                  <c:v>r7rilx2xqtY</c:v>
                </c:pt>
                <c:pt idx="12300">
                  <c:v>O-rDc7xXku8</c:v>
                </c:pt>
                <c:pt idx="12301">
                  <c:v>o1_asi0zWv4</c:v>
                </c:pt>
                <c:pt idx="12302">
                  <c:v>aCMZjk_1jzE</c:v>
                </c:pt>
                <c:pt idx="12303">
                  <c:v>_pnU8PlySCk</c:v>
                </c:pt>
                <c:pt idx="12304">
                  <c:v>DtpFKvvOxJA</c:v>
                </c:pt>
                <c:pt idx="12305">
                  <c:v>TEQN8pvjbS8</c:v>
                </c:pt>
                <c:pt idx="12306">
                  <c:v>wRMjVNHWmEE</c:v>
                </c:pt>
                <c:pt idx="12307">
                  <c:v>mupg527F_rE</c:v>
                </c:pt>
                <c:pt idx="12308">
                  <c:v>kyC7PfvPlfs</c:v>
                </c:pt>
                <c:pt idx="12309">
                  <c:v>jFoowWd1LLE</c:v>
                </c:pt>
                <c:pt idx="12310">
                  <c:v>Y3wEUzbVKsA</c:v>
                </c:pt>
                <c:pt idx="12311">
                  <c:v>UP6Fs7Nvzq4</c:v>
                </c:pt>
                <c:pt idx="12312">
                  <c:v>zYoum2gQip8</c:v>
                </c:pt>
                <c:pt idx="12313">
                  <c:v>xb0iBrBG6fo</c:v>
                </c:pt>
                <c:pt idx="12314">
                  <c:v>0QWF81hT3Uc</c:v>
                </c:pt>
                <c:pt idx="12315">
                  <c:v>6MxwsfeJ-sE</c:v>
                </c:pt>
                <c:pt idx="12316">
                  <c:v>hOh8ck_ipHk</c:v>
                </c:pt>
                <c:pt idx="12317">
                  <c:v>vBOFnyucDcA</c:v>
                </c:pt>
                <c:pt idx="12318">
                  <c:v>nL5BZ-MY0cs</c:v>
                </c:pt>
                <c:pt idx="12319">
                  <c:v>pZH-zcan0GY</c:v>
                </c:pt>
                <c:pt idx="12320">
                  <c:v>KQx3rtJ_tfk</c:v>
                </c:pt>
                <c:pt idx="12321">
                  <c:v>0N3FBSAED94</c:v>
                </c:pt>
                <c:pt idx="12322">
                  <c:v>HvBPDGfrlP4</c:v>
                </c:pt>
                <c:pt idx="12323">
                  <c:v>icxplRjHoi0</c:v>
                </c:pt>
                <c:pt idx="12324">
                  <c:v>Jr1TDPKqlZA</c:v>
                </c:pt>
                <c:pt idx="12325">
                  <c:v>BwIw80nybkU</c:v>
                </c:pt>
                <c:pt idx="12326">
                  <c:v>zoSbFxs56Q8</c:v>
                </c:pt>
                <c:pt idx="12327">
                  <c:v>QuvPfSnC230</c:v>
                </c:pt>
                <c:pt idx="12328">
                  <c:v>9c5u9OPsO6g</c:v>
                </c:pt>
                <c:pt idx="12329">
                  <c:v>2dHxnzkHTz8</c:v>
                </c:pt>
                <c:pt idx="12330">
                  <c:v>LBmk1Xqq1qw</c:v>
                </c:pt>
                <c:pt idx="12331">
                  <c:v>YOs2X-xVwmY</c:v>
                </c:pt>
                <c:pt idx="12332">
                  <c:v>jymQtiNgfVU</c:v>
                </c:pt>
                <c:pt idx="12333">
                  <c:v>4XrtGVyHogc</c:v>
                </c:pt>
                <c:pt idx="12334">
                  <c:v>qUmfriZoMw0</c:v>
                </c:pt>
                <c:pt idx="12335">
                  <c:v>sjVqDg32_8s</c:v>
                </c:pt>
                <c:pt idx="12336">
                  <c:v>Dg21EeUWisc</c:v>
                </c:pt>
                <c:pt idx="12337">
                  <c:v>3vUmNBAcjWo</c:v>
                </c:pt>
                <c:pt idx="12338">
                  <c:v>tyhBmsLC-JY</c:v>
                </c:pt>
                <c:pt idx="12339">
                  <c:v>IXGcw48YpOQ</c:v>
                </c:pt>
                <c:pt idx="12340">
                  <c:v>OzEJQFxIu70</c:v>
                </c:pt>
                <c:pt idx="12341">
                  <c:v>bxb_ip0ChQo</c:v>
                </c:pt>
                <c:pt idx="12342">
                  <c:v>B-YW7ylmNKo</c:v>
                </c:pt>
                <c:pt idx="12343">
                  <c:v>lICK0hSNAuA</c:v>
                </c:pt>
                <c:pt idx="12344">
                  <c:v>Ubpo4xjXW0Y</c:v>
                </c:pt>
                <c:pt idx="12345">
                  <c:v>VQ6axVcg6YI</c:v>
                </c:pt>
                <c:pt idx="12346">
                  <c:v>wQjmJOk2ctE</c:v>
                </c:pt>
                <c:pt idx="12347">
                  <c:v>LHcOOkSvmO8</c:v>
                </c:pt>
                <c:pt idx="12348">
                  <c:v>1-0mS2ZBrQk</c:v>
                </c:pt>
                <c:pt idx="12349">
                  <c:v>gJNF1R4EDnw</c:v>
                </c:pt>
                <c:pt idx="12350">
                  <c:v>sciBuT9Kk_I</c:v>
                </c:pt>
                <c:pt idx="12351">
                  <c:v>EBeO6lI6MS8</c:v>
                </c:pt>
                <c:pt idx="12352">
                  <c:v>eN455Jlx2OQ</c:v>
                </c:pt>
                <c:pt idx="12353">
                  <c:v>NG8Jm2SRCqM</c:v>
                </c:pt>
                <c:pt idx="12354">
                  <c:v>RiYlS6czepM</c:v>
                </c:pt>
                <c:pt idx="12355">
                  <c:v>FBYXZVzY1uY</c:v>
                </c:pt>
                <c:pt idx="12356">
                  <c:v>QVrU9PuJnCM</c:v>
                </c:pt>
                <c:pt idx="12357">
                  <c:v>qVt831N3q4o</c:v>
                </c:pt>
                <c:pt idx="12358">
                  <c:v>4N_dNP8f8nk</c:v>
                </c:pt>
                <c:pt idx="12359">
                  <c:v>Fisr4YY_2L8</c:v>
                </c:pt>
                <c:pt idx="12360">
                  <c:v>w-Tp4uXus2g</c:v>
                </c:pt>
                <c:pt idx="12361">
                  <c:v>4yPQKYU1zeA</c:v>
                </c:pt>
                <c:pt idx="12362">
                  <c:v>OVeMmH2w7OE</c:v>
                </c:pt>
                <c:pt idx="12363">
                  <c:v>ulTGtpkvwv8</c:v>
                </c:pt>
                <c:pt idx="12364">
                  <c:v>9ScU2wOFZDg</c:v>
                </c:pt>
                <c:pt idx="12365">
                  <c:v>RHqipbSgqYw</c:v>
                </c:pt>
                <c:pt idx="12366">
                  <c:v>N9mde41Nt88</c:v>
                </c:pt>
                <c:pt idx="12367">
                  <c:v>2EPi1R9oZIw</c:v>
                </c:pt>
                <c:pt idx="12368">
                  <c:v>7uJLXIdvs40</c:v>
                </c:pt>
                <c:pt idx="12369">
                  <c:v>y-2RVR_epmw</c:v>
                </c:pt>
                <c:pt idx="12370">
                  <c:v>5r7P-30-8uo</c:v>
                </c:pt>
                <c:pt idx="12371">
                  <c:v>WVHbHzGDs7Q</c:v>
                </c:pt>
                <c:pt idx="12372">
                  <c:v>FjsQkOt553Q</c:v>
                </c:pt>
                <c:pt idx="12373">
                  <c:v>p1edEYovn9o</c:v>
                </c:pt>
                <c:pt idx="12374">
                  <c:v>RJKdrsWCgus</c:v>
                </c:pt>
                <c:pt idx="12375">
                  <c:v>Gu6WmKmeOiY</c:v>
                </c:pt>
                <c:pt idx="12376">
                  <c:v>xHu2OBXVOY8</c:v>
                </c:pt>
                <c:pt idx="12377">
                  <c:v>9XvITvwVs4g</c:v>
                </c:pt>
                <c:pt idx="12378">
                  <c:v>7Fk170DfmJE</c:v>
                </c:pt>
                <c:pt idx="12379">
                  <c:v>UX6jUMGmtxM</c:v>
                </c:pt>
                <c:pt idx="12380">
                  <c:v>ixEE_1InACQ</c:v>
                </c:pt>
                <c:pt idx="12381">
                  <c:v>4SMMf-nvg7U</c:v>
                </c:pt>
                <c:pt idx="12382">
                  <c:v>hbwX6nn2NX4</c:v>
                </c:pt>
                <c:pt idx="12383">
                  <c:v>G6z2qzC9Cjo</c:v>
                </c:pt>
                <c:pt idx="12384">
                  <c:v>k66mz_kyLqg</c:v>
                </c:pt>
                <c:pt idx="12385">
                  <c:v>bJxUMHgvPxs</c:v>
                </c:pt>
                <c:pt idx="12386">
                  <c:v>SQTrqeQXsi0</c:v>
                </c:pt>
                <c:pt idx="12387">
                  <c:v>vztJPO99F5U</c:v>
                </c:pt>
                <c:pt idx="12388">
                  <c:v>jh_uFP-v-DI</c:v>
                </c:pt>
                <c:pt idx="12389">
                  <c:v>R7RjzBu54PE</c:v>
                </c:pt>
                <c:pt idx="12390">
                  <c:v>pwvHa2SOqqs</c:v>
                </c:pt>
                <c:pt idx="12391">
                  <c:v>FFWnbdjICmI</c:v>
                </c:pt>
                <c:pt idx="12392">
                  <c:v>3Yv8pOMsTRE</c:v>
                </c:pt>
                <c:pt idx="12393">
                  <c:v>B5vg6tD8IKs</c:v>
                </c:pt>
                <c:pt idx="12394">
                  <c:v>8uP0-0IOaxk</c:v>
                </c:pt>
                <c:pt idx="12395">
                  <c:v>_kx26-PI-Hg</c:v>
                </c:pt>
                <c:pt idx="12396">
                  <c:v>QdsNrzO2Bng</c:v>
                </c:pt>
                <c:pt idx="12397">
                  <c:v>W3D-rS-H-kU</c:v>
                </c:pt>
                <c:pt idx="12398">
                  <c:v>izyX4qtsVew</c:v>
                </c:pt>
                <c:pt idx="12399">
                  <c:v>vSOQTmiY92A</c:v>
                </c:pt>
                <c:pt idx="12400">
                  <c:v>tq7rAuPUPMo</c:v>
                </c:pt>
                <c:pt idx="12401">
                  <c:v>nLaQO1rYFLo</c:v>
                </c:pt>
                <c:pt idx="12402">
                  <c:v>KKkowG5h7Ls</c:v>
                </c:pt>
                <c:pt idx="12403">
                  <c:v>JwdMw5bKQ3o</c:v>
                </c:pt>
                <c:pt idx="12404">
                  <c:v>3Xn3JgQc9qc</c:v>
                </c:pt>
                <c:pt idx="12405">
                  <c:v>4YHhMz4QASs</c:v>
                </c:pt>
                <c:pt idx="12406">
                  <c:v>1Bsp-xxsvFY</c:v>
                </c:pt>
                <c:pt idx="12407">
                  <c:v>eIuI45PEIa0</c:v>
                </c:pt>
                <c:pt idx="12408">
                  <c:v>uXGXtVcNJ3w</c:v>
                </c:pt>
                <c:pt idx="12409">
                  <c:v>bYP_6IOPv88</c:v>
                </c:pt>
                <c:pt idx="12410">
                  <c:v>2yN04AjT-cs</c:v>
                </c:pt>
                <c:pt idx="12411">
                  <c:v>jLsNEN-rnG0</c:v>
                </c:pt>
                <c:pt idx="12412">
                  <c:v>Uzu_E33_TFo</c:v>
                </c:pt>
                <c:pt idx="12413">
                  <c:v>YQ2eP8qUYEo</c:v>
                </c:pt>
                <c:pt idx="12414">
                  <c:v>hQ6-boBoJMg</c:v>
                </c:pt>
                <c:pt idx="12415">
                  <c:v>P3mWuuMeBKI</c:v>
                </c:pt>
                <c:pt idx="12416">
                  <c:v>5Ip3DkU6bO4</c:v>
                </c:pt>
                <c:pt idx="12417">
                  <c:v>JT_SWFfYAws</c:v>
                </c:pt>
                <c:pt idx="12418">
                  <c:v>C0ZKHkExsO8</c:v>
                </c:pt>
                <c:pt idx="12419">
                  <c:v>cun-ewlfC30</c:v>
                </c:pt>
                <c:pt idx="12420">
                  <c:v>SS5Wlp11FH0</c:v>
                </c:pt>
                <c:pt idx="12421">
                  <c:v>bvGvmWb_3Sw</c:v>
                </c:pt>
                <c:pt idx="12422">
                  <c:v>GYLHQBbsMgQ</c:v>
                </c:pt>
                <c:pt idx="12423">
                  <c:v>MXGNBurVnb0</c:v>
                </c:pt>
                <c:pt idx="12424">
                  <c:v>sohRVnflO0w</c:v>
                </c:pt>
                <c:pt idx="12425">
                  <c:v>L663wxvvNOk</c:v>
                </c:pt>
                <c:pt idx="12426">
                  <c:v>cQhv1m0ULSo</c:v>
                </c:pt>
                <c:pt idx="12427">
                  <c:v>eByDP21WYiU</c:v>
                </c:pt>
                <c:pt idx="12428">
                  <c:v>cbu2KkbEwAU</c:v>
                </c:pt>
                <c:pt idx="12429">
                  <c:v>b0Q0thPEnwM</c:v>
                </c:pt>
                <c:pt idx="12430">
                  <c:v>w5o5o0LfCRk</c:v>
                </c:pt>
                <c:pt idx="12431">
                  <c:v>8xDzPFVCUHQ</c:v>
                </c:pt>
                <c:pt idx="12432">
                  <c:v>49ToG43-Qw4</c:v>
                </c:pt>
                <c:pt idx="12433">
                  <c:v>TZSn6d298KI</c:v>
                </c:pt>
                <c:pt idx="12434">
                  <c:v>vLO5lMmv3w4</c:v>
                </c:pt>
                <c:pt idx="12435">
                  <c:v>oKRGrL7CjN0</c:v>
                </c:pt>
                <c:pt idx="12436">
                  <c:v>Ztd12gJCGUw</c:v>
                </c:pt>
                <c:pt idx="12437">
                  <c:v>OwpbZ74h2M8</c:v>
                </c:pt>
                <c:pt idx="12438">
                  <c:v>MFLxHtrId2Y</c:v>
                </c:pt>
                <c:pt idx="12439">
                  <c:v>WeyLEe1T0yo</c:v>
                </c:pt>
                <c:pt idx="12440">
                  <c:v>X9y6nJDchMM</c:v>
                </c:pt>
                <c:pt idx="12441">
                  <c:v>WZb68DCtSCw</c:v>
                </c:pt>
                <c:pt idx="12442">
                  <c:v>azFe8b6yfb0</c:v>
                </c:pt>
                <c:pt idx="12443">
                  <c:v>g2McO-3yqWk</c:v>
                </c:pt>
                <c:pt idx="12444">
                  <c:v>w4AImq08j9o</c:v>
                </c:pt>
                <c:pt idx="12445">
                  <c:v>Y0eRSoQdtDk</c:v>
                </c:pt>
                <c:pt idx="12446">
                  <c:v>oujAupZTE2k</c:v>
                </c:pt>
                <c:pt idx="12447">
                  <c:v>veVBbxZyzKU</c:v>
                </c:pt>
                <c:pt idx="12448">
                  <c:v>7qTs95roe44</c:v>
                </c:pt>
                <c:pt idx="12449">
                  <c:v>cDNJKtpP1ug</c:v>
                </c:pt>
                <c:pt idx="12450">
                  <c:v>kJzGH0PVQHQ</c:v>
                </c:pt>
                <c:pt idx="12451">
                  <c:v>c6XV1g06gEM</c:v>
                </c:pt>
                <c:pt idx="12452">
                  <c:v>g1NqSbwrk-I</c:v>
                </c:pt>
                <c:pt idx="12453">
                  <c:v>wPSxk-nSQXo</c:v>
                </c:pt>
                <c:pt idx="12454">
                  <c:v>L5pwk2gWH14</c:v>
                </c:pt>
                <c:pt idx="12455">
                  <c:v>bAvAa737W9I</c:v>
                </c:pt>
                <c:pt idx="12456">
                  <c:v>Vw7E_x9TfFg</c:v>
                </c:pt>
                <c:pt idx="12457">
                  <c:v>h_67XloYXTc</c:v>
                </c:pt>
                <c:pt idx="12458">
                  <c:v>32AmnsdBxxE</c:v>
                </c:pt>
                <c:pt idx="12459">
                  <c:v>ex6aFxPb8Q4</c:v>
                </c:pt>
                <c:pt idx="12460">
                  <c:v>XJBEZ-lnvlM</c:v>
                </c:pt>
                <c:pt idx="12461">
                  <c:v>Xvz3pDvPUJM</c:v>
                </c:pt>
                <c:pt idx="12462">
                  <c:v>7M_9_zPwvTc</c:v>
                </c:pt>
                <c:pt idx="12463">
                  <c:v>tV5E8FNLnMQ</c:v>
                </c:pt>
                <c:pt idx="12464">
                  <c:v>y_aWUnh7RkI</c:v>
                </c:pt>
                <c:pt idx="12465">
                  <c:v>8-dtjcF4KzA</c:v>
                </c:pt>
                <c:pt idx="12466">
                  <c:v>67LFrXVIA00</c:v>
                </c:pt>
                <c:pt idx="12467">
                  <c:v>TMJG2T9woq0</c:v>
                </c:pt>
                <c:pt idx="12468">
                  <c:v>ON6fCdE0XiM</c:v>
                </c:pt>
                <c:pt idx="12469">
                  <c:v>lSco2U1MncI</c:v>
                </c:pt>
                <c:pt idx="12470">
                  <c:v>183em88223c</c:v>
                </c:pt>
                <c:pt idx="12471">
                  <c:v>keA8FfXMaRg</c:v>
                </c:pt>
                <c:pt idx="12472">
                  <c:v>nQy_wzUu9YI</c:v>
                </c:pt>
                <c:pt idx="12473">
                  <c:v>OeTtu6xRwco</c:v>
                </c:pt>
                <c:pt idx="12474">
                  <c:v>ORXNGHQbf6M</c:v>
                </c:pt>
                <c:pt idx="12475">
                  <c:v>vg4s4-648pc</c:v>
                </c:pt>
                <c:pt idx="12476">
                  <c:v>tcnfyjdp0PA</c:v>
                </c:pt>
                <c:pt idx="12477">
                  <c:v>eSG-B_FO-iM</c:v>
                </c:pt>
                <c:pt idx="12478">
                  <c:v>8x7UtZKwfHA</c:v>
                </c:pt>
                <c:pt idx="12479">
                  <c:v>MuPL-PSMX0Q</c:v>
                </c:pt>
                <c:pt idx="12480">
                  <c:v>tcWtdT9ZkQ0</c:v>
                </c:pt>
                <c:pt idx="12481">
                  <c:v>tAdeZ0XmBMw</c:v>
                </c:pt>
                <c:pt idx="12482">
                  <c:v>w3rRzSsCxQ0</c:v>
                </c:pt>
                <c:pt idx="12483">
                  <c:v>sl1wgVgUm_8</c:v>
                </c:pt>
                <c:pt idx="12484">
                  <c:v>CP7pCQXNZR0</c:v>
                </c:pt>
                <c:pt idx="12485">
                  <c:v>i-lfj7kMOrg</c:v>
                </c:pt>
                <c:pt idx="12486">
                  <c:v>uAl4a_t26Lo</c:v>
                </c:pt>
                <c:pt idx="12487">
                  <c:v>6KbUS33vOqQ</c:v>
                </c:pt>
                <c:pt idx="12488">
                  <c:v>QuGQ3QVvxZk</c:v>
                </c:pt>
                <c:pt idx="12489">
                  <c:v>NhyolxnS-Qs</c:v>
                </c:pt>
                <c:pt idx="12490">
                  <c:v>EIc3B5ljJwc</c:v>
                </c:pt>
                <c:pt idx="12491">
                  <c:v>LIkf1G1ENbc</c:v>
                </c:pt>
                <c:pt idx="12492">
                  <c:v>e7E7Jj1yLuA</c:v>
                </c:pt>
                <c:pt idx="12493">
                  <c:v>JWG2Q-TfVbk</c:v>
                </c:pt>
                <c:pt idx="12494">
                  <c:v>4HtmIkJ1gAY</c:v>
                </c:pt>
                <c:pt idx="12495">
                  <c:v>LWkkT7y0sa4</c:v>
                </c:pt>
                <c:pt idx="12496">
                  <c:v>rWmv4OzdHQw</c:v>
                </c:pt>
                <c:pt idx="12497">
                  <c:v>ANZDPMKM1yI</c:v>
                </c:pt>
                <c:pt idx="12498">
                  <c:v>32y8wrvYNQA</c:v>
                </c:pt>
                <c:pt idx="12499">
                  <c:v>3tfTJw5QFeA</c:v>
                </c:pt>
                <c:pt idx="12500">
                  <c:v>JWbXQdwYm-0</c:v>
                </c:pt>
                <c:pt idx="12501">
                  <c:v>dVg4z5TQ0D4</c:v>
                </c:pt>
                <c:pt idx="12502">
                  <c:v>bPfiWUK3-90</c:v>
                </c:pt>
                <c:pt idx="12503">
                  <c:v>mYh4LVgEyC4</c:v>
                </c:pt>
                <c:pt idx="12504">
                  <c:v>tQb0RR04QTg</c:v>
                </c:pt>
                <c:pt idx="12505">
                  <c:v>cUrvLo8WhvE</c:v>
                </c:pt>
                <c:pt idx="12506">
                  <c:v>rSNdHskPF7M</c:v>
                </c:pt>
                <c:pt idx="12507">
                  <c:v>T7E3Sn-Pqh8</c:v>
                </c:pt>
                <c:pt idx="12508">
                  <c:v>pZu9yMsPTZs</c:v>
                </c:pt>
                <c:pt idx="12509">
                  <c:v>WLzQDPCjfIM</c:v>
                </c:pt>
                <c:pt idx="12510">
                  <c:v>UlS9FNgophc</c:v>
                </c:pt>
                <c:pt idx="12511">
                  <c:v>Nx6ee-vSPc0</c:v>
                </c:pt>
                <c:pt idx="12512">
                  <c:v>0aFnAF63j2o</c:v>
                </c:pt>
                <c:pt idx="12513">
                  <c:v>w5FdfullATk</c:v>
                </c:pt>
                <c:pt idx="12514">
                  <c:v>oGM4XAWbjts</c:v>
                </c:pt>
                <c:pt idx="12515">
                  <c:v>ArT2yEjHDqc</c:v>
                </c:pt>
                <c:pt idx="12516">
                  <c:v>xFS78FY3lZA</c:v>
                </c:pt>
                <c:pt idx="12517">
                  <c:v>Qe5JjF3CAZ0</c:v>
                </c:pt>
                <c:pt idx="12518">
                  <c:v>964rRAmIJoY</c:v>
                </c:pt>
                <c:pt idx="12519">
                  <c:v>vFiXnSXr3kU</c:v>
                </c:pt>
                <c:pt idx="12520">
                  <c:v>8S79QKPHDpg</c:v>
                </c:pt>
                <c:pt idx="12521">
                  <c:v>ny_GNqecGSo</c:v>
                </c:pt>
                <c:pt idx="12522">
                  <c:v>x5q5PXHc2AU</c:v>
                </c:pt>
                <c:pt idx="12523">
                  <c:v>WZk-mJUQb1Q</c:v>
                </c:pt>
                <c:pt idx="12524">
                  <c:v>4M4R-dwnTQw</c:v>
                </c:pt>
                <c:pt idx="12525">
                  <c:v>4U9b58rtoNg</c:v>
                </c:pt>
                <c:pt idx="12526">
                  <c:v>EesZtcKhRZ0</c:v>
                </c:pt>
                <c:pt idx="12527">
                  <c:v>1VoQJGbVnNs</c:v>
                </c:pt>
                <c:pt idx="12528">
                  <c:v>hkHJl5TwSco</c:v>
                </c:pt>
                <c:pt idx="12529">
                  <c:v>uDa9PYuuKTs</c:v>
                </c:pt>
                <c:pt idx="12530">
                  <c:v>krAK8Y-qEZI</c:v>
                </c:pt>
                <c:pt idx="12531">
                  <c:v>lQOMzMzX73M</c:v>
                </c:pt>
                <c:pt idx="12532">
                  <c:v>1p1oCoMjqvQ</c:v>
                </c:pt>
                <c:pt idx="12533">
                  <c:v>dAusirUb-qM</c:v>
                </c:pt>
                <c:pt idx="12534">
                  <c:v>wxqSC4A46ec</c:v>
                </c:pt>
                <c:pt idx="12535">
                  <c:v>Rewu0fE0C6g</c:v>
                </c:pt>
                <c:pt idx="12536">
                  <c:v>gRuuq1j7VUM</c:v>
                </c:pt>
                <c:pt idx="12537">
                  <c:v>l8JUzkxnRQ4</c:v>
                </c:pt>
                <c:pt idx="12538">
                  <c:v>nAX8L9nAbfE</c:v>
                </c:pt>
                <c:pt idx="12539">
                  <c:v>5KWKmWHX46M</c:v>
                </c:pt>
                <c:pt idx="12540">
                  <c:v>CF0nWNbUCtM</c:v>
                </c:pt>
                <c:pt idx="12541">
                  <c:v>NENhTiGTPZY</c:v>
                </c:pt>
                <c:pt idx="12542">
                  <c:v>2kizeQfxwYo</c:v>
                </c:pt>
                <c:pt idx="12543">
                  <c:v>oDPh10ctEFI</c:v>
                </c:pt>
                <c:pt idx="12544">
                  <c:v>qdUNbpio-8o</c:v>
                </c:pt>
                <c:pt idx="12545">
                  <c:v>w2YI-QU66IQ</c:v>
                </c:pt>
                <c:pt idx="12546">
                  <c:v>HjTvB7rhvkw</c:v>
                </c:pt>
                <c:pt idx="12547">
                  <c:v>5J7xccyXTs4</c:v>
                </c:pt>
                <c:pt idx="12548">
                  <c:v>O1iT1tv6-Ww</c:v>
                </c:pt>
                <c:pt idx="12549">
                  <c:v>iTOxClOWt0s</c:v>
                </c:pt>
                <c:pt idx="12550">
                  <c:v>8tdiklGuWSc</c:v>
                </c:pt>
                <c:pt idx="12551">
                  <c:v>ATWEqvsiuO4</c:v>
                </c:pt>
                <c:pt idx="12552">
                  <c:v>x_0uL8lPSSg</c:v>
                </c:pt>
                <c:pt idx="12553">
                  <c:v>mwnvsR5Mqrk</c:v>
                </c:pt>
                <c:pt idx="12554">
                  <c:v>v6lwMyIFWJk</c:v>
                </c:pt>
                <c:pt idx="12555">
                  <c:v>lIeAAS5T2jQ</c:v>
                </c:pt>
                <c:pt idx="12556">
                  <c:v>UX1KAGlTl1k</c:v>
                </c:pt>
                <c:pt idx="12557">
                  <c:v>BKGmSfMSc4k</c:v>
                </c:pt>
                <c:pt idx="12558">
                  <c:v>_q_s2069sQ0</c:v>
                </c:pt>
                <c:pt idx="12559">
                  <c:v>4J02dop_gYY</c:v>
                </c:pt>
                <c:pt idx="12560">
                  <c:v>Fd8pZ8hakM0</c:v>
                </c:pt>
                <c:pt idx="12561">
                  <c:v>TwrPhtdrkUk</c:v>
                </c:pt>
                <c:pt idx="12562">
                  <c:v>hL41UM8_54E</c:v>
                </c:pt>
                <c:pt idx="12563">
                  <c:v>LQ07x5sXSfs</c:v>
                </c:pt>
                <c:pt idx="12564">
                  <c:v>UajmJurKKcM</c:v>
                </c:pt>
                <c:pt idx="12565">
                  <c:v>oz3IhrrTslw</c:v>
                </c:pt>
                <c:pt idx="12566">
                  <c:v>w4XQleYbXPw</c:v>
                </c:pt>
                <c:pt idx="12567">
                  <c:v>GfO1uGmIDEM</c:v>
                </c:pt>
                <c:pt idx="12568">
                  <c:v>m82CeMRZ3WA</c:v>
                </c:pt>
                <c:pt idx="12569">
                  <c:v>6OvOm7ex6Ms</c:v>
                </c:pt>
                <c:pt idx="12570">
                  <c:v>ClWgR13DQpw</c:v>
                </c:pt>
                <c:pt idx="12571">
                  <c:v>iN23gIIKs9A</c:v>
                </c:pt>
                <c:pt idx="12572">
                  <c:v>G7RW-KVDeEo</c:v>
                </c:pt>
                <c:pt idx="12573">
                  <c:v>NDsbqejkwaU</c:v>
                </c:pt>
                <c:pt idx="12574">
                  <c:v>4kR1Jl4Vr6k</c:v>
                </c:pt>
                <c:pt idx="12575">
                  <c:v>KQScNzvwdnw</c:v>
                </c:pt>
                <c:pt idx="12576">
                  <c:v>WA1wFbZwpIw</c:v>
                </c:pt>
                <c:pt idx="12577">
                  <c:v>ihBkVnaczds</c:v>
                </c:pt>
                <c:pt idx="12578">
                  <c:v>Q5tj5ZmP7mk</c:v>
                </c:pt>
                <c:pt idx="12579">
                  <c:v>HhTRGnR9X6I</c:v>
                </c:pt>
                <c:pt idx="12580">
                  <c:v>cPfKelGQ0tQ</c:v>
                </c:pt>
                <c:pt idx="12581">
                  <c:v>SJTIFPwPvLw</c:v>
                </c:pt>
                <c:pt idx="12582">
                  <c:v>y4qmvUO51Io</c:v>
                </c:pt>
                <c:pt idx="12583">
                  <c:v>J07_s3Ph6SA</c:v>
                </c:pt>
                <c:pt idx="12584">
                  <c:v>kK8tGudhX4g</c:v>
                </c:pt>
                <c:pt idx="12585">
                  <c:v>Tn0fH4mwm_w</c:v>
                </c:pt>
                <c:pt idx="12586">
                  <c:v>f-hBTWBxrfQ</c:v>
                </c:pt>
                <c:pt idx="12587">
                  <c:v>f0VA3xyt2pM</c:v>
                </c:pt>
                <c:pt idx="12588">
                  <c:v>ySoiqO0U5BY</c:v>
                </c:pt>
                <c:pt idx="12589">
                  <c:v>X09ovQVb1YU</c:v>
                </c:pt>
                <c:pt idx="12590">
                  <c:v>53smGgdkBcU</c:v>
                </c:pt>
                <c:pt idx="12591">
                  <c:v>1HP2UKtvRXs</c:v>
                </c:pt>
                <c:pt idx="12592">
                  <c:v>BUpmx0gtVII</c:v>
                </c:pt>
                <c:pt idx="12593">
                  <c:v>yzWkFrthVdI</c:v>
                </c:pt>
                <c:pt idx="12594">
                  <c:v>Tjvml998_UU</c:v>
                </c:pt>
                <c:pt idx="12595">
                  <c:v>P8ZWk3S14ec</c:v>
                </c:pt>
                <c:pt idx="12596">
                  <c:v>xWi8nDUjHGA</c:v>
                </c:pt>
                <c:pt idx="12597">
                  <c:v>8iACvYngV_Y</c:v>
                </c:pt>
                <c:pt idx="12598">
                  <c:v>DMWeyIdhScg</c:v>
                </c:pt>
                <c:pt idx="12599">
                  <c:v>qZFbKBPmlTc</c:v>
                </c:pt>
                <c:pt idx="12600">
                  <c:v>pj42Del4btU</c:v>
                </c:pt>
                <c:pt idx="12601">
                  <c:v>-pRBNnI-9dM</c:v>
                </c:pt>
                <c:pt idx="12602">
                  <c:v>dI5o1IJR7y8</c:v>
                </c:pt>
                <c:pt idx="12603">
                  <c:v>3N3c3ZX6hoM</c:v>
                </c:pt>
                <c:pt idx="12604">
                  <c:v>Q6M255BZ0HU</c:v>
                </c:pt>
                <c:pt idx="12605">
                  <c:v>uy6vFIxfsjg</c:v>
                </c:pt>
                <c:pt idx="12606">
                  <c:v>jvO1GDJXOgo</c:v>
                </c:pt>
                <c:pt idx="12607">
                  <c:v>hmRt1GgCqxg</c:v>
                </c:pt>
                <c:pt idx="12608">
                  <c:v>njF1S4oQbgs</c:v>
                </c:pt>
                <c:pt idx="12609">
                  <c:v>VEY8mlKPjP0</c:v>
                </c:pt>
                <c:pt idx="12610">
                  <c:v>eW_yy1MwYHg</c:v>
                </c:pt>
                <c:pt idx="12611">
                  <c:v>28IeIaBvMgI</c:v>
                </c:pt>
                <c:pt idx="12612">
                  <c:v>RFWC5AKmdpM</c:v>
                </c:pt>
                <c:pt idx="12613">
                  <c:v>0oaoxj65iy4</c:v>
                </c:pt>
                <c:pt idx="12614">
                  <c:v>TeYaEpExRa8</c:v>
                </c:pt>
                <c:pt idx="12615">
                  <c:v>9UB01zPOXeA</c:v>
                </c:pt>
                <c:pt idx="12616">
                  <c:v>UghYR5vnTzE</c:v>
                </c:pt>
                <c:pt idx="12617">
                  <c:v>D2Y8tjUrLEU</c:v>
                </c:pt>
                <c:pt idx="12618">
                  <c:v>6VToP-OGi_Y</c:v>
                </c:pt>
                <c:pt idx="12619">
                  <c:v>WT4pJuOSzgQ</c:v>
                </c:pt>
                <c:pt idx="12620">
                  <c:v>dgj4ZclbxcA</c:v>
                </c:pt>
                <c:pt idx="12621">
                  <c:v>4q8PPFep6MA</c:v>
                </c:pt>
                <c:pt idx="12622">
                  <c:v>HeBj8cQQXos</c:v>
                </c:pt>
                <c:pt idx="12623">
                  <c:v>IIkbW7zprSs</c:v>
                </c:pt>
                <c:pt idx="12624">
                  <c:v>BIkPC0QMRlk</c:v>
                </c:pt>
                <c:pt idx="12625">
                  <c:v>xuzU4ji5Ms4</c:v>
                </c:pt>
                <c:pt idx="12626">
                  <c:v>rqqlwgAkEd8</c:v>
                </c:pt>
                <c:pt idx="12627">
                  <c:v>IQk7ntAUdrI</c:v>
                </c:pt>
                <c:pt idx="12628">
                  <c:v>tEG1Eo7OexY</c:v>
                </c:pt>
                <c:pt idx="12629">
                  <c:v>2a6JAwRIVP8</c:v>
                </c:pt>
                <c:pt idx="12630">
                  <c:v>L9ztgRLRggI</c:v>
                </c:pt>
                <c:pt idx="12631">
                  <c:v>K_RV3xHCspc</c:v>
                </c:pt>
                <c:pt idx="12632">
                  <c:v>FlsCjmMhFmw</c:v>
                </c:pt>
                <c:pt idx="12633">
                  <c:v>qRp3w33974o</c:v>
                </c:pt>
                <c:pt idx="12634">
                  <c:v>slCyktUk_h4</c:v>
                </c:pt>
                <c:pt idx="12635">
                  <c:v>HArjwuIbnu4</c:v>
                </c:pt>
                <c:pt idx="12636">
                  <c:v>6OJ-ZzimP0s</c:v>
                </c:pt>
                <c:pt idx="12637">
                  <c:v>rNlghQpE0AE</c:v>
                </c:pt>
                <c:pt idx="12638">
                  <c:v>1c1Ksfkv0yU</c:v>
                </c:pt>
                <c:pt idx="12639">
                  <c:v>84A4Ymlo5h8</c:v>
                </c:pt>
                <c:pt idx="12640">
                  <c:v>m0x5yCc3ckY</c:v>
                </c:pt>
                <c:pt idx="12641">
                  <c:v>uB8Z2YlcHkU</c:v>
                </c:pt>
                <c:pt idx="12642">
                  <c:v>Un0cZn9OFIY</c:v>
                </c:pt>
                <c:pt idx="12643">
                  <c:v>qPTG6GKEbGs</c:v>
                </c:pt>
                <c:pt idx="12644">
                  <c:v>bHX-8h6OKi8</c:v>
                </c:pt>
                <c:pt idx="12645">
                  <c:v>LRi7p4vNa9w</c:v>
                </c:pt>
                <c:pt idx="12646">
                  <c:v>mw15q8N0OLY</c:v>
                </c:pt>
                <c:pt idx="12647">
                  <c:v>voG07pt-KYI</c:v>
                </c:pt>
                <c:pt idx="12648">
                  <c:v>J-dv_DcDD_A</c:v>
                </c:pt>
                <c:pt idx="12649">
                  <c:v>dt9LhvlRbsE</c:v>
                </c:pt>
                <c:pt idx="12650">
                  <c:v>RF7DhGIQE1k</c:v>
                </c:pt>
                <c:pt idx="12651">
                  <c:v>V4WrziiFXPw</c:v>
                </c:pt>
                <c:pt idx="12652">
                  <c:v>2oEmJAAKh9I</c:v>
                </c:pt>
                <c:pt idx="12653">
                  <c:v>LwIaKhvI3r0</c:v>
                </c:pt>
                <c:pt idx="12654">
                  <c:v>oMe2I3AkWPQ</c:v>
                </c:pt>
                <c:pt idx="12655">
                  <c:v>7FYwNhnXeVg</c:v>
                </c:pt>
                <c:pt idx="12656">
                  <c:v>1trXIm1gBLw</c:v>
                </c:pt>
                <c:pt idx="12657">
                  <c:v>yRj6lVZFMLo</c:v>
                </c:pt>
                <c:pt idx="12658">
                  <c:v>mEds-26hiTQ</c:v>
                </c:pt>
                <c:pt idx="12659">
                  <c:v>lk4bI7rlsrg</c:v>
                </c:pt>
                <c:pt idx="12660">
                  <c:v>MPt-AH9isAw</c:v>
                </c:pt>
                <c:pt idx="12661">
                  <c:v>pWT8Snks6oo</c:v>
                </c:pt>
                <c:pt idx="12662">
                  <c:v>H5OxZ5ESu0k</c:v>
                </c:pt>
                <c:pt idx="12663">
                  <c:v>YCDDJnc1UEg</c:v>
                </c:pt>
                <c:pt idx="12664">
                  <c:v>Q1TXk7ZdiQE</c:v>
                </c:pt>
                <c:pt idx="12665">
                  <c:v>VKfcxU2EPtE</c:v>
                </c:pt>
                <c:pt idx="12666">
                  <c:v>LQdzOcYkt1A</c:v>
                </c:pt>
                <c:pt idx="12667">
                  <c:v>wZRLL-O1t10</c:v>
                </c:pt>
                <c:pt idx="12668">
                  <c:v>NbXSrab0suU</c:v>
                </c:pt>
                <c:pt idx="12669">
                  <c:v>tgkdrgg4Pc8</c:v>
                </c:pt>
                <c:pt idx="12670">
                  <c:v>Kvnbfh8v-gc</c:v>
                </c:pt>
                <c:pt idx="12671">
                  <c:v>ut-Fk6vPjuQ</c:v>
                </c:pt>
                <c:pt idx="12672">
                  <c:v>a1OWkHhiNSU</c:v>
                </c:pt>
                <c:pt idx="12673">
                  <c:v>IjfxKGCxUt8</c:v>
                </c:pt>
                <c:pt idx="12674">
                  <c:v>kDS603BbCUc</c:v>
                </c:pt>
                <c:pt idx="12675">
                  <c:v>iS6s_8l0jSo</c:v>
                </c:pt>
                <c:pt idx="12676">
                  <c:v>Y0O0rD1hJ6s</c:v>
                </c:pt>
                <c:pt idx="12677">
                  <c:v>PCI71BoUjdI</c:v>
                </c:pt>
                <c:pt idx="12678">
                  <c:v>v5mckYDwxtU</c:v>
                </c:pt>
                <c:pt idx="12679">
                  <c:v>lnwfmn8GZtA</c:v>
                </c:pt>
                <c:pt idx="12680">
                  <c:v>uK2_fTDxRp8</c:v>
                </c:pt>
                <c:pt idx="12681">
                  <c:v>xnjLjKUx6LY</c:v>
                </c:pt>
                <c:pt idx="12682">
                  <c:v>-3iXPJwKItI</c:v>
                </c:pt>
                <c:pt idx="12683">
                  <c:v>mACc4mVS4uc</c:v>
                </c:pt>
                <c:pt idx="12684">
                  <c:v>D02rnrlkd6c</c:v>
                </c:pt>
                <c:pt idx="12685">
                  <c:v>LWsUsFm6gjE</c:v>
                </c:pt>
                <c:pt idx="12686">
                  <c:v>3_FX8pUHAtM</c:v>
                </c:pt>
                <c:pt idx="12687">
                  <c:v>kl91SPl6imU</c:v>
                </c:pt>
                <c:pt idx="12688">
                  <c:v>QQZr_PU1KVo</c:v>
                </c:pt>
                <c:pt idx="12689">
                  <c:v>LCwSrfvUaiE</c:v>
                </c:pt>
                <c:pt idx="12690">
                  <c:v>0qAexDFUW2U</c:v>
                </c:pt>
                <c:pt idx="12691">
                  <c:v>5SskeSZtC_Y</c:v>
                </c:pt>
                <c:pt idx="12692">
                  <c:v>o0lvn8uhtdg</c:v>
                </c:pt>
                <c:pt idx="12693">
                  <c:v>9dl5mnD9DdM</c:v>
                </c:pt>
                <c:pt idx="12694">
                  <c:v>PySl-NLNvvs</c:v>
                </c:pt>
                <c:pt idx="12695">
                  <c:v>5dKUziTKmyo</c:v>
                </c:pt>
                <c:pt idx="12696">
                  <c:v>nkL5U_s6JgE</c:v>
                </c:pt>
                <c:pt idx="12697">
                  <c:v>CvuHKqenwbk</c:v>
                </c:pt>
                <c:pt idx="12698">
                  <c:v>iMT_7P0CtfU</c:v>
                </c:pt>
                <c:pt idx="12699">
                  <c:v>xh7dpY5tTYA</c:v>
                </c:pt>
                <c:pt idx="12700">
                  <c:v>ZgcZZ0YxJMw</c:v>
                </c:pt>
                <c:pt idx="12701">
                  <c:v>jJCa2U0LLxQ</c:v>
                </c:pt>
                <c:pt idx="12702">
                  <c:v>RqLKhmNMYVY</c:v>
                </c:pt>
                <c:pt idx="12703">
                  <c:v>6yhSVSvhpmg</c:v>
                </c:pt>
                <c:pt idx="12704">
                  <c:v>ihJIHNT9gjc</c:v>
                </c:pt>
                <c:pt idx="12705">
                  <c:v>zX65xRqH-S4</c:v>
                </c:pt>
                <c:pt idx="12706">
                  <c:v>dswzUry69cE</c:v>
                </c:pt>
                <c:pt idx="12707">
                  <c:v>FteErqSLIIY</c:v>
                </c:pt>
                <c:pt idx="12708">
                  <c:v>bEs1TGL227M</c:v>
                </c:pt>
                <c:pt idx="12709">
                  <c:v>Gwr4rEx5ycg</c:v>
                </c:pt>
                <c:pt idx="12710">
                  <c:v>HXFfY-MBPGc</c:v>
                </c:pt>
                <c:pt idx="12711">
                  <c:v>PQ6Hr8vKEwc</c:v>
                </c:pt>
                <c:pt idx="12712">
                  <c:v>QeAPObqKVEE</c:v>
                </c:pt>
                <c:pt idx="12713">
                  <c:v>a73_RMjyckc</c:v>
                </c:pt>
                <c:pt idx="12714">
                  <c:v>bptMdobawTg</c:v>
                </c:pt>
                <c:pt idx="12715">
                  <c:v>RRmbgjWfFzM</c:v>
                </c:pt>
                <c:pt idx="12716">
                  <c:v>lkmNnaKarWo</c:v>
                </c:pt>
                <c:pt idx="12717">
                  <c:v>fBa7kVciasI</c:v>
                </c:pt>
                <c:pt idx="12718">
                  <c:v>8WYnz0puMMo</c:v>
                </c:pt>
                <c:pt idx="12719">
                  <c:v>aeuM_0spbxA</c:v>
                </c:pt>
                <c:pt idx="12720">
                  <c:v>b6HMp1DhZDY</c:v>
                </c:pt>
                <c:pt idx="12721">
                  <c:v>1DQ8k3-sz-4</c:v>
                </c:pt>
                <c:pt idx="12722">
                  <c:v>Wlk_Cszv2TI</c:v>
                </c:pt>
                <c:pt idx="12723">
                  <c:v>GHHQuJC_sPo</c:v>
                </c:pt>
                <c:pt idx="12724">
                  <c:v>N2WyQw6x478</c:v>
                </c:pt>
                <c:pt idx="12725">
                  <c:v>eessUMzxb10</c:v>
                </c:pt>
                <c:pt idx="12726">
                  <c:v>_8bWPDBsr5w</c:v>
                </c:pt>
                <c:pt idx="12727">
                  <c:v>TwR1lreLwuQ</c:v>
                </c:pt>
                <c:pt idx="12728">
                  <c:v>6L4vsIIt5HU</c:v>
                </c:pt>
                <c:pt idx="12729">
                  <c:v>W8HAcuARR7s</c:v>
                </c:pt>
                <c:pt idx="12730">
                  <c:v>0cfCOYT9sd0</c:v>
                </c:pt>
                <c:pt idx="12731">
                  <c:v>Khm0oPdqspY</c:v>
                </c:pt>
                <c:pt idx="12732">
                  <c:v>FAZRYM9z-ZM</c:v>
                </c:pt>
                <c:pt idx="12733">
                  <c:v>1DJ1hlPr4TY</c:v>
                </c:pt>
                <c:pt idx="12734">
                  <c:v>thj6kYieaDg</c:v>
                </c:pt>
                <c:pt idx="12735">
                  <c:v>xgqnqTZybI8</c:v>
                </c:pt>
                <c:pt idx="12736">
                  <c:v>5vbbO6eDCDQ</c:v>
                </c:pt>
                <c:pt idx="12737">
                  <c:v>SIeRbTcer1U</c:v>
                </c:pt>
                <c:pt idx="12738">
                  <c:v>U5kgLCKiqtU</c:v>
                </c:pt>
                <c:pt idx="12739">
                  <c:v>rs7zPz4URNQ</c:v>
                </c:pt>
                <c:pt idx="12740">
                  <c:v>rCHYVWcA7Jk</c:v>
                </c:pt>
                <c:pt idx="12741">
                  <c:v>a839UakR1rk</c:v>
                </c:pt>
                <c:pt idx="12742">
                  <c:v>OYmBgorFQEQ</c:v>
                </c:pt>
                <c:pt idx="12743">
                  <c:v>Q5i8x7ryIjg</c:v>
                </c:pt>
                <c:pt idx="12744">
                  <c:v>O4DF1awtayM</c:v>
                </c:pt>
                <c:pt idx="12745">
                  <c:v>KllCEBnr02M</c:v>
                </c:pt>
                <c:pt idx="12746">
                  <c:v>L4PseoIlltY</c:v>
                </c:pt>
                <c:pt idx="12747">
                  <c:v>N8xP4-kL5Lg</c:v>
                </c:pt>
                <c:pt idx="12748">
                  <c:v>UYAg6VXQGdA</c:v>
                </c:pt>
                <c:pt idx="12749">
                  <c:v>ULF55RtHISA</c:v>
                </c:pt>
                <c:pt idx="12750">
                  <c:v>PhjEg6344_s</c:v>
                </c:pt>
                <c:pt idx="12751">
                  <c:v>_uS0hwCS2II</c:v>
                </c:pt>
                <c:pt idx="12752">
                  <c:v>8jb98wKpCXo</c:v>
                </c:pt>
                <c:pt idx="12753">
                  <c:v>5QQHWPkTF_E</c:v>
                </c:pt>
                <c:pt idx="12754">
                  <c:v>5XniZ14GUKc</c:v>
                </c:pt>
                <c:pt idx="12755">
                  <c:v>zykZhNk7BNQ</c:v>
                </c:pt>
                <c:pt idx="12756">
                  <c:v>E3lttmoJJlI</c:v>
                </c:pt>
                <c:pt idx="12757">
                  <c:v>RKO1-0PI18g</c:v>
                </c:pt>
                <c:pt idx="12758">
                  <c:v>qTPsj6FDvjE</c:v>
                </c:pt>
                <c:pt idx="12759">
                  <c:v>fvK7Hv-b8dQ</c:v>
                </c:pt>
                <c:pt idx="12760">
                  <c:v>mPk4Q4Rep08</c:v>
                </c:pt>
                <c:pt idx="12761">
                  <c:v>YpHS7vcKXF4</c:v>
                </c:pt>
                <c:pt idx="12762">
                  <c:v>kr-JeXaAZ-c</c:v>
                </c:pt>
                <c:pt idx="12763">
                  <c:v>Ky53VUgL4os</c:v>
                </c:pt>
                <c:pt idx="12764">
                  <c:v>ZEQrtkM77Rk</c:v>
                </c:pt>
                <c:pt idx="12765">
                  <c:v>m12sDuFt63E</c:v>
                </c:pt>
                <c:pt idx="12766">
                  <c:v>BKCExTeqO0U</c:v>
                </c:pt>
                <c:pt idx="12767">
                  <c:v>daSu5agYchQ</c:v>
                </c:pt>
                <c:pt idx="12768">
                  <c:v>nN9DRpMcN7I</c:v>
                </c:pt>
                <c:pt idx="12769">
                  <c:v>UQSLTy6m3uE</c:v>
                </c:pt>
                <c:pt idx="12770">
                  <c:v>wJC_HJ3ZhbY</c:v>
                </c:pt>
                <c:pt idx="12771">
                  <c:v>-5x_xOCOl7Y</c:v>
                </c:pt>
                <c:pt idx="12772">
                  <c:v>ppdSlKoIda8</c:v>
                </c:pt>
                <c:pt idx="12773">
                  <c:v>ZsvJX4h-LfM</c:v>
                </c:pt>
                <c:pt idx="12774">
                  <c:v>uDAqwYzZ0wk</c:v>
                </c:pt>
                <c:pt idx="12775">
                  <c:v>on3iH4ktUxA</c:v>
                </c:pt>
                <c:pt idx="12776">
                  <c:v>2oXa-JL0yo4</c:v>
                </c:pt>
                <c:pt idx="12777">
                  <c:v>OEOHYI4pp88</c:v>
                </c:pt>
                <c:pt idx="12778">
                  <c:v>pfntx06hWNs</c:v>
                </c:pt>
                <c:pt idx="12779">
                  <c:v>TnYVYL5YRnA</c:v>
                </c:pt>
                <c:pt idx="12780">
                  <c:v>WSgFFpDdYlQ</c:v>
                </c:pt>
                <c:pt idx="12781">
                  <c:v>BGe1HKXZU_0</c:v>
                </c:pt>
                <c:pt idx="12782">
                  <c:v>swkqokzNs_c</c:v>
                </c:pt>
                <c:pt idx="12783">
                  <c:v>CMupY0yjDqg</c:v>
                </c:pt>
                <c:pt idx="12784">
                  <c:v>wTs64bJRyLw</c:v>
                </c:pt>
                <c:pt idx="12785">
                  <c:v>1wqsTGkFHoE</c:v>
                </c:pt>
                <c:pt idx="12786">
                  <c:v>KDeHSl9ueg0</c:v>
                </c:pt>
                <c:pt idx="12787">
                  <c:v>Z8lEGmfPQZw</c:v>
                </c:pt>
                <c:pt idx="12788">
                  <c:v>tjv-aB7lsLk</c:v>
                </c:pt>
                <c:pt idx="12789">
                  <c:v>hp84ZF42TLE</c:v>
                </c:pt>
                <c:pt idx="12790">
                  <c:v>PuZzPEyiaC0</c:v>
                </c:pt>
                <c:pt idx="12791">
                  <c:v>E-adXaGlFZQ</c:v>
                </c:pt>
                <c:pt idx="12792">
                  <c:v>hBH3yBtzypA</c:v>
                </c:pt>
                <c:pt idx="12793">
                  <c:v>0Dt_ul7dpT8</c:v>
                </c:pt>
                <c:pt idx="12794">
                  <c:v>xfk_qjqrHfE</c:v>
                </c:pt>
                <c:pt idx="12795">
                  <c:v>z4aeaw3BH8Y</c:v>
                </c:pt>
                <c:pt idx="12796">
                  <c:v>Pc4Q0Jr_yUg</c:v>
                </c:pt>
                <c:pt idx="12797">
                  <c:v>KAdeWr0sxZM</c:v>
                </c:pt>
                <c:pt idx="12798">
                  <c:v>1V_uLDhfT4s</c:v>
                </c:pt>
                <c:pt idx="12799">
                  <c:v>yn5WYTXhlDE</c:v>
                </c:pt>
                <c:pt idx="12800">
                  <c:v>RQ1iW9NtZu4</c:v>
                </c:pt>
                <c:pt idx="12801">
                  <c:v>mcvN-05vUcY</c:v>
                </c:pt>
                <c:pt idx="12802">
                  <c:v>jC1oQ2saDIk</c:v>
                </c:pt>
                <c:pt idx="12803">
                  <c:v>QnnXx0cauno</c:v>
                </c:pt>
                <c:pt idx="12804">
                  <c:v>v90NIikKZPA</c:v>
                </c:pt>
                <c:pt idx="12805">
                  <c:v>_NAV3l_tKTw</c:v>
                </c:pt>
                <c:pt idx="12806">
                  <c:v>nC-00dTYtHY</c:v>
                </c:pt>
                <c:pt idx="12807">
                  <c:v>L53psTkSew8</c:v>
                </c:pt>
                <c:pt idx="12808">
                  <c:v>HzeJo0kVc_4</c:v>
                </c:pt>
                <c:pt idx="12809">
                  <c:v>v_aCf80G570</c:v>
                </c:pt>
                <c:pt idx="12810">
                  <c:v>cdGtdMDMPgc</c:v>
                </c:pt>
                <c:pt idx="12811">
                  <c:v>PE6dcjocTKQ</c:v>
                </c:pt>
                <c:pt idx="12812">
                  <c:v>QvGOIAmBWA0</c:v>
                </c:pt>
                <c:pt idx="12813">
                  <c:v>apsuYkf_4pk</c:v>
                </c:pt>
                <c:pt idx="12814">
                  <c:v>byU2uSU2tBc</c:v>
                </c:pt>
                <c:pt idx="12815">
                  <c:v>hf9R3L-336M</c:v>
                </c:pt>
                <c:pt idx="12816">
                  <c:v>yTjmwsla5Vs</c:v>
                </c:pt>
                <c:pt idx="12817">
                  <c:v>rnuiXklxnIo</c:v>
                </c:pt>
                <c:pt idx="12818">
                  <c:v>KobfUzsphBg</c:v>
                </c:pt>
                <c:pt idx="12819">
                  <c:v>LRCMHoCYDto</c:v>
                </c:pt>
                <c:pt idx="12820">
                  <c:v>Urpt7K061xI</c:v>
                </c:pt>
                <c:pt idx="12821">
                  <c:v>DtxGGmS5It8</c:v>
                </c:pt>
                <c:pt idx="12822">
                  <c:v>ulGGzctfQQU</c:v>
                </c:pt>
                <c:pt idx="12823">
                  <c:v>F0N1iPhhtx8</c:v>
                </c:pt>
                <c:pt idx="12824">
                  <c:v>mLyGd6PJWl4</c:v>
                </c:pt>
                <c:pt idx="12825">
                  <c:v>DTrDV4xkrZo</c:v>
                </c:pt>
                <c:pt idx="12826">
                  <c:v>z-CaLb8k6jY</c:v>
                </c:pt>
                <c:pt idx="12827">
                  <c:v>CJjPOGQKwf0</c:v>
                </c:pt>
                <c:pt idx="12828">
                  <c:v>vhVHXQNoJzQ</c:v>
                </c:pt>
                <c:pt idx="12829">
                  <c:v>7U6tFuoUPso</c:v>
                </c:pt>
                <c:pt idx="12830">
                  <c:v>uA7rPSnE6sE</c:v>
                </c:pt>
                <c:pt idx="12831">
                  <c:v>nqL23fbTgrA</c:v>
                </c:pt>
                <c:pt idx="12832">
                  <c:v>lvUs_SYMJzA</c:v>
                </c:pt>
                <c:pt idx="12833">
                  <c:v>xN0gJIL51ms</c:v>
                </c:pt>
                <c:pt idx="12834">
                  <c:v>vGd-eEsRPKI</c:v>
                </c:pt>
                <c:pt idx="12835">
                  <c:v>C1Pn5Ln1R4M</c:v>
                </c:pt>
                <c:pt idx="12836">
                  <c:v>IsFXrYUvh9o</c:v>
                </c:pt>
                <c:pt idx="12837">
                  <c:v>43_u3d3DSvI</c:v>
                </c:pt>
                <c:pt idx="12838">
                  <c:v>N_VOx6l9efw</c:v>
                </c:pt>
                <c:pt idx="12839">
                  <c:v>E8fQbYljsaU</c:v>
                </c:pt>
                <c:pt idx="12840">
                  <c:v>KwTBowhertw</c:v>
                </c:pt>
                <c:pt idx="12841">
                  <c:v>T_jNgFqyRzs</c:v>
                </c:pt>
                <c:pt idx="12842">
                  <c:v>xxwI3U_7s-I</c:v>
                </c:pt>
                <c:pt idx="12843">
                  <c:v>nIbv0eIfToE</c:v>
                </c:pt>
                <c:pt idx="12844">
                  <c:v>Rhq6uJkoy_o</c:v>
                </c:pt>
                <c:pt idx="12845">
                  <c:v>lw3vHwyaFTw</c:v>
                </c:pt>
                <c:pt idx="12846">
                  <c:v>c5RZCAj4KvQ</c:v>
                </c:pt>
                <c:pt idx="12847">
                  <c:v>DCI4SSA6AEI</c:v>
                </c:pt>
                <c:pt idx="12848">
                  <c:v>x5vZh197hco</c:v>
                </c:pt>
                <c:pt idx="12849">
                  <c:v>fXm1-4xxNn0</c:v>
                </c:pt>
                <c:pt idx="12850">
                  <c:v>eW-Z5ghUjOk</c:v>
                </c:pt>
                <c:pt idx="12851">
                  <c:v>0MnaKvzBqhA</c:v>
                </c:pt>
                <c:pt idx="12852">
                  <c:v>W9Eq6JJXXb8</c:v>
                </c:pt>
                <c:pt idx="12853">
                  <c:v>h1gT0leGy_o</c:v>
                </c:pt>
                <c:pt idx="12854">
                  <c:v>yENTSmrz604</c:v>
                </c:pt>
                <c:pt idx="12855">
                  <c:v>CwG8iU0fdwM</c:v>
                </c:pt>
                <c:pt idx="12856">
                  <c:v>PYVyICITWhs</c:v>
                </c:pt>
                <c:pt idx="12857">
                  <c:v>pBL8PSePtbo</c:v>
                </c:pt>
                <c:pt idx="12858">
                  <c:v>XUQMWzytYbw</c:v>
                </c:pt>
                <c:pt idx="12859">
                  <c:v>wvHYHVq9xio</c:v>
                </c:pt>
                <c:pt idx="12860">
                  <c:v>476M0nR46bs</c:v>
                </c:pt>
                <c:pt idx="12861">
                  <c:v>6RN6cbF3LNQ</c:v>
                </c:pt>
                <c:pt idx="12862">
                  <c:v>TsRv3YHxWp4</c:v>
                </c:pt>
                <c:pt idx="12863">
                  <c:v>V7fZeZrP4Po</c:v>
                </c:pt>
                <c:pt idx="12864">
                  <c:v>AV7stc6o5eQ</c:v>
                </c:pt>
                <c:pt idx="12865">
                  <c:v>rIWW2XrT9Us</c:v>
                </c:pt>
                <c:pt idx="12866">
                  <c:v>WdlXl4S0PX8</c:v>
                </c:pt>
                <c:pt idx="12867">
                  <c:v>4XO97MLOdwQ</c:v>
                </c:pt>
                <c:pt idx="12868">
                  <c:v>__XgHijSqW8</c:v>
                </c:pt>
                <c:pt idx="12869">
                  <c:v>vi5XAF-I3Yc</c:v>
                </c:pt>
                <c:pt idx="12870">
                  <c:v>4yWTeZpggfk</c:v>
                </c:pt>
                <c:pt idx="12871">
                  <c:v>fFk2cIgDLnw</c:v>
                </c:pt>
                <c:pt idx="12872">
                  <c:v>V2ClhbGw1Vk</c:v>
                </c:pt>
                <c:pt idx="12873">
                  <c:v>f4U4xXeIRB0</c:v>
                </c:pt>
                <c:pt idx="12874">
                  <c:v>kWdBIVh-yuo</c:v>
                </c:pt>
                <c:pt idx="12875">
                  <c:v>alvd7DML6JQ</c:v>
                </c:pt>
                <c:pt idx="12876">
                  <c:v>dUBRMK7c2bg</c:v>
                </c:pt>
                <c:pt idx="12877">
                  <c:v>9NlunGOEqA8</c:v>
                </c:pt>
                <c:pt idx="12878">
                  <c:v>YVGcKHALee8</c:v>
                </c:pt>
                <c:pt idx="12879">
                  <c:v>xsJfz8AwitY</c:v>
                </c:pt>
                <c:pt idx="12880">
                  <c:v>QLFUOFYrJY4</c:v>
                </c:pt>
                <c:pt idx="12881">
                  <c:v>fb7DPhNbFc0</c:v>
                </c:pt>
                <c:pt idx="12882">
                  <c:v>ARjuAXCX5ls</c:v>
                </c:pt>
                <c:pt idx="12883">
                  <c:v>ZJaR1RPrvkA</c:v>
                </c:pt>
                <c:pt idx="12884">
                  <c:v>kCJeqDdzjkg</c:v>
                </c:pt>
                <c:pt idx="12885">
                  <c:v>cEL32Ai4RHI</c:v>
                </c:pt>
                <c:pt idx="12886">
                  <c:v>1nAbnJxmB8g</c:v>
                </c:pt>
                <c:pt idx="12887">
                  <c:v>FLCmiOesdxU</c:v>
                </c:pt>
                <c:pt idx="12888">
                  <c:v>OnF-GnHy9Nk</c:v>
                </c:pt>
                <c:pt idx="12889">
                  <c:v>rXxUMRIy2y4</c:v>
                </c:pt>
                <c:pt idx="12890">
                  <c:v>TqIAY3iANR4</c:v>
                </c:pt>
                <c:pt idx="12891">
                  <c:v>2MD42M67C1E</c:v>
                </c:pt>
                <c:pt idx="12892">
                  <c:v>4Zm-xH11D0c</c:v>
                </c:pt>
                <c:pt idx="12893">
                  <c:v>bRE-W6_pPwM</c:v>
                </c:pt>
                <c:pt idx="12894">
                  <c:v>28QGPaNaHgU</c:v>
                </c:pt>
                <c:pt idx="12895">
                  <c:v>e2bl6PNe-lI</c:v>
                </c:pt>
                <c:pt idx="12896">
                  <c:v>BJxpJuygm0A</c:v>
                </c:pt>
                <c:pt idx="12897">
                  <c:v>E5imtlLs2TU</c:v>
                </c:pt>
                <c:pt idx="12898">
                  <c:v>j2--oxrEdw8</c:v>
                </c:pt>
                <c:pt idx="12899">
                  <c:v>6ZGMomOaRqw</c:v>
                </c:pt>
                <c:pt idx="12900">
                  <c:v>g_fR597BPTc</c:v>
                </c:pt>
                <c:pt idx="12901">
                  <c:v>hMu4LVzBC6E</c:v>
                </c:pt>
                <c:pt idx="12902">
                  <c:v>QbaIVU5-SIY</c:v>
                </c:pt>
                <c:pt idx="12903">
                  <c:v>CEg24Eg3TWE</c:v>
                </c:pt>
                <c:pt idx="12904">
                  <c:v>woFtaHfe6Jo</c:v>
                </c:pt>
                <c:pt idx="12905">
                  <c:v>sgDGNKwcjJs</c:v>
                </c:pt>
                <c:pt idx="12906">
                  <c:v>RRfn1dRvchI</c:v>
                </c:pt>
                <c:pt idx="12907">
                  <c:v>1Bht6dg0Cfk</c:v>
                </c:pt>
                <c:pt idx="12908">
                  <c:v>VyCBTlzYFTI</c:v>
                </c:pt>
                <c:pt idx="12909">
                  <c:v>VQ58jLqr5Q0</c:v>
                </c:pt>
                <c:pt idx="12910">
                  <c:v>oZwqdg3veUQ</c:v>
                </c:pt>
                <c:pt idx="12911">
                  <c:v>zOuXs8RuCOQ</c:v>
                </c:pt>
                <c:pt idx="12912">
                  <c:v>Rsa304eBVE8</c:v>
                </c:pt>
                <c:pt idx="12913">
                  <c:v>adKIo1ntTTg</c:v>
                </c:pt>
                <c:pt idx="12914">
                  <c:v>v-slo6q9-cw</c:v>
                </c:pt>
                <c:pt idx="12915">
                  <c:v>LQne1TFNddw</c:v>
                </c:pt>
                <c:pt idx="12916">
                  <c:v>rMLzqK-XkjQ</c:v>
                </c:pt>
                <c:pt idx="12917">
                  <c:v>C-mqabaIZns</c:v>
                </c:pt>
                <c:pt idx="12918">
                  <c:v>0zeDN1wA7IA</c:v>
                </c:pt>
                <c:pt idx="12919">
                  <c:v>g-3VOS3w1hQ</c:v>
                </c:pt>
                <c:pt idx="12920">
                  <c:v>jVXS5p7qgsQ</c:v>
                </c:pt>
                <c:pt idx="12921">
                  <c:v>qSyGvA3kugI</c:v>
                </c:pt>
                <c:pt idx="12922">
                  <c:v>CN52WhGtuf8</c:v>
                </c:pt>
                <c:pt idx="12923">
                  <c:v>bvmlbu5Vipg</c:v>
                </c:pt>
                <c:pt idx="12924">
                  <c:v>fA8rYU8BFgM</c:v>
                </c:pt>
                <c:pt idx="12925">
                  <c:v>8JUu6zCg3Ig</c:v>
                </c:pt>
                <c:pt idx="12926">
                  <c:v>ny__LB_WFfI</c:v>
                </c:pt>
                <c:pt idx="12927">
                  <c:v>j-Nwvy7UDqE</c:v>
                </c:pt>
                <c:pt idx="12928">
                  <c:v>VuyEx5Dtd0Y</c:v>
                </c:pt>
                <c:pt idx="12929">
                  <c:v>_kHD_7VRbDs</c:v>
                </c:pt>
                <c:pt idx="12930">
                  <c:v>cJKYJT6_j3A</c:v>
                </c:pt>
                <c:pt idx="12931">
                  <c:v>o5oQqtLG19E</c:v>
                </c:pt>
                <c:pt idx="12932">
                  <c:v>-3p8qT-Mzhk</c:v>
                </c:pt>
                <c:pt idx="12933">
                  <c:v>gyKGpZ4yteg</c:v>
                </c:pt>
                <c:pt idx="12934">
                  <c:v>C2To69WmZhU</c:v>
                </c:pt>
                <c:pt idx="12935">
                  <c:v>JL4oAqKGYGM</c:v>
                </c:pt>
                <c:pt idx="12936">
                  <c:v>cnzy5mvTsVE</c:v>
                </c:pt>
                <c:pt idx="12937">
                  <c:v>wz9aLQa6J3E</c:v>
                </c:pt>
                <c:pt idx="12938">
                  <c:v>b9aWTdMI3V8</c:v>
                </c:pt>
                <c:pt idx="12939">
                  <c:v>EiA-8AECCo8</c:v>
                </c:pt>
                <c:pt idx="12940">
                  <c:v>d3VLYlV8fiQ</c:v>
                </c:pt>
                <c:pt idx="12941">
                  <c:v>cJhgvaBnGw4</c:v>
                </c:pt>
                <c:pt idx="12942">
                  <c:v>LUcefSIzirw</c:v>
                </c:pt>
                <c:pt idx="12943">
                  <c:v>wRjLRWYVob0</c:v>
                </c:pt>
                <c:pt idx="12944">
                  <c:v>klabrXbvqU4</c:v>
                </c:pt>
                <c:pt idx="12945">
                  <c:v>06_RblMYbJo</c:v>
                </c:pt>
                <c:pt idx="12946">
                  <c:v>Ku8PsnI9Mw0</c:v>
                </c:pt>
                <c:pt idx="12947">
                  <c:v>0IjMP3yiwLA</c:v>
                </c:pt>
                <c:pt idx="12948">
                  <c:v>NLjU7DJMfMQ</c:v>
                </c:pt>
                <c:pt idx="12949">
                  <c:v>e5gYnowMrBs</c:v>
                </c:pt>
                <c:pt idx="12950">
                  <c:v>rHRwCMip6F8</c:v>
                </c:pt>
                <c:pt idx="12951">
                  <c:v>2bv1eY6tFYo</c:v>
                </c:pt>
                <c:pt idx="12952">
                  <c:v>D61yPDBFnlo</c:v>
                </c:pt>
                <c:pt idx="12953">
                  <c:v>Y3zyOHhzVe0</c:v>
                </c:pt>
                <c:pt idx="12954">
                  <c:v>mbXfJzBkhFI</c:v>
                </c:pt>
                <c:pt idx="12955">
                  <c:v>cA3fSbbeLqI</c:v>
                </c:pt>
                <c:pt idx="12956">
                  <c:v>JJOtJmOyXs8</c:v>
                </c:pt>
                <c:pt idx="12957">
                  <c:v>gpzqbOauL7Q</c:v>
                </c:pt>
                <c:pt idx="12958">
                  <c:v>H53Y-LoFlUI</c:v>
                </c:pt>
                <c:pt idx="12959">
                  <c:v>Y5QYGlgtraA</c:v>
                </c:pt>
                <c:pt idx="12960">
                  <c:v>gg9MgabLURw</c:v>
                </c:pt>
                <c:pt idx="12961">
                  <c:v>q01p10lGz98</c:v>
                </c:pt>
                <c:pt idx="12962">
                  <c:v>hV6u5Emn2qU</c:v>
                </c:pt>
                <c:pt idx="12963">
                  <c:v>rGdU9Lmkcow</c:v>
                </c:pt>
                <c:pt idx="12964">
                  <c:v>sGKQeLHnuBw</c:v>
                </c:pt>
                <c:pt idx="12965">
                  <c:v>RVQJ2DnBfWg</c:v>
                </c:pt>
                <c:pt idx="12966">
                  <c:v>olWQCWEEMUE</c:v>
                </c:pt>
                <c:pt idx="12967">
                  <c:v>UMJrpj2QUc8</c:v>
                </c:pt>
                <c:pt idx="12968">
                  <c:v>BDHleYn0cNE</c:v>
                </c:pt>
                <c:pt idx="12969">
                  <c:v>F0_PiZMO92s</c:v>
                </c:pt>
                <c:pt idx="12970">
                  <c:v>mwKe-dsEDJQ</c:v>
                </c:pt>
                <c:pt idx="12971">
                  <c:v>gXaE3UwiioQ</c:v>
                </c:pt>
                <c:pt idx="12972">
                  <c:v>Bzc0T5V3Xc0</c:v>
                </c:pt>
                <c:pt idx="12973">
                  <c:v>NrdO7yczTQM</c:v>
                </c:pt>
                <c:pt idx="12974">
                  <c:v>DZRbzVK-98o</c:v>
                </c:pt>
                <c:pt idx="12975">
                  <c:v>R26Wf_IGEOg</c:v>
                </c:pt>
                <c:pt idx="12976">
                  <c:v>g3-qQyv4UA0</c:v>
                </c:pt>
                <c:pt idx="12977">
                  <c:v>-8MwM3Auc_w</c:v>
                </c:pt>
                <c:pt idx="12978">
                  <c:v>XsS_APhR-jE</c:v>
                </c:pt>
                <c:pt idx="12979">
                  <c:v>QUx1xH3UkMc</c:v>
                </c:pt>
                <c:pt idx="12980">
                  <c:v>ALEKln73R4g</c:v>
                </c:pt>
                <c:pt idx="12981">
                  <c:v>k_o_tyjjxRU</c:v>
                </c:pt>
                <c:pt idx="12982">
                  <c:v>0m856_8nLtQ</c:v>
                </c:pt>
                <c:pt idx="12983">
                  <c:v>dbSQCWc0a68</c:v>
                </c:pt>
                <c:pt idx="12984">
                  <c:v>lbGlbiVR46Q</c:v>
                </c:pt>
                <c:pt idx="12985">
                  <c:v>jGcSjkFbY5s</c:v>
                </c:pt>
                <c:pt idx="12986">
                  <c:v>QM2Pz3MZzh4</c:v>
                </c:pt>
                <c:pt idx="12987">
                  <c:v>ADARuB8QG-s</c:v>
                </c:pt>
                <c:pt idx="12988">
                  <c:v>5qqeuMgtreY</c:v>
                </c:pt>
                <c:pt idx="12989">
                  <c:v>_ye7fbrwJR8</c:v>
                </c:pt>
                <c:pt idx="12990">
                  <c:v>eWvOxDGLx2s</c:v>
                </c:pt>
                <c:pt idx="12991">
                  <c:v>H8C6mM5as3I</c:v>
                </c:pt>
                <c:pt idx="12992">
                  <c:v>EMuhARaSS_E</c:v>
                </c:pt>
                <c:pt idx="12993">
                  <c:v>dFvyE_-S4JY</c:v>
                </c:pt>
                <c:pt idx="12994">
                  <c:v>kAkQCPqJJqg</c:v>
                </c:pt>
                <c:pt idx="12995">
                  <c:v>idqst-rdFRQ</c:v>
                </c:pt>
                <c:pt idx="12996">
                  <c:v>VDHIhTXMh-Y</c:v>
                </c:pt>
                <c:pt idx="12997">
                  <c:v>1WKk1n8LB6Q</c:v>
                </c:pt>
                <c:pt idx="12998">
                  <c:v>iLcrQKuLRzk</c:v>
                </c:pt>
                <c:pt idx="12999">
                  <c:v>t1o_26qLEHU</c:v>
                </c:pt>
                <c:pt idx="13000">
                  <c:v>SFjHDaVXL0Q</c:v>
                </c:pt>
                <c:pt idx="13001">
                  <c:v>Q3Iq9FwbdTk</c:v>
                </c:pt>
                <c:pt idx="13002">
                  <c:v>8ObjsIdOzR0</c:v>
                </c:pt>
                <c:pt idx="13003">
                  <c:v>53drM6OPyXU</c:v>
                </c:pt>
                <c:pt idx="13004">
                  <c:v>Sb-SfaM2PYY</c:v>
                </c:pt>
                <c:pt idx="13005">
                  <c:v>DWqMjjiyADk</c:v>
                </c:pt>
                <c:pt idx="13006">
                  <c:v>9P2A2mbRmj0</c:v>
                </c:pt>
                <c:pt idx="13007">
                  <c:v>K_PgSztIQUY</c:v>
                </c:pt>
                <c:pt idx="13008">
                  <c:v>44mVinbQhss</c:v>
                </c:pt>
                <c:pt idx="13009">
                  <c:v>bTv7IXWvO4U</c:v>
                </c:pt>
                <c:pt idx="13010">
                  <c:v>UT6MzHWkT7o</c:v>
                </c:pt>
                <c:pt idx="13011">
                  <c:v>nD44WULjUYM</c:v>
                </c:pt>
                <c:pt idx="13012">
                  <c:v>Ilc76vV427c</c:v>
                </c:pt>
                <c:pt idx="13013">
                  <c:v>TlXtXu6DJD4</c:v>
                </c:pt>
                <c:pt idx="13014">
                  <c:v>o2KCapDj2_0</c:v>
                </c:pt>
                <c:pt idx="13015">
                  <c:v>D226FaPUQUM</c:v>
                </c:pt>
                <c:pt idx="13016">
                  <c:v>OWYvI898PQE</c:v>
                </c:pt>
                <c:pt idx="13017">
                  <c:v>9b02gu5dlrc</c:v>
                </c:pt>
                <c:pt idx="13018">
                  <c:v>5MfBDS9YgPs</c:v>
                </c:pt>
                <c:pt idx="13019">
                  <c:v>Fi3IoLusO50</c:v>
                </c:pt>
                <c:pt idx="13020">
                  <c:v>PQvp576kEx8</c:v>
                </c:pt>
                <c:pt idx="13021">
                  <c:v>QnRlDHcUhHU</c:v>
                </c:pt>
                <c:pt idx="13022">
                  <c:v>Lcxk2woCRuE</c:v>
                </c:pt>
                <c:pt idx="13023">
                  <c:v>l4CmAHjC7ho</c:v>
                </c:pt>
                <c:pt idx="13024">
                  <c:v>Vvyhaga4a6A</c:v>
                </c:pt>
                <c:pt idx="13025">
                  <c:v>hUkVUCP6Axc</c:v>
                </c:pt>
                <c:pt idx="13026">
                  <c:v>FH8N-RHxqkA</c:v>
                </c:pt>
                <c:pt idx="13027">
                  <c:v>EwhJ0kxwbHU</c:v>
                </c:pt>
                <c:pt idx="13028">
                  <c:v>Zh77RR0Uo5Y</c:v>
                </c:pt>
                <c:pt idx="13029">
                  <c:v>tFM-GNSeXzw</c:v>
                </c:pt>
                <c:pt idx="13030">
                  <c:v>H18inl0M7K8</c:v>
                </c:pt>
                <c:pt idx="13031">
                  <c:v>RqnssQgRnfA</c:v>
                </c:pt>
                <c:pt idx="13032">
                  <c:v>YBoc7sPWAKc</c:v>
                </c:pt>
                <c:pt idx="13033">
                  <c:v>2tGxMbx2L9s</c:v>
                </c:pt>
                <c:pt idx="13034">
                  <c:v>J47UyHNdcgM</c:v>
                </c:pt>
                <c:pt idx="13035">
                  <c:v>u_c2mo3-rB8</c:v>
                </c:pt>
                <c:pt idx="13036">
                  <c:v>7odyDcqdouc</c:v>
                </c:pt>
                <c:pt idx="13037">
                  <c:v>MdmTiJYaFAU</c:v>
                </c:pt>
                <c:pt idx="13038">
                  <c:v>2mahuMGbeFE</c:v>
                </c:pt>
                <c:pt idx="13039">
                  <c:v>pNB3ATLRc2c</c:v>
                </c:pt>
                <c:pt idx="13040">
                  <c:v>lFh9daE3FQQ</c:v>
                </c:pt>
                <c:pt idx="13041">
                  <c:v>SPPskRX5CoU</c:v>
                </c:pt>
                <c:pt idx="13042">
                  <c:v>dDRfdMWtRHI</c:v>
                </c:pt>
                <c:pt idx="13043">
                  <c:v>7tx02bD_kPU</c:v>
                </c:pt>
                <c:pt idx="13044">
                  <c:v>XXUIyOrO3PY</c:v>
                </c:pt>
                <c:pt idx="13045">
                  <c:v>PnPqK2BV7kw</c:v>
                </c:pt>
                <c:pt idx="13046">
                  <c:v>FGl-v-wC6_4</c:v>
                </c:pt>
                <c:pt idx="13047">
                  <c:v>tvBAJZ6F758</c:v>
                </c:pt>
                <c:pt idx="13048">
                  <c:v>-4K-rcHrmQ0</c:v>
                </c:pt>
                <c:pt idx="13049">
                  <c:v>IFhV6G_JWbg</c:v>
                </c:pt>
                <c:pt idx="13050">
                  <c:v>iG4fc5FJRTE</c:v>
                </c:pt>
                <c:pt idx="13051">
                  <c:v>AFDZ3rOBAuA</c:v>
                </c:pt>
                <c:pt idx="13052">
                  <c:v>sOF6fN63uec</c:v>
                </c:pt>
                <c:pt idx="13053">
                  <c:v>JDLumLkiCr8</c:v>
                </c:pt>
                <c:pt idx="13054">
                  <c:v>X5r0nS8eYSc</c:v>
                </c:pt>
                <c:pt idx="13055">
                  <c:v>py-jsdZXSlg</c:v>
                </c:pt>
                <c:pt idx="13056">
                  <c:v>OOGvwNHVtVE</c:v>
                </c:pt>
                <c:pt idx="13057">
                  <c:v>p7SN_yae8e4</c:v>
                </c:pt>
                <c:pt idx="13058">
                  <c:v>BQz5rxPWxoE</c:v>
                </c:pt>
                <c:pt idx="13059">
                  <c:v>uSKh9adflNo</c:v>
                </c:pt>
                <c:pt idx="13060">
                  <c:v>rYxIhyhgqDU</c:v>
                </c:pt>
                <c:pt idx="13061">
                  <c:v>MHGWt4_zdPE</c:v>
                </c:pt>
                <c:pt idx="13062">
                  <c:v>1psnmt45kdE</c:v>
                </c:pt>
                <c:pt idx="13063">
                  <c:v>ZeCg9DrUx1U</c:v>
                </c:pt>
                <c:pt idx="13064">
                  <c:v>vrvLTt-rblg</c:v>
                </c:pt>
                <c:pt idx="13065">
                  <c:v>8aoeu6lwwVk</c:v>
                </c:pt>
                <c:pt idx="13066">
                  <c:v>zLg3_0ipeAs</c:v>
                </c:pt>
                <c:pt idx="13067">
                  <c:v>wRMfGqG_EjU</c:v>
                </c:pt>
                <c:pt idx="13068">
                  <c:v>4vxzh0M8Zq0</c:v>
                </c:pt>
                <c:pt idx="13069">
                  <c:v>4m3q3t-Xurk</c:v>
                </c:pt>
                <c:pt idx="13070">
                  <c:v>s3K3cy8uchs</c:v>
                </c:pt>
                <c:pt idx="13071">
                  <c:v>1ok74Kqec7c</c:v>
                </c:pt>
                <c:pt idx="13072">
                  <c:v>UU8WbJUKUyg</c:v>
                </c:pt>
                <c:pt idx="13073">
                  <c:v>nAPEWf7L8ag</c:v>
                </c:pt>
                <c:pt idx="13074">
                  <c:v>6n2BC_3NsLo</c:v>
                </c:pt>
                <c:pt idx="13075">
                  <c:v>NRlezrTVPuI</c:v>
                </c:pt>
                <c:pt idx="13076">
                  <c:v>qV_fXgjmNnQ</c:v>
                </c:pt>
                <c:pt idx="13077">
                  <c:v>I9OsxIcyW0M</c:v>
                </c:pt>
                <c:pt idx="13078">
                  <c:v>AidI0GBIs0k</c:v>
                </c:pt>
                <c:pt idx="13079">
                  <c:v>RKFR0V0d3as</c:v>
                </c:pt>
                <c:pt idx="13080">
                  <c:v>Mr_G0E8yZtA</c:v>
                </c:pt>
                <c:pt idx="13081">
                  <c:v>zJuzhcgl2-M</c:v>
                </c:pt>
                <c:pt idx="13082">
                  <c:v>1LYFZGTFfTs</c:v>
                </c:pt>
                <c:pt idx="13083">
                  <c:v>SKU2lZRP71c</c:v>
                </c:pt>
                <c:pt idx="13084">
                  <c:v>XcBCP9LThtM</c:v>
                </c:pt>
                <c:pt idx="13085">
                  <c:v>EYY1E4ir5aA</c:v>
                </c:pt>
                <c:pt idx="13086">
                  <c:v>ChGxuoUMUWk</c:v>
                </c:pt>
                <c:pt idx="13087">
                  <c:v>jFFkAYxFwTY</c:v>
                </c:pt>
                <c:pt idx="13088">
                  <c:v>wsUDh_gDBi8</c:v>
                </c:pt>
                <c:pt idx="13089">
                  <c:v>RNfnBcYA-6A</c:v>
                </c:pt>
                <c:pt idx="13090">
                  <c:v>sjCZBiFk4lI</c:v>
                </c:pt>
                <c:pt idx="13091">
                  <c:v>QCjkbXAN4uE</c:v>
                </c:pt>
                <c:pt idx="13092">
                  <c:v>jYv42jWDZiI</c:v>
                </c:pt>
                <c:pt idx="13093">
                  <c:v>45hzjYVlLrg</c:v>
                </c:pt>
                <c:pt idx="13094">
                  <c:v>wf3MzPNx2EM</c:v>
                </c:pt>
                <c:pt idx="13095">
                  <c:v>QqC85L1o5wM</c:v>
                </c:pt>
                <c:pt idx="13096">
                  <c:v>Ogti8Y8a1MY</c:v>
                </c:pt>
                <c:pt idx="13097">
                  <c:v>HdMvDKhD6sc</c:v>
                </c:pt>
                <c:pt idx="13098">
                  <c:v>j1w0GWPAiqk</c:v>
                </c:pt>
                <c:pt idx="13099">
                  <c:v>zlSkwzITbjQ</c:v>
                </c:pt>
                <c:pt idx="13100">
                  <c:v>opCRNlfcQJ8</c:v>
                </c:pt>
                <c:pt idx="13101">
                  <c:v>e2FbmMVlvA8</c:v>
                </c:pt>
                <c:pt idx="13102">
                  <c:v>AeJ6xTBXA7w</c:v>
                </c:pt>
                <c:pt idx="13103">
                  <c:v>tR0Og2tJX6U</c:v>
                </c:pt>
                <c:pt idx="13104">
                  <c:v>3o_22IzBT3w</c:v>
                </c:pt>
                <c:pt idx="13105">
                  <c:v>fe4_MN9k-yg</c:v>
                </c:pt>
                <c:pt idx="13106">
                  <c:v>RGIyy0u5g-c</c:v>
                </c:pt>
                <c:pt idx="13107">
                  <c:v>GIyMO3zkfWg</c:v>
                </c:pt>
                <c:pt idx="13108">
                  <c:v>8jtLFWEmR5w</c:v>
                </c:pt>
                <c:pt idx="13109">
                  <c:v>Ph5WXiekdBw</c:v>
                </c:pt>
                <c:pt idx="13110">
                  <c:v>RO78XdhvZu8</c:v>
                </c:pt>
                <c:pt idx="13111">
                  <c:v>ynDbuweokwk</c:v>
                </c:pt>
                <c:pt idx="13112">
                  <c:v>FrJ85qhVEqA</c:v>
                </c:pt>
                <c:pt idx="13113">
                  <c:v>kABmLHv8jdo</c:v>
                </c:pt>
                <c:pt idx="13114">
                  <c:v>zUZ1z7FwLc8</c:v>
                </c:pt>
                <c:pt idx="13115">
                  <c:v>zPBTpsnPdok</c:v>
                </c:pt>
                <c:pt idx="13116">
                  <c:v>IF2Ji8dxtWE</c:v>
                </c:pt>
                <c:pt idx="13117">
                  <c:v>VvrM5ARPIVA</c:v>
                </c:pt>
                <c:pt idx="13118">
                  <c:v>h6eoHI62kp8</c:v>
                </c:pt>
                <c:pt idx="13119">
                  <c:v>pHVAQNuETrk</c:v>
                </c:pt>
                <c:pt idx="13120">
                  <c:v>EgKYdmyhV9s</c:v>
                </c:pt>
                <c:pt idx="13121">
                  <c:v>M0F1aX5fPGI</c:v>
                </c:pt>
                <c:pt idx="13122">
                  <c:v>3JRKl0BjcQ4</c:v>
                </c:pt>
                <c:pt idx="13123">
                  <c:v>JSXtS9Ga9Ks</c:v>
                </c:pt>
                <c:pt idx="13124">
                  <c:v>59g3OZmlrf0</c:v>
                </c:pt>
                <c:pt idx="13125">
                  <c:v>B3Rj0xCo_6U</c:v>
                </c:pt>
                <c:pt idx="13126">
                  <c:v>Se0qBIRUdks</c:v>
                </c:pt>
                <c:pt idx="13127">
                  <c:v>S6f9w4XwHsI</c:v>
                </c:pt>
                <c:pt idx="13128">
                  <c:v>J9m5onmrzMw</c:v>
                </c:pt>
                <c:pt idx="13129">
                  <c:v>X5a5ImEJf2A</c:v>
                </c:pt>
                <c:pt idx="13130">
                  <c:v>PppTh1aEU58</c:v>
                </c:pt>
                <c:pt idx="13131">
                  <c:v>YAwnH96aDuY</c:v>
                </c:pt>
                <c:pt idx="13132">
                  <c:v>IVAoSRRxsAQ</c:v>
                </c:pt>
                <c:pt idx="13133">
                  <c:v>n5tcTFTUDH8</c:v>
                </c:pt>
                <c:pt idx="13134">
                  <c:v>_46jcc_oA0M</c:v>
                </c:pt>
                <c:pt idx="13135">
                  <c:v>TKju1tD7rHI</c:v>
                </c:pt>
                <c:pt idx="13136">
                  <c:v>eR7s3qyhdrA</c:v>
                </c:pt>
                <c:pt idx="13137">
                  <c:v>_YSVCLfs1Ow</c:v>
                </c:pt>
                <c:pt idx="13138">
                  <c:v>hze6Um6yvsg</c:v>
                </c:pt>
                <c:pt idx="13139">
                  <c:v>iNHecA3PJCo</c:v>
                </c:pt>
                <c:pt idx="13140">
                  <c:v>wsjvc9hrbcc</c:v>
                </c:pt>
                <c:pt idx="13141">
                  <c:v>qhZrDy-DvFE</c:v>
                </c:pt>
                <c:pt idx="13142">
                  <c:v>cAgbIn9y_pw</c:v>
                </c:pt>
                <c:pt idx="13143">
                  <c:v>iYa8MBeiiDI</c:v>
                </c:pt>
                <c:pt idx="13144">
                  <c:v>baio8CYYfUk</c:v>
                </c:pt>
                <c:pt idx="13145">
                  <c:v>xSt82bXKhkA</c:v>
                </c:pt>
                <c:pt idx="13146">
                  <c:v>bxaPGw_mPFI</c:v>
                </c:pt>
                <c:pt idx="13147">
                  <c:v>0g0pPpDD7Kg</c:v>
                </c:pt>
                <c:pt idx="13148">
                  <c:v>qSVFwv1Albo</c:v>
                </c:pt>
                <c:pt idx="13149">
                  <c:v>uBC5cPtnNu4</c:v>
                </c:pt>
                <c:pt idx="13150">
                  <c:v>D1mTErTChjU</c:v>
                </c:pt>
                <c:pt idx="13151">
                  <c:v>c9mg9Fotm1o</c:v>
                </c:pt>
                <c:pt idx="13152">
                  <c:v>gxtLzMqFzEk</c:v>
                </c:pt>
                <c:pt idx="13153">
                  <c:v>GOR3Qp4gFm4</c:v>
                </c:pt>
                <c:pt idx="13154">
                  <c:v>AUvK0p-Ozbc</c:v>
                </c:pt>
                <c:pt idx="13155">
                  <c:v>1yS_Te6u2As</c:v>
                </c:pt>
                <c:pt idx="13156">
                  <c:v>nT3ShVmjJ8k</c:v>
                </c:pt>
                <c:pt idx="13157">
                  <c:v>0aRfkE8dyPQ</c:v>
                </c:pt>
                <c:pt idx="13158">
                  <c:v>Iih7so-TiMU</c:v>
                </c:pt>
                <c:pt idx="13159">
                  <c:v>wSqe1OlA82E</c:v>
                </c:pt>
                <c:pt idx="13160">
                  <c:v>_gPWUSBVZDo</c:v>
                </c:pt>
                <c:pt idx="13161">
                  <c:v>_Auq287Vdn8</c:v>
                </c:pt>
                <c:pt idx="13162">
                  <c:v>3y2GanzmO-A</c:v>
                </c:pt>
                <c:pt idx="13163">
                  <c:v>jgDjrhfIrN8</c:v>
                </c:pt>
                <c:pt idx="13164">
                  <c:v>6ETqbzkMFbk</c:v>
                </c:pt>
                <c:pt idx="13165">
                  <c:v>rfWJMpZn-gc</c:v>
                </c:pt>
                <c:pt idx="13166">
                  <c:v>rKitxI9qGis</c:v>
                </c:pt>
                <c:pt idx="13167">
                  <c:v>deujamuNRco</c:v>
                </c:pt>
                <c:pt idx="13168">
                  <c:v>56bgqsCZBPg</c:v>
                </c:pt>
                <c:pt idx="13169">
                  <c:v>zLdLjRJ-nJU</c:v>
                </c:pt>
                <c:pt idx="13170">
                  <c:v>aVHqWcTsgxc</c:v>
                </c:pt>
                <c:pt idx="13171">
                  <c:v>dHEb-AXhEs8</c:v>
                </c:pt>
                <c:pt idx="13172">
                  <c:v>_UtqoUUibh4</c:v>
                </c:pt>
                <c:pt idx="13173">
                  <c:v>h5UPimtXbwY</c:v>
                </c:pt>
                <c:pt idx="13174">
                  <c:v>zsNKD7Rb_d8</c:v>
                </c:pt>
                <c:pt idx="13175">
                  <c:v>iWQTNkhGrPU</c:v>
                </c:pt>
                <c:pt idx="13176">
                  <c:v>vrZaG6hZInc</c:v>
                </c:pt>
                <c:pt idx="13177">
                  <c:v>A_JJeMr8pm4</c:v>
                </c:pt>
                <c:pt idx="13178">
                  <c:v>J_gU4sDkpCg</c:v>
                </c:pt>
                <c:pt idx="13179">
                  <c:v>wjnZ5NlZsWI</c:v>
                </c:pt>
                <c:pt idx="13180">
                  <c:v>O8TdtAhzyJo</c:v>
                </c:pt>
                <c:pt idx="13181">
                  <c:v>ZBM4Ok26GfY</c:v>
                </c:pt>
                <c:pt idx="13182">
                  <c:v>0t6j7M877ck</c:v>
                </c:pt>
                <c:pt idx="13183">
                  <c:v>OCloOMW26pQ</c:v>
                </c:pt>
                <c:pt idx="13184">
                  <c:v>ZutqQBGiEFU</c:v>
                </c:pt>
                <c:pt idx="13185">
                  <c:v>DzPuvzbCU5Y</c:v>
                </c:pt>
                <c:pt idx="13186">
                  <c:v>WB9l4BX4LkQ</c:v>
                </c:pt>
                <c:pt idx="13187">
                  <c:v>YFTSkxHXxis</c:v>
                </c:pt>
                <c:pt idx="13188">
                  <c:v>q5ekjrd4kco</c:v>
                </c:pt>
                <c:pt idx="13189">
                  <c:v>aFxpJyNXfJ0</c:v>
                </c:pt>
                <c:pt idx="13190">
                  <c:v>tj_drWviN0I</c:v>
                </c:pt>
                <c:pt idx="13191">
                  <c:v>pLU7Br1F5eE</c:v>
                </c:pt>
                <c:pt idx="13192">
                  <c:v>myYA9oai8_M</c:v>
                </c:pt>
                <c:pt idx="13193">
                  <c:v>MU1h4m8oqpE</c:v>
                </c:pt>
                <c:pt idx="13194">
                  <c:v>GdZsGV83N60</c:v>
                </c:pt>
                <c:pt idx="13195">
                  <c:v>qgbMfxCBq-o</c:v>
                </c:pt>
                <c:pt idx="13196">
                  <c:v>T53u8Ehtnno</c:v>
                </c:pt>
                <c:pt idx="13197">
                  <c:v>ZN4B7fqV_KI</c:v>
                </c:pt>
                <c:pt idx="13198">
                  <c:v>ED0MJYjusYw</c:v>
                </c:pt>
                <c:pt idx="13199">
                  <c:v>3xOJAe2Tye8</c:v>
                </c:pt>
                <c:pt idx="13200">
                  <c:v>U563KRfzgbQ</c:v>
                </c:pt>
                <c:pt idx="13201">
                  <c:v>7pHCktrxJu0</c:v>
                </c:pt>
                <c:pt idx="13202">
                  <c:v>T2jOLjtJgfA</c:v>
                </c:pt>
                <c:pt idx="13203">
                  <c:v>jZcVHNNkZts</c:v>
                </c:pt>
                <c:pt idx="13204">
                  <c:v>FjoH83si-bE</c:v>
                </c:pt>
                <c:pt idx="13205">
                  <c:v>3aMWqoP5YmY</c:v>
                </c:pt>
                <c:pt idx="13206">
                  <c:v>a3JzEsvRZ8I</c:v>
                </c:pt>
                <c:pt idx="13207">
                  <c:v>ETO6cLAEYNA</c:v>
                </c:pt>
                <c:pt idx="13208">
                  <c:v>TKOciEp0keI</c:v>
                </c:pt>
                <c:pt idx="13209">
                  <c:v>xVFYd1BQgGs</c:v>
                </c:pt>
                <c:pt idx="13210">
                  <c:v>cfMN74Ry0QU</c:v>
                </c:pt>
                <c:pt idx="13211">
                  <c:v>lVGaJoO3iKc</c:v>
                </c:pt>
                <c:pt idx="13212">
                  <c:v>0rxtYQSf6BE</c:v>
                </c:pt>
                <c:pt idx="13213">
                  <c:v>vKoK026xNCE</c:v>
                </c:pt>
                <c:pt idx="13214">
                  <c:v>z8AD3V6bw4c</c:v>
                </c:pt>
                <c:pt idx="13215">
                  <c:v>5e8KqMbnSK4</c:v>
                </c:pt>
                <c:pt idx="13216">
                  <c:v>s9_ogXDhhkY</c:v>
                </c:pt>
                <c:pt idx="13217">
                  <c:v>wPCxhvifGbA</c:v>
                </c:pt>
                <c:pt idx="13218">
                  <c:v>Gxs1iOxbBg4</c:v>
                </c:pt>
                <c:pt idx="13219">
                  <c:v>NJfmAhuBNPs</c:v>
                </c:pt>
                <c:pt idx="13220">
                  <c:v>8hWsY0BCuAQ</c:v>
                </c:pt>
                <c:pt idx="13221">
                  <c:v>POchRhZlYm4</c:v>
                </c:pt>
                <c:pt idx="13222">
                  <c:v>P0yA12jo6WI</c:v>
                </c:pt>
                <c:pt idx="13223">
                  <c:v>pqnNO4pFREI</c:v>
                </c:pt>
                <c:pt idx="13224">
                  <c:v>KqY4d-GXoRM</c:v>
                </c:pt>
                <c:pt idx="13225">
                  <c:v>dHCP0dhjEq8</c:v>
                </c:pt>
                <c:pt idx="13226">
                  <c:v>KoQOupXW98o</c:v>
                </c:pt>
                <c:pt idx="13227">
                  <c:v>kysy9c6hw7E</c:v>
                </c:pt>
                <c:pt idx="13228">
                  <c:v>2z6wqAFLDXY</c:v>
                </c:pt>
                <c:pt idx="13229">
                  <c:v>gXTOUXT-DlM</c:v>
                </c:pt>
                <c:pt idx="13230">
                  <c:v>wwFsq6FuWy0</c:v>
                </c:pt>
                <c:pt idx="13231">
                  <c:v>NhAQZ_cktog</c:v>
                </c:pt>
                <c:pt idx="13232">
                  <c:v>Ia3yyYD1DhI</c:v>
                </c:pt>
                <c:pt idx="13233">
                  <c:v>E2dGOUZe0j4</c:v>
                </c:pt>
                <c:pt idx="13234">
                  <c:v>3_OBtgP-f9I</c:v>
                </c:pt>
                <c:pt idx="13235">
                  <c:v>zDGGMgUwOsk</c:v>
                </c:pt>
                <c:pt idx="13236">
                  <c:v>G5owJkYST-8</c:v>
                </c:pt>
                <c:pt idx="13237">
                  <c:v>YfL3as6CspE</c:v>
                </c:pt>
                <c:pt idx="13238">
                  <c:v>0z_ER0n1mbA</c:v>
                </c:pt>
                <c:pt idx="13239">
                  <c:v>5I5_ZdlymEc</c:v>
                </c:pt>
                <c:pt idx="13240">
                  <c:v>1CoCVM1muyY</c:v>
                </c:pt>
                <c:pt idx="13241">
                  <c:v>OVKjMIwPqaM</c:v>
                </c:pt>
                <c:pt idx="13242">
                  <c:v>03GmXujDf2A</c:v>
                </c:pt>
                <c:pt idx="13243">
                  <c:v>_89sunV8waw</c:v>
                </c:pt>
                <c:pt idx="13244">
                  <c:v>H7uQXRWnm8I</c:v>
                </c:pt>
                <c:pt idx="13245">
                  <c:v>wmDIXum5F1I</c:v>
                </c:pt>
                <c:pt idx="13246">
                  <c:v>Z1SB7h8LZaQ</c:v>
                </c:pt>
                <c:pt idx="13247">
                  <c:v>ZLG2TV-I_Zk</c:v>
                </c:pt>
                <c:pt idx="13248">
                  <c:v>o79NZ6Hvf-k</c:v>
                </c:pt>
                <c:pt idx="13249">
                  <c:v>oBRvg5dwLLk</c:v>
                </c:pt>
                <c:pt idx="13250">
                  <c:v>I4Wkxdy2Kr0</c:v>
                </c:pt>
                <c:pt idx="13251">
                  <c:v>3BF-iAMjciE</c:v>
                </c:pt>
                <c:pt idx="13252">
                  <c:v>XFrthIpqLYg</c:v>
                </c:pt>
                <c:pt idx="13253">
                  <c:v>qpzQOAmxjKo</c:v>
                </c:pt>
                <c:pt idx="13254">
                  <c:v>UNJo9Elz4V0</c:v>
                </c:pt>
                <c:pt idx="13255">
                  <c:v>os168iCFxA4</c:v>
                </c:pt>
                <c:pt idx="13256">
                  <c:v>StsVAaQ9NTY</c:v>
                </c:pt>
                <c:pt idx="13257">
                  <c:v>px6R6UFHv0Q</c:v>
                </c:pt>
                <c:pt idx="13258">
                  <c:v>tqApAKqv2sY</c:v>
                </c:pt>
                <c:pt idx="13259">
                  <c:v>hDsreZkd2LQ</c:v>
                </c:pt>
                <c:pt idx="13260">
                  <c:v>GWMdRjNs8J4</c:v>
                </c:pt>
                <c:pt idx="13261">
                  <c:v>qs_WQgxtlRE</c:v>
                </c:pt>
                <c:pt idx="13262">
                  <c:v>M2EG29lkROo</c:v>
                </c:pt>
                <c:pt idx="13263">
                  <c:v>Ay4oQtp5TqQ</c:v>
                </c:pt>
                <c:pt idx="13264">
                  <c:v>HTSC_XFHS6s</c:v>
                </c:pt>
                <c:pt idx="13265">
                  <c:v>AUaqmcQoK3E</c:v>
                </c:pt>
                <c:pt idx="13266">
                  <c:v>7MeCnwGvVI8</c:v>
                </c:pt>
                <c:pt idx="13267">
                  <c:v>ZdWrZjxwl-k</c:v>
                </c:pt>
                <c:pt idx="13268">
                  <c:v>7jG0wdJZvFE</c:v>
                </c:pt>
                <c:pt idx="13269">
                  <c:v>VXwAIcOOLLk</c:v>
                </c:pt>
                <c:pt idx="13270">
                  <c:v>LH9uikrR-sw</c:v>
                </c:pt>
                <c:pt idx="13271">
                  <c:v>w6XfRa4Jobk</c:v>
                </c:pt>
                <c:pt idx="13272">
                  <c:v>DYe98qBTYxE</c:v>
                </c:pt>
                <c:pt idx="13273">
                  <c:v>UTV3cOtVGpI</c:v>
                </c:pt>
                <c:pt idx="13274">
                  <c:v>bKljGi1FwBo</c:v>
                </c:pt>
                <c:pt idx="13275">
                  <c:v>iKe5SS7y1WI</c:v>
                </c:pt>
                <c:pt idx="13276">
                  <c:v>ODlXb_UH58Y</c:v>
                </c:pt>
                <c:pt idx="13277">
                  <c:v>Tt46fJpAVzs</c:v>
                </c:pt>
                <c:pt idx="13278">
                  <c:v>aJxPTujR_gI</c:v>
                </c:pt>
                <c:pt idx="13279">
                  <c:v>2E4OFaXFrmA</c:v>
                </c:pt>
                <c:pt idx="13280">
                  <c:v>mJ8YQdElXcc</c:v>
                </c:pt>
                <c:pt idx="13281">
                  <c:v>sNbGY2GYFlI</c:v>
                </c:pt>
                <c:pt idx="13282">
                  <c:v>7mqEA_7DK60</c:v>
                </c:pt>
                <c:pt idx="13283">
                  <c:v>h1tyq5kS1Ac</c:v>
                </c:pt>
                <c:pt idx="13284">
                  <c:v>h3OD61AF410</c:v>
                </c:pt>
                <c:pt idx="13285">
                  <c:v>_FtGIdMRk_o</c:v>
                </c:pt>
                <c:pt idx="13286">
                  <c:v>FZ0ta4AP5qY</c:v>
                </c:pt>
                <c:pt idx="13287">
                  <c:v>cRpX22lV6U8</c:v>
                </c:pt>
                <c:pt idx="13288">
                  <c:v>prlbXZVSGXA</c:v>
                </c:pt>
                <c:pt idx="13289">
                  <c:v>czf1JK9Sn_c</c:v>
                </c:pt>
                <c:pt idx="13290">
                  <c:v>wtvV2OBdL88</c:v>
                </c:pt>
                <c:pt idx="13291">
                  <c:v>wRv8X5P4MP8</c:v>
                </c:pt>
                <c:pt idx="13292">
                  <c:v>mVfikHzuU7M</c:v>
                </c:pt>
                <c:pt idx="13293">
                  <c:v>iW5ZRboFCMU</c:v>
                </c:pt>
                <c:pt idx="13294">
                  <c:v>D95kEmfZ_ck</c:v>
                </c:pt>
                <c:pt idx="13295">
                  <c:v>IQPIjwPXWcs</c:v>
                </c:pt>
                <c:pt idx="13296">
                  <c:v>PhHjnEGAsao</c:v>
                </c:pt>
                <c:pt idx="13297">
                  <c:v>K1Xm4iPTQGo</c:v>
                </c:pt>
                <c:pt idx="13298">
                  <c:v>lrpZSm1eqOY</c:v>
                </c:pt>
                <c:pt idx="13299">
                  <c:v>RhJmta4qdck</c:v>
                </c:pt>
                <c:pt idx="13300">
                  <c:v>rpbhl0ad4d0</c:v>
                </c:pt>
                <c:pt idx="13301">
                  <c:v>dxB7Mbrmp7Y</c:v>
                </c:pt>
                <c:pt idx="13302">
                  <c:v>aNj9FbBptnE</c:v>
                </c:pt>
                <c:pt idx="13303">
                  <c:v>Pfyb36yQPYo</c:v>
                </c:pt>
                <c:pt idx="13304">
                  <c:v>o8vsJIBNrZE</c:v>
                </c:pt>
                <c:pt idx="13305">
                  <c:v>0V76YwdlQMo</c:v>
                </c:pt>
                <c:pt idx="13306">
                  <c:v>yE4FEqQgCFI</c:v>
                </c:pt>
                <c:pt idx="13307">
                  <c:v>Fx0iUlG9phM</c:v>
                </c:pt>
                <c:pt idx="13308">
                  <c:v>l0ufdWZ0cyg</c:v>
                </c:pt>
                <c:pt idx="13309">
                  <c:v>psRHgizIE2U</c:v>
                </c:pt>
                <c:pt idx="13310">
                  <c:v>kreWFDa0-GY</c:v>
                </c:pt>
                <c:pt idx="13311">
                  <c:v>vQDx8vo-5D8</c:v>
                </c:pt>
                <c:pt idx="13312">
                  <c:v>Xpzc6hZpVKI</c:v>
                </c:pt>
                <c:pt idx="13313">
                  <c:v>G6a67bzgy2w</c:v>
                </c:pt>
                <c:pt idx="13314">
                  <c:v>PmuY-iJh8Qg</c:v>
                </c:pt>
                <c:pt idx="13315">
                  <c:v>2lydt-Vj77s</c:v>
                </c:pt>
                <c:pt idx="13316">
                  <c:v>Dxsymh_rPqA</c:v>
                </c:pt>
                <c:pt idx="13317">
                  <c:v>yzq-xYRS5GY</c:v>
                </c:pt>
                <c:pt idx="13318">
                  <c:v>a23X-XLy5Gg</c:v>
                </c:pt>
                <c:pt idx="13319">
                  <c:v>u6hPW839Wik</c:v>
                </c:pt>
                <c:pt idx="13320">
                  <c:v>tZlDG_ughsw</c:v>
                </c:pt>
                <c:pt idx="13321">
                  <c:v>QpBePVcucdc</c:v>
                </c:pt>
                <c:pt idx="13322">
                  <c:v>kMTl20tKOiA</c:v>
                </c:pt>
                <c:pt idx="13323">
                  <c:v>NyEmFAdd5VE</c:v>
                </c:pt>
                <c:pt idx="13324">
                  <c:v>AdCjRBPUYPY</c:v>
                </c:pt>
                <c:pt idx="13325">
                  <c:v>pD81bsCg7rs</c:v>
                </c:pt>
                <c:pt idx="13326">
                  <c:v>F0tmdrV9sdc</c:v>
                </c:pt>
                <c:pt idx="13327">
                  <c:v>8dvVnoGq8gA</c:v>
                </c:pt>
                <c:pt idx="13328">
                  <c:v>D-o-UFJkE9E</c:v>
                </c:pt>
                <c:pt idx="13329">
                  <c:v>0_rLOc_QvqI</c:v>
                </c:pt>
                <c:pt idx="13330">
                  <c:v>MFU9NFtByPA</c:v>
                </c:pt>
                <c:pt idx="13331">
                  <c:v>2lFH48tXRfE</c:v>
                </c:pt>
                <c:pt idx="13332">
                  <c:v>rAE1ug8ne9Y</c:v>
                </c:pt>
                <c:pt idx="13333">
                  <c:v>J7gVoKZXni8</c:v>
                </c:pt>
                <c:pt idx="13334">
                  <c:v>b3CU5rI7Na4</c:v>
                </c:pt>
                <c:pt idx="13335">
                  <c:v>9kOnvpQJXhk</c:v>
                </c:pt>
                <c:pt idx="13336">
                  <c:v>avWQMj_LhFo</c:v>
                </c:pt>
                <c:pt idx="13337">
                  <c:v>zKtBpSS5g0A</c:v>
                </c:pt>
                <c:pt idx="13338">
                  <c:v>lQlNjjyQmiQ</c:v>
                </c:pt>
                <c:pt idx="13339">
                  <c:v>ESScHVnSEMs</c:v>
                </c:pt>
                <c:pt idx="13340">
                  <c:v>7vYwPlMWhf4</c:v>
                </c:pt>
                <c:pt idx="13341">
                  <c:v>qzq8mZGbJos</c:v>
                </c:pt>
                <c:pt idx="13342">
                  <c:v>jtl68nVgKvU</c:v>
                </c:pt>
                <c:pt idx="13343">
                  <c:v>L89hgEA_XE4</c:v>
                </c:pt>
                <c:pt idx="13344">
                  <c:v>peWRS0vHw2s</c:v>
                </c:pt>
                <c:pt idx="13345">
                  <c:v>bVOE7cRy0Ok</c:v>
                </c:pt>
                <c:pt idx="13346">
                  <c:v>DO-1SUwwOdM</c:v>
                </c:pt>
                <c:pt idx="13347">
                  <c:v>7DvwmecTQzQ</c:v>
                </c:pt>
                <c:pt idx="13348">
                  <c:v>Hsqsngsf8Ks</c:v>
                </c:pt>
                <c:pt idx="13349">
                  <c:v>UUoG3HuDG8s</c:v>
                </c:pt>
                <c:pt idx="13350">
                  <c:v>pId4BmTSI0w</c:v>
                </c:pt>
                <c:pt idx="13351">
                  <c:v>CPEipWZQLno</c:v>
                </c:pt>
                <c:pt idx="13352">
                  <c:v>4_RkNet9jWU</c:v>
                </c:pt>
                <c:pt idx="13353">
                  <c:v>DnIog8oZ32s</c:v>
                </c:pt>
                <c:pt idx="13354">
                  <c:v>4yryFBQC0DE</c:v>
                </c:pt>
                <c:pt idx="13355">
                  <c:v>2zv8gaaAxmk</c:v>
                </c:pt>
                <c:pt idx="13356">
                  <c:v>DTZs_GLIGCY</c:v>
                </c:pt>
                <c:pt idx="13357">
                  <c:v>ICmqBckmEkI</c:v>
                </c:pt>
                <c:pt idx="13358">
                  <c:v>suorpX0xHEI</c:v>
                </c:pt>
                <c:pt idx="13359">
                  <c:v>nN1wuS9BHMk</c:v>
                </c:pt>
                <c:pt idx="13360">
                  <c:v>D52Sb8F168Q</c:v>
                </c:pt>
                <c:pt idx="13361">
                  <c:v>kKLz26BcsdY</c:v>
                </c:pt>
                <c:pt idx="13362">
                  <c:v>_PZdOD_8swg</c:v>
                </c:pt>
                <c:pt idx="13363">
                  <c:v>RfRHg30YtaM</c:v>
                </c:pt>
                <c:pt idx="13364">
                  <c:v>Ep_IUvyJIk8</c:v>
                </c:pt>
                <c:pt idx="13365">
                  <c:v>TRjQieicOlE</c:v>
                </c:pt>
                <c:pt idx="13366">
                  <c:v>TxsFCeIEtZ4</c:v>
                </c:pt>
                <c:pt idx="13367">
                  <c:v>WEH64_sLRsc</c:v>
                </c:pt>
                <c:pt idx="13368">
                  <c:v>z4EIRvH5YfY</c:v>
                </c:pt>
                <c:pt idx="13369">
                  <c:v>FOJFv1HOQLY</c:v>
                </c:pt>
                <c:pt idx="13370">
                  <c:v>07HDitEkDhg</c:v>
                </c:pt>
                <c:pt idx="13371">
                  <c:v>lti2-gpGJ7s</c:v>
                </c:pt>
                <c:pt idx="13372">
                  <c:v>iyYwHbg8gao</c:v>
                </c:pt>
                <c:pt idx="13373">
                  <c:v>HS8T6na53UQ</c:v>
                </c:pt>
                <c:pt idx="13374">
                  <c:v>jNQ0P_u0AHw</c:v>
                </c:pt>
                <c:pt idx="13375">
                  <c:v>gQuQkWoShbU</c:v>
                </c:pt>
                <c:pt idx="13376">
                  <c:v>iZpZrlST21g</c:v>
                </c:pt>
                <c:pt idx="13377">
                  <c:v>fPHzvOJBPpQ</c:v>
                </c:pt>
                <c:pt idx="13378">
                  <c:v>jSRtmIRVHNI</c:v>
                </c:pt>
                <c:pt idx="13379">
                  <c:v>Dh9oLcNK5dg</c:v>
                </c:pt>
                <c:pt idx="13380">
                  <c:v>xFh2AdXpzuI</c:v>
                </c:pt>
                <c:pt idx="13381">
                  <c:v>RLRhj5JDf8Q</c:v>
                </c:pt>
                <c:pt idx="13382">
                  <c:v>vTNtdJVDong</c:v>
                </c:pt>
                <c:pt idx="13383">
                  <c:v>xxVCl3Bl8uU</c:v>
                </c:pt>
                <c:pt idx="13384">
                  <c:v>RmgPx1oIRWA</c:v>
                </c:pt>
                <c:pt idx="13385">
                  <c:v>7wZzvS_I6EQ</c:v>
                </c:pt>
                <c:pt idx="13386">
                  <c:v>QL-RO7VtYBw</c:v>
                </c:pt>
                <c:pt idx="13387">
                  <c:v>tQWicuQSpxs</c:v>
                </c:pt>
                <c:pt idx="13388">
                  <c:v>KCQTRBxB1z0</c:v>
                </c:pt>
                <c:pt idx="13389">
                  <c:v>U1wfjQGNuCI</c:v>
                </c:pt>
                <c:pt idx="13390">
                  <c:v>fw9VNPNhG9s</c:v>
                </c:pt>
                <c:pt idx="13391">
                  <c:v>0ZtQem11FDo</c:v>
                </c:pt>
                <c:pt idx="13392">
                  <c:v>udinp8kA1sI</c:v>
                </c:pt>
                <c:pt idx="13393">
                  <c:v>yJxUc838CLA</c:v>
                </c:pt>
                <c:pt idx="13394">
                  <c:v>PunttpRLpXI</c:v>
                </c:pt>
                <c:pt idx="13395">
                  <c:v>ANN7E6yzvDc</c:v>
                </c:pt>
                <c:pt idx="13396">
                  <c:v>Lq3bzRCyN90</c:v>
                </c:pt>
                <c:pt idx="13397">
                  <c:v>mBUu5lKwtJg</c:v>
                </c:pt>
                <c:pt idx="13398">
                  <c:v>MthrFLY1Xl0</c:v>
                </c:pt>
                <c:pt idx="13399">
                  <c:v>NqaAQF6ACZc</c:v>
                </c:pt>
                <c:pt idx="13400">
                  <c:v>nX8lS-7C0GE</c:v>
                </c:pt>
                <c:pt idx="13401">
                  <c:v>Lis0Qq9WRh4</c:v>
                </c:pt>
                <c:pt idx="13402">
                  <c:v>_BL0Gg-w8QM</c:v>
                </c:pt>
                <c:pt idx="13403">
                  <c:v>bBMrUsS_lvw</c:v>
                </c:pt>
                <c:pt idx="13404">
                  <c:v>RK5xfFFQsTw</c:v>
                </c:pt>
                <c:pt idx="13405">
                  <c:v>HABSozizfvs</c:v>
                </c:pt>
                <c:pt idx="13406">
                  <c:v>VfBzYnbKHUY</c:v>
                </c:pt>
                <c:pt idx="13407">
                  <c:v>dZR_STHkKM0</c:v>
                </c:pt>
                <c:pt idx="13408">
                  <c:v>NNGkimmfqw0</c:v>
                </c:pt>
                <c:pt idx="13409">
                  <c:v>_unz4N9IIYc</c:v>
                </c:pt>
                <c:pt idx="13410">
                  <c:v>7kr0N3OjiHM</c:v>
                </c:pt>
                <c:pt idx="13411">
                  <c:v>RW8Xh_k3GU4</c:v>
                </c:pt>
                <c:pt idx="13412">
                  <c:v>V56RzQLaL2E</c:v>
                </c:pt>
                <c:pt idx="13413">
                  <c:v>mym5N2KZ3nA</c:v>
                </c:pt>
                <c:pt idx="13414">
                  <c:v>uO2LA8FS-7s</c:v>
                </c:pt>
                <c:pt idx="13415">
                  <c:v>og4PKl38XPk</c:v>
                </c:pt>
                <c:pt idx="13416">
                  <c:v>-1Hd6cXt8pg</c:v>
                </c:pt>
                <c:pt idx="13417">
                  <c:v>ANAyZUnY3-w</c:v>
                </c:pt>
                <c:pt idx="13418">
                  <c:v>bmrB7i7DDtA</c:v>
                </c:pt>
                <c:pt idx="13419">
                  <c:v>fC44rZWrtVY</c:v>
                </c:pt>
                <c:pt idx="13420">
                  <c:v>Igda2YUnNMc</c:v>
                </c:pt>
                <c:pt idx="13421">
                  <c:v>81_bhDDk0Ag</c:v>
                </c:pt>
                <c:pt idx="13422">
                  <c:v>3mBDVMPaMLM</c:v>
                </c:pt>
                <c:pt idx="13423">
                  <c:v>2lyjFIjDhXU</c:v>
                </c:pt>
                <c:pt idx="13424">
                  <c:v>marn_NVJg4w</c:v>
                </c:pt>
                <c:pt idx="13425">
                  <c:v>XHsdVLHYCnM</c:v>
                </c:pt>
                <c:pt idx="13426">
                  <c:v>sM7TWy8YebY</c:v>
                </c:pt>
                <c:pt idx="13427">
                  <c:v>S2Clf5m3Ai8</c:v>
                </c:pt>
                <c:pt idx="13428">
                  <c:v>OJpb33H5JfY</c:v>
                </c:pt>
                <c:pt idx="13429">
                  <c:v>eyHa2Qk6Xhg</c:v>
                </c:pt>
                <c:pt idx="13430">
                  <c:v>enU0Ri9XXjs</c:v>
                </c:pt>
                <c:pt idx="13431">
                  <c:v>SUpiJ5KneZY</c:v>
                </c:pt>
                <c:pt idx="13432">
                  <c:v>fzy7JiJBfjg</c:v>
                </c:pt>
                <c:pt idx="13433">
                  <c:v>HAatUYTRiYE</c:v>
                </c:pt>
                <c:pt idx="13434">
                  <c:v>gqhQJiFQ2bM</c:v>
                </c:pt>
                <c:pt idx="13435">
                  <c:v>29PYTYlFm9M</c:v>
                </c:pt>
                <c:pt idx="13436">
                  <c:v>hPjBd6dYzK4</c:v>
                </c:pt>
                <c:pt idx="13437">
                  <c:v>LM4hHti0VDo</c:v>
                </c:pt>
                <c:pt idx="13438">
                  <c:v>0R8DWtZtLEw</c:v>
                </c:pt>
                <c:pt idx="13439">
                  <c:v>uEPmlbKCQfg</c:v>
                </c:pt>
                <c:pt idx="13440">
                  <c:v>gC2J-PD9xk8</c:v>
                </c:pt>
                <c:pt idx="13441">
                  <c:v>JOmDzomv8IM</c:v>
                </c:pt>
                <c:pt idx="13442">
                  <c:v>57VEJjJ5sBM</c:v>
                </c:pt>
                <c:pt idx="13443">
                  <c:v>Ix4lshS3j5U</c:v>
                </c:pt>
                <c:pt idx="13444">
                  <c:v>PEdrDKS1JTA</c:v>
                </c:pt>
                <c:pt idx="13445">
                  <c:v>UzgOHtfbur8</c:v>
                </c:pt>
                <c:pt idx="13446">
                  <c:v>9JPgH1kdsvE</c:v>
                </c:pt>
                <c:pt idx="13447">
                  <c:v>ioTFAXQCb1U</c:v>
                </c:pt>
                <c:pt idx="13448">
                  <c:v>VqSkJ6fuOK0</c:v>
                </c:pt>
                <c:pt idx="13449">
                  <c:v>4Jzzs4N-OJE</c:v>
                </c:pt>
                <c:pt idx="13450">
                  <c:v>XxRnYt7XAI0</c:v>
                </c:pt>
                <c:pt idx="13451">
                  <c:v>RXkLgAL0HrM</c:v>
                </c:pt>
                <c:pt idx="13452">
                  <c:v>lL1gADtDphg</c:v>
                </c:pt>
                <c:pt idx="13453">
                  <c:v>MyxlsLuNXkg</c:v>
                </c:pt>
                <c:pt idx="13454">
                  <c:v>fxYG15vIFT0</c:v>
                </c:pt>
                <c:pt idx="13455">
                  <c:v>r9xEA5XGWSo</c:v>
                </c:pt>
                <c:pt idx="13456">
                  <c:v>Pite1ftdIr4</c:v>
                </c:pt>
                <c:pt idx="13457">
                  <c:v>LSVLh5SrA3Y</c:v>
                </c:pt>
                <c:pt idx="13458">
                  <c:v>rVxymHb8nwI</c:v>
                </c:pt>
                <c:pt idx="13459">
                  <c:v>cXwQRd7VnRQ</c:v>
                </c:pt>
                <c:pt idx="13460">
                  <c:v>rLlRw6yqFPg</c:v>
                </c:pt>
                <c:pt idx="13461">
                  <c:v>4vMbaqWNqpc</c:v>
                </c:pt>
                <c:pt idx="13462">
                  <c:v>1LTpixReuyg</c:v>
                </c:pt>
                <c:pt idx="13463">
                  <c:v>fCQJ4TmdH54</c:v>
                </c:pt>
                <c:pt idx="13464">
                  <c:v>MJjmEBDNIeg</c:v>
                </c:pt>
                <c:pt idx="13465">
                  <c:v>C_P5ru938wM</c:v>
                </c:pt>
                <c:pt idx="13466">
                  <c:v>3jXGg4o-UZg</c:v>
                </c:pt>
                <c:pt idx="13467">
                  <c:v>YVuW2TwWnW4</c:v>
                </c:pt>
                <c:pt idx="13468">
                  <c:v>85AWtT7TcoA</c:v>
                </c:pt>
                <c:pt idx="13469">
                  <c:v>72csEdfgp9M</c:v>
                </c:pt>
                <c:pt idx="13470">
                  <c:v>3ER5CtbqlmM</c:v>
                </c:pt>
                <c:pt idx="13471">
                  <c:v>KcbcqjJRtVo</c:v>
                </c:pt>
                <c:pt idx="13472">
                  <c:v>sZiF-VWbgeY</c:v>
                </c:pt>
                <c:pt idx="13473">
                  <c:v>PVyuSPi0brM</c:v>
                </c:pt>
                <c:pt idx="13474">
                  <c:v>gMuf3PI2Sak</c:v>
                </c:pt>
                <c:pt idx="13475">
                  <c:v>UBFtMGcxvWk</c:v>
                </c:pt>
                <c:pt idx="13476">
                  <c:v>dRvwjTgAGPE</c:v>
                </c:pt>
                <c:pt idx="13477">
                  <c:v>i1v3aBSSdL4</c:v>
                </c:pt>
                <c:pt idx="13478">
                  <c:v>ShvVw6mwWd0</c:v>
                </c:pt>
                <c:pt idx="13479">
                  <c:v>ZjD7DEGfvy4</c:v>
                </c:pt>
                <c:pt idx="13480">
                  <c:v>sPG1OQvYyp0</c:v>
                </c:pt>
                <c:pt idx="13481">
                  <c:v>QfiLmxE1nPE</c:v>
                </c:pt>
                <c:pt idx="13482">
                  <c:v>qHGGUDZKrFY</c:v>
                </c:pt>
                <c:pt idx="13483">
                  <c:v>8bBfxT71WZ4</c:v>
                </c:pt>
                <c:pt idx="13484">
                  <c:v>Gr6tH-u_HBk</c:v>
                </c:pt>
                <c:pt idx="13485">
                  <c:v>6hpfoJh48mw</c:v>
                </c:pt>
                <c:pt idx="13486">
                  <c:v>TI09lRZ19QQ</c:v>
                </c:pt>
                <c:pt idx="13487">
                  <c:v>RiyEX5gtyVY</c:v>
                </c:pt>
                <c:pt idx="13488">
                  <c:v>t9eBucK28nE</c:v>
                </c:pt>
                <c:pt idx="13489">
                  <c:v>u53-51MygCw</c:v>
                </c:pt>
                <c:pt idx="13490">
                  <c:v>v-Gab7-3Rm8</c:v>
                </c:pt>
                <c:pt idx="13491">
                  <c:v>imm5CwUhVo8</c:v>
                </c:pt>
                <c:pt idx="13492">
                  <c:v>YQbxaIpizf0</c:v>
                </c:pt>
                <c:pt idx="13493">
                  <c:v>HnpB13eXsbU</c:v>
                </c:pt>
                <c:pt idx="13494">
                  <c:v>SShRUGKhVAw</c:v>
                </c:pt>
                <c:pt idx="13495">
                  <c:v>mG2rS1gARNE</c:v>
                </c:pt>
                <c:pt idx="13496">
                  <c:v>GtYz-CXBlXE</c:v>
                </c:pt>
                <c:pt idx="13497">
                  <c:v>KV6Or0ZmWFM</c:v>
                </c:pt>
                <c:pt idx="13498">
                  <c:v>eFujfILhVoc</c:v>
                </c:pt>
                <c:pt idx="13499">
                  <c:v>mnEHOtcbew0</c:v>
                </c:pt>
                <c:pt idx="13500">
                  <c:v>9d4JjpmKzBY</c:v>
                </c:pt>
                <c:pt idx="13501">
                  <c:v>Yx6rZ3M2nhk</c:v>
                </c:pt>
                <c:pt idx="13502">
                  <c:v>UqB75PhbWXM</c:v>
                </c:pt>
                <c:pt idx="13503">
                  <c:v>0dlIo6AuNgk</c:v>
                </c:pt>
                <c:pt idx="13504">
                  <c:v>JVanf1-7oZU</c:v>
                </c:pt>
                <c:pt idx="13505">
                  <c:v>7Qyfllcm7bg</c:v>
                </c:pt>
                <c:pt idx="13506">
                  <c:v>TCnsOdjGgaw</c:v>
                </c:pt>
                <c:pt idx="13507">
                  <c:v>vUxpKtjFV_s</c:v>
                </c:pt>
                <c:pt idx="13508">
                  <c:v>fmARwh-wR1o</c:v>
                </c:pt>
                <c:pt idx="13509">
                  <c:v>QrCpa61j8bk</c:v>
                </c:pt>
                <c:pt idx="13510">
                  <c:v>IvuwecfdlGA</c:v>
                </c:pt>
                <c:pt idx="13511">
                  <c:v>zJyUHRG3jpI</c:v>
                </c:pt>
                <c:pt idx="13512">
                  <c:v>JFe_OFPYKQY</c:v>
                </c:pt>
                <c:pt idx="13513">
                  <c:v>QBFiNY162oQ</c:v>
                </c:pt>
                <c:pt idx="13514">
                  <c:v>4yz9qGkgY-s</c:v>
                </c:pt>
                <c:pt idx="13515">
                  <c:v>tyDM8F-tm6s</c:v>
                </c:pt>
                <c:pt idx="13516">
                  <c:v>i7t62THx6zw</c:v>
                </c:pt>
                <c:pt idx="13517">
                  <c:v>wS7okEDsAWI</c:v>
                </c:pt>
                <c:pt idx="13518">
                  <c:v>UfrR4lS1eWU</c:v>
                </c:pt>
                <c:pt idx="13519">
                  <c:v>dbYVURhZZSs</c:v>
                </c:pt>
                <c:pt idx="13520">
                  <c:v>GTRvFJ_qoj0</c:v>
                </c:pt>
                <c:pt idx="13521">
                  <c:v>AzOCO61rfb8</c:v>
                </c:pt>
                <c:pt idx="13522">
                  <c:v>5c0bKyqHLyY</c:v>
                </c:pt>
                <c:pt idx="13523">
                  <c:v>LPjQIXAqGc8</c:v>
                </c:pt>
                <c:pt idx="13524">
                  <c:v>EgTX6WShqzg</c:v>
                </c:pt>
                <c:pt idx="13525">
                  <c:v>vhBkqHFIJbw</c:v>
                </c:pt>
                <c:pt idx="13526">
                  <c:v>WeMGHzO5QZI</c:v>
                </c:pt>
                <c:pt idx="13527">
                  <c:v>xpPDYkJbi08</c:v>
                </c:pt>
                <c:pt idx="13528">
                  <c:v>ihm7XbdEZhc</c:v>
                </c:pt>
                <c:pt idx="13529">
                  <c:v>KaJ6hpl5CuU</c:v>
                </c:pt>
                <c:pt idx="13530">
                  <c:v>U4abDM1PGJM</c:v>
                </c:pt>
                <c:pt idx="13531">
                  <c:v>WoA0Ncz8bqk</c:v>
                </c:pt>
                <c:pt idx="13532">
                  <c:v>3pn8DNqhdo8</c:v>
                </c:pt>
                <c:pt idx="13533">
                  <c:v>uGOb1-ekb7Y</c:v>
                </c:pt>
                <c:pt idx="13534">
                  <c:v>V4WQpAhBSb8</c:v>
                </c:pt>
                <c:pt idx="13535">
                  <c:v>ad1nNuaZc2g</c:v>
                </c:pt>
                <c:pt idx="13536">
                  <c:v>bySGY_nyyGU</c:v>
                </c:pt>
                <c:pt idx="13537">
                  <c:v>jjRMmoSgM2s</c:v>
                </c:pt>
                <c:pt idx="13538">
                  <c:v>sGCzO9frUS0</c:v>
                </c:pt>
                <c:pt idx="13539">
                  <c:v>jVgsqsLmdto</c:v>
                </c:pt>
                <c:pt idx="13540">
                  <c:v>51us9LaIKTg</c:v>
                </c:pt>
                <c:pt idx="13541">
                  <c:v>sNz2MaJ_zsQ</c:v>
                </c:pt>
                <c:pt idx="13542">
                  <c:v>cFvFRcwpOuk</c:v>
                </c:pt>
                <c:pt idx="13543">
                  <c:v>gSbH5oVsg7w</c:v>
                </c:pt>
                <c:pt idx="13544">
                  <c:v>7sp9PIAM_AI</c:v>
                </c:pt>
                <c:pt idx="13545">
                  <c:v>5Z_3pHtqSpY</c:v>
                </c:pt>
                <c:pt idx="13546">
                  <c:v>SEfbUD0PZ-k</c:v>
                </c:pt>
                <c:pt idx="13547">
                  <c:v>d9xBypgiFcI</c:v>
                </c:pt>
                <c:pt idx="13548">
                  <c:v>qKM-TRIWfhs</c:v>
                </c:pt>
                <c:pt idx="13549">
                  <c:v>6H0bd1vAA3c</c:v>
                </c:pt>
                <c:pt idx="13550">
                  <c:v>n0sXVQXtbNE</c:v>
                </c:pt>
                <c:pt idx="13551">
                  <c:v>ol-0h4Ok0qU</c:v>
                </c:pt>
                <c:pt idx="13552">
                  <c:v>pPTK3uTJOPI</c:v>
                </c:pt>
                <c:pt idx="13553">
                  <c:v>IRmGT3jda-4</c:v>
                </c:pt>
                <c:pt idx="13554">
                  <c:v>bMZvsBXf5y4</c:v>
                </c:pt>
                <c:pt idx="13555">
                  <c:v>f-hsrO_HAIQ</c:v>
                </c:pt>
                <c:pt idx="13556">
                  <c:v>jkAsXwD2Woc</c:v>
                </c:pt>
                <c:pt idx="13557">
                  <c:v>KZ2Gcz-8Fx4</c:v>
                </c:pt>
                <c:pt idx="13558">
                  <c:v>9vRsixjLK5g</c:v>
                </c:pt>
                <c:pt idx="13559">
                  <c:v>WCbwIR_-1Uw</c:v>
                </c:pt>
                <c:pt idx="13560">
                  <c:v>Pej5BdSL0DU</c:v>
                </c:pt>
                <c:pt idx="13561">
                  <c:v>s875iTPQYxk</c:v>
                </c:pt>
                <c:pt idx="13562">
                  <c:v>CYVmq3swJJk</c:v>
                </c:pt>
                <c:pt idx="13563">
                  <c:v>3FxCSn3d1f4</c:v>
                </c:pt>
                <c:pt idx="13564">
                  <c:v>MVwpupN99_U</c:v>
                </c:pt>
                <c:pt idx="13565">
                  <c:v>HRG-d2SYURA</c:v>
                </c:pt>
                <c:pt idx="13566">
                  <c:v>17uT4FQt7og</c:v>
                </c:pt>
                <c:pt idx="13567">
                  <c:v>zJdh4CdpJGQ</c:v>
                </c:pt>
                <c:pt idx="13568">
                  <c:v>9e2rq1baOzA</c:v>
                </c:pt>
                <c:pt idx="13569">
                  <c:v>MSUrb3Ci1oY</c:v>
                </c:pt>
                <c:pt idx="13570">
                  <c:v>7QG_CJGVxc4</c:v>
                </c:pt>
                <c:pt idx="13571">
                  <c:v>kbLwpZU_xjk</c:v>
                </c:pt>
                <c:pt idx="13572">
                  <c:v>rr6m0v4yrig</c:v>
                </c:pt>
                <c:pt idx="13573">
                  <c:v>KNaLwYUk3-8</c:v>
                </c:pt>
                <c:pt idx="13574">
                  <c:v>Kb5oJ8qrVpg</c:v>
                </c:pt>
                <c:pt idx="13575">
                  <c:v>MdzDNCWrtmQ</c:v>
                </c:pt>
                <c:pt idx="13576">
                  <c:v>sftgDNHFyIw</c:v>
                </c:pt>
                <c:pt idx="13577">
                  <c:v>POGcp3Xa5Ko</c:v>
                </c:pt>
                <c:pt idx="13578">
                  <c:v>uk9otWH4hIU</c:v>
                </c:pt>
                <c:pt idx="13579">
                  <c:v>bmoVcTiK_iQ</c:v>
                </c:pt>
                <c:pt idx="13580">
                  <c:v>iNb6xRWKPHk</c:v>
                </c:pt>
                <c:pt idx="13581">
                  <c:v>h6Z9mmSNJcw</c:v>
                </c:pt>
                <c:pt idx="13582">
                  <c:v>llr5eNlskGM</c:v>
                </c:pt>
                <c:pt idx="13583">
                  <c:v>QXjFt684nnM</c:v>
                </c:pt>
                <c:pt idx="13584">
                  <c:v>5cizqQDscco</c:v>
                </c:pt>
                <c:pt idx="13585">
                  <c:v>gRMRs1OFg5w</c:v>
                </c:pt>
                <c:pt idx="13586">
                  <c:v>AaIkk4jiH7k</c:v>
                </c:pt>
                <c:pt idx="13587">
                  <c:v>oodF28HJgWs</c:v>
                </c:pt>
                <c:pt idx="13588">
                  <c:v>2eiBztJHjBY</c:v>
                </c:pt>
                <c:pt idx="13589">
                  <c:v>ho5mR_T9voA</c:v>
                </c:pt>
                <c:pt idx="13590">
                  <c:v>p-mlzREcLEU</c:v>
                </c:pt>
                <c:pt idx="13591">
                  <c:v>eUicRyx0ySg</c:v>
                </c:pt>
                <c:pt idx="13592">
                  <c:v>8dAtwoKFZM0</c:v>
                </c:pt>
                <c:pt idx="13593">
                  <c:v>xzEbOteUiRY</c:v>
                </c:pt>
                <c:pt idx="13594">
                  <c:v>VOp8yEvsK-A</c:v>
                </c:pt>
                <c:pt idx="13595">
                  <c:v>sarCtt5FFVg</c:v>
                </c:pt>
                <c:pt idx="13596">
                  <c:v>zsWAkGgtd70</c:v>
                </c:pt>
                <c:pt idx="13597">
                  <c:v>y1ZOF0g3NW0</c:v>
                </c:pt>
                <c:pt idx="13598">
                  <c:v>BcRKHYboYLY</c:v>
                </c:pt>
                <c:pt idx="13599">
                  <c:v>z01qISmQo2M</c:v>
                </c:pt>
                <c:pt idx="13600">
                  <c:v>kjj83unoBoo</c:v>
                </c:pt>
                <c:pt idx="13601">
                  <c:v>8wYkzZQi8yw</c:v>
                </c:pt>
                <c:pt idx="13602">
                  <c:v>HuGyL1Wnmw4</c:v>
                </c:pt>
                <c:pt idx="13603">
                  <c:v>8-NbUyuE70A</c:v>
                </c:pt>
                <c:pt idx="13604">
                  <c:v>WffY3TAZOUQ</c:v>
                </c:pt>
                <c:pt idx="13605">
                  <c:v>yfqXONVbGZQ</c:v>
                </c:pt>
                <c:pt idx="13606">
                  <c:v>v2cytZa1nXw</c:v>
                </c:pt>
                <c:pt idx="13607">
                  <c:v>doqFLMEUVXc</c:v>
                </c:pt>
                <c:pt idx="13608">
                  <c:v>fdM3368AHx4</c:v>
                </c:pt>
                <c:pt idx="13609">
                  <c:v>3VjvbVWjEJo</c:v>
                </c:pt>
                <c:pt idx="13610">
                  <c:v>CvHVmBFtgKs</c:v>
                </c:pt>
                <c:pt idx="13611">
                  <c:v>TMdjbdu5gMI</c:v>
                </c:pt>
                <c:pt idx="13612">
                  <c:v>ZsVOcEy8Ewk</c:v>
                </c:pt>
                <c:pt idx="13613">
                  <c:v>DlB-p-ppL0Q</c:v>
                </c:pt>
                <c:pt idx="13614">
                  <c:v>ocSJ3lMT7rg</c:v>
                </c:pt>
                <c:pt idx="13615">
                  <c:v>_-mqeIJ5TNM</c:v>
                </c:pt>
                <c:pt idx="13616">
                  <c:v>KfHlDcpbejA</c:v>
                </c:pt>
                <c:pt idx="13617">
                  <c:v>_ejs-6r1YR4</c:v>
                </c:pt>
                <c:pt idx="13618">
                  <c:v>zh9QNzmzPrQ</c:v>
                </c:pt>
                <c:pt idx="13619">
                  <c:v>IEpAHNRxxxc</c:v>
                </c:pt>
                <c:pt idx="13620">
                  <c:v>I9WULi07VZM</c:v>
                </c:pt>
                <c:pt idx="13621">
                  <c:v>rYTryUwqiuk</c:v>
                </c:pt>
                <c:pt idx="13622">
                  <c:v>uvxoBpNv-1Y</c:v>
                </c:pt>
                <c:pt idx="13623">
                  <c:v>woY6ckbrs-M</c:v>
                </c:pt>
                <c:pt idx="13624">
                  <c:v>_0Rv0Pw1FgA</c:v>
                </c:pt>
                <c:pt idx="13625">
                  <c:v>AkdvLOIavm4</c:v>
                </c:pt>
                <c:pt idx="13626">
                  <c:v>NX23eK3ud10</c:v>
                </c:pt>
                <c:pt idx="13627">
                  <c:v>BrIp9yAvnY4</c:v>
                </c:pt>
                <c:pt idx="13628">
                  <c:v>MG8NW-cz8wY</c:v>
                </c:pt>
                <c:pt idx="13629">
                  <c:v>z5m_noilQno</c:v>
                </c:pt>
                <c:pt idx="13630">
                  <c:v>5175LTQliA4</c:v>
                </c:pt>
                <c:pt idx="13631">
                  <c:v>PG-kTvUHmBU</c:v>
                </c:pt>
                <c:pt idx="13632">
                  <c:v>fZXYJ2Yf4-Q</c:v>
                </c:pt>
                <c:pt idx="13633">
                  <c:v>M07n_zKW0ms</c:v>
                </c:pt>
                <c:pt idx="13634">
                  <c:v>VjNNH4bJBXY</c:v>
                </c:pt>
                <c:pt idx="13635">
                  <c:v>U8RlnHyPPos</c:v>
                </c:pt>
                <c:pt idx="13636">
                  <c:v>BAxHzUq3QQQ</c:v>
                </c:pt>
                <c:pt idx="13637">
                  <c:v>51_OJ4AJQ1w</c:v>
                </c:pt>
                <c:pt idx="13638">
                  <c:v>gHFvT8KkGww</c:v>
                </c:pt>
                <c:pt idx="13639">
                  <c:v>XhBrf447dY8</c:v>
                </c:pt>
                <c:pt idx="13640">
                  <c:v>7ppHhCQHIw8</c:v>
                </c:pt>
                <c:pt idx="13641">
                  <c:v>E29UIfIwtvs</c:v>
                </c:pt>
                <c:pt idx="13642">
                  <c:v>3PJe4UnAll0</c:v>
                </c:pt>
                <c:pt idx="13643">
                  <c:v>v_fOhQs7ODE</c:v>
                </c:pt>
                <c:pt idx="13644">
                  <c:v>0jShG-jXNvo</c:v>
                </c:pt>
                <c:pt idx="13645">
                  <c:v>YIudhbHB1nQ</c:v>
                </c:pt>
                <c:pt idx="13646">
                  <c:v>poHzch8pQBg</c:v>
                </c:pt>
                <c:pt idx="13647">
                  <c:v>FtR5J4kIbpo</c:v>
                </c:pt>
                <c:pt idx="13648">
                  <c:v>nDiU1jhDRtY</c:v>
                </c:pt>
                <c:pt idx="13649">
                  <c:v>P5T2PiMplzU</c:v>
                </c:pt>
                <c:pt idx="13650">
                  <c:v>I3vs7gU1-Po</c:v>
                </c:pt>
                <c:pt idx="13651">
                  <c:v>Gz7xnIzRIyg</c:v>
                </c:pt>
                <c:pt idx="13652">
                  <c:v>bCA2VXdXy8M</c:v>
                </c:pt>
                <c:pt idx="13653">
                  <c:v>Q_aY0xgutaw</c:v>
                </c:pt>
                <c:pt idx="13654">
                  <c:v>_LT3shJRRLw</c:v>
                </c:pt>
                <c:pt idx="13655">
                  <c:v>IJe0HbpBWqA</c:v>
                </c:pt>
                <c:pt idx="13656">
                  <c:v>UtAj8KFehl4</c:v>
                </c:pt>
                <c:pt idx="13657">
                  <c:v>dP1FmctZ7Uc</c:v>
                </c:pt>
                <c:pt idx="13658">
                  <c:v>b-8LL1i1JjU</c:v>
                </c:pt>
                <c:pt idx="13659">
                  <c:v>fWIps_oVv3s</c:v>
                </c:pt>
                <c:pt idx="13660">
                  <c:v>gN1uhYUYTKE</c:v>
                </c:pt>
                <c:pt idx="13661">
                  <c:v>vzmAVbMR1FI</c:v>
                </c:pt>
                <c:pt idx="13662">
                  <c:v>XdfPIhfTQTU</c:v>
                </c:pt>
                <c:pt idx="13663">
                  <c:v>4G2mbavqdZE</c:v>
                </c:pt>
                <c:pt idx="13664">
                  <c:v>RBHZiCo0DmM</c:v>
                </c:pt>
                <c:pt idx="13665">
                  <c:v>TB8Q_Fv0Zvk</c:v>
                </c:pt>
                <c:pt idx="13666">
                  <c:v>ZkdGTGBXc-o</c:v>
                </c:pt>
                <c:pt idx="13667">
                  <c:v>uFKqQLmEm48</c:v>
                </c:pt>
                <c:pt idx="13668">
                  <c:v>4Ono3WnTiqM</c:v>
                </c:pt>
                <c:pt idx="13669">
                  <c:v>SsTKQJInmr0</c:v>
                </c:pt>
                <c:pt idx="13670">
                  <c:v>X4SkLrvdP2s</c:v>
                </c:pt>
                <c:pt idx="13671">
                  <c:v>PpX9GAE92hU</c:v>
                </c:pt>
                <c:pt idx="13672">
                  <c:v>mTVPgE2Lli8</c:v>
                </c:pt>
                <c:pt idx="13673">
                  <c:v>aSK1hmeYFI4</c:v>
                </c:pt>
                <c:pt idx="13674">
                  <c:v>f9CeoDxybvc</c:v>
                </c:pt>
                <c:pt idx="13675">
                  <c:v>hq7b801VaZA</c:v>
                </c:pt>
                <c:pt idx="13676">
                  <c:v>hmAxSsI1AyM</c:v>
                </c:pt>
                <c:pt idx="13677">
                  <c:v>tbsqlJfwdBs</c:v>
                </c:pt>
                <c:pt idx="13678">
                  <c:v>tT7pVA-xmeI</c:v>
                </c:pt>
                <c:pt idx="13679">
                  <c:v>Tt4Bh1oA4_U</c:v>
                </c:pt>
                <c:pt idx="13680">
                  <c:v>Dzo_A2j64mY</c:v>
                </c:pt>
                <c:pt idx="13681">
                  <c:v>-8gsdQ9mfDA</c:v>
                </c:pt>
                <c:pt idx="13682">
                  <c:v>HE5arCl17cY</c:v>
                </c:pt>
                <c:pt idx="13683">
                  <c:v>o8-5fGtbCl8</c:v>
                </c:pt>
                <c:pt idx="13684">
                  <c:v>vbYEz0GWWqo</c:v>
                </c:pt>
                <c:pt idx="13685">
                  <c:v>Rj-QHYOheSY</c:v>
                </c:pt>
                <c:pt idx="13686">
                  <c:v>G4wHjledVqc</c:v>
                </c:pt>
                <c:pt idx="13687">
                  <c:v>VCMhS2Qhq1Y</c:v>
                </c:pt>
                <c:pt idx="13688">
                  <c:v>QutbAqPqll8</c:v>
                </c:pt>
                <c:pt idx="13689">
                  <c:v>GBR3BPRkUDc</c:v>
                </c:pt>
                <c:pt idx="13690">
                  <c:v>asbW59NaTcE</c:v>
                </c:pt>
                <c:pt idx="13691">
                  <c:v>q0bz37xaNYM</c:v>
                </c:pt>
                <c:pt idx="13692">
                  <c:v>mh7YeYq2MYA</c:v>
                </c:pt>
                <c:pt idx="13693">
                  <c:v>89iL9GbhoXU</c:v>
                </c:pt>
                <c:pt idx="13694">
                  <c:v>jK6UOvjMPp0</c:v>
                </c:pt>
                <c:pt idx="13695">
                  <c:v>6TEYpJz5MXY</c:v>
                </c:pt>
                <c:pt idx="13696">
                  <c:v>LA7ebBKHEGc</c:v>
                </c:pt>
                <c:pt idx="13697">
                  <c:v>BaSZ0Uj5eVI</c:v>
                </c:pt>
                <c:pt idx="13698">
                  <c:v>CSUVL7x_3Pg</c:v>
                </c:pt>
                <c:pt idx="13699">
                  <c:v>B6GDG1jJtfE</c:v>
                </c:pt>
                <c:pt idx="13700">
                  <c:v>It2NbAk5288</c:v>
                </c:pt>
                <c:pt idx="13701">
                  <c:v>_hDmwzZepnI</c:v>
                </c:pt>
                <c:pt idx="13702">
                  <c:v>32M21Ag7II0</c:v>
                </c:pt>
                <c:pt idx="13703">
                  <c:v>mkqYAZFXrug</c:v>
                </c:pt>
                <c:pt idx="13704">
                  <c:v>UH_dzTXFaEw</c:v>
                </c:pt>
                <c:pt idx="13705">
                  <c:v>hbNBomA8ft4</c:v>
                </c:pt>
                <c:pt idx="13706">
                  <c:v>kK1GU2vYV1s</c:v>
                </c:pt>
                <c:pt idx="13707">
                  <c:v>rZzrlB36FCI</c:v>
                </c:pt>
                <c:pt idx="13708">
                  <c:v>L0IijAxp0S0</c:v>
                </c:pt>
                <c:pt idx="13709">
                  <c:v>398TM4Q4Qm4</c:v>
                </c:pt>
                <c:pt idx="13710">
                  <c:v>uL1lXlBU6n8</c:v>
                </c:pt>
                <c:pt idx="13711">
                  <c:v>NI8-6AMSNTo</c:v>
                </c:pt>
                <c:pt idx="13712">
                  <c:v>fTSMFZvhfCQ</c:v>
                </c:pt>
                <c:pt idx="13713">
                  <c:v>TBlTMfPhCnU</c:v>
                </c:pt>
                <c:pt idx="13714">
                  <c:v>_gJmgx1ptDs</c:v>
                </c:pt>
                <c:pt idx="13715">
                  <c:v>b76Ln35cHDk</c:v>
                </c:pt>
                <c:pt idx="13716">
                  <c:v>rqnsB26fEtk</c:v>
                </c:pt>
                <c:pt idx="13717">
                  <c:v>uJH1x0kOwvk</c:v>
                </c:pt>
                <c:pt idx="13718">
                  <c:v>5spXYrIbGbE</c:v>
                </c:pt>
                <c:pt idx="13719">
                  <c:v>ISvDxuV8DB8</c:v>
                </c:pt>
                <c:pt idx="13720">
                  <c:v>EGSpqfjK-10</c:v>
                </c:pt>
                <c:pt idx="13721">
                  <c:v>YFb_8vQX248</c:v>
                </c:pt>
                <c:pt idx="13722">
                  <c:v>SalUOnspo1M</c:v>
                </c:pt>
                <c:pt idx="13723">
                  <c:v>ncNaC4m4rxU</c:v>
                </c:pt>
                <c:pt idx="13724">
                  <c:v>Y6U_lDVHgWU</c:v>
                </c:pt>
                <c:pt idx="13725">
                  <c:v>aX752YquC_8</c:v>
                </c:pt>
                <c:pt idx="13726">
                  <c:v>VChK4dkx-cY</c:v>
                </c:pt>
                <c:pt idx="13727">
                  <c:v>0GW_XSTVkkk</c:v>
                </c:pt>
                <c:pt idx="13728">
                  <c:v>Vfwv8jNNS3U</c:v>
                </c:pt>
                <c:pt idx="13729">
                  <c:v>0ofpAJKeUpM</c:v>
                </c:pt>
                <c:pt idx="13730">
                  <c:v>_XOKBsOFiCY</c:v>
                </c:pt>
                <c:pt idx="13731">
                  <c:v>HzwAeJUIbl8</c:v>
                </c:pt>
                <c:pt idx="13732">
                  <c:v>ryU8v2hh_1M</c:v>
                </c:pt>
                <c:pt idx="13733">
                  <c:v>b4pwYbF-PVk</c:v>
                </c:pt>
                <c:pt idx="13734">
                  <c:v>CtoXuI6WG3k</c:v>
                </c:pt>
                <c:pt idx="13735">
                  <c:v>TOuz_GxO-H4</c:v>
                </c:pt>
                <c:pt idx="13736">
                  <c:v>NO4qNHkaZn0</c:v>
                </c:pt>
                <c:pt idx="13737">
                  <c:v>G5huMKdzu0o</c:v>
                </c:pt>
                <c:pt idx="13738">
                  <c:v>f0CWBd7-q4Q</c:v>
                </c:pt>
                <c:pt idx="13739">
                  <c:v>XJ9SzV8gSwQ</c:v>
                </c:pt>
                <c:pt idx="13740">
                  <c:v>DR4E0qRvpaU</c:v>
                </c:pt>
                <c:pt idx="13741">
                  <c:v>1VXw7T244jY</c:v>
                </c:pt>
                <c:pt idx="13742">
                  <c:v>SalvkPyC-pk</c:v>
                </c:pt>
                <c:pt idx="13743">
                  <c:v>X5KOXfIqD1Q</c:v>
                </c:pt>
                <c:pt idx="13744">
                  <c:v>PHDAg_pbkA4</c:v>
                </c:pt>
                <c:pt idx="13745">
                  <c:v>IMw7bDW8uYA</c:v>
                </c:pt>
                <c:pt idx="13746">
                  <c:v>U9YaIVqvmJw</c:v>
                </c:pt>
                <c:pt idx="13747">
                  <c:v>b6quIfXmzTY</c:v>
                </c:pt>
                <c:pt idx="13748">
                  <c:v>dkXVfNmhnOE</c:v>
                </c:pt>
                <c:pt idx="13749">
                  <c:v>8_apr2UDb_8</c:v>
                </c:pt>
                <c:pt idx="13750">
                  <c:v>mbzCiIzTYJY</c:v>
                </c:pt>
                <c:pt idx="13751">
                  <c:v>ym38sQ455dc</c:v>
                </c:pt>
                <c:pt idx="13752">
                  <c:v>gy9HLNIB1XE</c:v>
                </c:pt>
                <c:pt idx="13753">
                  <c:v>FlQLOIxK9Aw</c:v>
                </c:pt>
                <c:pt idx="13754">
                  <c:v>XkC6cW35Ym0</c:v>
                </c:pt>
                <c:pt idx="13755">
                  <c:v>gk0S58kWUrI</c:v>
                </c:pt>
                <c:pt idx="13756">
                  <c:v>GPrfm9Vwcjg</c:v>
                </c:pt>
                <c:pt idx="13757">
                  <c:v>EWm7V-yufs0</c:v>
                </c:pt>
                <c:pt idx="13758">
                  <c:v>hSXprL3dThE</c:v>
                </c:pt>
                <c:pt idx="13759">
                  <c:v>VWRqkKxJlck</c:v>
                </c:pt>
                <c:pt idx="13760">
                  <c:v>I4OJ0mtTO2A</c:v>
                </c:pt>
                <c:pt idx="13761">
                  <c:v>JUruoiHSbLs</c:v>
                </c:pt>
                <c:pt idx="13762">
                  <c:v>9ttVEPk2fhM</c:v>
                </c:pt>
                <c:pt idx="13763">
                  <c:v>Y3ouEQqzShk</c:v>
                </c:pt>
                <c:pt idx="13764">
                  <c:v>YHXIKYZR9HE</c:v>
                </c:pt>
                <c:pt idx="13765">
                  <c:v>AYfjaVqo-ss</c:v>
                </c:pt>
                <c:pt idx="13766">
                  <c:v>ERqhLv0S0-0</c:v>
                </c:pt>
                <c:pt idx="13767">
                  <c:v>Ny1H0YGyyU4</c:v>
                </c:pt>
                <c:pt idx="13768">
                  <c:v>uoD_YUyCRw0</c:v>
                </c:pt>
                <c:pt idx="13769">
                  <c:v>BP2jaDpzMn8</c:v>
                </c:pt>
                <c:pt idx="13770">
                  <c:v>JoZCckH-54A</c:v>
                </c:pt>
                <c:pt idx="13771">
                  <c:v>eXpd3IjeiuE</c:v>
                </c:pt>
                <c:pt idx="13772">
                  <c:v>wlETea7QhNo</c:v>
                </c:pt>
                <c:pt idx="13773">
                  <c:v>nUck-UjyTic</c:v>
                </c:pt>
                <c:pt idx="13774">
                  <c:v>QWipZwUEJ5U</c:v>
                </c:pt>
                <c:pt idx="13775">
                  <c:v>BDhnNitUSs4</c:v>
                </c:pt>
                <c:pt idx="13776">
                  <c:v>z8f7cPHN0SA</c:v>
                </c:pt>
                <c:pt idx="13777">
                  <c:v>XdP2JugVUFQ</c:v>
                </c:pt>
                <c:pt idx="13778">
                  <c:v>3oU4jzNgqU8</c:v>
                </c:pt>
                <c:pt idx="13779">
                  <c:v>kOeFLVLKlMY</c:v>
                </c:pt>
                <c:pt idx="13780">
                  <c:v>fCheO66na8E</c:v>
                </c:pt>
                <c:pt idx="13781">
                  <c:v>IGZso-Eyg2U</c:v>
                </c:pt>
                <c:pt idx="13782">
                  <c:v>fv4zL8XpTus</c:v>
                </c:pt>
                <c:pt idx="13783">
                  <c:v>VNYzAMoYe40</c:v>
                </c:pt>
                <c:pt idx="13784">
                  <c:v>oVfXmnkDipU</c:v>
                </c:pt>
                <c:pt idx="13785">
                  <c:v>kaxHj8eDSA4</c:v>
                </c:pt>
                <c:pt idx="13786">
                  <c:v>xcrAzIt5-RU</c:v>
                </c:pt>
                <c:pt idx="13787">
                  <c:v>tTITD2UlBeE</c:v>
                </c:pt>
                <c:pt idx="13788">
                  <c:v>I0Ne2Kisosk</c:v>
                </c:pt>
                <c:pt idx="13789">
                  <c:v>Gw_0YTSblOc</c:v>
                </c:pt>
                <c:pt idx="13790">
                  <c:v>FciPpWOp2iw</c:v>
                </c:pt>
                <c:pt idx="13791">
                  <c:v>7YtKD28XBQs</c:v>
                </c:pt>
                <c:pt idx="13792">
                  <c:v>coF8r_M_Rnw</c:v>
                </c:pt>
                <c:pt idx="13793">
                  <c:v>iEXOpmZVKYI</c:v>
                </c:pt>
                <c:pt idx="13794">
                  <c:v>m5Y4qf_D_88</c:v>
                </c:pt>
                <c:pt idx="13795">
                  <c:v>9ISgD3zU9GE</c:v>
                </c:pt>
                <c:pt idx="13796">
                  <c:v>OCEtNtpHlDc</c:v>
                </c:pt>
                <c:pt idx="13797">
                  <c:v>M9111-TwA6Y</c:v>
                </c:pt>
                <c:pt idx="13798">
                  <c:v>q7qi_G3JWAk</c:v>
                </c:pt>
                <c:pt idx="13799">
                  <c:v>DqimCxpuIZ4</c:v>
                </c:pt>
                <c:pt idx="13800">
                  <c:v>UBdpGbHbuPU</c:v>
                </c:pt>
                <c:pt idx="13801">
                  <c:v>IdWCGqu9NDE</c:v>
                </c:pt>
                <c:pt idx="13802">
                  <c:v>Bje6JcQPTOg</c:v>
                </c:pt>
                <c:pt idx="13803">
                  <c:v>vuGiHHSJ77Q</c:v>
                </c:pt>
                <c:pt idx="13804">
                  <c:v>fZXMzwEisV8</c:v>
                </c:pt>
                <c:pt idx="13805">
                  <c:v>eZsO9mNRfeo</c:v>
                </c:pt>
                <c:pt idx="13806">
                  <c:v>oiZ8p7rMt7I</c:v>
                </c:pt>
                <c:pt idx="13807">
                  <c:v>XkhLHzJfDpA</c:v>
                </c:pt>
                <c:pt idx="13808">
                  <c:v>JuM4UxOq-jA</c:v>
                </c:pt>
                <c:pt idx="13809">
                  <c:v>RlX2wG93AMA</c:v>
                </c:pt>
                <c:pt idx="13810">
                  <c:v>O8xAmluJ5Ro</c:v>
                </c:pt>
                <c:pt idx="13811">
                  <c:v>HopJRE7iYNo</c:v>
                </c:pt>
                <c:pt idx="13812">
                  <c:v>Ih2JqFmxaes</c:v>
                </c:pt>
                <c:pt idx="13813">
                  <c:v>fvsh83GwDi8</c:v>
                </c:pt>
                <c:pt idx="13814">
                  <c:v>4lTwDI_j6Ao</c:v>
                </c:pt>
                <c:pt idx="13815">
                  <c:v>hziNFodFVsw</c:v>
                </c:pt>
                <c:pt idx="13816">
                  <c:v>EKyafya3Wfo</c:v>
                </c:pt>
                <c:pt idx="13817">
                  <c:v>U5vm7j9nghY</c:v>
                </c:pt>
                <c:pt idx="13818">
                  <c:v>Yph7RXTKvvc</c:v>
                </c:pt>
                <c:pt idx="13819">
                  <c:v>-9MAylsrai4</c:v>
                </c:pt>
                <c:pt idx="13820">
                  <c:v>oQAU-w81c_I</c:v>
                </c:pt>
                <c:pt idx="13821">
                  <c:v>ZASCWH7oVPM</c:v>
                </c:pt>
                <c:pt idx="13822">
                  <c:v>WG-Br4lJIiI</c:v>
                </c:pt>
                <c:pt idx="13823">
                  <c:v>2zm3EhuX7Y0</c:v>
                </c:pt>
                <c:pt idx="13824">
                  <c:v>P-sUQhpe3gU</c:v>
                </c:pt>
                <c:pt idx="13825">
                  <c:v>JgRlhZoELQ0</c:v>
                </c:pt>
                <c:pt idx="13826">
                  <c:v>tjSW-qBd-v8</c:v>
                </c:pt>
                <c:pt idx="13827">
                  <c:v>MwfwnUjUqbs</c:v>
                </c:pt>
                <c:pt idx="13828">
                  <c:v>ONppwrrzCRQ</c:v>
                </c:pt>
                <c:pt idx="13829">
                  <c:v>OZ5qPuxYlEs</c:v>
                </c:pt>
                <c:pt idx="13830">
                  <c:v>LUqt0j_9eLw</c:v>
                </c:pt>
                <c:pt idx="13831">
                  <c:v>8OiMISeR7ak</c:v>
                </c:pt>
                <c:pt idx="13832">
                  <c:v>BA0jfcfWnn8</c:v>
                </c:pt>
                <c:pt idx="13833">
                  <c:v>FeNjVJfo5kw</c:v>
                </c:pt>
                <c:pt idx="13834">
                  <c:v>ZlN9j8Ph4l4</c:v>
                </c:pt>
                <c:pt idx="13835">
                  <c:v>aKb7DqdH1tY</c:v>
                </c:pt>
                <c:pt idx="13836">
                  <c:v>wyuOYcUYDaI</c:v>
                </c:pt>
                <c:pt idx="13837">
                  <c:v>6VXkSXUjydw</c:v>
                </c:pt>
                <c:pt idx="13838">
                  <c:v>fUUsK7IASXc</c:v>
                </c:pt>
                <c:pt idx="13839">
                  <c:v>H0vLUrn5eAA</c:v>
                </c:pt>
                <c:pt idx="13840">
                  <c:v>2K_ntWpBlFA</c:v>
                </c:pt>
                <c:pt idx="13841">
                  <c:v>ribKgKBb6ig</c:v>
                </c:pt>
                <c:pt idx="13842">
                  <c:v>Qj6vSRd9JxU</c:v>
                </c:pt>
                <c:pt idx="13843">
                  <c:v>NfaOuW2qKqo</c:v>
                </c:pt>
                <c:pt idx="13844">
                  <c:v>xwtlDlhntUo</c:v>
                </c:pt>
                <c:pt idx="13845">
                  <c:v>yNHtyP1DyE0</c:v>
                </c:pt>
                <c:pt idx="13846">
                  <c:v>dIcKb3iTT-w</c:v>
                </c:pt>
                <c:pt idx="13847">
                  <c:v>J3b0WiLjwVQ</c:v>
                </c:pt>
                <c:pt idx="13848">
                  <c:v>uA4cSPgs_Ps</c:v>
                </c:pt>
                <c:pt idx="13849">
                  <c:v>CNG_oVNmkxk</c:v>
                </c:pt>
                <c:pt idx="13850">
                  <c:v>Y53AevwVjSU</c:v>
                </c:pt>
                <c:pt idx="13851">
                  <c:v>FOPeYtpooo4</c:v>
                </c:pt>
                <c:pt idx="13852">
                  <c:v>B83FMAqwF6c</c:v>
                </c:pt>
                <c:pt idx="13853">
                  <c:v>3PBJLq6vmig</c:v>
                </c:pt>
                <c:pt idx="13854">
                  <c:v>gTTiALTE6Ak</c:v>
                </c:pt>
                <c:pt idx="13855">
                  <c:v>yi23MMG7zKQ</c:v>
                </c:pt>
                <c:pt idx="13856">
                  <c:v>_1iWMsOwyRY</c:v>
                </c:pt>
                <c:pt idx="13857">
                  <c:v>PLRwEyl47W8</c:v>
                </c:pt>
                <c:pt idx="13858">
                  <c:v>dQaLXXPVW4I</c:v>
                </c:pt>
                <c:pt idx="13859">
                  <c:v>aGP54oQa_9Y</c:v>
                </c:pt>
                <c:pt idx="13860">
                  <c:v>KX3b0okwL0A</c:v>
                </c:pt>
                <c:pt idx="13861">
                  <c:v>RAimZDVvS0o</c:v>
                </c:pt>
                <c:pt idx="13862">
                  <c:v>tcq-Iq7LdFk</c:v>
                </c:pt>
                <c:pt idx="13863">
                  <c:v>u-cRnzazmcI</c:v>
                </c:pt>
                <c:pt idx="13864">
                  <c:v>VN60MZlCZn4</c:v>
                </c:pt>
                <c:pt idx="13865">
                  <c:v>jd4TphVdDm0</c:v>
                </c:pt>
                <c:pt idx="13866">
                  <c:v>W-VY--brYbg</c:v>
                </c:pt>
                <c:pt idx="13867">
                  <c:v>MKio29y4zG0</c:v>
                </c:pt>
                <c:pt idx="13868">
                  <c:v>xWQAuvE5CbE</c:v>
                </c:pt>
                <c:pt idx="13869">
                  <c:v>6FYjSdSg5Es</c:v>
                </c:pt>
                <c:pt idx="13870">
                  <c:v>7N9U2mbQwBA</c:v>
                </c:pt>
                <c:pt idx="13871">
                  <c:v>JADtNk5ORUI</c:v>
                </c:pt>
                <c:pt idx="13872">
                  <c:v>T0UuGU7Uipo</c:v>
                </c:pt>
                <c:pt idx="13873">
                  <c:v>c4i2kmAx4R0</c:v>
                </c:pt>
                <c:pt idx="13874">
                  <c:v>l-M3oHIPy8w</c:v>
                </c:pt>
                <c:pt idx="13875">
                  <c:v>pnrftViBq44</c:v>
                </c:pt>
                <c:pt idx="13876">
                  <c:v>qcPWjww3EN4</c:v>
                </c:pt>
                <c:pt idx="13877">
                  <c:v>VcE0Cun5Bd8</c:v>
                </c:pt>
                <c:pt idx="13878">
                  <c:v>K6JyjjNnTlg</c:v>
                </c:pt>
                <c:pt idx="13879">
                  <c:v>JEKdVYPn224</c:v>
                </c:pt>
                <c:pt idx="13880">
                  <c:v>iIQ9wf3H4E4</c:v>
                </c:pt>
                <c:pt idx="13881">
                  <c:v>mHSR2WBxKXw</c:v>
                </c:pt>
                <c:pt idx="13882">
                  <c:v>34lcrQy8lwU</c:v>
                </c:pt>
                <c:pt idx="13883">
                  <c:v>ej3QxJd8FKs</c:v>
                </c:pt>
                <c:pt idx="13884">
                  <c:v>pYetDBXLY50</c:v>
                </c:pt>
                <c:pt idx="13885">
                  <c:v>wIOqBvEh6ok</c:v>
                </c:pt>
                <c:pt idx="13886">
                  <c:v>t_3YxbCWgM4</c:v>
                </c:pt>
                <c:pt idx="13887">
                  <c:v>Yp9jxlF85lo</c:v>
                </c:pt>
                <c:pt idx="13888">
                  <c:v>wWb5gqnIAEI</c:v>
                </c:pt>
                <c:pt idx="13889">
                  <c:v>hXkxExM3lik</c:v>
                </c:pt>
                <c:pt idx="13890">
                  <c:v>iBlXf5EbMDk</c:v>
                </c:pt>
                <c:pt idx="13891">
                  <c:v>2ha5EeSaGss</c:v>
                </c:pt>
                <c:pt idx="13892">
                  <c:v>RkFCDLkRhY4</c:v>
                </c:pt>
                <c:pt idx="13893">
                  <c:v>NDuOXWe4KW8</c:v>
                </c:pt>
                <c:pt idx="13894">
                  <c:v>hxTzYLEoGvc</c:v>
                </c:pt>
                <c:pt idx="13895">
                  <c:v>miCY-JLN4lg</c:v>
                </c:pt>
                <c:pt idx="13896">
                  <c:v>UmVSUuv514g</c:v>
                </c:pt>
                <c:pt idx="13897">
                  <c:v>D8lrifSKRWw</c:v>
                </c:pt>
                <c:pt idx="13898">
                  <c:v>b1iK4yIbjCU</c:v>
                </c:pt>
                <c:pt idx="13899">
                  <c:v>I8pE1a7BknU</c:v>
                </c:pt>
                <c:pt idx="13900">
                  <c:v>PvaPFw9GtUo</c:v>
                </c:pt>
                <c:pt idx="13901">
                  <c:v>zKaJpFB4FFM</c:v>
                </c:pt>
                <c:pt idx="13902">
                  <c:v>uRNT5Nj_5ns</c:v>
                </c:pt>
                <c:pt idx="13903">
                  <c:v>AQarWRzD4_E</c:v>
                </c:pt>
                <c:pt idx="13904">
                  <c:v>WBJ6sYt7sDg</c:v>
                </c:pt>
                <c:pt idx="13905">
                  <c:v>aIVSrUQOp0Y</c:v>
                </c:pt>
                <c:pt idx="13906">
                  <c:v>cao1papIbIc</c:v>
                </c:pt>
                <c:pt idx="13907">
                  <c:v>PP3S9pg3dVE</c:v>
                </c:pt>
                <c:pt idx="13908">
                  <c:v>hpExqzUO5Jk</c:v>
                </c:pt>
                <c:pt idx="13909">
                  <c:v>IHwNbqGd1Z0</c:v>
                </c:pt>
                <c:pt idx="13910">
                  <c:v>FN9ljWAxuiw</c:v>
                </c:pt>
                <c:pt idx="13911">
                  <c:v>H60ax6ajPL4</c:v>
                </c:pt>
                <c:pt idx="13912">
                  <c:v>cXAt9q-09Bc</c:v>
                </c:pt>
                <c:pt idx="13913">
                  <c:v>230avfKO_WA</c:v>
                </c:pt>
                <c:pt idx="13914">
                  <c:v>3JH8QSXxbTc</c:v>
                </c:pt>
                <c:pt idx="13915">
                  <c:v>Gr1Si_he0gg</c:v>
                </c:pt>
                <c:pt idx="13916">
                  <c:v>KsrvgE_WN2A</c:v>
                </c:pt>
                <c:pt idx="13917">
                  <c:v>Tcy1s9c92vg</c:v>
                </c:pt>
                <c:pt idx="13918">
                  <c:v>Q9PUeWuf_Tg</c:v>
                </c:pt>
                <c:pt idx="13919">
                  <c:v>3huX34dtXO4</c:v>
                </c:pt>
                <c:pt idx="13920">
                  <c:v>5kacW5YROic</c:v>
                </c:pt>
                <c:pt idx="13921">
                  <c:v>uKHXOU9L3u0</c:v>
                </c:pt>
                <c:pt idx="13922">
                  <c:v>d7IAaB-nS7E</c:v>
                </c:pt>
                <c:pt idx="13923">
                  <c:v>4kc7e_yHEUk</c:v>
                </c:pt>
                <c:pt idx="13924">
                  <c:v>6RvoY5yBS9Q</c:v>
                </c:pt>
                <c:pt idx="13925">
                  <c:v>8UQSvetgErU</c:v>
                </c:pt>
                <c:pt idx="13926">
                  <c:v>WxpVc_8QzeE</c:v>
                </c:pt>
                <c:pt idx="13927">
                  <c:v>DTs2Orwc2_k</c:v>
                </c:pt>
                <c:pt idx="13928">
                  <c:v>Oezke7z2Vdg</c:v>
                </c:pt>
                <c:pt idx="13929">
                  <c:v>HWSryRtKbLE</c:v>
                </c:pt>
                <c:pt idx="13930">
                  <c:v>VjDrNseQ_P4</c:v>
                </c:pt>
                <c:pt idx="13931">
                  <c:v>OLpzz72OKzo</c:v>
                </c:pt>
                <c:pt idx="13932">
                  <c:v>LI9H92Wsixg</c:v>
                </c:pt>
                <c:pt idx="13933">
                  <c:v>j1bSvqK35Mg</c:v>
                </c:pt>
                <c:pt idx="13934">
                  <c:v>Jarzxjkg8hg</c:v>
                </c:pt>
                <c:pt idx="13935">
                  <c:v>FJ7F0oxwnak</c:v>
                </c:pt>
                <c:pt idx="13936">
                  <c:v>IHtJgtBm9k0</c:v>
                </c:pt>
                <c:pt idx="13937">
                  <c:v>m7ffUcwXDhM</c:v>
                </c:pt>
                <c:pt idx="13938">
                  <c:v>ZpV_akHfGLE</c:v>
                </c:pt>
                <c:pt idx="13939">
                  <c:v>elNfuNqMfZg</c:v>
                </c:pt>
                <c:pt idx="13940">
                  <c:v>_z_s-3nBtFE</c:v>
                </c:pt>
                <c:pt idx="13941">
                  <c:v>vY6Uf3O5uR0</c:v>
                </c:pt>
                <c:pt idx="13942">
                  <c:v>LyheMkd_a6g</c:v>
                </c:pt>
                <c:pt idx="13943">
                  <c:v>AjShGEgJRD8</c:v>
                </c:pt>
                <c:pt idx="13944">
                  <c:v>ttM_l4oYBDw</c:v>
                </c:pt>
                <c:pt idx="13945">
                  <c:v>nIFFxj9yDgc</c:v>
                </c:pt>
                <c:pt idx="13946">
                  <c:v>yBYVSVHLSh8</c:v>
                </c:pt>
                <c:pt idx="13947">
                  <c:v>5Co-stvSgIE</c:v>
                </c:pt>
                <c:pt idx="13948">
                  <c:v>gNTWoa236O4</c:v>
                </c:pt>
                <c:pt idx="13949">
                  <c:v>f7U839eldyM</c:v>
                </c:pt>
                <c:pt idx="13950">
                  <c:v>SiAwgvDnbc4</c:v>
                </c:pt>
                <c:pt idx="13951">
                  <c:v>VTkFfX_t9kM</c:v>
                </c:pt>
                <c:pt idx="13952">
                  <c:v>7mfyIUI0EVs</c:v>
                </c:pt>
                <c:pt idx="13953">
                  <c:v>neYRupCRYXY</c:v>
                </c:pt>
                <c:pt idx="13954">
                  <c:v>6yYwFqYMppY</c:v>
                </c:pt>
                <c:pt idx="13955">
                  <c:v>TrHjAb6GOAA</c:v>
                </c:pt>
                <c:pt idx="13956">
                  <c:v>L6Yzg0pUS4M</c:v>
                </c:pt>
                <c:pt idx="13957">
                  <c:v>gb20FrbPlrE</c:v>
                </c:pt>
                <c:pt idx="13958">
                  <c:v>V9mLATNRwDo</c:v>
                </c:pt>
                <c:pt idx="13959">
                  <c:v>3-ql5kG42Yw</c:v>
                </c:pt>
                <c:pt idx="13960">
                  <c:v>Vv4xsdOHjXM</c:v>
                </c:pt>
                <c:pt idx="13961">
                  <c:v>QNFjcJOKwoo</c:v>
                </c:pt>
                <c:pt idx="13962">
                  <c:v>J3yloCpVth0</c:v>
                </c:pt>
                <c:pt idx="13963">
                  <c:v>syrtp8YYxow</c:v>
                </c:pt>
                <c:pt idx="13964">
                  <c:v>5AprOYRDHWk</c:v>
                </c:pt>
                <c:pt idx="13965">
                  <c:v>tyDX5z3xAEI</c:v>
                </c:pt>
                <c:pt idx="13966">
                  <c:v>tca7XtW8S1o</c:v>
                </c:pt>
                <c:pt idx="13967">
                  <c:v>iT3D-vpr7SU</c:v>
                </c:pt>
                <c:pt idx="13968">
                  <c:v>_BPNKTZoiHQ</c:v>
                </c:pt>
                <c:pt idx="13969">
                  <c:v>nINT3ga-GTM</c:v>
                </c:pt>
                <c:pt idx="13970">
                  <c:v>FQqior414WY</c:v>
                </c:pt>
                <c:pt idx="13971">
                  <c:v>8Bfgqa93tMQ</c:v>
                </c:pt>
                <c:pt idx="13972">
                  <c:v>jB42mPns-K4</c:v>
                </c:pt>
                <c:pt idx="13973">
                  <c:v>SaiBNwLj42M</c:v>
                </c:pt>
                <c:pt idx="13974">
                  <c:v>0COg0mNHzE0</c:v>
                </c:pt>
                <c:pt idx="13975">
                  <c:v>s7cqjmNzteM</c:v>
                </c:pt>
                <c:pt idx="13976">
                  <c:v>SpLiViK_TdU</c:v>
                </c:pt>
                <c:pt idx="13977">
                  <c:v>ijti0_HeIEU</c:v>
                </c:pt>
                <c:pt idx="13978">
                  <c:v>Y0wKme3gPgo</c:v>
                </c:pt>
                <c:pt idx="13979">
                  <c:v>NZlIOdo-u-k</c:v>
                </c:pt>
                <c:pt idx="13980">
                  <c:v>ROKDon7sgW4</c:v>
                </c:pt>
                <c:pt idx="13981">
                  <c:v>gWO8tll3fLk</c:v>
                </c:pt>
                <c:pt idx="13982">
                  <c:v>2oV_qSxj4wI</c:v>
                </c:pt>
                <c:pt idx="13983">
                  <c:v>776P6GFLAyc</c:v>
                </c:pt>
                <c:pt idx="13984">
                  <c:v>nFYM6XyWvuw</c:v>
                </c:pt>
                <c:pt idx="13985">
                  <c:v>uqH4oRB7fME</c:v>
                </c:pt>
                <c:pt idx="13986">
                  <c:v>1IVy3oxN9i8</c:v>
                </c:pt>
                <c:pt idx="13987">
                  <c:v>pVAHL_RCkN4</c:v>
                </c:pt>
                <c:pt idx="13988">
                  <c:v>8njuJw-LV7Y</c:v>
                </c:pt>
                <c:pt idx="13989">
                  <c:v>M7mk3tVS6ow</c:v>
                </c:pt>
                <c:pt idx="13990">
                  <c:v>0gKk_JQkMIY</c:v>
                </c:pt>
                <c:pt idx="13991">
                  <c:v>uvdTx6YMKBA</c:v>
                </c:pt>
                <c:pt idx="13992">
                  <c:v>lTCetELrWvo</c:v>
                </c:pt>
                <c:pt idx="13993">
                  <c:v>Fv5ufmVxOi8</c:v>
                </c:pt>
                <c:pt idx="13994">
                  <c:v>BMRhVNC1GOM</c:v>
                </c:pt>
                <c:pt idx="13995">
                  <c:v>vP8fmkyY3sA</c:v>
                </c:pt>
                <c:pt idx="13996">
                  <c:v>2OSjL2U52Hk</c:v>
                </c:pt>
                <c:pt idx="13997">
                  <c:v>XWdiAshm6k4</c:v>
                </c:pt>
                <c:pt idx="13998">
                  <c:v>PL_7NLCDqek</c:v>
                </c:pt>
                <c:pt idx="13999">
                  <c:v>-7ge2A8bRr4</c:v>
                </c:pt>
                <c:pt idx="14000">
                  <c:v>rnGfXMas1ko</c:v>
                </c:pt>
                <c:pt idx="14001">
                  <c:v>EMgKa12BYtQ</c:v>
                </c:pt>
                <c:pt idx="14002">
                  <c:v>snTnQ5IV7vA</c:v>
                </c:pt>
                <c:pt idx="14003">
                  <c:v>k6lXf_YuynE</c:v>
                </c:pt>
                <c:pt idx="14004">
                  <c:v>ZrVBEcZz4oM</c:v>
                </c:pt>
                <c:pt idx="14005">
                  <c:v>MnVJ_wBpZmg</c:v>
                </c:pt>
                <c:pt idx="14006">
                  <c:v>33bO69rUwk0</c:v>
                </c:pt>
                <c:pt idx="14007">
                  <c:v>wci7R7spK-k</c:v>
                </c:pt>
                <c:pt idx="14008">
                  <c:v>2eGvuYv5scc</c:v>
                </c:pt>
                <c:pt idx="14009">
                  <c:v>PXzVdXXYsjY</c:v>
                </c:pt>
                <c:pt idx="14010">
                  <c:v>f2GeSskSsy8</c:v>
                </c:pt>
                <c:pt idx="14011">
                  <c:v>QDsZ3HP3xdk</c:v>
                </c:pt>
                <c:pt idx="14012">
                  <c:v>3pdPBVRVON4</c:v>
                </c:pt>
                <c:pt idx="14013">
                  <c:v>13zgNDLHfyk</c:v>
                </c:pt>
                <c:pt idx="14014">
                  <c:v>hUJGGABc1mg</c:v>
                </c:pt>
                <c:pt idx="14015">
                  <c:v>JXdzfdLsdSE</c:v>
                </c:pt>
                <c:pt idx="14016">
                  <c:v>9wts-7nihUU</c:v>
                </c:pt>
                <c:pt idx="14017">
                  <c:v>c_aqnGYhxEM</c:v>
                </c:pt>
                <c:pt idx="14018">
                  <c:v>NTiSvK7c810</c:v>
                </c:pt>
                <c:pt idx="14019">
                  <c:v>7PL4B9CFA4c</c:v>
                </c:pt>
                <c:pt idx="14020">
                  <c:v>9CWGIOWvsMc</c:v>
                </c:pt>
                <c:pt idx="14021">
                  <c:v>guVzBC1CKNQ</c:v>
                </c:pt>
                <c:pt idx="14022">
                  <c:v>FTQnR4BC_BI</c:v>
                </c:pt>
                <c:pt idx="14023">
                  <c:v>p35aF4WBn1o</c:v>
                </c:pt>
                <c:pt idx="14024">
                  <c:v>EJ8LI8bF5ho</c:v>
                </c:pt>
                <c:pt idx="14025">
                  <c:v>jMsCz4JU8q0</c:v>
                </c:pt>
                <c:pt idx="14026">
                  <c:v>ZGgWlec-82s</c:v>
                </c:pt>
                <c:pt idx="14027">
                  <c:v>bCKx-WSmYtA</c:v>
                </c:pt>
                <c:pt idx="14028">
                  <c:v>ZrqhD7hFQmQ</c:v>
                </c:pt>
                <c:pt idx="14029">
                  <c:v>Bj7D2crmi1I</c:v>
                </c:pt>
                <c:pt idx="14030">
                  <c:v>KarUOTNkwhE</c:v>
                </c:pt>
                <c:pt idx="14031">
                  <c:v>V3xkZ8DV8v0</c:v>
                </c:pt>
                <c:pt idx="14032">
                  <c:v>ZQk6kHU03x8</c:v>
                </c:pt>
                <c:pt idx="14033">
                  <c:v>YSZvpN14VL8</c:v>
                </c:pt>
                <c:pt idx="14034">
                  <c:v>25AhGkLfP-Y</c:v>
                </c:pt>
                <c:pt idx="14035">
                  <c:v>e_SV4g7dYBY</c:v>
                </c:pt>
                <c:pt idx="14036">
                  <c:v>zk9HAy2vlbc</c:v>
                </c:pt>
                <c:pt idx="14037">
                  <c:v>LMuNJ9XdG7k</c:v>
                </c:pt>
                <c:pt idx="14038">
                  <c:v>I-GCE56uoQE</c:v>
                </c:pt>
                <c:pt idx="14039">
                  <c:v>RiyHPI3apgw</c:v>
                </c:pt>
                <c:pt idx="14040">
                  <c:v>ckSOYdV60fc</c:v>
                </c:pt>
                <c:pt idx="14041">
                  <c:v>aJlDr_z4MqU</c:v>
                </c:pt>
                <c:pt idx="14042">
                  <c:v>EBQO2SYkyuk</c:v>
                </c:pt>
                <c:pt idx="14043">
                  <c:v>T4NcYP71m6w</c:v>
                </c:pt>
                <c:pt idx="14044">
                  <c:v>qQo69YciSNQ</c:v>
                </c:pt>
                <c:pt idx="14045">
                  <c:v>JF_y-hMSe5c</c:v>
                </c:pt>
                <c:pt idx="14046">
                  <c:v>2iyAaJ7SX9M</c:v>
                </c:pt>
                <c:pt idx="14047">
                  <c:v>RqJHBEtc-gQ</c:v>
                </c:pt>
                <c:pt idx="14048">
                  <c:v>IttYcFEJvA0</c:v>
                </c:pt>
                <c:pt idx="14049">
                  <c:v>AMqicimKMxI</c:v>
                </c:pt>
                <c:pt idx="14050">
                  <c:v>MZqOW5g4SOg</c:v>
                </c:pt>
                <c:pt idx="14051">
                  <c:v>LxxVsSFTR1o</c:v>
                </c:pt>
                <c:pt idx="14052">
                  <c:v>bnaPRQbwYJI</c:v>
                </c:pt>
                <c:pt idx="14053">
                  <c:v>oX9X8XY4IcY</c:v>
                </c:pt>
                <c:pt idx="14054">
                  <c:v>7oFmPlfCzp8</c:v>
                </c:pt>
                <c:pt idx="14055">
                  <c:v>jrfmT77cSUo</c:v>
                </c:pt>
                <c:pt idx="14056">
                  <c:v>iV-IXbKTkz4</c:v>
                </c:pt>
                <c:pt idx="14057">
                  <c:v>O36AYXXotIg</c:v>
                </c:pt>
                <c:pt idx="14058">
                  <c:v>nGS465pqJw4</c:v>
                </c:pt>
                <c:pt idx="14059">
                  <c:v>x25OZdUKJ6s</c:v>
                </c:pt>
                <c:pt idx="14060">
                  <c:v>D7nuNDiTXgs</c:v>
                </c:pt>
                <c:pt idx="14061">
                  <c:v>B7Bm3GN4mdw</c:v>
                </c:pt>
                <c:pt idx="14062">
                  <c:v>x5GcmIaZ5eI</c:v>
                </c:pt>
                <c:pt idx="14063">
                  <c:v>7fb1B_MKYC0</c:v>
                </c:pt>
                <c:pt idx="14064">
                  <c:v>vhHwKF1EnWg</c:v>
                </c:pt>
                <c:pt idx="14065">
                  <c:v>tddNGGrhjTU</c:v>
                </c:pt>
                <c:pt idx="14066">
                  <c:v>PwIhzxTVnVE</c:v>
                </c:pt>
                <c:pt idx="14067">
                  <c:v>K-48EF15nVU</c:v>
                </c:pt>
                <c:pt idx="14068">
                  <c:v>OViua0ZxgIc</c:v>
                </c:pt>
                <c:pt idx="14069">
                  <c:v>9s1jd9u5uIs</c:v>
                </c:pt>
                <c:pt idx="14070">
                  <c:v>BhSiEV3uhBs</c:v>
                </c:pt>
                <c:pt idx="14071">
                  <c:v>1S9Vdt25kZU</c:v>
                </c:pt>
                <c:pt idx="14072">
                  <c:v>BLP-e2h1-MU</c:v>
                </c:pt>
                <c:pt idx="14073">
                  <c:v>eMYXym-4MJ0</c:v>
                </c:pt>
                <c:pt idx="14074">
                  <c:v>K1Fn8UkN18o</c:v>
                </c:pt>
                <c:pt idx="14075">
                  <c:v>xAmikXH_zdE</c:v>
                </c:pt>
                <c:pt idx="14076">
                  <c:v>snHS6Nwf15c</c:v>
                </c:pt>
                <c:pt idx="14077">
                  <c:v>OMgGT4f6as4</c:v>
                </c:pt>
                <c:pt idx="14078">
                  <c:v>7ZfzoUwPkXc</c:v>
                </c:pt>
                <c:pt idx="14079">
                  <c:v>nHbpRwEhE7o</c:v>
                </c:pt>
                <c:pt idx="14080">
                  <c:v>jjn26SndxBM</c:v>
                </c:pt>
                <c:pt idx="14081">
                  <c:v>zwwfogoWVIA</c:v>
                </c:pt>
                <c:pt idx="14082">
                  <c:v>Kw3bNl3032Y</c:v>
                </c:pt>
                <c:pt idx="14083">
                  <c:v>iFgXT21LOl8</c:v>
                </c:pt>
                <c:pt idx="14084">
                  <c:v>1-ZhOClJO-w</c:v>
                </c:pt>
                <c:pt idx="14085">
                  <c:v>ZscgrAjqcYk</c:v>
                </c:pt>
                <c:pt idx="14086">
                  <c:v>d8ZO47wXPTA</c:v>
                </c:pt>
                <c:pt idx="14087">
                  <c:v>SyJpE3WiNEE</c:v>
                </c:pt>
                <c:pt idx="14088">
                  <c:v>ndp2u2F0t1g</c:v>
                </c:pt>
                <c:pt idx="14089">
                  <c:v>PclVRXWmhAY</c:v>
                </c:pt>
                <c:pt idx="14090">
                  <c:v>7dIL5OAtb_E</c:v>
                </c:pt>
                <c:pt idx="14091">
                  <c:v>sJVLaui75iI</c:v>
                </c:pt>
                <c:pt idx="14092">
                  <c:v>rX1qck58UVs</c:v>
                </c:pt>
                <c:pt idx="14093">
                  <c:v>Y1vwPVnDgM8</c:v>
                </c:pt>
                <c:pt idx="14094">
                  <c:v>uuWJIsTZzPk</c:v>
                </c:pt>
                <c:pt idx="14095">
                  <c:v>hBqY6ZFPRQA</c:v>
                </c:pt>
                <c:pt idx="14096">
                  <c:v>2ThBomFqb04</c:v>
                </c:pt>
                <c:pt idx="14097">
                  <c:v>VYpaNx5t6J8</c:v>
                </c:pt>
                <c:pt idx="14098">
                  <c:v>IVdMWzrwtvo</c:v>
                </c:pt>
                <c:pt idx="14099">
                  <c:v>UdGQON7u9cQ</c:v>
                </c:pt>
                <c:pt idx="14100">
                  <c:v>iHisMxMZwDI</c:v>
                </c:pt>
                <c:pt idx="14101">
                  <c:v>NCJE9r2V9Tg</c:v>
                </c:pt>
                <c:pt idx="14102">
                  <c:v>Lsr1OG9NJUQ</c:v>
                </c:pt>
                <c:pt idx="14103">
                  <c:v>DSLGz3UwAa0</c:v>
                </c:pt>
                <c:pt idx="14104">
                  <c:v>iABlo-V031k</c:v>
                </c:pt>
                <c:pt idx="14105">
                  <c:v>yaWDiSuD3CY</c:v>
                </c:pt>
                <c:pt idx="14106">
                  <c:v>7kKz5SCskq0</c:v>
                </c:pt>
                <c:pt idx="14107">
                  <c:v>Lt46fYe7ul4</c:v>
                </c:pt>
                <c:pt idx="14108">
                  <c:v>eWhEN936nnU</c:v>
                </c:pt>
                <c:pt idx="14109">
                  <c:v>C31XVeWaMWY</c:v>
                </c:pt>
                <c:pt idx="14110">
                  <c:v>8PggI9q42Fk</c:v>
                </c:pt>
                <c:pt idx="14111">
                  <c:v>dVhNi_jZ820</c:v>
                </c:pt>
                <c:pt idx="14112">
                  <c:v>5NksokyGX3o</c:v>
                </c:pt>
                <c:pt idx="14113">
                  <c:v>VHHwaO1JZPQ</c:v>
                </c:pt>
                <c:pt idx="14114">
                  <c:v>bH81MrjYZDs</c:v>
                </c:pt>
                <c:pt idx="14115">
                  <c:v>U3vOQIOTa9I</c:v>
                </c:pt>
                <c:pt idx="14116">
                  <c:v>VwV-c2qwNoM</c:v>
                </c:pt>
                <c:pt idx="14117">
                  <c:v>ULKaHSYU-SI</c:v>
                </c:pt>
                <c:pt idx="14118">
                  <c:v>QRSqwRwtRMk</c:v>
                </c:pt>
                <c:pt idx="14119">
                  <c:v>HQUWWJ2Ch6Y</c:v>
                </c:pt>
                <c:pt idx="14120">
                  <c:v>RMIpeQHkexE</c:v>
                </c:pt>
                <c:pt idx="14121">
                  <c:v>O7xSGDIPgVk</c:v>
                </c:pt>
                <c:pt idx="14122">
                  <c:v>t9ErAFXrurQ</c:v>
                </c:pt>
                <c:pt idx="14123">
                  <c:v>388JgZwBGaQ</c:v>
                </c:pt>
                <c:pt idx="14124">
                  <c:v>OvdgydP4O_o</c:v>
                </c:pt>
                <c:pt idx="14125">
                  <c:v>aF1nFm3r_pk</c:v>
                </c:pt>
                <c:pt idx="14126">
                  <c:v>Y2qlGTG2Q1Y</c:v>
                </c:pt>
                <c:pt idx="14127">
                  <c:v>t8LYfs7yK0I</c:v>
                </c:pt>
                <c:pt idx="14128">
                  <c:v>LuIb0Izasis</c:v>
                </c:pt>
                <c:pt idx="14129">
                  <c:v>eE8owo80brU</c:v>
                </c:pt>
                <c:pt idx="14130">
                  <c:v>rr8qh2B_oX0</c:v>
                </c:pt>
                <c:pt idx="14131">
                  <c:v>qZUY4e53pMM</c:v>
                </c:pt>
                <c:pt idx="14132">
                  <c:v>_Pvu7Ayiiyg</c:v>
                </c:pt>
                <c:pt idx="14133">
                  <c:v>C8EykP6KbG0</c:v>
                </c:pt>
                <c:pt idx="14134">
                  <c:v>FBRtGbJZpqs</c:v>
                </c:pt>
                <c:pt idx="14135">
                  <c:v>NxQaVoDhiNs</c:v>
                </c:pt>
                <c:pt idx="14136">
                  <c:v>QHxgamOL3No</c:v>
                </c:pt>
                <c:pt idx="14137">
                  <c:v>mhV_vlCc2y8</c:v>
                </c:pt>
                <c:pt idx="14138">
                  <c:v>H7OKwy1l0Jk</c:v>
                </c:pt>
                <c:pt idx="14139">
                  <c:v>pARwtWh3cC4</c:v>
                </c:pt>
                <c:pt idx="14140">
                  <c:v>MD84BFhikMQ</c:v>
                </c:pt>
                <c:pt idx="14141">
                  <c:v>CqzKzeCZzyA</c:v>
                </c:pt>
                <c:pt idx="14142">
                  <c:v>gwSGUosPbvc</c:v>
                </c:pt>
                <c:pt idx="14143">
                  <c:v>1Px_NmoK3Ew</c:v>
                </c:pt>
                <c:pt idx="14144">
                  <c:v>b9hxf_bJfLk</c:v>
                </c:pt>
                <c:pt idx="14145">
                  <c:v>xTpm58ztqEY</c:v>
                </c:pt>
                <c:pt idx="14146">
                  <c:v>Z0rRym-8ANk</c:v>
                </c:pt>
                <c:pt idx="14147">
                  <c:v>eARKYQVn8rU</c:v>
                </c:pt>
                <c:pt idx="14148">
                  <c:v>IhayTDC4GTQ</c:v>
                </c:pt>
                <c:pt idx="14149">
                  <c:v>cEAR5uSjvgE</c:v>
                </c:pt>
                <c:pt idx="14150">
                  <c:v>ygPt_uW8JEY</c:v>
                </c:pt>
                <c:pt idx="14151">
                  <c:v>w6ioUtlunns</c:v>
                </c:pt>
                <c:pt idx="14152">
                  <c:v>kZg0checsDA</c:v>
                </c:pt>
                <c:pt idx="14153">
                  <c:v>bJjZfPGlUWg</c:v>
                </c:pt>
                <c:pt idx="14154">
                  <c:v>M3ha79NJcnk</c:v>
                </c:pt>
                <c:pt idx="14155">
                  <c:v>Bg_jvPZkYYg</c:v>
                </c:pt>
                <c:pt idx="14156">
                  <c:v>mMJBAvHAEEM</c:v>
                </c:pt>
                <c:pt idx="14157">
                  <c:v>2p1oQYMoFhs</c:v>
                </c:pt>
                <c:pt idx="14158">
                  <c:v>j_qs6DgfKD0</c:v>
                </c:pt>
                <c:pt idx="14159">
                  <c:v>XzFklNfsaTs</c:v>
                </c:pt>
                <c:pt idx="14160">
                  <c:v>hQ0RcaSylhs</c:v>
                </c:pt>
                <c:pt idx="14161">
                  <c:v>jFqZjxHGBm4</c:v>
                </c:pt>
                <c:pt idx="14162">
                  <c:v>IrAuNeyMvHk</c:v>
                </c:pt>
                <c:pt idx="14163">
                  <c:v>zFUR86FIfFU</c:v>
                </c:pt>
                <c:pt idx="14164">
                  <c:v>pbXtBV2JBhI</c:v>
                </c:pt>
                <c:pt idx="14165">
                  <c:v>C0kD2LTgMI0</c:v>
                </c:pt>
                <c:pt idx="14166">
                  <c:v>4g4BYRZxpfc</c:v>
                </c:pt>
                <c:pt idx="14167">
                  <c:v>v5xH-g5IHIE</c:v>
                </c:pt>
                <c:pt idx="14168">
                  <c:v>uHylm6XJYXg</c:v>
                </c:pt>
                <c:pt idx="14169">
                  <c:v>ueNftSryPP8</c:v>
                </c:pt>
                <c:pt idx="14170">
                  <c:v>DWe1fO3x6k0</c:v>
                </c:pt>
                <c:pt idx="14171">
                  <c:v>aqC77foBQVI</c:v>
                </c:pt>
                <c:pt idx="14172">
                  <c:v>E258a2cNLf4</c:v>
                </c:pt>
                <c:pt idx="14173">
                  <c:v>ozYeuE6vrE8</c:v>
                </c:pt>
                <c:pt idx="14174">
                  <c:v>YN6Wk4lUMGo</c:v>
                </c:pt>
                <c:pt idx="14175">
                  <c:v>B1PQLwrtdvo</c:v>
                </c:pt>
                <c:pt idx="14176">
                  <c:v>ia51AwuA6u0</c:v>
                </c:pt>
                <c:pt idx="14177">
                  <c:v>_QYSDjAvLmY</c:v>
                </c:pt>
                <c:pt idx="14178">
                  <c:v>CEUFY9k15_E</c:v>
                </c:pt>
                <c:pt idx="14179">
                  <c:v>Lf7dzFCqfmU</c:v>
                </c:pt>
                <c:pt idx="14180">
                  <c:v>OFawo8koz8E</c:v>
                </c:pt>
                <c:pt idx="14181">
                  <c:v>yCek228myCw</c:v>
                </c:pt>
                <c:pt idx="14182">
                  <c:v>tCxxoTuey04</c:v>
                </c:pt>
                <c:pt idx="14183">
                  <c:v>4BV87Ae4sRA</c:v>
                </c:pt>
                <c:pt idx="14184">
                  <c:v>WcBaq5flLUc</c:v>
                </c:pt>
                <c:pt idx="14185">
                  <c:v>BsFbiOksHrQ</c:v>
                </c:pt>
                <c:pt idx="14186">
                  <c:v>3ufQ1PtCThg</c:v>
                </c:pt>
                <c:pt idx="14187">
                  <c:v>Z8fgikLjGnk</c:v>
                </c:pt>
                <c:pt idx="14188">
                  <c:v>zvWmYsEvZJo</c:v>
                </c:pt>
                <c:pt idx="14189">
                  <c:v>OzpPSDB-6iY</c:v>
                </c:pt>
                <c:pt idx="14190">
                  <c:v>Wkf61IKHHKU</c:v>
                </c:pt>
                <c:pt idx="14191">
                  <c:v>WhKbxViySLI</c:v>
                </c:pt>
                <c:pt idx="14192">
                  <c:v>XxH5yqVr6PE</c:v>
                </c:pt>
                <c:pt idx="14193">
                  <c:v>FdXT4z_YrKs</c:v>
                </c:pt>
                <c:pt idx="14194">
                  <c:v>M_j-xlqo6W0</c:v>
                </c:pt>
                <c:pt idx="14195">
                  <c:v>KZcwOlj3SGU</c:v>
                </c:pt>
                <c:pt idx="14196">
                  <c:v>n_ZY_nRjNSg</c:v>
                </c:pt>
                <c:pt idx="14197">
                  <c:v>kf6M9Qumyf4</c:v>
                </c:pt>
                <c:pt idx="14198">
                  <c:v>GDKIIbrAfaw</c:v>
                </c:pt>
                <c:pt idx="14199">
                  <c:v>RkHWRWBbxaw</c:v>
                </c:pt>
                <c:pt idx="14200">
                  <c:v>inc6M4qe-8o</c:v>
                </c:pt>
                <c:pt idx="14201">
                  <c:v>BjaEca-Oa_Y</c:v>
                </c:pt>
                <c:pt idx="14202">
                  <c:v>0KsC50OJmNw</c:v>
                </c:pt>
                <c:pt idx="14203">
                  <c:v>WEkOOtmxTSo</c:v>
                </c:pt>
                <c:pt idx="14204">
                  <c:v>C6p3u3sTd9U</c:v>
                </c:pt>
                <c:pt idx="14205">
                  <c:v>tAQOYR3xtPY</c:v>
                </c:pt>
                <c:pt idx="14206">
                  <c:v>Rj27RuEYMys</c:v>
                </c:pt>
                <c:pt idx="14207">
                  <c:v>OwcwdU1DumE</c:v>
                </c:pt>
                <c:pt idx="14208">
                  <c:v>AvRZ6AHK_sI</c:v>
                </c:pt>
                <c:pt idx="14209">
                  <c:v>HoFoELTR6qY</c:v>
                </c:pt>
                <c:pt idx="14210">
                  <c:v>5_qQRsvyZG4</c:v>
                </c:pt>
                <c:pt idx="14211">
                  <c:v>aFleYBC4cm4</c:v>
                </c:pt>
                <c:pt idx="14212">
                  <c:v>DMqtRSr3Nck</c:v>
                </c:pt>
                <c:pt idx="14213">
                  <c:v>5AX36aYgzDE</c:v>
                </c:pt>
                <c:pt idx="14214">
                  <c:v>vlEPpQhHXlU</c:v>
                </c:pt>
                <c:pt idx="14215">
                  <c:v>OIStC2YJyxk</c:v>
                </c:pt>
                <c:pt idx="14216">
                  <c:v>7_VtZc3VqmU</c:v>
                </c:pt>
                <c:pt idx="14217">
                  <c:v>V6aM41BYNTU</c:v>
                </c:pt>
                <c:pt idx="14218">
                  <c:v>mjIi2H6al5Q</c:v>
                </c:pt>
                <c:pt idx="14219">
                  <c:v>tMWpn3em3_Y</c:v>
                </c:pt>
                <c:pt idx="14220">
                  <c:v>nacCsOW-IrI</c:v>
                </c:pt>
                <c:pt idx="14221">
                  <c:v>jJbULEbQyTM</c:v>
                </c:pt>
                <c:pt idx="14222">
                  <c:v>B6yA2nUqO3A</c:v>
                </c:pt>
                <c:pt idx="14223">
                  <c:v>PRmkLLhEsOc</c:v>
                </c:pt>
                <c:pt idx="14224">
                  <c:v>hjxm--S4cwQ</c:v>
                </c:pt>
                <c:pt idx="14225">
                  <c:v>drh2T_ogx6c</c:v>
                </c:pt>
                <c:pt idx="14226">
                  <c:v>62-VUSiissc</c:v>
                </c:pt>
                <c:pt idx="14227">
                  <c:v>H6Pw4UiL23A</c:v>
                </c:pt>
                <c:pt idx="14228">
                  <c:v>4uKE_VdhEq4</c:v>
                </c:pt>
                <c:pt idx="14229">
                  <c:v>ZXyEI5IvLFA</c:v>
                </c:pt>
                <c:pt idx="14230">
                  <c:v>SJUBculeEiM</c:v>
                </c:pt>
                <c:pt idx="14231">
                  <c:v>JflN59pba0M</c:v>
                </c:pt>
                <c:pt idx="14232">
                  <c:v>Rl4jV5orp0A</c:v>
                </c:pt>
                <c:pt idx="14233">
                  <c:v>foruCNGpRq4</c:v>
                </c:pt>
                <c:pt idx="14234">
                  <c:v>labueHUmNFA</c:v>
                </c:pt>
                <c:pt idx="14235">
                  <c:v>Mcpkefljixo</c:v>
                </c:pt>
                <c:pt idx="14236">
                  <c:v>AxixTGySuJ0</c:v>
                </c:pt>
                <c:pt idx="14237">
                  <c:v>hirWrQNzd9A</c:v>
                </c:pt>
                <c:pt idx="14238">
                  <c:v>YOcQwEmBOoI</c:v>
                </c:pt>
                <c:pt idx="14239">
                  <c:v>RKFEYBdS6Bo</c:v>
                </c:pt>
                <c:pt idx="14240">
                  <c:v>xSjWm8akvYs</c:v>
                </c:pt>
                <c:pt idx="14241">
                  <c:v>QJUK0N2R0oU</c:v>
                </c:pt>
                <c:pt idx="14242">
                  <c:v>Kx-N7y9g7vc</c:v>
                </c:pt>
                <c:pt idx="14243">
                  <c:v>9Fg_C0In88g</c:v>
                </c:pt>
                <c:pt idx="14244">
                  <c:v>9GN7Bi0jP0E</c:v>
                </c:pt>
                <c:pt idx="14245">
                  <c:v>v65uMBNgQWA</c:v>
                </c:pt>
                <c:pt idx="14246">
                  <c:v>tADexA23MnM</c:v>
                </c:pt>
                <c:pt idx="14247">
                  <c:v>PPDnRyJw6FA</c:v>
                </c:pt>
                <c:pt idx="14248">
                  <c:v>SAMSxQfdn8Y</c:v>
                </c:pt>
                <c:pt idx="14249">
                  <c:v>ZYw6XBwKK1o</c:v>
                </c:pt>
                <c:pt idx="14250">
                  <c:v>yNRBUx6_iA4</c:v>
                </c:pt>
                <c:pt idx="14251">
                  <c:v>fqJN1TmjRaY</c:v>
                </c:pt>
                <c:pt idx="14252">
                  <c:v>EL80F2GD8yQ</c:v>
                </c:pt>
                <c:pt idx="14253">
                  <c:v>DFiZP8exhKY</c:v>
                </c:pt>
                <c:pt idx="14254">
                  <c:v>mkB7zQHlKgw</c:v>
                </c:pt>
                <c:pt idx="14255">
                  <c:v>ltJFuOmcrQk</c:v>
                </c:pt>
                <c:pt idx="14256">
                  <c:v>CzGCb6b_Uu0</c:v>
                </c:pt>
                <c:pt idx="14257">
                  <c:v>tnS7uKdBxZY</c:v>
                </c:pt>
                <c:pt idx="14258">
                  <c:v>zNG-ePrteA8</c:v>
                </c:pt>
                <c:pt idx="14259">
                  <c:v>4sRlB99RtB8</c:v>
                </c:pt>
                <c:pt idx="14260">
                  <c:v>zHu0SihTXOE</c:v>
                </c:pt>
                <c:pt idx="14261">
                  <c:v>L4m35XodZWU</c:v>
                </c:pt>
                <c:pt idx="14262">
                  <c:v>HsmDe0KNyLw</c:v>
                </c:pt>
                <c:pt idx="14263">
                  <c:v>hRY8yZnBsjo</c:v>
                </c:pt>
                <c:pt idx="14264">
                  <c:v>R_PvsjjXRz8</c:v>
                </c:pt>
                <c:pt idx="14265">
                  <c:v>_5zMOMOHgL4</c:v>
                </c:pt>
                <c:pt idx="14266">
                  <c:v>56zxKLA0SuQ</c:v>
                </c:pt>
                <c:pt idx="14267">
                  <c:v>G8kVoIdgRTI</c:v>
                </c:pt>
                <c:pt idx="14268">
                  <c:v>x-fxqw88ORQ</c:v>
                </c:pt>
                <c:pt idx="14269">
                  <c:v>ZwaGPPSydFw</c:v>
                </c:pt>
                <c:pt idx="14270">
                  <c:v>FN479NZ1ZeY</c:v>
                </c:pt>
                <c:pt idx="14271">
                  <c:v>DatlhoFlJU4</c:v>
                </c:pt>
                <c:pt idx="14272">
                  <c:v>Me-i41QBAh8</c:v>
                </c:pt>
                <c:pt idx="14273">
                  <c:v>V4nICKJZS-A</c:v>
                </c:pt>
                <c:pt idx="14274">
                  <c:v>3csborM_yG8</c:v>
                </c:pt>
                <c:pt idx="14275">
                  <c:v>8CnBp3hjzLk</c:v>
                </c:pt>
                <c:pt idx="14276">
                  <c:v>YNBfxnHBrJs</c:v>
                </c:pt>
                <c:pt idx="14277">
                  <c:v>21ty2YFj2AA</c:v>
                </c:pt>
                <c:pt idx="14278">
                  <c:v>ZjKqwFZT_w8</c:v>
                </c:pt>
                <c:pt idx="14279">
                  <c:v>ROs1bSmKHP4</c:v>
                </c:pt>
                <c:pt idx="14280">
                  <c:v>IuEldTVhvb0</c:v>
                </c:pt>
                <c:pt idx="14281">
                  <c:v>IZX8zw4-x1g</c:v>
                </c:pt>
                <c:pt idx="14282">
                  <c:v>l-IQiReNojA</c:v>
                </c:pt>
                <c:pt idx="14283">
                  <c:v>iO4CVmv-9H4</c:v>
                </c:pt>
                <c:pt idx="14284">
                  <c:v>1orvYyRDeF4</c:v>
                </c:pt>
                <c:pt idx="14285">
                  <c:v>H12C8PpRRig</c:v>
                </c:pt>
                <c:pt idx="14286">
                  <c:v>zS9kqVDp_l0</c:v>
                </c:pt>
                <c:pt idx="14287">
                  <c:v>d4ETDHTYwis</c:v>
                </c:pt>
                <c:pt idx="14288">
                  <c:v>l4NBaD8-sEc</c:v>
                </c:pt>
                <c:pt idx="14289">
                  <c:v>mGMD9SeDFok</c:v>
                </c:pt>
                <c:pt idx="14290">
                  <c:v>eHa_xTXZtxs</c:v>
                </c:pt>
                <c:pt idx="14291">
                  <c:v>TiZMTRi38eA</c:v>
                </c:pt>
                <c:pt idx="14292">
                  <c:v>F6OzZyRL9nA</c:v>
                </c:pt>
                <c:pt idx="14293">
                  <c:v>t9Ot-QhzX_0</c:v>
                </c:pt>
                <c:pt idx="14294">
                  <c:v>TtiLD-h_HgM</c:v>
                </c:pt>
                <c:pt idx="14295">
                  <c:v>6NzR-BiNxlw</c:v>
                </c:pt>
                <c:pt idx="14296">
                  <c:v>S32NP0KPP2A</c:v>
                </c:pt>
                <c:pt idx="14297">
                  <c:v>91Ad9mQsGKU</c:v>
                </c:pt>
                <c:pt idx="14298">
                  <c:v>EWOG8mFTBvI</c:v>
                </c:pt>
                <c:pt idx="14299">
                  <c:v>B6pbB505afc</c:v>
                </c:pt>
                <c:pt idx="14300">
                  <c:v>4L2HKtsuRdQ</c:v>
                </c:pt>
                <c:pt idx="14301">
                  <c:v>b8V_5KGyLr0</c:v>
                </c:pt>
                <c:pt idx="14302">
                  <c:v>K_HG7Ut_8UM</c:v>
                </c:pt>
                <c:pt idx="14303">
                  <c:v>OCExim0LXOs</c:v>
                </c:pt>
                <c:pt idx="14304">
                  <c:v>i6APC4h5-xQ</c:v>
                </c:pt>
                <c:pt idx="14305">
                  <c:v>gp_2aE9QVIQ</c:v>
                </c:pt>
                <c:pt idx="14306">
                  <c:v>VQGnojb6z2g</c:v>
                </c:pt>
                <c:pt idx="14307">
                  <c:v>3kG7dEdRhKs</c:v>
                </c:pt>
                <c:pt idx="14308">
                  <c:v>FRseCiZIwnE</c:v>
                </c:pt>
                <c:pt idx="14309">
                  <c:v>dsNSL3vuLck</c:v>
                </c:pt>
                <c:pt idx="14310">
                  <c:v>VydHXaHoEGU</c:v>
                </c:pt>
                <c:pt idx="14311">
                  <c:v>5kpMzcuBoPY</c:v>
                </c:pt>
                <c:pt idx="14312">
                  <c:v>Y_Sty9DH1gg</c:v>
                </c:pt>
                <c:pt idx="14313">
                  <c:v>zVtDaUn6iYg</c:v>
                </c:pt>
                <c:pt idx="14314">
                  <c:v>6CUPz0mKxMQ</c:v>
                </c:pt>
                <c:pt idx="14315">
                  <c:v>FmqbooWjTTw</c:v>
                </c:pt>
                <c:pt idx="14316">
                  <c:v>ML3OD-ihsfg</c:v>
                </c:pt>
                <c:pt idx="14317">
                  <c:v>waC2m4XdR2Y</c:v>
                </c:pt>
                <c:pt idx="14318">
                  <c:v>Sw7D8uM1xCU</c:v>
                </c:pt>
                <c:pt idx="14319">
                  <c:v>PifIZzPgDm8</c:v>
                </c:pt>
                <c:pt idx="14320">
                  <c:v>r6Y91UxWXm8</c:v>
                </c:pt>
                <c:pt idx="14321">
                  <c:v>NvVfuWaqGAA</c:v>
                </c:pt>
                <c:pt idx="14322">
                  <c:v>RkDQw9MTuuU</c:v>
                </c:pt>
                <c:pt idx="14323">
                  <c:v>_VJJ58M85_0</c:v>
                </c:pt>
                <c:pt idx="14324">
                  <c:v>GJ-gDWTcpgw</c:v>
                </c:pt>
                <c:pt idx="14325">
                  <c:v>HUFqa2u9UO8</c:v>
                </c:pt>
                <c:pt idx="14326">
                  <c:v>nX8ZaFDegkA</c:v>
                </c:pt>
                <c:pt idx="14327">
                  <c:v>LK-AVukXsLg</c:v>
                </c:pt>
                <c:pt idx="14328">
                  <c:v>Hi3ZRhGekNg</c:v>
                </c:pt>
                <c:pt idx="14329">
                  <c:v>VFQADXhnR_0</c:v>
                </c:pt>
                <c:pt idx="14330">
                  <c:v>KzSU8XD5EcU</c:v>
                </c:pt>
                <c:pt idx="14331">
                  <c:v>975d0ssVXpQ</c:v>
                </c:pt>
                <c:pt idx="14332">
                  <c:v>lOYiTyNNKHg</c:v>
                </c:pt>
                <c:pt idx="14333">
                  <c:v>ifqJNMRupEU</c:v>
                </c:pt>
                <c:pt idx="14334">
                  <c:v>Ny_-eMpu95Q</c:v>
                </c:pt>
                <c:pt idx="14335">
                  <c:v>zgGEEX16esE</c:v>
                </c:pt>
                <c:pt idx="14336">
                  <c:v>c3sEfMj8vh0</c:v>
                </c:pt>
                <c:pt idx="14337">
                  <c:v>IpjcLFm6gVU</c:v>
                </c:pt>
                <c:pt idx="14338">
                  <c:v>f4HHcWRyhwQ</c:v>
                </c:pt>
                <c:pt idx="14339">
                  <c:v>rD15euul6jU</c:v>
                </c:pt>
                <c:pt idx="14340">
                  <c:v>HApQfQXoCp4</c:v>
                </c:pt>
                <c:pt idx="14341">
                  <c:v>5D-_zcTIH08</c:v>
                </c:pt>
                <c:pt idx="14342">
                  <c:v>smiKwAziYJo</c:v>
                </c:pt>
                <c:pt idx="14343">
                  <c:v>lsrarJcq81I</c:v>
                </c:pt>
                <c:pt idx="14344">
                  <c:v>Q7nCPXk8HI0</c:v>
                </c:pt>
                <c:pt idx="14345">
                  <c:v>fVT2KQ9EpRk</c:v>
                </c:pt>
                <c:pt idx="14346">
                  <c:v>MdLGgDghefI</c:v>
                </c:pt>
                <c:pt idx="14347">
                  <c:v>qSBh8B996mw</c:v>
                </c:pt>
                <c:pt idx="14348">
                  <c:v>gkZlayGS5R4</c:v>
                </c:pt>
                <c:pt idx="14349">
                  <c:v>vlSysBzSnuE</c:v>
                </c:pt>
                <c:pt idx="14350">
                  <c:v>IOaJkXPJxcA</c:v>
                </c:pt>
                <c:pt idx="14351">
                  <c:v>SAgefc31X2w</c:v>
                </c:pt>
                <c:pt idx="14352">
                  <c:v>XQ9B5iVkgPQ</c:v>
                </c:pt>
                <c:pt idx="14353">
                  <c:v>Jsf-2w9THuI</c:v>
                </c:pt>
                <c:pt idx="14354">
                  <c:v>0t3xV2TfM6o</c:v>
                </c:pt>
                <c:pt idx="14355">
                  <c:v>h6ezOhaegGA</c:v>
                </c:pt>
                <c:pt idx="14356">
                  <c:v>tDDMNPmNvQ0</c:v>
                </c:pt>
                <c:pt idx="14357">
                  <c:v>SF-ObMCb-Ac</c:v>
                </c:pt>
                <c:pt idx="14358">
                  <c:v>HsaZqCkyyUM</c:v>
                </c:pt>
                <c:pt idx="14359">
                  <c:v>n1Et3zb6BWE</c:v>
                </c:pt>
                <c:pt idx="14360">
                  <c:v>Lyp5RRhT5S0</c:v>
                </c:pt>
                <c:pt idx="14361">
                  <c:v>bzQNnhpK4ao</c:v>
                </c:pt>
                <c:pt idx="14362">
                  <c:v>LcQBn1-NTeY</c:v>
                </c:pt>
                <c:pt idx="14363">
                  <c:v>ytUuaLZHzps</c:v>
                </c:pt>
                <c:pt idx="14364">
                  <c:v>MEmfXG7AoJI</c:v>
                </c:pt>
                <c:pt idx="14365">
                  <c:v>wlY8DDHMhb0</c:v>
                </c:pt>
                <c:pt idx="14366">
                  <c:v>bgOvT_tTXiM</c:v>
                </c:pt>
                <c:pt idx="14367">
                  <c:v>Dt_12bAQ_rY</c:v>
                </c:pt>
                <c:pt idx="14368">
                  <c:v>z1CdlHl5dmM</c:v>
                </c:pt>
                <c:pt idx="14369">
                  <c:v>QL8KshE6VRc</c:v>
                </c:pt>
                <c:pt idx="14370">
                  <c:v>rQOEkCZX_ig</c:v>
                </c:pt>
                <c:pt idx="14371">
                  <c:v>wvIOmYhV274</c:v>
                </c:pt>
                <c:pt idx="14372">
                  <c:v>W2uDhRdmvYc</c:v>
                </c:pt>
                <c:pt idx="14373">
                  <c:v>35gYBjvcNqY</c:v>
                </c:pt>
                <c:pt idx="14374">
                  <c:v>h9gzG_Sz4tQ</c:v>
                </c:pt>
                <c:pt idx="14375">
                  <c:v>dbvKTBrB7Ko</c:v>
                </c:pt>
                <c:pt idx="14376">
                  <c:v>lNWRZHLiR-I</c:v>
                </c:pt>
                <c:pt idx="14377">
                  <c:v>9OPK3DXk4ug</c:v>
                </c:pt>
                <c:pt idx="14378">
                  <c:v>gTl5DeVqzN8</c:v>
                </c:pt>
                <c:pt idx="14379">
                  <c:v>Lr96EaaxQnM</c:v>
                </c:pt>
                <c:pt idx="14380">
                  <c:v>3zzNawvJ6Gs</c:v>
                </c:pt>
                <c:pt idx="14381">
                  <c:v>xwA2L2HogYI</c:v>
                </c:pt>
                <c:pt idx="14382">
                  <c:v>5if38K4wbb4</c:v>
                </c:pt>
                <c:pt idx="14383">
                  <c:v>3uWReK3nbYI</c:v>
                </c:pt>
                <c:pt idx="14384">
                  <c:v>mp-fqyG2cXs</c:v>
                </c:pt>
                <c:pt idx="14385">
                  <c:v>8xq9cQHkXP4</c:v>
                </c:pt>
                <c:pt idx="14386">
                  <c:v>fg_4mFz4aV8</c:v>
                </c:pt>
                <c:pt idx="14387">
                  <c:v>uSx6eRWE8WY</c:v>
                </c:pt>
                <c:pt idx="14388">
                  <c:v>UaZ_ZMwXbtI</c:v>
                </c:pt>
                <c:pt idx="14389">
                  <c:v>9v-qZBaceFg</c:v>
                </c:pt>
                <c:pt idx="14390">
                  <c:v>j3ZPQUBKDjw</c:v>
                </c:pt>
                <c:pt idx="14391">
                  <c:v>Lnz-b6cS7cI</c:v>
                </c:pt>
                <c:pt idx="14392">
                  <c:v>VJGn7qLMYrU</c:v>
                </c:pt>
                <c:pt idx="14393">
                  <c:v>34d_Iy2s_2U</c:v>
                </c:pt>
                <c:pt idx="14394">
                  <c:v>pR19S1f3YRA</c:v>
                </c:pt>
                <c:pt idx="14395">
                  <c:v>W9AQ_Cars4M</c:v>
                </c:pt>
                <c:pt idx="14396">
                  <c:v>Mys5EZ8SXfs</c:v>
                </c:pt>
                <c:pt idx="14397">
                  <c:v>VMWRMe8xIXY</c:v>
                </c:pt>
                <c:pt idx="14398">
                  <c:v>neiery7FVQ8</c:v>
                </c:pt>
                <c:pt idx="14399">
                  <c:v>dS7-fF8SmvI</c:v>
                </c:pt>
                <c:pt idx="14400">
                  <c:v>biDwbOGWIJY</c:v>
                </c:pt>
                <c:pt idx="14401">
                  <c:v>STtILs39v9w</c:v>
                </c:pt>
                <c:pt idx="14402">
                  <c:v>zQ4lFJetz0I</c:v>
                </c:pt>
                <c:pt idx="14403">
                  <c:v>AN0MtjUxcwU</c:v>
                </c:pt>
                <c:pt idx="14404">
                  <c:v>8xk8afz2ZnY</c:v>
                </c:pt>
                <c:pt idx="14405">
                  <c:v>7tQSnpWJGlY</c:v>
                </c:pt>
                <c:pt idx="14406">
                  <c:v>UQjV0ljvhgs</c:v>
                </c:pt>
                <c:pt idx="14407">
                  <c:v>Qo840lxDpoc</c:v>
                </c:pt>
                <c:pt idx="14408">
                  <c:v>jN8EAXdofBU</c:v>
                </c:pt>
                <c:pt idx="14409">
                  <c:v>lP2y3NltBX0</c:v>
                </c:pt>
                <c:pt idx="14410">
                  <c:v>PeV76d4RAxY</c:v>
                </c:pt>
                <c:pt idx="14411">
                  <c:v>qoaad0TKV4I</c:v>
                </c:pt>
                <c:pt idx="14412">
                  <c:v>h4DDlNQyt24</c:v>
                </c:pt>
                <c:pt idx="14413">
                  <c:v>2rRIZs6KmTQ</c:v>
                </c:pt>
                <c:pt idx="14414">
                  <c:v>VGNXAs7m_p8</c:v>
                </c:pt>
                <c:pt idx="14415">
                  <c:v>kPalYZW2-8g</c:v>
                </c:pt>
                <c:pt idx="14416">
                  <c:v>-0WuM6ctLHg</c:v>
                </c:pt>
                <c:pt idx="14417">
                  <c:v>d5LbnkyVQqA</c:v>
                </c:pt>
                <c:pt idx="14418">
                  <c:v>9p2d1hEaoMM</c:v>
                </c:pt>
                <c:pt idx="14419">
                  <c:v>_gmPFXe4Uxw</c:v>
                </c:pt>
                <c:pt idx="14420">
                  <c:v>CABhqeOj60o</c:v>
                </c:pt>
                <c:pt idx="14421">
                  <c:v>REC_1cBmuMo</c:v>
                </c:pt>
                <c:pt idx="14422">
                  <c:v>06Uzhn2sC2Y</c:v>
                </c:pt>
                <c:pt idx="14423">
                  <c:v>qwgXnOQ7ebo</c:v>
                </c:pt>
                <c:pt idx="14424">
                  <c:v>iYKJ3z9auCU</c:v>
                </c:pt>
                <c:pt idx="14425">
                  <c:v>YX9ed4bYR7E</c:v>
                </c:pt>
                <c:pt idx="14426">
                  <c:v>N4x0xMBQF1Q</c:v>
                </c:pt>
                <c:pt idx="14427">
                  <c:v>AaBJwAmk8VU</c:v>
                </c:pt>
                <c:pt idx="14428">
                  <c:v>Zmz7x7OXjtY</c:v>
                </c:pt>
                <c:pt idx="14429">
                  <c:v>0BLpoXVFHR8</c:v>
                </c:pt>
                <c:pt idx="14430">
                  <c:v>61SJiJmu98s</c:v>
                </c:pt>
                <c:pt idx="14431">
                  <c:v>bGy2fAt6REI</c:v>
                </c:pt>
                <c:pt idx="14432">
                  <c:v>M2PZ4rvm0RY</c:v>
                </c:pt>
                <c:pt idx="14433">
                  <c:v>QP5w0thkvYM</c:v>
                </c:pt>
                <c:pt idx="14434">
                  <c:v>xZ7J_rjRGR0</c:v>
                </c:pt>
                <c:pt idx="14435">
                  <c:v>hp47UvOr80w</c:v>
                </c:pt>
                <c:pt idx="14436">
                  <c:v>lm0rBWwF9TQ</c:v>
                </c:pt>
                <c:pt idx="14437">
                  <c:v>x8Z07R8axag</c:v>
                </c:pt>
                <c:pt idx="14438">
                  <c:v>jGMNEHUpEUk</c:v>
                </c:pt>
                <c:pt idx="14439">
                  <c:v>LzTJlBl7utg</c:v>
                </c:pt>
                <c:pt idx="14440">
                  <c:v>JIPgxSM4PQA</c:v>
                </c:pt>
                <c:pt idx="14441">
                  <c:v>gRGrbT57Jjk</c:v>
                </c:pt>
                <c:pt idx="14442">
                  <c:v>05eV8HpCvZc</c:v>
                </c:pt>
                <c:pt idx="14443">
                  <c:v>z7D9QjAWo6c</c:v>
                </c:pt>
                <c:pt idx="14444">
                  <c:v>baqtzGrjxrc</c:v>
                </c:pt>
                <c:pt idx="14445">
                  <c:v>xhCRRthTs7I</c:v>
                </c:pt>
                <c:pt idx="14446">
                  <c:v>9o17VhsbTqU</c:v>
                </c:pt>
                <c:pt idx="14447">
                  <c:v>FLkf2JwebXI</c:v>
                </c:pt>
                <c:pt idx="14448">
                  <c:v>wm3jeXLY6NE</c:v>
                </c:pt>
                <c:pt idx="14449">
                  <c:v>prhPObrZTZk</c:v>
                </c:pt>
                <c:pt idx="14450">
                  <c:v>n2Di9F5Sfnw</c:v>
                </c:pt>
                <c:pt idx="14451">
                  <c:v>sGwJJ2Jr6p0</c:v>
                </c:pt>
                <c:pt idx="14452">
                  <c:v>Hz4HhRA1Kn4</c:v>
                </c:pt>
                <c:pt idx="14453">
                  <c:v>i1MCCn34UoI</c:v>
                </c:pt>
                <c:pt idx="14454">
                  <c:v>UeiXAQ84rUg</c:v>
                </c:pt>
                <c:pt idx="14455">
                  <c:v>t4ALGzx39Zw</c:v>
                </c:pt>
                <c:pt idx="14456">
                  <c:v>DnyYeUxVlQI</c:v>
                </c:pt>
                <c:pt idx="14457">
                  <c:v>dEsZEEPWN9Y</c:v>
                </c:pt>
                <c:pt idx="14458">
                  <c:v>K8cZvBImIWQ</c:v>
                </c:pt>
                <c:pt idx="14459">
                  <c:v>ZEtFCmdd0RE</c:v>
                </c:pt>
                <c:pt idx="14460">
                  <c:v>GpaI3XL0-9A</c:v>
                </c:pt>
                <c:pt idx="14461">
                  <c:v>soTkCP4EtPo</c:v>
                </c:pt>
                <c:pt idx="14462">
                  <c:v>UhtZozFoNg8</c:v>
                </c:pt>
                <c:pt idx="14463">
                  <c:v>kTzeUlWY1SY</c:v>
                </c:pt>
                <c:pt idx="14464">
                  <c:v>EG_nme9t-Bo</c:v>
                </c:pt>
                <c:pt idx="14465">
                  <c:v>jmah3Rikn0w</c:v>
                </c:pt>
                <c:pt idx="14466">
                  <c:v>x9-C1Zr0lKQ</c:v>
                </c:pt>
                <c:pt idx="14467">
                  <c:v>lFEfSLkP37Y</c:v>
                </c:pt>
                <c:pt idx="14468">
                  <c:v>eJ8rWDRCS0g</c:v>
                </c:pt>
                <c:pt idx="14469">
                  <c:v>8oB5cLBU0cg</c:v>
                </c:pt>
                <c:pt idx="14470">
                  <c:v>YkEfbmacpww</c:v>
                </c:pt>
                <c:pt idx="14471">
                  <c:v>cpkxJ1y_0V4</c:v>
                </c:pt>
                <c:pt idx="14472">
                  <c:v>f8se638KySI</c:v>
                </c:pt>
                <c:pt idx="14473">
                  <c:v>mLTabnwFd3Q</c:v>
                </c:pt>
                <c:pt idx="14474">
                  <c:v>B6IxqP9z9XE</c:v>
                </c:pt>
                <c:pt idx="14475">
                  <c:v>TdvKdUm-kYk</c:v>
                </c:pt>
                <c:pt idx="14476">
                  <c:v>XXpUsJcL7CY</c:v>
                </c:pt>
                <c:pt idx="14477">
                  <c:v>PkEnyBJLShs</c:v>
                </c:pt>
                <c:pt idx="14478">
                  <c:v>wbSVEzUSU5Q</c:v>
                </c:pt>
                <c:pt idx="14479">
                  <c:v>0DG5QI6vcSE</c:v>
                </c:pt>
                <c:pt idx="14480">
                  <c:v>7JZuSFky1cI</c:v>
                </c:pt>
                <c:pt idx="14481">
                  <c:v>u-CDjV9MPQw</c:v>
                </c:pt>
                <c:pt idx="14482">
                  <c:v>vWio5TorrHw</c:v>
                </c:pt>
                <c:pt idx="14483">
                  <c:v>IXbWT1qMoFU</c:v>
                </c:pt>
                <c:pt idx="14484">
                  <c:v>wPMG631l8to</c:v>
                </c:pt>
                <c:pt idx="14485">
                  <c:v>Ti_axsUFIfI</c:v>
                </c:pt>
                <c:pt idx="14486">
                  <c:v>3ewEQyFQ0Yg</c:v>
                </c:pt>
                <c:pt idx="14487">
                  <c:v>09XlaCSHAlE</c:v>
                </c:pt>
                <c:pt idx="14488">
                  <c:v>7YvCmbiaM7g</c:v>
                </c:pt>
                <c:pt idx="14489">
                  <c:v>vkf8E-r1MT4</c:v>
                </c:pt>
                <c:pt idx="14490">
                  <c:v>fsHPiWhEoqI</c:v>
                </c:pt>
                <c:pt idx="14491">
                  <c:v>crw-fYcrK-M</c:v>
                </c:pt>
                <c:pt idx="14492">
                  <c:v>mZp6FWLBfL4</c:v>
                </c:pt>
                <c:pt idx="14493">
                  <c:v>BCoUJajtBbM</c:v>
                </c:pt>
                <c:pt idx="14494">
                  <c:v>Q3dkFBW7hgs</c:v>
                </c:pt>
                <c:pt idx="14495">
                  <c:v>TLuZmjPPUcw</c:v>
                </c:pt>
                <c:pt idx="14496">
                  <c:v>S7SV-EVEWEo</c:v>
                </c:pt>
                <c:pt idx="14497">
                  <c:v>BZv-WWbMPhM</c:v>
                </c:pt>
                <c:pt idx="14498">
                  <c:v>pPYsKpiWWGY</c:v>
                </c:pt>
                <c:pt idx="14499">
                  <c:v>Dr8OhQA7yeg</c:v>
                </c:pt>
                <c:pt idx="14500">
                  <c:v>Pa1upoadPoM</c:v>
                </c:pt>
                <c:pt idx="14501">
                  <c:v>hMDoORDjI7g</c:v>
                </c:pt>
                <c:pt idx="14502">
                  <c:v>xFIkEox5ZCo</c:v>
                </c:pt>
                <c:pt idx="14503">
                  <c:v>J-qhdYVjaBA</c:v>
                </c:pt>
                <c:pt idx="14504">
                  <c:v>QfMx2rvbvyU</c:v>
                </c:pt>
                <c:pt idx="14505">
                  <c:v>VoJrDmf93v0</c:v>
                </c:pt>
                <c:pt idx="14506">
                  <c:v>a-Y1GE1Rfmg</c:v>
                </c:pt>
                <c:pt idx="14507">
                  <c:v>OFIBnDEj9G4</c:v>
                </c:pt>
                <c:pt idx="14508">
                  <c:v>Pp8KxXANdtQ</c:v>
                </c:pt>
                <c:pt idx="14509">
                  <c:v>pKaHbtM7Lqo</c:v>
                </c:pt>
                <c:pt idx="14510">
                  <c:v>4nK54z-z0-s</c:v>
                </c:pt>
                <c:pt idx="14511">
                  <c:v>hvoSlaADdmU</c:v>
                </c:pt>
                <c:pt idx="14512">
                  <c:v>UTibsHioBeM</c:v>
                </c:pt>
                <c:pt idx="14513">
                  <c:v>x_i9vZb5MrI</c:v>
                </c:pt>
                <c:pt idx="14514">
                  <c:v>UiaW2MC0aMA</c:v>
                </c:pt>
                <c:pt idx="14515">
                  <c:v>QfRdjbLVCjM</c:v>
                </c:pt>
                <c:pt idx="14516">
                  <c:v>MAu7TD7rf54</c:v>
                </c:pt>
                <c:pt idx="14517">
                  <c:v>k1mUmm1wmJU</c:v>
                </c:pt>
                <c:pt idx="14518">
                  <c:v>0AlFNJVgLac</c:v>
                </c:pt>
                <c:pt idx="14519">
                  <c:v>eVAZ--lxIk4</c:v>
                </c:pt>
                <c:pt idx="14520">
                  <c:v>Co6PyhQyir4</c:v>
                </c:pt>
                <c:pt idx="14521">
                  <c:v>1FIlJqzGYJ8</c:v>
                </c:pt>
                <c:pt idx="14522">
                  <c:v>dSCH11i3pqc</c:v>
                </c:pt>
                <c:pt idx="14523">
                  <c:v>-25t7axr0Js</c:v>
                </c:pt>
                <c:pt idx="14524">
                  <c:v>gHOwOodeYlg</c:v>
                </c:pt>
                <c:pt idx="14525">
                  <c:v>Tbapr_qIR94</c:v>
                </c:pt>
                <c:pt idx="14526">
                  <c:v>faqFaNypPOU</c:v>
                </c:pt>
                <c:pt idx="14527">
                  <c:v>Vlr0Ckq3LQg</c:v>
                </c:pt>
                <c:pt idx="14528">
                  <c:v>69M_J6cE2zQ</c:v>
                </c:pt>
                <c:pt idx="14529">
                  <c:v>GCo-kUYSPmw</c:v>
                </c:pt>
                <c:pt idx="14530">
                  <c:v>WZIsINLpDcA</c:v>
                </c:pt>
                <c:pt idx="14531">
                  <c:v>LDx7vOaw5ZU</c:v>
                </c:pt>
                <c:pt idx="14532">
                  <c:v>cYoyO6_5SGI</c:v>
                </c:pt>
                <c:pt idx="14533">
                  <c:v>p3TeB1GVVVM</c:v>
                </c:pt>
                <c:pt idx="14534">
                  <c:v>tYsC5FylJNI</c:v>
                </c:pt>
                <c:pt idx="14535">
                  <c:v>iIcmFJAy7NQ</c:v>
                </c:pt>
                <c:pt idx="14536">
                  <c:v>4F7BcfhTFuE</c:v>
                </c:pt>
                <c:pt idx="14537">
                  <c:v>2gREpLR1qVw</c:v>
                </c:pt>
                <c:pt idx="14538">
                  <c:v>3ogNCPZ9sdU</c:v>
                </c:pt>
                <c:pt idx="14539">
                  <c:v>tISkZ6C5fYE</c:v>
                </c:pt>
                <c:pt idx="14540">
                  <c:v>8Lvskj12y7k</c:v>
                </c:pt>
                <c:pt idx="14541">
                  <c:v>ILk7MJO7p8s</c:v>
                </c:pt>
                <c:pt idx="14542">
                  <c:v>of777__T3Pc</c:v>
                </c:pt>
                <c:pt idx="14543">
                  <c:v>8IoViF7yPMc</c:v>
                </c:pt>
                <c:pt idx="14544">
                  <c:v>R-eCfwNrZg8</c:v>
                </c:pt>
                <c:pt idx="14545">
                  <c:v>8IVP83sL7v4</c:v>
                </c:pt>
                <c:pt idx="14546">
                  <c:v>2_nTW8_wcGo</c:v>
                </c:pt>
                <c:pt idx="14547">
                  <c:v>mL2La5UZYG0</c:v>
                </c:pt>
                <c:pt idx="14548">
                  <c:v>KaAkzbtdf5o</c:v>
                </c:pt>
                <c:pt idx="14549">
                  <c:v>eG2GUEYfJqg</c:v>
                </c:pt>
                <c:pt idx="14550">
                  <c:v>i6XEb-H0QGI</c:v>
                </c:pt>
                <c:pt idx="14551">
                  <c:v>lpawtEm_L34</c:v>
                </c:pt>
                <c:pt idx="14552">
                  <c:v>zNZjeq1vDKU</c:v>
                </c:pt>
                <c:pt idx="14553">
                  <c:v>V0iuZAUi7dg</c:v>
                </c:pt>
                <c:pt idx="14554">
                  <c:v>i84Tfo1fvEs</c:v>
                </c:pt>
                <c:pt idx="14555">
                  <c:v>IA0V39bLgeA</c:v>
                </c:pt>
                <c:pt idx="14556">
                  <c:v>ULzYYFdgzDU</c:v>
                </c:pt>
                <c:pt idx="14557">
                  <c:v>x8NhfiOH2c0</c:v>
                </c:pt>
                <c:pt idx="14558">
                  <c:v>hmMXPnkw_UQ</c:v>
                </c:pt>
                <c:pt idx="14559">
                  <c:v>gv7LgKn1Sso</c:v>
                </c:pt>
                <c:pt idx="14560">
                  <c:v>9Tl4AnQCNcU</c:v>
                </c:pt>
                <c:pt idx="14561">
                  <c:v>ut_7RE4IVj0</c:v>
                </c:pt>
                <c:pt idx="14562">
                  <c:v>T5gpFq3dTME</c:v>
                </c:pt>
                <c:pt idx="14563">
                  <c:v>T6i0iHo7ZF0</c:v>
                </c:pt>
                <c:pt idx="14564">
                  <c:v>V-_30tGu4JI</c:v>
                </c:pt>
                <c:pt idx="14565">
                  <c:v>lEx3e1lFd0U</c:v>
                </c:pt>
                <c:pt idx="14566">
                  <c:v>aJylCI1nmCY</c:v>
                </c:pt>
                <c:pt idx="14567">
                  <c:v>w5qMOyPuUqU</c:v>
                </c:pt>
                <c:pt idx="14568">
                  <c:v>a8G-vVFKm4M</c:v>
                </c:pt>
                <c:pt idx="14569">
                  <c:v>8WfHX9Q8S6w</c:v>
                </c:pt>
                <c:pt idx="14570">
                  <c:v>WhnHKIT9124</c:v>
                </c:pt>
                <c:pt idx="14571">
                  <c:v>0vTUmi56Jf4</c:v>
                </c:pt>
                <c:pt idx="14572">
                  <c:v>GfUme1S5e0U</c:v>
                </c:pt>
                <c:pt idx="14573">
                  <c:v>v2fTPeihHQw</c:v>
                </c:pt>
                <c:pt idx="14574">
                  <c:v>7OcjwJOWNRc</c:v>
                </c:pt>
                <c:pt idx="14575">
                  <c:v>feZdio1o8zs</c:v>
                </c:pt>
                <c:pt idx="14576">
                  <c:v>hhMnexT2p2E</c:v>
                </c:pt>
                <c:pt idx="14577">
                  <c:v>AnVgFzs9Bh4</c:v>
                </c:pt>
                <c:pt idx="14578">
                  <c:v>3U4nlSualNc</c:v>
                </c:pt>
                <c:pt idx="14579">
                  <c:v>udHn6yjfei0</c:v>
                </c:pt>
                <c:pt idx="14580">
                  <c:v>YbFCADgXXK8</c:v>
                </c:pt>
                <c:pt idx="14581">
                  <c:v>ZnZ0eNb6t2w</c:v>
                </c:pt>
                <c:pt idx="14582">
                  <c:v>72gsrslfoF4</c:v>
                </c:pt>
                <c:pt idx="14583">
                  <c:v>pT_8SCKec0s</c:v>
                </c:pt>
                <c:pt idx="14584">
                  <c:v>bod5wRBpUXE</c:v>
                </c:pt>
                <c:pt idx="14585">
                  <c:v>pI12D2ZcGEw</c:v>
                </c:pt>
                <c:pt idx="14586">
                  <c:v>_whY-cy3vz4</c:v>
                </c:pt>
                <c:pt idx="14587">
                  <c:v>Def-3JldSi0</c:v>
                </c:pt>
                <c:pt idx="14588">
                  <c:v>4OSQIcdXVe4</c:v>
                </c:pt>
                <c:pt idx="14589">
                  <c:v>Xk3KixvzGZo</c:v>
                </c:pt>
                <c:pt idx="14590">
                  <c:v>pUGh0ydBzI8</c:v>
                </c:pt>
                <c:pt idx="14591">
                  <c:v>deSJ841IS68</c:v>
                </c:pt>
                <c:pt idx="14592">
                  <c:v>DCMuKvjP-LY</c:v>
                </c:pt>
                <c:pt idx="14593">
                  <c:v>Dnu3XxIAETk</c:v>
                </c:pt>
                <c:pt idx="14594">
                  <c:v>pE2HlsFx_uQ</c:v>
                </c:pt>
                <c:pt idx="14595">
                  <c:v>WSUaA25IcFY</c:v>
                </c:pt>
                <c:pt idx="14596">
                  <c:v>wwqAYbHWBXs</c:v>
                </c:pt>
                <c:pt idx="14597">
                  <c:v>KMjMU042Pgg</c:v>
                </c:pt>
                <c:pt idx="14598">
                  <c:v>DzRWw8cD_6M</c:v>
                </c:pt>
                <c:pt idx="14599">
                  <c:v>NxL8Qv_bdMo</c:v>
                </c:pt>
                <c:pt idx="14600">
                  <c:v>lWDR-VlpmRQ</c:v>
                </c:pt>
                <c:pt idx="14601">
                  <c:v>n3p_dqiQV6g</c:v>
                </c:pt>
                <c:pt idx="14602">
                  <c:v>tHnQtzdGmno</c:v>
                </c:pt>
                <c:pt idx="14603">
                  <c:v>LoRBakPUgFg</c:v>
                </c:pt>
                <c:pt idx="14604">
                  <c:v>es_YgKHJ9dE</c:v>
                </c:pt>
                <c:pt idx="14605">
                  <c:v>t-xnSylpj1k</c:v>
                </c:pt>
                <c:pt idx="14606">
                  <c:v>NvPmSC-BxLo</c:v>
                </c:pt>
                <c:pt idx="14607">
                  <c:v>tsxAv2GOxIM</c:v>
                </c:pt>
                <c:pt idx="14608">
                  <c:v>VqLLQi9K_iQ</c:v>
                </c:pt>
                <c:pt idx="14609">
                  <c:v>RSX3R64_ryE</c:v>
                </c:pt>
                <c:pt idx="14610">
                  <c:v>Gn75Ofis02A</c:v>
                </c:pt>
                <c:pt idx="14611">
                  <c:v>9crAlCrrsJk</c:v>
                </c:pt>
                <c:pt idx="14612">
                  <c:v>G3BT_gqLyPs</c:v>
                </c:pt>
                <c:pt idx="14613">
                  <c:v>E8B8TniXXkQ</c:v>
                </c:pt>
                <c:pt idx="14614">
                  <c:v>2KXV7GDwxnc</c:v>
                </c:pt>
                <c:pt idx="14615">
                  <c:v>qx5Nm31Liis</c:v>
                </c:pt>
                <c:pt idx="14616">
                  <c:v>QOTadQ2zN5Q</c:v>
                </c:pt>
                <c:pt idx="14617">
                  <c:v>sV9Nc4mprO0</c:v>
                </c:pt>
                <c:pt idx="14618">
                  <c:v>ZUzzlRudjGE</c:v>
                </c:pt>
                <c:pt idx="14619">
                  <c:v>uUQ_CHpemA0</c:v>
                </c:pt>
                <c:pt idx="14620">
                  <c:v>y1h7C3ALV4c</c:v>
                </c:pt>
                <c:pt idx="14621">
                  <c:v>w5kU3b7ZcDs</c:v>
                </c:pt>
                <c:pt idx="14622">
                  <c:v>BvMOWx3S4RA</c:v>
                </c:pt>
                <c:pt idx="14623">
                  <c:v>lgEsI_c-hLs</c:v>
                </c:pt>
                <c:pt idx="14624">
                  <c:v>S0rYPlProsU</c:v>
                </c:pt>
                <c:pt idx="14625">
                  <c:v>NrLzKs14lnw</c:v>
                </c:pt>
                <c:pt idx="14626">
                  <c:v>yHqdA4E6Kh4</c:v>
                </c:pt>
                <c:pt idx="14627">
                  <c:v>Ppmf8CTxkSI</c:v>
                </c:pt>
                <c:pt idx="14628">
                  <c:v>aP_rYIMEF8Y</c:v>
                </c:pt>
                <c:pt idx="14629">
                  <c:v>7_xV-aDTinw</c:v>
                </c:pt>
                <c:pt idx="14630">
                  <c:v>eOLxegUbtT4</c:v>
                </c:pt>
                <c:pt idx="14631">
                  <c:v>c_Mw4TLzr7c</c:v>
                </c:pt>
                <c:pt idx="14632">
                  <c:v>elFyAaSDO-o</c:v>
                </c:pt>
                <c:pt idx="14633">
                  <c:v>kNusfIpiA_M</c:v>
                </c:pt>
                <c:pt idx="14634">
                  <c:v>p6gDQRV4yyk</c:v>
                </c:pt>
                <c:pt idx="14635">
                  <c:v>ZfHLIXRj8AI</c:v>
                </c:pt>
                <c:pt idx="14636">
                  <c:v>Yk76oCLFRo0</c:v>
                </c:pt>
                <c:pt idx="14637">
                  <c:v>mlIdSpN0tso</c:v>
                </c:pt>
                <c:pt idx="14638">
                  <c:v>dlW5zRZTczc</c:v>
                </c:pt>
                <c:pt idx="14639">
                  <c:v>EX5e_DvmWF8</c:v>
                </c:pt>
                <c:pt idx="14640">
                  <c:v>5PoKpYmGvHQ</c:v>
                </c:pt>
                <c:pt idx="14641">
                  <c:v>H-g3Jurb60Y</c:v>
                </c:pt>
                <c:pt idx="14642">
                  <c:v>ObeRKGH_X1U</c:v>
                </c:pt>
                <c:pt idx="14643">
                  <c:v>HTkZLXK8yGw</c:v>
                </c:pt>
                <c:pt idx="14644">
                  <c:v>i7wpwATilqA</c:v>
                </c:pt>
                <c:pt idx="14645">
                  <c:v>IOhEpxcekDE</c:v>
                </c:pt>
                <c:pt idx="14646">
                  <c:v>m--0_3vTr8I</c:v>
                </c:pt>
                <c:pt idx="14647">
                  <c:v>VjiZZaSyVvg</c:v>
                </c:pt>
                <c:pt idx="14648">
                  <c:v>aBK7G1XdozY</c:v>
                </c:pt>
                <c:pt idx="14649">
                  <c:v>uQw57BBVA4g</c:v>
                </c:pt>
                <c:pt idx="14650">
                  <c:v>wdPSw2uQj6M</c:v>
                </c:pt>
                <c:pt idx="14651">
                  <c:v>7bT5cTlc8W0</c:v>
                </c:pt>
                <c:pt idx="14652">
                  <c:v>z1J2DSARY3k</c:v>
                </c:pt>
                <c:pt idx="14653">
                  <c:v>BgMl9H6drMg</c:v>
                </c:pt>
                <c:pt idx="14654">
                  <c:v>vcnL9iZ-8X8</c:v>
                </c:pt>
                <c:pt idx="14655">
                  <c:v>8aUsh5vdr3E</c:v>
                </c:pt>
                <c:pt idx="14656">
                  <c:v>pjQMaBK3mbU</c:v>
                </c:pt>
                <c:pt idx="14657">
                  <c:v>FfB6Sk7nIeE</c:v>
                </c:pt>
                <c:pt idx="14658">
                  <c:v>NkxOj0mvsIU</c:v>
                </c:pt>
                <c:pt idx="14659">
                  <c:v>JrUgsml1yRM</c:v>
                </c:pt>
                <c:pt idx="14660">
                  <c:v>as2HPostEZM</c:v>
                </c:pt>
                <c:pt idx="14661">
                  <c:v>H7k2HU2WWwE</c:v>
                </c:pt>
                <c:pt idx="14662">
                  <c:v>EzORmmm05Go</c:v>
                </c:pt>
                <c:pt idx="14663">
                  <c:v>Rw4qtSjzBQU</c:v>
                </c:pt>
                <c:pt idx="14664">
                  <c:v>HUPTDEUpkdg</c:v>
                </c:pt>
                <c:pt idx="14665">
                  <c:v>WAJFBuHvVSw</c:v>
                </c:pt>
                <c:pt idx="14666">
                  <c:v>v03CRr-FKkw</c:v>
                </c:pt>
                <c:pt idx="14667">
                  <c:v>kdDyAw0ihq0</c:v>
                </c:pt>
                <c:pt idx="14668">
                  <c:v>bXoEPINunzk</c:v>
                </c:pt>
                <c:pt idx="14669">
                  <c:v>v_qyfQz5FpA</c:v>
                </c:pt>
                <c:pt idx="14670">
                  <c:v>JrysoawAaYc</c:v>
                </c:pt>
                <c:pt idx="14671">
                  <c:v>Z10zTYK3snA</c:v>
                </c:pt>
                <c:pt idx="14672">
                  <c:v>sAALSjuXGEo</c:v>
                </c:pt>
                <c:pt idx="14673">
                  <c:v>x-2bRMGR40I</c:v>
                </c:pt>
                <c:pt idx="14674">
                  <c:v>gYG_wTRzM-M</c:v>
                </c:pt>
                <c:pt idx="14675">
                  <c:v>sjVBoBPiB-g</c:v>
                </c:pt>
                <c:pt idx="14676">
                  <c:v>GWrb3yzVc7c</c:v>
                </c:pt>
                <c:pt idx="14677">
                  <c:v>qkzn6RcrSYk</c:v>
                </c:pt>
                <c:pt idx="14678">
                  <c:v>CtZa-9CYy9U</c:v>
                </c:pt>
                <c:pt idx="14679">
                  <c:v>TrSV0yTD_yU</c:v>
                </c:pt>
                <c:pt idx="14680">
                  <c:v>OwVaWmJqUXM</c:v>
                </c:pt>
                <c:pt idx="14681">
                  <c:v>P4t80OyKius</c:v>
                </c:pt>
                <c:pt idx="14682">
                  <c:v>mrcd3YEt5-4</c:v>
                </c:pt>
                <c:pt idx="14683">
                  <c:v>ZauwpAuNN2U</c:v>
                </c:pt>
                <c:pt idx="14684">
                  <c:v>VOEZbJQRiFI</c:v>
                </c:pt>
                <c:pt idx="14685">
                  <c:v>GWpGF2urAXs</c:v>
                </c:pt>
                <c:pt idx="14686">
                  <c:v>trEE-BgrT1U</c:v>
                </c:pt>
                <c:pt idx="14687">
                  <c:v>tWTRrBXebMs</c:v>
                </c:pt>
                <c:pt idx="14688">
                  <c:v>qaTfJPNhq4s</c:v>
                </c:pt>
                <c:pt idx="14689">
                  <c:v>551oGsGHoQQ</c:v>
                </c:pt>
                <c:pt idx="14690">
                  <c:v>MJg77yvjtW4</c:v>
                </c:pt>
                <c:pt idx="14691">
                  <c:v>wr0RTCiWqEQ</c:v>
                </c:pt>
                <c:pt idx="14692">
                  <c:v>eYZ1Jh2gVUg</c:v>
                </c:pt>
                <c:pt idx="14693">
                  <c:v>a9iruCSpRwo</c:v>
                </c:pt>
                <c:pt idx="14694">
                  <c:v>pv-A119x7YE</c:v>
                </c:pt>
                <c:pt idx="14695">
                  <c:v>XT05MoyaRCk</c:v>
                </c:pt>
                <c:pt idx="14696">
                  <c:v>2Ym3zZiNaIg</c:v>
                </c:pt>
                <c:pt idx="14697">
                  <c:v>5NVrJ-LuvTU</c:v>
                </c:pt>
                <c:pt idx="14698">
                  <c:v>JJG-hy1ke1s</c:v>
                </c:pt>
                <c:pt idx="14699">
                  <c:v>vIohS0xEIe8</c:v>
                </c:pt>
                <c:pt idx="14700">
                  <c:v>lJGV_P8VVOM</c:v>
                </c:pt>
                <c:pt idx="14701">
                  <c:v>c5ZB0p0zBg0</c:v>
                </c:pt>
                <c:pt idx="14702">
                  <c:v>HOQVqZuU7Xc</c:v>
                </c:pt>
                <c:pt idx="14703">
                  <c:v>9RWSyu0lE1g</c:v>
                </c:pt>
                <c:pt idx="14704">
                  <c:v>5Mcpic8oPL8</c:v>
                </c:pt>
                <c:pt idx="14705">
                  <c:v>BWdbKK2-udw</c:v>
                </c:pt>
                <c:pt idx="14706">
                  <c:v>KcjPPvSiMRw</c:v>
                </c:pt>
                <c:pt idx="14707">
                  <c:v>r0zUkZccPQE</c:v>
                </c:pt>
                <c:pt idx="14708">
                  <c:v>uzcHSrzwp9I</c:v>
                </c:pt>
                <c:pt idx="14709">
                  <c:v>YBI1c2dygNk</c:v>
                </c:pt>
                <c:pt idx="14710">
                  <c:v>B4s0xeuNRLw</c:v>
                </c:pt>
                <c:pt idx="14711">
                  <c:v>a8SGDmz2j-I</c:v>
                </c:pt>
                <c:pt idx="14712">
                  <c:v>jvuQ0CHHd3k</c:v>
                </c:pt>
                <c:pt idx="14713">
                  <c:v>2prTKje8jug</c:v>
                </c:pt>
                <c:pt idx="14714">
                  <c:v>oGoABVPTDQA</c:v>
                </c:pt>
                <c:pt idx="14715">
                  <c:v>z5PT_Zf23FI</c:v>
                </c:pt>
                <c:pt idx="14716">
                  <c:v>JsZ2yyIXOSE</c:v>
                </c:pt>
                <c:pt idx="14717">
                  <c:v>EVfzMc_W1jU</c:v>
                </c:pt>
                <c:pt idx="14718">
                  <c:v>dVs5lz8Bmgg</c:v>
                </c:pt>
                <c:pt idx="14719">
                  <c:v>TUsuorh1dv4</c:v>
                </c:pt>
                <c:pt idx="14720">
                  <c:v>IB-a8J6sz_A</c:v>
                </c:pt>
                <c:pt idx="14721">
                  <c:v>godv2QUiRHc</c:v>
                </c:pt>
                <c:pt idx="14722">
                  <c:v>CCIs8xliK-g</c:v>
                </c:pt>
                <c:pt idx="14723">
                  <c:v>pRop_zhTiYs</c:v>
                </c:pt>
                <c:pt idx="14724">
                  <c:v>kO7qz5u_GiY</c:v>
                </c:pt>
                <c:pt idx="14725">
                  <c:v>qzr_LA110F0</c:v>
                </c:pt>
                <c:pt idx="14726">
                  <c:v>bhBZ9xusfs0</c:v>
                </c:pt>
                <c:pt idx="14727">
                  <c:v>kgiTh3TkR8c</c:v>
                </c:pt>
                <c:pt idx="14728">
                  <c:v>00TnpHQpGzM</c:v>
                </c:pt>
                <c:pt idx="14729">
                  <c:v>gjNFsqVQOvw</c:v>
                </c:pt>
                <c:pt idx="14730">
                  <c:v>epGAx_jID94</c:v>
                </c:pt>
                <c:pt idx="14731">
                  <c:v>JDNnoPH8ET8</c:v>
                </c:pt>
                <c:pt idx="14732">
                  <c:v>6b7gVj-cxj8</c:v>
                </c:pt>
                <c:pt idx="14733">
                  <c:v>qPfBsPt1qaY</c:v>
                </c:pt>
                <c:pt idx="14734">
                  <c:v>45SeBrGDp0E</c:v>
                </c:pt>
                <c:pt idx="14735">
                  <c:v>kzQfBzHTvBY</c:v>
                </c:pt>
                <c:pt idx="14736">
                  <c:v>phGveAOXF94</c:v>
                </c:pt>
                <c:pt idx="14737">
                  <c:v>FwJS5JuOnz0</c:v>
                </c:pt>
                <c:pt idx="14738">
                  <c:v>Ego0VrMUfhk</c:v>
                </c:pt>
                <c:pt idx="14739">
                  <c:v>H5cFwe8EnfI</c:v>
                </c:pt>
                <c:pt idx="14740">
                  <c:v>QX0E4k5Z_HA</c:v>
                </c:pt>
                <c:pt idx="14741">
                  <c:v>FcKFVbB87SY</c:v>
                </c:pt>
                <c:pt idx="14742">
                  <c:v>bO6sw2nAaaM</c:v>
                </c:pt>
                <c:pt idx="14743">
                  <c:v>qtmduJaH7yI</c:v>
                </c:pt>
                <c:pt idx="14744">
                  <c:v>SHhW2lmflos</c:v>
                </c:pt>
                <c:pt idx="14745">
                  <c:v>1K-mJLfsaCk</c:v>
                </c:pt>
                <c:pt idx="14746">
                  <c:v>m1P1raDXJ9E</c:v>
                </c:pt>
                <c:pt idx="14747">
                  <c:v>SexE4hOFiAw</c:v>
                </c:pt>
                <c:pt idx="14748">
                  <c:v>OGeMSzgQDnY</c:v>
                </c:pt>
                <c:pt idx="14749">
                  <c:v>5y7AJm8WbDs</c:v>
                </c:pt>
                <c:pt idx="14750">
                  <c:v>4uj577tfP20</c:v>
                </c:pt>
                <c:pt idx="14751">
                  <c:v>YrKt780sY98</c:v>
                </c:pt>
                <c:pt idx="14752">
                  <c:v>SaWfkrDrC_w</c:v>
                </c:pt>
                <c:pt idx="14753">
                  <c:v>sZWoa_Josv4</c:v>
                </c:pt>
                <c:pt idx="14754">
                  <c:v>3IIEFSWtqkI</c:v>
                </c:pt>
                <c:pt idx="14755">
                  <c:v>lzT4VVuyDfc</c:v>
                </c:pt>
                <c:pt idx="14756">
                  <c:v>E0hGXvMYlDs</c:v>
                </c:pt>
                <c:pt idx="14757">
                  <c:v>Cv200Tzrqkc</c:v>
                </c:pt>
                <c:pt idx="14758">
                  <c:v>pC2QNiK8vrA</c:v>
                </c:pt>
                <c:pt idx="14759">
                  <c:v>l9OhLH_o-Q0</c:v>
                </c:pt>
                <c:pt idx="14760">
                  <c:v>HplPYGonuwo</c:v>
                </c:pt>
                <c:pt idx="14761">
                  <c:v>1lqNyhiHKiI</c:v>
                </c:pt>
                <c:pt idx="14762">
                  <c:v>7gShaSuK_PY</c:v>
                </c:pt>
                <c:pt idx="14763">
                  <c:v>FVWZjNclRRY</c:v>
                </c:pt>
                <c:pt idx="14764">
                  <c:v>koeEyBPbuqw</c:v>
                </c:pt>
                <c:pt idx="14765">
                  <c:v>t_vqK9XbxWM</c:v>
                </c:pt>
                <c:pt idx="14766">
                  <c:v>1uFL9rv9JTE</c:v>
                </c:pt>
                <c:pt idx="14767">
                  <c:v>ewVyq-FlpfQ</c:v>
                </c:pt>
                <c:pt idx="14768">
                  <c:v>kD28VGs9Ybg</c:v>
                </c:pt>
                <c:pt idx="14769">
                  <c:v>S7VyPNc75m4</c:v>
                </c:pt>
                <c:pt idx="14770">
                  <c:v>6NX0Z12WdH8</c:v>
                </c:pt>
                <c:pt idx="14771">
                  <c:v>fIPMveu2fOA</c:v>
                </c:pt>
                <c:pt idx="14772">
                  <c:v>FjaDxQWUpI4</c:v>
                </c:pt>
                <c:pt idx="14773">
                  <c:v>d_Ot70lEot4</c:v>
                </c:pt>
                <c:pt idx="14774">
                  <c:v>Za6uj9FSBdk</c:v>
                </c:pt>
                <c:pt idx="14775">
                  <c:v>8v5NpgN9pTM</c:v>
                </c:pt>
                <c:pt idx="14776">
                  <c:v>2W5_bPOgWxY</c:v>
                </c:pt>
                <c:pt idx="14777">
                  <c:v>e-PP2H_x338</c:v>
                </c:pt>
                <c:pt idx="14778">
                  <c:v>nE4mweDMTf8</c:v>
                </c:pt>
                <c:pt idx="14779">
                  <c:v>7dP2aJLN4gk</c:v>
                </c:pt>
                <c:pt idx="14780">
                  <c:v>XcDNQu5ZfRU</c:v>
                </c:pt>
                <c:pt idx="14781">
                  <c:v>mEZF_4KeFLE</c:v>
                </c:pt>
                <c:pt idx="14782">
                  <c:v>fZh5GSxzMAA</c:v>
                </c:pt>
                <c:pt idx="14783">
                  <c:v>3YT1ex69-_k</c:v>
                </c:pt>
                <c:pt idx="14784">
                  <c:v>Zwav9h6rQQ4</c:v>
                </c:pt>
                <c:pt idx="14785">
                  <c:v>PaevULMSxKo</c:v>
                </c:pt>
                <c:pt idx="14786">
                  <c:v>u5Sqb6d8Ljw</c:v>
                </c:pt>
                <c:pt idx="14787">
                  <c:v>xL-fV3MWEmg</c:v>
                </c:pt>
                <c:pt idx="14788">
                  <c:v>6dJ7y58T92Q</c:v>
                </c:pt>
                <c:pt idx="14789">
                  <c:v>L6LAeZBKQAc</c:v>
                </c:pt>
                <c:pt idx="14790">
                  <c:v>ZQEcxpYr918</c:v>
                </c:pt>
                <c:pt idx="14791">
                  <c:v>QEzAbMVbkBE</c:v>
                </c:pt>
                <c:pt idx="14792">
                  <c:v>pWgWW9tbPbY</c:v>
                </c:pt>
                <c:pt idx="14793">
                  <c:v>saNC0oA2NH4</c:v>
                </c:pt>
                <c:pt idx="14794">
                  <c:v>GuhMDilpowo</c:v>
                </c:pt>
                <c:pt idx="14795">
                  <c:v>XCmYNXVceyA</c:v>
                </c:pt>
                <c:pt idx="14796">
                  <c:v>z4hwv828ny4</c:v>
                </c:pt>
                <c:pt idx="14797">
                  <c:v>sfzAuVutOA0</c:v>
                </c:pt>
                <c:pt idx="14798">
                  <c:v>4xfWclNV1jw</c:v>
                </c:pt>
                <c:pt idx="14799">
                  <c:v>oyUPF89gwfI</c:v>
                </c:pt>
                <c:pt idx="14800">
                  <c:v>5A2FGtWKGtk</c:v>
                </c:pt>
                <c:pt idx="14801">
                  <c:v>GMzC2iB_jJE</c:v>
                </c:pt>
                <c:pt idx="14802">
                  <c:v>kne499fAlzg</c:v>
                </c:pt>
                <c:pt idx="14803">
                  <c:v>lp_sGRz8224</c:v>
                </c:pt>
                <c:pt idx="14804">
                  <c:v>wPsViWN1_7o</c:v>
                </c:pt>
                <c:pt idx="14805">
                  <c:v>DVO6HrIcDtU</c:v>
                </c:pt>
                <c:pt idx="14806">
                  <c:v>NfG9Jl-hxqQ</c:v>
                </c:pt>
                <c:pt idx="14807">
                  <c:v>t4KSD9XW8rk</c:v>
                </c:pt>
                <c:pt idx="14808">
                  <c:v>GabQvDODFBQ</c:v>
                </c:pt>
                <c:pt idx="14809">
                  <c:v>_A-0UgcGJjw</c:v>
                </c:pt>
                <c:pt idx="14810">
                  <c:v>Zf5OmHlKr-A</c:v>
                </c:pt>
                <c:pt idx="14811">
                  <c:v>zf4eb8K-uNk</c:v>
                </c:pt>
                <c:pt idx="14812">
                  <c:v>Ipg36q0uhcI</c:v>
                </c:pt>
                <c:pt idx="14813">
                  <c:v>JNuLtvgYwNM</c:v>
                </c:pt>
                <c:pt idx="14814">
                  <c:v>uR5ucuK7Ssk</c:v>
                </c:pt>
                <c:pt idx="14815">
                  <c:v>XkAXAoWvkh0</c:v>
                </c:pt>
                <c:pt idx="14816">
                  <c:v>ks6PS2hAcw4</c:v>
                </c:pt>
                <c:pt idx="14817">
                  <c:v>4mB_UUVd_Uc</c:v>
                </c:pt>
                <c:pt idx="14818">
                  <c:v>u3ACkYF-O9A</c:v>
                </c:pt>
                <c:pt idx="14819">
                  <c:v>RmO8IITolmg</c:v>
                </c:pt>
                <c:pt idx="14820">
                  <c:v>TP_rFJqzKt4</c:v>
                </c:pt>
                <c:pt idx="14821">
                  <c:v>VDP3iqeBAnU</c:v>
                </c:pt>
                <c:pt idx="14822">
                  <c:v>21Z6OM3ZcbE</c:v>
                </c:pt>
                <c:pt idx="14823">
                  <c:v>u6DqT0OA15M</c:v>
                </c:pt>
                <c:pt idx="14824">
                  <c:v>5UNloqjE9BE</c:v>
                </c:pt>
                <c:pt idx="14825">
                  <c:v>nMxru9YZbuM</c:v>
                </c:pt>
                <c:pt idx="14826">
                  <c:v>MELqrPblcj0</c:v>
                </c:pt>
                <c:pt idx="14827">
                  <c:v>g1hmy_yhP7c</c:v>
                </c:pt>
                <c:pt idx="14828">
                  <c:v>4-oSGAwDCwg</c:v>
                </c:pt>
                <c:pt idx="14829">
                  <c:v>cVYWO4aOhis</c:v>
                </c:pt>
                <c:pt idx="14830">
                  <c:v>7h5MlTPG3YM</c:v>
                </c:pt>
                <c:pt idx="14831">
                  <c:v>j5KWl00Wlsw</c:v>
                </c:pt>
                <c:pt idx="14832">
                  <c:v>d3QMpVgTLmY</c:v>
                </c:pt>
                <c:pt idx="14833">
                  <c:v>LAykoR_gXqc</c:v>
                </c:pt>
                <c:pt idx="14834">
                  <c:v>cQKnL70iZbQ</c:v>
                </c:pt>
                <c:pt idx="14835">
                  <c:v>Rrqv9-zOlu0</c:v>
                </c:pt>
                <c:pt idx="14836">
                  <c:v>fm3im5n-Xas</c:v>
                </c:pt>
                <c:pt idx="14837">
                  <c:v>9GkYcX99Pl4</c:v>
                </c:pt>
                <c:pt idx="14838">
                  <c:v>2Xveilyy9zE</c:v>
                </c:pt>
                <c:pt idx="14839">
                  <c:v>htOndiM5ERo</c:v>
                </c:pt>
                <c:pt idx="14840">
                  <c:v>egkMSQH3quE</c:v>
                </c:pt>
                <c:pt idx="14841">
                  <c:v>aJfIh6vmmSw</c:v>
                </c:pt>
                <c:pt idx="14842">
                  <c:v>PqSS687e4Os</c:v>
                </c:pt>
                <c:pt idx="14843">
                  <c:v>OHGnJq7BjvI</c:v>
                </c:pt>
                <c:pt idx="14844">
                  <c:v>vgY3wrF1t4M</c:v>
                </c:pt>
                <c:pt idx="14845">
                  <c:v>agC2xp2AZlM</c:v>
                </c:pt>
                <c:pt idx="14846">
                  <c:v>Ny2ZDKQzpok</c:v>
                </c:pt>
                <c:pt idx="14847">
                  <c:v>AVmQRq2LAbc</c:v>
                </c:pt>
                <c:pt idx="14848">
                  <c:v>KqURFSvfbRw</c:v>
                </c:pt>
                <c:pt idx="14849">
                  <c:v>J80E0wDhKEE</c:v>
                </c:pt>
                <c:pt idx="14850">
                  <c:v>3KdPBWXHA58</c:v>
                </c:pt>
                <c:pt idx="14851">
                  <c:v>Ph4vZudBI34</c:v>
                </c:pt>
                <c:pt idx="14852">
                  <c:v>rWVgT8Rbk-c</c:v>
                </c:pt>
                <c:pt idx="14853">
                  <c:v>IsKKSPu-Mnc</c:v>
                </c:pt>
                <c:pt idx="14854">
                  <c:v>QjSVOZLITcQ</c:v>
                </c:pt>
                <c:pt idx="14855">
                  <c:v>y8uB4JpFSBY</c:v>
                </c:pt>
                <c:pt idx="14856">
                  <c:v>YYaaBGcWT68</c:v>
                </c:pt>
                <c:pt idx="14857">
                  <c:v>TB689bGexJE</c:v>
                </c:pt>
                <c:pt idx="14858">
                  <c:v>TGXjtYG0oHA</c:v>
                </c:pt>
                <c:pt idx="14859">
                  <c:v>tkg_YGRAzYQ</c:v>
                </c:pt>
                <c:pt idx="14860">
                  <c:v>yShi2bOLfrg</c:v>
                </c:pt>
                <c:pt idx="14861">
                  <c:v>gQqeMq3zqqw</c:v>
                </c:pt>
                <c:pt idx="14862">
                  <c:v>lXxGD0_Met8</c:v>
                </c:pt>
                <c:pt idx="14863">
                  <c:v>0yEr68MEWg0</c:v>
                </c:pt>
                <c:pt idx="14864">
                  <c:v>58C9Ib6GHWA</c:v>
                </c:pt>
                <c:pt idx="14865">
                  <c:v>s-H1jUulYsY</c:v>
                </c:pt>
                <c:pt idx="14866">
                  <c:v>PjvAnBgW28I</c:v>
                </c:pt>
                <c:pt idx="14867">
                  <c:v>WKDjSFcn_Ac</c:v>
                </c:pt>
                <c:pt idx="14868">
                  <c:v>4AysOmXPuNI</c:v>
                </c:pt>
                <c:pt idx="14869">
                  <c:v>Vk81ikWRASQ</c:v>
                </c:pt>
                <c:pt idx="14870">
                  <c:v>z3V9LUA6VQM</c:v>
                </c:pt>
                <c:pt idx="14871">
                  <c:v>2nn-UJIqTNA</c:v>
                </c:pt>
                <c:pt idx="14872">
                  <c:v>4NX60rzQzyI</c:v>
                </c:pt>
                <c:pt idx="14873">
                  <c:v>jqZrH_8kHk0</c:v>
                </c:pt>
                <c:pt idx="14874">
                  <c:v>ube3AWQHbXM</c:v>
                </c:pt>
                <c:pt idx="14875">
                  <c:v>S8kxh8ffa7c</c:v>
                </c:pt>
                <c:pt idx="14876">
                  <c:v>j1EcWMozKi0</c:v>
                </c:pt>
                <c:pt idx="14877">
                  <c:v>xBx_dYywCj8</c:v>
                </c:pt>
                <c:pt idx="14878">
                  <c:v>r-iL1lxno-0</c:v>
                </c:pt>
                <c:pt idx="14879">
                  <c:v>BPtRo0LXVYo</c:v>
                </c:pt>
                <c:pt idx="14880">
                  <c:v>ke8qdzs8A3Y</c:v>
                </c:pt>
                <c:pt idx="14881">
                  <c:v>oiZnBqy7ccs</c:v>
                </c:pt>
                <c:pt idx="14882">
                  <c:v>l4JDUIR2-zU</c:v>
                </c:pt>
                <c:pt idx="14883">
                  <c:v>WhIrj0f3agI</c:v>
                </c:pt>
                <c:pt idx="14884">
                  <c:v>D_ZoykCvXh0</c:v>
                </c:pt>
                <c:pt idx="14885">
                  <c:v>jVcsoMbs_gs</c:v>
                </c:pt>
                <c:pt idx="14886">
                  <c:v>cufrVAYkS2k</c:v>
                </c:pt>
                <c:pt idx="14887">
                  <c:v>YO0SJWfLPFo</c:v>
                </c:pt>
                <c:pt idx="14888">
                  <c:v>zQzbWfAtBGM</c:v>
                </c:pt>
                <c:pt idx="14889">
                  <c:v>MViSZ22n9fE</c:v>
                </c:pt>
                <c:pt idx="14890">
                  <c:v>7UiA0ky8afg</c:v>
                </c:pt>
                <c:pt idx="14891">
                  <c:v>olr0uEZQkWs</c:v>
                </c:pt>
                <c:pt idx="14892">
                  <c:v>Oir6U1vBD04</c:v>
                </c:pt>
                <c:pt idx="14893">
                  <c:v>I69o8N2alSs</c:v>
                </c:pt>
                <c:pt idx="14894">
                  <c:v>VEOQOwFBsI4</c:v>
                </c:pt>
                <c:pt idx="14895">
                  <c:v>rM_f8jmKKnw</c:v>
                </c:pt>
                <c:pt idx="14896">
                  <c:v>JfTQUS4sN8g</c:v>
                </c:pt>
                <c:pt idx="14897">
                  <c:v>UnfOSfas0UQ</c:v>
                </c:pt>
                <c:pt idx="14898">
                  <c:v>6_lhToKMO_A</c:v>
                </c:pt>
                <c:pt idx="14899">
                  <c:v>95ytHZzM0d4</c:v>
                </c:pt>
                <c:pt idx="14900">
                  <c:v>YelazWNkYqE</c:v>
                </c:pt>
                <c:pt idx="14901">
                  <c:v>b-cX5Fr3Cg8</c:v>
                </c:pt>
                <c:pt idx="14902">
                  <c:v>nldCjOoiMPY</c:v>
                </c:pt>
                <c:pt idx="14903">
                  <c:v>w-5MF5CiWqo</c:v>
                </c:pt>
                <c:pt idx="14904">
                  <c:v>teiqR1GgdEE</c:v>
                </c:pt>
                <c:pt idx="14905">
                  <c:v>ov-2Uj1LHxY</c:v>
                </c:pt>
                <c:pt idx="14906">
                  <c:v>dB7mV7BAieU</c:v>
                </c:pt>
                <c:pt idx="14907">
                  <c:v>o0KENXJHy0o</c:v>
                </c:pt>
                <c:pt idx="14908">
                  <c:v>GQ6vzpy9QKw</c:v>
                </c:pt>
                <c:pt idx="14909">
                  <c:v>wkD_rwbbjRE</c:v>
                </c:pt>
                <c:pt idx="14910">
                  <c:v>B0WaPJhuHow</c:v>
                </c:pt>
                <c:pt idx="14911">
                  <c:v>4Mwz2b7HW00</c:v>
                </c:pt>
                <c:pt idx="14912">
                  <c:v>j5x4ZWpGqn8</c:v>
                </c:pt>
                <c:pt idx="14913">
                  <c:v>Q0ZFzyKQvmY</c:v>
                </c:pt>
                <c:pt idx="14914">
                  <c:v>opOgeVMv9wk</c:v>
                </c:pt>
                <c:pt idx="14915">
                  <c:v>eB_Gbcplvbs</c:v>
                </c:pt>
                <c:pt idx="14916">
                  <c:v>ePSwjYXQfgw</c:v>
                </c:pt>
                <c:pt idx="14917">
                  <c:v>X0ZBj6dYTuQ</c:v>
                </c:pt>
                <c:pt idx="14918">
                  <c:v>YZ2HdmBCwG4</c:v>
                </c:pt>
                <c:pt idx="14919">
                  <c:v>beM6T5yaVl0</c:v>
                </c:pt>
                <c:pt idx="14920">
                  <c:v>4I_pkT_KxTs</c:v>
                </c:pt>
                <c:pt idx="14921">
                  <c:v>EYM_kGPMaI8</c:v>
                </c:pt>
                <c:pt idx="14922">
                  <c:v>_EGxDujtQyQ</c:v>
                </c:pt>
                <c:pt idx="14923">
                  <c:v>4tEqzEo5uKY</c:v>
                </c:pt>
                <c:pt idx="14924">
                  <c:v>IiWotiYNA2U</c:v>
                </c:pt>
                <c:pt idx="14925">
                  <c:v>naZagmCIVDQ</c:v>
                </c:pt>
                <c:pt idx="14926">
                  <c:v>TxZFT9XARHE</c:v>
                </c:pt>
                <c:pt idx="14927">
                  <c:v>Ip2tCRQCaZ0</c:v>
                </c:pt>
                <c:pt idx="14928">
                  <c:v>GBW0T0qqilQ</c:v>
                </c:pt>
                <c:pt idx="14929">
                  <c:v>Bwvn54aTdao</c:v>
                </c:pt>
                <c:pt idx="14930">
                  <c:v>X0IX8OzWIhw</c:v>
                </c:pt>
                <c:pt idx="14931">
                  <c:v>PCybqyAdWk0</c:v>
                </c:pt>
                <c:pt idx="14932">
                  <c:v>kD6yrB-N0i8</c:v>
                </c:pt>
                <c:pt idx="14933">
                  <c:v>_jdI0m2Ehj4</c:v>
                </c:pt>
                <c:pt idx="14934">
                  <c:v>zjQ6gmkkCBY</c:v>
                </c:pt>
                <c:pt idx="14935">
                  <c:v>0cCxdgNqoP4</c:v>
                </c:pt>
                <c:pt idx="14936">
                  <c:v>XEu9og62FlM</c:v>
                </c:pt>
                <c:pt idx="14937">
                  <c:v>erIMY5SSb5Q</c:v>
                </c:pt>
                <c:pt idx="14938">
                  <c:v>ox9xALOuasQ</c:v>
                </c:pt>
                <c:pt idx="14939">
                  <c:v>nz7Jda1nn5Q</c:v>
                </c:pt>
                <c:pt idx="14940">
                  <c:v>4AEdJ9L122U</c:v>
                </c:pt>
                <c:pt idx="14941">
                  <c:v>EkmqLURLozs</c:v>
                </c:pt>
                <c:pt idx="14942">
                  <c:v>boCtxzReQeY</c:v>
                </c:pt>
                <c:pt idx="14943">
                  <c:v>tSzUmEsEcVI</c:v>
                </c:pt>
                <c:pt idx="14944">
                  <c:v>7sxDh798hUE</c:v>
                </c:pt>
                <c:pt idx="14945">
                  <c:v>IoCkZYiq7YM</c:v>
                </c:pt>
                <c:pt idx="14946">
                  <c:v>GL6B_D2zuD4</c:v>
                </c:pt>
                <c:pt idx="14947">
                  <c:v>4-1dqTSnWjc</c:v>
                </c:pt>
                <c:pt idx="14948">
                  <c:v>S_6Q8LXBxN8</c:v>
                </c:pt>
                <c:pt idx="14949">
                  <c:v>tuJixuHiEk4</c:v>
                </c:pt>
                <c:pt idx="14950">
                  <c:v>8RMJH-Uoz_U</c:v>
                </c:pt>
                <c:pt idx="14951">
                  <c:v>VbHy1dgqJ5Q</c:v>
                </c:pt>
                <c:pt idx="14952">
                  <c:v>azmAOzFvwgg</c:v>
                </c:pt>
                <c:pt idx="14953">
                  <c:v>S8NbmjKEy_A</c:v>
                </c:pt>
                <c:pt idx="14954">
                  <c:v>86hHzO-shfc</c:v>
                </c:pt>
                <c:pt idx="14955">
                  <c:v>BCPFG0GLghA</c:v>
                </c:pt>
                <c:pt idx="14956">
                  <c:v>fUTTyrCzt3A</c:v>
                </c:pt>
                <c:pt idx="14957">
                  <c:v>dvUTfQhVVrY</c:v>
                </c:pt>
                <c:pt idx="14958">
                  <c:v>5OkaxQbfdDM</c:v>
                </c:pt>
                <c:pt idx="14959">
                  <c:v>SLpaNufCysA</c:v>
                </c:pt>
                <c:pt idx="14960">
                  <c:v>pq-eP_RCclI</c:v>
                </c:pt>
                <c:pt idx="14961">
                  <c:v>dTy8yIR0zB4</c:v>
                </c:pt>
                <c:pt idx="14962">
                  <c:v>sfcHeOIYoz8</c:v>
                </c:pt>
                <c:pt idx="14963">
                  <c:v>Fq9hla8ugX4</c:v>
                </c:pt>
                <c:pt idx="14964">
                  <c:v>c5pduXAszD4</c:v>
                </c:pt>
                <c:pt idx="14965">
                  <c:v>W2lF8ttZ3Yw</c:v>
                </c:pt>
                <c:pt idx="14966">
                  <c:v>0Y9vxSbxs7I</c:v>
                </c:pt>
                <c:pt idx="14967">
                  <c:v>XY3IYYySpbA</c:v>
                </c:pt>
                <c:pt idx="14968">
                  <c:v>7KU21Jvp9Ks</c:v>
                </c:pt>
                <c:pt idx="14969">
                  <c:v>Am0aMeu32uY</c:v>
                </c:pt>
                <c:pt idx="14970">
                  <c:v>f6Lh-OFaSYU</c:v>
                </c:pt>
                <c:pt idx="14971">
                  <c:v>fDSbZU8S044</c:v>
                </c:pt>
                <c:pt idx="14972">
                  <c:v>BphtER_FVIc</c:v>
                </c:pt>
                <c:pt idx="14973">
                  <c:v>n-WZf9PmoIc</c:v>
                </c:pt>
                <c:pt idx="14974">
                  <c:v>NEVyPA3PeqM</c:v>
                </c:pt>
                <c:pt idx="14975">
                  <c:v>UxS0lOqqgmg</c:v>
                </c:pt>
                <c:pt idx="14976">
                  <c:v>Q1e-pw0rfxY</c:v>
                </c:pt>
                <c:pt idx="14977">
                  <c:v>X2nq0FjO-X4</c:v>
                </c:pt>
                <c:pt idx="14978">
                  <c:v>J0WPU-f9mxw</c:v>
                </c:pt>
                <c:pt idx="14979">
                  <c:v>8QdHC--oics</c:v>
                </c:pt>
                <c:pt idx="14980">
                  <c:v>zDvwoOWZBog</c:v>
                </c:pt>
                <c:pt idx="14981">
                  <c:v>97Q3_ZJm53I</c:v>
                </c:pt>
                <c:pt idx="14982">
                  <c:v>LHwaj1I7xho</c:v>
                </c:pt>
                <c:pt idx="14983">
                  <c:v>ibLexE8oczQ</c:v>
                </c:pt>
                <c:pt idx="14984">
                  <c:v>k_994Y4j88A</c:v>
                </c:pt>
                <c:pt idx="14985">
                  <c:v>jarbO6uNCpw</c:v>
                </c:pt>
                <c:pt idx="14986">
                  <c:v>jS-x5zzKaJo</c:v>
                </c:pt>
                <c:pt idx="14987">
                  <c:v>H5nybkKI34s</c:v>
                </c:pt>
                <c:pt idx="14988">
                  <c:v>z8ZKREfhFw8</c:v>
                </c:pt>
                <c:pt idx="14989">
                  <c:v>ukQTbcR_vBE</c:v>
                </c:pt>
                <c:pt idx="14990">
                  <c:v>ERfz6yUvElU</c:v>
                </c:pt>
                <c:pt idx="14991">
                  <c:v>114rbGU2Sfo</c:v>
                </c:pt>
                <c:pt idx="14992">
                  <c:v>1psandDZUIo</c:v>
                </c:pt>
                <c:pt idx="14993">
                  <c:v>CYRbswGAN0o</c:v>
                </c:pt>
                <c:pt idx="14994">
                  <c:v>ByJUppX6pPE</c:v>
                </c:pt>
                <c:pt idx="14995">
                  <c:v>ZiJbRgD2jyI</c:v>
                </c:pt>
                <c:pt idx="14996">
                  <c:v>TTtGCLyCXjo</c:v>
                </c:pt>
                <c:pt idx="14997">
                  <c:v>wa-n_uD4BHI</c:v>
                </c:pt>
                <c:pt idx="14998">
                  <c:v>25cB1zxOXoA</c:v>
                </c:pt>
                <c:pt idx="14999">
                  <c:v>jDHnDqzLNdg</c:v>
                </c:pt>
                <c:pt idx="15000">
                  <c:v>ztugCwW3HKo</c:v>
                </c:pt>
                <c:pt idx="15001">
                  <c:v>qP67alYxSiU</c:v>
                </c:pt>
                <c:pt idx="15002">
                  <c:v>SrmBuGll6No</c:v>
                </c:pt>
                <c:pt idx="15003">
                  <c:v>s30sTUWuyTk</c:v>
                </c:pt>
                <c:pt idx="15004">
                  <c:v>YXVhf1nFya0</c:v>
                </c:pt>
                <c:pt idx="15005">
                  <c:v>xC0ek-Iyi4A</c:v>
                </c:pt>
                <c:pt idx="15006">
                  <c:v>ID3vJS-RnbI</c:v>
                </c:pt>
                <c:pt idx="15007">
                  <c:v>SmgM5sf6Ymk</c:v>
                </c:pt>
                <c:pt idx="15008">
                  <c:v>8JbzLZ4dR60</c:v>
                </c:pt>
                <c:pt idx="15009">
                  <c:v>f5FjC3jSxdE</c:v>
                </c:pt>
                <c:pt idx="15010">
                  <c:v>GhJY34ypxtA</c:v>
                </c:pt>
                <c:pt idx="15011">
                  <c:v>Au4v4yradhI</c:v>
                </c:pt>
                <c:pt idx="15012">
                  <c:v>EjZV6yI4JJg</c:v>
                </c:pt>
                <c:pt idx="15013">
                  <c:v>m2eCszBKIfY</c:v>
                </c:pt>
                <c:pt idx="15014">
                  <c:v>Zx67ZfaeSaQ</c:v>
                </c:pt>
                <c:pt idx="15015">
                  <c:v>7kmqGqVj9fc</c:v>
                </c:pt>
                <c:pt idx="15016">
                  <c:v>DbmiwxBkg-E</c:v>
                </c:pt>
                <c:pt idx="15017">
                  <c:v>aQoS9sBISF0</c:v>
                </c:pt>
                <c:pt idx="15018">
                  <c:v>Rsl0HePKM08</c:v>
                </c:pt>
                <c:pt idx="15019">
                  <c:v>jjSG4Qqd7Ds</c:v>
                </c:pt>
                <c:pt idx="15020">
                  <c:v>8Tw9i8Qj_Ok</c:v>
                </c:pt>
                <c:pt idx="15021">
                  <c:v>NlbnDN6NVAU</c:v>
                </c:pt>
                <c:pt idx="15022">
                  <c:v>iGmeEspVKDM</c:v>
                </c:pt>
                <c:pt idx="15023">
                  <c:v>5zBfj4ZHspY</c:v>
                </c:pt>
                <c:pt idx="15024">
                  <c:v>7TZfpauB3gQ</c:v>
                </c:pt>
                <c:pt idx="15025">
                  <c:v>ZdfzH_TS0uo</c:v>
                </c:pt>
                <c:pt idx="15026">
                  <c:v>iVkAlIWokII</c:v>
                </c:pt>
                <c:pt idx="15027">
                  <c:v>a7VA4ZlRuqg</c:v>
                </c:pt>
                <c:pt idx="15028">
                  <c:v>G5ngS7zs3f4</c:v>
                </c:pt>
                <c:pt idx="15029">
                  <c:v>8MOq66g2G1s</c:v>
                </c:pt>
                <c:pt idx="15030">
                  <c:v>bVv2EwB0C24</c:v>
                </c:pt>
                <c:pt idx="15031">
                  <c:v>g2YhFvb9kb4</c:v>
                </c:pt>
                <c:pt idx="15032">
                  <c:v>k8GstIJvDlQ</c:v>
                </c:pt>
                <c:pt idx="15033">
                  <c:v>j4FL4ALk23s</c:v>
                </c:pt>
                <c:pt idx="15034">
                  <c:v>G_z7qAiYQXw</c:v>
                </c:pt>
                <c:pt idx="15035">
                  <c:v>uPgtO7BJGqw</c:v>
                </c:pt>
                <c:pt idx="15036">
                  <c:v>TNgd2mYnG7k</c:v>
                </c:pt>
                <c:pt idx="15037">
                  <c:v>Pvo9zUvixOk</c:v>
                </c:pt>
                <c:pt idx="15038">
                  <c:v>ye8x8mkcJjo</c:v>
                </c:pt>
                <c:pt idx="15039">
                  <c:v>WwDZSY3SpWE</c:v>
                </c:pt>
                <c:pt idx="15040">
                  <c:v>ezF45fGzmzo</c:v>
                </c:pt>
                <c:pt idx="15041">
                  <c:v>ft4V8NBOkIU</c:v>
                </c:pt>
                <c:pt idx="15042">
                  <c:v>R5fvWV94pYo</c:v>
                </c:pt>
                <c:pt idx="15043">
                  <c:v>8odAjeMm_MU</c:v>
                </c:pt>
                <c:pt idx="15044">
                  <c:v>c0SVIXBI4iU</c:v>
                </c:pt>
                <c:pt idx="15045">
                  <c:v>i7IjkHtoxGE</c:v>
                </c:pt>
                <c:pt idx="15046">
                  <c:v>yoYntdIlRS0</c:v>
                </c:pt>
                <c:pt idx="15047">
                  <c:v>2hrdWTd_heo</c:v>
                </c:pt>
                <c:pt idx="15048">
                  <c:v>h84r63okL3s</c:v>
                </c:pt>
                <c:pt idx="15049">
                  <c:v>7O4zYHLx0NY</c:v>
                </c:pt>
                <c:pt idx="15050">
                  <c:v>OEX5nfMCdrs</c:v>
                </c:pt>
                <c:pt idx="15051">
                  <c:v>tGZeOX4kK68</c:v>
                </c:pt>
                <c:pt idx="15052">
                  <c:v>MLSUiFGnOeA</c:v>
                </c:pt>
                <c:pt idx="15053">
                  <c:v>siAijYsZ6b4</c:v>
                </c:pt>
                <c:pt idx="15054">
                  <c:v>FKb6nCfsP5E</c:v>
                </c:pt>
                <c:pt idx="15055">
                  <c:v>NpnkAbr3q9U</c:v>
                </c:pt>
                <c:pt idx="15056">
                  <c:v>oz-_nw4kXPk</c:v>
                </c:pt>
                <c:pt idx="15057">
                  <c:v>3ju2C5jbgWg</c:v>
                </c:pt>
                <c:pt idx="15058">
                  <c:v>YdI9Q4WhcLU</c:v>
                </c:pt>
                <c:pt idx="15059">
                  <c:v>vdHFa7HsGW8</c:v>
                </c:pt>
                <c:pt idx="15060">
                  <c:v>BdiSLCl5EbE</c:v>
                </c:pt>
                <c:pt idx="15061">
                  <c:v>aVmVtfrUyCc</c:v>
                </c:pt>
                <c:pt idx="15062">
                  <c:v>MvGl3e-b3U4</c:v>
                </c:pt>
                <c:pt idx="15063">
                  <c:v>otUm63EndZ4</c:v>
                </c:pt>
                <c:pt idx="15064">
                  <c:v>GcAp5sSSIwA</c:v>
                </c:pt>
                <c:pt idx="15065">
                  <c:v>1lHCtUZNSXQ</c:v>
                </c:pt>
                <c:pt idx="15066">
                  <c:v>rq6ZdOKouJI</c:v>
                </c:pt>
                <c:pt idx="15067">
                  <c:v>i6KIe3rlWSY</c:v>
                </c:pt>
                <c:pt idx="15068">
                  <c:v>Jz6kB_CE1y4</c:v>
                </c:pt>
                <c:pt idx="15069">
                  <c:v>VgQPd6vEF7E</c:v>
                </c:pt>
                <c:pt idx="15070">
                  <c:v>vCqVXDH82Gg</c:v>
                </c:pt>
                <c:pt idx="15071">
                  <c:v>EocrNOs28oA</c:v>
                </c:pt>
                <c:pt idx="15072">
                  <c:v>RIL--Uzmu0Y</c:v>
                </c:pt>
                <c:pt idx="15073">
                  <c:v>r--yffbacS4</c:v>
                </c:pt>
                <c:pt idx="15074">
                  <c:v>OTEj16z2cvE</c:v>
                </c:pt>
                <c:pt idx="15075">
                  <c:v>dJaYOOFDWe0</c:v>
                </c:pt>
                <c:pt idx="15076">
                  <c:v>FZ9QAWFRuh8</c:v>
                </c:pt>
                <c:pt idx="15077">
                  <c:v>jwySwh-rjiE</c:v>
                </c:pt>
                <c:pt idx="15078">
                  <c:v>993Pfpr1HUw</c:v>
                </c:pt>
                <c:pt idx="15079">
                  <c:v>0lkbA8SfAmo</c:v>
                </c:pt>
                <c:pt idx="15080">
                  <c:v>FVM9wklD73A</c:v>
                </c:pt>
                <c:pt idx="15081">
                  <c:v>meaG4I8lopg</c:v>
                </c:pt>
                <c:pt idx="15082">
                  <c:v>cRxYTelqWOg</c:v>
                </c:pt>
                <c:pt idx="15083">
                  <c:v>g7SdBlW1Zj8</c:v>
                </c:pt>
                <c:pt idx="15084">
                  <c:v>FsJD4F3TXGU</c:v>
                </c:pt>
                <c:pt idx="15085">
                  <c:v>WJ65IXee3E4</c:v>
                </c:pt>
                <c:pt idx="15086">
                  <c:v>PQ3V0VG0xwo</c:v>
                </c:pt>
                <c:pt idx="15087">
                  <c:v>rduHrYxvJC8</c:v>
                </c:pt>
                <c:pt idx="15088">
                  <c:v>P5C3kzmlCFo</c:v>
                </c:pt>
                <c:pt idx="15089">
                  <c:v>quuoHdS1vmQ</c:v>
                </c:pt>
                <c:pt idx="15090">
                  <c:v>yysY84XHMAk</c:v>
                </c:pt>
                <c:pt idx="15091">
                  <c:v>y5p-gxTm3WQ</c:v>
                </c:pt>
                <c:pt idx="15092">
                  <c:v>CEXva7G-7r4</c:v>
                </c:pt>
                <c:pt idx="15093">
                  <c:v>LSOKej5-eP0</c:v>
                </c:pt>
                <c:pt idx="15094">
                  <c:v>GsyMAbsohxI</c:v>
                </c:pt>
                <c:pt idx="15095">
                  <c:v>F85Jj9TEmiQ</c:v>
                </c:pt>
                <c:pt idx="15096">
                  <c:v>vtoI9XC-dvo</c:v>
                </c:pt>
                <c:pt idx="15097">
                  <c:v>r9YzUCrhpLU</c:v>
                </c:pt>
                <c:pt idx="15098">
                  <c:v>grdrnzncy-8</c:v>
                </c:pt>
                <c:pt idx="15099">
                  <c:v>b7hDYu9mVSs</c:v>
                </c:pt>
                <c:pt idx="15100">
                  <c:v>M9Svu5LvkrY</c:v>
                </c:pt>
                <c:pt idx="15101">
                  <c:v>6uvlWIfoKgs</c:v>
                </c:pt>
                <c:pt idx="15102">
                  <c:v>HwJpR48KU08</c:v>
                </c:pt>
                <c:pt idx="15103">
                  <c:v>7fN2HZGjCs4</c:v>
                </c:pt>
                <c:pt idx="15104">
                  <c:v>NJYt8bJ_NZw</c:v>
                </c:pt>
                <c:pt idx="15105">
                  <c:v>VuhMaWz8boE</c:v>
                </c:pt>
                <c:pt idx="15106">
                  <c:v>ifTUMt7vHq8</c:v>
                </c:pt>
                <c:pt idx="15107">
                  <c:v>i3tB2qx80Ew</c:v>
                </c:pt>
                <c:pt idx="15108">
                  <c:v>30Vjb9-1xrY</c:v>
                </c:pt>
                <c:pt idx="15109">
                  <c:v>tq-OEEEx-WQ</c:v>
                </c:pt>
                <c:pt idx="15110">
                  <c:v>uJLQ5emm-0k</c:v>
                </c:pt>
                <c:pt idx="15111">
                  <c:v>GLWCva584DM</c:v>
                </c:pt>
                <c:pt idx="15112">
                  <c:v>3B_IrdvBmnU</c:v>
                </c:pt>
                <c:pt idx="15113">
                  <c:v>mMYxSweYEBE</c:v>
                </c:pt>
                <c:pt idx="15114">
                  <c:v>K9P8yEWo6nw</c:v>
                </c:pt>
                <c:pt idx="15115">
                  <c:v>Jcao2Ci5kLk</c:v>
                </c:pt>
                <c:pt idx="15116">
                  <c:v>r3laXkyihNs</c:v>
                </c:pt>
                <c:pt idx="15117">
                  <c:v>eUZ5b9I21Lk</c:v>
                </c:pt>
                <c:pt idx="15118">
                  <c:v>SpWsbQHPTGw</c:v>
                </c:pt>
                <c:pt idx="15119">
                  <c:v>nRHNBLFy1q0</c:v>
                </c:pt>
                <c:pt idx="15120">
                  <c:v>CCr5-ZxYtNU</c:v>
                </c:pt>
                <c:pt idx="15121">
                  <c:v>BN2oPaMm5d4</c:v>
                </c:pt>
                <c:pt idx="15122">
                  <c:v>eRcYo5FMWKc</c:v>
                </c:pt>
                <c:pt idx="15123">
                  <c:v>LiLG7Xz_UAY</c:v>
                </c:pt>
                <c:pt idx="15124">
                  <c:v>Diq-EmEb91o</c:v>
                </c:pt>
                <c:pt idx="15125">
                  <c:v>uvgLNiQHrkA</c:v>
                </c:pt>
                <c:pt idx="15126">
                  <c:v>C7ltNRjShmw</c:v>
                </c:pt>
                <c:pt idx="15127">
                  <c:v>1hPQOTF7fJ8</c:v>
                </c:pt>
                <c:pt idx="15128">
                  <c:v>Vmo79gbPNac</c:v>
                </c:pt>
                <c:pt idx="15129">
                  <c:v>H-nJ5XGjY80</c:v>
                </c:pt>
                <c:pt idx="15130">
                  <c:v>VOCG5stpa3A</c:v>
                </c:pt>
                <c:pt idx="15131">
                  <c:v>3Q1hiiJPJsI</c:v>
                </c:pt>
                <c:pt idx="15132">
                  <c:v>7kQ4fy1vgr8</c:v>
                </c:pt>
                <c:pt idx="15133">
                  <c:v>iePfbhVhTAM</c:v>
                </c:pt>
                <c:pt idx="15134">
                  <c:v>lfMyikSJfqk</c:v>
                </c:pt>
                <c:pt idx="15135">
                  <c:v>qTvrzXELn-k</c:v>
                </c:pt>
                <c:pt idx="15136">
                  <c:v>Fqwaf0tD6GI</c:v>
                </c:pt>
                <c:pt idx="15137">
                  <c:v>1Hkvkdymw8M</c:v>
                </c:pt>
                <c:pt idx="15138">
                  <c:v>RPvRJZkr_ow</c:v>
                </c:pt>
                <c:pt idx="15139">
                  <c:v>B1xcYRf0HjI</c:v>
                </c:pt>
                <c:pt idx="15140">
                  <c:v>OLqPMbo3g2Y</c:v>
                </c:pt>
                <c:pt idx="15141">
                  <c:v>63odIlis-14</c:v>
                </c:pt>
                <c:pt idx="15142">
                  <c:v>AyjM0ozIzcE</c:v>
                </c:pt>
                <c:pt idx="15143">
                  <c:v>uZkZVmMOCh4</c:v>
                </c:pt>
                <c:pt idx="15144">
                  <c:v>JNAZo8SyCmA</c:v>
                </c:pt>
                <c:pt idx="15145">
                  <c:v>lCrefZXly4w</c:v>
                </c:pt>
                <c:pt idx="15146">
                  <c:v>PmP7rTaNXLQ</c:v>
                </c:pt>
                <c:pt idx="15147">
                  <c:v>fcuAeuiKAfE</c:v>
                </c:pt>
                <c:pt idx="15148">
                  <c:v>PY-v-ocJHOw</c:v>
                </c:pt>
                <c:pt idx="15149">
                  <c:v>wWW9pgAi5T8</c:v>
                </c:pt>
                <c:pt idx="15150">
                  <c:v>gYbjqmNUSww</c:v>
                </c:pt>
                <c:pt idx="15151">
                  <c:v>6LHXhUbkM9c</c:v>
                </c:pt>
                <c:pt idx="15152">
                  <c:v>4J88sNYLwko</c:v>
                </c:pt>
                <c:pt idx="15153">
                  <c:v>7nnyimsFfpg</c:v>
                </c:pt>
                <c:pt idx="15154">
                  <c:v>I-NccHHiWU4</c:v>
                </c:pt>
                <c:pt idx="15155">
                  <c:v>QvT_aEUd8Go</c:v>
                </c:pt>
                <c:pt idx="15156">
                  <c:v>vW3c8D4WF00</c:v>
                </c:pt>
                <c:pt idx="15157">
                  <c:v>xRWdoLeMw04</c:v>
                </c:pt>
                <c:pt idx="15158">
                  <c:v>rDuGxEXTmzc</c:v>
                </c:pt>
                <c:pt idx="15159">
                  <c:v>q_8evioElMY</c:v>
                </c:pt>
                <c:pt idx="15160">
                  <c:v>fvmS5wzn830</c:v>
                </c:pt>
                <c:pt idx="15161">
                  <c:v>nx2r9wUawFU</c:v>
                </c:pt>
                <c:pt idx="15162">
                  <c:v>3Ux_reOuM_g</c:v>
                </c:pt>
                <c:pt idx="15163">
                  <c:v>ctIaI1kHdgM</c:v>
                </c:pt>
                <c:pt idx="15164">
                  <c:v>3WNXcEKqA68</c:v>
                </c:pt>
                <c:pt idx="15165">
                  <c:v>gr4G1AjnTBQ</c:v>
                </c:pt>
                <c:pt idx="15166">
                  <c:v>xBVEPvWgaRA</c:v>
                </c:pt>
                <c:pt idx="15167">
                  <c:v>bjCsv0lXe-w</c:v>
                </c:pt>
                <c:pt idx="15168">
                  <c:v>8ExcHZGy-e4</c:v>
                </c:pt>
                <c:pt idx="15169">
                  <c:v>sOwXjFMy17Y</c:v>
                </c:pt>
                <c:pt idx="15170">
                  <c:v>NKUvMCQGjA0</c:v>
                </c:pt>
                <c:pt idx="15171">
                  <c:v>tWMr935bAPc</c:v>
                </c:pt>
                <c:pt idx="15172">
                  <c:v>_W7rCzfsrUc</c:v>
                </c:pt>
                <c:pt idx="15173">
                  <c:v>9SbimLLyseY</c:v>
                </c:pt>
                <c:pt idx="15174">
                  <c:v>GXN68kvc7do</c:v>
                </c:pt>
                <c:pt idx="15175">
                  <c:v>yMLVswQtD2w</c:v>
                </c:pt>
                <c:pt idx="15176">
                  <c:v>h585g_AvK9g</c:v>
                </c:pt>
                <c:pt idx="15177">
                  <c:v>KwsV783Nd9M</c:v>
                </c:pt>
                <c:pt idx="15178">
                  <c:v>iGY8krBuAGo</c:v>
                </c:pt>
                <c:pt idx="15179">
                  <c:v>Ukd9Nx00C7Y</c:v>
                </c:pt>
                <c:pt idx="15180">
                  <c:v>YRNurF82QGs</c:v>
                </c:pt>
                <c:pt idx="15181">
                  <c:v>A5XWo41Fhfs</c:v>
                </c:pt>
                <c:pt idx="15182">
                  <c:v>B1LIQ3qrTcw</c:v>
                </c:pt>
                <c:pt idx="15183">
                  <c:v>q20-e-nMAV8</c:v>
                </c:pt>
                <c:pt idx="15184">
                  <c:v>fi5GZwNq3gA</c:v>
                </c:pt>
                <c:pt idx="15185">
                  <c:v>7IJD2Y35Vcs</c:v>
                </c:pt>
                <c:pt idx="15186">
                  <c:v>mf5EFW3W2k8</c:v>
                </c:pt>
                <c:pt idx="15187">
                  <c:v>YFB6IOTEN7M</c:v>
                </c:pt>
                <c:pt idx="15188">
                  <c:v>OUY1DmnI4bo</c:v>
                </c:pt>
                <c:pt idx="15189">
                  <c:v>ixk886J6Xf0</c:v>
                </c:pt>
                <c:pt idx="15190">
                  <c:v>pZ9Q38YjVcc</c:v>
                </c:pt>
                <c:pt idx="15191">
                  <c:v>kTeRj8iqXHg</c:v>
                </c:pt>
                <c:pt idx="15192">
                  <c:v>Wqe8qWtGJfk</c:v>
                </c:pt>
                <c:pt idx="15193">
                  <c:v>jcZ1a2Ri2Vc</c:v>
                </c:pt>
                <c:pt idx="15194">
                  <c:v>_aYnysxozyE</c:v>
                </c:pt>
                <c:pt idx="15195">
                  <c:v>OfF1sXpnk7U</c:v>
                </c:pt>
                <c:pt idx="15196">
                  <c:v>IbO9OnBng2Q</c:v>
                </c:pt>
                <c:pt idx="15197">
                  <c:v>ABn8UOK0Qy8</c:v>
                </c:pt>
                <c:pt idx="15198">
                  <c:v>Z6iSorrS1pM</c:v>
                </c:pt>
                <c:pt idx="15199">
                  <c:v>YSMZtrTyVDg</c:v>
                </c:pt>
                <c:pt idx="15200">
                  <c:v>TzpuAqrw54Q</c:v>
                </c:pt>
                <c:pt idx="15201">
                  <c:v>E8TaRdgk5RA</c:v>
                </c:pt>
                <c:pt idx="15202">
                  <c:v>fXtEAkHAFSE</c:v>
                </c:pt>
                <c:pt idx="15203">
                  <c:v>G5STtCZUEMg</c:v>
                </c:pt>
                <c:pt idx="15204">
                  <c:v>H1J5jCVKE14</c:v>
                </c:pt>
                <c:pt idx="15205">
                  <c:v>2qQHp0Vj5Bc</c:v>
                </c:pt>
                <c:pt idx="15206">
                  <c:v>Vpj_0mvDBQA</c:v>
                </c:pt>
                <c:pt idx="15207">
                  <c:v>TOj5DyUrjV8</c:v>
                </c:pt>
                <c:pt idx="15208">
                  <c:v>cGysOV3AzCM</c:v>
                </c:pt>
                <c:pt idx="15209">
                  <c:v>jRXuVGUyWYM</c:v>
                </c:pt>
                <c:pt idx="15210">
                  <c:v>89AB6NeVDtU</c:v>
                </c:pt>
                <c:pt idx="15211">
                  <c:v>2uI8YGcOt60</c:v>
                </c:pt>
                <c:pt idx="15212">
                  <c:v>eeJ5lYwKYOY</c:v>
                </c:pt>
                <c:pt idx="15213">
                  <c:v>vuHyVP7v8os</c:v>
                </c:pt>
                <c:pt idx="15214">
                  <c:v>I4b6c5cU9Po</c:v>
                </c:pt>
                <c:pt idx="15215">
                  <c:v>EziNR64FVuA</c:v>
                </c:pt>
                <c:pt idx="15216">
                  <c:v>hLO4kV8fY_Q</c:v>
                </c:pt>
                <c:pt idx="15217">
                  <c:v>k62Px9wU5kQ</c:v>
                </c:pt>
                <c:pt idx="15218">
                  <c:v>nY7WQdXiCvU</c:v>
                </c:pt>
                <c:pt idx="15219">
                  <c:v>BgDzj1EPpFw</c:v>
                </c:pt>
                <c:pt idx="15220">
                  <c:v>DAo6HgzMtmg</c:v>
                </c:pt>
                <c:pt idx="15221">
                  <c:v>nV89HOgISwA</c:v>
                </c:pt>
                <c:pt idx="15222">
                  <c:v>EmeHRYBPLGQ</c:v>
                </c:pt>
                <c:pt idx="15223">
                  <c:v>3N7eYFhTorw</c:v>
                </c:pt>
                <c:pt idx="15224">
                  <c:v>r1oIDXFjqSI</c:v>
                </c:pt>
                <c:pt idx="15225">
                  <c:v>ECwAz8Mb4PQ</c:v>
                </c:pt>
                <c:pt idx="15226">
                  <c:v>WjGX4zw68uU</c:v>
                </c:pt>
                <c:pt idx="15227">
                  <c:v>45qKZMe6IIg</c:v>
                </c:pt>
                <c:pt idx="15228">
                  <c:v>tALNIV2vgHk</c:v>
                </c:pt>
                <c:pt idx="15229">
                  <c:v>fzgBeVs7rV8</c:v>
                </c:pt>
                <c:pt idx="15230">
                  <c:v>BWgepkzDnMo</c:v>
                </c:pt>
                <c:pt idx="15231">
                  <c:v>pMgq5V-xV0o</c:v>
                </c:pt>
                <c:pt idx="15232">
                  <c:v>t3UV6H5u3_g</c:v>
                </c:pt>
                <c:pt idx="15233">
                  <c:v>VASMz4-DVY8</c:v>
                </c:pt>
                <c:pt idx="15234">
                  <c:v>07UopjjKnTg</c:v>
                </c:pt>
                <c:pt idx="15235">
                  <c:v>ntquM-4Uqwo</c:v>
                </c:pt>
                <c:pt idx="15236">
                  <c:v>fdXQAvNVFfc</c:v>
                </c:pt>
                <c:pt idx="15237">
                  <c:v>Pa42ZfWhD8E</c:v>
                </c:pt>
                <c:pt idx="15238">
                  <c:v>82JeBVN7PI8</c:v>
                </c:pt>
                <c:pt idx="15239">
                  <c:v>_7FRVJaPWDQ</c:v>
                </c:pt>
                <c:pt idx="15240">
                  <c:v>5Mw7CKw6RLY</c:v>
                </c:pt>
                <c:pt idx="15241">
                  <c:v>6lg975XOhLg</c:v>
                </c:pt>
                <c:pt idx="15242">
                  <c:v>Oagl7kJJkRY</c:v>
                </c:pt>
                <c:pt idx="15243">
                  <c:v>1y5chjUCoW0</c:v>
                </c:pt>
                <c:pt idx="15244">
                  <c:v>lFD62klwIZM</c:v>
                </c:pt>
                <c:pt idx="15245">
                  <c:v>b0cET6inXj0</c:v>
                </c:pt>
                <c:pt idx="15246">
                  <c:v>vTglnKvkFBI</c:v>
                </c:pt>
                <c:pt idx="15247">
                  <c:v>hzKXucCOHIk</c:v>
                </c:pt>
                <c:pt idx="15248">
                  <c:v>2FdUU7W63oo</c:v>
                </c:pt>
                <c:pt idx="15249">
                  <c:v>MIRouWszxig</c:v>
                </c:pt>
                <c:pt idx="15250">
                  <c:v>acCZZ-lWaMk</c:v>
                </c:pt>
                <c:pt idx="15251">
                  <c:v>gsRjQI_xchU</c:v>
                </c:pt>
                <c:pt idx="15252">
                  <c:v>_uPYFdzsYag</c:v>
                </c:pt>
                <c:pt idx="15253">
                  <c:v>wxrl4WWmwL4</c:v>
                </c:pt>
                <c:pt idx="15254">
                  <c:v>HNDQxtDwyD0</c:v>
                </c:pt>
                <c:pt idx="15255">
                  <c:v>zhpc4n5-QUc</c:v>
                </c:pt>
                <c:pt idx="15256">
                  <c:v>j43RQ74U-yo</c:v>
                </c:pt>
                <c:pt idx="15257">
                  <c:v>ESJNSTd5j2o</c:v>
                </c:pt>
                <c:pt idx="15258">
                  <c:v>L5SJfnmnQrM</c:v>
                </c:pt>
                <c:pt idx="15259">
                  <c:v>ks0aUIiIvI8</c:v>
                </c:pt>
                <c:pt idx="15260">
                  <c:v>V6-3qb8ejbo</c:v>
                </c:pt>
                <c:pt idx="15261">
                  <c:v>bufCV2r0T9I</c:v>
                </c:pt>
                <c:pt idx="15262">
                  <c:v>Jv5GreKXU3g</c:v>
                </c:pt>
                <c:pt idx="15263">
                  <c:v>CNNN1VJf59Y</c:v>
                </c:pt>
                <c:pt idx="15264">
                  <c:v>KW0pr0jqAWw</c:v>
                </c:pt>
                <c:pt idx="15265">
                  <c:v>1KZMu8tZSfE</c:v>
                </c:pt>
                <c:pt idx="15266">
                  <c:v>imPlrI1jDsE</c:v>
                </c:pt>
                <c:pt idx="15267">
                  <c:v>_r3VkkLIWPU</c:v>
                </c:pt>
                <c:pt idx="15268">
                  <c:v>iFbiIuJM2UE</c:v>
                </c:pt>
                <c:pt idx="15269">
                  <c:v>_uDxUj_6DLk</c:v>
                </c:pt>
                <c:pt idx="15270">
                  <c:v>6qGcTqZUmYI</c:v>
                </c:pt>
                <c:pt idx="15271">
                  <c:v>0KT00Heu6MY</c:v>
                </c:pt>
                <c:pt idx="15272">
                  <c:v>q32PASp0fM0</c:v>
                </c:pt>
                <c:pt idx="15273">
                  <c:v>j4KX101nHbs</c:v>
                </c:pt>
                <c:pt idx="15274">
                  <c:v>gZUGZEydqvA</c:v>
                </c:pt>
                <c:pt idx="15275">
                  <c:v>bNcduJKOVBM</c:v>
                </c:pt>
                <c:pt idx="15276">
                  <c:v>Va_-tU9ndik</c:v>
                </c:pt>
                <c:pt idx="15277">
                  <c:v>LDhZtrSE_wE</c:v>
                </c:pt>
                <c:pt idx="15278">
                  <c:v>GwGLUH3IUdU</c:v>
                </c:pt>
                <c:pt idx="15279">
                  <c:v>8Khw_1_0wqA</c:v>
                </c:pt>
                <c:pt idx="15280">
                  <c:v>XZ1aY82cD5o</c:v>
                </c:pt>
                <c:pt idx="15281">
                  <c:v>O8-M3YtKU6Q</c:v>
                </c:pt>
                <c:pt idx="15282">
                  <c:v>q8nXLmWOI6s</c:v>
                </c:pt>
                <c:pt idx="15283">
                  <c:v>_PLPzrr2f70</c:v>
                </c:pt>
                <c:pt idx="15284">
                  <c:v>gKiHH9w7DR0</c:v>
                </c:pt>
                <c:pt idx="15285">
                  <c:v>j8LN-SYc7wk</c:v>
                </c:pt>
                <c:pt idx="15286">
                  <c:v>r1_UXLnWte0</c:v>
                </c:pt>
                <c:pt idx="15287">
                  <c:v>Gl2WNRnkWbU</c:v>
                </c:pt>
                <c:pt idx="15288">
                  <c:v>rSRbBoRQaJU</c:v>
                </c:pt>
                <c:pt idx="15289">
                  <c:v>3zQVAumvdf4</c:v>
                </c:pt>
                <c:pt idx="15290">
                  <c:v>tf7M3qerIq4</c:v>
                </c:pt>
                <c:pt idx="15291">
                  <c:v>wThLQ8VSuWw</c:v>
                </c:pt>
                <c:pt idx="15292">
                  <c:v>l09LBJFiSHU</c:v>
                </c:pt>
                <c:pt idx="15293">
                  <c:v>sYDugDVJZH4</c:v>
                </c:pt>
                <c:pt idx="15294">
                  <c:v>lJsIVSck0jE</c:v>
                </c:pt>
                <c:pt idx="15295">
                  <c:v>vKnC50i1qAI</c:v>
                </c:pt>
                <c:pt idx="15296">
                  <c:v>xNQm-t-gbdg</c:v>
                </c:pt>
                <c:pt idx="15297">
                  <c:v>2X8pOISnvDg</c:v>
                </c:pt>
                <c:pt idx="15298">
                  <c:v>tqQUSZP7QqY</c:v>
                </c:pt>
                <c:pt idx="15299">
                  <c:v>aybQKMrpPsM</c:v>
                </c:pt>
                <c:pt idx="15300">
                  <c:v>kNXZvShByPA</c:v>
                </c:pt>
                <c:pt idx="15301">
                  <c:v>bUIO-SEeBsU</c:v>
                </c:pt>
                <c:pt idx="15302">
                  <c:v>KV_NpzjNTRk</c:v>
                </c:pt>
                <c:pt idx="15303">
                  <c:v>kbiPJVyOTBo</c:v>
                </c:pt>
                <c:pt idx="15304">
                  <c:v>8tsGuDU1-yw</c:v>
                </c:pt>
                <c:pt idx="15305">
                  <c:v>kS-dPqJ1MgE</c:v>
                </c:pt>
                <c:pt idx="15306">
                  <c:v>ZtZkAGmu5yw</c:v>
                </c:pt>
                <c:pt idx="15307">
                  <c:v>yy6Saei1fpQ</c:v>
                </c:pt>
                <c:pt idx="15308">
                  <c:v>Ge_Fb1qQQ2s</c:v>
                </c:pt>
                <c:pt idx="15309">
                  <c:v>S_CQYuFpzmo</c:v>
                </c:pt>
                <c:pt idx="15310">
                  <c:v>bqWv6sj0Ows</c:v>
                </c:pt>
                <c:pt idx="15311">
                  <c:v>RtBCKW0tLRk</c:v>
                </c:pt>
                <c:pt idx="15312">
                  <c:v>RkLcDESD-B4</c:v>
                </c:pt>
                <c:pt idx="15313">
                  <c:v>hYlYziTc0pA</c:v>
                </c:pt>
                <c:pt idx="15314">
                  <c:v>DIwBTSZnaBg</c:v>
                </c:pt>
                <c:pt idx="15315">
                  <c:v>fi0wnTFsHdM</c:v>
                </c:pt>
                <c:pt idx="15316">
                  <c:v>VwBb77AZOxI</c:v>
                </c:pt>
                <c:pt idx="15317">
                  <c:v>BCHHOu5E2Dc</c:v>
                </c:pt>
                <c:pt idx="15318">
                  <c:v>L05sXhdGVZU</c:v>
                </c:pt>
                <c:pt idx="15319">
                  <c:v>ezOY3L5F6Jk</c:v>
                </c:pt>
                <c:pt idx="15320">
                  <c:v>lWaMvQMVjOM</c:v>
                </c:pt>
                <c:pt idx="15321">
                  <c:v>tK_JsbE3meU</c:v>
                </c:pt>
                <c:pt idx="15322">
                  <c:v>ziDB5YzHDro</c:v>
                </c:pt>
                <c:pt idx="15323">
                  <c:v>kRcMkRTZQcY</c:v>
                </c:pt>
                <c:pt idx="15324">
                  <c:v>QLZxBRQtb_w</c:v>
                </c:pt>
                <c:pt idx="15325">
                  <c:v>ElSivjKzntY</c:v>
                </c:pt>
                <c:pt idx="15326">
                  <c:v>QjZ8J1OuUiQ</c:v>
                </c:pt>
                <c:pt idx="15327">
                  <c:v>nrp3WUJUFeE</c:v>
                </c:pt>
                <c:pt idx="15328">
                  <c:v>qZ-4ixf-PGA</c:v>
                </c:pt>
                <c:pt idx="15329">
                  <c:v>kveP3JnIwuU</c:v>
                </c:pt>
                <c:pt idx="15330">
                  <c:v>pungT-IGDcA</c:v>
                </c:pt>
                <c:pt idx="15331">
                  <c:v>ySQbARx-X5o</c:v>
                </c:pt>
                <c:pt idx="15332">
                  <c:v>JXgXYf8A7sc</c:v>
                </c:pt>
                <c:pt idx="15333">
                  <c:v>AVr2DofrpkU</c:v>
                </c:pt>
                <c:pt idx="15334">
                  <c:v>9tImXthQ5FQ</c:v>
                </c:pt>
                <c:pt idx="15335">
                  <c:v>1S0JzUvoZwA</c:v>
                </c:pt>
                <c:pt idx="15336">
                  <c:v>zIxLtogxb98</c:v>
                </c:pt>
                <c:pt idx="15337">
                  <c:v>canPhnx-fEA</c:v>
                </c:pt>
                <c:pt idx="15338">
                  <c:v>77sf-jOTTII</c:v>
                </c:pt>
                <c:pt idx="15339">
                  <c:v>vdOQw9NJJWU</c:v>
                </c:pt>
                <c:pt idx="15340">
                  <c:v>TmhD_8NPhfo</c:v>
                </c:pt>
                <c:pt idx="15341">
                  <c:v>aQ8BjJvDJ4g</c:v>
                </c:pt>
                <c:pt idx="15342">
                  <c:v>sqwfgvhDaRI</c:v>
                </c:pt>
                <c:pt idx="15343">
                  <c:v>bCTyMXhd_IY</c:v>
                </c:pt>
                <c:pt idx="15344">
                  <c:v>ouWXvEfycHw</c:v>
                </c:pt>
                <c:pt idx="15345">
                  <c:v>PdZWJ-Vejw8</c:v>
                </c:pt>
                <c:pt idx="15346">
                  <c:v>8l_mLQZrIZk</c:v>
                </c:pt>
                <c:pt idx="15347">
                  <c:v>XwY0v39JcSw</c:v>
                </c:pt>
                <c:pt idx="15348">
                  <c:v>-8sM5Oqdm2U</c:v>
                </c:pt>
                <c:pt idx="15349">
                  <c:v>n8LXFwB1b4s</c:v>
                </c:pt>
                <c:pt idx="15350">
                  <c:v>kxFPItCfYjw</c:v>
                </c:pt>
                <c:pt idx="15351">
                  <c:v>K2anA8q9sCg</c:v>
                </c:pt>
                <c:pt idx="15352">
                  <c:v>Sr1hMLiEBFk</c:v>
                </c:pt>
                <c:pt idx="15353">
                  <c:v>nJLpjdhCgR0</c:v>
                </c:pt>
                <c:pt idx="15354">
                  <c:v>rGwu4PZGdAQ</c:v>
                </c:pt>
                <c:pt idx="15355">
                  <c:v>oFJcAQs_3aw</c:v>
                </c:pt>
                <c:pt idx="15356">
                  <c:v>ml1LDKr5LJg</c:v>
                </c:pt>
                <c:pt idx="15357">
                  <c:v>s5Svk84Nc_I</c:v>
                </c:pt>
                <c:pt idx="15358">
                  <c:v>8YYZGAxlJaI</c:v>
                </c:pt>
                <c:pt idx="15359">
                  <c:v>ePOoRQgXXgg</c:v>
                </c:pt>
                <c:pt idx="15360">
                  <c:v>WED6gIYX0Ko</c:v>
                </c:pt>
                <c:pt idx="15361">
                  <c:v>8vBjlhp73hU</c:v>
                </c:pt>
                <c:pt idx="15362">
                  <c:v>_lwAwkdVsFY</c:v>
                </c:pt>
                <c:pt idx="15363">
                  <c:v>bn8Cc5kLXck</c:v>
                </c:pt>
                <c:pt idx="15364">
                  <c:v>OiA9Wh6DTKo</c:v>
                </c:pt>
                <c:pt idx="15365">
                  <c:v>MUrzkB1VBI4</c:v>
                </c:pt>
                <c:pt idx="15366">
                  <c:v>9nTUXb7cB0Q</c:v>
                </c:pt>
                <c:pt idx="15367">
                  <c:v>ZzGidJNb4eI</c:v>
                </c:pt>
                <c:pt idx="15368">
                  <c:v>iWQ4OwUIiYQ</c:v>
                </c:pt>
                <c:pt idx="15369">
                  <c:v>OQwC3mqXGcY</c:v>
                </c:pt>
                <c:pt idx="15370">
                  <c:v>SGq4N3f4R9g</c:v>
                </c:pt>
                <c:pt idx="15371">
                  <c:v>frq1vQ3i2Gg</c:v>
                </c:pt>
                <c:pt idx="15372">
                  <c:v>1hfhdSe2itU</c:v>
                </c:pt>
                <c:pt idx="15373">
                  <c:v>6RVsiC_obEE</c:v>
                </c:pt>
                <c:pt idx="15374">
                  <c:v>I6ZU9N8A0M4</c:v>
                </c:pt>
                <c:pt idx="15375">
                  <c:v>sCJlKoo7m9M</c:v>
                </c:pt>
                <c:pt idx="15376">
                  <c:v>PIftR4G8q2k</c:v>
                </c:pt>
                <c:pt idx="15377">
                  <c:v>2AUn3KYvbXg</c:v>
                </c:pt>
                <c:pt idx="15378">
                  <c:v>tdfo4udXokU</c:v>
                </c:pt>
                <c:pt idx="15379">
                  <c:v>x9Y3vlafr9A</c:v>
                </c:pt>
                <c:pt idx="15380">
                  <c:v>L0fNL2f9bds</c:v>
                </c:pt>
                <c:pt idx="15381">
                  <c:v>UxrtP9BtlaA</c:v>
                </c:pt>
                <c:pt idx="15382">
                  <c:v>9JLd9if8eaY</c:v>
                </c:pt>
                <c:pt idx="15383">
                  <c:v>lAgw1ptL3Yo</c:v>
                </c:pt>
                <c:pt idx="15384">
                  <c:v>K5pWHS1t9Rg</c:v>
                </c:pt>
                <c:pt idx="15385">
                  <c:v>z1PAFCJfn5Y</c:v>
                </c:pt>
                <c:pt idx="15386">
                  <c:v>3Iy_6O7Sy9g</c:v>
                </c:pt>
                <c:pt idx="15387">
                  <c:v>M7fgrarJEr8</c:v>
                </c:pt>
                <c:pt idx="15388">
                  <c:v>64e1DDIiX5Y</c:v>
                </c:pt>
                <c:pt idx="15389">
                  <c:v>xgHJGA_iydc</c:v>
                </c:pt>
                <c:pt idx="15390">
                  <c:v>TFz8d1hGl2c</c:v>
                </c:pt>
                <c:pt idx="15391">
                  <c:v>422MZbMcKww</c:v>
                </c:pt>
                <c:pt idx="15392">
                  <c:v>x-hARk800Rw</c:v>
                </c:pt>
                <c:pt idx="15393">
                  <c:v>sYddhiOAJzU</c:v>
                </c:pt>
                <c:pt idx="15394">
                  <c:v>PNO6n2l0D1g</c:v>
                </c:pt>
                <c:pt idx="15395">
                  <c:v>wAyVylKg6l0</c:v>
                </c:pt>
                <c:pt idx="15396">
                  <c:v>VDK2s3rWZ-s</c:v>
                </c:pt>
                <c:pt idx="15397">
                  <c:v>Cq1p4rObZ-M</c:v>
                </c:pt>
                <c:pt idx="15398">
                  <c:v>8MKWFCgax4o</c:v>
                </c:pt>
                <c:pt idx="15399">
                  <c:v>vwqtrTR75u4</c:v>
                </c:pt>
                <c:pt idx="15400">
                  <c:v>YEJ0ZOEICqg</c:v>
                </c:pt>
                <c:pt idx="15401">
                  <c:v>84n82Eg_KVw</c:v>
                </c:pt>
                <c:pt idx="15402">
                  <c:v>WaIbu8cdEwE</c:v>
                </c:pt>
                <c:pt idx="15403">
                  <c:v>zdRj-FmLJ3o</c:v>
                </c:pt>
                <c:pt idx="15404">
                  <c:v>PCHB3DDd6iI</c:v>
                </c:pt>
                <c:pt idx="15405">
                  <c:v>bXf-etFadkc</c:v>
                </c:pt>
                <c:pt idx="15406">
                  <c:v>nrnXxgDMcvE</c:v>
                </c:pt>
                <c:pt idx="15407">
                  <c:v>qnrL5JX8qlE</c:v>
                </c:pt>
                <c:pt idx="15408">
                  <c:v>XtPh-idp4j4</c:v>
                </c:pt>
                <c:pt idx="15409">
                  <c:v>kliVAzNZ-Pw</c:v>
                </c:pt>
                <c:pt idx="15410">
                  <c:v>rMibE9JBNd4</c:v>
                </c:pt>
                <c:pt idx="15411">
                  <c:v>VmFmCpkvSIY</c:v>
                </c:pt>
                <c:pt idx="15412">
                  <c:v>ABYKJXJ5eS4</c:v>
                </c:pt>
                <c:pt idx="15413">
                  <c:v>DVeI_XVD1Mw</c:v>
                </c:pt>
                <c:pt idx="15414">
                  <c:v>CZaynmcU2tI</c:v>
                </c:pt>
                <c:pt idx="15415">
                  <c:v>1uBP0wfOk7M</c:v>
                </c:pt>
                <c:pt idx="15416">
                  <c:v>LTBUdmTT4Jw</c:v>
                </c:pt>
                <c:pt idx="15417">
                  <c:v>Powr3Fjz1Z4</c:v>
                </c:pt>
                <c:pt idx="15418">
                  <c:v>wMNLOVBayFg</c:v>
                </c:pt>
                <c:pt idx="15419">
                  <c:v>G-M-TYeprHM</c:v>
                </c:pt>
                <c:pt idx="15420">
                  <c:v>vajWdM4YOCg</c:v>
                </c:pt>
                <c:pt idx="15421">
                  <c:v>WzelEE1T2r8</c:v>
                </c:pt>
                <c:pt idx="15422">
                  <c:v>N9QNSFEX7i8</c:v>
                </c:pt>
                <c:pt idx="15423">
                  <c:v>0sw7yP7mpsE</c:v>
                </c:pt>
                <c:pt idx="15424">
                  <c:v>ulN6YPMklls</c:v>
                </c:pt>
                <c:pt idx="15425">
                  <c:v>94un7DxC144</c:v>
                </c:pt>
                <c:pt idx="15426">
                  <c:v>YQCywLrgXH0</c:v>
                </c:pt>
                <c:pt idx="15427">
                  <c:v>P1O-V05UJts</c:v>
                </c:pt>
                <c:pt idx="15428">
                  <c:v>mo6Aj5fim4k</c:v>
                </c:pt>
                <c:pt idx="15429">
                  <c:v>DYSV7qOnzYc</c:v>
                </c:pt>
                <c:pt idx="15430">
                  <c:v>M6xE9mfd1sk</c:v>
                </c:pt>
                <c:pt idx="15431">
                  <c:v>I-Yv3eH2uqA</c:v>
                </c:pt>
                <c:pt idx="15432">
                  <c:v>fDyK4NLerc8</c:v>
                </c:pt>
                <c:pt idx="15433">
                  <c:v>aZetwV6hc9A</c:v>
                </c:pt>
                <c:pt idx="15434">
                  <c:v>naodbT3KsO0</c:v>
                </c:pt>
                <c:pt idx="15435">
                  <c:v>0zrCWmC5yCI</c:v>
                </c:pt>
                <c:pt idx="15436">
                  <c:v>Y6_Ec7i19qk</c:v>
                </c:pt>
                <c:pt idx="15437">
                  <c:v>_o01Xi3vU50</c:v>
                </c:pt>
                <c:pt idx="15438">
                  <c:v>1TED4tfSLb0</c:v>
                </c:pt>
                <c:pt idx="15439">
                  <c:v>UJgsdX8NUnI</c:v>
                </c:pt>
                <c:pt idx="15440">
                  <c:v>4DLRozDurnE</c:v>
                </c:pt>
                <c:pt idx="15441">
                  <c:v>vPof6x-9Jsg</c:v>
                </c:pt>
                <c:pt idx="15442">
                  <c:v>2WsjCedYzdg</c:v>
                </c:pt>
                <c:pt idx="15443">
                  <c:v>J-tjx9KAZ20</c:v>
                </c:pt>
                <c:pt idx="15444">
                  <c:v>kSSseY4sE7A</c:v>
                </c:pt>
                <c:pt idx="15445">
                  <c:v>dxYUecyifn8</c:v>
                </c:pt>
                <c:pt idx="15446">
                  <c:v>8hWC4RW_0Q0</c:v>
                </c:pt>
                <c:pt idx="15447">
                  <c:v>Jwa0Qh1muyA</c:v>
                </c:pt>
                <c:pt idx="15448">
                  <c:v>hikgpPkFwbo</c:v>
                </c:pt>
                <c:pt idx="15449">
                  <c:v>rdnSMooiSfY</c:v>
                </c:pt>
                <c:pt idx="15450">
                  <c:v>W7LaDylvz1o</c:v>
                </c:pt>
                <c:pt idx="15451">
                  <c:v>eJWzfE9SbaQ</c:v>
                </c:pt>
                <c:pt idx="15452">
                  <c:v>QqWIs8lehtk</c:v>
                </c:pt>
                <c:pt idx="15453">
                  <c:v>vnxR1ebQz88</c:v>
                </c:pt>
                <c:pt idx="15454">
                  <c:v>1jLQQlUPyrk</c:v>
                </c:pt>
                <c:pt idx="15455">
                  <c:v>qwH9fWNs7Uw</c:v>
                </c:pt>
                <c:pt idx="15456">
                  <c:v>5xdAGZgwwFM</c:v>
                </c:pt>
                <c:pt idx="15457">
                  <c:v>_s-r7RHHiCg</c:v>
                </c:pt>
                <c:pt idx="15458">
                  <c:v>a3SZaEVjXVA</c:v>
                </c:pt>
                <c:pt idx="15459">
                  <c:v>citWf6NqhQY</c:v>
                </c:pt>
                <c:pt idx="15460">
                  <c:v>SZpmsFiIc3I</c:v>
                </c:pt>
                <c:pt idx="15461">
                  <c:v>VGQUY-4FC3o</c:v>
                </c:pt>
                <c:pt idx="15462">
                  <c:v>TN0lBs7p_u8</c:v>
                </c:pt>
                <c:pt idx="15463">
                  <c:v>Pf-yPCfbHOk</c:v>
                </c:pt>
                <c:pt idx="15464">
                  <c:v>H96M57XSpH0</c:v>
                </c:pt>
                <c:pt idx="15465">
                  <c:v>IfgkhBu8CKM</c:v>
                </c:pt>
                <c:pt idx="15466">
                  <c:v>GN7YogTeKRI</c:v>
                </c:pt>
                <c:pt idx="15467">
                  <c:v>M7SdOGPKjzg</c:v>
                </c:pt>
                <c:pt idx="15468">
                  <c:v>JbiNh_dtqxM</c:v>
                </c:pt>
                <c:pt idx="15469">
                  <c:v>bgHPEvWqlu8</c:v>
                </c:pt>
                <c:pt idx="15470">
                  <c:v>QlcKU76r_Gs</c:v>
                </c:pt>
                <c:pt idx="15471">
                  <c:v>1plV-kk4nPQ</c:v>
                </c:pt>
                <c:pt idx="15472">
                  <c:v>XHpVUfBQBXs</c:v>
                </c:pt>
                <c:pt idx="15473">
                  <c:v>Gt2Xu8_ddSA</c:v>
                </c:pt>
                <c:pt idx="15474">
                  <c:v>rmLsSDIRuKs</c:v>
                </c:pt>
                <c:pt idx="15475">
                  <c:v>HF1kW3-3P9A</c:v>
                </c:pt>
                <c:pt idx="15476">
                  <c:v>Fbb5mtIxuc0</c:v>
                </c:pt>
                <c:pt idx="15477">
                  <c:v>4czSwehONLQ</c:v>
                </c:pt>
                <c:pt idx="15478">
                  <c:v>7T-4A2MZYxE</c:v>
                </c:pt>
                <c:pt idx="15479">
                  <c:v>AisEX0ER65k</c:v>
                </c:pt>
                <c:pt idx="15480">
                  <c:v>OpmaY3WJyoc</c:v>
                </c:pt>
                <c:pt idx="15481">
                  <c:v>hQ_wXXkoHHs</c:v>
                </c:pt>
                <c:pt idx="15482">
                  <c:v>LAF4bOzFbM8</c:v>
                </c:pt>
                <c:pt idx="15483">
                  <c:v>lCjPPjRIPuA</c:v>
                </c:pt>
                <c:pt idx="15484">
                  <c:v>e748X-vH5EY</c:v>
                </c:pt>
                <c:pt idx="15485">
                  <c:v>liRuty5LFtw</c:v>
                </c:pt>
                <c:pt idx="15486">
                  <c:v>nejf7ZD6rRg</c:v>
                </c:pt>
                <c:pt idx="15487">
                  <c:v>TAUTRwEj9Rc</c:v>
                </c:pt>
                <c:pt idx="15488">
                  <c:v>OZszto1oQko</c:v>
                </c:pt>
                <c:pt idx="15489">
                  <c:v>6aO0O0KagXg</c:v>
                </c:pt>
                <c:pt idx="15490">
                  <c:v>ESBhszSj1gw</c:v>
                </c:pt>
                <c:pt idx="15491">
                  <c:v>kn3fzjaJziw</c:v>
                </c:pt>
                <c:pt idx="15492">
                  <c:v>cCO_G-L7bpA</c:v>
                </c:pt>
                <c:pt idx="15493">
                  <c:v>hV2rPEwiOL4</c:v>
                </c:pt>
                <c:pt idx="15494">
                  <c:v>m2KZgwc-jBA</c:v>
                </c:pt>
                <c:pt idx="15495">
                  <c:v>r1XjM8-Gojw</c:v>
                </c:pt>
                <c:pt idx="15496">
                  <c:v>dSxrZ1ETBU0</c:v>
                </c:pt>
                <c:pt idx="15497">
                  <c:v>4xuyhtnTLLA</c:v>
                </c:pt>
                <c:pt idx="15498">
                  <c:v>JXfMMNYUexE</c:v>
                </c:pt>
                <c:pt idx="15499">
                  <c:v>5tLIJKtjYlI</c:v>
                </c:pt>
                <c:pt idx="15500">
                  <c:v>r3g8yEdRgQ4</c:v>
                </c:pt>
                <c:pt idx="15501">
                  <c:v>Ry5adolRJvo</c:v>
                </c:pt>
                <c:pt idx="15502">
                  <c:v>GJ1Vvxak7t8</c:v>
                </c:pt>
                <c:pt idx="15503">
                  <c:v>SmKNd9vbwic</c:v>
                </c:pt>
                <c:pt idx="15504">
                  <c:v>6ajCr0Lih4I</c:v>
                </c:pt>
                <c:pt idx="15505">
                  <c:v>BxtvSubERwE</c:v>
                </c:pt>
                <c:pt idx="15506">
                  <c:v>iGmn3jJwRX4</c:v>
                </c:pt>
                <c:pt idx="15507">
                  <c:v>HdKZzcu1-Xc</c:v>
                </c:pt>
                <c:pt idx="15508">
                  <c:v>jRx3xOxpHt0</c:v>
                </c:pt>
                <c:pt idx="15509">
                  <c:v>9C2MzZnjoU8</c:v>
                </c:pt>
                <c:pt idx="15510">
                  <c:v>yR61iiTRYdo</c:v>
                </c:pt>
                <c:pt idx="15511">
                  <c:v>Cr4GlBQ9hVc</c:v>
                </c:pt>
                <c:pt idx="15512">
                  <c:v>gl1vzv96K8s</c:v>
                </c:pt>
                <c:pt idx="15513">
                  <c:v>Svdb9YT86vc</c:v>
                </c:pt>
                <c:pt idx="15514">
                  <c:v>ZhmG_2LIdk0</c:v>
                </c:pt>
                <c:pt idx="15515">
                  <c:v>4_Yk7JI1tQc</c:v>
                </c:pt>
                <c:pt idx="15516">
                  <c:v>JSqL2yaWSKE</c:v>
                </c:pt>
                <c:pt idx="15517">
                  <c:v>x-5_E-Bep5c</c:v>
                </c:pt>
                <c:pt idx="15518">
                  <c:v>BJ1Tlhkl2Is</c:v>
                </c:pt>
                <c:pt idx="15519">
                  <c:v>kGDIs1gWQQM</c:v>
                </c:pt>
                <c:pt idx="15520">
                  <c:v>7z90pkNWBlw</c:v>
                </c:pt>
                <c:pt idx="15521">
                  <c:v>dAjKur6T-Bk</c:v>
                </c:pt>
                <c:pt idx="15522">
                  <c:v>O3wuzopEzhM</c:v>
                </c:pt>
                <c:pt idx="15523">
                  <c:v>LsU49dTabeg</c:v>
                </c:pt>
                <c:pt idx="15524">
                  <c:v>RzR7PFX7fgU</c:v>
                </c:pt>
                <c:pt idx="15525">
                  <c:v>iSD4ZX3PVSs</c:v>
                </c:pt>
                <c:pt idx="15526">
                  <c:v>rkZ8IANKMJM</c:v>
                </c:pt>
                <c:pt idx="15527">
                  <c:v>U7eLYLGJtr4</c:v>
                </c:pt>
                <c:pt idx="15528">
                  <c:v>88outFleLnc</c:v>
                </c:pt>
                <c:pt idx="15529">
                  <c:v>NOu74PmrRpA</c:v>
                </c:pt>
                <c:pt idx="15530">
                  <c:v>QJqXFzRp-7E</c:v>
                </c:pt>
                <c:pt idx="15531">
                  <c:v>nZEQ-EsS7e0</c:v>
                </c:pt>
                <c:pt idx="15532">
                  <c:v>S0xnAG55KHU</c:v>
                </c:pt>
                <c:pt idx="15533">
                  <c:v>Jih0z7SW9y0</c:v>
                </c:pt>
                <c:pt idx="15534">
                  <c:v>BiDG_oLyWwE</c:v>
                </c:pt>
                <c:pt idx="15535">
                  <c:v>xkNUqk-hxI4</c:v>
                </c:pt>
                <c:pt idx="15536">
                  <c:v>tVkL7vcoXEo</c:v>
                </c:pt>
                <c:pt idx="15537">
                  <c:v>C8cobRj6Syw</c:v>
                </c:pt>
                <c:pt idx="15538">
                  <c:v>aG4JU6yqYIY</c:v>
                </c:pt>
                <c:pt idx="15539">
                  <c:v>VfAlG3XK9uc</c:v>
                </c:pt>
                <c:pt idx="15540">
                  <c:v>h0-Yp0vGTEI</c:v>
                </c:pt>
                <c:pt idx="15541">
                  <c:v>A7r-hBCFtAk</c:v>
                </c:pt>
                <c:pt idx="15542">
                  <c:v>1kMaCrV6iQA</c:v>
                </c:pt>
                <c:pt idx="15543">
                  <c:v>HBARq5AkrAk</c:v>
                </c:pt>
                <c:pt idx="15544">
                  <c:v>RVQZ2BmSehI</c:v>
                </c:pt>
                <c:pt idx="15545">
                  <c:v>WvqwUpMCok4</c:v>
                </c:pt>
                <c:pt idx="15546">
                  <c:v>G3E0Y-JeuOA</c:v>
                </c:pt>
                <c:pt idx="15547">
                  <c:v>PyAgxl5pNZE</c:v>
                </c:pt>
                <c:pt idx="15548">
                  <c:v>3vRBcKl7fEA</c:v>
                </c:pt>
                <c:pt idx="15549">
                  <c:v>kfaZS9ZpeyM</c:v>
                </c:pt>
                <c:pt idx="15550">
                  <c:v>M63L7XozWbY</c:v>
                </c:pt>
                <c:pt idx="15551">
                  <c:v>HN-ZQOOa35s</c:v>
                </c:pt>
                <c:pt idx="15552">
                  <c:v>LTgluz33HVw</c:v>
                </c:pt>
                <c:pt idx="15553">
                  <c:v>gS9adUnhB2s</c:v>
                </c:pt>
                <c:pt idx="15554">
                  <c:v>9ivJf0zp-hM</c:v>
                </c:pt>
                <c:pt idx="15555">
                  <c:v>ISksGKZhZ6A</c:v>
                </c:pt>
                <c:pt idx="15556">
                  <c:v>C3bYhRS2unQ</c:v>
                </c:pt>
                <c:pt idx="15557">
                  <c:v>0tEJt4IIreg</c:v>
                </c:pt>
                <c:pt idx="15558">
                  <c:v>IZ1BOnIn-zw</c:v>
                </c:pt>
                <c:pt idx="15559">
                  <c:v>iioVYHLCZV0</c:v>
                </c:pt>
                <c:pt idx="15560">
                  <c:v>2XAH4E1HwLM</c:v>
                </c:pt>
                <c:pt idx="15561">
                  <c:v>5Sf7wrKYhlo</c:v>
                </c:pt>
                <c:pt idx="15562">
                  <c:v>a-cdhg1pWYg</c:v>
                </c:pt>
                <c:pt idx="15563">
                  <c:v>r3bslQkHiNI</c:v>
                </c:pt>
                <c:pt idx="15564">
                  <c:v>BzxvBlfZUGc</c:v>
                </c:pt>
                <c:pt idx="15565">
                  <c:v>CxE4anlaCvI</c:v>
                </c:pt>
                <c:pt idx="15566">
                  <c:v>vFqbfOVhydw</c:v>
                </c:pt>
                <c:pt idx="15567">
                  <c:v>4PjppYiapAk</c:v>
                </c:pt>
                <c:pt idx="15568">
                  <c:v>-4BScB2GHI8</c:v>
                </c:pt>
                <c:pt idx="15569">
                  <c:v>an3-_6R0Q5o</c:v>
                </c:pt>
                <c:pt idx="15570">
                  <c:v>q168JzYLUNM</c:v>
                </c:pt>
                <c:pt idx="15571">
                  <c:v>i0W7qhrc1Ew</c:v>
                </c:pt>
                <c:pt idx="15572">
                  <c:v>JO2Duxm4Qa8</c:v>
                </c:pt>
                <c:pt idx="15573">
                  <c:v>DdXxXM6g0jw</c:v>
                </c:pt>
                <c:pt idx="15574">
                  <c:v>Y0ex2VlbbdI</c:v>
                </c:pt>
                <c:pt idx="15575">
                  <c:v>bSN0cvIu3ZQ</c:v>
                </c:pt>
                <c:pt idx="15576">
                  <c:v>CiP8kAmnlyM</c:v>
                </c:pt>
                <c:pt idx="15577">
                  <c:v>F_sa-wXZHUM</c:v>
                </c:pt>
                <c:pt idx="15578">
                  <c:v>esLQ_TBSen4</c:v>
                </c:pt>
                <c:pt idx="15579">
                  <c:v>To6DorkCD3Q</c:v>
                </c:pt>
                <c:pt idx="15580">
                  <c:v>Yptd5KSYJSw</c:v>
                </c:pt>
                <c:pt idx="15581">
                  <c:v>6iYUCAHPKlo</c:v>
                </c:pt>
                <c:pt idx="15582">
                  <c:v>3-u9vPbQ0rU</c:v>
                </c:pt>
                <c:pt idx="15583">
                  <c:v>on4aC4Va8eg</c:v>
                </c:pt>
                <c:pt idx="15584">
                  <c:v>k4_cb1mLR-0</c:v>
                </c:pt>
                <c:pt idx="15585">
                  <c:v>3g5FhSoAg_g</c:v>
                </c:pt>
                <c:pt idx="15586">
                  <c:v>pGBRAKrYwEw</c:v>
                </c:pt>
                <c:pt idx="15587">
                  <c:v>t_MoOWvkEeo</c:v>
                </c:pt>
                <c:pt idx="15588">
                  <c:v>Lo-DguXKxkk</c:v>
                </c:pt>
                <c:pt idx="15589">
                  <c:v>PGlHMeR6pK0</c:v>
                </c:pt>
                <c:pt idx="15590">
                  <c:v>38mKuuhs6jQ</c:v>
                </c:pt>
                <c:pt idx="15591">
                  <c:v>NY2WESi6kDc</c:v>
                </c:pt>
                <c:pt idx="15592">
                  <c:v>4Dbqy5mlIGY</c:v>
                </c:pt>
                <c:pt idx="15593">
                  <c:v>aJleFt0EV7I</c:v>
                </c:pt>
                <c:pt idx="15594">
                  <c:v>ybrkS2r2F7Q</c:v>
                </c:pt>
                <c:pt idx="15595">
                  <c:v>J_p2r5g8neI</c:v>
                </c:pt>
                <c:pt idx="15596">
                  <c:v>Od5Q9f-PLVk</c:v>
                </c:pt>
                <c:pt idx="15597">
                  <c:v>jFjbGxWS1Oo</c:v>
                </c:pt>
                <c:pt idx="15598">
                  <c:v>S4tDMbu2PD4</c:v>
                </c:pt>
                <c:pt idx="15599">
                  <c:v>znYbKxZmIbw</c:v>
                </c:pt>
                <c:pt idx="15600">
                  <c:v>w7U-CkS8Ga8</c:v>
                </c:pt>
                <c:pt idx="15601">
                  <c:v>iSyExLfPKbs</c:v>
                </c:pt>
                <c:pt idx="15602">
                  <c:v>uSK88LGouEo</c:v>
                </c:pt>
                <c:pt idx="15603">
                  <c:v>qUWoifAlYHs</c:v>
                </c:pt>
                <c:pt idx="15604">
                  <c:v>2Iw-m9LjnIs</c:v>
                </c:pt>
                <c:pt idx="15605">
                  <c:v>4im5fmrSJ0g</c:v>
                </c:pt>
                <c:pt idx="15606">
                  <c:v>sUbLdSG2PJQ</c:v>
                </c:pt>
                <c:pt idx="15607">
                  <c:v>iJeladxDeBI</c:v>
                </c:pt>
                <c:pt idx="15608">
                  <c:v>A1hRXruLKw4</c:v>
                </c:pt>
                <c:pt idx="15609">
                  <c:v>iZxg4Y60zpY</c:v>
                </c:pt>
                <c:pt idx="15610">
                  <c:v>eGE9Bi_Qacc</c:v>
                </c:pt>
                <c:pt idx="15611">
                  <c:v>qXMsc-cGiNs</c:v>
                </c:pt>
                <c:pt idx="15612">
                  <c:v>vXxDB2Sry-I</c:v>
                </c:pt>
                <c:pt idx="15613">
                  <c:v>IBGfUhxzy2Y</c:v>
                </c:pt>
                <c:pt idx="15614">
                  <c:v>WYV4afdFEvs</c:v>
                </c:pt>
                <c:pt idx="15615">
                  <c:v>6Y6we6r5aWo</c:v>
                </c:pt>
                <c:pt idx="15616">
                  <c:v>EptyA0tIGok</c:v>
                </c:pt>
                <c:pt idx="15617">
                  <c:v>2MmwVrCSNSE</c:v>
                </c:pt>
                <c:pt idx="15618">
                  <c:v>kZcfW5TlClw</c:v>
                </c:pt>
                <c:pt idx="15619">
                  <c:v>bslp_4KUyow</c:v>
                </c:pt>
                <c:pt idx="15620">
                  <c:v>8qxqvYCEJt0</c:v>
                </c:pt>
                <c:pt idx="15621">
                  <c:v>3vuI6jxqVk4</c:v>
                </c:pt>
                <c:pt idx="15622">
                  <c:v>MX5WHOUo8gM</c:v>
                </c:pt>
                <c:pt idx="15623">
                  <c:v>tL8zSoSGZEI</c:v>
                </c:pt>
                <c:pt idx="15624">
                  <c:v>T8xGsyGPNfw</c:v>
                </c:pt>
                <c:pt idx="15625">
                  <c:v>XU6iH5LHwDw</c:v>
                </c:pt>
                <c:pt idx="15626">
                  <c:v>YDzX1_FXpBQ</c:v>
                </c:pt>
                <c:pt idx="15627">
                  <c:v>Pb-O6iWv_HE</c:v>
                </c:pt>
                <c:pt idx="15628">
                  <c:v>HdCsP1obMfU</c:v>
                </c:pt>
                <c:pt idx="15629">
                  <c:v>giJwDCUinns</c:v>
                </c:pt>
                <c:pt idx="15630">
                  <c:v>Sxv6FELNBNA</c:v>
                </c:pt>
                <c:pt idx="15631">
                  <c:v>GAwom__ct0Q</c:v>
                </c:pt>
                <c:pt idx="15632">
                  <c:v>b-_Phrvmz_w</c:v>
                </c:pt>
                <c:pt idx="15633">
                  <c:v>tCwobbUygg0</c:v>
                </c:pt>
                <c:pt idx="15634">
                  <c:v>HMEBI2uWkkY</c:v>
                </c:pt>
                <c:pt idx="15635">
                  <c:v>MRadFBWHLzM</c:v>
                </c:pt>
                <c:pt idx="15636">
                  <c:v>Lww6RzTwTpE</c:v>
                </c:pt>
                <c:pt idx="15637">
                  <c:v>HyYEjlfKCLs</c:v>
                </c:pt>
                <c:pt idx="15638">
                  <c:v>Po1yl4U9tzE</c:v>
                </c:pt>
                <c:pt idx="15639">
                  <c:v>a--Cyuyw73Y</c:v>
                </c:pt>
                <c:pt idx="15640">
                  <c:v>gkfK9DdWtQg</c:v>
                </c:pt>
                <c:pt idx="15641">
                  <c:v>i9opVE6_T_Q</c:v>
                </c:pt>
                <c:pt idx="15642">
                  <c:v>rs4Hf-ejwm4</c:v>
                </c:pt>
                <c:pt idx="15643">
                  <c:v>FdrnASphLdE</c:v>
                </c:pt>
                <c:pt idx="15644">
                  <c:v>Lm_J2M9-M-0</c:v>
                </c:pt>
                <c:pt idx="15645">
                  <c:v>wuLBkIKKpbY</c:v>
                </c:pt>
                <c:pt idx="15646">
                  <c:v>MSNdWOmahoY</c:v>
                </c:pt>
                <c:pt idx="15647">
                  <c:v>aeBee8Ay6ls</c:v>
                </c:pt>
                <c:pt idx="15648">
                  <c:v>R-IiCgPftz4</c:v>
                </c:pt>
                <c:pt idx="15649">
                  <c:v>E_dg9cv86qA</c:v>
                </c:pt>
                <c:pt idx="15650">
                  <c:v>UnDJFsPwg7o</c:v>
                </c:pt>
                <c:pt idx="15651">
                  <c:v>A3lznY84lHk</c:v>
                </c:pt>
                <c:pt idx="15652">
                  <c:v>EoC6GToffGA</c:v>
                </c:pt>
                <c:pt idx="15653">
                  <c:v>a7hVUhmNeVc</c:v>
                </c:pt>
                <c:pt idx="15654">
                  <c:v>EcuHYFpewsU</c:v>
                </c:pt>
                <c:pt idx="15655">
                  <c:v>Q6kJOEgUi8o</c:v>
                </c:pt>
                <c:pt idx="15656">
                  <c:v>AV6PrR7FzjE</c:v>
                </c:pt>
                <c:pt idx="15657">
                  <c:v>U7uuEF4HShY</c:v>
                </c:pt>
                <c:pt idx="15658">
                  <c:v>BvnZX9Z_jVs</c:v>
                </c:pt>
                <c:pt idx="15659">
                  <c:v>SOgQxqC2Zhs</c:v>
                </c:pt>
                <c:pt idx="15660">
                  <c:v>vdphnHEbv88</c:v>
                </c:pt>
                <c:pt idx="15661">
                  <c:v>O7DoSaFM7D8</c:v>
                </c:pt>
                <c:pt idx="15662">
                  <c:v>C_-spuOsYc4</c:v>
                </c:pt>
                <c:pt idx="15663">
                  <c:v>PuYwzl9i71k</c:v>
                </c:pt>
                <c:pt idx="15664">
                  <c:v>2aSpyQjgYHM</c:v>
                </c:pt>
                <c:pt idx="15665">
                  <c:v>_N6CUiD8Fx8</c:v>
                </c:pt>
                <c:pt idx="15666">
                  <c:v>x7qhdLjHxqk</c:v>
                </c:pt>
                <c:pt idx="15667">
                  <c:v>SaT0lLpb0RQ</c:v>
                </c:pt>
                <c:pt idx="15668">
                  <c:v>pYvl51cjCr0</c:v>
                </c:pt>
                <c:pt idx="15669">
                  <c:v>3Y54ISbk4zc</c:v>
                </c:pt>
                <c:pt idx="15670">
                  <c:v>u3xpyKo96wc</c:v>
                </c:pt>
                <c:pt idx="15671">
                  <c:v>rW8lVpzXTaw</c:v>
                </c:pt>
                <c:pt idx="15672">
                  <c:v>V1nY4oRSp0E</c:v>
                </c:pt>
                <c:pt idx="15673">
                  <c:v>v3vh0L0NqFY</c:v>
                </c:pt>
                <c:pt idx="15674">
                  <c:v>sK9UCHd7PSs</c:v>
                </c:pt>
                <c:pt idx="15675">
                  <c:v>oGPc4AeNYRg</c:v>
                </c:pt>
                <c:pt idx="15676">
                  <c:v>zH2QWFmKqpQ</c:v>
                </c:pt>
                <c:pt idx="15677">
                  <c:v>Kj5N-QDkQwY</c:v>
                </c:pt>
                <c:pt idx="15678">
                  <c:v>kDvHDTRRiiM</c:v>
                </c:pt>
                <c:pt idx="15679">
                  <c:v>dW6YBqXzpKA</c:v>
                </c:pt>
                <c:pt idx="15680">
                  <c:v>WX5NqD9hRWQ</c:v>
                </c:pt>
                <c:pt idx="15681">
                  <c:v>70--WeRaQX0</c:v>
                </c:pt>
                <c:pt idx="15682">
                  <c:v>OdWkNizbsKY</c:v>
                </c:pt>
                <c:pt idx="15683">
                  <c:v>b9jxisP_bW8</c:v>
                </c:pt>
                <c:pt idx="15684">
                  <c:v>LWmcWINNa1Y</c:v>
                </c:pt>
                <c:pt idx="15685">
                  <c:v>TehG5PXhuBg</c:v>
                </c:pt>
                <c:pt idx="15686">
                  <c:v>nhWXWc_qp8s</c:v>
                </c:pt>
                <c:pt idx="15687">
                  <c:v>zlnN_685S1Q</c:v>
                </c:pt>
                <c:pt idx="15688">
                  <c:v>o5R5GBdOla4</c:v>
                </c:pt>
                <c:pt idx="15689">
                  <c:v>GDF3STI5FZA</c:v>
                </c:pt>
                <c:pt idx="15690">
                  <c:v>hl_8dKBUIHY</c:v>
                </c:pt>
                <c:pt idx="15691">
                  <c:v>cp4D-t5IqMw</c:v>
                </c:pt>
                <c:pt idx="15692">
                  <c:v>-0qyoTYp7Lg</c:v>
                </c:pt>
                <c:pt idx="15693">
                  <c:v>a__HU4Tt6PE</c:v>
                </c:pt>
                <c:pt idx="15694">
                  <c:v>9-T_E30q7-w</c:v>
                </c:pt>
                <c:pt idx="15695">
                  <c:v>gMOgPhsk77U</c:v>
                </c:pt>
                <c:pt idx="15696">
                  <c:v>v5SlTRZouY4</c:v>
                </c:pt>
                <c:pt idx="15697">
                  <c:v>povWr5ji6Dk</c:v>
                </c:pt>
                <c:pt idx="15698">
                  <c:v>qYeYj2ApO6w</c:v>
                </c:pt>
                <c:pt idx="15699">
                  <c:v>SwLRj1m8EAk</c:v>
                </c:pt>
                <c:pt idx="15700">
                  <c:v>G2NVVja3Ig4</c:v>
                </c:pt>
                <c:pt idx="15701">
                  <c:v>uKerE_jhiVc</c:v>
                </c:pt>
                <c:pt idx="15702">
                  <c:v>oscNx_CCiBQ</c:v>
                </c:pt>
                <c:pt idx="15703">
                  <c:v>vCVvhWsfhLM</c:v>
                </c:pt>
                <c:pt idx="15704">
                  <c:v>m-YT53Kf8SA</c:v>
                </c:pt>
                <c:pt idx="15705">
                  <c:v>MaR_mrHmo7Q</c:v>
                </c:pt>
                <c:pt idx="15706">
                  <c:v>ryvBWshPi9Q</c:v>
                </c:pt>
                <c:pt idx="15707">
                  <c:v>RrLE9kglP_Q</c:v>
                </c:pt>
                <c:pt idx="15708">
                  <c:v>wpOT5yMPFWU</c:v>
                </c:pt>
                <c:pt idx="15709">
                  <c:v>vNmKLTlArKY</c:v>
                </c:pt>
                <c:pt idx="15710">
                  <c:v>9WL_YkPchsY</c:v>
                </c:pt>
                <c:pt idx="15711">
                  <c:v>43DHqe3rIJU</c:v>
                </c:pt>
                <c:pt idx="15712">
                  <c:v>4jvpR5cwcP8</c:v>
                </c:pt>
                <c:pt idx="15713">
                  <c:v>yYTMQ7GKQVA</c:v>
                </c:pt>
                <c:pt idx="15714">
                  <c:v>WqlHcyrtSD4</c:v>
                </c:pt>
                <c:pt idx="15715">
                  <c:v>o-sZ3CrOowc</c:v>
                </c:pt>
                <c:pt idx="15716">
                  <c:v>DuGfGNv0tus</c:v>
                </c:pt>
                <c:pt idx="15717">
                  <c:v>JtSoHMVvKG8</c:v>
                </c:pt>
                <c:pt idx="15718">
                  <c:v>hUKZFnxoU10</c:v>
                </c:pt>
                <c:pt idx="15719">
                  <c:v>1yJZKgu4-og</c:v>
                </c:pt>
                <c:pt idx="15720">
                  <c:v>QAESomlNg7g</c:v>
                </c:pt>
                <c:pt idx="15721">
                  <c:v>Cm2zNN8ImLU</c:v>
                </c:pt>
                <c:pt idx="15722">
                  <c:v>Te5bdrwmmso</c:v>
                </c:pt>
                <c:pt idx="15723">
                  <c:v>dsWLVh1zhqk</c:v>
                </c:pt>
                <c:pt idx="15724">
                  <c:v>AdHYKFdnJpY</c:v>
                </c:pt>
                <c:pt idx="15725">
                  <c:v>aMB59ZZYuGY</c:v>
                </c:pt>
                <c:pt idx="15726">
                  <c:v>q-iDX07jK60</c:v>
                </c:pt>
                <c:pt idx="15727">
                  <c:v>1qJiuVGFK0s</c:v>
                </c:pt>
                <c:pt idx="15728">
                  <c:v>2xTwKNzP45A</c:v>
                </c:pt>
                <c:pt idx="15729">
                  <c:v>4CoU7qSD5Sw</c:v>
                </c:pt>
                <c:pt idx="15730">
                  <c:v>UdQ1JiwONpw</c:v>
                </c:pt>
                <c:pt idx="15731">
                  <c:v>D3VkXE4nK2s</c:v>
                </c:pt>
                <c:pt idx="15732">
                  <c:v>Od1NWN_GC2c</c:v>
                </c:pt>
                <c:pt idx="15733">
                  <c:v>HroHi1lUg6M</c:v>
                </c:pt>
                <c:pt idx="15734">
                  <c:v>2PJjEUgbpxE</c:v>
                </c:pt>
                <c:pt idx="15735">
                  <c:v>rx5dx6HxBgg</c:v>
                </c:pt>
                <c:pt idx="15736">
                  <c:v>eOqk1r0UFUg</c:v>
                </c:pt>
                <c:pt idx="15737">
                  <c:v>ZhTDbwc9Ve0</c:v>
                </c:pt>
                <c:pt idx="15738">
                  <c:v>1gzpqJkUsvM</c:v>
                </c:pt>
                <c:pt idx="15739">
                  <c:v>7HTw1Jz5lcQ</c:v>
                </c:pt>
                <c:pt idx="15740">
                  <c:v>I1D7Xbpqtmc</c:v>
                </c:pt>
                <c:pt idx="15741">
                  <c:v>GFNvoGy49Tg</c:v>
                </c:pt>
                <c:pt idx="15742">
                  <c:v>59ABUAcdUO0</c:v>
                </c:pt>
                <c:pt idx="15743">
                  <c:v>SQFyx42UCIc</c:v>
                </c:pt>
                <c:pt idx="15744">
                  <c:v>qOMDZdrJq9Y</c:v>
                </c:pt>
                <c:pt idx="15745">
                  <c:v>bbRuwzN-jtE</c:v>
                </c:pt>
                <c:pt idx="15746">
                  <c:v>l_k0jWW3sC8</c:v>
                </c:pt>
                <c:pt idx="15747">
                  <c:v>EGJuxQJkMNs</c:v>
                </c:pt>
                <c:pt idx="15748">
                  <c:v>Etbt_3IGDew</c:v>
                </c:pt>
                <c:pt idx="15749">
                  <c:v>SuSuyBQghZM</c:v>
                </c:pt>
                <c:pt idx="15750">
                  <c:v>OED5tyjvk48</c:v>
                </c:pt>
                <c:pt idx="15751">
                  <c:v>SUWjyBx22FU</c:v>
                </c:pt>
                <c:pt idx="15752">
                  <c:v>7QuZjipKodE</c:v>
                </c:pt>
                <c:pt idx="15753">
                  <c:v>bmkYc2aODSk</c:v>
                </c:pt>
                <c:pt idx="15754">
                  <c:v>e-_YIsmDhbk</c:v>
                </c:pt>
                <c:pt idx="15755">
                  <c:v>8Cl-lineueU</c:v>
                </c:pt>
                <c:pt idx="15756">
                  <c:v>2QceSebTfJc</c:v>
                </c:pt>
                <c:pt idx="15757">
                  <c:v>E9GnPlS3uPI</c:v>
                </c:pt>
                <c:pt idx="15758">
                  <c:v>g4XLlizgeC0</c:v>
                </c:pt>
                <c:pt idx="15759">
                  <c:v>C6FlXWl_Os8</c:v>
                </c:pt>
                <c:pt idx="15760">
                  <c:v>hOqlGQWlgIg</c:v>
                </c:pt>
                <c:pt idx="15761">
                  <c:v>X1DzTTSehoQ</c:v>
                </c:pt>
                <c:pt idx="15762">
                  <c:v>JBFmDaNsofY</c:v>
                </c:pt>
                <c:pt idx="15763">
                  <c:v>VgMLQdDT88Q</c:v>
                </c:pt>
                <c:pt idx="15764">
                  <c:v>o3YIQ0HykUs</c:v>
                </c:pt>
                <c:pt idx="15765">
                  <c:v>sb0_pYxMhaw</c:v>
                </c:pt>
                <c:pt idx="15766">
                  <c:v>ktIBnmoj06Q</c:v>
                </c:pt>
                <c:pt idx="15767">
                  <c:v>NEnYYg9HBhU</c:v>
                </c:pt>
                <c:pt idx="15768">
                  <c:v>BLTSH4Q0rMg</c:v>
                </c:pt>
                <c:pt idx="15769">
                  <c:v>CiBbHTpuRX4</c:v>
                </c:pt>
                <c:pt idx="15770">
                  <c:v>awLKl2g0pJY</c:v>
                </c:pt>
                <c:pt idx="15771">
                  <c:v>6HoS37BJ6Og</c:v>
                </c:pt>
                <c:pt idx="15772">
                  <c:v>3OUiHe1L73E</c:v>
                </c:pt>
                <c:pt idx="15773">
                  <c:v>w-3DjKRUKDA</c:v>
                </c:pt>
                <c:pt idx="15774">
                  <c:v>r4gzldcBISk</c:v>
                </c:pt>
                <c:pt idx="15775">
                  <c:v>orQECtsFJRQ</c:v>
                </c:pt>
                <c:pt idx="15776">
                  <c:v>Brx2k45RqVY</c:v>
                </c:pt>
                <c:pt idx="15777">
                  <c:v>2JnRsUc3-WM</c:v>
                </c:pt>
                <c:pt idx="15778">
                  <c:v>VznF5EHfyrQ</c:v>
                </c:pt>
                <c:pt idx="15779">
                  <c:v>t_16tcUPjr4</c:v>
                </c:pt>
                <c:pt idx="15780">
                  <c:v>c9_1mjQTmKg</c:v>
                </c:pt>
                <c:pt idx="15781">
                  <c:v>GPV_kxv20GI</c:v>
                </c:pt>
                <c:pt idx="15782">
                  <c:v>N344CxexIV8</c:v>
                </c:pt>
                <c:pt idx="15783">
                  <c:v>7hMiEi3txEg</c:v>
                </c:pt>
                <c:pt idx="15784">
                  <c:v>oYEptLvRTnQ</c:v>
                </c:pt>
                <c:pt idx="15785">
                  <c:v>rtFgt0Vvu3I</c:v>
                </c:pt>
                <c:pt idx="15786">
                  <c:v>iDjNatOowTo</c:v>
                </c:pt>
                <c:pt idx="15787">
                  <c:v>jXnX_7N7aDQ</c:v>
                </c:pt>
                <c:pt idx="15788">
                  <c:v>Gtf_CMAKzbE</c:v>
                </c:pt>
                <c:pt idx="15789">
                  <c:v>P8y4ulm53kw</c:v>
                </c:pt>
                <c:pt idx="15790">
                  <c:v>yF1S-WI5oWg</c:v>
                </c:pt>
                <c:pt idx="15791">
                  <c:v>hyqMRqBzu5Q</c:v>
                </c:pt>
                <c:pt idx="15792">
                  <c:v>bpM4DjQ2WQA</c:v>
                </c:pt>
                <c:pt idx="15793">
                  <c:v>QXrplwcyAoo</c:v>
                </c:pt>
                <c:pt idx="15794">
                  <c:v>ZQj4C_ytDlM</c:v>
                </c:pt>
                <c:pt idx="15795">
                  <c:v>vGXU4BLKIKY</c:v>
                </c:pt>
                <c:pt idx="15796">
                  <c:v>mPmg-1-UoYQ</c:v>
                </c:pt>
                <c:pt idx="15797">
                  <c:v>G1Kn9VDv8tw</c:v>
                </c:pt>
                <c:pt idx="15798">
                  <c:v>Ri4i6cxdO78</c:v>
                </c:pt>
                <c:pt idx="15799">
                  <c:v>TFneepFU0Dc</c:v>
                </c:pt>
                <c:pt idx="15800">
                  <c:v>qgmMRf64aCc</c:v>
                </c:pt>
                <c:pt idx="15801">
                  <c:v>hi0wV9nt4Mc</c:v>
                </c:pt>
                <c:pt idx="15802">
                  <c:v>iE_AHSiQQvQ</c:v>
                </c:pt>
                <c:pt idx="15803">
                  <c:v>KuT5K7WDY5M</c:v>
                </c:pt>
                <c:pt idx="15804">
                  <c:v>znEd2y5NvE8</c:v>
                </c:pt>
                <c:pt idx="15805">
                  <c:v>zq0GM5kfOCc</c:v>
                </c:pt>
                <c:pt idx="15806">
                  <c:v>XBZ078I8WbU</c:v>
                </c:pt>
                <c:pt idx="15807">
                  <c:v>_Ps2XCGIRuw</c:v>
                </c:pt>
                <c:pt idx="15808">
                  <c:v>XD8sPq6-X8Q</c:v>
                </c:pt>
                <c:pt idx="15809">
                  <c:v>_IHniuVOFBU</c:v>
                </c:pt>
                <c:pt idx="15810">
                  <c:v>ZrwbiqZFhUY</c:v>
                </c:pt>
                <c:pt idx="15811">
                  <c:v>EGT9GKG_BrE</c:v>
                </c:pt>
                <c:pt idx="15812">
                  <c:v>Z9JBCorjl9A</c:v>
                </c:pt>
                <c:pt idx="15813">
                  <c:v>DBQV9CWH7-c</c:v>
                </c:pt>
                <c:pt idx="15814">
                  <c:v>EeigUEm-UCM</c:v>
                </c:pt>
                <c:pt idx="15815">
                  <c:v>VNtqIq8PfXk</c:v>
                </c:pt>
                <c:pt idx="15816">
                  <c:v>M5sf03BOK9c</c:v>
                </c:pt>
                <c:pt idx="15817">
                  <c:v>QE8J6vz3fYs</c:v>
                </c:pt>
                <c:pt idx="15818">
                  <c:v>i7Z8T_Sq3bc</c:v>
                </c:pt>
                <c:pt idx="15819">
                  <c:v>04ybWSAuinM</c:v>
                </c:pt>
                <c:pt idx="15820">
                  <c:v>tzvbOwmBTbg</c:v>
                </c:pt>
                <c:pt idx="15821">
                  <c:v>2Hk9kq03bFg</c:v>
                </c:pt>
                <c:pt idx="15822">
                  <c:v>s5n7RQZA_M0</c:v>
                </c:pt>
                <c:pt idx="15823">
                  <c:v>PmUYvqy6yGU</c:v>
                </c:pt>
                <c:pt idx="15824">
                  <c:v>ZcaJgbxkQig</c:v>
                </c:pt>
                <c:pt idx="15825">
                  <c:v>p-R1FIo6xK0</c:v>
                </c:pt>
                <c:pt idx="15826">
                  <c:v>FidX5un3mcY</c:v>
                </c:pt>
                <c:pt idx="15827">
                  <c:v>CCnWllegNhc</c:v>
                </c:pt>
                <c:pt idx="15828">
                  <c:v>nLVxESuXz_c</c:v>
                </c:pt>
                <c:pt idx="15829">
                  <c:v>SI4MKw2imOM</c:v>
                </c:pt>
                <c:pt idx="15830">
                  <c:v>Mco9UKjrvc8</c:v>
                </c:pt>
                <c:pt idx="15831">
                  <c:v>JNZXF7Qi3Ec</c:v>
                </c:pt>
                <c:pt idx="15832">
                  <c:v>RJtw_r_XR_c</c:v>
                </c:pt>
                <c:pt idx="15833">
                  <c:v>CXWGx8d4xKM</c:v>
                </c:pt>
                <c:pt idx="15834">
                  <c:v>zsSm2xZinXo</c:v>
                </c:pt>
                <c:pt idx="15835">
                  <c:v>XIV8kc0DAik</c:v>
                </c:pt>
                <c:pt idx="15836">
                  <c:v>az--ouAQqDw</c:v>
                </c:pt>
                <c:pt idx="15837">
                  <c:v>dwq3i92NDMQ</c:v>
                </c:pt>
                <c:pt idx="15838">
                  <c:v>qOGap3Wnb_g</c:v>
                </c:pt>
                <c:pt idx="15839">
                  <c:v>VMK-oklSNOI</c:v>
                </c:pt>
                <c:pt idx="15840">
                  <c:v>hHTxLbW8JBE</c:v>
                </c:pt>
                <c:pt idx="15841">
                  <c:v>yJX4fJ_xC9g</c:v>
                </c:pt>
                <c:pt idx="15842">
                  <c:v>NGjpRWDm2zY</c:v>
                </c:pt>
                <c:pt idx="15843">
                  <c:v>DgoFfL5Il4c</c:v>
                </c:pt>
                <c:pt idx="15844">
                  <c:v>m7C1WvsoQZ8</c:v>
                </c:pt>
                <c:pt idx="15845">
                  <c:v>a2HXUha90BY</c:v>
                </c:pt>
                <c:pt idx="15846">
                  <c:v>Ik9guootKrQ</c:v>
                </c:pt>
                <c:pt idx="15847">
                  <c:v>RFWeRXGHKyg</c:v>
                </c:pt>
                <c:pt idx="15848">
                  <c:v>M7d59sgDQGc</c:v>
                </c:pt>
                <c:pt idx="15849">
                  <c:v>0dpIo2RExZc</c:v>
                </c:pt>
                <c:pt idx="15850">
                  <c:v>SVD7olmEPxw</c:v>
                </c:pt>
                <c:pt idx="15851">
                  <c:v>rR7ZM1-LyCY</c:v>
                </c:pt>
                <c:pt idx="15852">
                  <c:v>_NL7ohG9c7U</c:v>
                </c:pt>
                <c:pt idx="15853">
                  <c:v>c77CYt2Vx-U</c:v>
                </c:pt>
                <c:pt idx="15854">
                  <c:v>31cKKgoYb84</c:v>
                </c:pt>
                <c:pt idx="15855">
                  <c:v>9PwWykuq8Zg</c:v>
                </c:pt>
                <c:pt idx="15856">
                  <c:v>aK-Bo7NqUyg</c:v>
                </c:pt>
                <c:pt idx="15857">
                  <c:v>Vx0WI0d0XhQ</c:v>
                </c:pt>
                <c:pt idx="15858">
                  <c:v>L9YvaXTT4m4</c:v>
                </c:pt>
                <c:pt idx="15859">
                  <c:v>XI_btaA1nNo</c:v>
                </c:pt>
                <c:pt idx="15860">
                  <c:v>bozXknHtnqI</c:v>
                </c:pt>
                <c:pt idx="15861">
                  <c:v>taspcNzJOQg</c:v>
                </c:pt>
                <c:pt idx="15862">
                  <c:v>LDccnTmE7t4</c:v>
                </c:pt>
                <c:pt idx="15863">
                  <c:v>GUYfO7rOl7w</c:v>
                </c:pt>
                <c:pt idx="15864">
                  <c:v>fRY7UWGFvdc</c:v>
                </c:pt>
                <c:pt idx="15865">
                  <c:v>dpmkJOYSZwI</c:v>
                </c:pt>
                <c:pt idx="15866">
                  <c:v>FZ9OI1LrjsI</c:v>
                </c:pt>
                <c:pt idx="15867">
                  <c:v>Ks8pywP6Ws8</c:v>
                </c:pt>
                <c:pt idx="15868">
                  <c:v>6aqITraDenU</c:v>
                </c:pt>
                <c:pt idx="15869">
                  <c:v>WISBAbtjlHM</c:v>
                </c:pt>
                <c:pt idx="15870">
                  <c:v>Li6IMuOS9DM</c:v>
                </c:pt>
                <c:pt idx="15871">
                  <c:v>VtykUGlTI1Q</c:v>
                </c:pt>
                <c:pt idx="15872">
                  <c:v>n3JYWwFaCec</c:v>
                </c:pt>
                <c:pt idx="15873">
                  <c:v>Dlsf4BAWVEg</c:v>
                </c:pt>
                <c:pt idx="15874">
                  <c:v>0ZcqzNh_qqI</c:v>
                </c:pt>
                <c:pt idx="15875">
                  <c:v>NJPZrEPSLKs</c:v>
                </c:pt>
                <c:pt idx="15876">
                  <c:v>C6X1aWNwJU0</c:v>
                </c:pt>
                <c:pt idx="15877">
                  <c:v>YZ5L6docsiU</c:v>
                </c:pt>
                <c:pt idx="15878">
                  <c:v>ucj2-khyb_o</c:v>
                </c:pt>
                <c:pt idx="15879">
                  <c:v>bo_C5GJhQ3E</c:v>
                </c:pt>
                <c:pt idx="15880">
                  <c:v>OSzBeZI7W2M</c:v>
                </c:pt>
                <c:pt idx="15881">
                  <c:v>FckfYiGS8n4</c:v>
                </c:pt>
                <c:pt idx="15882">
                  <c:v>rZdKMg44aro</c:v>
                </c:pt>
                <c:pt idx="15883">
                  <c:v>r6vrmPqjRB4</c:v>
                </c:pt>
                <c:pt idx="15884">
                  <c:v>w4lpN_f4WD4</c:v>
                </c:pt>
                <c:pt idx="15885">
                  <c:v>LwyDOnC-szI</c:v>
                </c:pt>
                <c:pt idx="15886">
                  <c:v>wiPOjbR3Zas</c:v>
                </c:pt>
                <c:pt idx="15887">
                  <c:v>mTC_YeReDtU</c:v>
                </c:pt>
                <c:pt idx="15888">
                  <c:v>NwI1gj5Cri8</c:v>
                </c:pt>
                <c:pt idx="15889">
                  <c:v>XzCbeoBLt1c</c:v>
                </c:pt>
                <c:pt idx="15890">
                  <c:v>m25jHnE08cc</c:v>
                </c:pt>
                <c:pt idx="15891">
                  <c:v>LLF_PS4r6Ik</c:v>
                </c:pt>
                <c:pt idx="15892">
                  <c:v>M55A2AmTrz4</c:v>
                </c:pt>
                <c:pt idx="15893">
                  <c:v>o0t6MwANVc0</c:v>
                </c:pt>
                <c:pt idx="15894">
                  <c:v>_MNPODMDI4k</c:v>
                </c:pt>
                <c:pt idx="15895">
                  <c:v>jujC6-FLUl0</c:v>
                </c:pt>
                <c:pt idx="15896">
                  <c:v>thY7d00sMfE</c:v>
                </c:pt>
                <c:pt idx="15897">
                  <c:v>v4Udhm96XNM</c:v>
                </c:pt>
                <c:pt idx="15898">
                  <c:v>P_Qj01NQIWs</c:v>
                </c:pt>
                <c:pt idx="15899">
                  <c:v>iaob8uLqt14</c:v>
                </c:pt>
                <c:pt idx="15900">
                  <c:v>3tJ2BCBfzJ0</c:v>
                </c:pt>
                <c:pt idx="15901">
                  <c:v>HRozbQXwQ1o</c:v>
                </c:pt>
                <c:pt idx="15902">
                  <c:v>KiQP1tv-8A0</c:v>
                </c:pt>
                <c:pt idx="15903">
                  <c:v>Z79vbEnU6M8</c:v>
                </c:pt>
                <c:pt idx="15904">
                  <c:v>nzTNNz1qzAU</c:v>
                </c:pt>
                <c:pt idx="15905">
                  <c:v>uicctZJskCQ</c:v>
                </c:pt>
                <c:pt idx="15906">
                  <c:v>JUzlad-cQg4</c:v>
                </c:pt>
                <c:pt idx="15907">
                  <c:v>sz2K_JbhUj0</c:v>
                </c:pt>
                <c:pt idx="15908">
                  <c:v>G3sJ92CpP8o</c:v>
                </c:pt>
                <c:pt idx="15909">
                  <c:v>rMN3aMVPuFU</c:v>
                </c:pt>
                <c:pt idx="15910">
                  <c:v>PO6JO__9LgM</c:v>
                </c:pt>
                <c:pt idx="15911">
                  <c:v>gnfB-x292Jg</c:v>
                </c:pt>
                <c:pt idx="15912">
                  <c:v>5-H_PDeVDaw</c:v>
                </c:pt>
                <c:pt idx="15913">
                  <c:v>VWe5hqdGCZA</c:v>
                </c:pt>
                <c:pt idx="15914">
                  <c:v>AA9PJqK56XA</c:v>
                </c:pt>
                <c:pt idx="15915">
                  <c:v>Lqc6o48KQhY</c:v>
                </c:pt>
                <c:pt idx="15916">
                  <c:v>s8wTyQnUq_M</c:v>
                </c:pt>
                <c:pt idx="15917">
                  <c:v>38uYnokkWsc</c:v>
                </c:pt>
                <c:pt idx="15918">
                  <c:v>0wYY_icNrTI</c:v>
                </c:pt>
                <c:pt idx="15919">
                  <c:v>dEO0ezpwZng</c:v>
                </c:pt>
                <c:pt idx="15920">
                  <c:v>F9ABxq3_-rY</c:v>
                </c:pt>
                <c:pt idx="15921">
                  <c:v>xNfzGWB34b4</c:v>
                </c:pt>
                <c:pt idx="15922">
                  <c:v>fNL75ryIAXM</c:v>
                </c:pt>
                <c:pt idx="15923">
                  <c:v>gtMICnxPy-4</c:v>
                </c:pt>
                <c:pt idx="15924">
                  <c:v>nyMNXMFl14s</c:v>
                </c:pt>
                <c:pt idx="15925">
                  <c:v>LTqyxVzSbr0</c:v>
                </c:pt>
                <c:pt idx="15926">
                  <c:v>swcqqplyqCI</c:v>
                </c:pt>
                <c:pt idx="15927">
                  <c:v>DS4IRW5_wBQ</c:v>
                </c:pt>
                <c:pt idx="15928">
                  <c:v>SsQz7j1kNBo</c:v>
                </c:pt>
                <c:pt idx="15929">
                  <c:v>IfDQWvL6VLI</c:v>
                </c:pt>
                <c:pt idx="15930">
                  <c:v>Ev4G5zKmDkw</c:v>
                </c:pt>
                <c:pt idx="15931">
                  <c:v>Q1__CwIwQMo</c:v>
                </c:pt>
                <c:pt idx="15932">
                  <c:v>mj5QcQQ58Yg</c:v>
                </c:pt>
                <c:pt idx="15933">
                  <c:v>bcEU0Z_34AE</c:v>
                </c:pt>
                <c:pt idx="15934">
                  <c:v>SSVZQxFe4Tc</c:v>
                </c:pt>
                <c:pt idx="15935">
                  <c:v>m5HsZ4lYtv4</c:v>
                </c:pt>
                <c:pt idx="15936">
                  <c:v>7m2KXI28ZP0</c:v>
                </c:pt>
                <c:pt idx="15937">
                  <c:v>bc-YEruh-xs</c:v>
                </c:pt>
                <c:pt idx="15938">
                  <c:v>GXzo3jhPSAI</c:v>
                </c:pt>
                <c:pt idx="15939">
                  <c:v>AG96DWII1TY</c:v>
                </c:pt>
                <c:pt idx="15940">
                  <c:v>4jXR7eYhAUY</c:v>
                </c:pt>
                <c:pt idx="15941">
                  <c:v>Tlh12hp23hM</c:v>
                </c:pt>
                <c:pt idx="15942">
                  <c:v>FT5oOpjyd9k</c:v>
                </c:pt>
                <c:pt idx="15943">
                  <c:v>0O-Dh5k56Kw</c:v>
                </c:pt>
                <c:pt idx="15944">
                  <c:v>ql-WQp-jKp0</c:v>
                </c:pt>
                <c:pt idx="15945">
                  <c:v>YIF8e0g7HH8</c:v>
                </c:pt>
                <c:pt idx="15946">
                  <c:v>wzijpVyAtf8</c:v>
                </c:pt>
                <c:pt idx="15947">
                  <c:v>fQlt1AqM3Mc</c:v>
                </c:pt>
                <c:pt idx="15948">
                  <c:v>wCrcbm7c_Kw</c:v>
                </c:pt>
                <c:pt idx="15949">
                  <c:v>oPCWlDHTz60</c:v>
                </c:pt>
                <c:pt idx="15950">
                  <c:v>GjWc35AUbcA</c:v>
                </c:pt>
                <c:pt idx="15951">
                  <c:v>pme34ifZfgw</c:v>
                </c:pt>
                <c:pt idx="15952">
                  <c:v>TjraRHvPK_0</c:v>
                </c:pt>
                <c:pt idx="15953">
                  <c:v>L6bH5nzzdEY</c:v>
                </c:pt>
                <c:pt idx="15954">
                  <c:v>hN9d--TqA9c</c:v>
                </c:pt>
                <c:pt idx="15955">
                  <c:v>qxNaRmS5r9g</c:v>
                </c:pt>
                <c:pt idx="15956">
                  <c:v>LlKY7cm-VnQ</c:v>
                </c:pt>
                <c:pt idx="15957">
                  <c:v>XpMRByaNzwY</c:v>
                </c:pt>
                <c:pt idx="15958">
                  <c:v>KixttMjNEK8</c:v>
                </c:pt>
                <c:pt idx="15959">
                  <c:v>xCZ9YcaPuTQ</c:v>
                </c:pt>
                <c:pt idx="15960">
                  <c:v>xmP9JjGS1kQ</c:v>
                </c:pt>
                <c:pt idx="15961">
                  <c:v>vFszhH899BI</c:v>
                </c:pt>
                <c:pt idx="15962">
                  <c:v>KM5Kr_3di_w</c:v>
                </c:pt>
                <c:pt idx="15963">
                  <c:v>DltsEDQGkbs</c:v>
                </c:pt>
                <c:pt idx="15964">
                  <c:v>HWakbNVhvNM</c:v>
                </c:pt>
                <c:pt idx="15965">
                  <c:v>2yqasEIYSEM</c:v>
                </c:pt>
                <c:pt idx="15966">
                  <c:v>dOwXLXqWoi0</c:v>
                </c:pt>
                <c:pt idx="15967">
                  <c:v>-4CQ-nBEgfs</c:v>
                </c:pt>
                <c:pt idx="15968">
                  <c:v>GQmantbJ7ms</c:v>
                </c:pt>
                <c:pt idx="15969">
                  <c:v>tpiNRbSyVG4</c:v>
                </c:pt>
                <c:pt idx="15970">
                  <c:v>TriBGUAqM1k</c:v>
                </c:pt>
                <c:pt idx="15971">
                  <c:v>avSzv4KzJgs</c:v>
                </c:pt>
                <c:pt idx="15972">
                  <c:v>NIZdSurKJxo</c:v>
                </c:pt>
                <c:pt idx="15973">
                  <c:v>JDYQCV5bZ9Y</c:v>
                </c:pt>
                <c:pt idx="15974">
                  <c:v>Tb9F4CqobtU</c:v>
                </c:pt>
                <c:pt idx="15975">
                  <c:v>5R5jv0j4mPw</c:v>
                </c:pt>
                <c:pt idx="15976">
                  <c:v>wkwrOyzl-aI</c:v>
                </c:pt>
                <c:pt idx="15977">
                  <c:v>IhoMjzSxNAs</c:v>
                </c:pt>
                <c:pt idx="15978">
                  <c:v>0MhAoY5piug</c:v>
                </c:pt>
                <c:pt idx="15979">
                  <c:v>KiSi-R97s4Q</c:v>
                </c:pt>
                <c:pt idx="15980">
                  <c:v>LdMlvz-i7KA</c:v>
                </c:pt>
                <c:pt idx="15981">
                  <c:v>Ps2NBPK1pLY</c:v>
                </c:pt>
                <c:pt idx="15982">
                  <c:v>A_XgvSkbCvM</c:v>
                </c:pt>
                <c:pt idx="15983">
                  <c:v>B14nf9-4XiY</c:v>
                </c:pt>
                <c:pt idx="15984">
                  <c:v>QaMaK4wHYo8</c:v>
                </c:pt>
                <c:pt idx="15985">
                  <c:v>rbZpVEFvn1g</c:v>
                </c:pt>
                <c:pt idx="15986">
                  <c:v>CQAQhJ_RRDA</c:v>
                </c:pt>
                <c:pt idx="15987">
                  <c:v>noaGgfTFJNQ</c:v>
                </c:pt>
                <c:pt idx="15988">
                  <c:v>FAj5LSWxBgE</c:v>
                </c:pt>
                <c:pt idx="15989">
                  <c:v>0Qr-r7kOb2A</c:v>
                </c:pt>
                <c:pt idx="15990">
                  <c:v>XVBp7XS0r1c</c:v>
                </c:pt>
                <c:pt idx="15991">
                  <c:v>fPWAca0VC4M</c:v>
                </c:pt>
                <c:pt idx="15992">
                  <c:v>IodBs5n6LY4</c:v>
                </c:pt>
                <c:pt idx="15993">
                  <c:v>vhK9yfpR8fg</c:v>
                </c:pt>
                <c:pt idx="15994">
                  <c:v>vbzWY3iJC0w</c:v>
                </c:pt>
                <c:pt idx="15995">
                  <c:v>TM-08A97UCM</c:v>
                </c:pt>
                <c:pt idx="15996">
                  <c:v>s-du8to_GqI</c:v>
                </c:pt>
                <c:pt idx="15997">
                  <c:v>GE2OJso6Cjk</c:v>
                </c:pt>
                <c:pt idx="15998">
                  <c:v>P0ImIqpPjnI</c:v>
                </c:pt>
                <c:pt idx="15999">
                  <c:v>P9Rf8PE6XZw</c:v>
                </c:pt>
                <c:pt idx="16000">
                  <c:v>OOxekuso4oo</c:v>
                </c:pt>
                <c:pt idx="16001">
                  <c:v>iUJzTpdbh-s</c:v>
                </c:pt>
                <c:pt idx="16002">
                  <c:v>EXHr0NVqYlA</c:v>
                </c:pt>
                <c:pt idx="16003">
                  <c:v>sbWaGBXyKHc</c:v>
                </c:pt>
                <c:pt idx="16004">
                  <c:v>JRolVtynz8g</c:v>
                </c:pt>
                <c:pt idx="16005">
                  <c:v>P4XprZQUEx4</c:v>
                </c:pt>
                <c:pt idx="16006">
                  <c:v>SV-sPFvM2L0</c:v>
                </c:pt>
                <c:pt idx="16007">
                  <c:v>faByp-vee3U</c:v>
                </c:pt>
                <c:pt idx="16008">
                  <c:v>jOMA4O-BZEk</c:v>
                </c:pt>
                <c:pt idx="16009">
                  <c:v>4i-QLNJsmdw</c:v>
                </c:pt>
                <c:pt idx="16010">
                  <c:v>1pvz2vAADMo</c:v>
                </c:pt>
                <c:pt idx="16011">
                  <c:v>XXdRwwqKCQk</c:v>
                </c:pt>
                <c:pt idx="16012">
                  <c:v>57wn2_9W8Fw</c:v>
                </c:pt>
                <c:pt idx="16013">
                  <c:v>ciwGqzga_Ts</c:v>
                </c:pt>
                <c:pt idx="16014">
                  <c:v>6yvkitjvnEk</c:v>
                </c:pt>
                <c:pt idx="16015">
                  <c:v>wtIOHkrOyOo</c:v>
                </c:pt>
                <c:pt idx="16016">
                  <c:v>4ZT8verRHRI</c:v>
                </c:pt>
                <c:pt idx="16017">
                  <c:v>ioIx-0eVsN8</c:v>
                </c:pt>
                <c:pt idx="16018">
                  <c:v>8zR5y6Skq2M</c:v>
                </c:pt>
                <c:pt idx="16019">
                  <c:v>3yRsNaGCFBw</c:v>
                </c:pt>
                <c:pt idx="16020">
                  <c:v>oHOvtnccnjA</c:v>
                </c:pt>
                <c:pt idx="16021">
                  <c:v>n5UJW1142N4</c:v>
                </c:pt>
                <c:pt idx="16022">
                  <c:v>gv7aSsIXC9c</c:v>
                </c:pt>
                <c:pt idx="16023">
                  <c:v>9uA1K989wco</c:v>
                </c:pt>
                <c:pt idx="16024">
                  <c:v>Wn7a1fQ3Fks</c:v>
                </c:pt>
                <c:pt idx="16025">
                  <c:v>EmsyZA4LRdQ</c:v>
                </c:pt>
                <c:pt idx="16026">
                  <c:v>ennVCgmslT0</c:v>
                </c:pt>
                <c:pt idx="16027">
                  <c:v>QiUAnMrr5Ik</c:v>
                </c:pt>
                <c:pt idx="16028">
                  <c:v>vVM2MwVOKsA</c:v>
                </c:pt>
                <c:pt idx="16029">
                  <c:v>jaMaRvkW1Zs</c:v>
                </c:pt>
                <c:pt idx="16030">
                  <c:v>kq5kkfvlOmY</c:v>
                </c:pt>
                <c:pt idx="16031">
                  <c:v>NZgoYG28ESg</c:v>
                </c:pt>
                <c:pt idx="16032">
                  <c:v>_qvlycb-asw</c:v>
                </c:pt>
                <c:pt idx="16033">
                  <c:v>FETzRhcnmTM</c:v>
                </c:pt>
                <c:pt idx="16034">
                  <c:v>wesWyCNZSPs</c:v>
                </c:pt>
                <c:pt idx="16035">
                  <c:v>hsiTGYDdG5Q</c:v>
                </c:pt>
                <c:pt idx="16036">
                  <c:v>Y6mmRFUzqQ0</c:v>
                </c:pt>
                <c:pt idx="16037">
                  <c:v>N72M4LML4PQ</c:v>
                </c:pt>
                <c:pt idx="16038">
                  <c:v>Mv29ArAch64</c:v>
                </c:pt>
                <c:pt idx="16039">
                  <c:v>KWG3X-huJHQ</c:v>
                </c:pt>
                <c:pt idx="16040">
                  <c:v>vGObMgb5eaw</c:v>
                </c:pt>
                <c:pt idx="16041">
                  <c:v>KJICCWoSooE</c:v>
                </c:pt>
                <c:pt idx="16042">
                  <c:v>EzrUvTiDJY4</c:v>
                </c:pt>
                <c:pt idx="16043">
                  <c:v>zOC2f9lYXBA</c:v>
                </c:pt>
                <c:pt idx="16044">
                  <c:v>meP-YyJmJMg</c:v>
                </c:pt>
                <c:pt idx="16045">
                  <c:v>GBNfWCYwlz4</c:v>
                </c:pt>
                <c:pt idx="16046">
                  <c:v>DdcqDYiblvw</c:v>
                </c:pt>
                <c:pt idx="16047">
                  <c:v>hQms1QKLdEc</c:v>
                </c:pt>
                <c:pt idx="16048">
                  <c:v>aAOKKPrIX98</c:v>
                </c:pt>
                <c:pt idx="16049">
                  <c:v>BhZx-ZEz0_Y</c:v>
                </c:pt>
                <c:pt idx="16050">
                  <c:v>s6JWj1iZ2fE</c:v>
                </c:pt>
                <c:pt idx="16051">
                  <c:v>E465eAFxDIQ</c:v>
                </c:pt>
                <c:pt idx="16052">
                  <c:v>JvHemUVtSvI</c:v>
                </c:pt>
                <c:pt idx="16053">
                  <c:v>ajOjquPgVuo</c:v>
                </c:pt>
                <c:pt idx="16054">
                  <c:v>J1JtuZ1HmoM</c:v>
                </c:pt>
                <c:pt idx="16055">
                  <c:v>A7gVrqcyBq8</c:v>
                </c:pt>
                <c:pt idx="16056">
                  <c:v>Ywch6ZS5g5s</c:v>
                </c:pt>
                <c:pt idx="16057">
                  <c:v>UQS7l26xIVY</c:v>
                </c:pt>
                <c:pt idx="16058">
                  <c:v>4f-1OvBSSVE</c:v>
                </c:pt>
                <c:pt idx="16059">
                  <c:v>MdEQrsopMIk</c:v>
                </c:pt>
                <c:pt idx="16060">
                  <c:v>1d6cwVVQZyc</c:v>
                </c:pt>
                <c:pt idx="16061">
                  <c:v>h7AE3L5lg9o</c:v>
                </c:pt>
                <c:pt idx="16062">
                  <c:v>Qco6CCuk8KM</c:v>
                </c:pt>
                <c:pt idx="16063">
                  <c:v>OUtNLj4ETTc</c:v>
                </c:pt>
                <c:pt idx="16064">
                  <c:v>LC0HbKYrqjY</c:v>
                </c:pt>
                <c:pt idx="16065">
                  <c:v>KskjXRkmJW4</c:v>
                </c:pt>
                <c:pt idx="16066">
                  <c:v>FtNixkg27S8</c:v>
                </c:pt>
                <c:pt idx="16067">
                  <c:v>X0radlKAMBU</c:v>
                </c:pt>
                <c:pt idx="16068">
                  <c:v>96iGroJKEAQ</c:v>
                </c:pt>
                <c:pt idx="16069">
                  <c:v>y-ChG3ytFYg</c:v>
                </c:pt>
                <c:pt idx="16070">
                  <c:v>rOR5PJgR0DQ</c:v>
                </c:pt>
                <c:pt idx="16071">
                  <c:v>xmuw3IkckWg</c:v>
                </c:pt>
                <c:pt idx="16072">
                  <c:v>HdO9xPfxSrI</c:v>
                </c:pt>
                <c:pt idx="16073">
                  <c:v>kQunVzVyD10</c:v>
                </c:pt>
                <c:pt idx="16074">
                  <c:v>Bp_1gYY5qLI</c:v>
                </c:pt>
                <c:pt idx="16075">
                  <c:v>rsZ9TyaF4Ek</c:v>
                </c:pt>
                <c:pt idx="16076">
                  <c:v>arSgrwqP9j8</c:v>
                </c:pt>
                <c:pt idx="16077">
                  <c:v>4treNdQk5VY</c:v>
                </c:pt>
                <c:pt idx="16078">
                  <c:v>R1mavFymqOE</c:v>
                </c:pt>
                <c:pt idx="16079">
                  <c:v>Op9V9t-2kkI</c:v>
                </c:pt>
                <c:pt idx="16080">
                  <c:v>kPWp6nECYlE</c:v>
                </c:pt>
                <c:pt idx="16081">
                  <c:v>IF1BHPB5GSc</c:v>
                </c:pt>
                <c:pt idx="16082">
                  <c:v>N2A8hNUUbKA</c:v>
                </c:pt>
                <c:pt idx="16083">
                  <c:v>Wm3m1BezHow</c:v>
                </c:pt>
                <c:pt idx="16084">
                  <c:v>w0EXeivltKU</c:v>
                </c:pt>
                <c:pt idx="16085">
                  <c:v>utuGfD3B5TQ</c:v>
                </c:pt>
                <c:pt idx="16086">
                  <c:v>HExKdlePVrA</c:v>
                </c:pt>
                <c:pt idx="16087">
                  <c:v>5WLRo6HeYLk</c:v>
                </c:pt>
                <c:pt idx="16088">
                  <c:v>8cq8aE723jQ</c:v>
                </c:pt>
                <c:pt idx="16089">
                  <c:v>_zZuXsHW82U</c:v>
                </c:pt>
                <c:pt idx="16090">
                  <c:v>hJ6nM40tuKQ</c:v>
                </c:pt>
                <c:pt idx="16091">
                  <c:v>MoXAGG5WvyU</c:v>
                </c:pt>
                <c:pt idx="16092">
                  <c:v>wYWec3Q0cdk</c:v>
                </c:pt>
                <c:pt idx="16093">
                  <c:v>0FOp3M9LROM</c:v>
                </c:pt>
                <c:pt idx="16094">
                  <c:v>3CGGqXL7Qr8</c:v>
                </c:pt>
                <c:pt idx="16095">
                  <c:v>HPcpuKpCO90</c:v>
                </c:pt>
                <c:pt idx="16096">
                  <c:v>ZoztKtQT7DU</c:v>
                </c:pt>
                <c:pt idx="16097">
                  <c:v>L8o3KjdB0Xs</c:v>
                </c:pt>
                <c:pt idx="16098">
                  <c:v>XSpM8-CPsvg</c:v>
                </c:pt>
                <c:pt idx="16099">
                  <c:v>SlQTAJfpCRg</c:v>
                </c:pt>
                <c:pt idx="16100">
                  <c:v>uk_qCmiqYO8</c:v>
                </c:pt>
                <c:pt idx="16101">
                  <c:v>i6J_UIdwtXk</c:v>
                </c:pt>
                <c:pt idx="16102">
                  <c:v>TI4gNCZzhJ8</c:v>
                </c:pt>
                <c:pt idx="16103">
                  <c:v>mTzBJ7oGTUk</c:v>
                </c:pt>
                <c:pt idx="16104">
                  <c:v>xroLPP2mz74</c:v>
                </c:pt>
                <c:pt idx="16105">
                  <c:v>6YNgFqu5G0Q</c:v>
                </c:pt>
                <c:pt idx="16106">
                  <c:v>yx7WjN1mM3w</c:v>
                </c:pt>
                <c:pt idx="16107">
                  <c:v>abelQ0CD6Tk</c:v>
                </c:pt>
                <c:pt idx="16108">
                  <c:v>IxL-7HVJE8A</c:v>
                </c:pt>
                <c:pt idx="16109">
                  <c:v>Qm6yRBtUUs0</c:v>
                </c:pt>
                <c:pt idx="16110">
                  <c:v>eEKUIMtCe0Q</c:v>
                </c:pt>
                <c:pt idx="16111">
                  <c:v>nzeLRqTlEto</c:v>
                </c:pt>
                <c:pt idx="16112">
                  <c:v>VZNjiGU36II</c:v>
                </c:pt>
                <c:pt idx="16113">
                  <c:v>iBOwUrtdZRM</c:v>
                </c:pt>
                <c:pt idx="16114">
                  <c:v>6LJvECinKbU</c:v>
                </c:pt>
                <c:pt idx="16115">
                  <c:v>JIR1umVwmnQ</c:v>
                </c:pt>
                <c:pt idx="16116">
                  <c:v>YcbIvxj85Dk</c:v>
                </c:pt>
                <c:pt idx="16117">
                  <c:v>EA3U7apuMwk</c:v>
                </c:pt>
                <c:pt idx="16118">
                  <c:v>LSM9Dyh9Yns</c:v>
                </c:pt>
                <c:pt idx="16119">
                  <c:v>p1wm2CvnFwg</c:v>
                </c:pt>
                <c:pt idx="16120">
                  <c:v>T6hGjNO_NA0</c:v>
                </c:pt>
                <c:pt idx="16121">
                  <c:v>qYpIo1DYMyo</c:v>
                </c:pt>
                <c:pt idx="16122">
                  <c:v>30I9pBC244w</c:v>
                </c:pt>
                <c:pt idx="16123">
                  <c:v>kwvnJsyc7LU</c:v>
                </c:pt>
                <c:pt idx="16124">
                  <c:v>D2KkFVs6Siw</c:v>
                </c:pt>
                <c:pt idx="16125">
                  <c:v>Azd5IxgrbU4</c:v>
                </c:pt>
                <c:pt idx="16126">
                  <c:v>8ifGXwZDdRE</c:v>
                </c:pt>
                <c:pt idx="16127">
                  <c:v>G8Ym5q66vK4</c:v>
                </c:pt>
                <c:pt idx="16128">
                  <c:v>IqLqTLbXGBY</c:v>
                </c:pt>
                <c:pt idx="16129">
                  <c:v>ZrEP2EuSufc</c:v>
                </c:pt>
                <c:pt idx="16130">
                  <c:v>tN5ZD53TlUA</c:v>
                </c:pt>
                <c:pt idx="16131">
                  <c:v>DV7H3CWyS7c</c:v>
                </c:pt>
                <c:pt idx="16132">
                  <c:v>q_BM01qGoKg</c:v>
                </c:pt>
                <c:pt idx="16133">
                  <c:v>ylC3Xt5gv7o</c:v>
                </c:pt>
                <c:pt idx="16134">
                  <c:v>uVWplXKyxCA</c:v>
                </c:pt>
                <c:pt idx="16135">
                  <c:v>bbvpc9p9jV0</c:v>
                </c:pt>
                <c:pt idx="16136">
                  <c:v>T2sydNQI-lk</c:v>
                </c:pt>
                <c:pt idx="16137">
                  <c:v>Ub67RZPz6bU</c:v>
                </c:pt>
                <c:pt idx="16138">
                  <c:v>HN1nO9hHq18</c:v>
                </c:pt>
                <c:pt idx="16139">
                  <c:v>C8BWEaGyhUM</c:v>
                </c:pt>
                <c:pt idx="16140">
                  <c:v>DerULXw7Ad8</c:v>
                </c:pt>
                <c:pt idx="16141">
                  <c:v>omfcbYFzTaI</c:v>
                </c:pt>
                <c:pt idx="16142">
                  <c:v>A4Fiz8cyh8g</c:v>
                </c:pt>
                <c:pt idx="16143">
                  <c:v>PgrFJxJUbLA</c:v>
                </c:pt>
                <c:pt idx="16144">
                  <c:v>SkznVlnOrsU</c:v>
                </c:pt>
                <c:pt idx="16145">
                  <c:v>r7c--fNcG-s</c:v>
                </c:pt>
                <c:pt idx="16146">
                  <c:v>PGxURboeRtE</c:v>
                </c:pt>
                <c:pt idx="16147">
                  <c:v>I5_zJvgEBXI</c:v>
                </c:pt>
                <c:pt idx="16148">
                  <c:v>MEreeZO65GY</c:v>
                </c:pt>
                <c:pt idx="16149">
                  <c:v>gFhYR89o3BI</c:v>
                </c:pt>
                <c:pt idx="16150">
                  <c:v>U09EYMi6aMc</c:v>
                </c:pt>
                <c:pt idx="16151">
                  <c:v>abcilwRPbTU</c:v>
                </c:pt>
                <c:pt idx="16152">
                  <c:v>fQfo2wL6Udo</c:v>
                </c:pt>
                <c:pt idx="16153">
                  <c:v>kzRfE6aQEgc</c:v>
                </c:pt>
                <c:pt idx="16154">
                  <c:v>ck9_cXMpAfo</c:v>
                </c:pt>
                <c:pt idx="16155">
                  <c:v>T9V59_z_Sm0</c:v>
                </c:pt>
                <c:pt idx="16156">
                  <c:v>4y9dC-DVims</c:v>
                </c:pt>
                <c:pt idx="16157">
                  <c:v>ou1AGa5v2dQ</c:v>
                </c:pt>
                <c:pt idx="16158">
                  <c:v>f_bf0yOIzxk</c:v>
                </c:pt>
                <c:pt idx="16159">
                  <c:v>bjSvvkas8cM</c:v>
                </c:pt>
                <c:pt idx="16160">
                  <c:v>YppqaBm8Fos</c:v>
                </c:pt>
                <c:pt idx="16161">
                  <c:v>N4fh5HswyJM</c:v>
                </c:pt>
                <c:pt idx="16162">
                  <c:v>Yby6qdW6mlY</c:v>
                </c:pt>
                <c:pt idx="16163">
                  <c:v>9UC7pqiTSlk</c:v>
                </c:pt>
                <c:pt idx="16164">
                  <c:v>sN8TLB8Cp_I</c:v>
                </c:pt>
                <c:pt idx="16165">
                  <c:v>79GMkkOzP3Q</c:v>
                </c:pt>
                <c:pt idx="16166">
                  <c:v>BqlRuWr-sbY</c:v>
                </c:pt>
                <c:pt idx="16167">
                  <c:v>22XLJ9Kpq-k</c:v>
                </c:pt>
                <c:pt idx="16168">
                  <c:v>KWIUIoTlufI</c:v>
                </c:pt>
                <c:pt idx="16169">
                  <c:v>aDkZQFs08JU</c:v>
                </c:pt>
                <c:pt idx="16170">
                  <c:v>bPMJSaQ_axw</c:v>
                </c:pt>
                <c:pt idx="16171">
                  <c:v>fIhjLhT9Z8s</c:v>
                </c:pt>
                <c:pt idx="16172">
                  <c:v>FNrhn-SFrLw</c:v>
                </c:pt>
                <c:pt idx="16173">
                  <c:v>DF4AH_IkTV8</c:v>
                </c:pt>
                <c:pt idx="16174">
                  <c:v>8V-SbbJ7c2U</c:v>
                </c:pt>
                <c:pt idx="16175">
                  <c:v>I9JFM4zQu6A</c:v>
                </c:pt>
                <c:pt idx="16176">
                  <c:v>x2KNCpVi-5A</c:v>
                </c:pt>
                <c:pt idx="16177">
                  <c:v>HWBupExfzqQ</c:v>
                </c:pt>
                <c:pt idx="16178">
                  <c:v>oSJ_PEdwqF4</c:v>
                </c:pt>
                <c:pt idx="16179">
                  <c:v>tX1KEIwTH6U</c:v>
                </c:pt>
                <c:pt idx="16180">
                  <c:v>85uItUWwDu8</c:v>
                </c:pt>
                <c:pt idx="16181">
                  <c:v>rvWM5tI-XFU</c:v>
                </c:pt>
                <c:pt idx="16182">
                  <c:v>xLSTHn4am38</c:v>
                </c:pt>
                <c:pt idx="16183">
                  <c:v>rAYdbt8Xor8</c:v>
                </c:pt>
                <c:pt idx="16184">
                  <c:v>Wi3pu6InO90</c:v>
                </c:pt>
                <c:pt idx="16185">
                  <c:v>1dZEnQmICfs</c:v>
                </c:pt>
                <c:pt idx="16186">
                  <c:v>6pXr6bKPzbY</c:v>
                </c:pt>
                <c:pt idx="16187">
                  <c:v>niiDmDFe-qY</c:v>
                </c:pt>
                <c:pt idx="16188">
                  <c:v>AT2p5KRyqvs</c:v>
                </c:pt>
                <c:pt idx="16189">
                  <c:v>FqAJKJlexE8</c:v>
                </c:pt>
                <c:pt idx="16190">
                  <c:v>xRmO5PcrEPI</c:v>
                </c:pt>
                <c:pt idx="16191">
                  <c:v>7Y0GSMYRCzA</c:v>
                </c:pt>
                <c:pt idx="16192">
                  <c:v>Lf_l_kyh-eg</c:v>
                </c:pt>
                <c:pt idx="16193">
                  <c:v>ddSObsitRJI</c:v>
                </c:pt>
                <c:pt idx="16194">
                  <c:v>K6RR8tCqrkQ</c:v>
                </c:pt>
                <c:pt idx="16195">
                  <c:v>NUPRzCN8FL0</c:v>
                </c:pt>
                <c:pt idx="16196">
                  <c:v>m9nqc42uUzU</c:v>
                </c:pt>
                <c:pt idx="16197">
                  <c:v>aJW9fg54yqs</c:v>
                </c:pt>
                <c:pt idx="16198">
                  <c:v>3Mvx1Ri3WRk</c:v>
                </c:pt>
                <c:pt idx="16199">
                  <c:v>ZICW_IwK8mM</c:v>
                </c:pt>
                <c:pt idx="16200">
                  <c:v>sZUobxb4jBw</c:v>
                </c:pt>
                <c:pt idx="16201">
                  <c:v>5v1jiWYSTns</c:v>
                </c:pt>
                <c:pt idx="16202">
                  <c:v>41JIFnzXPUg</c:v>
                </c:pt>
                <c:pt idx="16203">
                  <c:v>iZG2aDNuSYQ</c:v>
                </c:pt>
                <c:pt idx="16204">
                  <c:v>q25AaDDNjyw</c:v>
                </c:pt>
                <c:pt idx="16205">
                  <c:v>GGHCcogA2H4</c:v>
                </c:pt>
                <c:pt idx="16206">
                  <c:v>niX0iVv9ah4</c:v>
                </c:pt>
                <c:pt idx="16207">
                  <c:v>v2Mg73YM5o8</c:v>
                </c:pt>
                <c:pt idx="16208">
                  <c:v>cqrO9IKXOpA</c:v>
                </c:pt>
                <c:pt idx="16209">
                  <c:v>bMeRLPRpto4</c:v>
                </c:pt>
                <c:pt idx="16210">
                  <c:v>HH18T8TDuIU</c:v>
                </c:pt>
                <c:pt idx="16211">
                  <c:v>hGWf4Q6RVlU</c:v>
                </c:pt>
                <c:pt idx="16212">
                  <c:v>rtXWzonlNvQ</c:v>
                </c:pt>
                <c:pt idx="16213">
                  <c:v>wWGbxxCYqz4</c:v>
                </c:pt>
                <c:pt idx="16214">
                  <c:v>qdlX4Di8O2A</c:v>
                </c:pt>
                <c:pt idx="16215">
                  <c:v>eB7nBHeBQxk</c:v>
                </c:pt>
                <c:pt idx="16216">
                  <c:v>asC5WgLbGYQ</c:v>
                </c:pt>
                <c:pt idx="16217">
                  <c:v>lMsRUtAELLg</c:v>
                </c:pt>
                <c:pt idx="16218">
                  <c:v>kPMxxYHzc88</c:v>
                </c:pt>
                <c:pt idx="16219">
                  <c:v>vFYbDciwcrI</c:v>
                </c:pt>
                <c:pt idx="16220">
                  <c:v>kDVye4KnjRU</c:v>
                </c:pt>
                <c:pt idx="16221">
                  <c:v>xmTHyoms5Vo</c:v>
                </c:pt>
                <c:pt idx="16222">
                  <c:v>VhSiLkpuWJE</c:v>
                </c:pt>
                <c:pt idx="16223">
                  <c:v>3sFFcg0osgU</c:v>
                </c:pt>
                <c:pt idx="16224">
                  <c:v>wT8HI21X2zQ</c:v>
                </c:pt>
                <c:pt idx="16225">
                  <c:v>krsb3i8WK24</c:v>
                </c:pt>
                <c:pt idx="16226">
                  <c:v>AFko9dpc8q4</c:v>
                </c:pt>
                <c:pt idx="16227">
                  <c:v>BvzkJCL_uVM</c:v>
                </c:pt>
                <c:pt idx="16228">
                  <c:v>MAG0ggL4jkU</c:v>
                </c:pt>
                <c:pt idx="16229">
                  <c:v>bMt5Slkxcm4</c:v>
                </c:pt>
                <c:pt idx="16230">
                  <c:v>tkBkZu1u7E8</c:v>
                </c:pt>
                <c:pt idx="16231">
                  <c:v>t1tYOyY38cg</c:v>
                </c:pt>
                <c:pt idx="16232">
                  <c:v>DckjtlTRxxw</c:v>
                </c:pt>
                <c:pt idx="16233">
                  <c:v>RoD1rAOZWGU</c:v>
                </c:pt>
                <c:pt idx="16234">
                  <c:v>QfGyQYzb0og</c:v>
                </c:pt>
                <c:pt idx="16235">
                  <c:v>Owiqe2T3ZEY</c:v>
                </c:pt>
                <c:pt idx="16236">
                  <c:v>8Kt57X7zA-A</c:v>
                </c:pt>
                <c:pt idx="16237">
                  <c:v>UhTRGk57rPc</c:v>
                </c:pt>
                <c:pt idx="16238">
                  <c:v>ma3ytSee_Co</c:v>
                </c:pt>
                <c:pt idx="16239">
                  <c:v>7xevEVJrVBc</c:v>
                </c:pt>
                <c:pt idx="16240">
                  <c:v>pmn4aJjKQzk</c:v>
                </c:pt>
                <c:pt idx="16241">
                  <c:v>pCIPS1HxZcc</c:v>
                </c:pt>
                <c:pt idx="16242">
                  <c:v>DTVu_bV3Y00</c:v>
                </c:pt>
                <c:pt idx="16243">
                  <c:v>mMPSi42afoM</c:v>
                </c:pt>
                <c:pt idx="16244">
                  <c:v>emZFn3qK2BM</c:v>
                </c:pt>
                <c:pt idx="16245">
                  <c:v>UyBfm3gad8A</c:v>
                </c:pt>
                <c:pt idx="16246">
                  <c:v>5rtjAxZIYKg</c:v>
                </c:pt>
                <c:pt idx="16247">
                  <c:v>cOk19uN0JNw</c:v>
                </c:pt>
                <c:pt idx="16248">
                  <c:v>5VBF-UnJQPA</c:v>
                </c:pt>
                <c:pt idx="16249">
                  <c:v>70xBIbwFDE8</c:v>
                </c:pt>
                <c:pt idx="16250">
                  <c:v>FRCVxjAN-EA</c:v>
                </c:pt>
                <c:pt idx="16251">
                  <c:v>lIXNfcm2TGk</c:v>
                </c:pt>
                <c:pt idx="16252">
                  <c:v>gQgFGEerZHo</c:v>
                </c:pt>
                <c:pt idx="16253">
                  <c:v>buPzi0gYZ0Q</c:v>
                </c:pt>
                <c:pt idx="16254">
                  <c:v>hibx4GxyhkE</c:v>
                </c:pt>
                <c:pt idx="16255">
                  <c:v>cRBl1PkGcbo</c:v>
                </c:pt>
                <c:pt idx="16256">
                  <c:v>HFGOtFT5n14</c:v>
                </c:pt>
                <c:pt idx="16257">
                  <c:v>sF6J6265pZs</c:v>
                </c:pt>
                <c:pt idx="16258">
                  <c:v>k75oO2dUS6I</c:v>
                </c:pt>
                <c:pt idx="16259">
                  <c:v>1AfQZzX6CjM</c:v>
                </c:pt>
                <c:pt idx="16260">
                  <c:v>f8XuDoum8Hc</c:v>
                </c:pt>
                <c:pt idx="16261">
                  <c:v>_CpikPu5ojY</c:v>
                </c:pt>
                <c:pt idx="16262">
                  <c:v>bUunZxHfKug</c:v>
                </c:pt>
                <c:pt idx="16263">
                  <c:v>HunylyEsifc</c:v>
                </c:pt>
                <c:pt idx="16264">
                  <c:v>EKiNW_cUMbo</c:v>
                </c:pt>
                <c:pt idx="16265">
                  <c:v>uM47eeDeLFA</c:v>
                </c:pt>
                <c:pt idx="16266">
                  <c:v>ofiM3nY8Y-0</c:v>
                </c:pt>
                <c:pt idx="16267">
                  <c:v>Ro0l4OBzqz8</c:v>
                </c:pt>
                <c:pt idx="16268">
                  <c:v>BGI-nBF4dKU</c:v>
                </c:pt>
                <c:pt idx="16269">
                  <c:v>yQ7uhlwO8bA</c:v>
                </c:pt>
                <c:pt idx="16270">
                  <c:v>Cim2h_BUZ0c</c:v>
                </c:pt>
                <c:pt idx="16271">
                  <c:v>39NmAq_W09k</c:v>
                </c:pt>
                <c:pt idx="16272">
                  <c:v>lwud_WWF7gw</c:v>
                </c:pt>
                <c:pt idx="16273">
                  <c:v>Lkasz92RHTY</c:v>
                </c:pt>
                <c:pt idx="16274">
                  <c:v>5sQ5SALwmOc</c:v>
                </c:pt>
                <c:pt idx="16275">
                  <c:v>PG1hTyhwBrI</c:v>
                </c:pt>
                <c:pt idx="16276">
                  <c:v>LY-RHT8xF5I</c:v>
                </c:pt>
                <c:pt idx="16277">
                  <c:v>IT-ARpBYBu0</c:v>
                </c:pt>
                <c:pt idx="16278">
                  <c:v>WCbfcSnmOn8</c:v>
                </c:pt>
                <c:pt idx="16279">
                  <c:v>XfLyzM8_Oqc</c:v>
                </c:pt>
                <c:pt idx="16280">
                  <c:v>enQFlRwQgiM</c:v>
                </c:pt>
                <c:pt idx="16281">
                  <c:v>0gwOQSJw3Uk</c:v>
                </c:pt>
                <c:pt idx="16282">
                  <c:v>l3fRny54z4U</c:v>
                </c:pt>
                <c:pt idx="16283">
                  <c:v>4jUCSnp1zP4</c:v>
                </c:pt>
                <c:pt idx="16284">
                  <c:v>AzyPYUdfglk</c:v>
                </c:pt>
                <c:pt idx="16285">
                  <c:v>fj21HO0pfpE</c:v>
                </c:pt>
                <c:pt idx="16286">
                  <c:v>feyWP8YS22c</c:v>
                </c:pt>
                <c:pt idx="16287">
                  <c:v>ccMwQ9NoEU0</c:v>
                </c:pt>
                <c:pt idx="16288">
                  <c:v>offeGv-LTag</c:v>
                </c:pt>
                <c:pt idx="16289">
                  <c:v>41YhwNz7qAY</c:v>
                </c:pt>
                <c:pt idx="16290">
                  <c:v>B6I0a5iAFko</c:v>
                </c:pt>
                <c:pt idx="16291">
                  <c:v>lAtjKJYjzY0</c:v>
                </c:pt>
                <c:pt idx="16292">
                  <c:v>gkAUiba8Lb8</c:v>
                </c:pt>
                <c:pt idx="16293">
                  <c:v>nlceigF6uhM</c:v>
                </c:pt>
                <c:pt idx="16294">
                  <c:v>YAponR3fkCM</c:v>
                </c:pt>
                <c:pt idx="16295">
                  <c:v>qj9tvELgK8M</c:v>
                </c:pt>
                <c:pt idx="16296">
                  <c:v>yroA9ko7ktY</c:v>
                </c:pt>
                <c:pt idx="16297">
                  <c:v>GAwP4DKF8Gk</c:v>
                </c:pt>
                <c:pt idx="16298">
                  <c:v>B_xkp0R7gbQ</c:v>
                </c:pt>
                <c:pt idx="16299">
                  <c:v>wuFxGmObK9c</c:v>
                </c:pt>
                <c:pt idx="16300">
                  <c:v>ATMCG0ByqzY</c:v>
                </c:pt>
                <c:pt idx="16301">
                  <c:v>DKesLd81LfE</c:v>
                </c:pt>
                <c:pt idx="16302">
                  <c:v>GSUIqW7GwZA</c:v>
                </c:pt>
                <c:pt idx="16303">
                  <c:v>OfCfkzpzfP0</c:v>
                </c:pt>
                <c:pt idx="16304">
                  <c:v>jOEyTn1Yg2s</c:v>
                </c:pt>
                <c:pt idx="16305">
                  <c:v>VQdwFaEaUNw</c:v>
                </c:pt>
                <c:pt idx="16306">
                  <c:v>vzw8BiUlYNc</c:v>
                </c:pt>
              </c:strCache>
            </c:strRef>
          </c:cat>
          <c:val>
            <c:numRef>
              <c:f>'Q15'!$B$2:$B$16308</c:f>
              <c:numCache>
                <c:formatCode>General</c:formatCode>
                <c:ptCount val="16307"/>
                <c:pt idx="0">
                  <c:v>144042</c:v>
                </c:pt>
                <c:pt idx="1">
                  <c:v>152138</c:v>
                </c:pt>
                <c:pt idx="2">
                  <c:v>148021</c:v>
                </c:pt>
                <c:pt idx="3">
                  <c:v>138030</c:v>
                </c:pt>
                <c:pt idx="4">
                  <c:v>244733</c:v>
                </c:pt>
                <c:pt idx="5">
                  <c:v>817870</c:v>
                </c:pt>
                <c:pt idx="6">
                  <c:v>16281667</c:v>
                </c:pt>
                <c:pt idx="7">
                  <c:v>791832</c:v>
                </c:pt>
                <c:pt idx="8">
                  <c:v>86275</c:v>
                </c:pt>
                <c:pt idx="9">
                  <c:v>321436</c:v>
                </c:pt>
                <c:pt idx="10">
                  <c:v>115822</c:v>
                </c:pt>
                <c:pt idx="11">
                  <c:v>149887</c:v>
                </c:pt>
                <c:pt idx="12">
                  <c:v>437916</c:v>
                </c:pt>
                <c:pt idx="13">
                  <c:v>52032</c:v>
                </c:pt>
                <c:pt idx="14">
                  <c:v>57887</c:v>
                </c:pt>
                <c:pt idx="15">
                  <c:v>1725649</c:v>
                </c:pt>
                <c:pt idx="16">
                  <c:v>58327</c:v>
                </c:pt>
                <c:pt idx="17">
                  <c:v>100401</c:v>
                </c:pt>
                <c:pt idx="18">
                  <c:v>129999</c:v>
                </c:pt>
                <c:pt idx="19">
                  <c:v>528813</c:v>
                </c:pt>
                <c:pt idx="20">
                  <c:v>191976</c:v>
                </c:pt>
                <c:pt idx="21">
                  <c:v>518663</c:v>
                </c:pt>
                <c:pt idx="22">
                  <c:v>253783</c:v>
                </c:pt>
                <c:pt idx="23">
                  <c:v>198405</c:v>
                </c:pt>
                <c:pt idx="24">
                  <c:v>312194</c:v>
                </c:pt>
                <c:pt idx="25">
                  <c:v>89975</c:v>
                </c:pt>
                <c:pt idx="26">
                  <c:v>176618</c:v>
                </c:pt>
                <c:pt idx="27">
                  <c:v>753878</c:v>
                </c:pt>
                <c:pt idx="28">
                  <c:v>156292</c:v>
                </c:pt>
                <c:pt idx="29">
                  <c:v>403040</c:v>
                </c:pt>
                <c:pt idx="30">
                  <c:v>52630</c:v>
                </c:pt>
                <c:pt idx="31">
                  <c:v>53231</c:v>
                </c:pt>
                <c:pt idx="32">
                  <c:v>57625</c:v>
                </c:pt>
                <c:pt idx="33">
                  <c:v>156063</c:v>
                </c:pt>
                <c:pt idx="34">
                  <c:v>1113240</c:v>
                </c:pt>
                <c:pt idx="35">
                  <c:v>381851</c:v>
                </c:pt>
                <c:pt idx="36">
                  <c:v>78262</c:v>
                </c:pt>
                <c:pt idx="37">
                  <c:v>162446</c:v>
                </c:pt>
                <c:pt idx="38">
                  <c:v>65239</c:v>
                </c:pt>
                <c:pt idx="39">
                  <c:v>554815</c:v>
                </c:pt>
                <c:pt idx="40">
                  <c:v>544787</c:v>
                </c:pt>
                <c:pt idx="41">
                  <c:v>78876</c:v>
                </c:pt>
                <c:pt idx="42">
                  <c:v>70908</c:v>
                </c:pt>
                <c:pt idx="43">
                  <c:v>80337</c:v>
                </c:pt>
                <c:pt idx="44">
                  <c:v>51413</c:v>
                </c:pt>
                <c:pt idx="45">
                  <c:v>73707</c:v>
                </c:pt>
                <c:pt idx="46">
                  <c:v>128086</c:v>
                </c:pt>
                <c:pt idx="47">
                  <c:v>160996</c:v>
                </c:pt>
                <c:pt idx="48">
                  <c:v>91270</c:v>
                </c:pt>
                <c:pt idx="49">
                  <c:v>127847</c:v>
                </c:pt>
                <c:pt idx="50">
                  <c:v>86871</c:v>
                </c:pt>
                <c:pt idx="51">
                  <c:v>66580</c:v>
                </c:pt>
                <c:pt idx="52">
                  <c:v>52115</c:v>
                </c:pt>
                <c:pt idx="53">
                  <c:v>88291</c:v>
                </c:pt>
                <c:pt idx="54">
                  <c:v>51893</c:v>
                </c:pt>
                <c:pt idx="55">
                  <c:v>94187</c:v>
                </c:pt>
                <c:pt idx="56">
                  <c:v>130596</c:v>
                </c:pt>
                <c:pt idx="57">
                  <c:v>96640</c:v>
                </c:pt>
                <c:pt idx="58">
                  <c:v>92687</c:v>
                </c:pt>
                <c:pt idx="59">
                  <c:v>1671204</c:v>
                </c:pt>
                <c:pt idx="60">
                  <c:v>241777</c:v>
                </c:pt>
                <c:pt idx="61">
                  <c:v>203557</c:v>
                </c:pt>
                <c:pt idx="62">
                  <c:v>42045</c:v>
                </c:pt>
                <c:pt idx="63">
                  <c:v>401947</c:v>
                </c:pt>
                <c:pt idx="64">
                  <c:v>170406</c:v>
                </c:pt>
                <c:pt idx="65">
                  <c:v>76874</c:v>
                </c:pt>
                <c:pt idx="66">
                  <c:v>595333</c:v>
                </c:pt>
                <c:pt idx="67">
                  <c:v>40603</c:v>
                </c:pt>
                <c:pt idx="68">
                  <c:v>1349550</c:v>
                </c:pt>
                <c:pt idx="69">
                  <c:v>88638</c:v>
                </c:pt>
                <c:pt idx="70">
                  <c:v>123677</c:v>
                </c:pt>
                <c:pt idx="71">
                  <c:v>101712</c:v>
                </c:pt>
                <c:pt idx="72">
                  <c:v>169256</c:v>
                </c:pt>
                <c:pt idx="73">
                  <c:v>88082</c:v>
                </c:pt>
                <c:pt idx="74">
                  <c:v>113793</c:v>
                </c:pt>
                <c:pt idx="75">
                  <c:v>207619</c:v>
                </c:pt>
                <c:pt idx="76">
                  <c:v>417385</c:v>
                </c:pt>
                <c:pt idx="77">
                  <c:v>229491</c:v>
                </c:pt>
                <c:pt idx="78">
                  <c:v>109877</c:v>
                </c:pt>
                <c:pt idx="79">
                  <c:v>77297</c:v>
                </c:pt>
                <c:pt idx="80">
                  <c:v>151286</c:v>
                </c:pt>
                <c:pt idx="81">
                  <c:v>53247</c:v>
                </c:pt>
                <c:pt idx="82">
                  <c:v>435101</c:v>
                </c:pt>
                <c:pt idx="83">
                  <c:v>229495</c:v>
                </c:pt>
                <c:pt idx="84">
                  <c:v>121426</c:v>
                </c:pt>
                <c:pt idx="85">
                  <c:v>221592</c:v>
                </c:pt>
                <c:pt idx="86">
                  <c:v>231910</c:v>
                </c:pt>
                <c:pt idx="87">
                  <c:v>73803</c:v>
                </c:pt>
                <c:pt idx="88">
                  <c:v>644798</c:v>
                </c:pt>
                <c:pt idx="89">
                  <c:v>216776</c:v>
                </c:pt>
                <c:pt idx="90">
                  <c:v>207964</c:v>
                </c:pt>
                <c:pt idx="91">
                  <c:v>293849</c:v>
                </c:pt>
                <c:pt idx="92">
                  <c:v>201800</c:v>
                </c:pt>
                <c:pt idx="93">
                  <c:v>820386</c:v>
                </c:pt>
                <c:pt idx="94">
                  <c:v>114751</c:v>
                </c:pt>
                <c:pt idx="95">
                  <c:v>93604</c:v>
                </c:pt>
                <c:pt idx="96">
                  <c:v>178130</c:v>
                </c:pt>
                <c:pt idx="97">
                  <c:v>34095</c:v>
                </c:pt>
                <c:pt idx="98">
                  <c:v>292314</c:v>
                </c:pt>
                <c:pt idx="99">
                  <c:v>735848</c:v>
                </c:pt>
                <c:pt idx="100">
                  <c:v>775436</c:v>
                </c:pt>
                <c:pt idx="101">
                  <c:v>180106</c:v>
                </c:pt>
                <c:pt idx="102">
                  <c:v>398573</c:v>
                </c:pt>
                <c:pt idx="103">
                  <c:v>878437</c:v>
                </c:pt>
                <c:pt idx="104">
                  <c:v>31508</c:v>
                </c:pt>
                <c:pt idx="105">
                  <c:v>114414</c:v>
                </c:pt>
                <c:pt idx="106">
                  <c:v>670660</c:v>
                </c:pt>
                <c:pt idx="107">
                  <c:v>1522362</c:v>
                </c:pt>
                <c:pt idx="108">
                  <c:v>3174035</c:v>
                </c:pt>
                <c:pt idx="109">
                  <c:v>1011117</c:v>
                </c:pt>
                <c:pt idx="110">
                  <c:v>154045</c:v>
                </c:pt>
                <c:pt idx="111">
                  <c:v>22085</c:v>
                </c:pt>
                <c:pt idx="112">
                  <c:v>279760</c:v>
                </c:pt>
                <c:pt idx="113">
                  <c:v>135636</c:v>
                </c:pt>
                <c:pt idx="114">
                  <c:v>352948</c:v>
                </c:pt>
                <c:pt idx="115">
                  <c:v>468871</c:v>
                </c:pt>
                <c:pt idx="116">
                  <c:v>603166</c:v>
                </c:pt>
                <c:pt idx="117">
                  <c:v>737875</c:v>
                </c:pt>
                <c:pt idx="118">
                  <c:v>480637</c:v>
                </c:pt>
                <c:pt idx="119">
                  <c:v>743331</c:v>
                </c:pt>
                <c:pt idx="120">
                  <c:v>682441</c:v>
                </c:pt>
                <c:pt idx="121">
                  <c:v>323271</c:v>
                </c:pt>
                <c:pt idx="122">
                  <c:v>172489</c:v>
                </c:pt>
                <c:pt idx="123">
                  <c:v>146741</c:v>
                </c:pt>
                <c:pt idx="124">
                  <c:v>126911</c:v>
                </c:pt>
                <c:pt idx="125">
                  <c:v>371477</c:v>
                </c:pt>
                <c:pt idx="126">
                  <c:v>18118</c:v>
                </c:pt>
                <c:pt idx="127">
                  <c:v>15471</c:v>
                </c:pt>
                <c:pt idx="128">
                  <c:v>29439</c:v>
                </c:pt>
                <c:pt idx="129">
                  <c:v>79948</c:v>
                </c:pt>
                <c:pt idx="130">
                  <c:v>510415</c:v>
                </c:pt>
                <c:pt idx="131">
                  <c:v>12621</c:v>
                </c:pt>
                <c:pt idx="132">
                  <c:v>104062</c:v>
                </c:pt>
                <c:pt idx="133">
                  <c:v>234181</c:v>
                </c:pt>
                <c:pt idx="134">
                  <c:v>60029</c:v>
                </c:pt>
                <c:pt idx="135">
                  <c:v>150192</c:v>
                </c:pt>
                <c:pt idx="136">
                  <c:v>207842</c:v>
                </c:pt>
                <c:pt idx="137">
                  <c:v>162241</c:v>
                </c:pt>
                <c:pt idx="138">
                  <c:v>64921</c:v>
                </c:pt>
                <c:pt idx="139">
                  <c:v>1132121</c:v>
                </c:pt>
                <c:pt idx="140">
                  <c:v>1708119</c:v>
                </c:pt>
                <c:pt idx="141">
                  <c:v>1039175</c:v>
                </c:pt>
                <c:pt idx="142">
                  <c:v>87231</c:v>
                </c:pt>
                <c:pt idx="143">
                  <c:v>449362</c:v>
                </c:pt>
                <c:pt idx="144">
                  <c:v>107963</c:v>
                </c:pt>
                <c:pt idx="145">
                  <c:v>433416</c:v>
                </c:pt>
                <c:pt idx="146">
                  <c:v>997248</c:v>
                </c:pt>
                <c:pt idx="147">
                  <c:v>79308</c:v>
                </c:pt>
                <c:pt idx="148">
                  <c:v>167069</c:v>
                </c:pt>
                <c:pt idx="149">
                  <c:v>56176</c:v>
                </c:pt>
                <c:pt idx="150">
                  <c:v>116471</c:v>
                </c:pt>
                <c:pt idx="151">
                  <c:v>123264</c:v>
                </c:pt>
                <c:pt idx="152">
                  <c:v>209929</c:v>
                </c:pt>
                <c:pt idx="153">
                  <c:v>234954</c:v>
                </c:pt>
                <c:pt idx="154">
                  <c:v>86649</c:v>
                </c:pt>
                <c:pt idx="155">
                  <c:v>2298573</c:v>
                </c:pt>
                <c:pt idx="156">
                  <c:v>271555</c:v>
                </c:pt>
                <c:pt idx="157">
                  <c:v>135507</c:v>
                </c:pt>
                <c:pt idx="158">
                  <c:v>79307</c:v>
                </c:pt>
                <c:pt idx="159">
                  <c:v>193435</c:v>
                </c:pt>
                <c:pt idx="160">
                  <c:v>144486</c:v>
                </c:pt>
                <c:pt idx="161">
                  <c:v>148237</c:v>
                </c:pt>
                <c:pt idx="162">
                  <c:v>438829</c:v>
                </c:pt>
                <c:pt idx="163">
                  <c:v>163330</c:v>
                </c:pt>
                <c:pt idx="164">
                  <c:v>174883</c:v>
                </c:pt>
                <c:pt idx="165">
                  <c:v>201997</c:v>
                </c:pt>
                <c:pt idx="166">
                  <c:v>225795</c:v>
                </c:pt>
                <c:pt idx="167">
                  <c:v>316024</c:v>
                </c:pt>
                <c:pt idx="168">
                  <c:v>179044</c:v>
                </c:pt>
                <c:pt idx="169">
                  <c:v>319705</c:v>
                </c:pt>
                <c:pt idx="170">
                  <c:v>222719</c:v>
                </c:pt>
                <c:pt idx="171">
                  <c:v>243285</c:v>
                </c:pt>
                <c:pt idx="172">
                  <c:v>124247</c:v>
                </c:pt>
                <c:pt idx="173">
                  <c:v>170511</c:v>
                </c:pt>
                <c:pt idx="174">
                  <c:v>167881</c:v>
                </c:pt>
                <c:pt idx="175">
                  <c:v>210419</c:v>
                </c:pt>
                <c:pt idx="176">
                  <c:v>346628</c:v>
                </c:pt>
                <c:pt idx="177">
                  <c:v>218823</c:v>
                </c:pt>
                <c:pt idx="178">
                  <c:v>171964</c:v>
                </c:pt>
                <c:pt idx="179">
                  <c:v>275118</c:v>
                </c:pt>
                <c:pt idx="180">
                  <c:v>237419</c:v>
                </c:pt>
                <c:pt idx="181">
                  <c:v>180610</c:v>
                </c:pt>
                <c:pt idx="182">
                  <c:v>85150</c:v>
                </c:pt>
                <c:pt idx="183">
                  <c:v>170426</c:v>
                </c:pt>
                <c:pt idx="184">
                  <c:v>172932</c:v>
                </c:pt>
                <c:pt idx="185">
                  <c:v>233418</c:v>
                </c:pt>
                <c:pt idx="186">
                  <c:v>170200</c:v>
                </c:pt>
                <c:pt idx="187">
                  <c:v>112253</c:v>
                </c:pt>
                <c:pt idx="188">
                  <c:v>351650</c:v>
                </c:pt>
                <c:pt idx="189">
                  <c:v>168426</c:v>
                </c:pt>
                <c:pt idx="190">
                  <c:v>113206</c:v>
                </c:pt>
                <c:pt idx="191">
                  <c:v>208724</c:v>
                </c:pt>
                <c:pt idx="192">
                  <c:v>182531</c:v>
                </c:pt>
                <c:pt idx="193">
                  <c:v>239305</c:v>
                </c:pt>
                <c:pt idx="194">
                  <c:v>128229</c:v>
                </c:pt>
                <c:pt idx="195">
                  <c:v>113755</c:v>
                </c:pt>
                <c:pt idx="196">
                  <c:v>195377</c:v>
                </c:pt>
                <c:pt idx="197">
                  <c:v>152263</c:v>
                </c:pt>
                <c:pt idx="198">
                  <c:v>224545</c:v>
                </c:pt>
                <c:pt idx="199">
                  <c:v>183298</c:v>
                </c:pt>
                <c:pt idx="200">
                  <c:v>368808</c:v>
                </c:pt>
                <c:pt idx="201">
                  <c:v>142430</c:v>
                </c:pt>
                <c:pt idx="202">
                  <c:v>306840</c:v>
                </c:pt>
                <c:pt idx="203">
                  <c:v>150552</c:v>
                </c:pt>
                <c:pt idx="204">
                  <c:v>137883</c:v>
                </c:pt>
                <c:pt idx="205">
                  <c:v>307900</c:v>
                </c:pt>
                <c:pt idx="206">
                  <c:v>178214</c:v>
                </c:pt>
                <c:pt idx="207">
                  <c:v>244522</c:v>
                </c:pt>
                <c:pt idx="208">
                  <c:v>194436</c:v>
                </c:pt>
                <c:pt idx="209">
                  <c:v>189071</c:v>
                </c:pt>
                <c:pt idx="210">
                  <c:v>197528</c:v>
                </c:pt>
                <c:pt idx="211">
                  <c:v>204610</c:v>
                </c:pt>
                <c:pt idx="212">
                  <c:v>169879</c:v>
                </c:pt>
                <c:pt idx="213">
                  <c:v>318438</c:v>
                </c:pt>
                <c:pt idx="214">
                  <c:v>219031</c:v>
                </c:pt>
                <c:pt idx="215">
                  <c:v>226183</c:v>
                </c:pt>
                <c:pt idx="216">
                  <c:v>433411</c:v>
                </c:pt>
                <c:pt idx="217">
                  <c:v>215329</c:v>
                </c:pt>
                <c:pt idx="218">
                  <c:v>81893</c:v>
                </c:pt>
                <c:pt idx="219">
                  <c:v>122340</c:v>
                </c:pt>
                <c:pt idx="220">
                  <c:v>134443</c:v>
                </c:pt>
                <c:pt idx="221">
                  <c:v>244925</c:v>
                </c:pt>
                <c:pt idx="222">
                  <c:v>209461</c:v>
                </c:pt>
                <c:pt idx="223">
                  <c:v>92216</c:v>
                </c:pt>
                <c:pt idx="224">
                  <c:v>101775</c:v>
                </c:pt>
                <c:pt idx="225">
                  <c:v>229974</c:v>
                </c:pt>
                <c:pt idx="226">
                  <c:v>139354</c:v>
                </c:pt>
                <c:pt idx="227">
                  <c:v>68464</c:v>
                </c:pt>
                <c:pt idx="228">
                  <c:v>86278</c:v>
                </c:pt>
                <c:pt idx="229">
                  <c:v>83200</c:v>
                </c:pt>
                <c:pt idx="230">
                  <c:v>117647</c:v>
                </c:pt>
                <c:pt idx="231">
                  <c:v>168367</c:v>
                </c:pt>
                <c:pt idx="232">
                  <c:v>147466</c:v>
                </c:pt>
                <c:pt idx="233">
                  <c:v>165374</c:v>
                </c:pt>
                <c:pt idx="234">
                  <c:v>201434</c:v>
                </c:pt>
                <c:pt idx="235">
                  <c:v>145883</c:v>
                </c:pt>
                <c:pt idx="236">
                  <c:v>243915</c:v>
                </c:pt>
                <c:pt idx="237">
                  <c:v>162904</c:v>
                </c:pt>
                <c:pt idx="238">
                  <c:v>127803</c:v>
                </c:pt>
                <c:pt idx="239">
                  <c:v>158586</c:v>
                </c:pt>
                <c:pt idx="240">
                  <c:v>178146</c:v>
                </c:pt>
                <c:pt idx="241">
                  <c:v>58937</c:v>
                </c:pt>
                <c:pt idx="242">
                  <c:v>200467</c:v>
                </c:pt>
                <c:pt idx="243">
                  <c:v>384964</c:v>
                </c:pt>
                <c:pt idx="244">
                  <c:v>3723063</c:v>
                </c:pt>
                <c:pt idx="245">
                  <c:v>3181665</c:v>
                </c:pt>
                <c:pt idx="246">
                  <c:v>3652312</c:v>
                </c:pt>
                <c:pt idx="247">
                  <c:v>3569446</c:v>
                </c:pt>
                <c:pt idx="248">
                  <c:v>2455496</c:v>
                </c:pt>
                <c:pt idx="249">
                  <c:v>1659538</c:v>
                </c:pt>
                <c:pt idx="250">
                  <c:v>4749671</c:v>
                </c:pt>
                <c:pt idx="251">
                  <c:v>1727662</c:v>
                </c:pt>
                <c:pt idx="252">
                  <c:v>7301276</c:v>
                </c:pt>
                <c:pt idx="253">
                  <c:v>3006287</c:v>
                </c:pt>
                <c:pt idx="254">
                  <c:v>3777322</c:v>
                </c:pt>
                <c:pt idx="255">
                  <c:v>2306250</c:v>
                </c:pt>
                <c:pt idx="256">
                  <c:v>4065061</c:v>
                </c:pt>
                <c:pt idx="257">
                  <c:v>722093</c:v>
                </c:pt>
                <c:pt idx="258">
                  <c:v>40616</c:v>
                </c:pt>
                <c:pt idx="259">
                  <c:v>37763</c:v>
                </c:pt>
                <c:pt idx="260">
                  <c:v>64443</c:v>
                </c:pt>
                <c:pt idx="261">
                  <c:v>25005</c:v>
                </c:pt>
                <c:pt idx="262">
                  <c:v>68969</c:v>
                </c:pt>
                <c:pt idx="263">
                  <c:v>23076</c:v>
                </c:pt>
                <c:pt idx="264">
                  <c:v>53613</c:v>
                </c:pt>
                <c:pt idx="265">
                  <c:v>70345</c:v>
                </c:pt>
                <c:pt idx="266">
                  <c:v>54396</c:v>
                </c:pt>
                <c:pt idx="267">
                  <c:v>67614</c:v>
                </c:pt>
                <c:pt idx="268">
                  <c:v>602547</c:v>
                </c:pt>
                <c:pt idx="269">
                  <c:v>382764</c:v>
                </c:pt>
                <c:pt idx="270">
                  <c:v>36123</c:v>
                </c:pt>
                <c:pt idx="271">
                  <c:v>94148</c:v>
                </c:pt>
                <c:pt idx="272">
                  <c:v>15842</c:v>
                </c:pt>
                <c:pt idx="273">
                  <c:v>27941</c:v>
                </c:pt>
                <c:pt idx="274">
                  <c:v>140560</c:v>
                </c:pt>
                <c:pt idx="275">
                  <c:v>64800</c:v>
                </c:pt>
                <c:pt idx="276">
                  <c:v>1259866</c:v>
                </c:pt>
                <c:pt idx="277">
                  <c:v>79205</c:v>
                </c:pt>
                <c:pt idx="278">
                  <c:v>303946</c:v>
                </c:pt>
                <c:pt idx="279">
                  <c:v>71769</c:v>
                </c:pt>
                <c:pt idx="280">
                  <c:v>43214</c:v>
                </c:pt>
                <c:pt idx="281">
                  <c:v>231463</c:v>
                </c:pt>
                <c:pt idx="282">
                  <c:v>1059709</c:v>
                </c:pt>
                <c:pt idx="283">
                  <c:v>556029</c:v>
                </c:pt>
                <c:pt idx="284">
                  <c:v>281384</c:v>
                </c:pt>
                <c:pt idx="285">
                  <c:v>428734</c:v>
                </c:pt>
                <c:pt idx="286">
                  <c:v>499061</c:v>
                </c:pt>
                <c:pt idx="287">
                  <c:v>319884</c:v>
                </c:pt>
                <c:pt idx="288">
                  <c:v>364031</c:v>
                </c:pt>
                <c:pt idx="289">
                  <c:v>381550</c:v>
                </c:pt>
                <c:pt idx="290">
                  <c:v>1021597</c:v>
                </c:pt>
                <c:pt idx="291">
                  <c:v>792386</c:v>
                </c:pt>
                <c:pt idx="292">
                  <c:v>723665</c:v>
                </c:pt>
                <c:pt idx="293">
                  <c:v>361719</c:v>
                </c:pt>
                <c:pt idx="294">
                  <c:v>75501</c:v>
                </c:pt>
                <c:pt idx="295">
                  <c:v>42166</c:v>
                </c:pt>
                <c:pt idx="296">
                  <c:v>2054436</c:v>
                </c:pt>
                <c:pt idx="297">
                  <c:v>1225982</c:v>
                </c:pt>
                <c:pt idx="298">
                  <c:v>2011719</c:v>
                </c:pt>
                <c:pt idx="299">
                  <c:v>78645</c:v>
                </c:pt>
                <c:pt idx="300">
                  <c:v>29709</c:v>
                </c:pt>
                <c:pt idx="301">
                  <c:v>126402</c:v>
                </c:pt>
                <c:pt idx="302">
                  <c:v>55764</c:v>
                </c:pt>
                <c:pt idx="303">
                  <c:v>33472</c:v>
                </c:pt>
                <c:pt idx="304">
                  <c:v>47116</c:v>
                </c:pt>
                <c:pt idx="305">
                  <c:v>2340159</c:v>
                </c:pt>
                <c:pt idx="306">
                  <c:v>50411</c:v>
                </c:pt>
                <c:pt idx="307">
                  <c:v>114465</c:v>
                </c:pt>
                <c:pt idx="308">
                  <c:v>172658</c:v>
                </c:pt>
                <c:pt idx="309">
                  <c:v>408351</c:v>
                </c:pt>
                <c:pt idx="310">
                  <c:v>67155</c:v>
                </c:pt>
                <c:pt idx="311">
                  <c:v>239983</c:v>
                </c:pt>
                <c:pt idx="312">
                  <c:v>115923</c:v>
                </c:pt>
                <c:pt idx="313">
                  <c:v>2618026</c:v>
                </c:pt>
                <c:pt idx="314">
                  <c:v>513503</c:v>
                </c:pt>
                <c:pt idx="315">
                  <c:v>35764</c:v>
                </c:pt>
                <c:pt idx="316">
                  <c:v>471018</c:v>
                </c:pt>
                <c:pt idx="317">
                  <c:v>31015</c:v>
                </c:pt>
                <c:pt idx="318">
                  <c:v>145283</c:v>
                </c:pt>
                <c:pt idx="319">
                  <c:v>170488</c:v>
                </c:pt>
                <c:pt idx="320">
                  <c:v>1649569</c:v>
                </c:pt>
                <c:pt idx="321">
                  <c:v>188063</c:v>
                </c:pt>
                <c:pt idx="322">
                  <c:v>117642</c:v>
                </c:pt>
                <c:pt idx="323">
                  <c:v>15568</c:v>
                </c:pt>
                <c:pt idx="324">
                  <c:v>29168</c:v>
                </c:pt>
                <c:pt idx="325">
                  <c:v>4829440</c:v>
                </c:pt>
                <c:pt idx="326">
                  <c:v>156365</c:v>
                </c:pt>
                <c:pt idx="327">
                  <c:v>76490</c:v>
                </c:pt>
                <c:pt idx="328">
                  <c:v>4531157</c:v>
                </c:pt>
                <c:pt idx="329">
                  <c:v>124100</c:v>
                </c:pt>
                <c:pt idx="330">
                  <c:v>103700</c:v>
                </c:pt>
                <c:pt idx="331">
                  <c:v>10495263</c:v>
                </c:pt>
                <c:pt idx="332">
                  <c:v>540577</c:v>
                </c:pt>
                <c:pt idx="333">
                  <c:v>104371</c:v>
                </c:pt>
                <c:pt idx="334">
                  <c:v>161813</c:v>
                </c:pt>
                <c:pt idx="335">
                  <c:v>107275</c:v>
                </c:pt>
                <c:pt idx="336">
                  <c:v>784522</c:v>
                </c:pt>
                <c:pt idx="337">
                  <c:v>741050</c:v>
                </c:pt>
                <c:pt idx="338">
                  <c:v>236406</c:v>
                </c:pt>
                <c:pt idx="339">
                  <c:v>1687956</c:v>
                </c:pt>
                <c:pt idx="340">
                  <c:v>45855</c:v>
                </c:pt>
                <c:pt idx="341">
                  <c:v>2172956</c:v>
                </c:pt>
                <c:pt idx="342">
                  <c:v>56272</c:v>
                </c:pt>
                <c:pt idx="343">
                  <c:v>30418</c:v>
                </c:pt>
                <c:pt idx="344">
                  <c:v>64041</c:v>
                </c:pt>
                <c:pt idx="345">
                  <c:v>20918</c:v>
                </c:pt>
                <c:pt idx="346">
                  <c:v>40075</c:v>
                </c:pt>
                <c:pt idx="347">
                  <c:v>43912</c:v>
                </c:pt>
                <c:pt idx="348">
                  <c:v>5330172</c:v>
                </c:pt>
                <c:pt idx="349">
                  <c:v>269231</c:v>
                </c:pt>
                <c:pt idx="350">
                  <c:v>1227473</c:v>
                </c:pt>
                <c:pt idx="351">
                  <c:v>1516448</c:v>
                </c:pt>
                <c:pt idx="352">
                  <c:v>1948296</c:v>
                </c:pt>
                <c:pt idx="353">
                  <c:v>103329</c:v>
                </c:pt>
                <c:pt idx="354">
                  <c:v>30903</c:v>
                </c:pt>
                <c:pt idx="355">
                  <c:v>65991</c:v>
                </c:pt>
                <c:pt idx="356">
                  <c:v>83382</c:v>
                </c:pt>
                <c:pt idx="357">
                  <c:v>11969</c:v>
                </c:pt>
                <c:pt idx="358">
                  <c:v>23689</c:v>
                </c:pt>
                <c:pt idx="359">
                  <c:v>810978</c:v>
                </c:pt>
                <c:pt idx="360">
                  <c:v>27817</c:v>
                </c:pt>
                <c:pt idx="361">
                  <c:v>45714</c:v>
                </c:pt>
                <c:pt idx="362">
                  <c:v>56423</c:v>
                </c:pt>
                <c:pt idx="363">
                  <c:v>29147</c:v>
                </c:pt>
                <c:pt idx="364">
                  <c:v>58921</c:v>
                </c:pt>
                <c:pt idx="365">
                  <c:v>24193</c:v>
                </c:pt>
                <c:pt idx="366">
                  <c:v>59375</c:v>
                </c:pt>
                <c:pt idx="367">
                  <c:v>545858</c:v>
                </c:pt>
                <c:pt idx="368">
                  <c:v>65290</c:v>
                </c:pt>
                <c:pt idx="369">
                  <c:v>37870</c:v>
                </c:pt>
                <c:pt idx="370">
                  <c:v>41693</c:v>
                </c:pt>
                <c:pt idx="371">
                  <c:v>778547</c:v>
                </c:pt>
                <c:pt idx="372">
                  <c:v>40431</c:v>
                </c:pt>
                <c:pt idx="373">
                  <c:v>137947</c:v>
                </c:pt>
                <c:pt idx="374">
                  <c:v>96113</c:v>
                </c:pt>
                <c:pt idx="375">
                  <c:v>3897195</c:v>
                </c:pt>
                <c:pt idx="376">
                  <c:v>2197777</c:v>
                </c:pt>
                <c:pt idx="377">
                  <c:v>59211</c:v>
                </c:pt>
                <c:pt idx="378">
                  <c:v>46455</c:v>
                </c:pt>
                <c:pt idx="379">
                  <c:v>46801</c:v>
                </c:pt>
                <c:pt idx="380">
                  <c:v>80316</c:v>
                </c:pt>
                <c:pt idx="381">
                  <c:v>209484</c:v>
                </c:pt>
                <c:pt idx="382">
                  <c:v>272521</c:v>
                </c:pt>
                <c:pt idx="383">
                  <c:v>106534</c:v>
                </c:pt>
                <c:pt idx="384">
                  <c:v>284657</c:v>
                </c:pt>
                <c:pt idx="385">
                  <c:v>19846</c:v>
                </c:pt>
                <c:pt idx="386">
                  <c:v>45488</c:v>
                </c:pt>
                <c:pt idx="387">
                  <c:v>21818</c:v>
                </c:pt>
                <c:pt idx="388">
                  <c:v>51391</c:v>
                </c:pt>
                <c:pt idx="389">
                  <c:v>34452</c:v>
                </c:pt>
                <c:pt idx="390">
                  <c:v>1446591</c:v>
                </c:pt>
                <c:pt idx="391">
                  <c:v>84077</c:v>
                </c:pt>
                <c:pt idx="392">
                  <c:v>36823</c:v>
                </c:pt>
                <c:pt idx="393">
                  <c:v>72227</c:v>
                </c:pt>
                <c:pt idx="394">
                  <c:v>70315</c:v>
                </c:pt>
                <c:pt idx="395">
                  <c:v>47352</c:v>
                </c:pt>
                <c:pt idx="396">
                  <c:v>3157704</c:v>
                </c:pt>
                <c:pt idx="397">
                  <c:v>5784740</c:v>
                </c:pt>
                <c:pt idx="398">
                  <c:v>47468</c:v>
                </c:pt>
                <c:pt idx="399">
                  <c:v>8104</c:v>
                </c:pt>
                <c:pt idx="400">
                  <c:v>109594</c:v>
                </c:pt>
                <c:pt idx="401">
                  <c:v>195666</c:v>
                </c:pt>
                <c:pt idx="402">
                  <c:v>243454</c:v>
                </c:pt>
                <c:pt idx="403">
                  <c:v>22933</c:v>
                </c:pt>
                <c:pt idx="404">
                  <c:v>83867</c:v>
                </c:pt>
                <c:pt idx="405">
                  <c:v>59328</c:v>
                </c:pt>
                <c:pt idx="406">
                  <c:v>685025</c:v>
                </c:pt>
                <c:pt idx="407">
                  <c:v>45076</c:v>
                </c:pt>
                <c:pt idx="408">
                  <c:v>1407262</c:v>
                </c:pt>
                <c:pt idx="409">
                  <c:v>3933964</c:v>
                </c:pt>
                <c:pt idx="410">
                  <c:v>1334794</c:v>
                </c:pt>
                <c:pt idx="411">
                  <c:v>46963</c:v>
                </c:pt>
                <c:pt idx="412">
                  <c:v>21490</c:v>
                </c:pt>
                <c:pt idx="413">
                  <c:v>1867308</c:v>
                </c:pt>
                <c:pt idx="414">
                  <c:v>3064808</c:v>
                </c:pt>
                <c:pt idx="415">
                  <c:v>47136</c:v>
                </c:pt>
                <c:pt idx="416">
                  <c:v>55663</c:v>
                </c:pt>
                <c:pt idx="417">
                  <c:v>371412</c:v>
                </c:pt>
                <c:pt idx="418">
                  <c:v>365672</c:v>
                </c:pt>
                <c:pt idx="419">
                  <c:v>89574</c:v>
                </c:pt>
                <c:pt idx="420">
                  <c:v>199261</c:v>
                </c:pt>
                <c:pt idx="421">
                  <c:v>25460</c:v>
                </c:pt>
                <c:pt idx="422">
                  <c:v>270813</c:v>
                </c:pt>
                <c:pt idx="423">
                  <c:v>54410</c:v>
                </c:pt>
                <c:pt idx="424">
                  <c:v>647920</c:v>
                </c:pt>
                <c:pt idx="425">
                  <c:v>344379</c:v>
                </c:pt>
                <c:pt idx="426">
                  <c:v>145223</c:v>
                </c:pt>
                <c:pt idx="427">
                  <c:v>1539218</c:v>
                </c:pt>
                <c:pt idx="428">
                  <c:v>2464973</c:v>
                </c:pt>
                <c:pt idx="429">
                  <c:v>42534</c:v>
                </c:pt>
                <c:pt idx="430">
                  <c:v>20996</c:v>
                </c:pt>
                <c:pt idx="431">
                  <c:v>51192</c:v>
                </c:pt>
                <c:pt idx="432">
                  <c:v>24182</c:v>
                </c:pt>
                <c:pt idx="433">
                  <c:v>959091</c:v>
                </c:pt>
                <c:pt idx="434">
                  <c:v>64859</c:v>
                </c:pt>
                <c:pt idx="435">
                  <c:v>30434</c:v>
                </c:pt>
                <c:pt idx="436">
                  <c:v>43586</c:v>
                </c:pt>
                <c:pt idx="437">
                  <c:v>1790842</c:v>
                </c:pt>
                <c:pt idx="438">
                  <c:v>56140</c:v>
                </c:pt>
                <c:pt idx="439">
                  <c:v>671367</c:v>
                </c:pt>
                <c:pt idx="440">
                  <c:v>4784549</c:v>
                </c:pt>
                <c:pt idx="441">
                  <c:v>1186815</c:v>
                </c:pt>
                <c:pt idx="442">
                  <c:v>2422977</c:v>
                </c:pt>
                <c:pt idx="443">
                  <c:v>3615349</c:v>
                </c:pt>
                <c:pt idx="444">
                  <c:v>128118</c:v>
                </c:pt>
                <c:pt idx="445">
                  <c:v>56795</c:v>
                </c:pt>
                <c:pt idx="446">
                  <c:v>180948</c:v>
                </c:pt>
                <c:pt idx="447">
                  <c:v>3742740</c:v>
                </c:pt>
                <c:pt idx="448">
                  <c:v>13681</c:v>
                </c:pt>
                <c:pt idx="449">
                  <c:v>74997</c:v>
                </c:pt>
                <c:pt idx="450">
                  <c:v>25000</c:v>
                </c:pt>
                <c:pt idx="451">
                  <c:v>57940</c:v>
                </c:pt>
                <c:pt idx="452">
                  <c:v>54075</c:v>
                </c:pt>
                <c:pt idx="453">
                  <c:v>52219</c:v>
                </c:pt>
                <c:pt idx="454">
                  <c:v>37361</c:v>
                </c:pt>
                <c:pt idx="455">
                  <c:v>1603959</c:v>
                </c:pt>
                <c:pt idx="456">
                  <c:v>61104</c:v>
                </c:pt>
                <c:pt idx="457">
                  <c:v>31972</c:v>
                </c:pt>
                <c:pt idx="458">
                  <c:v>24002</c:v>
                </c:pt>
                <c:pt idx="459">
                  <c:v>63422</c:v>
                </c:pt>
                <c:pt idx="460">
                  <c:v>28524</c:v>
                </c:pt>
                <c:pt idx="461">
                  <c:v>43041</c:v>
                </c:pt>
                <c:pt idx="462">
                  <c:v>2437072</c:v>
                </c:pt>
                <c:pt idx="463">
                  <c:v>56934</c:v>
                </c:pt>
                <c:pt idx="464">
                  <c:v>50574</c:v>
                </c:pt>
                <c:pt idx="465">
                  <c:v>18747</c:v>
                </c:pt>
                <c:pt idx="466">
                  <c:v>51765</c:v>
                </c:pt>
                <c:pt idx="467">
                  <c:v>47509</c:v>
                </c:pt>
                <c:pt idx="468">
                  <c:v>21418</c:v>
                </c:pt>
                <c:pt idx="469">
                  <c:v>27931</c:v>
                </c:pt>
                <c:pt idx="470">
                  <c:v>83233</c:v>
                </c:pt>
                <c:pt idx="471">
                  <c:v>100539</c:v>
                </c:pt>
                <c:pt idx="472">
                  <c:v>65970</c:v>
                </c:pt>
                <c:pt idx="473">
                  <c:v>126005</c:v>
                </c:pt>
                <c:pt idx="474">
                  <c:v>1138338</c:v>
                </c:pt>
                <c:pt idx="475">
                  <c:v>69770</c:v>
                </c:pt>
                <c:pt idx="476">
                  <c:v>31281</c:v>
                </c:pt>
                <c:pt idx="477">
                  <c:v>1265971</c:v>
                </c:pt>
                <c:pt idx="478">
                  <c:v>62990</c:v>
                </c:pt>
                <c:pt idx="479">
                  <c:v>32688</c:v>
                </c:pt>
                <c:pt idx="480">
                  <c:v>59116</c:v>
                </c:pt>
                <c:pt idx="481">
                  <c:v>17819</c:v>
                </c:pt>
                <c:pt idx="482">
                  <c:v>45893</c:v>
                </c:pt>
                <c:pt idx="483">
                  <c:v>1756384</c:v>
                </c:pt>
                <c:pt idx="484">
                  <c:v>12447671</c:v>
                </c:pt>
                <c:pt idx="485">
                  <c:v>4662080</c:v>
                </c:pt>
                <c:pt idx="486">
                  <c:v>30994</c:v>
                </c:pt>
                <c:pt idx="487">
                  <c:v>86096</c:v>
                </c:pt>
                <c:pt idx="488">
                  <c:v>123176</c:v>
                </c:pt>
                <c:pt idx="489">
                  <c:v>161598</c:v>
                </c:pt>
                <c:pt idx="490">
                  <c:v>11739</c:v>
                </c:pt>
                <c:pt idx="491">
                  <c:v>970509</c:v>
                </c:pt>
                <c:pt idx="492">
                  <c:v>62447</c:v>
                </c:pt>
                <c:pt idx="493">
                  <c:v>51234</c:v>
                </c:pt>
                <c:pt idx="494">
                  <c:v>18717</c:v>
                </c:pt>
                <c:pt idx="495">
                  <c:v>60284</c:v>
                </c:pt>
                <c:pt idx="496">
                  <c:v>30752</c:v>
                </c:pt>
                <c:pt idx="497">
                  <c:v>34217</c:v>
                </c:pt>
                <c:pt idx="498">
                  <c:v>56637</c:v>
                </c:pt>
                <c:pt idx="499">
                  <c:v>113885</c:v>
                </c:pt>
                <c:pt idx="500">
                  <c:v>58806</c:v>
                </c:pt>
                <c:pt idx="501">
                  <c:v>2484656</c:v>
                </c:pt>
                <c:pt idx="502">
                  <c:v>2284450</c:v>
                </c:pt>
                <c:pt idx="503">
                  <c:v>1829812</c:v>
                </c:pt>
                <c:pt idx="504">
                  <c:v>162779</c:v>
                </c:pt>
                <c:pt idx="505">
                  <c:v>375698</c:v>
                </c:pt>
                <c:pt idx="506">
                  <c:v>27636</c:v>
                </c:pt>
                <c:pt idx="507">
                  <c:v>41058</c:v>
                </c:pt>
                <c:pt idx="508">
                  <c:v>108032</c:v>
                </c:pt>
                <c:pt idx="509">
                  <c:v>40644</c:v>
                </c:pt>
                <c:pt idx="510">
                  <c:v>45194</c:v>
                </c:pt>
                <c:pt idx="511">
                  <c:v>11669</c:v>
                </c:pt>
                <c:pt idx="512">
                  <c:v>256518</c:v>
                </c:pt>
                <c:pt idx="513">
                  <c:v>74888</c:v>
                </c:pt>
                <c:pt idx="514">
                  <c:v>68576</c:v>
                </c:pt>
                <c:pt idx="515">
                  <c:v>158400</c:v>
                </c:pt>
                <c:pt idx="516">
                  <c:v>49834</c:v>
                </c:pt>
                <c:pt idx="517">
                  <c:v>968631</c:v>
                </c:pt>
                <c:pt idx="518">
                  <c:v>15049</c:v>
                </c:pt>
                <c:pt idx="519">
                  <c:v>177502</c:v>
                </c:pt>
                <c:pt idx="520">
                  <c:v>49459</c:v>
                </c:pt>
                <c:pt idx="521">
                  <c:v>1001844</c:v>
                </c:pt>
                <c:pt idx="522">
                  <c:v>51971</c:v>
                </c:pt>
                <c:pt idx="523">
                  <c:v>28265</c:v>
                </c:pt>
                <c:pt idx="524">
                  <c:v>57654</c:v>
                </c:pt>
                <c:pt idx="525">
                  <c:v>31813</c:v>
                </c:pt>
                <c:pt idx="526">
                  <c:v>61566</c:v>
                </c:pt>
                <c:pt idx="527">
                  <c:v>30391</c:v>
                </c:pt>
                <c:pt idx="528">
                  <c:v>56084</c:v>
                </c:pt>
                <c:pt idx="529">
                  <c:v>30836</c:v>
                </c:pt>
                <c:pt idx="530">
                  <c:v>1033619</c:v>
                </c:pt>
                <c:pt idx="531">
                  <c:v>17671</c:v>
                </c:pt>
                <c:pt idx="532">
                  <c:v>982001</c:v>
                </c:pt>
                <c:pt idx="533">
                  <c:v>463483</c:v>
                </c:pt>
                <c:pt idx="534">
                  <c:v>115375</c:v>
                </c:pt>
                <c:pt idx="535">
                  <c:v>133438</c:v>
                </c:pt>
                <c:pt idx="536">
                  <c:v>43758</c:v>
                </c:pt>
                <c:pt idx="537">
                  <c:v>10445879</c:v>
                </c:pt>
                <c:pt idx="538">
                  <c:v>69058</c:v>
                </c:pt>
                <c:pt idx="539">
                  <c:v>120172</c:v>
                </c:pt>
                <c:pt idx="540">
                  <c:v>24699</c:v>
                </c:pt>
                <c:pt idx="541">
                  <c:v>56790</c:v>
                </c:pt>
                <c:pt idx="542">
                  <c:v>1597071</c:v>
                </c:pt>
                <c:pt idx="543">
                  <c:v>450522</c:v>
                </c:pt>
                <c:pt idx="544">
                  <c:v>95064</c:v>
                </c:pt>
                <c:pt idx="545">
                  <c:v>54469</c:v>
                </c:pt>
                <c:pt idx="546">
                  <c:v>23221</c:v>
                </c:pt>
                <c:pt idx="547">
                  <c:v>24541</c:v>
                </c:pt>
                <c:pt idx="548">
                  <c:v>64909</c:v>
                </c:pt>
                <c:pt idx="549">
                  <c:v>48073</c:v>
                </c:pt>
                <c:pt idx="550">
                  <c:v>74552</c:v>
                </c:pt>
                <c:pt idx="551">
                  <c:v>50293</c:v>
                </c:pt>
                <c:pt idx="552">
                  <c:v>18727</c:v>
                </c:pt>
                <c:pt idx="553">
                  <c:v>48453</c:v>
                </c:pt>
                <c:pt idx="554">
                  <c:v>43880</c:v>
                </c:pt>
                <c:pt idx="555">
                  <c:v>41425</c:v>
                </c:pt>
                <c:pt idx="556">
                  <c:v>178285</c:v>
                </c:pt>
                <c:pt idx="557">
                  <c:v>21699</c:v>
                </c:pt>
                <c:pt idx="558">
                  <c:v>51787</c:v>
                </c:pt>
                <c:pt idx="559">
                  <c:v>74821</c:v>
                </c:pt>
                <c:pt idx="560">
                  <c:v>1460595</c:v>
                </c:pt>
                <c:pt idx="561">
                  <c:v>683060</c:v>
                </c:pt>
                <c:pt idx="562">
                  <c:v>1426007</c:v>
                </c:pt>
                <c:pt idx="563">
                  <c:v>23212</c:v>
                </c:pt>
                <c:pt idx="564">
                  <c:v>45181</c:v>
                </c:pt>
                <c:pt idx="565">
                  <c:v>1022511</c:v>
                </c:pt>
                <c:pt idx="566">
                  <c:v>1482514</c:v>
                </c:pt>
                <c:pt idx="567">
                  <c:v>1862879</c:v>
                </c:pt>
                <c:pt idx="568">
                  <c:v>1455341</c:v>
                </c:pt>
                <c:pt idx="569">
                  <c:v>3361697</c:v>
                </c:pt>
                <c:pt idx="570">
                  <c:v>1326581</c:v>
                </c:pt>
                <c:pt idx="571">
                  <c:v>755765</c:v>
                </c:pt>
                <c:pt idx="572">
                  <c:v>1472636</c:v>
                </c:pt>
                <c:pt idx="573">
                  <c:v>1035263</c:v>
                </c:pt>
                <c:pt idx="574">
                  <c:v>1673475</c:v>
                </c:pt>
                <c:pt idx="575">
                  <c:v>51420</c:v>
                </c:pt>
                <c:pt idx="576">
                  <c:v>22392</c:v>
                </c:pt>
                <c:pt idx="577">
                  <c:v>621843</c:v>
                </c:pt>
                <c:pt idx="578">
                  <c:v>6263637</c:v>
                </c:pt>
                <c:pt idx="579">
                  <c:v>651229</c:v>
                </c:pt>
                <c:pt idx="580">
                  <c:v>59965</c:v>
                </c:pt>
                <c:pt idx="581">
                  <c:v>38177</c:v>
                </c:pt>
                <c:pt idx="582">
                  <c:v>1914116</c:v>
                </c:pt>
                <c:pt idx="583">
                  <c:v>1389194</c:v>
                </c:pt>
                <c:pt idx="584">
                  <c:v>2626139</c:v>
                </c:pt>
                <c:pt idx="585">
                  <c:v>6542112</c:v>
                </c:pt>
                <c:pt idx="586">
                  <c:v>65360</c:v>
                </c:pt>
                <c:pt idx="587">
                  <c:v>22219</c:v>
                </c:pt>
                <c:pt idx="588">
                  <c:v>535465</c:v>
                </c:pt>
                <c:pt idx="589">
                  <c:v>2482022</c:v>
                </c:pt>
                <c:pt idx="590">
                  <c:v>703401</c:v>
                </c:pt>
                <c:pt idx="591">
                  <c:v>68065</c:v>
                </c:pt>
                <c:pt idx="592">
                  <c:v>66033</c:v>
                </c:pt>
                <c:pt idx="593">
                  <c:v>7825060</c:v>
                </c:pt>
                <c:pt idx="594">
                  <c:v>1774711</c:v>
                </c:pt>
                <c:pt idx="595">
                  <c:v>1161372</c:v>
                </c:pt>
                <c:pt idx="596">
                  <c:v>955519</c:v>
                </c:pt>
                <c:pt idx="597">
                  <c:v>5580658</c:v>
                </c:pt>
                <c:pt idx="598">
                  <c:v>2952783</c:v>
                </c:pt>
                <c:pt idx="599">
                  <c:v>70745</c:v>
                </c:pt>
                <c:pt idx="600">
                  <c:v>62059</c:v>
                </c:pt>
                <c:pt idx="601">
                  <c:v>28360</c:v>
                </c:pt>
                <c:pt idx="602">
                  <c:v>317122</c:v>
                </c:pt>
                <c:pt idx="603">
                  <c:v>295102</c:v>
                </c:pt>
                <c:pt idx="604">
                  <c:v>236591</c:v>
                </c:pt>
                <c:pt idx="605">
                  <c:v>128086</c:v>
                </c:pt>
                <c:pt idx="606">
                  <c:v>733511</c:v>
                </c:pt>
                <c:pt idx="607">
                  <c:v>79180</c:v>
                </c:pt>
                <c:pt idx="608">
                  <c:v>217648</c:v>
                </c:pt>
                <c:pt idx="609">
                  <c:v>150221</c:v>
                </c:pt>
                <c:pt idx="610">
                  <c:v>1565942</c:v>
                </c:pt>
                <c:pt idx="611">
                  <c:v>104048</c:v>
                </c:pt>
                <c:pt idx="612">
                  <c:v>45796</c:v>
                </c:pt>
                <c:pt idx="613">
                  <c:v>136203</c:v>
                </c:pt>
                <c:pt idx="614">
                  <c:v>58981</c:v>
                </c:pt>
                <c:pt idx="615">
                  <c:v>238637</c:v>
                </c:pt>
                <c:pt idx="616">
                  <c:v>1064986</c:v>
                </c:pt>
                <c:pt idx="617">
                  <c:v>54735</c:v>
                </c:pt>
                <c:pt idx="618">
                  <c:v>283928</c:v>
                </c:pt>
                <c:pt idx="619">
                  <c:v>241418</c:v>
                </c:pt>
                <c:pt idx="620">
                  <c:v>78239</c:v>
                </c:pt>
                <c:pt idx="621">
                  <c:v>1138705</c:v>
                </c:pt>
                <c:pt idx="622">
                  <c:v>96759</c:v>
                </c:pt>
                <c:pt idx="623">
                  <c:v>624452</c:v>
                </c:pt>
                <c:pt idx="624">
                  <c:v>253064</c:v>
                </c:pt>
                <c:pt idx="625">
                  <c:v>201846</c:v>
                </c:pt>
                <c:pt idx="626">
                  <c:v>629476</c:v>
                </c:pt>
                <c:pt idx="627">
                  <c:v>688838</c:v>
                </c:pt>
                <c:pt idx="628">
                  <c:v>32915</c:v>
                </c:pt>
                <c:pt idx="629">
                  <c:v>39322</c:v>
                </c:pt>
                <c:pt idx="630">
                  <c:v>476460</c:v>
                </c:pt>
                <c:pt idx="631">
                  <c:v>379366</c:v>
                </c:pt>
                <c:pt idx="632">
                  <c:v>33070</c:v>
                </c:pt>
                <c:pt idx="633">
                  <c:v>89431</c:v>
                </c:pt>
                <c:pt idx="634">
                  <c:v>83177</c:v>
                </c:pt>
                <c:pt idx="635">
                  <c:v>299433</c:v>
                </c:pt>
                <c:pt idx="636">
                  <c:v>40548</c:v>
                </c:pt>
                <c:pt idx="637">
                  <c:v>48872</c:v>
                </c:pt>
                <c:pt idx="638">
                  <c:v>25889</c:v>
                </c:pt>
                <c:pt idx="639">
                  <c:v>53040</c:v>
                </c:pt>
                <c:pt idx="640">
                  <c:v>31398</c:v>
                </c:pt>
                <c:pt idx="641">
                  <c:v>43192</c:v>
                </c:pt>
                <c:pt idx="642">
                  <c:v>58137</c:v>
                </c:pt>
                <c:pt idx="643">
                  <c:v>36742</c:v>
                </c:pt>
                <c:pt idx="644">
                  <c:v>2115112</c:v>
                </c:pt>
                <c:pt idx="645">
                  <c:v>679388</c:v>
                </c:pt>
                <c:pt idx="646">
                  <c:v>1985723</c:v>
                </c:pt>
                <c:pt idx="647">
                  <c:v>90028</c:v>
                </c:pt>
                <c:pt idx="648">
                  <c:v>212596</c:v>
                </c:pt>
                <c:pt idx="649">
                  <c:v>38517</c:v>
                </c:pt>
                <c:pt idx="650">
                  <c:v>102252</c:v>
                </c:pt>
                <c:pt idx="651">
                  <c:v>102707</c:v>
                </c:pt>
                <c:pt idx="652">
                  <c:v>428656</c:v>
                </c:pt>
                <c:pt idx="653">
                  <c:v>1705883</c:v>
                </c:pt>
                <c:pt idx="654">
                  <c:v>686550</c:v>
                </c:pt>
                <c:pt idx="655">
                  <c:v>44136</c:v>
                </c:pt>
                <c:pt idx="656">
                  <c:v>24980</c:v>
                </c:pt>
                <c:pt idx="657">
                  <c:v>58367</c:v>
                </c:pt>
                <c:pt idx="658">
                  <c:v>33257</c:v>
                </c:pt>
                <c:pt idx="659">
                  <c:v>1361242</c:v>
                </c:pt>
                <c:pt idx="660">
                  <c:v>65633</c:v>
                </c:pt>
                <c:pt idx="661">
                  <c:v>32569</c:v>
                </c:pt>
                <c:pt idx="662">
                  <c:v>439375</c:v>
                </c:pt>
                <c:pt idx="663">
                  <c:v>1741236</c:v>
                </c:pt>
                <c:pt idx="664">
                  <c:v>58247</c:v>
                </c:pt>
                <c:pt idx="665">
                  <c:v>29136</c:v>
                </c:pt>
                <c:pt idx="666">
                  <c:v>1149692</c:v>
                </c:pt>
                <c:pt idx="667">
                  <c:v>148813</c:v>
                </c:pt>
                <c:pt idx="668">
                  <c:v>15289</c:v>
                </c:pt>
                <c:pt idx="669">
                  <c:v>40334</c:v>
                </c:pt>
                <c:pt idx="670">
                  <c:v>48574</c:v>
                </c:pt>
                <c:pt idx="671">
                  <c:v>14621</c:v>
                </c:pt>
                <c:pt idx="672">
                  <c:v>28940</c:v>
                </c:pt>
                <c:pt idx="673">
                  <c:v>51871</c:v>
                </c:pt>
                <c:pt idx="674">
                  <c:v>3769407</c:v>
                </c:pt>
                <c:pt idx="675">
                  <c:v>38510</c:v>
                </c:pt>
                <c:pt idx="676">
                  <c:v>19992</c:v>
                </c:pt>
                <c:pt idx="677">
                  <c:v>390678</c:v>
                </c:pt>
                <c:pt idx="678">
                  <c:v>58199</c:v>
                </c:pt>
                <c:pt idx="679">
                  <c:v>34529</c:v>
                </c:pt>
                <c:pt idx="680">
                  <c:v>61754</c:v>
                </c:pt>
                <c:pt idx="681">
                  <c:v>29561</c:v>
                </c:pt>
                <c:pt idx="682">
                  <c:v>46313</c:v>
                </c:pt>
                <c:pt idx="683">
                  <c:v>4042640</c:v>
                </c:pt>
                <c:pt idx="684">
                  <c:v>271812</c:v>
                </c:pt>
                <c:pt idx="685">
                  <c:v>70501</c:v>
                </c:pt>
                <c:pt idx="686">
                  <c:v>651333</c:v>
                </c:pt>
                <c:pt idx="687">
                  <c:v>54388</c:v>
                </c:pt>
                <c:pt idx="688">
                  <c:v>320351</c:v>
                </c:pt>
                <c:pt idx="689">
                  <c:v>53564</c:v>
                </c:pt>
                <c:pt idx="690">
                  <c:v>29988</c:v>
                </c:pt>
                <c:pt idx="691">
                  <c:v>56808</c:v>
                </c:pt>
                <c:pt idx="692">
                  <c:v>23371</c:v>
                </c:pt>
                <c:pt idx="693">
                  <c:v>57444</c:v>
                </c:pt>
                <c:pt idx="694">
                  <c:v>24072</c:v>
                </c:pt>
                <c:pt idx="695">
                  <c:v>47302</c:v>
                </c:pt>
                <c:pt idx="696">
                  <c:v>13874</c:v>
                </c:pt>
                <c:pt idx="697">
                  <c:v>53880</c:v>
                </c:pt>
                <c:pt idx="698">
                  <c:v>350864</c:v>
                </c:pt>
                <c:pt idx="699">
                  <c:v>101450</c:v>
                </c:pt>
                <c:pt idx="700">
                  <c:v>2122644</c:v>
                </c:pt>
                <c:pt idx="701">
                  <c:v>45783</c:v>
                </c:pt>
                <c:pt idx="702">
                  <c:v>912030</c:v>
                </c:pt>
                <c:pt idx="703">
                  <c:v>3079348</c:v>
                </c:pt>
                <c:pt idx="704">
                  <c:v>452416</c:v>
                </c:pt>
                <c:pt idx="705">
                  <c:v>4289651</c:v>
                </c:pt>
                <c:pt idx="706">
                  <c:v>46433</c:v>
                </c:pt>
                <c:pt idx="707">
                  <c:v>25409</c:v>
                </c:pt>
                <c:pt idx="708">
                  <c:v>1164238</c:v>
                </c:pt>
                <c:pt idx="709">
                  <c:v>4128228</c:v>
                </c:pt>
                <c:pt idx="710">
                  <c:v>5412459</c:v>
                </c:pt>
                <c:pt idx="711">
                  <c:v>2175382</c:v>
                </c:pt>
                <c:pt idx="712">
                  <c:v>946387</c:v>
                </c:pt>
                <c:pt idx="713">
                  <c:v>1071590</c:v>
                </c:pt>
                <c:pt idx="714">
                  <c:v>56332</c:v>
                </c:pt>
                <c:pt idx="715">
                  <c:v>25827</c:v>
                </c:pt>
                <c:pt idx="716">
                  <c:v>49787</c:v>
                </c:pt>
                <c:pt idx="717">
                  <c:v>54696</c:v>
                </c:pt>
                <c:pt idx="718">
                  <c:v>19673</c:v>
                </c:pt>
                <c:pt idx="719">
                  <c:v>1320135</c:v>
                </c:pt>
                <c:pt idx="720">
                  <c:v>1725426</c:v>
                </c:pt>
                <c:pt idx="721">
                  <c:v>263266</c:v>
                </c:pt>
                <c:pt idx="722">
                  <c:v>918421</c:v>
                </c:pt>
                <c:pt idx="723">
                  <c:v>876291</c:v>
                </c:pt>
                <c:pt idx="724">
                  <c:v>2381144</c:v>
                </c:pt>
                <c:pt idx="725">
                  <c:v>1938813</c:v>
                </c:pt>
                <c:pt idx="726">
                  <c:v>4575038</c:v>
                </c:pt>
                <c:pt idx="727">
                  <c:v>191829</c:v>
                </c:pt>
                <c:pt idx="728">
                  <c:v>154257</c:v>
                </c:pt>
                <c:pt idx="729">
                  <c:v>136897</c:v>
                </c:pt>
                <c:pt idx="730">
                  <c:v>673231</c:v>
                </c:pt>
                <c:pt idx="731">
                  <c:v>66546</c:v>
                </c:pt>
                <c:pt idx="732">
                  <c:v>48611</c:v>
                </c:pt>
                <c:pt idx="733">
                  <c:v>45544</c:v>
                </c:pt>
                <c:pt idx="734">
                  <c:v>25350</c:v>
                </c:pt>
                <c:pt idx="735">
                  <c:v>1047696</c:v>
                </c:pt>
                <c:pt idx="736">
                  <c:v>55696</c:v>
                </c:pt>
                <c:pt idx="737">
                  <c:v>271948</c:v>
                </c:pt>
                <c:pt idx="738">
                  <c:v>48527</c:v>
                </c:pt>
                <c:pt idx="739">
                  <c:v>17624</c:v>
                </c:pt>
                <c:pt idx="740">
                  <c:v>54953</c:v>
                </c:pt>
                <c:pt idx="741">
                  <c:v>27776</c:v>
                </c:pt>
                <c:pt idx="742">
                  <c:v>49178</c:v>
                </c:pt>
                <c:pt idx="743">
                  <c:v>5168203</c:v>
                </c:pt>
                <c:pt idx="744">
                  <c:v>336732</c:v>
                </c:pt>
                <c:pt idx="745">
                  <c:v>1928033</c:v>
                </c:pt>
                <c:pt idx="746">
                  <c:v>47068</c:v>
                </c:pt>
                <c:pt idx="747">
                  <c:v>26776</c:v>
                </c:pt>
                <c:pt idx="748">
                  <c:v>1244140</c:v>
                </c:pt>
                <c:pt idx="749">
                  <c:v>53505</c:v>
                </c:pt>
                <c:pt idx="750">
                  <c:v>1127557</c:v>
                </c:pt>
                <c:pt idx="751">
                  <c:v>54111</c:v>
                </c:pt>
                <c:pt idx="752">
                  <c:v>30022</c:v>
                </c:pt>
                <c:pt idx="753">
                  <c:v>48903</c:v>
                </c:pt>
                <c:pt idx="754">
                  <c:v>20807</c:v>
                </c:pt>
                <c:pt idx="755">
                  <c:v>47199</c:v>
                </c:pt>
                <c:pt idx="756">
                  <c:v>102226</c:v>
                </c:pt>
                <c:pt idx="757">
                  <c:v>2995128</c:v>
                </c:pt>
                <c:pt idx="758">
                  <c:v>133885</c:v>
                </c:pt>
                <c:pt idx="759">
                  <c:v>41941</c:v>
                </c:pt>
                <c:pt idx="760">
                  <c:v>120612</c:v>
                </c:pt>
                <c:pt idx="761">
                  <c:v>50604</c:v>
                </c:pt>
                <c:pt idx="762">
                  <c:v>25698</c:v>
                </c:pt>
                <c:pt idx="763">
                  <c:v>2592680</c:v>
                </c:pt>
                <c:pt idx="764">
                  <c:v>50748</c:v>
                </c:pt>
                <c:pt idx="765">
                  <c:v>29568</c:v>
                </c:pt>
                <c:pt idx="766">
                  <c:v>46273</c:v>
                </c:pt>
                <c:pt idx="767">
                  <c:v>550027</c:v>
                </c:pt>
                <c:pt idx="768">
                  <c:v>554189</c:v>
                </c:pt>
                <c:pt idx="769">
                  <c:v>19998</c:v>
                </c:pt>
                <c:pt idx="770">
                  <c:v>51895</c:v>
                </c:pt>
                <c:pt idx="771">
                  <c:v>24287</c:v>
                </c:pt>
                <c:pt idx="772">
                  <c:v>89144</c:v>
                </c:pt>
                <c:pt idx="773">
                  <c:v>34847</c:v>
                </c:pt>
                <c:pt idx="774">
                  <c:v>33860</c:v>
                </c:pt>
                <c:pt idx="775">
                  <c:v>52482</c:v>
                </c:pt>
                <c:pt idx="776">
                  <c:v>41544</c:v>
                </c:pt>
                <c:pt idx="777">
                  <c:v>46685</c:v>
                </c:pt>
                <c:pt idx="778">
                  <c:v>27752</c:v>
                </c:pt>
                <c:pt idx="779">
                  <c:v>21148</c:v>
                </c:pt>
                <c:pt idx="780">
                  <c:v>76775</c:v>
                </c:pt>
                <c:pt idx="781">
                  <c:v>71455</c:v>
                </c:pt>
                <c:pt idx="782">
                  <c:v>1417306</c:v>
                </c:pt>
                <c:pt idx="783">
                  <c:v>64398</c:v>
                </c:pt>
                <c:pt idx="784">
                  <c:v>607622</c:v>
                </c:pt>
                <c:pt idx="785">
                  <c:v>51805</c:v>
                </c:pt>
                <c:pt idx="786">
                  <c:v>334634</c:v>
                </c:pt>
                <c:pt idx="787">
                  <c:v>109285</c:v>
                </c:pt>
                <c:pt idx="788">
                  <c:v>3277824</c:v>
                </c:pt>
                <c:pt idx="789">
                  <c:v>76965</c:v>
                </c:pt>
                <c:pt idx="790">
                  <c:v>55684</c:v>
                </c:pt>
                <c:pt idx="791">
                  <c:v>37657</c:v>
                </c:pt>
                <c:pt idx="792">
                  <c:v>22114</c:v>
                </c:pt>
                <c:pt idx="793">
                  <c:v>59867</c:v>
                </c:pt>
                <c:pt idx="794">
                  <c:v>27278</c:v>
                </c:pt>
                <c:pt idx="795">
                  <c:v>93456</c:v>
                </c:pt>
                <c:pt idx="796">
                  <c:v>53102</c:v>
                </c:pt>
                <c:pt idx="797">
                  <c:v>29500</c:v>
                </c:pt>
                <c:pt idx="798">
                  <c:v>135786</c:v>
                </c:pt>
                <c:pt idx="799">
                  <c:v>245701</c:v>
                </c:pt>
                <c:pt idx="800">
                  <c:v>63950</c:v>
                </c:pt>
                <c:pt idx="801">
                  <c:v>79156</c:v>
                </c:pt>
                <c:pt idx="802">
                  <c:v>1297660</c:v>
                </c:pt>
                <c:pt idx="803">
                  <c:v>18742</c:v>
                </c:pt>
                <c:pt idx="804">
                  <c:v>48313</c:v>
                </c:pt>
                <c:pt idx="805">
                  <c:v>4257041</c:v>
                </c:pt>
                <c:pt idx="806">
                  <c:v>58576</c:v>
                </c:pt>
                <c:pt idx="807">
                  <c:v>18562</c:v>
                </c:pt>
                <c:pt idx="808">
                  <c:v>1799063</c:v>
                </c:pt>
                <c:pt idx="809">
                  <c:v>2099763</c:v>
                </c:pt>
                <c:pt idx="810">
                  <c:v>923050</c:v>
                </c:pt>
                <c:pt idx="811">
                  <c:v>61847</c:v>
                </c:pt>
                <c:pt idx="812">
                  <c:v>927832</c:v>
                </c:pt>
                <c:pt idx="813">
                  <c:v>1960863</c:v>
                </c:pt>
                <c:pt idx="814">
                  <c:v>1462681</c:v>
                </c:pt>
                <c:pt idx="815">
                  <c:v>46613</c:v>
                </c:pt>
                <c:pt idx="816">
                  <c:v>1796997</c:v>
                </c:pt>
                <c:pt idx="817">
                  <c:v>2119311</c:v>
                </c:pt>
                <c:pt idx="818">
                  <c:v>129954</c:v>
                </c:pt>
                <c:pt idx="819">
                  <c:v>49711</c:v>
                </c:pt>
                <c:pt idx="820">
                  <c:v>24781</c:v>
                </c:pt>
                <c:pt idx="821">
                  <c:v>40422</c:v>
                </c:pt>
                <c:pt idx="822">
                  <c:v>3876654</c:v>
                </c:pt>
                <c:pt idx="823">
                  <c:v>725833</c:v>
                </c:pt>
                <c:pt idx="824">
                  <c:v>941030</c:v>
                </c:pt>
                <c:pt idx="825">
                  <c:v>79214</c:v>
                </c:pt>
                <c:pt idx="826">
                  <c:v>112456</c:v>
                </c:pt>
                <c:pt idx="827">
                  <c:v>32852</c:v>
                </c:pt>
                <c:pt idx="828">
                  <c:v>135055</c:v>
                </c:pt>
                <c:pt idx="829">
                  <c:v>440453</c:v>
                </c:pt>
                <c:pt idx="830">
                  <c:v>171807</c:v>
                </c:pt>
                <c:pt idx="831">
                  <c:v>36682</c:v>
                </c:pt>
                <c:pt idx="832">
                  <c:v>77390</c:v>
                </c:pt>
                <c:pt idx="833">
                  <c:v>48193</c:v>
                </c:pt>
                <c:pt idx="834">
                  <c:v>31464</c:v>
                </c:pt>
                <c:pt idx="835">
                  <c:v>52021</c:v>
                </c:pt>
                <c:pt idx="836">
                  <c:v>738461</c:v>
                </c:pt>
                <c:pt idx="837">
                  <c:v>36523</c:v>
                </c:pt>
                <c:pt idx="838">
                  <c:v>11391</c:v>
                </c:pt>
                <c:pt idx="839">
                  <c:v>21714</c:v>
                </c:pt>
                <c:pt idx="840">
                  <c:v>136395</c:v>
                </c:pt>
                <c:pt idx="841">
                  <c:v>76543</c:v>
                </c:pt>
                <c:pt idx="842">
                  <c:v>97150</c:v>
                </c:pt>
                <c:pt idx="843">
                  <c:v>472851</c:v>
                </c:pt>
                <c:pt idx="844">
                  <c:v>25165</c:v>
                </c:pt>
                <c:pt idx="845">
                  <c:v>596417</c:v>
                </c:pt>
                <c:pt idx="846">
                  <c:v>40343</c:v>
                </c:pt>
                <c:pt idx="847">
                  <c:v>1324405</c:v>
                </c:pt>
                <c:pt idx="848">
                  <c:v>83576</c:v>
                </c:pt>
                <c:pt idx="849">
                  <c:v>1730127</c:v>
                </c:pt>
                <c:pt idx="850">
                  <c:v>676078</c:v>
                </c:pt>
                <c:pt idx="851">
                  <c:v>4521181</c:v>
                </c:pt>
                <c:pt idx="852">
                  <c:v>750437</c:v>
                </c:pt>
                <c:pt idx="853">
                  <c:v>4414429</c:v>
                </c:pt>
                <c:pt idx="854">
                  <c:v>771341</c:v>
                </c:pt>
                <c:pt idx="855">
                  <c:v>1677149</c:v>
                </c:pt>
                <c:pt idx="856">
                  <c:v>979919</c:v>
                </c:pt>
                <c:pt idx="857">
                  <c:v>2084873</c:v>
                </c:pt>
                <c:pt idx="858">
                  <c:v>853240</c:v>
                </c:pt>
                <c:pt idx="859">
                  <c:v>116521</c:v>
                </c:pt>
                <c:pt idx="860">
                  <c:v>980299</c:v>
                </c:pt>
                <c:pt idx="861">
                  <c:v>167043</c:v>
                </c:pt>
                <c:pt idx="862">
                  <c:v>1768892</c:v>
                </c:pt>
                <c:pt idx="863">
                  <c:v>919383</c:v>
                </c:pt>
                <c:pt idx="864">
                  <c:v>147297</c:v>
                </c:pt>
                <c:pt idx="865">
                  <c:v>168134</c:v>
                </c:pt>
                <c:pt idx="866">
                  <c:v>52509</c:v>
                </c:pt>
                <c:pt idx="867">
                  <c:v>125824</c:v>
                </c:pt>
                <c:pt idx="868">
                  <c:v>44997</c:v>
                </c:pt>
                <c:pt idx="869">
                  <c:v>25120</c:v>
                </c:pt>
                <c:pt idx="870">
                  <c:v>58918</c:v>
                </c:pt>
                <c:pt idx="871">
                  <c:v>26350</c:v>
                </c:pt>
                <c:pt idx="872">
                  <c:v>50155</c:v>
                </c:pt>
                <c:pt idx="873">
                  <c:v>75374</c:v>
                </c:pt>
                <c:pt idx="874">
                  <c:v>2753851</c:v>
                </c:pt>
                <c:pt idx="875">
                  <c:v>853073</c:v>
                </c:pt>
                <c:pt idx="876">
                  <c:v>342169</c:v>
                </c:pt>
                <c:pt idx="877">
                  <c:v>390875</c:v>
                </c:pt>
                <c:pt idx="878">
                  <c:v>1606797</c:v>
                </c:pt>
                <c:pt idx="879">
                  <c:v>27270</c:v>
                </c:pt>
                <c:pt idx="880">
                  <c:v>53255</c:v>
                </c:pt>
                <c:pt idx="881">
                  <c:v>329875</c:v>
                </c:pt>
                <c:pt idx="882">
                  <c:v>199363</c:v>
                </c:pt>
                <c:pt idx="883">
                  <c:v>1467677</c:v>
                </c:pt>
                <c:pt idx="884">
                  <c:v>47543</c:v>
                </c:pt>
                <c:pt idx="885">
                  <c:v>25039</c:v>
                </c:pt>
                <c:pt idx="886">
                  <c:v>55943</c:v>
                </c:pt>
                <c:pt idx="887">
                  <c:v>33286</c:v>
                </c:pt>
                <c:pt idx="888">
                  <c:v>57817</c:v>
                </c:pt>
                <c:pt idx="889">
                  <c:v>27887</c:v>
                </c:pt>
                <c:pt idx="890">
                  <c:v>94053</c:v>
                </c:pt>
                <c:pt idx="891">
                  <c:v>53474</c:v>
                </c:pt>
                <c:pt idx="892">
                  <c:v>30648</c:v>
                </c:pt>
                <c:pt idx="893">
                  <c:v>50153</c:v>
                </c:pt>
                <c:pt idx="894">
                  <c:v>159122</c:v>
                </c:pt>
                <c:pt idx="895">
                  <c:v>159827</c:v>
                </c:pt>
                <c:pt idx="896">
                  <c:v>307215</c:v>
                </c:pt>
                <c:pt idx="897">
                  <c:v>43182</c:v>
                </c:pt>
                <c:pt idx="898">
                  <c:v>94094</c:v>
                </c:pt>
                <c:pt idx="899">
                  <c:v>205841</c:v>
                </c:pt>
                <c:pt idx="900">
                  <c:v>165018</c:v>
                </c:pt>
                <c:pt idx="901">
                  <c:v>32019</c:v>
                </c:pt>
                <c:pt idx="902">
                  <c:v>1002005</c:v>
                </c:pt>
                <c:pt idx="903">
                  <c:v>17762</c:v>
                </c:pt>
                <c:pt idx="904">
                  <c:v>218694</c:v>
                </c:pt>
                <c:pt idx="905">
                  <c:v>104382</c:v>
                </c:pt>
                <c:pt idx="906">
                  <c:v>692661</c:v>
                </c:pt>
                <c:pt idx="907">
                  <c:v>764769</c:v>
                </c:pt>
                <c:pt idx="908">
                  <c:v>136667</c:v>
                </c:pt>
                <c:pt idx="909">
                  <c:v>5338010</c:v>
                </c:pt>
                <c:pt idx="910">
                  <c:v>564862</c:v>
                </c:pt>
                <c:pt idx="911">
                  <c:v>1166434</c:v>
                </c:pt>
                <c:pt idx="912">
                  <c:v>177684</c:v>
                </c:pt>
                <c:pt idx="913">
                  <c:v>590873</c:v>
                </c:pt>
                <c:pt idx="914">
                  <c:v>145750</c:v>
                </c:pt>
                <c:pt idx="915">
                  <c:v>578076</c:v>
                </c:pt>
                <c:pt idx="916">
                  <c:v>58689</c:v>
                </c:pt>
                <c:pt idx="917">
                  <c:v>482520</c:v>
                </c:pt>
                <c:pt idx="918">
                  <c:v>1042229</c:v>
                </c:pt>
                <c:pt idx="919">
                  <c:v>46831</c:v>
                </c:pt>
                <c:pt idx="920">
                  <c:v>46977</c:v>
                </c:pt>
                <c:pt idx="921">
                  <c:v>26353</c:v>
                </c:pt>
                <c:pt idx="922">
                  <c:v>625998</c:v>
                </c:pt>
                <c:pt idx="923">
                  <c:v>1947234</c:v>
                </c:pt>
                <c:pt idx="924">
                  <c:v>58021</c:v>
                </c:pt>
                <c:pt idx="925">
                  <c:v>29608</c:v>
                </c:pt>
                <c:pt idx="926">
                  <c:v>333074</c:v>
                </c:pt>
                <c:pt idx="927">
                  <c:v>209682</c:v>
                </c:pt>
                <c:pt idx="928">
                  <c:v>76587</c:v>
                </c:pt>
                <c:pt idx="929">
                  <c:v>29449</c:v>
                </c:pt>
                <c:pt idx="930">
                  <c:v>89706</c:v>
                </c:pt>
                <c:pt idx="931">
                  <c:v>17635</c:v>
                </c:pt>
                <c:pt idx="932">
                  <c:v>19095</c:v>
                </c:pt>
                <c:pt idx="933">
                  <c:v>825867</c:v>
                </c:pt>
                <c:pt idx="934">
                  <c:v>207431</c:v>
                </c:pt>
                <c:pt idx="935">
                  <c:v>164405</c:v>
                </c:pt>
                <c:pt idx="936">
                  <c:v>1325541</c:v>
                </c:pt>
                <c:pt idx="937">
                  <c:v>339857</c:v>
                </c:pt>
                <c:pt idx="938">
                  <c:v>33379</c:v>
                </c:pt>
                <c:pt idx="939">
                  <c:v>20103</c:v>
                </c:pt>
                <c:pt idx="940">
                  <c:v>359328</c:v>
                </c:pt>
                <c:pt idx="941">
                  <c:v>408771</c:v>
                </c:pt>
                <c:pt idx="942">
                  <c:v>119327</c:v>
                </c:pt>
                <c:pt idx="943">
                  <c:v>59708</c:v>
                </c:pt>
                <c:pt idx="944">
                  <c:v>190023</c:v>
                </c:pt>
                <c:pt idx="945">
                  <c:v>42371</c:v>
                </c:pt>
                <c:pt idx="946">
                  <c:v>101166</c:v>
                </c:pt>
                <c:pt idx="947">
                  <c:v>68410</c:v>
                </c:pt>
                <c:pt idx="948">
                  <c:v>91168</c:v>
                </c:pt>
                <c:pt idx="949">
                  <c:v>93087</c:v>
                </c:pt>
                <c:pt idx="950">
                  <c:v>78950</c:v>
                </c:pt>
                <c:pt idx="951">
                  <c:v>69770</c:v>
                </c:pt>
                <c:pt idx="952">
                  <c:v>70485</c:v>
                </c:pt>
                <c:pt idx="953">
                  <c:v>100747</c:v>
                </c:pt>
                <c:pt idx="954">
                  <c:v>108770</c:v>
                </c:pt>
                <c:pt idx="955">
                  <c:v>63777</c:v>
                </c:pt>
                <c:pt idx="956">
                  <c:v>75608</c:v>
                </c:pt>
                <c:pt idx="957">
                  <c:v>66250</c:v>
                </c:pt>
                <c:pt idx="958">
                  <c:v>70974</c:v>
                </c:pt>
                <c:pt idx="959">
                  <c:v>33032</c:v>
                </c:pt>
                <c:pt idx="960">
                  <c:v>75268</c:v>
                </c:pt>
                <c:pt idx="961">
                  <c:v>154139</c:v>
                </c:pt>
                <c:pt idx="962">
                  <c:v>71978</c:v>
                </c:pt>
                <c:pt idx="963">
                  <c:v>77870</c:v>
                </c:pt>
                <c:pt idx="964">
                  <c:v>86236</c:v>
                </c:pt>
                <c:pt idx="965">
                  <c:v>91820</c:v>
                </c:pt>
                <c:pt idx="966">
                  <c:v>93364</c:v>
                </c:pt>
                <c:pt idx="967">
                  <c:v>98229</c:v>
                </c:pt>
                <c:pt idx="968">
                  <c:v>37308</c:v>
                </c:pt>
                <c:pt idx="969">
                  <c:v>102173</c:v>
                </c:pt>
                <c:pt idx="970">
                  <c:v>68251</c:v>
                </c:pt>
                <c:pt idx="971">
                  <c:v>167042</c:v>
                </c:pt>
                <c:pt idx="972">
                  <c:v>81902</c:v>
                </c:pt>
                <c:pt idx="973">
                  <c:v>122721</c:v>
                </c:pt>
                <c:pt idx="974">
                  <c:v>73276</c:v>
                </c:pt>
                <c:pt idx="975">
                  <c:v>72798</c:v>
                </c:pt>
                <c:pt idx="976">
                  <c:v>124967</c:v>
                </c:pt>
                <c:pt idx="977">
                  <c:v>132960</c:v>
                </c:pt>
                <c:pt idx="978">
                  <c:v>137353</c:v>
                </c:pt>
                <c:pt idx="979">
                  <c:v>126514</c:v>
                </c:pt>
                <c:pt idx="980">
                  <c:v>75456</c:v>
                </c:pt>
                <c:pt idx="981">
                  <c:v>85480</c:v>
                </c:pt>
                <c:pt idx="982">
                  <c:v>71634</c:v>
                </c:pt>
                <c:pt idx="983">
                  <c:v>67294</c:v>
                </c:pt>
                <c:pt idx="984">
                  <c:v>82785</c:v>
                </c:pt>
                <c:pt idx="985">
                  <c:v>74089</c:v>
                </c:pt>
                <c:pt idx="986">
                  <c:v>83963</c:v>
                </c:pt>
                <c:pt idx="987">
                  <c:v>58648</c:v>
                </c:pt>
                <c:pt idx="988">
                  <c:v>102826</c:v>
                </c:pt>
                <c:pt idx="989">
                  <c:v>79978</c:v>
                </c:pt>
                <c:pt idx="990">
                  <c:v>74799</c:v>
                </c:pt>
                <c:pt idx="991">
                  <c:v>87099</c:v>
                </c:pt>
                <c:pt idx="992">
                  <c:v>88758</c:v>
                </c:pt>
                <c:pt idx="993">
                  <c:v>74075</c:v>
                </c:pt>
                <c:pt idx="994">
                  <c:v>69281</c:v>
                </c:pt>
                <c:pt idx="995">
                  <c:v>103824</c:v>
                </c:pt>
                <c:pt idx="996">
                  <c:v>101631</c:v>
                </c:pt>
                <c:pt idx="997">
                  <c:v>82322</c:v>
                </c:pt>
                <c:pt idx="998">
                  <c:v>220562</c:v>
                </c:pt>
                <c:pt idx="999">
                  <c:v>132731</c:v>
                </c:pt>
                <c:pt idx="1000">
                  <c:v>46855</c:v>
                </c:pt>
                <c:pt idx="1001">
                  <c:v>1622456</c:v>
                </c:pt>
                <c:pt idx="1002">
                  <c:v>1456821</c:v>
                </c:pt>
                <c:pt idx="1003">
                  <c:v>1033078</c:v>
                </c:pt>
                <c:pt idx="1004">
                  <c:v>62119</c:v>
                </c:pt>
                <c:pt idx="1005">
                  <c:v>28961</c:v>
                </c:pt>
                <c:pt idx="1006">
                  <c:v>60387</c:v>
                </c:pt>
                <c:pt idx="1007">
                  <c:v>97601</c:v>
                </c:pt>
                <c:pt idx="1008">
                  <c:v>19485</c:v>
                </c:pt>
                <c:pt idx="1009">
                  <c:v>58708</c:v>
                </c:pt>
                <c:pt idx="1010">
                  <c:v>20900</c:v>
                </c:pt>
                <c:pt idx="1011">
                  <c:v>60071</c:v>
                </c:pt>
                <c:pt idx="1012">
                  <c:v>324284</c:v>
                </c:pt>
                <c:pt idx="1013">
                  <c:v>20930</c:v>
                </c:pt>
                <c:pt idx="1014">
                  <c:v>544977</c:v>
                </c:pt>
                <c:pt idx="1015">
                  <c:v>136921</c:v>
                </c:pt>
                <c:pt idx="1016">
                  <c:v>5217373</c:v>
                </c:pt>
                <c:pt idx="1017">
                  <c:v>93961</c:v>
                </c:pt>
                <c:pt idx="1018">
                  <c:v>119190</c:v>
                </c:pt>
                <c:pt idx="1019">
                  <c:v>106832</c:v>
                </c:pt>
                <c:pt idx="1020">
                  <c:v>68550</c:v>
                </c:pt>
                <c:pt idx="1021">
                  <c:v>32643</c:v>
                </c:pt>
                <c:pt idx="1022">
                  <c:v>158126</c:v>
                </c:pt>
                <c:pt idx="1023">
                  <c:v>159554</c:v>
                </c:pt>
                <c:pt idx="1024">
                  <c:v>61366</c:v>
                </c:pt>
                <c:pt idx="1025">
                  <c:v>61302</c:v>
                </c:pt>
                <c:pt idx="1026">
                  <c:v>59705</c:v>
                </c:pt>
                <c:pt idx="1027">
                  <c:v>85730</c:v>
                </c:pt>
                <c:pt idx="1028">
                  <c:v>24686</c:v>
                </c:pt>
                <c:pt idx="1029">
                  <c:v>125506</c:v>
                </c:pt>
                <c:pt idx="1030">
                  <c:v>492994</c:v>
                </c:pt>
                <c:pt idx="1031">
                  <c:v>103975</c:v>
                </c:pt>
                <c:pt idx="1032">
                  <c:v>300896</c:v>
                </c:pt>
                <c:pt idx="1033">
                  <c:v>29990</c:v>
                </c:pt>
                <c:pt idx="1034">
                  <c:v>49282</c:v>
                </c:pt>
                <c:pt idx="1035">
                  <c:v>2568372</c:v>
                </c:pt>
                <c:pt idx="1036">
                  <c:v>4381895</c:v>
                </c:pt>
                <c:pt idx="1037">
                  <c:v>2796075</c:v>
                </c:pt>
                <c:pt idx="1038">
                  <c:v>3145891</c:v>
                </c:pt>
                <c:pt idx="1039">
                  <c:v>1913507</c:v>
                </c:pt>
                <c:pt idx="1040">
                  <c:v>1952263</c:v>
                </c:pt>
                <c:pt idx="1041">
                  <c:v>2328327</c:v>
                </c:pt>
                <c:pt idx="1042">
                  <c:v>884598</c:v>
                </c:pt>
                <c:pt idx="1043">
                  <c:v>61689</c:v>
                </c:pt>
                <c:pt idx="1044">
                  <c:v>31701</c:v>
                </c:pt>
                <c:pt idx="1045">
                  <c:v>23942</c:v>
                </c:pt>
                <c:pt idx="1046">
                  <c:v>27036</c:v>
                </c:pt>
                <c:pt idx="1047">
                  <c:v>60317</c:v>
                </c:pt>
                <c:pt idx="1048">
                  <c:v>73556</c:v>
                </c:pt>
                <c:pt idx="1049">
                  <c:v>19842</c:v>
                </c:pt>
                <c:pt idx="1050">
                  <c:v>56104</c:v>
                </c:pt>
                <c:pt idx="1051">
                  <c:v>34874</c:v>
                </c:pt>
                <c:pt idx="1052">
                  <c:v>50607</c:v>
                </c:pt>
                <c:pt idx="1053">
                  <c:v>3924544</c:v>
                </c:pt>
                <c:pt idx="1054">
                  <c:v>378971</c:v>
                </c:pt>
                <c:pt idx="1055">
                  <c:v>279089</c:v>
                </c:pt>
                <c:pt idx="1056">
                  <c:v>28942</c:v>
                </c:pt>
                <c:pt idx="1057">
                  <c:v>109112</c:v>
                </c:pt>
                <c:pt idx="1058">
                  <c:v>133851</c:v>
                </c:pt>
                <c:pt idx="1059">
                  <c:v>66999</c:v>
                </c:pt>
                <c:pt idx="1060">
                  <c:v>97522</c:v>
                </c:pt>
                <c:pt idx="1061">
                  <c:v>35008</c:v>
                </c:pt>
                <c:pt idx="1062">
                  <c:v>65510</c:v>
                </c:pt>
                <c:pt idx="1063">
                  <c:v>58834</c:v>
                </c:pt>
                <c:pt idx="1064">
                  <c:v>48632</c:v>
                </c:pt>
                <c:pt idx="1065">
                  <c:v>81887</c:v>
                </c:pt>
                <c:pt idx="1066">
                  <c:v>59711</c:v>
                </c:pt>
                <c:pt idx="1067">
                  <c:v>52638</c:v>
                </c:pt>
                <c:pt idx="1068">
                  <c:v>27989</c:v>
                </c:pt>
                <c:pt idx="1069">
                  <c:v>66606</c:v>
                </c:pt>
                <c:pt idx="1070">
                  <c:v>31228</c:v>
                </c:pt>
                <c:pt idx="1071">
                  <c:v>25590</c:v>
                </c:pt>
                <c:pt idx="1072">
                  <c:v>64902</c:v>
                </c:pt>
                <c:pt idx="1073">
                  <c:v>64345</c:v>
                </c:pt>
                <c:pt idx="1074">
                  <c:v>65297</c:v>
                </c:pt>
                <c:pt idx="1075">
                  <c:v>48015</c:v>
                </c:pt>
                <c:pt idx="1076">
                  <c:v>50916</c:v>
                </c:pt>
                <c:pt idx="1077">
                  <c:v>51937</c:v>
                </c:pt>
                <c:pt idx="1078">
                  <c:v>52654</c:v>
                </c:pt>
                <c:pt idx="1079">
                  <c:v>53240</c:v>
                </c:pt>
                <c:pt idx="1080">
                  <c:v>70268</c:v>
                </c:pt>
                <c:pt idx="1081">
                  <c:v>27860</c:v>
                </c:pt>
                <c:pt idx="1082">
                  <c:v>53924</c:v>
                </c:pt>
                <c:pt idx="1083">
                  <c:v>25877</c:v>
                </c:pt>
                <c:pt idx="1084">
                  <c:v>30384</c:v>
                </c:pt>
                <c:pt idx="1085">
                  <c:v>24284</c:v>
                </c:pt>
                <c:pt idx="1086">
                  <c:v>51270</c:v>
                </c:pt>
                <c:pt idx="1087">
                  <c:v>24405</c:v>
                </c:pt>
                <c:pt idx="1088">
                  <c:v>34255</c:v>
                </c:pt>
                <c:pt idx="1089">
                  <c:v>50161</c:v>
                </c:pt>
                <c:pt idx="1090">
                  <c:v>45873</c:v>
                </c:pt>
                <c:pt idx="1091">
                  <c:v>59726</c:v>
                </c:pt>
                <c:pt idx="1092">
                  <c:v>65031</c:v>
                </c:pt>
                <c:pt idx="1093">
                  <c:v>49288</c:v>
                </c:pt>
                <c:pt idx="1094">
                  <c:v>1186737</c:v>
                </c:pt>
                <c:pt idx="1095">
                  <c:v>788833</c:v>
                </c:pt>
                <c:pt idx="1096">
                  <c:v>81931</c:v>
                </c:pt>
                <c:pt idx="1097">
                  <c:v>101911</c:v>
                </c:pt>
                <c:pt idx="1098">
                  <c:v>324890</c:v>
                </c:pt>
                <c:pt idx="1099">
                  <c:v>750879</c:v>
                </c:pt>
                <c:pt idx="1100">
                  <c:v>766059</c:v>
                </c:pt>
                <c:pt idx="1101">
                  <c:v>51474</c:v>
                </c:pt>
                <c:pt idx="1102">
                  <c:v>24274</c:v>
                </c:pt>
                <c:pt idx="1103">
                  <c:v>1641015</c:v>
                </c:pt>
                <c:pt idx="1104">
                  <c:v>58308</c:v>
                </c:pt>
                <c:pt idx="1105">
                  <c:v>17046</c:v>
                </c:pt>
                <c:pt idx="1106">
                  <c:v>28420</c:v>
                </c:pt>
                <c:pt idx="1107">
                  <c:v>1616950</c:v>
                </c:pt>
                <c:pt idx="1108">
                  <c:v>103897</c:v>
                </c:pt>
                <c:pt idx="1109">
                  <c:v>56779</c:v>
                </c:pt>
                <c:pt idx="1110">
                  <c:v>50505</c:v>
                </c:pt>
                <c:pt idx="1111">
                  <c:v>197660</c:v>
                </c:pt>
                <c:pt idx="1112">
                  <c:v>1734498</c:v>
                </c:pt>
                <c:pt idx="1113">
                  <c:v>111993</c:v>
                </c:pt>
                <c:pt idx="1114">
                  <c:v>103313</c:v>
                </c:pt>
                <c:pt idx="1115">
                  <c:v>101688</c:v>
                </c:pt>
                <c:pt idx="1116">
                  <c:v>116954</c:v>
                </c:pt>
                <c:pt idx="1117">
                  <c:v>73456</c:v>
                </c:pt>
                <c:pt idx="1118">
                  <c:v>78997</c:v>
                </c:pt>
                <c:pt idx="1119">
                  <c:v>106639</c:v>
                </c:pt>
                <c:pt idx="1120">
                  <c:v>110778</c:v>
                </c:pt>
                <c:pt idx="1121">
                  <c:v>79759</c:v>
                </c:pt>
                <c:pt idx="1122">
                  <c:v>89009</c:v>
                </c:pt>
                <c:pt idx="1123">
                  <c:v>104478</c:v>
                </c:pt>
                <c:pt idx="1124">
                  <c:v>107781</c:v>
                </c:pt>
                <c:pt idx="1125">
                  <c:v>90843</c:v>
                </c:pt>
                <c:pt idx="1126">
                  <c:v>114887</c:v>
                </c:pt>
                <c:pt idx="1127">
                  <c:v>109257</c:v>
                </c:pt>
                <c:pt idx="1128">
                  <c:v>110425</c:v>
                </c:pt>
                <c:pt idx="1129">
                  <c:v>87246</c:v>
                </c:pt>
                <c:pt idx="1130">
                  <c:v>76821</c:v>
                </c:pt>
                <c:pt idx="1131">
                  <c:v>97250</c:v>
                </c:pt>
                <c:pt idx="1132">
                  <c:v>126039</c:v>
                </c:pt>
                <c:pt idx="1133">
                  <c:v>86823</c:v>
                </c:pt>
                <c:pt idx="1134">
                  <c:v>90726</c:v>
                </c:pt>
                <c:pt idx="1135">
                  <c:v>116327</c:v>
                </c:pt>
                <c:pt idx="1136">
                  <c:v>94049</c:v>
                </c:pt>
                <c:pt idx="1137">
                  <c:v>90086</c:v>
                </c:pt>
                <c:pt idx="1138">
                  <c:v>110372</c:v>
                </c:pt>
                <c:pt idx="1139">
                  <c:v>96004</c:v>
                </c:pt>
                <c:pt idx="1140">
                  <c:v>106559</c:v>
                </c:pt>
                <c:pt idx="1141">
                  <c:v>143373</c:v>
                </c:pt>
                <c:pt idx="1142">
                  <c:v>90719</c:v>
                </c:pt>
                <c:pt idx="1143">
                  <c:v>75917</c:v>
                </c:pt>
                <c:pt idx="1144">
                  <c:v>101214</c:v>
                </c:pt>
                <c:pt idx="1145">
                  <c:v>97035</c:v>
                </c:pt>
                <c:pt idx="1146">
                  <c:v>184729</c:v>
                </c:pt>
                <c:pt idx="1147">
                  <c:v>91153</c:v>
                </c:pt>
                <c:pt idx="1148">
                  <c:v>96537</c:v>
                </c:pt>
                <c:pt idx="1149">
                  <c:v>74971</c:v>
                </c:pt>
                <c:pt idx="1150">
                  <c:v>63833</c:v>
                </c:pt>
                <c:pt idx="1151">
                  <c:v>85421</c:v>
                </c:pt>
                <c:pt idx="1152">
                  <c:v>72576</c:v>
                </c:pt>
                <c:pt idx="1153">
                  <c:v>68446</c:v>
                </c:pt>
                <c:pt idx="1154">
                  <c:v>76145</c:v>
                </c:pt>
                <c:pt idx="1155">
                  <c:v>82232</c:v>
                </c:pt>
                <c:pt idx="1156">
                  <c:v>102769</c:v>
                </c:pt>
                <c:pt idx="1157">
                  <c:v>53257</c:v>
                </c:pt>
                <c:pt idx="1158">
                  <c:v>108897</c:v>
                </c:pt>
                <c:pt idx="1159">
                  <c:v>78794</c:v>
                </c:pt>
                <c:pt idx="1160">
                  <c:v>48287</c:v>
                </c:pt>
                <c:pt idx="1161">
                  <c:v>92387</c:v>
                </c:pt>
                <c:pt idx="1162">
                  <c:v>93089</c:v>
                </c:pt>
                <c:pt idx="1163">
                  <c:v>100544</c:v>
                </c:pt>
                <c:pt idx="1164">
                  <c:v>134734</c:v>
                </c:pt>
                <c:pt idx="1165">
                  <c:v>98443</c:v>
                </c:pt>
                <c:pt idx="1166">
                  <c:v>119440</c:v>
                </c:pt>
                <c:pt idx="1167">
                  <c:v>87431</c:v>
                </c:pt>
                <c:pt idx="1168">
                  <c:v>117986</c:v>
                </c:pt>
                <c:pt idx="1169">
                  <c:v>87996</c:v>
                </c:pt>
                <c:pt idx="1170">
                  <c:v>95696</c:v>
                </c:pt>
                <c:pt idx="1171">
                  <c:v>102974</c:v>
                </c:pt>
                <c:pt idx="1172">
                  <c:v>81456</c:v>
                </c:pt>
                <c:pt idx="1173">
                  <c:v>107561</c:v>
                </c:pt>
                <c:pt idx="1174">
                  <c:v>122989</c:v>
                </c:pt>
                <c:pt idx="1175">
                  <c:v>80384</c:v>
                </c:pt>
                <c:pt idx="1176">
                  <c:v>87821</c:v>
                </c:pt>
                <c:pt idx="1177">
                  <c:v>87806</c:v>
                </c:pt>
                <c:pt idx="1178">
                  <c:v>101895</c:v>
                </c:pt>
                <c:pt idx="1179">
                  <c:v>109972</c:v>
                </c:pt>
                <c:pt idx="1180">
                  <c:v>101854</c:v>
                </c:pt>
                <c:pt idx="1181">
                  <c:v>113365</c:v>
                </c:pt>
                <c:pt idx="1182">
                  <c:v>97291</c:v>
                </c:pt>
                <c:pt idx="1183">
                  <c:v>340234</c:v>
                </c:pt>
                <c:pt idx="1184">
                  <c:v>306594</c:v>
                </c:pt>
                <c:pt idx="1185">
                  <c:v>181546</c:v>
                </c:pt>
                <c:pt idx="1186">
                  <c:v>287892</c:v>
                </c:pt>
                <c:pt idx="1187">
                  <c:v>3257549</c:v>
                </c:pt>
                <c:pt idx="1188">
                  <c:v>2851157</c:v>
                </c:pt>
                <c:pt idx="1189">
                  <c:v>1934184</c:v>
                </c:pt>
                <c:pt idx="1190">
                  <c:v>126515</c:v>
                </c:pt>
                <c:pt idx="1191">
                  <c:v>39699</c:v>
                </c:pt>
                <c:pt idx="1192">
                  <c:v>157703</c:v>
                </c:pt>
                <c:pt idx="1193">
                  <c:v>18042</c:v>
                </c:pt>
                <c:pt idx="1194">
                  <c:v>178652</c:v>
                </c:pt>
                <c:pt idx="1195">
                  <c:v>1787797</c:v>
                </c:pt>
                <c:pt idx="1196">
                  <c:v>777875</c:v>
                </c:pt>
                <c:pt idx="1197">
                  <c:v>70431</c:v>
                </c:pt>
                <c:pt idx="1198">
                  <c:v>260457</c:v>
                </c:pt>
                <c:pt idx="1199">
                  <c:v>107958</c:v>
                </c:pt>
                <c:pt idx="1200">
                  <c:v>1124064</c:v>
                </c:pt>
                <c:pt idx="1201">
                  <c:v>932328</c:v>
                </c:pt>
                <c:pt idx="1202">
                  <c:v>1242336</c:v>
                </c:pt>
                <c:pt idx="1203">
                  <c:v>51665</c:v>
                </c:pt>
                <c:pt idx="1204">
                  <c:v>50163</c:v>
                </c:pt>
                <c:pt idx="1205">
                  <c:v>197719</c:v>
                </c:pt>
                <c:pt idx="1206">
                  <c:v>1055090</c:v>
                </c:pt>
                <c:pt idx="1207">
                  <c:v>353577</c:v>
                </c:pt>
                <c:pt idx="1208">
                  <c:v>1807008</c:v>
                </c:pt>
                <c:pt idx="1209">
                  <c:v>106546</c:v>
                </c:pt>
                <c:pt idx="1210">
                  <c:v>640005</c:v>
                </c:pt>
                <c:pt idx="1211">
                  <c:v>611983</c:v>
                </c:pt>
                <c:pt idx="1212">
                  <c:v>643483</c:v>
                </c:pt>
                <c:pt idx="1213">
                  <c:v>810856</c:v>
                </c:pt>
                <c:pt idx="1214">
                  <c:v>102026</c:v>
                </c:pt>
                <c:pt idx="1215">
                  <c:v>98323</c:v>
                </c:pt>
                <c:pt idx="1216">
                  <c:v>703085</c:v>
                </c:pt>
                <c:pt idx="1217">
                  <c:v>27957</c:v>
                </c:pt>
                <c:pt idx="1218">
                  <c:v>535845</c:v>
                </c:pt>
                <c:pt idx="1219">
                  <c:v>98045</c:v>
                </c:pt>
                <c:pt idx="1220">
                  <c:v>920121</c:v>
                </c:pt>
                <c:pt idx="1221">
                  <c:v>68558</c:v>
                </c:pt>
                <c:pt idx="1222">
                  <c:v>44568</c:v>
                </c:pt>
                <c:pt idx="1223">
                  <c:v>2427505</c:v>
                </c:pt>
                <c:pt idx="1224">
                  <c:v>1330543</c:v>
                </c:pt>
                <c:pt idx="1225">
                  <c:v>1171004</c:v>
                </c:pt>
                <c:pt idx="1226">
                  <c:v>249661</c:v>
                </c:pt>
                <c:pt idx="1227">
                  <c:v>46748</c:v>
                </c:pt>
                <c:pt idx="1228">
                  <c:v>988272</c:v>
                </c:pt>
                <c:pt idx="1229">
                  <c:v>215462</c:v>
                </c:pt>
                <c:pt idx="1230">
                  <c:v>458140</c:v>
                </c:pt>
                <c:pt idx="1231">
                  <c:v>421074</c:v>
                </c:pt>
                <c:pt idx="1232">
                  <c:v>155467</c:v>
                </c:pt>
                <c:pt idx="1233">
                  <c:v>240590</c:v>
                </c:pt>
                <c:pt idx="1234">
                  <c:v>82121</c:v>
                </c:pt>
                <c:pt idx="1235">
                  <c:v>216755</c:v>
                </c:pt>
                <c:pt idx="1236">
                  <c:v>528330</c:v>
                </c:pt>
                <c:pt idx="1237">
                  <c:v>1031763</c:v>
                </c:pt>
                <c:pt idx="1238">
                  <c:v>528009</c:v>
                </c:pt>
                <c:pt idx="1239">
                  <c:v>171438</c:v>
                </c:pt>
                <c:pt idx="1240">
                  <c:v>925297</c:v>
                </c:pt>
                <c:pt idx="1241">
                  <c:v>289471</c:v>
                </c:pt>
                <c:pt idx="1242">
                  <c:v>370549</c:v>
                </c:pt>
                <c:pt idx="1243">
                  <c:v>182828</c:v>
                </c:pt>
                <c:pt idx="1244">
                  <c:v>413629</c:v>
                </c:pt>
                <c:pt idx="1245">
                  <c:v>158546</c:v>
                </c:pt>
                <c:pt idx="1246">
                  <c:v>935849</c:v>
                </c:pt>
                <c:pt idx="1247">
                  <c:v>2403622</c:v>
                </c:pt>
                <c:pt idx="1248">
                  <c:v>536721</c:v>
                </c:pt>
                <c:pt idx="1249">
                  <c:v>308256</c:v>
                </c:pt>
                <c:pt idx="1250">
                  <c:v>186643</c:v>
                </c:pt>
                <c:pt idx="1251">
                  <c:v>347365</c:v>
                </c:pt>
                <c:pt idx="1252">
                  <c:v>1146912</c:v>
                </c:pt>
                <c:pt idx="1253">
                  <c:v>100075</c:v>
                </c:pt>
                <c:pt idx="1254">
                  <c:v>194177</c:v>
                </c:pt>
                <c:pt idx="1255">
                  <c:v>9395757</c:v>
                </c:pt>
                <c:pt idx="1256">
                  <c:v>3257462</c:v>
                </c:pt>
                <c:pt idx="1257">
                  <c:v>110734</c:v>
                </c:pt>
                <c:pt idx="1258">
                  <c:v>151959</c:v>
                </c:pt>
                <c:pt idx="1259">
                  <c:v>1200428</c:v>
                </c:pt>
                <c:pt idx="1260">
                  <c:v>223711</c:v>
                </c:pt>
                <c:pt idx="1261">
                  <c:v>24710</c:v>
                </c:pt>
                <c:pt idx="1262">
                  <c:v>26957</c:v>
                </c:pt>
                <c:pt idx="1263">
                  <c:v>135052</c:v>
                </c:pt>
                <c:pt idx="1264">
                  <c:v>27230</c:v>
                </c:pt>
                <c:pt idx="1265">
                  <c:v>241322</c:v>
                </c:pt>
                <c:pt idx="1266">
                  <c:v>189562</c:v>
                </c:pt>
                <c:pt idx="1267">
                  <c:v>455479</c:v>
                </c:pt>
                <c:pt idx="1268">
                  <c:v>48585</c:v>
                </c:pt>
                <c:pt idx="1269">
                  <c:v>581758</c:v>
                </c:pt>
                <c:pt idx="1270">
                  <c:v>83612</c:v>
                </c:pt>
                <c:pt idx="1271">
                  <c:v>133802</c:v>
                </c:pt>
                <c:pt idx="1272">
                  <c:v>177391</c:v>
                </c:pt>
                <c:pt idx="1273">
                  <c:v>79700</c:v>
                </c:pt>
                <c:pt idx="1274">
                  <c:v>89295</c:v>
                </c:pt>
                <c:pt idx="1275">
                  <c:v>187994</c:v>
                </c:pt>
                <c:pt idx="1276">
                  <c:v>290768</c:v>
                </c:pt>
                <c:pt idx="1277">
                  <c:v>1097459</c:v>
                </c:pt>
                <c:pt idx="1278">
                  <c:v>30340611</c:v>
                </c:pt>
                <c:pt idx="1279">
                  <c:v>683097</c:v>
                </c:pt>
                <c:pt idx="1280">
                  <c:v>16677</c:v>
                </c:pt>
                <c:pt idx="1281">
                  <c:v>511904</c:v>
                </c:pt>
                <c:pt idx="1282">
                  <c:v>742101</c:v>
                </c:pt>
                <c:pt idx="1283">
                  <c:v>1795145</c:v>
                </c:pt>
                <c:pt idx="1284">
                  <c:v>179073</c:v>
                </c:pt>
                <c:pt idx="1285">
                  <c:v>460754</c:v>
                </c:pt>
                <c:pt idx="1286">
                  <c:v>544314</c:v>
                </c:pt>
                <c:pt idx="1287">
                  <c:v>4344447</c:v>
                </c:pt>
                <c:pt idx="1288">
                  <c:v>2664065</c:v>
                </c:pt>
                <c:pt idx="1289">
                  <c:v>158690</c:v>
                </c:pt>
                <c:pt idx="1290">
                  <c:v>4890338</c:v>
                </c:pt>
                <c:pt idx="1291">
                  <c:v>241075</c:v>
                </c:pt>
                <c:pt idx="1292">
                  <c:v>406779</c:v>
                </c:pt>
                <c:pt idx="1293">
                  <c:v>41554</c:v>
                </c:pt>
                <c:pt idx="1294">
                  <c:v>133305</c:v>
                </c:pt>
                <c:pt idx="1295">
                  <c:v>716969</c:v>
                </c:pt>
                <c:pt idx="1296">
                  <c:v>212822</c:v>
                </c:pt>
                <c:pt idx="1297">
                  <c:v>493331</c:v>
                </c:pt>
                <c:pt idx="1298">
                  <c:v>402681</c:v>
                </c:pt>
                <c:pt idx="1299">
                  <c:v>1282011</c:v>
                </c:pt>
                <c:pt idx="1300">
                  <c:v>649090</c:v>
                </c:pt>
                <c:pt idx="1301">
                  <c:v>47745</c:v>
                </c:pt>
                <c:pt idx="1302">
                  <c:v>19007</c:v>
                </c:pt>
                <c:pt idx="1303">
                  <c:v>3292160</c:v>
                </c:pt>
                <c:pt idx="1304">
                  <c:v>390918</c:v>
                </c:pt>
                <c:pt idx="1305">
                  <c:v>337228</c:v>
                </c:pt>
                <c:pt idx="1306">
                  <c:v>28079</c:v>
                </c:pt>
                <c:pt idx="1307">
                  <c:v>106491</c:v>
                </c:pt>
                <c:pt idx="1308">
                  <c:v>143877</c:v>
                </c:pt>
                <c:pt idx="1309">
                  <c:v>465556</c:v>
                </c:pt>
                <c:pt idx="1310">
                  <c:v>42422</c:v>
                </c:pt>
                <c:pt idx="1311">
                  <c:v>167830</c:v>
                </c:pt>
                <c:pt idx="1312">
                  <c:v>75704</c:v>
                </c:pt>
                <c:pt idx="1313">
                  <c:v>47667</c:v>
                </c:pt>
                <c:pt idx="1314">
                  <c:v>112529</c:v>
                </c:pt>
                <c:pt idx="1315">
                  <c:v>277050</c:v>
                </c:pt>
                <c:pt idx="1316">
                  <c:v>97267</c:v>
                </c:pt>
                <c:pt idx="1317">
                  <c:v>78668</c:v>
                </c:pt>
                <c:pt idx="1318">
                  <c:v>140059</c:v>
                </c:pt>
                <c:pt idx="1319">
                  <c:v>114849</c:v>
                </c:pt>
                <c:pt idx="1320">
                  <c:v>220992</c:v>
                </c:pt>
                <c:pt idx="1321">
                  <c:v>692397</c:v>
                </c:pt>
                <c:pt idx="1322">
                  <c:v>113830</c:v>
                </c:pt>
                <c:pt idx="1323">
                  <c:v>155314</c:v>
                </c:pt>
                <c:pt idx="1324">
                  <c:v>177467</c:v>
                </c:pt>
                <c:pt idx="1325">
                  <c:v>74997</c:v>
                </c:pt>
                <c:pt idx="1326">
                  <c:v>168600</c:v>
                </c:pt>
                <c:pt idx="1327">
                  <c:v>177370</c:v>
                </c:pt>
                <c:pt idx="1328">
                  <c:v>141716</c:v>
                </c:pt>
                <c:pt idx="1329">
                  <c:v>52857</c:v>
                </c:pt>
                <c:pt idx="1330">
                  <c:v>18961</c:v>
                </c:pt>
                <c:pt idx="1331">
                  <c:v>116535</c:v>
                </c:pt>
                <c:pt idx="1332">
                  <c:v>43057</c:v>
                </c:pt>
                <c:pt idx="1333">
                  <c:v>82184</c:v>
                </c:pt>
                <c:pt idx="1334">
                  <c:v>215768</c:v>
                </c:pt>
                <c:pt idx="1335">
                  <c:v>615075</c:v>
                </c:pt>
                <c:pt idx="1336">
                  <c:v>166874</c:v>
                </c:pt>
                <c:pt idx="1337">
                  <c:v>9548</c:v>
                </c:pt>
                <c:pt idx="1338">
                  <c:v>101345</c:v>
                </c:pt>
                <c:pt idx="1339">
                  <c:v>352635</c:v>
                </c:pt>
                <c:pt idx="1340">
                  <c:v>327537</c:v>
                </c:pt>
                <c:pt idx="1341">
                  <c:v>182356</c:v>
                </c:pt>
                <c:pt idx="1342">
                  <c:v>2578856</c:v>
                </c:pt>
                <c:pt idx="1343">
                  <c:v>195764</c:v>
                </c:pt>
                <c:pt idx="1344">
                  <c:v>21668</c:v>
                </c:pt>
                <c:pt idx="1345">
                  <c:v>132425</c:v>
                </c:pt>
                <c:pt idx="1346">
                  <c:v>447385</c:v>
                </c:pt>
                <c:pt idx="1347">
                  <c:v>325665</c:v>
                </c:pt>
                <c:pt idx="1348">
                  <c:v>170207</c:v>
                </c:pt>
                <c:pt idx="1349">
                  <c:v>13759</c:v>
                </c:pt>
                <c:pt idx="1350">
                  <c:v>1735291</c:v>
                </c:pt>
                <c:pt idx="1351">
                  <c:v>53548</c:v>
                </c:pt>
                <c:pt idx="1352">
                  <c:v>47020</c:v>
                </c:pt>
                <c:pt idx="1353">
                  <c:v>67508</c:v>
                </c:pt>
                <c:pt idx="1354">
                  <c:v>301002</c:v>
                </c:pt>
                <c:pt idx="1355">
                  <c:v>129201</c:v>
                </c:pt>
                <c:pt idx="1356">
                  <c:v>323522</c:v>
                </c:pt>
                <c:pt idx="1357">
                  <c:v>27159</c:v>
                </c:pt>
                <c:pt idx="1358">
                  <c:v>600067</c:v>
                </c:pt>
                <c:pt idx="1359">
                  <c:v>1195202</c:v>
                </c:pt>
                <c:pt idx="1360">
                  <c:v>49252</c:v>
                </c:pt>
                <c:pt idx="1361">
                  <c:v>45311</c:v>
                </c:pt>
                <c:pt idx="1362">
                  <c:v>14214</c:v>
                </c:pt>
                <c:pt idx="1363">
                  <c:v>25292</c:v>
                </c:pt>
                <c:pt idx="1364">
                  <c:v>35808</c:v>
                </c:pt>
                <c:pt idx="1365">
                  <c:v>93543</c:v>
                </c:pt>
                <c:pt idx="1366">
                  <c:v>1209733</c:v>
                </c:pt>
                <c:pt idx="1367">
                  <c:v>1458417</c:v>
                </c:pt>
                <c:pt idx="1368">
                  <c:v>499161</c:v>
                </c:pt>
                <c:pt idx="1369">
                  <c:v>3368378</c:v>
                </c:pt>
                <c:pt idx="1370">
                  <c:v>68095</c:v>
                </c:pt>
                <c:pt idx="1371">
                  <c:v>9906528</c:v>
                </c:pt>
                <c:pt idx="1372">
                  <c:v>546008</c:v>
                </c:pt>
                <c:pt idx="1373">
                  <c:v>246343</c:v>
                </c:pt>
                <c:pt idx="1374">
                  <c:v>294482</c:v>
                </c:pt>
                <c:pt idx="1375">
                  <c:v>2039324</c:v>
                </c:pt>
                <c:pt idx="1376">
                  <c:v>89538</c:v>
                </c:pt>
                <c:pt idx="1377">
                  <c:v>75524</c:v>
                </c:pt>
                <c:pt idx="1378">
                  <c:v>44062</c:v>
                </c:pt>
                <c:pt idx="1379">
                  <c:v>555367</c:v>
                </c:pt>
                <c:pt idx="1380">
                  <c:v>61805</c:v>
                </c:pt>
                <c:pt idx="1381">
                  <c:v>129800</c:v>
                </c:pt>
                <c:pt idx="1382">
                  <c:v>63372</c:v>
                </c:pt>
                <c:pt idx="1383">
                  <c:v>223461</c:v>
                </c:pt>
                <c:pt idx="1384">
                  <c:v>144609</c:v>
                </c:pt>
                <c:pt idx="1385">
                  <c:v>47445</c:v>
                </c:pt>
                <c:pt idx="1386">
                  <c:v>41553</c:v>
                </c:pt>
                <c:pt idx="1387">
                  <c:v>37471</c:v>
                </c:pt>
                <c:pt idx="1388">
                  <c:v>44763</c:v>
                </c:pt>
                <c:pt idx="1389">
                  <c:v>42735</c:v>
                </c:pt>
                <c:pt idx="1390">
                  <c:v>100211</c:v>
                </c:pt>
                <c:pt idx="1391">
                  <c:v>81096</c:v>
                </c:pt>
                <c:pt idx="1392">
                  <c:v>71005</c:v>
                </c:pt>
                <c:pt idx="1393">
                  <c:v>138252</c:v>
                </c:pt>
                <c:pt idx="1394">
                  <c:v>75360</c:v>
                </c:pt>
                <c:pt idx="1395">
                  <c:v>122251</c:v>
                </c:pt>
                <c:pt idx="1396">
                  <c:v>60216</c:v>
                </c:pt>
                <c:pt idx="1397">
                  <c:v>130117</c:v>
                </c:pt>
                <c:pt idx="1398">
                  <c:v>44773</c:v>
                </c:pt>
                <c:pt idx="1399">
                  <c:v>79353</c:v>
                </c:pt>
                <c:pt idx="1400">
                  <c:v>47101</c:v>
                </c:pt>
                <c:pt idx="1401">
                  <c:v>61089</c:v>
                </c:pt>
                <c:pt idx="1402">
                  <c:v>133024</c:v>
                </c:pt>
                <c:pt idx="1403">
                  <c:v>27144</c:v>
                </c:pt>
                <c:pt idx="1404">
                  <c:v>26398</c:v>
                </c:pt>
                <c:pt idx="1405">
                  <c:v>66521</c:v>
                </c:pt>
                <c:pt idx="1406">
                  <c:v>128072</c:v>
                </c:pt>
                <c:pt idx="1407">
                  <c:v>55646</c:v>
                </c:pt>
                <c:pt idx="1408">
                  <c:v>417165</c:v>
                </c:pt>
                <c:pt idx="1409">
                  <c:v>270036</c:v>
                </c:pt>
                <c:pt idx="1410">
                  <c:v>246401</c:v>
                </c:pt>
                <c:pt idx="1411">
                  <c:v>2000177</c:v>
                </c:pt>
                <c:pt idx="1412">
                  <c:v>36828</c:v>
                </c:pt>
                <c:pt idx="1413">
                  <c:v>210898</c:v>
                </c:pt>
                <c:pt idx="1414">
                  <c:v>10494233</c:v>
                </c:pt>
                <c:pt idx="1415">
                  <c:v>75627</c:v>
                </c:pt>
                <c:pt idx="1416">
                  <c:v>109028</c:v>
                </c:pt>
                <c:pt idx="1417">
                  <c:v>152760</c:v>
                </c:pt>
                <c:pt idx="1418">
                  <c:v>601841</c:v>
                </c:pt>
                <c:pt idx="1419">
                  <c:v>257085</c:v>
                </c:pt>
                <c:pt idx="1420">
                  <c:v>10289838</c:v>
                </c:pt>
                <c:pt idx="1421">
                  <c:v>186728</c:v>
                </c:pt>
                <c:pt idx="1422">
                  <c:v>143427</c:v>
                </c:pt>
                <c:pt idx="1423">
                  <c:v>90650</c:v>
                </c:pt>
                <c:pt idx="1424">
                  <c:v>73321</c:v>
                </c:pt>
                <c:pt idx="1425">
                  <c:v>8501135</c:v>
                </c:pt>
                <c:pt idx="1426">
                  <c:v>1583581</c:v>
                </c:pt>
                <c:pt idx="1427">
                  <c:v>2675561</c:v>
                </c:pt>
                <c:pt idx="1428">
                  <c:v>2646722</c:v>
                </c:pt>
                <c:pt idx="1429">
                  <c:v>1064820</c:v>
                </c:pt>
                <c:pt idx="1430">
                  <c:v>1120226</c:v>
                </c:pt>
                <c:pt idx="1431">
                  <c:v>256149</c:v>
                </c:pt>
                <c:pt idx="1432">
                  <c:v>923837</c:v>
                </c:pt>
                <c:pt idx="1433">
                  <c:v>1041392</c:v>
                </c:pt>
                <c:pt idx="1434">
                  <c:v>102738</c:v>
                </c:pt>
                <c:pt idx="1435">
                  <c:v>1883330</c:v>
                </c:pt>
                <c:pt idx="1436">
                  <c:v>796838</c:v>
                </c:pt>
                <c:pt idx="1437">
                  <c:v>1728203</c:v>
                </c:pt>
                <c:pt idx="1438">
                  <c:v>943162</c:v>
                </c:pt>
                <c:pt idx="1439">
                  <c:v>2031195</c:v>
                </c:pt>
                <c:pt idx="1440">
                  <c:v>350962</c:v>
                </c:pt>
                <c:pt idx="1441">
                  <c:v>1228037</c:v>
                </c:pt>
                <c:pt idx="1442">
                  <c:v>1236825</c:v>
                </c:pt>
                <c:pt idx="1443">
                  <c:v>313573</c:v>
                </c:pt>
                <c:pt idx="1444">
                  <c:v>826497</c:v>
                </c:pt>
                <c:pt idx="1445">
                  <c:v>1527331</c:v>
                </c:pt>
                <c:pt idx="1446">
                  <c:v>789232</c:v>
                </c:pt>
                <c:pt idx="1447">
                  <c:v>403238</c:v>
                </c:pt>
                <c:pt idx="1448">
                  <c:v>1308694</c:v>
                </c:pt>
                <c:pt idx="1449">
                  <c:v>677984</c:v>
                </c:pt>
                <c:pt idx="1450">
                  <c:v>964692</c:v>
                </c:pt>
                <c:pt idx="1451">
                  <c:v>1790202</c:v>
                </c:pt>
                <c:pt idx="1452">
                  <c:v>52702</c:v>
                </c:pt>
                <c:pt idx="1453">
                  <c:v>106794</c:v>
                </c:pt>
                <c:pt idx="1454">
                  <c:v>145854</c:v>
                </c:pt>
                <c:pt idx="1455">
                  <c:v>77300</c:v>
                </c:pt>
                <c:pt idx="1456">
                  <c:v>10946</c:v>
                </c:pt>
                <c:pt idx="1457">
                  <c:v>273074</c:v>
                </c:pt>
                <c:pt idx="1458">
                  <c:v>1008091</c:v>
                </c:pt>
                <c:pt idx="1459">
                  <c:v>177676</c:v>
                </c:pt>
                <c:pt idx="1460">
                  <c:v>1158940</c:v>
                </c:pt>
                <c:pt idx="1461">
                  <c:v>1639459</c:v>
                </c:pt>
                <c:pt idx="1462">
                  <c:v>854720</c:v>
                </c:pt>
                <c:pt idx="1463">
                  <c:v>228503</c:v>
                </c:pt>
                <c:pt idx="1464">
                  <c:v>140633</c:v>
                </c:pt>
                <c:pt idx="1465">
                  <c:v>732619</c:v>
                </c:pt>
                <c:pt idx="1466">
                  <c:v>11229929</c:v>
                </c:pt>
                <c:pt idx="1467">
                  <c:v>333002</c:v>
                </c:pt>
                <c:pt idx="1468">
                  <c:v>963847</c:v>
                </c:pt>
                <c:pt idx="1469">
                  <c:v>1543550</c:v>
                </c:pt>
                <c:pt idx="1470">
                  <c:v>316871</c:v>
                </c:pt>
                <c:pt idx="1471">
                  <c:v>17462</c:v>
                </c:pt>
                <c:pt idx="1472">
                  <c:v>102694</c:v>
                </c:pt>
                <c:pt idx="1473">
                  <c:v>50607</c:v>
                </c:pt>
                <c:pt idx="1474">
                  <c:v>129957</c:v>
                </c:pt>
                <c:pt idx="1475">
                  <c:v>396383</c:v>
                </c:pt>
                <c:pt idx="1476">
                  <c:v>7438645</c:v>
                </c:pt>
                <c:pt idx="1477">
                  <c:v>1358116</c:v>
                </c:pt>
                <c:pt idx="1478">
                  <c:v>174817</c:v>
                </c:pt>
                <c:pt idx="1479">
                  <c:v>59629</c:v>
                </c:pt>
                <c:pt idx="1480">
                  <c:v>253783</c:v>
                </c:pt>
                <c:pt idx="1481">
                  <c:v>74128</c:v>
                </c:pt>
                <c:pt idx="1482">
                  <c:v>377767</c:v>
                </c:pt>
                <c:pt idx="1483">
                  <c:v>213024</c:v>
                </c:pt>
                <c:pt idx="1484">
                  <c:v>487236</c:v>
                </c:pt>
                <c:pt idx="1485">
                  <c:v>267602</c:v>
                </c:pt>
                <c:pt idx="1486">
                  <c:v>7805316</c:v>
                </c:pt>
                <c:pt idx="1487">
                  <c:v>31108</c:v>
                </c:pt>
                <c:pt idx="1488">
                  <c:v>276547</c:v>
                </c:pt>
                <c:pt idx="1489">
                  <c:v>39634</c:v>
                </c:pt>
                <c:pt idx="1490">
                  <c:v>159612</c:v>
                </c:pt>
                <c:pt idx="1491">
                  <c:v>44978</c:v>
                </c:pt>
                <c:pt idx="1492">
                  <c:v>255654</c:v>
                </c:pt>
                <c:pt idx="1493">
                  <c:v>367755</c:v>
                </c:pt>
                <c:pt idx="1494">
                  <c:v>108728</c:v>
                </c:pt>
                <c:pt idx="1495">
                  <c:v>179400</c:v>
                </c:pt>
                <c:pt idx="1496">
                  <c:v>1900233</c:v>
                </c:pt>
                <c:pt idx="1497">
                  <c:v>244997</c:v>
                </c:pt>
                <c:pt idx="1498">
                  <c:v>802859</c:v>
                </c:pt>
                <c:pt idx="1499">
                  <c:v>304914</c:v>
                </c:pt>
                <c:pt idx="1500">
                  <c:v>914521</c:v>
                </c:pt>
                <c:pt idx="1501">
                  <c:v>1288731</c:v>
                </c:pt>
                <c:pt idx="1502">
                  <c:v>79286</c:v>
                </c:pt>
                <c:pt idx="1503">
                  <c:v>68133</c:v>
                </c:pt>
                <c:pt idx="1504">
                  <c:v>133963</c:v>
                </c:pt>
                <c:pt idx="1505">
                  <c:v>328726</c:v>
                </c:pt>
                <c:pt idx="1506">
                  <c:v>789024</c:v>
                </c:pt>
                <c:pt idx="1507">
                  <c:v>3896398</c:v>
                </c:pt>
                <c:pt idx="1508">
                  <c:v>661153</c:v>
                </c:pt>
                <c:pt idx="1509">
                  <c:v>5952978</c:v>
                </c:pt>
                <c:pt idx="1510">
                  <c:v>216209</c:v>
                </c:pt>
                <c:pt idx="1511">
                  <c:v>182089</c:v>
                </c:pt>
                <c:pt idx="1512">
                  <c:v>308576</c:v>
                </c:pt>
                <c:pt idx="1513">
                  <c:v>394254</c:v>
                </c:pt>
                <c:pt idx="1514">
                  <c:v>562615</c:v>
                </c:pt>
                <c:pt idx="1515">
                  <c:v>1262135</c:v>
                </c:pt>
                <c:pt idx="1516">
                  <c:v>137078</c:v>
                </c:pt>
                <c:pt idx="1517">
                  <c:v>200503</c:v>
                </c:pt>
                <c:pt idx="1518">
                  <c:v>283537</c:v>
                </c:pt>
                <c:pt idx="1519">
                  <c:v>168489</c:v>
                </c:pt>
                <c:pt idx="1520">
                  <c:v>300861</c:v>
                </c:pt>
                <c:pt idx="1521">
                  <c:v>777833</c:v>
                </c:pt>
                <c:pt idx="1522">
                  <c:v>381939</c:v>
                </c:pt>
                <c:pt idx="1523">
                  <c:v>792957</c:v>
                </c:pt>
                <c:pt idx="1524">
                  <c:v>740887</c:v>
                </c:pt>
                <c:pt idx="1525">
                  <c:v>748566</c:v>
                </c:pt>
                <c:pt idx="1526">
                  <c:v>469593</c:v>
                </c:pt>
                <c:pt idx="1527">
                  <c:v>556119</c:v>
                </c:pt>
                <c:pt idx="1528">
                  <c:v>688317</c:v>
                </c:pt>
                <c:pt idx="1529">
                  <c:v>604699</c:v>
                </c:pt>
                <c:pt idx="1530">
                  <c:v>544362</c:v>
                </c:pt>
                <c:pt idx="1531">
                  <c:v>264225</c:v>
                </c:pt>
                <c:pt idx="1532">
                  <c:v>587431</c:v>
                </c:pt>
                <c:pt idx="1533">
                  <c:v>590873</c:v>
                </c:pt>
                <c:pt idx="1534">
                  <c:v>716422</c:v>
                </c:pt>
                <c:pt idx="1535">
                  <c:v>625741</c:v>
                </c:pt>
                <c:pt idx="1536">
                  <c:v>189261</c:v>
                </c:pt>
                <c:pt idx="1537">
                  <c:v>80213</c:v>
                </c:pt>
                <c:pt idx="1538">
                  <c:v>740178</c:v>
                </c:pt>
                <c:pt idx="1539">
                  <c:v>3495663</c:v>
                </c:pt>
                <c:pt idx="1540">
                  <c:v>485700</c:v>
                </c:pt>
                <c:pt idx="1541">
                  <c:v>2961432</c:v>
                </c:pt>
                <c:pt idx="1542">
                  <c:v>18904020</c:v>
                </c:pt>
                <c:pt idx="1543">
                  <c:v>530877</c:v>
                </c:pt>
                <c:pt idx="1544">
                  <c:v>1016346</c:v>
                </c:pt>
                <c:pt idx="1545">
                  <c:v>713941</c:v>
                </c:pt>
                <c:pt idx="1546">
                  <c:v>234387</c:v>
                </c:pt>
                <c:pt idx="1547">
                  <c:v>1503131</c:v>
                </c:pt>
                <c:pt idx="1548">
                  <c:v>37458</c:v>
                </c:pt>
                <c:pt idx="1549">
                  <c:v>150421</c:v>
                </c:pt>
                <c:pt idx="1550">
                  <c:v>833853</c:v>
                </c:pt>
                <c:pt idx="1551">
                  <c:v>141580</c:v>
                </c:pt>
                <c:pt idx="1552">
                  <c:v>33302</c:v>
                </c:pt>
                <c:pt idx="1553">
                  <c:v>336717</c:v>
                </c:pt>
                <c:pt idx="1554">
                  <c:v>446505</c:v>
                </c:pt>
                <c:pt idx="1555">
                  <c:v>93376</c:v>
                </c:pt>
                <c:pt idx="1556">
                  <c:v>270805</c:v>
                </c:pt>
                <c:pt idx="1557">
                  <c:v>105964</c:v>
                </c:pt>
                <c:pt idx="1558">
                  <c:v>640705</c:v>
                </c:pt>
                <c:pt idx="1559">
                  <c:v>170092</c:v>
                </c:pt>
                <c:pt idx="1560">
                  <c:v>428740</c:v>
                </c:pt>
                <c:pt idx="1561">
                  <c:v>139842</c:v>
                </c:pt>
                <c:pt idx="1562">
                  <c:v>31260</c:v>
                </c:pt>
                <c:pt idx="1563">
                  <c:v>24303</c:v>
                </c:pt>
                <c:pt idx="1564">
                  <c:v>484035</c:v>
                </c:pt>
                <c:pt idx="1565">
                  <c:v>464779</c:v>
                </c:pt>
                <c:pt idx="1566">
                  <c:v>278540</c:v>
                </c:pt>
                <c:pt idx="1567">
                  <c:v>209458</c:v>
                </c:pt>
                <c:pt idx="1568">
                  <c:v>191145</c:v>
                </c:pt>
                <c:pt idx="1569">
                  <c:v>30241</c:v>
                </c:pt>
                <c:pt idx="1570">
                  <c:v>123720</c:v>
                </c:pt>
                <c:pt idx="1571">
                  <c:v>677810</c:v>
                </c:pt>
                <c:pt idx="1572">
                  <c:v>413833</c:v>
                </c:pt>
                <c:pt idx="1573">
                  <c:v>131544</c:v>
                </c:pt>
                <c:pt idx="1574">
                  <c:v>76705</c:v>
                </c:pt>
                <c:pt idx="1575">
                  <c:v>49072</c:v>
                </c:pt>
                <c:pt idx="1576">
                  <c:v>118276</c:v>
                </c:pt>
                <c:pt idx="1577">
                  <c:v>178116</c:v>
                </c:pt>
                <c:pt idx="1578">
                  <c:v>410421</c:v>
                </c:pt>
                <c:pt idx="1579">
                  <c:v>83316</c:v>
                </c:pt>
                <c:pt idx="1580">
                  <c:v>63398</c:v>
                </c:pt>
                <c:pt idx="1581">
                  <c:v>39469</c:v>
                </c:pt>
                <c:pt idx="1582">
                  <c:v>61702</c:v>
                </c:pt>
                <c:pt idx="1583">
                  <c:v>109261</c:v>
                </c:pt>
                <c:pt idx="1584">
                  <c:v>88961</c:v>
                </c:pt>
                <c:pt idx="1585">
                  <c:v>64346</c:v>
                </c:pt>
                <c:pt idx="1586">
                  <c:v>40639</c:v>
                </c:pt>
                <c:pt idx="1587">
                  <c:v>116948</c:v>
                </c:pt>
                <c:pt idx="1588">
                  <c:v>59969</c:v>
                </c:pt>
                <c:pt idx="1589">
                  <c:v>146608</c:v>
                </c:pt>
                <c:pt idx="1590">
                  <c:v>65505</c:v>
                </c:pt>
                <c:pt idx="1591">
                  <c:v>81045</c:v>
                </c:pt>
                <c:pt idx="1592">
                  <c:v>80610</c:v>
                </c:pt>
                <c:pt idx="1593">
                  <c:v>91722</c:v>
                </c:pt>
                <c:pt idx="1594">
                  <c:v>137238</c:v>
                </c:pt>
                <c:pt idx="1595">
                  <c:v>141948</c:v>
                </c:pt>
                <c:pt idx="1596">
                  <c:v>705124</c:v>
                </c:pt>
                <c:pt idx="1597">
                  <c:v>1651523</c:v>
                </c:pt>
                <c:pt idx="1598">
                  <c:v>20237</c:v>
                </c:pt>
                <c:pt idx="1599">
                  <c:v>398034</c:v>
                </c:pt>
                <c:pt idx="1600">
                  <c:v>400989</c:v>
                </c:pt>
                <c:pt idx="1601">
                  <c:v>116907</c:v>
                </c:pt>
                <c:pt idx="1602">
                  <c:v>178304</c:v>
                </c:pt>
                <c:pt idx="1603">
                  <c:v>489415</c:v>
                </c:pt>
                <c:pt idx="1604">
                  <c:v>176485</c:v>
                </c:pt>
                <c:pt idx="1605">
                  <c:v>84719</c:v>
                </c:pt>
                <c:pt idx="1606">
                  <c:v>63811</c:v>
                </c:pt>
                <c:pt idx="1607">
                  <c:v>335668</c:v>
                </c:pt>
                <c:pt idx="1608">
                  <c:v>1199757</c:v>
                </c:pt>
                <c:pt idx="1609">
                  <c:v>481137</c:v>
                </c:pt>
                <c:pt idx="1610">
                  <c:v>27532</c:v>
                </c:pt>
                <c:pt idx="1611">
                  <c:v>187091</c:v>
                </c:pt>
                <c:pt idx="1612">
                  <c:v>45743</c:v>
                </c:pt>
                <c:pt idx="1613">
                  <c:v>159222</c:v>
                </c:pt>
                <c:pt idx="1614">
                  <c:v>1081323</c:v>
                </c:pt>
                <c:pt idx="1615">
                  <c:v>415108</c:v>
                </c:pt>
                <c:pt idx="1616">
                  <c:v>369966</c:v>
                </c:pt>
                <c:pt idx="1617">
                  <c:v>298334</c:v>
                </c:pt>
                <c:pt idx="1618">
                  <c:v>210675</c:v>
                </c:pt>
                <c:pt idx="1619">
                  <c:v>234994</c:v>
                </c:pt>
                <c:pt idx="1620">
                  <c:v>2488115</c:v>
                </c:pt>
                <c:pt idx="1621">
                  <c:v>289490</c:v>
                </c:pt>
                <c:pt idx="1622">
                  <c:v>156783</c:v>
                </c:pt>
                <c:pt idx="1623">
                  <c:v>379994</c:v>
                </c:pt>
                <c:pt idx="1624">
                  <c:v>284964</c:v>
                </c:pt>
                <c:pt idx="1625">
                  <c:v>246690</c:v>
                </c:pt>
                <c:pt idx="1626">
                  <c:v>43566</c:v>
                </c:pt>
                <c:pt idx="1627">
                  <c:v>228392</c:v>
                </c:pt>
                <c:pt idx="1628">
                  <c:v>985759</c:v>
                </c:pt>
                <c:pt idx="1629">
                  <c:v>137988</c:v>
                </c:pt>
                <c:pt idx="1630">
                  <c:v>251882</c:v>
                </c:pt>
                <c:pt idx="1631">
                  <c:v>127976</c:v>
                </c:pt>
                <c:pt idx="1632">
                  <c:v>158631</c:v>
                </c:pt>
                <c:pt idx="1633">
                  <c:v>195977</c:v>
                </c:pt>
                <c:pt idx="1634">
                  <c:v>65048</c:v>
                </c:pt>
                <c:pt idx="1635">
                  <c:v>101234</c:v>
                </c:pt>
                <c:pt idx="1636">
                  <c:v>96306</c:v>
                </c:pt>
                <c:pt idx="1637">
                  <c:v>100082</c:v>
                </c:pt>
                <c:pt idx="1638">
                  <c:v>52818</c:v>
                </c:pt>
                <c:pt idx="1639">
                  <c:v>806646</c:v>
                </c:pt>
                <c:pt idx="1640">
                  <c:v>79803</c:v>
                </c:pt>
                <c:pt idx="1641">
                  <c:v>118846</c:v>
                </c:pt>
                <c:pt idx="1642">
                  <c:v>101748</c:v>
                </c:pt>
                <c:pt idx="1643">
                  <c:v>684950</c:v>
                </c:pt>
                <c:pt idx="1644">
                  <c:v>70356</c:v>
                </c:pt>
                <c:pt idx="1645">
                  <c:v>11270724</c:v>
                </c:pt>
                <c:pt idx="1646">
                  <c:v>102315</c:v>
                </c:pt>
                <c:pt idx="1647">
                  <c:v>149708</c:v>
                </c:pt>
                <c:pt idx="1648">
                  <c:v>536684</c:v>
                </c:pt>
                <c:pt idx="1649">
                  <c:v>1339782</c:v>
                </c:pt>
                <c:pt idx="1650">
                  <c:v>18026</c:v>
                </c:pt>
                <c:pt idx="1651">
                  <c:v>153643</c:v>
                </c:pt>
                <c:pt idx="1652">
                  <c:v>1209709</c:v>
                </c:pt>
                <c:pt idx="1653">
                  <c:v>1470404</c:v>
                </c:pt>
                <c:pt idx="1654">
                  <c:v>2503966</c:v>
                </c:pt>
                <c:pt idx="1655">
                  <c:v>1831397</c:v>
                </c:pt>
                <c:pt idx="1656">
                  <c:v>223954</c:v>
                </c:pt>
                <c:pt idx="1657">
                  <c:v>64738</c:v>
                </c:pt>
                <c:pt idx="1658">
                  <c:v>79783</c:v>
                </c:pt>
                <c:pt idx="1659">
                  <c:v>1325152</c:v>
                </c:pt>
                <c:pt idx="1660">
                  <c:v>19272</c:v>
                </c:pt>
                <c:pt idx="1661">
                  <c:v>64873</c:v>
                </c:pt>
                <c:pt idx="1662">
                  <c:v>81435</c:v>
                </c:pt>
                <c:pt idx="1663">
                  <c:v>112362</c:v>
                </c:pt>
                <c:pt idx="1664">
                  <c:v>193186</c:v>
                </c:pt>
                <c:pt idx="1665">
                  <c:v>445943</c:v>
                </c:pt>
                <c:pt idx="1666">
                  <c:v>53189</c:v>
                </c:pt>
                <c:pt idx="1667">
                  <c:v>218312</c:v>
                </c:pt>
                <c:pt idx="1668">
                  <c:v>244428</c:v>
                </c:pt>
                <c:pt idx="1669">
                  <c:v>558869</c:v>
                </c:pt>
                <c:pt idx="1670">
                  <c:v>407750</c:v>
                </c:pt>
                <c:pt idx="1671">
                  <c:v>16045</c:v>
                </c:pt>
                <c:pt idx="1672">
                  <c:v>46378</c:v>
                </c:pt>
                <c:pt idx="1673">
                  <c:v>584858</c:v>
                </c:pt>
                <c:pt idx="1674">
                  <c:v>248447</c:v>
                </c:pt>
                <c:pt idx="1675">
                  <c:v>84813</c:v>
                </c:pt>
                <c:pt idx="1676">
                  <c:v>193398</c:v>
                </c:pt>
                <c:pt idx="1677">
                  <c:v>112525</c:v>
                </c:pt>
                <c:pt idx="1678">
                  <c:v>154142</c:v>
                </c:pt>
                <c:pt idx="1679">
                  <c:v>91487</c:v>
                </c:pt>
                <c:pt idx="1680">
                  <c:v>163757</c:v>
                </c:pt>
                <c:pt idx="1681">
                  <c:v>110797</c:v>
                </c:pt>
                <c:pt idx="1682">
                  <c:v>60274</c:v>
                </c:pt>
                <c:pt idx="1683">
                  <c:v>86640</c:v>
                </c:pt>
                <c:pt idx="1684">
                  <c:v>252897</c:v>
                </c:pt>
                <c:pt idx="1685">
                  <c:v>199632</c:v>
                </c:pt>
                <c:pt idx="1686">
                  <c:v>138323</c:v>
                </c:pt>
                <c:pt idx="1687">
                  <c:v>251046</c:v>
                </c:pt>
                <c:pt idx="1688">
                  <c:v>350184</c:v>
                </c:pt>
                <c:pt idx="1689">
                  <c:v>82061</c:v>
                </c:pt>
                <c:pt idx="1690">
                  <c:v>136819</c:v>
                </c:pt>
                <c:pt idx="1691">
                  <c:v>1888660</c:v>
                </c:pt>
                <c:pt idx="1692">
                  <c:v>39925</c:v>
                </c:pt>
                <c:pt idx="1693">
                  <c:v>24090</c:v>
                </c:pt>
                <c:pt idx="1694">
                  <c:v>315136</c:v>
                </c:pt>
                <c:pt idx="1695">
                  <c:v>423177</c:v>
                </c:pt>
                <c:pt idx="1696">
                  <c:v>1010121</c:v>
                </c:pt>
                <c:pt idx="1697">
                  <c:v>86384</c:v>
                </c:pt>
                <c:pt idx="1698">
                  <c:v>229907</c:v>
                </c:pt>
                <c:pt idx="1699">
                  <c:v>729114</c:v>
                </c:pt>
                <c:pt idx="1700">
                  <c:v>1452090</c:v>
                </c:pt>
                <c:pt idx="1701">
                  <c:v>1189926</c:v>
                </c:pt>
                <c:pt idx="1702">
                  <c:v>1269597</c:v>
                </c:pt>
                <c:pt idx="1703">
                  <c:v>37494</c:v>
                </c:pt>
                <c:pt idx="1704">
                  <c:v>30628</c:v>
                </c:pt>
                <c:pt idx="1705">
                  <c:v>50864</c:v>
                </c:pt>
                <c:pt idx="1706">
                  <c:v>13869</c:v>
                </c:pt>
                <c:pt idx="1707">
                  <c:v>7999</c:v>
                </c:pt>
                <c:pt idx="1708">
                  <c:v>261653</c:v>
                </c:pt>
                <c:pt idx="1709">
                  <c:v>193190</c:v>
                </c:pt>
                <c:pt idx="1710">
                  <c:v>22424</c:v>
                </c:pt>
                <c:pt idx="1711">
                  <c:v>58564</c:v>
                </c:pt>
                <c:pt idx="1712">
                  <c:v>46671</c:v>
                </c:pt>
                <c:pt idx="1713">
                  <c:v>59533</c:v>
                </c:pt>
                <c:pt idx="1714">
                  <c:v>209741</c:v>
                </c:pt>
                <c:pt idx="1715">
                  <c:v>629488</c:v>
                </c:pt>
                <c:pt idx="1716">
                  <c:v>42923</c:v>
                </c:pt>
                <c:pt idx="1717">
                  <c:v>1926113</c:v>
                </c:pt>
                <c:pt idx="1718">
                  <c:v>332363</c:v>
                </c:pt>
                <c:pt idx="1719">
                  <c:v>134782</c:v>
                </c:pt>
                <c:pt idx="1720">
                  <c:v>290348</c:v>
                </c:pt>
                <c:pt idx="1721">
                  <c:v>3819497</c:v>
                </c:pt>
                <c:pt idx="1722">
                  <c:v>145490</c:v>
                </c:pt>
                <c:pt idx="1723">
                  <c:v>49525</c:v>
                </c:pt>
                <c:pt idx="1724">
                  <c:v>17242</c:v>
                </c:pt>
                <c:pt idx="1725">
                  <c:v>25508</c:v>
                </c:pt>
                <c:pt idx="1726">
                  <c:v>285806</c:v>
                </c:pt>
                <c:pt idx="1727">
                  <c:v>242127</c:v>
                </c:pt>
                <c:pt idx="1728">
                  <c:v>364704</c:v>
                </c:pt>
                <c:pt idx="1729">
                  <c:v>565802</c:v>
                </c:pt>
                <c:pt idx="1730">
                  <c:v>258186</c:v>
                </c:pt>
                <c:pt idx="1731">
                  <c:v>352913</c:v>
                </c:pt>
                <c:pt idx="1732">
                  <c:v>151238</c:v>
                </c:pt>
                <c:pt idx="1733">
                  <c:v>284486</c:v>
                </c:pt>
                <c:pt idx="1734">
                  <c:v>1089236</c:v>
                </c:pt>
                <c:pt idx="1735">
                  <c:v>2118043</c:v>
                </c:pt>
                <c:pt idx="1736">
                  <c:v>456666</c:v>
                </c:pt>
                <c:pt idx="1737">
                  <c:v>1157822</c:v>
                </c:pt>
                <c:pt idx="1738">
                  <c:v>1113627</c:v>
                </c:pt>
                <c:pt idx="1739">
                  <c:v>852673</c:v>
                </c:pt>
                <c:pt idx="1740">
                  <c:v>742367</c:v>
                </c:pt>
                <c:pt idx="1741">
                  <c:v>2226742</c:v>
                </c:pt>
                <c:pt idx="1742">
                  <c:v>752084</c:v>
                </c:pt>
                <c:pt idx="1743">
                  <c:v>724051</c:v>
                </c:pt>
                <c:pt idx="1744">
                  <c:v>865458</c:v>
                </c:pt>
                <c:pt idx="1745">
                  <c:v>670288</c:v>
                </c:pt>
                <c:pt idx="1746">
                  <c:v>1192285</c:v>
                </c:pt>
                <c:pt idx="1747">
                  <c:v>791903</c:v>
                </c:pt>
                <c:pt idx="1748">
                  <c:v>1944918</c:v>
                </c:pt>
                <c:pt idx="1749">
                  <c:v>480426</c:v>
                </c:pt>
                <c:pt idx="1750">
                  <c:v>767801</c:v>
                </c:pt>
                <c:pt idx="1751">
                  <c:v>564236</c:v>
                </c:pt>
                <c:pt idx="1752">
                  <c:v>739385</c:v>
                </c:pt>
                <c:pt idx="1753">
                  <c:v>315855</c:v>
                </c:pt>
                <c:pt idx="1754">
                  <c:v>637583</c:v>
                </c:pt>
                <c:pt idx="1755">
                  <c:v>801760</c:v>
                </c:pt>
                <c:pt idx="1756">
                  <c:v>1085080</c:v>
                </c:pt>
                <c:pt idx="1757">
                  <c:v>1171441</c:v>
                </c:pt>
                <c:pt idx="1758">
                  <c:v>57354</c:v>
                </c:pt>
                <c:pt idx="1759">
                  <c:v>32649</c:v>
                </c:pt>
                <c:pt idx="1760">
                  <c:v>15338</c:v>
                </c:pt>
                <c:pt idx="1761">
                  <c:v>29807</c:v>
                </c:pt>
                <c:pt idx="1762">
                  <c:v>18525</c:v>
                </c:pt>
                <c:pt idx="1763">
                  <c:v>35277</c:v>
                </c:pt>
                <c:pt idx="1764">
                  <c:v>18936</c:v>
                </c:pt>
                <c:pt idx="1765">
                  <c:v>16920</c:v>
                </c:pt>
                <c:pt idx="1766">
                  <c:v>18478</c:v>
                </c:pt>
                <c:pt idx="1767">
                  <c:v>18664</c:v>
                </c:pt>
                <c:pt idx="1768">
                  <c:v>29704</c:v>
                </c:pt>
                <c:pt idx="1769">
                  <c:v>17726</c:v>
                </c:pt>
                <c:pt idx="1770">
                  <c:v>12808</c:v>
                </c:pt>
                <c:pt idx="1771">
                  <c:v>13845</c:v>
                </c:pt>
                <c:pt idx="1772">
                  <c:v>14796</c:v>
                </c:pt>
                <c:pt idx="1773">
                  <c:v>68172</c:v>
                </c:pt>
                <c:pt idx="1774">
                  <c:v>101163</c:v>
                </c:pt>
                <c:pt idx="1775">
                  <c:v>205851</c:v>
                </c:pt>
                <c:pt idx="1776">
                  <c:v>60295</c:v>
                </c:pt>
                <c:pt idx="1777">
                  <c:v>115593</c:v>
                </c:pt>
                <c:pt idx="1778">
                  <c:v>282633</c:v>
                </c:pt>
                <c:pt idx="1779">
                  <c:v>201263</c:v>
                </c:pt>
                <c:pt idx="1780">
                  <c:v>117862</c:v>
                </c:pt>
                <c:pt idx="1781">
                  <c:v>67076</c:v>
                </c:pt>
                <c:pt idx="1782">
                  <c:v>46020</c:v>
                </c:pt>
                <c:pt idx="1783">
                  <c:v>73039</c:v>
                </c:pt>
                <c:pt idx="1784">
                  <c:v>95508</c:v>
                </c:pt>
                <c:pt idx="1785">
                  <c:v>666139</c:v>
                </c:pt>
                <c:pt idx="1786">
                  <c:v>1121426</c:v>
                </c:pt>
                <c:pt idx="1787">
                  <c:v>126422</c:v>
                </c:pt>
                <c:pt idx="1788">
                  <c:v>723912</c:v>
                </c:pt>
                <c:pt idx="1789">
                  <c:v>1085288</c:v>
                </c:pt>
                <c:pt idx="1790">
                  <c:v>4826836</c:v>
                </c:pt>
                <c:pt idx="1791">
                  <c:v>77460</c:v>
                </c:pt>
                <c:pt idx="1792">
                  <c:v>364891</c:v>
                </c:pt>
                <c:pt idx="1793">
                  <c:v>80340</c:v>
                </c:pt>
                <c:pt idx="1794">
                  <c:v>18898</c:v>
                </c:pt>
                <c:pt idx="1795">
                  <c:v>729140</c:v>
                </c:pt>
                <c:pt idx="1796">
                  <c:v>523125</c:v>
                </c:pt>
                <c:pt idx="1797">
                  <c:v>289012</c:v>
                </c:pt>
                <c:pt idx="1798">
                  <c:v>34563</c:v>
                </c:pt>
                <c:pt idx="1799">
                  <c:v>3289947</c:v>
                </c:pt>
                <c:pt idx="1800">
                  <c:v>105119</c:v>
                </c:pt>
                <c:pt idx="1801">
                  <c:v>848585</c:v>
                </c:pt>
                <c:pt idx="1802">
                  <c:v>1262372</c:v>
                </c:pt>
                <c:pt idx="1803">
                  <c:v>320790</c:v>
                </c:pt>
                <c:pt idx="1804">
                  <c:v>139619</c:v>
                </c:pt>
                <c:pt idx="1805">
                  <c:v>162752</c:v>
                </c:pt>
                <c:pt idx="1806">
                  <c:v>147238</c:v>
                </c:pt>
                <c:pt idx="1807">
                  <c:v>110701</c:v>
                </c:pt>
                <c:pt idx="1808">
                  <c:v>1004650</c:v>
                </c:pt>
                <c:pt idx="1809">
                  <c:v>1029854</c:v>
                </c:pt>
                <c:pt idx="1810">
                  <c:v>1144263</c:v>
                </c:pt>
                <c:pt idx="1811">
                  <c:v>70640</c:v>
                </c:pt>
                <c:pt idx="1812">
                  <c:v>1825705</c:v>
                </c:pt>
                <c:pt idx="1813">
                  <c:v>395438</c:v>
                </c:pt>
                <c:pt idx="1814">
                  <c:v>425064</c:v>
                </c:pt>
                <c:pt idx="1815">
                  <c:v>194888</c:v>
                </c:pt>
                <c:pt idx="1816">
                  <c:v>308394</c:v>
                </c:pt>
                <c:pt idx="1817">
                  <c:v>85688</c:v>
                </c:pt>
                <c:pt idx="1818">
                  <c:v>204709</c:v>
                </c:pt>
                <c:pt idx="1819">
                  <c:v>148141</c:v>
                </c:pt>
                <c:pt idx="1820">
                  <c:v>1545487</c:v>
                </c:pt>
                <c:pt idx="1821">
                  <c:v>5146567</c:v>
                </c:pt>
                <c:pt idx="1822">
                  <c:v>4271647</c:v>
                </c:pt>
                <c:pt idx="1823">
                  <c:v>353789</c:v>
                </c:pt>
                <c:pt idx="1824">
                  <c:v>105929</c:v>
                </c:pt>
                <c:pt idx="1825">
                  <c:v>653296</c:v>
                </c:pt>
                <c:pt idx="1826">
                  <c:v>930297</c:v>
                </c:pt>
                <c:pt idx="1827">
                  <c:v>182562</c:v>
                </c:pt>
                <c:pt idx="1828">
                  <c:v>12129</c:v>
                </c:pt>
                <c:pt idx="1829">
                  <c:v>294732</c:v>
                </c:pt>
                <c:pt idx="1830">
                  <c:v>1183659</c:v>
                </c:pt>
                <c:pt idx="1831">
                  <c:v>212032</c:v>
                </c:pt>
                <c:pt idx="1832">
                  <c:v>283676</c:v>
                </c:pt>
                <c:pt idx="1833">
                  <c:v>92538</c:v>
                </c:pt>
                <c:pt idx="1834">
                  <c:v>1246408</c:v>
                </c:pt>
                <c:pt idx="1835">
                  <c:v>854117</c:v>
                </c:pt>
                <c:pt idx="1836">
                  <c:v>831373</c:v>
                </c:pt>
                <c:pt idx="1837">
                  <c:v>888372</c:v>
                </c:pt>
                <c:pt idx="1838">
                  <c:v>852143</c:v>
                </c:pt>
                <c:pt idx="1839">
                  <c:v>72931</c:v>
                </c:pt>
                <c:pt idx="1840">
                  <c:v>190438</c:v>
                </c:pt>
                <c:pt idx="1841">
                  <c:v>546933</c:v>
                </c:pt>
                <c:pt idx="1842">
                  <c:v>184710</c:v>
                </c:pt>
                <c:pt idx="1843">
                  <c:v>127668</c:v>
                </c:pt>
                <c:pt idx="1844">
                  <c:v>59075</c:v>
                </c:pt>
                <c:pt idx="1845">
                  <c:v>295046</c:v>
                </c:pt>
                <c:pt idx="1846">
                  <c:v>381845</c:v>
                </c:pt>
                <c:pt idx="1847">
                  <c:v>127864</c:v>
                </c:pt>
                <c:pt idx="1848">
                  <c:v>11373</c:v>
                </c:pt>
                <c:pt idx="1849">
                  <c:v>57942</c:v>
                </c:pt>
                <c:pt idx="1850">
                  <c:v>76917</c:v>
                </c:pt>
                <c:pt idx="1851">
                  <c:v>64629</c:v>
                </c:pt>
                <c:pt idx="1852">
                  <c:v>137810</c:v>
                </c:pt>
                <c:pt idx="1853">
                  <c:v>128030</c:v>
                </c:pt>
                <c:pt idx="1854">
                  <c:v>696515</c:v>
                </c:pt>
                <c:pt idx="1855">
                  <c:v>593576</c:v>
                </c:pt>
                <c:pt idx="1856">
                  <c:v>133697</c:v>
                </c:pt>
                <c:pt idx="1857">
                  <c:v>454883</c:v>
                </c:pt>
                <c:pt idx="1858">
                  <c:v>118517</c:v>
                </c:pt>
                <c:pt idx="1859">
                  <c:v>45133</c:v>
                </c:pt>
                <c:pt idx="1860">
                  <c:v>156825</c:v>
                </c:pt>
                <c:pt idx="1861">
                  <c:v>542300</c:v>
                </c:pt>
                <c:pt idx="1862">
                  <c:v>438245</c:v>
                </c:pt>
                <c:pt idx="1863">
                  <c:v>773044</c:v>
                </c:pt>
                <c:pt idx="1864">
                  <c:v>281759</c:v>
                </c:pt>
                <c:pt idx="1865">
                  <c:v>50154</c:v>
                </c:pt>
                <c:pt idx="1866">
                  <c:v>403656</c:v>
                </c:pt>
                <c:pt idx="1867">
                  <c:v>1519224</c:v>
                </c:pt>
                <c:pt idx="1868">
                  <c:v>966755</c:v>
                </c:pt>
                <c:pt idx="1869">
                  <c:v>51566</c:v>
                </c:pt>
                <c:pt idx="1870">
                  <c:v>26646</c:v>
                </c:pt>
                <c:pt idx="1871">
                  <c:v>2193778</c:v>
                </c:pt>
                <c:pt idx="1872">
                  <c:v>47183</c:v>
                </c:pt>
                <c:pt idx="1873">
                  <c:v>2499914</c:v>
                </c:pt>
                <c:pt idx="1874">
                  <c:v>3645728</c:v>
                </c:pt>
                <c:pt idx="1875">
                  <c:v>217273</c:v>
                </c:pt>
                <c:pt idx="1876">
                  <c:v>1223942</c:v>
                </c:pt>
                <c:pt idx="1877">
                  <c:v>497636</c:v>
                </c:pt>
                <c:pt idx="1878">
                  <c:v>161303</c:v>
                </c:pt>
                <c:pt idx="1879">
                  <c:v>280660</c:v>
                </c:pt>
                <c:pt idx="1880">
                  <c:v>10023</c:v>
                </c:pt>
                <c:pt idx="1881">
                  <c:v>313889</c:v>
                </c:pt>
                <c:pt idx="1882">
                  <c:v>353192</c:v>
                </c:pt>
                <c:pt idx="1883">
                  <c:v>238823</c:v>
                </c:pt>
                <c:pt idx="1884">
                  <c:v>66016</c:v>
                </c:pt>
                <c:pt idx="1885">
                  <c:v>423373</c:v>
                </c:pt>
                <c:pt idx="1886">
                  <c:v>309833</c:v>
                </c:pt>
                <c:pt idx="1887">
                  <c:v>819926</c:v>
                </c:pt>
                <c:pt idx="1888">
                  <c:v>349859</c:v>
                </c:pt>
                <c:pt idx="1889">
                  <c:v>908768</c:v>
                </c:pt>
                <c:pt idx="1890">
                  <c:v>33324</c:v>
                </c:pt>
                <c:pt idx="1891">
                  <c:v>54848</c:v>
                </c:pt>
                <c:pt idx="1892">
                  <c:v>57814</c:v>
                </c:pt>
                <c:pt idx="1893">
                  <c:v>51015</c:v>
                </c:pt>
                <c:pt idx="1894">
                  <c:v>33539</c:v>
                </c:pt>
                <c:pt idx="1895">
                  <c:v>36793</c:v>
                </c:pt>
                <c:pt idx="1896">
                  <c:v>47188</c:v>
                </c:pt>
                <c:pt idx="1897">
                  <c:v>37144</c:v>
                </c:pt>
                <c:pt idx="1898">
                  <c:v>30148</c:v>
                </c:pt>
                <c:pt idx="1899">
                  <c:v>38161</c:v>
                </c:pt>
                <c:pt idx="1900">
                  <c:v>36912</c:v>
                </c:pt>
                <c:pt idx="1901">
                  <c:v>69741</c:v>
                </c:pt>
                <c:pt idx="1902">
                  <c:v>16930</c:v>
                </c:pt>
                <c:pt idx="1903">
                  <c:v>76955</c:v>
                </c:pt>
                <c:pt idx="1904">
                  <c:v>56726</c:v>
                </c:pt>
                <c:pt idx="1905">
                  <c:v>1424879</c:v>
                </c:pt>
                <c:pt idx="1906">
                  <c:v>121509</c:v>
                </c:pt>
                <c:pt idx="1907">
                  <c:v>123941</c:v>
                </c:pt>
                <c:pt idx="1908">
                  <c:v>114926</c:v>
                </c:pt>
                <c:pt idx="1909">
                  <c:v>207492</c:v>
                </c:pt>
                <c:pt idx="1910">
                  <c:v>196061</c:v>
                </c:pt>
                <c:pt idx="1911">
                  <c:v>144628</c:v>
                </c:pt>
                <c:pt idx="1912">
                  <c:v>117733</c:v>
                </c:pt>
                <c:pt idx="1913">
                  <c:v>163190</c:v>
                </c:pt>
                <c:pt idx="1914">
                  <c:v>111264</c:v>
                </c:pt>
                <c:pt idx="1915">
                  <c:v>83758</c:v>
                </c:pt>
                <c:pt idx="1916">
                  <c:v>37315</c:v>
                </c:pt>
                <c:pt idx="1917">
                  <c:v>2433172</c:v>
                </c:pt>
                <c:pt idx="1918">
                  <c:v>31424</c:v>
                </c:pt>
                <c:pt idx="1919">
                  <c:v>97102</c:v>
                </c:pt>
                <c:pt idx="1920">
                  <c:v>813244</c:v>
                </c:pt>
                <c:pt idx="1921">
                  <c:v>98733</c:v>
                </c:pt>
                <c:pt idx="1922">
                  <c:v>2095536</c:v>
                </c:pt>
                <c:pt idx="1923">
                  <c:v>29428</c:v>
                </c:pt>
                <c:pt idx="1924">
                  <c:v>108414</c:v>
                </c:pt>
                <c:pt idx="1925">
                  <c:v>332453</c:v>
                </c:pt>
                <c:pt idx="1926">
                  <c:v>610391</c:v>
                </c:pt>
                <c:pt idx="1927">
                  <c:v>53809</c:v>
                </c:pt>
                <c:pt idx="1928">
                  <c:v>219488</c:v>
                </c:pt>
                <c:pt idx="1929">
                  <c:v>445754</c:v>
                </c:pt>
                <c:pt idx="1930">
                  <c:v>1184057</c:v>
                </c:pt>
                <c:pt idx="1931">
                  <c:v>131723</c:v>
                </c:pt>
                <c:pt idx="1932">
                  <c:v>191817</c:v>
                </c:pt>
                <c:pt idx="1933">
                  <c:v>1679684</c:v>
                </c:pt>
                <c:pt idx="1934">
                  <c:v>6483404</c:v>
                </c:pt>
                <c:pt idx="1935">
                  <c:v>99102</c:v>
                </c:pt>
                <c:pt idx="1936">
                  <c:v>3111226</c:v>
                </c:pt>
                <c:pt idx="1937">
                  <c:v>1123139</c:v>
                </c:pt>
                <c:pt idx="1938">
                  <c:v>165759</c:v>
                </c:pt>
                <c:pt idx="1939">
                  <c:v>236915</c:v>
                </c:pt>
                <c:pt idx="1940">
                  <c:v>127916</c:v>
                </c:pt>
                <c:pt idx="1941">
                  <c:v>45121</c:v>
                </c:pt>
                <c:pt idx="1942">
                  <c:v>284187</c:v>
                </c:pt>
                <c:pt idx="1943">
                  <c:v>436337</c:v>
                </c:pt>
                <c:pt idx="1944">
                  <c:v>461877</c:v>
                </c:pt>
                <c:pt idx="1945">
                  <c:v>9566</c:v>
                </c:pt>
                <c:pt idx="1946">
                  <c:v>308956</c:v>
                </c:pt>
                <c:pt idx="1947">
                  <c:v>58103</c:v>
                </c:pt>
                <c:pt idx="1948">
                  <c:v>28344</c:v>
                </c:pt>
                <c:pt idx="1949">
                  <c:v>179689</c:v>
                </c:pt>
                <c:pt idx="1950">
                  <c:v>154729</c:v>
                </c:pt>
                <c:pt idx="1951">
                  <c:v>143628</c:v>
                </c:pt>
                <c:pt idx="1952">
                  <c:v>133136</c:v>
                </c:pt>
                <c:pt idx="1953">
                  <c:v>193247</c:v>
                </c:pt>
                <c:pt idx="1954">
                  <c:v>129476</c:v>
                </c:pt>
                <c:pt idx="1955">
                  <c:v>194947</c:v>
                </c:pt>
                <c:pt idx="1956">
                  <c:v>124946</c:v>
                </c:pt>
                <c:pt idx="1957">
                  <c:v>296460</c:v>
                </c:pt>
                <c:pt idx="1958">
                  <c:v>321848</c:v>
                </c:pt>
                <c:pt idx="1959">
                  <c:v>182551</c:v>
                </c:pt>
                <c:pt idx="1960">
                  <c:v>163171</c:v>
                </c:pt>
                <c:pt idx="1961">
                  <c:v>200363</c:v>
                </c:pt>
                <c:pt idx="1962">
                  <c:v>175190</c:v>
                </c:pt>
                <c:pt idx="1963">
                  <c:v>281507</c:v>
                </c:pt>
                <c:pt idx="1964">
                  <c:v>284028</c:v>
                </c:pt>
                <c:pt idx="1965">
                  <c:v>216311</c:v>
                </c:pt>
                <c:pt idx="1966">
                  <c:v>184260</c:v>
                </c:pt>
                <c:pt idx="1967">
                  <c:v>283034</c:v>
                </c:pt>
                <c:pt idx="1968">
                  <c:v>369401</c:v>
                </c:pt>
                <c:pt idx="1969">
                  <c:v>261418</c:v>
                </c:pt>
                <c:pt idx="1970">
                  <c:v>355000</c:v>
                </c:pt>
                <c:pt idx="1971">
                  <c:v>263434</c:v>
                </c:pt>
                <c:pt idx="1972">
                  <c:v>381368</c:v>
                </c:pt>
                <c:pt idx="1973">
                  <c:v>400876</c:v>
                </c:pt>
                <c:pt idx="1974">
                  <c:v>357418</c:v>
                </c:pt>
                <c:pt idx="1975">
                  <c:v>244926</c:v>
                </c:pt>
                <c:pt idx="1976">
                  <c:v>250066</c:v>
                </c:pt>
                <c:pt idx="1977">
                  <c:v>287235</c:v>
                </c:pt>
                <c:pt idx="1978">
                  <c:v>311855</c:v>
                </c:pt>
                <c:pt idx="1979">
                  <c:v>189240</c:v>
                </c:pt>
                <c:pt idx="1980">
                  <c:v>177933</c:v>
                </c:pt>
                <c:pt idx="1981">
                  <c:v>388302</c:v>
                </c:pt>
                <c:pt idx="1982">
                  <c:v>265034</c:v>
                </c:pt>
                <c:pt idx="1983">
                  <c:v>245544</c:v>
                </c:pt>
                <c:pt idx="1984">
                  <c:v>346774</c:v>
                </c:pt>
                <c:pt idx="1985">
                  <c:v>244338</c:v>
                </c:pt>
                <c:pt idx="1986">
                  <c:v>423665</c:v>
                </c:pt>
                <c:pt idx="1987">
                  <c:v>288196</c:v>
                </c:pt>
                <c:pt idx="1988">
                  <c:v>224342</c:v>
                </c:pt>
                <c:pt idx="1989">
                  <c:v>338384</c:v>
                </c:pt>
                <c:pt idx="1990">
                  <c:v>250280</c:v>
                </c:pt>
                <c:pt idx="1991">
                  <c:v>355537</c:v>
                </c:pt>
                <c:pt idx="1992">
                  <c:v>435576</c:v>
                </c:pt>
                <c:pt idx="1993">
                  <c:v>46497</c:v>
                </c:pt>
                <c:pt idx="1994">
                  <c:v>37552</c:v>
                </c:pt>
                <c:pt idx="1995">
                  <c:v>102880</c:v>
                </c:pt>
                <c:pt idx="1996">
                  <c:v>81097</c:v>
                </c:pt>
                <c:pt idx="1997">
                  <c:v>98515</c:v>
                </c:pt>
                <c:pt idx="1998">
                  <c:v>123923</c:v>
                </c:pt>
                <c:pt idx="1999">
                  <c:v>95996</c:v>
                </c:pt>
                <c:pt idx="2000">
                  <c:v>113420</c:v>
                </c:pt>
                <c:pt idx="2001">
                  <c:v>46469</c:v>
                </c:pt>
                <c:pt idx="2002">
                  <c:v>91575</c:v>
                </c:pt>
                <c:pt idx="2003">
                  <c:v>67590</c:v>
                </c:pt>
                <c:pt idx="2004">
                  <c:v>319070</c:v>
                </c:pt>
                <c:pt idx="2005">
                  <c:v>293011</c:v>
                </c:pt>
                <c:pt idx="2006">
                  <c:v>104848</c:v>
                </c:pt>
                <c:pt idx="2007">
                  <c:v>23476984</c:v>
                </c:pt>
                <c:pt idx="2008">
                  <c:v>1577161</c:v>
                </c:pt>
                <c:pt idx="2009">
                  <c:v>529877</c:v>
                </c:pt>
                <c:pt idx="2010">
                  <c:v>4459620</c:v>
                </c:pt>
                <c:pt idx="2011">
                  <c:v>36957773</c:v>
                </c:pt>
                <c:pt idx="2012">
                  <c:v>433995</c:v>
                </c:pt>
                <c:pt idx="2013">
                  <c:v>174590</c:v>
                </c:pt>
                <c:pt idx="2014">
                  <c:v>573226</c:v>
                </c:pt>
                <c:pt idx="2015">
                  <c:v>29503026</c:v>
                </c:pt>
                <c:pt idx="2016">
                  <c:v>13295746</c:v>
                </c:pt>
                <c:pt idx="2017">
                  <c:v>14703926</c:v>
                </c:pt>
                <c:pt idx="2018">
                  <c:v>97494</c:v>
                </c:pt>
                <c:pt idx="2019">
                  <c:v>72194</c:v>
                </c:pt>
                <c:pt idx="2020">
                  <c:v>157173</c:v>
                </c:pt>
                <c:pt idx="2021">
                  <c:v>130579</c:v>
                </c:pt>
                <c:pt idx="2022">
                  <c:v>82667</c:v>
                </c:pt>
                <c:pt idx="2023">
                  <c:v>309204</c:v>
                </c:pt>
                <c:pt idx="2024">
                  <c:v>433053</c:v>
                </c:pt>
                <c:pt idx="2025">
                  <c:v>64827</c:v>
                </c:pt>
                <c:pt idx="2026">
                  <c:v>144113</c:v>
                </c:pt>
                <c:pt idx="2027">
                  <c:v>72734</c:v>
                </c:pt>
                <c:pt idx="2028">
                  <c:v>70238</c:v>
                </c:pt>
                <c:pt idx="2029">
                  <c:v>61251</c:v>
                </c:pt>
                <c:pt idx="2030">
                  <c:v>133187</c:v>
                </c:pt>
                <c:pt idx="2031">
                  <c:v>164800</c:v>
                </c:pt>
                <c:pt idx="2032">
                  <c:v>173247</c:v>
                </c:pt>
                <c:pt idx="2033">
                  <c:v>112373</c:v>
                </c:pt>
                <c:pt idx="2034">
                  <c:v>161458</c:v>
                </c:pt>
                <c:pt idx="2035">
                  <c:v>194632</c:v>
                </c:pt>
                <c:pt idx="2036">
                  <c:v>285987</c:v>
                </c:pt>
                <c:pt idx="2037">
                  <c:v>155293</c:v>
                </c:pt>
                <c:pt idx="2038">
                  <c:v>357158</c:v>
                </c:pt>
                <c:pt idx="2039">
                  <c:v>120520</c:v>
                </c:pt>
                <c:pt idx="2040">
                  <c:v>101152</c:v>
                </c:pt>
                <c:pt idx="2041">
                  <c:v>82630</c:v>
                </c:pt>
                <c:pt idx="2042">
                  <c:v>78961</c:v>
                </c:pt>
                <c:pt idx="2043">
                  <c:v>71470</c:v>
                </c:pt>
                <c:pt idx="2044">
                  <c:v>42602</c:v>
                </c:pt>
                <c:pt idx="2045">
                  <c:v>404795</c:v>
                </c:pt>
                <c:pt idx="2046">
                  <c:v>359438</c:v>
                </c:pt>
                <c:pt idx="2047">
                  <c:v>222699</c:v>
                </c:pt>
                <c:pt idx="2048">
                  <c:v>420770</c:v>
                </c:pt>
                <c:pt idx="2049">
                  <c:v>680072</c:v>
                </c:pt>
                <c:pt idx="2050">
                  <c:v>341042</c:v>
                </c:pt>
                <c:pt idx="2051">
                  <c:v>430932</c:v>
                </c:pt>
                <c:pt idx="2052">
                  <c:v>671566</c:v>
                </c:pt>
                <c:pt idx="2053">
                  <c:v>555146</c:v>
                </c:pt>
                <c:pt idx="2054">
                  <c:v>328617</c:v>
                </c:pt>
                <c:pt idx="2055">
                  <c:v>642912</c:v>
                </c:pt>
                <c:pt idx="2056">
                  <c:v>813138</c:v>
                </c:pt>
                <c:pt idx="2057">
                  <c:v>232773</c:v>
                </c:pt>
                <c:pt idx="2058">
                  <c:v>172371</c:v>
                </c:pt>
                <c:pt idx="2059">
                  <c:v>222008</c:v>
                </c:pt>
                <c:pt idx="2060">
                  <c:v>201464</c:v>
                </c:pt>
                <c:pt idx="2061">
                  <c:v>1179584</c:v>
                </c:pt>
                <c:pt idx="2062">
                  <c:v>363169</c:v>
                </c:pt>
                <c:pt idx="2063">
                  <c:v>320486</c:v>
                </c:pt>
                <c:pt idx="2064">
                  <c:v>152636</c:v>
                </c:pt>
                <c:pt idx="2065">
                  <c:v>477163</c:v>
                </c:pt>
                <c:pt idx="2066">
                  <c:v>287295</c:v>
                </c:pt>
                <c:pt idx="2067">
                  <c:v>170775</c:v>
                </c:pt>
                <c:pt idx="2068">
                  <c:v>614886</c:v>
                </c:pt>
                <c:pt idx="2069">
                  <c:v>349919</c:v>
                </c:pt>
                <c:pt idx="2070">
                  <c:v>174473</c:v>
                </c:pt>
                <c:pt idx="2071">
                  <c:v>388405</c:v>
                </c:pt>
                <c:pt idx="2072">
                  <c:v>222221</c:v>
                </c:pt>
                <c:pt idx="2073">
                  <c:v>404001</c:v>
                </c:pt>
                <c:pt idx="2074">
                  <c:v>209326</c:v>
                </c:pt>
                <c:pt idx="2075">
                  <c:v>569259</c:v>
                </c:pt>
                <c:pt idx="2076">
                  <c:v>511594</c:v>
                </c:pt>
                <c:pt idx="2077">
                  <c:v>268452</c:v>
                </c:pt>
                <c:pt idx="2078">
                  <c:v>248184</c:v>
                </c:pt>
                <c:pt idx="2079">
                  <c:v>245122</c:v>
                </c:pt>
                <c:pt idx="2080">
                  <c:v>393570</c:v>
                </c:pt>
                <c:pt idx="2081">
                  <c:v>430366</c:v>
                </c:pt>
                <c:pt idx="2082">
                  <c:v>476980</c:v>
                </c:pt>
                <c:pt idx="2083">
                  <c:v>482541</c:v>
                </c:pt>
                <c:pt idx="2084">
                  <c:v>186877</c:v>
                </c:pt>
                <c:pt idx="2085">
                  <c:v>196331</c:v>
                </c:pt>
                <c:pt idx="2086">
                  <c:v>468976</c:v>
                </c:pt>
                <c:pt idx="2087">
                  <c:v>325053</c:v>
                </c:pt>
                <c:pt idx="2088">
                  <c:v>449382</c:v>
                </c:pt>
                <c:pt idx="2089">
                  <c:v>252326</c:v>
                </c:pt>
                <c:pt idx="2090">
                  <c:v>327474</c:v>
                </c:pt>
                <c:pt idx="2091">
                  <c:v>343437</c:v>
                </c:pt>
                <c:pt idx="2092">
                  <c:v>4024</c:v>
                </c:pt>
                <c:pt idx="2093">
                  <c:v>1829630</c:v>
                </c:pt>
                <c:pt idx="2094">
                  <c:v>70810</c:v>
                </c:pt>
                <c:pt idx="2095">
                  <c:v>133750</c:v>
                </c:pt>
                <c:pt idx="2096">
                  <c:v>472665</c:v>
                </c:pt>
                <c:pt idx="2097">
                  <c:v>148183</c:v>
                </c:pt>
                <c:pt idx="2098">
                  <c:v>96153</c:v>
                </c:pt>
                <c:pt idx="2099">
                  <c:v>1947462</c:v>
                </c:pt>
                <c:pt idx="2100">
                  <c:v>3877713</c:v>
                </c:pt>
                <c:pt idx="2101">
                  <c:v>1530245</c:v>
                </c:pt>
                <c:pt idx="2102">
                  <c:v>94207</c:v>
                </c:pt>
                <c:pt idx="2103">
                  <c:v>177346</c:v>
                </c:pt>
                <c:pt idx="2104">
                  <c:v>1138302</c:v>
                </c:pt>
                <c:pt idx="2105">
                  <c:v>186331</c:v>
                </c:pt>
                <c:pt idx="2106">
                  <c:v>110888</c:v>
                </c:pt>
                <c:pt idx="2107">
                  <c:v>99008</c:v>
                </c:pt>
                <c:pt idx="2108">
                  <c:v>21938</c:v>
                </c:pt>
                <c:pt idx="2109">
                  <c:v>178574</c:v>
                </c:pt>
                <c:pt idx="2110">
                  <c:v>182699</c:v>
                </c:pt>
                <c:pt idx="2111">
                  <c:v>101130</c:v>
                </c:pt>
                <c:pt idx="2112">
                  <c:v>385606</c:v>
                </c:pt>
                <c:pt idx="2113">
                  <c:v>39327</c:v>
                </c:pt>
                <c:pt idx="2114">
                  <c:v>820855</c:v>
                </c:pt>
                <c:pt idx="2115">
                  <c:v>171570</c:v>
                </c:pt>
                <c:pt idx="2116">
                  <c:v>128219</c:v>
                </c:pt>
                <c:pt idx="2117">
                  <c:v>180450</c:v>
                </c:pt>
                <c:pt idx="2118">
                  <c:v>501347</c:v>
                </c:pt>
                <c:pt idx="2119">
                  <c:v>1202255</c:v>
                </c:pt>
                <c:pt idx="2120">
                  <c:v>51576</c:v>
                </c:pt>
                <c:pt idx="2121">
                  <c:v>182345</c:v>
                </c:pt>
                <c:pt idx="2122">
                  <c:v>431529</c:v>
                </c:pt>
                <c:pt idx="2123">
                  <c:v>285076</c:v>
                </c:pt>
                <c:pt idx="2124">
                  <c:v>79820</c:v>
                </c:pt>
                <c:pt idx="2125">
                  <c:v>70966</c:v>
                </c:pt>
                <c:pt idx="2126">
                  <c:v>59699</c:v>
                </c:pt>
                <c:pt idx="2127">
                  <c:v>420730</c:v>
                </c:pt>
                <c:pt idx="2128">
                  <c:v>248931</c:v>
                </c:pt>
                <c:pt idx="2129">
                  <c:v>507676</c:v>
                </c:pt>
                <c:pt idx="2130">
                  <c:v>235206</c:v>
                </c:pt>
                <c:pt idx="2131">
                  <c:v>211475</c:v>
                </c:pt>
                <c:pt idx="2132">
                  <c:v>558306</c:v>
                </c:pt>
                <c:pt idx="2133">
                  <c:v>63012</c:v>
                </c:pt>
                <c:pt idx="2134">
                  <c:v>366944</c:v>
                </c:pt>
                <c:pt idx="2135">
                  <c:v>28839</c:v>
                </c:pt>
                <c:pt idx="2136">
                  <c:v>457122</c:v>
                </c:pt>
                <c:pt idx="2137">
                  <c:v>624193</c:v>
                </c:pt>
                <c:pt idx="2138">
                  <c:v>190630</c:v>
                </c:pt>
                <c:pt idx="2139">
                  <c:v>49196</c:v>
                </c:pt>
                <c:pt idx="2140">
                  <c:v>67893</c:v>
                </c:pt>
                <c:pt idx="2141">
                  <c:v>313404</c:v>
                </c:pt>
                <c:pt idx="2142">
                  <c:v>8426351</c:v>
                </c:pt>
                <c:pt idx="2143">
                  <c:v>125336</c:v>
                </c:pt>
                <c:pt idx="2144">
                  <c:v>1582719</c:v>
                </c:pt>
                <c:pt idx="2145">
                  <c:v>376211</c:v>
                </c:pt>
                <c:pt idx="2146">
                  <c:v>1166787</c:v>
                </c:pt>
                <c:pt idx="2147">
                  <c:v>431625</c:v>
                </c:pt>
                <c:pt idx="2148">
                  <c:v>132482</c:v>
                </c:pt>
                <c:pt idx="2149">
                  <c:v>953717</c:v>
                </c:pt>
                <c:pt idx="2150">
                  <c:v>697698</c:v>
                </c:pt>
                <c:pt idx="2151">
                  <c:v>1022148</c:v>
                </c:pt>
                <c:pt idx="2152">
                  <c:v>271322</c:v>
                </c:pt>
                <c:pt idx="2153">
                  <c:v>425403</c:v>
                </c:pt>
                <c:pt idx="2154">
                  <c:v>169056</c:v>
                </c:pt>
                <c:pt idx="2155">
                  <c:v>94307</c:v>
                </c:pt>
                <c:pt idx="2156">
                  <c:v>93771</c:v>
                </c:pt>
                <c:pt idx="2157">
                  <c:v>758846</c:v>
                </c:pt>
                <c:pt idx="2158">
                  <c:v>116603</c:v>
                </c:pt>
                <c:pt idx="2159">
                  <c:v>911750</c:v>
                </c:pt>
                <c:pt idx="2160">
                  <c:v>282131</c:v>
                </c:pt>
                <c:pt idx="2161">
                  <c:v>602368</c:v>
                </c:pt>
                <c:pt idx="2162">
                  <c:v>119763</c:v>
                </c:pt>
                <c:pt idx="2163">
                  <c:v>391813</c:v>
                </c:pt>
                <c:pt idx="2164">
                  <c:v>1496570</c:v>
                </c:pt>
                <c:pt idx="2165">
                  <c:v>56400</c:v>
                </c:pt>
                <c:pt idx="2166">
                  <c:v>118746</c:v>
                </c:pt>
                <c:pt idx="2167">
                  <c:v>245210</c:v>
                </c:pt>
                <c:pt idx="2168">
                  <c:v>51241</c:v>
                </c:pt>
                <c:pt idx="2169">
                  <c:v>168935</c:v>
                </c:pt>
                <c:pt idx="2170">
                  <c:v>91299</c:v>
                </c:pt>
                <c:pt idx="2171">
                  <c:v>198754</c:v>
                </c:pt>
                <c:pt idx="2172">
                  <c:v>561983</c:v>
                </c:pt>
                <c:pt idx="2173">
                  <c:v>2687405</c:v>
                </c:pt>
                <c:pt idx="2174">
                  <c:v>75166</c:v>
                </c:pt>
                <c:pt idx="2175">
                  <c:v>145160</c:v>
                </c:pt>
                <c:pt idx="2176">
                  <c:v>138498</c:v>
                </c:pt>
                <c:pt idx="2177">
                  <c:v>1788144</c:v>
                </c:pt>
                <c:pt idx="2178">
                  <c:v>65798</c:v>
                </c:pt>
                <c:pt idx="2179">
                  <c:v>88594</c:v>
                </c:pt>
                <c:pt idx="2180">
                  <c:v>753911</c:v>
                </c:pt>
                <c:pt idx="2181">
                  <c:v>555609</c:v>
                </c:pt>
                <c:pt idx="2182">
                  <c:v>282571</c:v>
                </c:pt>
                <c:pt idx="2183">
                  <c:v>3044329</c:v>
                </c:pt>
                <c:pt idx="2184">
                  <c:v>161233</c:v>
                </c:pt>
                <c:pt idx="2185">
                  <c:v>150868</c:v>
                </c:pt>
                <c:pt idx="2186">
                  <c:v>43150</c:v>
                </c:pt>
                <c:pt idx="2187">
                  <c:v>584355</c:v>
                </c:pt>
                <c:pt idx="2188">
                  <c:v>138993</c:v>
                </c:pt>
                <c:pt idx="2189">
                  <c:v>111840</c:v>
                </c:pt>
                <c:pt idx="2190">
                  <c:v>2343623</c:v>
                </c:pt>
                <c:pt idx="2191">
                  <c:v>1896590</c:v>
                </c:pt>
                <c:pt idx="2192">
                  <c:v>1692435</c:v>
                </c:pt>
                <c:pt idx="2193">
                  <c:v>1733060</c:v>
                </c:pt>
                <c:pt idx="2194">
                  <c:v>360904</c:v>
                </c:pt>
                <c:pt idx="2195">
                  <c:v>3336417</c:v>
                </c:pt>
                <c:pt idx="2196">
                  <c:v>1942268</c:v>
                </c:pt>
                <c:pt idx="2197">
                  <c:v>2161335</c:v>
                </c:pt>
                <c:pt idx="2198">
                  <c:v>2432130</c:v>
                </c:pt>
                <c:pt idx="2199">
                  <c:v>3306094</c:v>
                </c:pt>
                <c:pt idx="2200">
                  <c:v>2410559</c:v>
                </c:pt>
                <c:pt idx="2201">
                  <c:v>1392611</c:v>
                </c:pt>
                <c:pt idx="2202">
                  <c:v>260633</c:v>
                </c:pt>
                <c:pt idx="2203">
                  <c:v>564733</c:v>
                </c:pt>
                <c:pt idx="2204">
                  <c:v>762808</c:v>
                </c:pt>
                <c:pt idx="2205">
                  <c:v>316493</c:v>
                </c:pt>
                <c:pt idx="2206">
                  <c:v>247979</c:v>
                </c:pt>
                <c:pt idx="2207">
                  <c:v>799662</c:v>
                </c:pt>
                <c:pt idx="2208">
                  <c:v>280757</c:v>
                </c:pt>
                <c:pt idx="2209">
                  <c:v>64436</c:v>
                </c:pt>
                <c:pt idx="2210">
                  <c:v>10433510</c:v>
                </c:pt>
                <c:pt idx="2211">
                  <c:v>5065002</c:v>
                </c:pt>
                <c:pt idx="2212">
                  <c:v>9432780</c:v>
                </c:pt>
                <c:pt idx="2213">
                  <c:v>7545559</c:v>
                </c:pt>
                <c:pt idx="2214">
                  <c:v>8870850</c:v>
                </c:pt>
                <c:pt idx="2215">
                  <c:v>10294388</c:v>
                </c:pt>
                <c:pt idx="2216">
                  <c:v>10415360</c:v>
                </c:pt>
                <c:pt idx="2217">
                  <c:v>7769007</c:v>
                </c:pt>
                <c:pt idx="2218">
                  <c:v>436383</c:v>
                </c:pt>
                <c:pt idx="2219">
                  <c:v>119002</c:v>
                </c:pt>
                <c:pt idx="2220">
                  <c:v>804569</c:v>
                </c:pt>
                <c:pt idx="2221">
                  <c:v>1314910</c:v>
                </c:pt>
                <c:pt idx="2222">
                  <c:v>852082</c:v>
                </c:pt>
                <c:pt idx="2223">
                  <c:v>525518</c:v>
                </c:pt>
                <c:pt idx="2224">
                  <c:v>39556</c:v>
                </c:pt>
                <c:pt idx="2225">
                  <c:v>859823</c:v>
                </c:pt>
                <c:pt idx="2226">
                  <c:v>320602</c:v>
                </c:pt>
                <c:pt idx="2227">
                  <c:v>1112702</c:v>
                </c:pt>
                <c:pt idx="2228">
                  <c:v>12179587</c:v>
                </c:pt>
                <c:pt idx="2229">
                  <c:v>370378</c:v>
                </c:pt>
                <c:pt idx="2230">
                  <c:v>566373</c:v>
                </c:pt>
                <c:pt idx="2231">
                  <c:v>90688</c:v>
                </c:pt>
                <c:pt idx="2232">
                  <c:v>35028</c:v>
                </c:pt>
                <c:pt idx="2233">
                  <c:v>31974</c:v>
                </c:pt>
                <c:pt idx="2234">
                  <c:v>289120</c:v>
                </c:pt>
                <c:pt idx="2235">
                  <c:v>181502</c:v>
                </c:pt>
                <c:pt idx="2236">
                  <c:v>581134</c:v>
                </c:pt>
                <c:pt idx="2237">
                  <c:v>273793</c:v>
                </c:pt>
                <c:pt idx="2238">
                  <c:v>2449920</c:v>
                </c:pt>
                <c:pt idx="2239">
                  <c:v>179545</c:v>
                </c:pt>
                <c:pt idx="2240">
                  <c:v>182882</c:v>
                </c:pt>
                <c:pt idx="2241">
                  <c:v>62440</c:v>
                </c:pt>
                <c:pt idx="2242">
                  <c:v>5682512</c:v>
                </c:pt>
                <c:pt idx="2243">
                  <c:v>218452</c:v>
                </c:pt>
                <c:pt idx="2244">
                  <c:v>601861</c:v>
                </c:pt>
                <c:pt idx="2245">
                  <c:v>508039</c:v>
                </c:pt>
                <c:pt idx="2246">
                  <c:v>312621</c:v>
                </c:pt>
                <c:pt idx="2247">
                  <c:v>360538</c:v>
                </c:pt>
                <c:pt idx="2248">
                  <c:v>403237</c:v>
                </c:pt>
                <c:pt idx="2249">
                  <c:v>6307424</c:v>
                </c:pt>
                <c:pt idx="2250">
                  <c:v>85883</c:v>
                </c:pt>
                <c:pt idx="2251">
                  <c:v>127584</c:v>
                </c:pt>
                <c:pt idx="2252">
                  <c:v>188096</c:v>
                </c:pt>
                <c:pt idx="2253">
                  <c:v>809412</c:v>
                </c:pt>
                <c:pt idx="2254">
                  <c:v>481548</c:v>
                </c:pt>
                <c:pt idx="2255">
                  <c:v>142896</c:v>
                </c:pt>
                <c:pt idx="2256">
                  <c:v>110930</c:v>
                </c:pt>
                <c:pt idx="2257">
                  <c:v>260907</c:v>
                </c:pt>
                <c:pt idx="2258">
                  <c:v>23108</c:v>
                </c:pt>
                <c:pt idx="2259">
                  <c:v>161503</c:v>
                </c:pt>
                <c:pt idx="2260">
                  <c:v>346551</c:v>
                </c:pt>
                <c:pt idx="2261">
                  <c:v>593542</c:v>
                </c:pt>
                <c:pt idx="2262">
                  <c:v>80516</c:v>
                </c:pt>
                <c:pt idx="2263">
                  <c:v>141262</c:v>
                </c:pt>
                <c:pt idx="2264">
                  <c:v>6969112</c:v>
                </c:pt>
                <c:pt idx="2265">
                  <c:v>186541</c:v>
                </c:pt>
                <c:pt idx="2266">
                  <c:v>471550</c:v>
                </c:pt>
                <c:pt idx="2267">
                  <c:v>313161</c:v>
                </c:pt>
                <c:pt idx="2268">
                  <c:v>61017</c:v>
                </c:pt>
                <c:pt idx="2269">
                  <c:v>578119</c:v>
                </c:pt>
                <c:pt idx="2270">
                  <c:v>32558</c:v>
                </c:pt>
                <c:pt idx="2271">
                  <c:v>549976</c:v>
                </c:pt>
                <c:pt idx="2272">
                  <c:v>337918</c:v>
                </c:pt>
                <c:pt idx="2273">
                  <c:v>107335</c:v>
                </c:pt>
                <c:pt idx="2274">
                  <c:v>141493</c:v>
                </c:pt>
                <c:pt idx="2275">
                  <c:v>56131</c:v>
                </c:pt>
                <c:pt idx="2276">
                  <c:v>186575</c:v>
                </c:pt>
                <c:pt idx="2277">
                  <c:v>296139</c:v>
                </c:pt>
                <c:pt idx="2278">
                  <c:v>2545590</c:v>
                </c:pt>
                <c:pt idx="2279">
                  <c:v>91856</c:v>
                </c:pt>
                <c:pt idx="2280">
                  <c:v>71729</c:v>
                </c:pt>
                <c:pt idx="2281">
                  <c:v>3196475</c:v>
                </c:pt>
                <c:pt idx="2282">
                  <c:v>5214168</c:v>
                </c:pt>
                <c:pt idx="2283">
                  <c:v>91409</c:v>
                </c:pt>
                <c:pt idx="2284">
                  <c:v>20385</c:v>
                </c:pt>
                <c:pt idx="2285">
                  <c:v>60073</c:v>
                </c:pt>
                <c:pt idx="2286">
                  <c:v>83382</c:v>
                </c:pt>
                <c:pt idx="2287">
                  <c:v>296722</c:v>
                </c:pt>
                <c:pt idx="2288">
                  <c:v>110555</c:v>
                </c:pt>
                <c:pt idx="2289">
                  <c:v>2522998</c:v>
                </c:pt>
                <c:pt idx="2290">
                  <c:v>91305</c:v>
                </c:pt>
                <c:pt idx="2291">
                  <c:v>1570258</c:v>
                </c:pt>
                <c:pt idx="2292">
                  <c:v>198027</c:v>
                </c:pt>
                <c:pt idx="2293">
                  <c:v>47970</c:v>
                </c:pt>
                <c:pt idx="2294">
                  <c:v>31658</c:v>
                </c:pt>
                <c:pt idx="2295">
                  <c:v>198263</c:v>
                </c:pt>
                <c:pt idx="2296">
                  <c:v>9365016</c:v>
                </c:pt>
                <c:pt idx="2297">
                  <c:v>63631</c:v>
                </c:pt>
                <c:pt idx="2298">
                  <c:v>116850</c:v>
                </c:pt>
                <c:pt idx="2299">
                  <c:v>15406</c:v>
                </c:pt>
                <c:pt idx="2300">
                  <c:v>79914</c:v>
                </c:pt>
                <c:pt idx="2301">
                  <c:v>48703</c:v>
                </c:pt>
                <c:pt idx="2302">
                  <c:v>118736</c:v>
                </c:pt>
                <c:pt idx="2303">
                  <c:v>28066</c:v>
                </c:pt>
                <c:pt idx="2304">
                  <c:v>139236</c:v>
                </c:pt>
                <c:pt idx="2305">
                  <c:v>100271</c:v>
                </c:pt>
                <c:pt idx="2306">
                  <c:v>46346</c:v>
                </c:pt>
                <c:pt idx="2307">
                  <c:v>192677</c:v>
                </c:pt>
                <c:pt idx="2308">
                  <c:v>43050</c:v>
                </c:pt>
                <c:pt idx="2309">
                  <c:v>144168</c:v>
                </c:pt>
                <c:pt idx="2310">
                  <c:v>58591</c:v>
                </c:pt>
                <c:pt idx="2311">
                  <c:v>68109</c:v>
                </c:pt>
                <c:pt idx="2312">
                  <c:v>66438</c:v>
                </c:pt>
                <c:pt idx="2313">
                  <c:v>54762</c:v>
                </c:pt>
                <c:pt idx="2314">
                  <c:v>95252</c:v>
                </c:pt>
                <c:pt idx="2315">
                  <c:v>72905</c:v>
                </c:pt>
                <c:pt idx="2316">
                  <c:v>118195</c:v>
                </c:pt>
                <c:pt idx="2317">
                  <c:v>117928</c:v>
                </c:pt>
                <c:pt idx="2318">
                  <c:v>75833</c:v>
                </c:pt>
                <c:pt idx="2319">
                  <c:v>86031</c:v>
                </c:pt>
                <c:pt idx="2320">
                  <c:v>57634</c:v>
                </c:pt>
                <c:pt idx="2321">
                  <c:v>88421</c:v>
                </c:pt>
                <c:pt idx="2322">
                  <c:v>71295</c:v>
                </c:pt>
                <c:pt idx="2323">
                  <c:v>53609</c:v>
                </c:pt>
                <c:pt idx="2324">
                  <c:v>70966</c:v>
                </c:pt>
                <c:pt idx="2325">
                  <c:v>67898</c:v>
                </c:pt>
                <c:pt idx="2326">
                  <c:v>106978</c:v>
                </c:pt>
                <c:pt idx="2327">
                  <c:v>78801</c:v>
                </c:pt>
                <c:pt idx="2328">
                  <c:v>147008</c:v>
                </c:pt>
                <c:pt idx="2329">
                  <c:v>90779</c:v>
                </c:pt>
                <c:pt idx="2330">
                  <c:v>288064</c:v>
                </c:pt>
                <c:pt idx="2331">
                  <c:v>66965</c:v>
                </c:pt>
                <c:pt idx="2332">
                  <c:v>141902</c:v>
                </c:pt>
                <c:pt idx="2333">
                  <c:v>70452</c:v>
                </c:pt>
                <c:pt idx="2334">
                  <c:v>139960</c:v>
                </c:pt>
                <c:pt idx="2335">
                  <c:v>155730</c:v>
                </c:pt>
                <c:pt idx="2336">
                  <c:v>305259</c:v>
                </c:pt>
                <c:pt idx="2337">
                  <c:v>99022</c:v>
                </c:pt>
                <c:pt idx="2338">
                  <c:v>101873</c:v>
                </c:pt>
                <c:pt idx="2339">
                  <c:v>130979</c:v>
                </c:pt>
                <c:pt idx="2340">
                  <c:v>128900</c:v>
                </c:pt>
                <c:pt idx="2341">
                  <c:v>94987</c:v>
                </c:pt>
                <c:pt idx="2342">
                  <c:v>87701</c:v>
                </c:pt>
                <c:pt idx="2343">
                  <c:v>81497</c:v>
                </c:pt>
                <c:pt idx="2344">
                  <c:v>139248</c:v>
                </c:pt>
                <c:pt idx="2345">
                  <c:v>67595</c:v>
                </c:pt>
                <c:pt idx="2346">
                  <c:v>107543</c:v>
                </c:pt>
                <c:pt idx="2347">
                  <c:v>106147</c:v>
                </c:pt>
                <c:pt idx="2348">
                  <c:v>78861</c:v>
                </c:pt>
                <c:pt idx="2349">
                  <c:v>732022</c:v>
                </c:pt>
                <c:pt idx="2350">
                  <c:v>325223</c:v>
                </c:pt>
                <c:pt idx="2351">
                  <c:v>245666</c:v>
                </c:pt>
                <c:pt idx="2352">
                  <c:v>195756</c:v>
                </c:pt>
                <c:pt idx="2353">
                  <c:v>111136</c:v>
                </c:pt>
                <c:pt idx="2354">
                  <c:v>116510</c:v>
                </c:pt>
                <c:pt idx="2355">
                  <c:v>265572</c:v>
                </c:pt>
                <c:pt idx="2356">
                  <c:v>151825</c:v>
                </c:pt>
                <c:pt idx="2357">
                  <c:v>62714</c:v>
                </c:pt>
                <c:pt idx="2358">
                  <c:v>105446</c:v>
                </c:pt>
                <c:pt idx="2359">
                  <c:v>105377</c:v>
                </c:pt>
                <c:pt idx="2360">
                  <c:v>599532</c:v>
                </c:pt>
                <c:pt idx="2361">
                  <c:v>85467</c:v>
                </c:pt>
                <c:pt idx="2362">
                  <c:v>327087</c:v>
                </c:pt>
                <c:pt idx="2363">
                  <c:v>116609</c:v>
                </c:pt>
                <c:pt idx="2364">
                  <c:v>92703</c:v>
                </c:pt>
                <c:pt idx="2365">
                  <c:v>110916</c:v>
                </c:pt>
                <c:pt idx="2366">
                  <c:v>120989</c:v>
                </c:pt>
                <c:pt idx="2367">
                  <c:v>137932</c:v>
                </c:pt>
                <c:pt idx="2368">
                  <c:v>159220</c:v>
                </c:pt>
                <c:pt idx="2369">
                  <c:v>81815</c:v>
                </c:pt>
                <c:pt idx="2370">
                  <c:v>215848</c:v>
                </c:pt>
                <c:pt idx="2371">
                  <c:v>203866</c:v>
                </c:pt>
                <c:pt idx="2372">
                  <c:v>102126</c:v>
                </c:pt>
                <c:pt idx="2373">
                  <c:v>89844</c:v>
                </c:pt>
                <c:pt idx="2374">
                  <c:v>175781</c:v>
                </c:pt>
                <c:pt idx="2375">
                  <c:v>76897</c:v>
                </c:pt>
                <c:pt idx="2376">
                  <c:v>161199</c:v>
                </c:pt>
                <c:pt idx="2377">
                  <c:v>71358</c:v>
                </c:pt>
                <c:pt idx="2378">
                  <c:v>119501</c:v>
                </c:pt>
                <c:pt idx="2379">
                  <c:v>2507252</c:v>
                </c:pt>
                <c:pt idx="2380">
                  <c:v>44104</c:v>
                </c:pt>
                <c:pt idx="2381">
                  <c:v>19673</c:v>
                </c:pt>
                <c:pt idx="2382">
                  <c:v>3316303</c:v>
                </c:pt>
                <c:pt idx="2383">
                  <c:v>720866</c:v>
                </c:pt>
                <c:pt idx="2384">
                  <c:v>4375355</c:v>
                </c:pt>
                <c:pt idx="2385">
                  <c:v>115474</c:v>
                </c:pt>
                <c:pt idx="2386">
                  <c:v>1102828</c:v>
                </c:pt>
                <c:pt idx="2387">
                  <c:v>399774</c:v>
                </c:pt>
                <c:pt idx="2388">
                  <c:v>9622388</c:v>
                </c:pt>
                <c:pt idx="2389">
                  <c:v>1254476</c:v>
                </c:pt>
                <c:pt idx="2390">
                  <c:v>1017783</c:v>
                </c:pt>
                <c:pt idx="2391">
                  <c:v>196794</c:v>
                </c:pt>
                <c:pt idx="2392">
                  <c:v>737870</c:v>
                </c:pt>
                <c:pt idx="2393">
                  <c:v>1163705</c:v>
                </c:pt>
                <c:pt idx="2394">
                  <c:v>168553</c:v>
                </c:pt>
                <c:pt idx="2395">
                  <c:v>312524</c:v>
                </c:pt>
                <c:pt idx="2396">
                  <c:v>324541</c:v>
                </c:pt>
                <c:pt idx="2397">
                  <c:v>4278134</c:v>
                </c:pt>
                <c:pt idx="2398">
                  <c:v>883804</c:v>
                </c:pt>
                <c:pt idx="2399">
                  <c:v>212763</c:v>
                </c:pt>
                <c:pt idx="2400">
                  <c:v>2947931</c:v>
                </c:pt>
                <c:pt idx="2401">
                  <c:v>162199</c:v>
                </c:pt>
                <c:pt idx="2402">
                  <c:v>173948</c:v>
                </c:pt>
                <c:pt idx="2403">
                  <c:v>31059</c:v>
                </c:pt>
                <c:pt idx="2404">
                  <c:v>214122</c:v>
                </c:pt>
                <c:pt idx="2405">
                  <c:v>1016582</c:v>
                </c:pt>
                <c:pt idx="2406">
                  <c:v>698341</c:v>
                </c:pt>
                <c:pt idx="2407">
                  <c:v>485763</c:v>
                </c:pt>
                <c:pt idx="2408">
                  <c:v>84090</c:v>
                </c:pt>
                <c:pt idx="2409">
                  <c:v>33680</c:v>
                </c:pt>
                <c:pt idx="2410">
                  <c:v>48391</c:v>
                </c:pt>
                <c:pt idx="2411">
                  <c:v>425126</c:v>
                </c:pt>
                <c:pt idx="2412">
                  <c:v>207675</c:v>
                </c:pt>
                <c:pt idx="2413">
                  <c:v>88422</c:v>
                </c:pt>
                <c:pt idx="2414">
                  <c:v>123727</c:v>
                </c:pt>
                <c:pt idx="2415">
                  <c:v>123715</c:v>
                </c:pt>
                <c:pt idx="2416">
                  <c:v>248997</c:v>
                </c:pt>
                <c:pt idx="2417">
                  <c:v>69523</c:v>
                </c:pt>
                <c:pt idx="2418">
                  <c:v>100068</c:v>
                </c:pt>
                <c:pt idx="2419">
                  <c:v>73362</c:v>
                </c:pt>
                <c:pt idx="2420">
                  <c:v>97628</c:v>
                </c:pt>
                <c:pt idx="2421">
                  <c:v>108573</c:v>
                </c:pt>
                <c:pt idx="2422">
                  <c:v>103349</c:v>
                </c:pt>
                <c:pt idx="2423">
                  <c:v>143006</c:v>
                </c:pt>
                <c:pt idx="2424">
                  <c:v>154375</c:v>
                </c:pt>
                <c:pt idx="2425">
                  <c:v>124630</c:v>
                </c:pt>
                <c:pt idx="2426">
                  <c:v>106082</c:v>
                </c:pt>
                <c:pt idx="2427">
                  <c:v>58719</c:v>
                </c:pt>
                <c:pt idx="2428">
                  <c:v>87496</c:v>
                </c:pt>
                <c:pt idx="2429">
                  <c:v>317402</c:v>
                </c:pt>
                <c:pt idx="2430">
                  <c:v>890693</c:v>
                </c:pt>
                <c:pt idx="2431">
                  <c:v>1589474</c:v>
                </c:pt>
                <c:pt idx="2432">
                  <c:v>250620</c:v>
                </c:pt>
                <c:pt idx="2433">
                  <c:v>36905</c:v>
                </c:pt>
                <c:pt idx="2434">
                  <c:v>241067</c:v>
                </c:pt>
                <c:pt idx="2435">
                  <c:v>13055</c:v>
                </c:pt>
                <c:pt idx="2436">
                  <c:v>16331</c:v>
                </c:pt>
                <c:pt idx="2437">
                  <c:v>45767</c:v>
                </c:pt>
                <c:pt idx="2438">
                  <c:v>10429</c:v>
                </c:pt>
                <c:pt idx="2439">
                  <c:v>53755</c:v>
                </c:pt>
                <c:pt idx="2440">
                  <c:v>333430</c:v>
                </c:pt>
                <c:pt idx="2441">
                  <c:v>48154</c:v>
                </c:pt>
                <c:pt idx="2442">
                  <c:v>372802</c:v>
                </c:pt>
                <c:pt idx="2443">
                  <c:v>328033</c:v>
                </c:pt>
                <c:pt idx="2444">
                  <c:v>292191</c:v>
                </c:pt>
                <c:pt idx="2445">
                  <c:v>253969</c:v>
                </c:pt>
                <c:pt idx="2446">
                  <c:v>560752</c:v>
                </c:pt>
                <c:pt idx="2447">
                  <c:v>404224</c:v>
                </c:pt>
                <c:pt idx="2448">
                  <c:v>38018</c:v>
                </c:pt>
                <c:pt idx="2449">
                  <c:v>232012</c:v>
                </c:pt>
                <c:pt idx="2450">
                  <c:v>103968</c:v>
                </c:pt>
                <c:pt idx="2451">
                  <c:v>160603</c:v>
                </c:pt>
                <c:pt idx="2452">
                  <c:v>205006</c:v>
                </c:pt>
                <c:pt idx="2453">
                  <c:v>264938</c:v>
                </c:pt>
                <c:pt idx="2454">
                  <c:v>246321</c:v>
                </c:pt>
                <c:pt idx="2455">
                  <c:v>230147</c:v>
                </c:pt>
                <c:pt idx="2456">
                  <c:v>281297</c:v>
                </c:pt>
                <c:pt idx="2457">
                  <c:v>228101</c:v>
                </c:pt>
                <c:pt idx="2458">
                  <c:v>380268</c:v>
                </c:pt>
                <c:pt idx="2459">
                  <c:v>394976</c:v>
                </c:pt>
                <c:pt idx="2460">
                  <c:v>346866</c:v>
                </c:pt>
                <c:pt idx="2461">
                  <c:v>365084</c:v>
                </c:pt>
                <c:pt idx="2462">
                  <c:v>358572</c:v>
                </c:pt>
                <c:pt idx="2463">
                  <c:v>386319</c:v>
                </c:pt>
                <c:pt idx="2464">
                  <c:v>442497</c:v>
                </c:pt>
                <c:pt idx="2465">
                  <c:v>202230</c:v>
                </c:pt>
                <c:pt idx="2466">
                  <c:v>133241</c:v>
                </c:pt>
                <c:pt idx="2467">
                  <c:v>135219</c:v>
                </c:pt>
                <c:pt idx="2468">
                  <c:v>3854712</c:v>
                </c:pt>
                <c:pt idx="2469">
                  <c:v>4978688</c:v>
                </c:pt>
                <c:pt idx="2470">
                  <c:v>70921</c:v>
                </c:pt>
                <c:pt idx="2471">
                  <c:v>292071</c:v>
                </c:pt>
                <c:pt idx="2472">
                  <c:v>37054</c:v>
                </c:pt>
                <c:pt idx="2473">
                  <c:v>90183</c:v>
                </c:pt>
                <c:pt idx="2474">
                  <c:v>2789693</c:v>
                </c:pt>
                <c:pt idx="2475">
                  <c:v>334328</c:v>
                </c:pt>
                <c:pt idx="2476">
                  <c:v>96664</c:v>
                </c:pt>
                <c:pt idx="2477">
                  <c:v>63718</c:v>
                </c:pt>
                <c:pt idx="2478">
                  <c:v>599361</c:v>
                </c:pt>
                <c:pt idx="2479">
                  <c:v>1196613</c:v>
                </c:pt>
                <c:pt idx="2480">
                  <c:v>504719</c:v>
                </c:pt>
                <c:pt idx="2481">
                  <c:v>401320</c:v>
                </c:pt>
                <c:pt idx="2482">
                  <c:v>128333</c:v>
                </c:pt>
                <c:pt idx="2483">
                  <c:v>168899</c:v>
                </c:pt>
                <c:pt idx="2484">
                  <c:v>146796</c:v>
                </c:pt>
                <c:pt idx="2485">
                  <c:v>604880</c:v>
                </c:pt>
                <c:pt idx="2486">
                  <c:v>37541</c:v>
                </c:pt>
                <c:pt idx="2487">
                  <c:v>399285</c:v>
                </c:pt>
                <c:pt idx="2488">
                  <c:v>67376</c:v>
                </c:pt>
                <c:pt idx="2489">
                  <c:v>44643</c:v>
                </c:pt>
                <c:pt idx="2490">
                  <c:v>479077</c:v>
                </c:pt>
                <c:pt idx="2491">
                  <c:v>118284</c:v>
                </c:pt>
                <c:pt idx="2492">
                  <c:v>388779</c:v>
                </c:pt>
                <c:pt idx="2493">
                  <c:v>1183498</c:v>
                </c:pt>
                <c:pt idx="2494">
                  <c:v>1052337</c:v>
                </c:pt>
                <c:pt idx="2495">
                  <c:v>1816471</c:v>
                </c:pt>
                <c:pt idx="2496">
                  <c:v>735882</c:v>
                </c:pt>
                <c:pt idx="2497">
                  <c:v>266977</c:v>
                </c:pt>
                <c:pt idx="2498">
                  <c:v>150651</c:v>
                </c:pt>
                <c:pt idx="2499">
                  <c:v>25102</c:v>
                </c:pt>
                <c:pt idx="2500">
                  <c:v>112241</c:v>
                </c:pt>
                <c:pt idx="2501">
                  <c:v>139523</c:v>
                </c:pt>
                <c:pt idx="2502">
                  <c:v>475385</c:v>
                </c:pt>
                <c:pt idx="2503">
                  <c:v>57582</c:v>
                </c:pt>
                <c:pt idx="2504">
                  <c:v>59269</c:v>
                </c:pt>
                <c:pt idx="2505">
                  <c:v>44280</c:v>
                </c:pt>
                <c:pt idx="2506">
                  <c:v>221596</c:v>
                </c:pt>
                <c:pt idx="2507">
                  <c:v>141737</c:v>
                </c:pt>
                <c:pt idx="2508">
                  <c:v>71763</c:v>
                </c:pt>
                <c:pt idx="2509">
                  <c:v>60449</c:v>
                </c:pt>
                <c:pt idx="2510">
                  <c:v>150806</c:v>
                </c:pt>
                <c:pt idx="2511">
                  <c:v>171383</c:v>
                </c:pt>
                <c:pt idx="2512">
                  <c:v>1501572</c:v>
                </c:pt>
                <c:pt idx="2513">
                  <c:v>57519</c:v>
                </c:pt>
                <c:pt idx="2514">
                  <c:v>702133</c:v>
                </c:pt>
                <c:pt idx="2515">
                  <c:v>513767</c:v>
                </c:pt>
                <c:pt idx="2516">
                  <c:v>598461</c:v>
                </c:pt>
                <c:pt idx="2517">
                  <c:v>150152</c:v>
                </c:pt>
                <c:pt idx="2518">
                  <c:v>89062</c:v>
                </c:pt>
                <c:pt idx="2519">
                  <c:v>289159</c:v>
                </c:pt>
                <c:pt idx="2520">
                  <c:v>743838</c:v>
                </c:pt>
                <c:pt idx="2521">
                  <c:v>330966</c:v>
                </c:pt>
                <c:pt idx="2522">
                  <c:v>13823</c:v>
                </c:pt>
                <c:pt idx="2523">
                  <c:v>216944</c:v>
                </c:pt>
                <c:pt idx="2524">
                  <c:v>59363</c:v>
                </c:pt>
                <c:pt idx="2525">
                  <c:v>25311</c:v>
                </c:pt>
                <c:pt idx="2526">
                  <c:v>71930</c:v>
                </c:pt>
                <c:pt idx="2527">
                  <c:v>429945</c:v>
                </c:pt>
                <c:pt idx="2528">
                  <c:v>102785</c:v>
                </c:pt>
                <c:pt idx="2529">
                  <c:v>195561</c:v>
                </c:pt>
                <c:pt idx="2530">
                  <c:v>218674</c:v>
                </c:pt>
                <c:pt idx="2531">
                  <c:v>475347</c:v>
                </c:pt>
                <c:pt idx="2532">
                  <c:v>147038</c:v>
                </c:pt>
                <c:pt idx="2533">
                  <c:v>177439</c:v>
                </c:pt>
                <c:pt idx="2534">
                  <c:v>450908</c:v>
                </c:pt>
                <c:pt idx="2535">
                  <c:v>47619</c:v>
                </c:pt>
                <c:pt idx="2536">
                  <c:v>41040</c:v>
                </c:pt>
                <c:pt idx="2537">
                  <c:v>134782</c:v>
                </c:pt>
                <c:pt idx="2538">
                  <c:v>900143</c:v>
                </c:pt>
                <c:pt idx="2539">
                  <c:v>79098</c:v>
                </c:pt>
                <c:pt idx="2540">
                  <c:v>82798</c:v>
                </c:pt>
                <c:pt idx="2541">
                  <c:v>60242</c:v>
                </c:pt>
                <c:pt idx="2542">
                  <c:v>154063</c:v>
                </c:pt>
                <c:pt idx="2543">
                  <c:v>145896</c:v>
                </c:pt>
                <c:pt idx="2544">
                  <c:v>186588</c:v>
                </c:pt>
                <c:pt idx="2545">
                  <c:v>388209</c:v>
                </c:pt>
                <c:pt idx="2546">
                  <c:v>15960</c:v>
                </c:pt>
                <c:pt idx="2547">
                  <c:v>321684</c:v>
                </c:pt>
                <c:pt idx="2548">
                  <c:v>95689</c:v>
                </c:pt>
                <c:pt idx="2549">
                  <c:v>123154</c:v>
                </c:pt>
                <c:pt idx="2550">
                  <c:v>475587</c:v>
                </c:pt>
                <c:pt idx="2551">
                  <c:v>59567</c:v>
                </c:pt>
                <c:pt idx="2552">
                  <c:v>249737</c:v>
                </c:pt>
                <c:pt idx="2553">
                  <c:v>207745</c:v>
                </c:pt>
                <c:pt idx="2554">
                  <c:v>327303</c:v>
                </c:pt>
                <c:pt idx="2555">
                  <c:v>121183</c:v>
                </c:pt>
                <c:pt idx="2556">
                  <c:v>90298</c:v>
                </c:pt>
                <c:pt idx="2557">
                  <c:v>81756</c:v>
                </c:pt>
                <c:pt idx="2558">
                  <c:v>69918</c:v>
                </c:pt>
                <c:pt idx="2559">
                  <c:v>117469</c:v>
                </c:pt>
                <c:pt idx="2560">
                  <c:v>2274803</c:v>
                </c:pt>
                <c:pt idx="2561">
                  <c:v>76274</c:v>
                </c:pt>
                <c:pt idx="2562">
                  <c:v>80346</c:v>
                </c:pt>
                <c:pt idx="2563">
                  <c:v>149049</c:v>
                </c:pt>
                <c:pt idx="2564">
                  <c:v>917314</c:v>
                </c:pt>
                <c:pt idx="2565">
                  <c:v>28409</c:v>
                </c:pt>
                <c:pt idx="2566">
                  <c:v>107620</c:v>
                </c:pt>
                <c:pt idx="2567">
                  <c:v>119568</c:v>
                </c:pt>
                <c:pt idx="2568">
                  <c:v>162663</c:v>
                </c:pt>
                <c:pt idx="2569">
                  <c:v>98158</c:v>
                </c:pt>
                <c:pt idx="2570">
                  <c:v>58563</c:v>
                </c:pt>
                <c:pt idx="2571">
                  <c:v>156255</c:v>
                </c:pt>
                <c:pt idx="2572">
                  <c:v>1203760</c:v>
                </c:pt>
                <c:pt idx="2573">
                  <c:v>305639</c:v>
                </c:pt>
                <c:pt idx="2574">
                  <c:v>88419</c:v>
                </c:pt>
                <c:pt idx="2575">
                  <c:v>93197</c:v>
                </c:pt>
                <c:pt idx="2576">
                  <c:v>47494</c:v>
                </c:pt>
                <c:pt idx="2577">
                  <c:v>149297</c:v>
                </c:pt>
                <c:pt idx="2578">
                  <c:v>168729</c:v>
                </c:pt>
                <c:pt idx="2579">
                  <c:v>13261</c:v>
                </c:pt>
                <c:pt idx="2580">
                  <c:v>60774</c:v>
                </c:pt>
                <c:pt idx="2581">
                  <c:v>97993</c:v>
                </c:pt>
                <c:pt idx="2582">
                  <c:v>112033</c:v>
                </c:pt>
                <c:pt idx="2583">
                  <c:v>62993</c:v>
                </c:pt>
                <c:pt idx="2584">
                  <c:v>36613</c:v>
                </c:pt>
                <c:pt idx="2585">
                  <c:v>463527</c:v>
                </c:pt>
                <c:pt idx="2586">
                  <c:v>75052</c:v>
                </c:pt>
                <c:pt idx="2587">
                  <c:v>66830</c:v>
                </c:pt>
                <c:pt idx="2588">
                  <c:v>340094</c:v>
                </c:pt>
                <c:pt idx="2589">
                  <c:v>75125</c:v>
                </c:pt>
                <c:pt idx="2590">
                  <c:v>183201</c:v>
                </c:pt>
                <c:pt idx="2591">
                  <c:v>44292</c:v>
                </c:pt>
                <c:pt idx="2592">
                  <c:v>3776897</c:v>
                </c:pt>
                <c:pt idx="2593">
                  <c:v>51729</c:v>
                </c:pt>
                <c:pt idx="2594">
                  <c:v>242258</c:v>
                </c:pt>
                <c:pt idx="2595">
                  <c:v>215844</c:v>
                </c:pt>
                <c:pt idx="2596">
                  <c:v>681591</c:v>
                </c:pt>
                <c:pt idx="2597">
                  <c:v>340584</c:v>
                </c:pt>
                <c:pt idx="2598">
                  <c:v>752876</c:v>
                </c:pt>
                <c:pt idx="2599">
                  <c:v>15934</c:v>
                </c:pt>
                <c:pt idx="2600">
                  <c:v>10307</c:v>
                </c:pt>
                <c:pt idx="2601">
                  <c:v>160759</c:v>
                </c:pt>
                <c:pt idx="2602">
                  <c:v>40956</c:v>
                </c:pt>
                <c:pt idx="2603">
                  <c:v>30606</c:v>
                </c:pt>
                <c:pt idx="2604">
                  <c:v>92894</c:v>
                </c:pt>
                <c:pt idx="2605">
                  <c:v>61007</c:v>
                </c:pt>
                <c:pt idx="2606">
                  <c:v>189474</c:v>
                </c:pt>
                <c:pt idx="2607">
                  <c:v>55134</c:v>
                </c:pt>
                <c:pt idx="2608">
                  <c:v>898589</c:v>
                </c:pt>
                <c:pt idx="2609">
                  <c:v>70476</c:v>
                </c:pt>
                <c:pt idx="2610">
                  <c:v>950798</c:v>
                </c:pt>
                <c:pt idx="2611">
                  <c:v>218570</c:v>
                </c:pt>
                <c:pt idx="2612">
                  <c:v>772336</c:v>
                </c:pt>
                <c:pt idx="2613">
                  <c:v>29527</c:v>
                </c:pt>
                <c:pt idx="2614">
                  <c:v>37043</c:v>
                </c:pt>
                <c:pt idx="2615">
                  <c:v>10236502</c:v>
                </c:pt>
                <c:pt idx="2616">
                  <c:v>182177</c:v>
                </c:pt>
                <c:pt idx="2617">
                  <c:v>232171</c:v>
                </c:pt>
                <c:pt idx="2618">
                  <c:v>4389486</c:v>
                </c:pt>
                <c:pt idx="2619">
                  <c:v>226850</c:v>
                </c:pt>
                <c:pt idx="2620">
                  <c:v>174650</c:v>
                </c:pt>
                <c:pt idx="2621">
                  <c:v>235155</c:v>
                </c:pt>
                <c:pt idx="2622">
                  <c:v>13929</c:v>
                </c:pt>
                <c:pt idx="2623">
                  <c:v>675571</c:v>
                </c:pt>
                <c:pt idx="2624">
                  <c:v>199552</c:v>
                </c:pt>
                <c:pt idx="2625">
                  <c:v>569435</c:v>
                </c:pt>
                <c:pt idx="2626">
                  <c:v>375189</c:v>
                </c:pt>
                <c:pt idx="2627">
                  <c:v>304303</c:v>
                </c:pt>
                <c:pt idx="2628">
                  <c:v>790875</c:v>
                </c:pt>
                <c:pt idx="2629">
                  <c:v>175985</c:v>
                </c:pt>
                <c:pt idx="2630">
                  <c:v>353188</c:v>
                </c:pt>
                <c:pt idx="2631">
                  <c:v>301952</c:v>
                </c:pt>
                <c:pt idx="2632">
                  <c:v>156070</c:v>
                </c:pt>
                <c:pt idx="2633">
                  <c:v>952704</c:v>
                </c:pt>
                <c:pt idx="2634">
                  <c:v>1091574</c:v>
                </c:pt>
                <c:pt idx="2635">
                  <c:v>488888</c:v>
                </c:pt>
                <c:pt idx="2636">
                  <c:v>267669</c:v>
                </c:pt>
                <c:pt idx="2637">
                  <c:v>232386</c:v>
                </c:pt>
                <c:pt idx="2638">
                  <c:v>486433</c:v>
                </c:pt>
                <c:pt idx="2639">
                  <c:v>176219</c:v>
                </c:pt>
                <c:pt idx="2640">
                  <c:v>210909</c:v>
                </c:pt>
                <c:pt idx="2641">
                  <c:v>161909</c:v>
                </c:pt>
                <c:pt idx="2642">
                  <c:v>220111</c:v>
                </c:pt>
                <c:pt idx="2643">
                  <c:v>423982</c:v>
                </c:pt>
                <c:pt idx="2644">
                  <c:v>637932</c:v>
                </c:pt>
                <c:pt idx="2645">
                  <c:v>165679</c:v>
                </c:pt>
                <c:pt idx="2646">
                  <c:v>384146</c:v>
                </c:pt>
                <c:pt idx="2647">
                  <c:v>1739582</c:v>
                </c:pt>
                <c:pt idx="2648">
                  <c:v>289189</c:v>
                </c:pt>
                <c:pt idx="2649">
                  <c:v>56650</c:v>
                </c:pt>
                <c:pt idx="2650">
                  <c:v>176564</c:v>
                </c:pt>
                <c:pt idx="2651">
                  <c:v>203657</c:v>
                </c:pt>
                <c:pt idx="2652">
                  <c:v>220364</c:v>
                </c:pt>
                <c:pt idx="2653">
                  <c:v>312405</c:v>
                </c:pt>
                <c:pt idx="2654">
                  <c:v>343177</c:v>
                </c:pt>
                <c:pt idx="2655">
                  <c:v>749698</c:v>
                </c:pt>
                <c:pt idx="2656">
                  <c:v>228747</c:v>
                </c:pt>
                <c:pt idx="2657">
                  <c:v>246002</c:v>
                </c:pt>
                <c:pt idx="2658">
                  <c:v>426363</c:v>
                </c:pt>
                <c:pt idx="2659">
                  <c:v>630203</c:v>
                </c:pt>
                <c:pt idx="2660">
                  <c:v>261295</c:v>
                </c:pt>
                <c:pt idx="2661">
                  <c:v>458945</c:v>
                </c:pt>
                <c:pt idx="2662">
                  <c:v>346989</c:v>
                </c:pt>
                <c:pt idx="2663">
                  <c:v>206795</c:v>
                </c:pt>
                <c:pt idx="2664">
                  <c:v>114141</c:v>
                </c:pt>
                <c:pt idx="2665">
                  <c:v>206663</c:v>
                </c:pt>
                <c:pt idx="2666">
                  <c:v>294127</c:v>
                </c:pt>
                <c:pt idx="2667">
                  <c:v>480748</c:v>
                </c:pt>
                <c:pt idx="2668">
                  <c:v>189128</c:v>
                </c:pt>
                <c:pt idx="2669">
                  <c:v>1068415</c:v>
                </c:pt>
                <c:pt idx="2670">
                  <c:v>84967</c:v>
                </c:pt>
                <c:pt idx="2671">
                  <c:v>489273</c:v>
                </c:pt>
                <c:pt idx="2672">
                  <c:v>292758</c:v>
                </c:pt>
                <c:pt idx="2673">
                  <c:v>404818</c:v>
                </c:pt>
                <c:pt idx="2674">
                  <c:v>423328</c:v>
                </c:pt>
                <c:pt idx="2675">
                  <c:v>455068</c:v>
                </c:pt>
                <c:pt idx="2676">
                  <c:v>226386</c:v>
                </c:pt>
                <c:pt idx="2677">
                  <c:v>227969</c:v>
                </c:pt>
                <c:pt idx="2678">
                  <c:v>92022</c:v>
                </c:pt>
                <c:pt idx="2679">
                  <c:v>470242</c:v>
                </c:pt>
                <c:pt idx="2680">
                  <c:v>402692</c:v>
                </c:pt>
                <c:pt idx="2681">
                  <c:v>114729</c:v>
                </c:pt>
                <c:pt idx="2682">
                  <c:v>191396</c:v>
                </c:pt>
                <c:pt idx="2683">
                  <c:v>860470</c:v>
                </c:pt>
                <c:pt idx="2684">
                  <c:v>380883</c:v>
                </c:pt>
                <c:pt idx="2685">
                  <c:v>337268</c:v>
                </c:pt>
                <c:pt idx="2686">
                  <c:v>446705</c:v>
                </c:pt>
                <c:pt idx="2687">
                  <c:v>285305</c:v>
                </c:pt>
                <c:pt idx="2688">
                  <c:v>632837</c:v>
                </c:pt>
                <c:pt idx="2689">
                  <c:v>427141</c:v>
                </c:pt>
                <c:pt idx="2690">
                  <c:v>180032</c:v>
                </c:pt>
                <c:pt idx="2691">
                  <c:v>237489</c:v>
                </c:pt>
                <c:pt idx="2692">
                  <c:v>253075</c:v>
                </c:pt>
                <c:pt idx="2693">
                  <c:v>1128573</c:v>
                </c:pt>
                <c:pt idx="2694">
                  <c:v>114670</c:v>
                </c:pt>
                <c:pt idx="2695">
                  <c:v>98102</c:v>
                </c:pt>
                <c:pt idx="2696">
                  <c:v>660748</c:v>
                </c:pt>
                <c:pt idx="2697">
                  <c:v>249289</c:v>
                </c:pt>
                <c:pt idx="2698">
                  <c:v>96527</c:v>
                </c:pt>
                <c:pt idx="2699">
                  <c:v>527741</c:v>
                </c:pt>
                <c:pt idx="2700">
                  <c:v>636054</c:v>
                </c:pt>
                <c:pt idx="2701">
                  <c:v>135133</c:v>
                </c:pt>
                <c:pt idx="2702">
                  <c:v>769692</c:v>
                </c:pt>
                <c:pt idx="2703">
                  <c:v>1433418</c:v>
                </c:pt>
                <c:pt idx="2704">
                  <c:v>298925</c:v>
                </c:pt>
                <c:pt idx="2705">
                  <c:v>482755</c:v>
                </c:pt>
                <c:pt idx="2706">
                  <c:v>440594</c:v>
                </c:pt>
                <c:pt idx="2707">
                  <c:v>428123</c:v>
                </c:pt>
                <c:pt idx="2708">
                  <c:v>223545</c:v>
                </c:pt>
                <c:pt idx="2709">
                  <c:v>522844</c:v>
                </c:pt>
                <c:pt idx="2710">
                  <c:v>254612</c:v>
                </c:pt>
                <c:pt idx="2711">
                  <c:v>454114</c:v>
                </c:pt>
                <c:pt idx="2712">
                  <c:v>524580</c:v>
                </c:pt>
                <c:pt idx="2713">
                  <c:v>389252</c:v>
                </c:pt>
                <c:pt idx="2714">
                  <c:v>550340</c:v>
                </c:pt>
                <c:pt idx="2715">
                  <c:v>357019</c:v>
                </c:pt>
                <c:pt idx="2716">
                  <c:v>1294563</c:v>
                </c:pt>
                <c:pt idx="2717">
                  <c:v>232881</c:v>
                </c:pt>
                <c:pt idx="2718">
                  <c:v>115826</c:v>
                </c:pt>
                <c:pt idx="2719">
                  <c:v>239205</c:v>
                </c:pt>
                <c:pt idx="2720">
                  <c:v>69200</c:v>
                </c:pt>
                <c:pt idx="2721">
                  <c:v>97018</c:v>
                </c:pt>
                <c:pt idx="2722">
                  <c:v>297954</c:v>
                </c:pt>
                <c:pt idx="2723">
                  <c:v>696065</c:v>
                </c:pt>
                <c:pt idx="2724">
                  <c:v>1017824</c:v>
                </c:pt>
                <c:pt idx="2725">
                  <c:v>97560</c:v>
                </c:pt>
                <c:pt idx="2726">
                  <c:v>232343</c:v>
                </c:pt>
                <c:pt idx="2727">
                  <c:v>89095</c:v>
                </c:pt>
                <c:pt idx="2728">
                  <c:v>32743</c:v>
                </c:pt>
                <c:pt idx="2729">
                  <c:v>331595</c:v>
                </c:pt>
                <c:pt idx="2730">
                  <c:v>765969</c:v>
                </c:pt>
                <c:pt idx="2731">
                  <c:v>2201357</c:v>
                </c:pt>
                <c:pt idx="2732">
                  <c:v>165416</c:v>
                </c:pt>
                <c:pt idx="2733">
                  <c:v>1151179</c:v>
                </c:pt>
                <c:pt idx="2734">
                  <c:v>247122</c:v>
                </c:pt>
                <c:pt idx="2735">
                  <c:v>1207864</c:v>
                </c:pt>
                <c:pt idx="2736">
                  <c:v>135172</c:v>
                </c:pt>
                <c:pt idx="2737">
                  <c:v>653000</c:v>
                </c:pt>
                <c:pt idx="2738">
                  <c:v>1920873</c:v>
                </c:pt>
                <c:pt idx="2739">
                  <c:v>189967</c:v>
                </c:pt>
                <c:pt idx="2740">
                  <c:v>2050061</c:v>
                </c:pt>
                <c:pt idx="2741">
                  <c:v>84056</c:v>
                </c:pt>
                <c:pt idx="2742">
                  <c:v>84717</c:v>
                </c:pt>
                <c:pt idx="2743">
                  <c:v>291214</c:v>
                </c:pt>
                <c:pt idx="2744">
                  <c:v>477861</c:v>
                </c:pt>
                <c:pt idx="2745">
                  <c:v>56653</c:v>
                </c:pt>
                <c:pt idx="2746">
                  <c:v>38527</c:v>
                </c:pt>
                <c:pt idx="2747">
                  <c:v>1545446</c:v>
                </c:pt>
                <c:pt idx="2748">
                  <c:v>121582</c:v>
                </c:pt>
                <c:pt idx="2749">
                  <c:v>10535890</c:v>
                </c:pt>
                <c:pt idx="2750">
                  <c:v>149662</c:v>
                </c:pt>
                <c:pt idx="2751">
                  <c:v>169792</c:v>
                </c:pt>
                <c:pt idx="2752">
                  <c:v>161879</c:v>
                </c:pt>
                <c:pt idx="2753">
                  <c:v>141662</c:v>
                </c:pt>
                <c:pt idx="2754">
                  <c:v>92963</c:v>
                </c:pt>
                <c:pt idx="2755">
                  <c:v>212554</c:v>
                </c:pt>
                <c:pt idx="2756">
                  <c:v>251096</c:v>
                </c:pt>
                <c:pt idx="2757">
                  <c:v>237988</c:v>
                </c:pt>
                <c:pt idx="2758">
                  <c:v>165465</c:v>
                </c:pt>
                <c:pt idx="2759">
                  <c:v>211907</c:v>
                </c:pt>
                <c:pt idx="2760">
                  <c:v>283435</c:v>
                </c:pt>
                <c:pt idx="2761">
                  <c:v>242372</c:v>
                </c:pt>
                <c:pt idx="2762">
                  <c:v>225800</c:v>
                </c:pt>
                <c:pt idx="2763">
                  <c:v>270860</c:v>
                </c:pt>
                <c:pt idx="2764">
                  <c:v>244215</c:v>
                </c:pt>
                <c:pt idx="2765">
                  <c:v>284818</c:v>
                </c:pt>
                <c:pt idx="2766">
                  <c:v>491391</c:v>
                </c:pt>
                <c:pt idx="2767">
                  <c:v>181987</c:v>
                </c:pt>
                <c:pt idx="2768">
                  <c:v>167420</c:v>
                </c:pt>
                <c:pt idx="2769">
                  <c:v>169897</c:v>
                </c:pt>
                <c:pt idx="2770">
                  <c:v>136689</c:v>
                </c:pt>
                <c:pt idx="2771">
                  <c:v>380961</c:v>
                </c:pt>
                <c:pt idx="2772">
                  <c:v>1338189</c:v>
                </c:pt>
                <c:pt idx="2773">
                  <c:v>4408150</c:v>
                </c:pt>
                <c:pt idx="2774">
                  <c:v>78352</c:v>
                </c:pt>
                <c:pt idx="2775">
                  <c:v>46169</c:v>
                </c:pt>
                <c:pt idx="2776">
                  <c:v>1014728</c:v>
                </c:pt>
                <c:pt idx="2777">
                  <c:v>216391</c:v>
                </c:pt>
                <c:pt idx="2778">
                  <c:v>22212</c:v>
                </c:pt>
                <c:pt idx="2779">
                  <c:v>157192</c:v>
                </c:pt>
                <c:pt idx="2780">
                  <c:v>392722</c:v>
                </c:pt>
                <c:pt idx="2781">
                  <c:v>1182736</c:v>
                </c:pt>
                <c:pt idx="2782">
                  <c:v>144944</c:v>
                </c:pt>
                <c:pt idx="2783">
                  <c:v>187096</c:v>
                </c:pt>
                <c:pt idx="2784">
                  <c:v>72109</c:v>
                </c:pt>
                <c:pt idx="2785">
                  <c:v>2002964</c:v>
                </c:pt>
                <c:pt idx="2786">
                  <c:v>382528</c:v>
                </c:pt>
                <c:pt idx="2787">
                  <c:v>1748261</c:v>
                </c:pt>
                <c:pt idx="2788">
                  <c:v>165955</c:v>
                </c:pt>
                <c:pt idx="2789">
                  <c:v>76625</c:v>
                </c:pt>
                <c:pt idx="2790">
                  <c:v>512272</c:v>
                </c:pt>
                <c:pt idx="2791">
                  <c:v>179092</c:v>
                </c:pt>
                <c:pt idx="2792">
                  <c:v>83565</c:v>
                </c:pt>
                <c:pt idx="2793">
                  <c:v>116194</c:v>
                </c:pt>
                <c:pt idx="2794">
                  <c:v>3315697</c:v>
                </c:pt>
                <c:pt idx="2795">
                  <c:v>1287615</c:v>
                </c:pt>
                <c:pt idx="2796">
                  <c:v>10703864</c:v>
                </c:pt>
                <c:pt idx="2797">
                  <c:v>816047</c:v>
                </c:pt>
                <c:pt idx="2798">
                  <c:v>1128733</c:v>
                </c:pt>
                <c:pt idx="2799">
                  <c:v>137465</c:v>
                </c:pt>
                <c:pt idx="2800">
                  <c:v>125344</c:v>
                </c:pt>
                <c:pt idx="2801">
                  <c:v>485711</c:v>
                </c:pt>
                <c:pt idx="2802">
                  <c:v>177057</c:v>
                </c:pt>
                <c:pt idx="2803">
                  <c:v>1438957</c:v>
                </c:pt>
                <c:pt idx="2804">
                  <c:v>17433516</c:v>
                </c:pt>
                <c:pt idx="2805">
                  <c:v>13301387</c:v>
                </c:pt>
                <c:pt idx="2806">
                  <c:v>111133</c:v>
                </c:pt>
                <c:pt idx="2807">
                  <c:v>78178</c:v>
                </c:pt>
                <c:pt idx="2808">
                  <c:v>40576</c:v>
                </c:pt>
                <c:pt idx="2809">
                  <c:v>163470</c:v>
                </c:pt>
                <c:pt idx="2810">
                  <c:v>90988</c:v>
                </c:pt>
                <c:pt idx="2811">
                  <c:v>517486</c:v>
                </c:pt>
                <c:pt idx="2812">
                  <c:v>1644752</c:v>
                </c:pt>
                <c:pt idx="2813">
                  <c:v>742684</c:v>
                </c:pt>
                <c:pt idx="2814">
                  <c:v>596121</c:v>
                </c:pt>
                <c:pt idx="2815">
                  <c:v>605946</c:v>
                </c:pt>
                <c:pt idx="2816">
                  <c:v>1957648</c:v>
                </c:pt>
                <c:pt idx="2817">
                  <c:v>882156</c:v>
                </c:pt>
                <c:pt idx="2818">
                  <c:v>627198</c:v>
                </c:pt>
                <c:pt idx="2819">
                  <c:v>62484</c:v>
                </c:pt>
                <c:pt idx="2820">
                  <c:v>88114</c:v>
                </c:pt>
                <c:pt idx="2821">
                  <c:v>102471</c:v>
                </c:pt>
                <c:pt idx="2822">
                  <c:v>69070</c:v>
                </c:pt>
                <c:pt idx="2823">
                  <c:v>83223</c:v>
                </c:pt>
                <c:pt idx="2824">
                  <c:v>14612</c:v>
                </c:pt>
                <c:pt idx="2825">
                  <c:v>18282</c:v>
                </c:pt>
                <c:pt idx="2826">
                  <c:v>14828</c:v>
                </c:pt>
                <c:pt idx="2827">
                  <c:v>30110</c:v>
                </c:pt>
                <c:pt idx="2828">
                  <c:v>21463</c:v>
                </c:pt>
                <c:pt idx="2829">
                  <c:v>17574</c:v>
                </c:pt>
                <c:pt idx="2830">
                  <c:v>17315</c:v>
                </c:pt>
                <c:pt idx="2831">
                  <c:v>1436118</c:v>
                </c:pt>
                <c:pt idx="2832">
                  <c:v>263722</c:v>
                </c:pt>
                <c:pt idx="2833">
                  <c:v>224040</c:v>
                </c:pt>
                <c:pt idx="2834">
                  <c:v>2112381</c:v>
                </c:pt>
                <c:pt idx="2835">
                  <c:v>4802685</c:v>
                </c:pt>
                <c:pt idx="2836">
                  <c:v>169254</c:v>
                </c:pt>
                <c:pt idx="2837">
                  <c:v>886254</c:v>
                </c:pt>
                <c:pt idx="2838">
                  <c:v>463027</c:v>
                </c:pt>
                <c:pt idx="2839">
                  <c:v>360407</c:v>
                </c:pt>
                <c:pt idx="2840">
                  <c:v>1378629</c:v>
                </c:pt>
                <c:pt idx="2841">
                  <c:v>416852</c:v>
                </c:pt>
                <c:pt idx="2842">
                  <c:v>787276</c:v>
                </c:pt>
                <c:pt idx="2843">
                  <c:v>280191</c:v>
                </c:pt>
                <c:pt idx="2844">
                  <c:v>170048</c:v>
                </c:pt>
                <c:pt idx="2845">
                  <c:v>337153</c:v>
                </c:pt>
                <c:pt idx="2846">
                  <c:v>25563</c:v>
                </c:pt>
                <c:pt idx="2847">
                  <c:v>23015</c:v>
                </c:pt>
                <c:pt idx="2848">
                  <c:v>343393</c:v>
                </c:pt>
                <c:pt idx="2849">
                  <c:v>129072</c:v>
                </c:pt>
                <c:pt idx="2850">
                  <c:v>329622</c:v>
                </c:pt>
                <c:pt idx="2851">
                  <c:v>33489</c:v>
                </c:pt>
                <c:pt idx="2852">
                  <c:v>166813</c:v>
                </c:pt>
                <c:pt idx="2853">
                  <c:v>846615</c:v>
                </c:pt>
                <c:pt idx="2854">
                  <c:v>59182</c:v>
                </c:pt>
                <c:pt idx="2855">
                  <c:v>70059</c:v>
                </c:pt>
                <c:pt idx="2856">
                  <c:v>166046</c:v>
                </c:pt>
                <c:pt idx="2857">
                  <c:v>57756</c:v>
                </c:pt>
                <c:pt idx="2858">
                  <c:v>49989</c:v>
                </c:pt>
                <c:pt idx="2859">
                  <c:v>342437</c:v>
                </c:pt>
                <c:pt idx="2860">
                  <c:v>64085</c:v>
                </c:pt>
                <c:pt idx="2861">
                  <c:v>79264</c:v>
                </c:pt>
                <c:pt idx="2862">
                  <c:v>205194</c:v>
                </c:pt>
                <c:pt idx="2863">
                  <c:v>957867</c:v>
                </c:pt>
                <c:pt idx="2864">
                  <c:v>1173740</c:v>
                </c:pt>
                <c:pt idx="2865">
                  <c:v>1517595</c:v>
                </c:pt>
                <c:pt idx="2866">
                  <c:v>3527331</c:v>
                </c:pt>
                <c:pt idx="2867">
                  <c:v>223886</c:v>
                </c:pt>
                <c:pt idx="2868">
                  <c:v>4837982</c:v>
                </c:pt>
                <c:pt idx="2869">
                  <c:v>899815</c:v>
                </c:pt>
                <c:pt idx="2870">
                  <c:v>480365</c:v>
                </c:pt>
                <c:pt idx="2871">
                  <c:v>199539</c:v>
                </c:pt>
                <c:pt idx="2872">
                  <c:v>143474</c:v>
                </c:pt>
                <c:pt idx="2873">
                  <c:v>484715</c:v>
                </c:pt>
                <c:pt idx="2874">
                  <c:v>549035</c:v>
                </c:pt>
                <c:pt idx="2875">
                  <c:v>437788</c:v>
                </c:pt>
                <c:pt idx="2876">
                  <c:v>98027</c:v>
                </c:pt>
                <c:pt idx="2877">
                  <c:v>222519</c:v>
                </c:pt>
                <c:pt idx="2878">
                  <c:v>4941744</c:v>
                </c:pt>
                <c:pt idx="2879">
                  <c:v>56846</c:v>
                </c:pt>
                <c:pt idx="2880">
                  <c:v>107253</c:v>
                </c:pt>
                <c:pt idx="2881">
                  <c:v>60836</c:v>
                </c:pt>
                <c:pt idx="2882">
                  <c:v>91115</c:v>
                </c:pt>
                <c:pt idx="2883">
                  <c:v>476106</c:v>
                </c:pt>
                <c:pt idx="2884">
                  <c:v>2408347</c:v>
                </c:pt>
                <c:pt idx="2885">
                  <c:v>315819</c:v>
                </c:pt>
                <c:pt idx="2886">
                  <c:v>241929</c:v>
                </c:pt>
                <c:pt idx="2887">
                  <c:v>280953</c:v>
                </c:pt>
                <c:pt idx="2888">
                  <c:v>17741854</c:v>
                </c:pt>
                <c:pt idx="2889">
                  <c:v>79274</c:v>
                </c:pt>
                <c:pt idx="2890">
                  <c:v>70993</c:v>
                </c:pt>
                <c:pt idx="2891">
                  <c:v>50906</c:v>
                </c:pt>
                <c:pt idx="2892">
                  <c:v>179460</c:v>
                </c:pt>
                <c:pt idx="2893">
                  <c:v>720726</c:v>
                </c:pt>
                <c:pt idx="2894">
                  <c:v>74333</c:v>
                </c:pt>
                <c:pt idx="2895">
                  <c:v>161755</c:v>
                </c:pt>
                <c:pt idx="2896">
                  <c:v>2552709</c:v>
                </c:pt>
                <c:pt idx="2897">
                  <c:v>769100</c:v>
                </c:pt>
                <c:pt idx="2898">
                  <c:v>354053</c:v>
                </c:pt>
                <c:pt idx="2899">
                  <c:v>464975</c:v>
                </c:pt>
                <c:pt idx="2900">
                  <c:v>1508761</c:v>
                </c:pt>
                <c:pt idx="2901">
                  <c:v>9158983</c:v>
                </c:pt>
                <c:pt idx="2902">
                  <c:v>1209052</c:v>
                </c:pt>
                <c:pt idx="2903">
                  <c:v>1331359</c:v>
                </c:pt>
                <c:pt idx="2904">
                  <c:v>1189987</c:v>
                </c:pt>
                <c:pt idx="2905">
                  <c:v>719289</c:v>
                </c:pt>
                <c:pt idx="2906">
                  <c:v>1268797</c:v>
                </c:pt>
                <c:pt idx="2907">
                  <c:v>978413</c:v>
                </c:pt>
                <c:pt idx="2908">
                  <c:v>1079285</c:v>
                </c:pt>
                <c:pt idx="2909">
                  <c:v>1494098</c:v>
                </c:pt>
                <c:pt idx="2910">
                  <c:v>1301605</c:v>
                </c:pt>
                <c:pt idx="2911">
                  <c:v>1261821</c:v>
                </c:pt>
                <c:pt idx="2912">
                  <c:v>1538015</c:v>
                </c:pt>
                <c:pt idx="2913">
                  <c:v>1806004</c:v>
                </c:pt>
                <c:pt idx="2914">
                  <c:v>1621079</c:v>
                </c:pt>
                <c:pt idx="2915">
                  <c:v>2175607</c:v>
                </c:pt>
                <c:pt idx="2916">
                  <c:v>800439</c:v>
                </c:pt>
                <c:pt idx="2917">
                  <c:v>2034931</c:v>
                </c:pt>
                <c:pt idx="2918">
                  <c:v>1662742</c:v>
                </c:pt>
                <c:pt idx="2919">
                  <c:v>1463579</c:v>
                </c:pt>
                <c:pt idx="2920">
                  <c:v>674849</c:v>
                </c:pt>
                <c:pt idx="2921">
                  <c:v>1415800</c:v>
                </c:pt>
                <c:pt idx="2922">
                  <c:v>1857553</c:v>
                </c:pt>
                <c:pt idx="2923">
                  <c:v>796569</c:v>
                </c:pt>
                <c:pt idx="2924">
                  <c:v>1283467</c:v>
                </c:pt>
                <c:pt idx="2925">
                  <c:v>1247210</c:v>
                </c:pt>
                <c:pt idx="2926">
                  <c:v>2103668</c:v>
                </c:pt>
                <c:pt idx="2927">
                  <c:v>190811</c:v>
                </c:pt>
                <c:pt idx="2928">
                  <c:v>30110</c:v>
                </c:pt>
                <c:pt idx="2929">
                  <c:v>17884</c:v>
                </c:pt>
                <c:pt idx="2930">
                  <c:v>22748</c:v>
                </c:pt>
                <c:pt idx="2931">
                  <c:v>9947934</c:v>
                </c:pt>
                <c:pt idx="2932">
                  <c:v>275565</c:v>
                </c:pt>
                <c:pt idx="2933">
                  <c:v>2561527</c:v>
                </c:pt>
                <c:pt idx="2934">
                  <c:v>276572</c:v>
                </c:pt>
                <c:pt idx="2935">
                  <c:v>3734379</c:v>
                </c:pt>
                <c:pt idx="2936">
                  <c:v>66759</c:v>
                </c:pt>
                <c:pt idx="2937">
                  <c:v>94965</c:v>
                </c:pt>
                <c:pt idx="2938">
                  <c:v>1924269</c:v>
                </c:pt>
                <c:pt idx="2939">
                  <c:v>212172</c:v>
                </c:pt>
                <c:pt idx="2940">
                  <c:v>458559</c:v>
                </c:pt>
                <c:pt idx="2941">
                  <c:v>160250</c:v>
                </c:pt>
                <c:pt idx="2942">
                  <c:v>842192</c:v>
                </c:pt>
                <c:pt idx="2943">
                  <c:v>231224</c:v>
                </c:pt>
                <c:pt idx="2944">
                  <c:v>159562</c:v>
                </c:pt>
                <c:pt idx="2945">
                  <c:v>225833</c:v>
                </c:pt>
                <c:pt idx="2946">
                  <c:v>2647997</c:v>
                </c:pt>
                <c:pt idx="2947">
                  <c:v>7804127</c:v>
                </c:pt>
                <c:pt idx="2948">
                  <c:v>44797</c:v>
                </c:pt>
                <c:pt idx="2949">
                  <c:v>3304617</c:v>
                </c:pt>
                <c:pt idx="2950">
                  <c:v>2625379</c:v>
                </c:pt>
                <c:pt idx="2951">
                  <c:v>6811862</c:v>
                </c:pt>
                <c:pt idx="2952">
                  <c:v>574042</c:v>
                </c:pt>
                <c:pt idx="2953">
                  <c:v>72964</c:v>
                </c:pt>
                <c:pt idx="2954">
                  <c:v>1055693</c:v>
                </c:pt>
                <c:pt idx="2955">
                  <c:v>126373</c:v>
                </c:pt>
                <c:pt idx="2956">
                  <c:v>2007404</c:v>
                </c:pt>
                <c:pt idx="2957">
                  <c:v>291493</c:v>
                </c:pt>
                <c:pt idx="2958">
                  <c:v>428282</c:v>
                </c:pt>
                <c:pt idx="2959">
                  <c:v>820195</c:v>
                </c:pt>
                <c:pt idx="2960">
                  <c:v>274449</c:v>
                </c:pt>
                <c:pt idx="2961">
                  <c:v>204601</c:v>
                </c:pt>
                <c:pt idx="2962">
                  <c:v>642288</c:v>
                </c:pt>
                <c:pt idx="2963">
                  <c:v>988033</c:v>
                </c:pt>
                <c:pt idx="2964">
                  <c:v>396600</c:v>
                </c:pt>
                <c:pt idx="2965">
                  <c:v>469513</c:v>
                </c:pt>
                <c:pt idx="2966">
                  <c:v>209475</c:v>
                </c:pt>
                <c:pt idx="2967">
                  <c:v>569052</c:v>
                </c:pt>
                <c:pt idx="2968">
                  <c:v>293289</c:v>
                </c:pt>
                <c:pt idx="2969">
                  <c:v>247596</c:v>
                </c:pt>
                <c:pt idx="2970">
                  <c:v>274401</c:v>
                </c:pt>
                <c:pt idx="2971">
                  <c:v>626764</c:v>
                </c:pt>
                <c:pt idx="2972">
                  <c:v>3182787</c:v>
                </c:pt>
                <c:pt idx="2973">
                  <c:v>2438381</c:v>
                </c:pt>
                <c:pt idx="2974">
                  <c:v>306140</c:v>
                </c:pt>
                <c:pt idx="2975">
                  <c:v>195581</c:v>
                </c:pt>
                <c:pt idx="2976">
                  <c:v>250998</c:v>
                </c:pt>
                <c:pt idx="2977">
                  <c:v>190811</c:v>
                </c:pt>
                <c:pt idx="2978">
                  <c:v>134628</c:v>
                </c:pt>
                <c:pt idx="2979">
                  <c:v>284748</c:v>
                </c:pt>
                <c:pt idx="2980">
                  <c:v>26992</c:v>
                </c:pt>
                <c:pt idx="2981">
                  <c:v>207740</c:v>
                </c:pt>
                <c:pt idx="2982">
                  <c:v>209875</c:v>
                </c:pt>
                <c:pt idx="2983">
                  <c:v>681253</c:v>
                </c:pt>
                <c:pt idx="2984">
                  <c:v>55217</c:v>
                </c:pt>
                <c:pt idx="2985">
                  <c:v>557690</c:v>
                </c:pt>
                <c:pt idx="2986">
                  <c:v>328594</c:v>
                </c:pt>
                <c:pt idx="2987">
                  <c:v>276106</c:v>
                </c:pt>
                <c:pt idx="2988">
                  <c:v>495220</c:v>
                </c:pt>
                <c:pt idx="2989">
                  <c:v>249248</c:v>
                </c:pt>
                <c:pt idx="2990">
                  <c:v>64378</c:v>
                </c:pt>
                <c:pt idx="2991">
                  <c:v>206038</c:v>
                </c:pt>
                <c:pt idx="2992">
                  <c:v>9083</c:v>
                </c:pt>
                <c:pt idx="2993">
                  <c:v>416860</c:v>
                </c:pt>
                <c:pt idx="2994">
                  <c:v>46429</c:v>
                </c:pt>
                <c:pt idx="2995">
                  <c:v>2044956</c:v>
                </c:pt>
                <c:pt idx="2996">
                  <c:v>36640</c:v>
                </c:pt>
                <c:pt idx="2997">
                  <c:v>49318</c:v>
                </c:pt>
                <c:pt idx="2998">
                  <c:v>279906</c:v>
                </c:pt>
                <c:pt idx="2999">
                  <c:v>54429</c:v>
                </c:pt>
                <c:pt idx="3000">
                  <c:v>218017</c:v>
                </c:pt>
                <c:pt idx="3001">
                  <c:v>1206362</c:v>
                </c:pt>
                <c:pt idx="3002">
                  <c:v>1514058</c:v>
                </c:pt>
                <c:pt idx="3003">
                  <c:v>1614141</c:v>
                </c:pt>
                <c:pt idx="3004">
                  <c:v>143492</c:v>
                </c:pt>
                <c:pt idx="3005">
                  <c:v>58185</c:v>
                </c:pt>
                <c:pt idx="3006">
                  <c:v>131088</c:v>
                </c:pt>
                <c:pt idx="3007">
                  <c:v>64141</c:v>
                </c:pt>
                <c:pt idx="3008">
                  <c:v>555142</c:v>
                </c:pt>
                <c:pt idx="3009">
                  <c:v>450960</c:v>
                </c:pt>
                <c:pt idx="3010">
                  <c:v>166076</c:v>
                </c:pt>
                <c:pt idx="3011">
                  <c:v>976772</c:v>
                </c:pt>
                <c:pt idx="3012">
                  <c:v>4686186</c:v>
                </c:pt>
                <c:pt idx="3013">
                  <c:v>396224</c:v>
                </c:pt>
                <c:pt idx="3014">
                  <c:v>250223</c:v>
                </c:pt>
                <c:pt idx="3015">
                  <c:v>258843</c:v>
                </c:pt>
                <c:pt idx="3016">
                  <c:v>5885954</c:v>
                </c:pt>
                <c:pt idx="3017">
                  <c:v>222943</c:v>
                </c:pt>
                <c:pt idx="3018">
                  <c:v>105543</c:v>
                </c:pt>
                <c:pt idx="3019">
                  <c:v>165230</c:v>
                </c:pt>
                <c:pt idx="3020">
                  <c:v>160509</c:v>
                </c:pt>
                <c:pt idx="3021">
                  <c:v>121607</c:v>
                </c:pt>
                <c:pt idx="3022">
                  <c:v>71597</c:v>
                </c:pt>
                <c:pt idx="3023">
                  <c:v>95926</c:v>
                </c:pt>
                <c:pt idx="3024">
                  <c:v>136148</c:v>
                </c:pt>
                <c:pt idx="3025">
                  <c:v>136444</c:v>
                </c:pt>
                <c:pt idx="3026">
                  <c:v>22206</c:v>
                </c:pt>
                <c:pt idx="3027">
                  <c:v>164528</c:v>
                </c:pt>
                <c:pt idx="3028">
                  <c:v>486104</c:v>
                </c:pt>
                <c:pt idx="3029">
                  <c:v>1265870</c:v>
                </c:pt>
                <c:pt idx="3030">
                  <c:v>836051</c:v>
                </c:pt>
                <c:pt idx="3031">
                  <c:v>956870</c:v>
                </c:pt>
                <c:pt idx="3032">
                  <c:v>218424</c:v>
                </c:pt>
                <c:pt idx="3033">
                  <c:v>898436</c:v>
                </c:pt>
                <c:pt idx="3034">
                  <c:v>1911755</c:v>
                </c:pt>
                <c:pt idx="3035">
                  <c:v>2013805</c:v>
                </c:pt>
                <c:pt idx="3036">
                  <c:v>1937784</c:v>
                </c:pt>
                <c:pt idx="3037">
                  <c:v>2218063</c:v>
                </c:pt>
                <c:pt idx="3038">
                  <c:v>1204971</c:v>
                </c:pt>
                <c:pt idx="3039">
                  <c:v>1459203</c:v>
                </c:pt>
                <c:pt idx="3040">
                  <c:v>2057481</c:v>
                </c:pt>
                <c:pt idx="3041">
                  <c:v>1432122</c:v>
                </c:pt>
                <c:pt idx="3042">
                  <c:v>1475568</c:v>
                </c:pt>
                <c:pt idx="3043">
                  <c:v>137817</c:v>
                </c:pt>
                <c:pt idx="3044">
                  <c:v>390119</c:v>
                </c:pt>
                <c:pt idx="3045">
                  <c:v>349571</c:v>
                </c:pt>
                <c:pt idx="3046">
                  <c:v>400488</c:v>
                </c:pt>
                <c:pt idx="3047">
                  <c:v>180758</c:v>
                </c:pt>
                <c:pt idx="3048">
                  <c:v>256756</c:v>
                </c:pt>
                <c:pt idx="3049">
                  <c:v>383352</c:v>
                </c:pt>
                <c:pt idx="3050">
                  <c:v>175528</c:v>
                </c:pt>
                <c:pt idx="3051">
                  <c:v>512616</c:v>
                </c:pt>
                <c:pt idx="3052">
                  <c:v>96391</c:v>
                </c:pt>
                <c:pt idx="3053">
                  <c:v>98482</c:v>
                </c:pt>
                <c:pt idx="3054">
                  <c:v>80182</c:v>
                </c:pt>
                <c:pt idx="3055">
                  <c:v>55995</c:v>
                </c:pt>
                <c:pt idx="3056">
                  <c:v>20992</c:v>
                </c:pt>
                <c:pt idx="3057">
                  <c:v>324861</c:v>
                </c:pt>
                <c:pt idx="3058">
                  <c:v>2148250</c:v>
                </c:pt>
                <c:pt idx="3059">
                  <c:v>2765957</c:v>
                </c:pt>
                <c:pt idx="3060">
                  <c:v>400267</c:v>
                </c:pt>
                <c:pt idx="3061">
                  <c:v>947649</c:v>
                </c:pt>
                <c:pt idx="3062">
                  <c:v>20636</c:v>
                </c:pt>
                <c:pt idx="3063">
                  <c:v>699884</c:v>
                </c:pt>
                <c:pt idx="3064">
                  <c:v>513446</c:v>
                </c:pt>
                <c:pt idx="3065">
                  <c:v>600162</c:v>
                </c:pt>
                <c:pt idx="3066">
                  <c:v>57700</c:v>
                </c:pt>
                <c:pt idx="3067">
                  <c:v>163974</c:v>
                </c:pt>
                <c:pt idx="3068">
                  <c:v>927209</c:v>
                </c:pt>
                <c:pt idx="3069">
                  <c:v>1141062</c:v>
                </c:pt>
                <c:pt idx="3070">
                  <c:v>622601</c:v>
                </c:pt>
                <c:pt idx="3071">
                  <c:v>761468</c:v>
                </c:pt>
                <c:pt idx="3072">
                  <c:v>111144</c:v>
                </c:pt>
                <c:pt idx="3073">
                  <c:v>149724</c:v>
                </c:pt>
                <c:pt idx="3074">
                  <c:v>4556911</c:v>
                </c:pt>
                <c:pt idx="3075">
                  <c:v>327847</c:v>
                </c:pt>
                <c:pt idx="3076">
                  <c:v>786605</c:v>
                </c:pt>
                <c:pt idx="3077">
                  <c:v>98308</c:v>
                </c:pt>
                <c:pt idx="3078">
                  <c:v>1240199</c:v>
                </c:pt>
                <c:pt idx="3079">
                  <c:v>23994</c:v>
                </c:pt>
                <c:pt idx="3080">
                  <c:v>157556</c:v>
                </c:pt>
                <c:pt idx="3081">
                  <c:v>147030</c:v>
                </c:pt>
                <c:pt idx="3082">
                  <c:v>50145</c:v>
                </c:pt>
                <c:pt idx="3083">
                  <c:v>172032</c:v>
                </c:pt>
                <c:pt idx="3084">
                  <c:v>49333</c:v>
                </c:pt>
                <c:pt idx="3085">
                  <c:v>76672</c:v>
                </c:pt>
                <c:pt idx="3086">
                  <c:v>18092075</c:v>
                </c:pt>
                <c:pt idx="3087">
                  <c:v>63326</c:v>
                </c:pt>
                <c:pt idx="3088">
                  <c:v>58552</c:v>
                </c:pt>
                <c:pt idx="3089">
                  <c:v>71786</c:v>
                </c:pt>
                <c:pt idx="3090">
                  <c:v>57653</c:v>
                </c:pt>
                <c:pt idx="3091">
                  <c:v>57717</c:v>
                </c:pt>
                <c:pt idx="3092">
                  <c:v>160501</c:v>
                </c:pt>
                <c:pt idx="3093">
                  <c:v>4171658</c:v>
                </c:pt>
                <c:pt idx="3094">
                  <c:v>79864</c:v>
                </c:pt>
                <c:pt idx="3095">
                  <c:v>100469</c:v>
                </c:pt>
                <c:pt idx="3096">
                  <c:v>61661</c:v>
                </c:pt>
                <c:pt idx="3097">
                  <c:v>287298</c:v>
                </c:pt>
                <c:pt idx="3098">
                  <c:v>977440</c:v>
                </c:pt>
                <c:pt idx="3099">
                  <c:v>560536</c:v>
                </c:pt>
                <c:pt idx="3100">
                  <c:v>1300726</c:v>
                </c:pt>
                <c:pt idx="3101">
                  <c:v>255870</c:v>
                </c:pt>
                <c:pt idx="3102">
                  <c:v>489274</c:v>
                </c:pt>
                <c:pt idx="3103">
                  <c:v>219692</c:v>
                </c:pt>
                <c:pt idx="3104">
                  <c:v>42807</c:v>
                </c:pt>
                <c:pt idx="3105">
                  <c:v>274002</c:v>
                </c:pt>
                <c:pt idx="3106">
                  <c:v>1154727</c:v>
                </c:pt>
                <c:pt idx="3107">
                  <c:v>128272</c:v>
                </c:pt>
                <c:pt idx="3108">
                  <c:v>113093</c:v>
                </c:pt>
                <c:pt idx="3109">
                  <c:v>64813</c:v>
                </c:pt>
                <c:pt idx="3110">
                  <c:v>288011</c:v>
                </c:pt>
                <c:pt idx="3111">
                  <c:v>210301</c:v>
                </c:pt>
                <c:pt idx="3112">
                  <c:v>771708</c:v>
                </c:pt>
                <c:pt idx="3113">
                  <c:v>250607</c:v>
                </c:pt>
                <c:pt idx="3114">
                  <c:v>1440745</c:v>
                </c:pt>
                <c:pt idx="3115">
                  <c:v>921526</c:v>
                </c:pt>
                <c:pt idx="3116">
                  <c:v>6270545</c:v>
                </c:pt>
                <c:pt idx="3117">
                  <c:v>361576</c:v>
                </c:pt>
                <c:pt idx="3118">
                  <c:v>521561</c:v>
                </c:pt>
                <c:pt idx="3119">
                  <c:v>246942</c:v>
                </c:pt>
                <c:pt idx="3120">
                  <c:v>186715</c:v>
                </c:pt>
                <c:pt idx="3121">
                  <c:v>9387347</c:v>
                </c:pt>
                <c:pt idx="3122">
                  <c:v>4316022</c:v>
                </c:pt>
                <c:pt idx="3123">
                  <c:v>345988</c:v>
                </c:pt>
                <c:pt idx="3124">
                  <c:v>145856</c:v>
                </c:pt>
                <c:pt idx="3125">
                  <c:v>2130648</c:v>
                </c:pt>
                <c:pt idx="3126">
                  <c:v>80144</c:v>
                </c:pt>
                <c:pt idx="3127">
                  <c:v>26592</c:v>
                </c:pt>
                <c:pt idx="3128">
                  <c:v>115221</c:v>
                </c:pt>
                <c:pt idx="3129">
                  <c:v>70129</c:v>
                </c:pt>
                <c:pt idx="3130">
                  <c:v>99816</c:v>
                </c:pt>
                <c:pt idx="3131">
                  <c:v>438858</c:v>
                </c:pt>
                <c:pt idx="3132">
                  <c:v>234092</c:v>
                </c:pt>
                <c:pt idx="3133">
                  <c:v>249846</c:v>
                </c:pt>
                <c:pt idx="3134">
                  <c:v>267184</c:v>
                </c:pt>
                <c:pt idx="3135">
                  <c:v>270323</c:v>
                </c:pt>
                <c:pt idx="3136">
                  <c:v>237663</c:v>
                </c:pt>
                <c:pt idx="3137">
                  <c:v>266941</c:v>
                </c:pt>
                <c:pt idx="3138">
                  <c:v>201143</c:v>
                </c:pt>
                <c:pt idx="3139">
                  <c:v>277211</c:v>
                </c:pt>
                <c:pt idx="3140">
                  <c:v>597727</c:v>
                </c:pt>
                <c:pt idx="3141">
                  <c:v>234292</c:v>
                </c:pt>
                <c:pt idx="3142">
                  <c:v>542986</c:v>
                </c:pt>
                <c:pt idx="3143">
                  <c:v>2649484</c:v>
                </c:pt>
                <c:pt idx="3144">
                  <c:v>2958547</c:v>
                </c:pt>
                <c:pt idx="3145">
                  <c:v>2380874</c:v>
                </c:pt>
                <c:pt idx="3146">
                  <c:v>1892557</c:v>
                </c:pt>
                <c:pt idx="3147">
                  <c:v>5205536</c:v>
                </c:pt>
                <c:pt idx="3148">
                  <c:v>14589314</c:v>
                </c:pt>
                <c:pt idx="3149">
                  <c:v>13418844</c:v>
                </c:pt>
                <c:pt idx="3150">
                  <c:v>287068</c:v>
                </c:pt>
                <c:pt idx="3151">
                  <c:v>225638</c:v>
                </c:pt>
                <c:pt idx="3152">
                  <c:v>97351</c:v>
                </c:pt>
                <c:pt idx="3153">
                  <c:v>445960</c:v>
                </c:pt>
                <c:pt idx="3154">
                  <c:v>92089</c:v>
                </c:pt>
                <c:pt idx="3155">
                  <c:v>121487</c:v>
                </c:pt>
                <c:pt idx="3156">
                  <c:v>114723</c:v>
                </c:pt>
                <c:pt idx="3157">
                  <c:v>185576</c:v>
                </c:pt>
                <c:pt idx="3158">
                  <c:v>67091</c:v>
                </c:pt>
                <c:pt idx="3159">
                  <c:v>69893</c:v>
                </c:pt>
                <c:pt idx="3160">
                  <c:v>116130</c:v>
                </c:pt>
                <c:pt idx="3161">
                  <c:v>304285</c:v>
                </c:pt>
                <c:pt idx="3162">
                  <c:v>63850</c:v>
                </c:pt>
                <c:pt idx="3163">
                  <c:v>152708</c:v>
                </c:pt>
                <c:pt idx="3164">
                  <c:v>81114</c:v>
                </c:pt>
                <c:pt idx="3165">
                  <c:v>3062904</c:v>
                </c:pt>
                <c:pt idx="3166">
                  <c:v>12947601</c:v>
                </c:pt>
                <c:pt idx="3167">
                  <c:v>75384</c:v>
                </c:pt>
                <c:pt idx="3168">
                  <c:v>605529</c:v>
                </c:pt>
                <c:pt idx="3169">
                  <c:v>412768</c:v>
                </c:pt>
                <c:pt idx="3170">
                  <c:v>141344</c:v>
                </c:pt>
                <c:pt idx="3171">
                  <c:v>141775</c:v>
                </c:pt>
                <c:pt idx="3172">
                  <c:v>569702</c:v>
                </c:pt>
                <c:pt idx="3173">
                  <c:v>1063832</c:v>
                </c:pt>
                <c:pt idx="3174">
                  <c:v>272291</c:v>
                </c:pt>
                <c:pt idx="3175">
                  <c:v>379671</c:v>
                </c:pt>
                <c:pt idx="3176">
                  <c:v>267512</c:v>
                </c:pt>
                <c:pt idx="3177">
                  <c:v>738707</c:v>
                </c:pt>
                <c:pt idx="3178">
                  <c:v>220663</c:v>
                </c:pt>
                <c:pt idx="3179">
                  <c:v>130125</c:v>
                </c:pt>
                <c:pt idx="3180">
                  <c:v>257884</c:v>
                </c:pt>
                <c:pt idx="3181">
                  <c:v>277569</c:v>
                </c:pt>
                <c:pt idx="3182">
                  <c:v>83942</c:v>
                </c:pt>
                <c:pt idx="3183">
                  <c:v>38895</c:v>
                </c:pt>
                <c:pt idx="3184">
                  <c:v>218558</c:v>
                </c:pt>
                <c:pt idx="3185">
                  <c:v>50432</c:v>
                </c:pt>
                <c:pt idx="3186">
                  <c:v>12341</c:v>
                </c:pt>
                <c:pt idx="3187">
                  <c:v>93794</c:v>
                </c:pt>
                <c:pt idx="3188">
                  <c:v>130268</c:v>
                </c:pt>
                <c:pt idx="3189">
                  <c:v>41866</c:v>
                </c:pt>
                <c:pt idx="3190">
                  <c:v>20475</c:v>
                </c:pt>
                <c:pt idx="3191">
                  <c:v>332125</c:v>
                </c:pt>
                <c:pt idx="3192">
                  <c:v>49128</c:v>
                </c:pt>
                <c:pt idx="3193">
                  <c:v>77062</c:v>
                </c:pt>
                <c:pt idx="3194">
                  <c:v>90521</c:v>
                </c:pt>
                <c:pt idx="3195">
                  <c:v>66284</c:v>
                </c:pt>
                <c:pt idx="3196">
                  <c:v>37438</c:v>
                </c:pt>
                <c:pt idx="3197">
                  <c:v>178345</c:v>
                </c:pt>
                <c:pt idx="3198">
                  <c:v>131579</c:v>
                </c:pt>
                <c:pt idx="3199">
                  <c:v>48498</c:v>
                </c:pt>
                <c:pt idx="3200">
                  <c:v>266134</c:v>
                </c:pt>
                <c:pt idx="3201">
                  <c:v>83622</c:v>
                </c:pt>
                <c:pt idx="3202">
                  <c:v>79347</c:v>
                </c:pt>
                <c:pt idx="3203">
                  <c:v>235505</c:v>
                </c:pt>
                <c:pt idx="3204">
                  <c:v>140012</c:v>
                </c:pt>
                <c:pt idx="3205">
                  <c:v>155019</c:v>
                </c:pt>
                <c:pt idx="3206">
                  <c:v>54017</c:v>
                </c:pt>
                <c:pt idx="3207">
                  <c:v>66456</c:v>
                </c:pt>
                <c:pt idx="3208">
                  <c:v>122377</c:v>
                </c:pt>
                <c:pt idx="3209">
                  <c:v>60999</c:v>
                </c:pt>
                <c:pt idx="3210">
                  <c:v>66085</c:v>
                </c:pt>
                <c:pt idx="3211">
                  <c:v>64417</c:v>
                </c:pt>
                <c:pt idx="3212">
                  <c:v>118906</c:v>
                </c:pt>
                <c:pt idx="3213">
                  <c:v>72780</c:v>
                </c:pt>
                <c:pt idx="3214">
                  <c:v>170030</c:v>
                </c:pt>
                <c:pt idx="3215">
                  <c:v>111716</c:v>
                </c:pt>
                <c:pt idx="3216">
                  <c:v>54805</c:v>
                </c:pt>
                <c:pt idx="3217">
                  <c:v>363759</c:v>
                </c:pt>
                <c:pt idx="3218">
                  <c:v>319768</c:v>
                </c:pt>
                <c:pt idx="3219">
                  <c:v>1426681</c:v>
                </c:pt>
                <c:pt idx="3220">
                  <c:v>101381</c:v>
                </c:pt>
                <c:pt idx="3221">
                  <c:v>12242</c:v>
                </c:pt>
                <c:pt idx="3222">
                  <c:v>169611</c:v>
                </c:pt>
                <c:pt idx="3223">
                  <c:v>16968</c:v>
                </c:pt>
                <c:pt idx="3224">
                  <c:v>1013756</c:v>
                </c:pt>
                <c:pt idx="3225">
                  <c:v>104046</c:v>
                </c:pt>
                <c:pt idx="3226">
                  <c:v>68992</c:v>
                </c:pt>
                <c:pt idx="3227">
                  <c:v>39368</c:v>
                </c:pt>
                <c:pt idx="3228">
                  <c:v>308851</c:v>
                </c:pt>
                <c:pt idx="3229">
                  <c:v>74036</c:v>
                </c:pt>
                <c:pt idx="3230">
                  <c:v>68149</c:v>
                </c:pt>
                <c:pt idx="3231">
                  <c:v>184442</c:v>
                </c:pt>
                <c:pt idx="3232">
                  <c:v>113038</c:v>
                </c:pt>
                <c:pt idx="3233">
                  <c:v>25832</c:v>
                </c:pt>
                <c:pt idx="3234">
                  <c:v>24089</c:v>
                </c:pt>
                <c:pt idx="3235">
                  <c:v>110019</c:v>
                </c:pt>
                <c:pt idx="3236">
                  <c:v>165930</c:v>
                </c:pt>
                <c:pt idx="3237">
                  <c:v>1588859</c:v>
                </c:pt>
                <c:pt idx="3238">
                  <c:v>155919</c:v>
                </c:pt>
                <c:pt idx="3239">
                  <c:v>1061777</c:v>
                </c:pt>
                <c:pt idx="3240">
                  <c:v>707613</c:v>
                </c:pt>
                <c:pt idx="3241">
                  <c:v>12815</c:v>
                </c:pt>
                <c:pt idx="3242">
                  <c:v>11742</c:v>
                </c:pt>
                <c:pt idx="3243">
                  <c:v>1232714</c:v>
                </c:pt>
                <c:pt idx="3244">
                  <c:v>204351</c:v>
                </c:pt>
                <c:pt idx="3245">
                  <c:v>125788</c:v>
                </c:pt>
                <c:pt idx="3246">
                  <c:v>889394</c:v>
                </c:pt>
                <c:pt idx="3247">
                  <c:v>240430</c:v>
                </c:pt>
                <c:pt idx="3248">
                  <c:v>315567</c:v>
                </c:pt>
                <c:pt idx="3249">
                  <c:v>248979</c:v>
                </c:pt>
                <c:pt idx="3250">
                  <c:v>513483</c:v>
                </c:pt>
                <c:pt idx="3251">
                  <c:v>2217638</c:v>
                </c:pt>
                <c:pt idx="3252">
                  <c:v>996313</c:v>
                </c:pt>
                <c:pt idx="3253">
                  <c:v>320270</c:v>
                </c:pt>
                <c:pt idx="3254">
                  <c:v>273497</c:v>
                </c:pt>
                <c:pt idx="3255">
                  <c:v>316606</c:v>
                </c:pt>
                <c:pt idx="3256">
                  <c:v>461620</c:v>
                </c:pt>
                <c:pt idx="3257">
                  <c:v>291344</c:v>
                </c:pt>
                <c:pt idx="3258">
                  <c:v>51625</c:v>
                </c:pt>
                <c:pt idx="3259">
                  <c:v>55024</c:v>
                </c:pt>
                <c:pt idx="3260">
                  <c:v>1291766</c:v>
                </c:pt>
                <c:pt idx="3261">
                  <c:v>154968</c:v>
                </c:pt>
                <c:pt idx="3262">
                  <c:v>457399</c:v>
                </c:pt>
                <c:pt idx="3263">
                  <c:v>40629</c:v>
                </c:pt>
                <c:pt idx="3264">
                  <c:v>1030999</c:v>
                </c:pt>
                <c:pt idx="3265">
                  <c:v>573308</c:v>
                </c:pt>
                <c:pt idx="3266">
                  <c:v>53606</c:v>
                </c:pt>
                <c:pt idx="3267">
                  <c:v>633252</c:v>
                </c:pt>
                <c:pt idx="3268">
                  <c:v>103795</c:v>
                </c:pt>
                <c:pt idx="3269">
                  <c:v>960667</c:v>
                </c:pt>
                <c:pt idx="3270">
                  <c:v>286982</c:v>
                </c:pt>
                <c:pt idx="3271">
                  <c:v>205243</c:v>
                </c:pt>
                <c:pt idx="3272">
                  <c:v>176536</c:v>
                </c:pt>
                <c:pt idx="3273">
                  <c:v>88535</c:v>
                </c:pt>
                <c:pt idx="3274">
                  <c:v>1879136</c:v>
                </c:pt>
                <c:pt idx="3275">
                  <c:v>241018</c:v>
                </c:pt>
                <c:pt idx="3276">
                  <c:v>622047</c:v>
                </c:pt>
                <c:pt idx="3277">
                  <c:v>1258989</c:v>
                </c:pt>
                <c:pt idx="3278">
                  <c:v>1022354</c:v>
                </c:pt>
                <c:pt idx="3279">
                  <c:v>107360</c:v>
                </c:pt>
                <c:pt idx="3280">
                  <c:v>90397</c:v>
                </c:pt>
                <c:pt idx="3281">
                  <c:v>1080060</c:v>
                </c:pt>
                <c:pt idx="3282">
                  <c:v>4258967</c:v>
                </c:pt>
                <c:pt idx="3283">
                  <c:v>253895</c:v>
                </c:pt>
                <c:pt idx="3284">
                  <c:v>277757</c:v>
                </c:pt>
                <c:pt idx="3285">
                  <c:v>51256</c:v>
                </c:pt>
                <c:pt idx="3286">
                  <c:v>3166997</c:v>
                </c:pt>
                <c:pt idx="3287">
                  <c:v>5538066</c:v>
                </c:pt>
                <c:pt idx="3288">
                  <c:v>41881</c:v>
                </c:pt>
                <c:pt idx="3289">
                  <c:v>30848</c:v>
                </c:pt>
                <c:pt idx="3290">
                  <c:v>46248</c:v>
                </c:pt>
                <c:pt idx="3291">
                  <c:v>17534</c:v>
                </c:pt>
                <c:pt idx="3292">
                  <c:v>20639</c:v>
                </c:pt>
                <c:pt idx="3293">
                  <c:v>16767</c:v>
                </c:pt>
                <c:pt idx="3294">
                  <c:v>37587</c:v>
                </c:pt>
                <c:pt idx="3295">
                  <c:v>13728</c:v>
                </c:pt>
                <c:pt idx="3296">
                  <c:v>18896</c:v>
                </c:pt>
                <c:pt idx="3297">
                  <c:v>16930</c:v>
                </c:pt>
                <c:pt idx="3298">
                  <c:v>29611</c:v>
                </c:pt>
                <c:pt idx="3299">
                  <c:v>32711</c:v>
                </c:pt>
                <c:pt idx="3300">
                  <c:v>37059</c:v>
                </c:pt>
                <c:pt idx="3301">
                  <c:v>14560</c:v>
                </c:pt>
                <c:pt idx="3302">
                  <c:v>40146</c:v>
                </c:pt>
                <c:pt idx="3303">
                  <c:v>41799</c:v>
                </c:pt>
                <c:pt idx="3304">
                  <c:v>18801</c:v>
                </c:pt>
                <c:pt idx="3305">
                  <c:v>36506</c:v>
                </c:pt>
                <c:pt idx="3306">
                  <c:v>39784</c:v>
                </c:pt>
                <c:pt idx="3307">
                  <c:v>17472</c:v>
                </c:pt>
                <c:pt idx="3308">
                  <c:v>30402</c:v>
                </c:pt>
                <c:pt idx="3309">
                  <c:v>38406</c:v>
                </c:pt>
                <c:pt idx="3310">
                  <c:v>40194</c:v>
                </c:pt>
                <c:pt idx="3311">
                  <c:v>17033</c:v>
                </c:pt>
                <c:pt idx="3312">
                  <c:v>34719</c:v>
                </c:pt>
                <c:pt idx="3313">
                  <c:v>14199</c:v>
                </c:pt>
                <c:pt idx="3314">
                  <c:v>33144</c:v>
                </c:pt>
                <c:pt idx="3315">
                  <c:v>31616</c:v>
                </c:pt>
                <c:pt idx="3316">
                  <c:v>29364</c:v>
                </c:pt>
                <c:pt idx="3317">
                  <c:v>35959</c:v>
                </c:pt>
                <c:pt idx="3318">
                  <c:v>17338</c:v>
                </c:pt>
                <c:pt idx="3319">
                  <c:v>15816</c:v>
                </c:pt>
                <c:pt idx="3320">
                  <c:v>21241</c:v>
                </c:pt>
                <c:pt idx="3321">
                  <c:v>32537</c:v>
                </c:pt>
                <c:pt idx="3322">
                  <c:v>20178</c:v>
                </c:pt>
                <c:pt idx="3323">
                  <c:v>17048</c:v>
                </c:pt>
                <c:pt idx="3324">
                  <c:v>24607</c:v>
                </c:pt>
                <c:pt idx="3325">
                  <c:v>25072</c:v>
                </c:pt>
                <c:pt idx="3326">
                  <c:v>35507</c:v>
                </c:pt>
                <c:pt idx="3327">
                  <c:v>33156</c:v>
                </c:pt>
                <c:pt idx="3328">
                  <c:v>21396</c:v>
                </c:pt>
                <c:pt idx="3329">
                  <c:v>15593</c:v>
                </c:pt>
                <c:pt idx="3330">
                  <c:v>46478</c:v>
                </c:pt>
                <c:pt idx="3331">
                  <c:v>30249</c:v>
                </c:pt>
                <c:pt idx="3332">
                  <c:v>19877</c:v>
                </c:pt>
                <c:pt idx="3333">
                  <c:v>23006</c:v>
                </c:pt>
                <c:pt idx="3334">
                  <c:v>18003</c:v>
                </c:pt>
                <c:pt idx="3335">
                  <c:v>15511</c:v>
                </c:pt>
                <c:pt idx="3336">
                  <c:v>19755</c:v>
                </c:pt>
                <c:pt idx="3337">
                  <c:v>20837</c:v>
                </c:pt>
                <c:pt idx="3338">
                  <c:v>20746</c:v>
                </c:pt>
                <c:pt idx="3339">
                  <c:v>35718</c:v>
                </c:pt>
                <c:pt idx="3340">
                  <c:v>19519</c:v>
                </c:pt>
                <c:pt idx="3341">
                  <c:v>15290</c:v>
                </c:pt>
                <c:pt idx="3342">
                  <c:v>35839</c:v>
                </c:pt>
                <c:pt idx="3343">
                  <c:v>19456</c:v>
                </c:pt>
                <c:pt idx="3344">
                  <c:v>30236</c:v>
                </c:pt>
                <c:pt idx="3345">
                  <c:v>38982</c:v>
                </c:pt>
                <c:pt idx="3346">
                  <c:v>39305</c:v>
                </c:pt>
                <c:pt idx="3347">
                  <c:v>34001</c:v>
                </c:pt>
                <c:pt idx="3348">
                  <c:v>32067</c:v>
                </c:pt>
                <c:pt idx="3349">
                  <c:v>37275</c:v>
                </c:pt>
                <c:pt idx="3350">
                  <c:v>35425</c:v>
                </c:pt>
                <c:pt idx="3351">
                  <c:v>22343</c:v>
                </c:pt>
                <c:pt idx="3352">
                  <c:v>16987</c:v>
                </c:pt>
                <c:pt idx="3353">
                  <c:v>26721</c:v>
                </c:pt>
                <c:pt idx="3354">
                  <c:v>34960</c:v>
                </c:pt>
                <c:pt idx="3355">
                  <c:v>30177</c:v>
                </c:pt>
                <c:pt idx="3356">
                  <c:v>20288</c:v>
                </c:pt>
                <c:pt idx="3357">
                  <c:v>27029</c:v>
                </c:pt>
                <c:pt idx="3358">
                  <c:v>25859</c:v>
                </c:pt>
                <c:pt idx="3359">
                  <c:v>25213</c:v>
                </c:pt>
                <c:pt idx="3360">
                  <c:v>23308</c:v>
                </c:pt>
                <c:pt idx="3361">
                  <c:v>24243</c:v>
                </c:pt>
                <c:pt idx="3362">
                  <c:v>19193</c:v>
                </c:pt>
                <c:pt idx="3363">
                  <c:v>18347</c:v>
                </c:pt>
                <c:pt idx="3364">
                  <c:v>16991</c:v>
                </c:pt>
                <c:pt idx="3365">
                  <c:v>19758</c:v>
                </c:pt>
                <c:pt idx="3366">
                  <c:v>22338</c:v>
                </c:pt>
                <c:pt idx="3367">
                  <c:v>14018</c:v>
                </c:pt>
                <c:pt idx="3368">
                  <c:v>21693</c:v>
                </c:pt>
                <c:pt idx="3369">
                  <c:v>21256</c:v>
                </c:pt>
                <c:pt idx="3370">
                  <c:v>12807</c:v>
                </c:pt>
                <c:pt idx="3371">
                  <c:v>14926</c:v>
                </c:pt>
                <c:pt idx="3372">
                  <c:v>22721</c:v>
                </c:pt>
                <c:pt idx="3373">
                  <c:v>13196</c:v>
                </c:pt>
                <c:pt idx="3374">
                  <c:v>13430</c:v>
                </c:pt>
                <c:pt idx="3375">
                  <c:v>17859</c:v>
                </c:pt>
                <c:pt idx="3376">
                  <c:v>12860</c:v>
                </c:pt>
                <c:pt idx="3377">
                  <c:v>26312</c:v>
                </c:pt>
                <c:pt idx="3378">
                  <c:v>23149</c:v>
                </c:pt>
                <c:pt idx="3379">
                  <c:v>34571</c:v>
                </c:pt>
                <c:pt idx="3380">
                  <c:v>41496</c:v>
                </c:pt>
                <c:pt idx="3381">
                  <c:v>36255</c:v>
                </c:pt>
                <c:pt idx="3382">
                  <c:v>21235</c:v>
                </c:pt>
                <c:pt idx="3383">
                  <c:v>26201</c:v>
                </c:pt>
                <c:pt idx="3384">
                  <c:v>25688</c:v>
                </c:pt>
                <c:pt idx="3385">
                  <c:v>40606</c:v>
                </c:pt>
                <c:pt idx="3386">
                  <c:v>18940</c:v>
                </c:pt>
                <c:pt idx="3387">
                  <c:v>48332</c:v>
                </c:pt>
                <c:pt idx="3388">
                  <c:v>34241</c:v>
                </c:pt>
                <c:pt idx="3389">
                  <c:v>16914</c:v>
                </c:pt>
                <c:pt idx="3390">
                  <c:v>26329</c:v>
                </c:pt>
                <c:pt idx="3391">
                  <c:v>31386</c:v>
                </c:pt>
                <c:pt idx="3392">
                  <c:v>65868</c:v>
                </c:pt>
                <c:pt idx="3393">
                  <c:v>51045</c:v>
                </c:pt>
                <c:pt idx="3394">
                  <c:v>51635</c:v>
                </c:pt>
                <c:pt idx="3395">
                  <c:v>48291</c:v>
                </c:pt>
                <c:pt idx="3396">
                  <c:v>21688</c:v>
                </c:pt>
                <c:pt idx="3397">
                  <c:v>52574</c:v>
                </c:pt>
                <c:pt idx="3398">
                  <c:v>25920</c:v>
                </c:pt>
                <c:pt idx="3399">
                  <c:v>50590</c:v>
                </c:pt>
                <c:pt idx="3400">
                  <c:v>40284</c:v>
                </c:pt>
                <c:pt idx="3401">
                  <c:v>79457</c:v>
                </c:pt>
                <c:pt idx="3402">
                  <c:v>78045</c:v>
                </c:pt>
                <c:pt idx="3403">
                  <c:v>185537</c:v>
                </c:pt>
                <c:pt idx="3404">
                  <c:v>320559</c:v>
                </c:pt>
                <c:pt idx="3405">
                  <c:v>7228499</c:v>
                </c:pt>
                <c:pt idx="3406">
                  <c:v>34593</c:v>
                </c:pt>
                <c:pt idx="3407">
                  <c:v>211016</c:v>
                </c:pt>
                <c:pt idx="3408">
                  <c:v>93505</c:v>
                </c:pt>
                <c:pt idx="3409">
                  <c:v>48287</c:v>
                </c:pt>
                <c:pt idx="3410">
                  <c:v>184479</c:v>
                </c:pt>
                <c:pt idx="3411">
                  <c:v>143566</c:v>
                </c:pt>
                <c:pt idx="3412">
                  <c:v>100744</c:v>
                </c:pt>
                <c:pt idx="3413">
                  <c:v>184766</c:v>
                </c:pt>
                <c:pt idx="3414">
                  <c:v>98706</c:v>
                </c:pt>
                <c:pt idx="3415">
                  <c:v>106673</c:v>
                </c:pt>
                <c:pt idx="3416">
                  <c:v>97302</c:v>
                </c:pt>
                <c:pt idx="3417">
                  <c:v>346477</c:v>
                </c:pt>
                <c:pt idx="3418">
                  <c:v>881674</c:v>
                </c:pt>
                <c:pt idx="3419">
                  <c:v>897498</c:v>
                </c:pt>
                <c:pt idx="3420">
                  <c:v>9454988</c:v>
                </c:pt>
                <c:pt idx="3421">
                  <c:v>3148409</c:v>
                </c:pt>
                <c:pt idx="3422">
                  <c:v>2494133</c:v>
                </c:pt>
                <c:pt idx="3423">
                  <c:v>253492</c:v>
                </c:pt>
                <c:pt idx="3424">
                  <c:v>191744</c:v>
                </c:pt>
                <c:pt idx="3425">
                  <c:v>70968</c:v>
                </c:pt>
                <c:pt idx="3426">
                  <c:v>6163362</c:v>
                </c:pt>
                <c:pt idx="3427">
                  <c:v>33297</c:v>
                </c:pt>
                <c:pt idx="3428">
                  <c:v>436970</c:v>
                </c:pt>
                <c:pt idx="3429">
                  <c:v>470216</c:v>
                </c:pt>
                <c:pt idx="3430">
                  <c:v>173835</c:v>
                </c:pt>
                <c:pt idx="3431">
                  <c:v>61328</c:v>
                </c:pt>
                <c:pt idx="3432">
                  <c:v>181235</c:v>
                </c:pt>
                <c:pt idx="3433">
                  <c:v>136249</c:v>
                </c:pt>
                <c:pt idx="3434">
                  <c:v>11583</c:v>
                </c:pt>
                <c:pt idx="3435">
                  <c:v>12045</c:v>
                </c:pt>
                <c:pt idx="3436">
                  <c:v>11629</c:v>
                </c:pt>
                <c:pt idx="3437">
                  <c:v>18010</c:v>
                </c:pt>
                <c:pt idx="3438">
                  <c:v>12634</c:v>
                </c:pt>
                <c:pt idx="3439">
                  <c:v>11281</c:v>
                </c:pt>
                <c:pt idx="3440">
                  <c:v>12757</c:v>
                </c:pt>
                <c:pt idx="3441">
                  <c:v>20080</c:v>
                </c:pt>
                <c:pt idx="3442">
                  <c:v>16244</c:v>
                </c:pt>
                <c:pt idx="3443">
                  <c:v>15107</c:v>
                </c:pt>
                <c:pt idx="3444">
                  <c:v>16685</c:v>
                </c:pt>
                <c:pt idx="3445">
                  <c:v>12652</c:v>
                </c:pt>
                <c:pt idx="3446">
                  <c:v>11886</c:v>
                </c:pt>
                <c:pt idx="3447">
                  <c:v>11515</c:v>
                </c:pt>
                <c:pt idx="3448">
                  <c:v>13529</c:v>
                </c:pt>
                <c:pt idx="3449">
                  <c:v>13345</c:v>
                </c:pt>
                <c:pt idx="3450">
                  <c:v>15192</c:v>
                </c:pt>
                <c:pt idx="3451">
                  <c:v>12379</c:v>
                </c:pt>
                <c:pt idx="3452">
                  <c:v>12406</c:v>
                </c:pt>
                <c:pt idx="3453">
                  <c:v>16427</c:v>
                </c:pt>
                <c:pt idx="3454">
                  <c:v>15710</c:v>
                </c:pt>
                <c:pt idx="3455">
                  <c:v>9532</c:v>
                </c:pt>
                <c:pt idx="3456">
                  <c:v>11827</c:v>
                </c:pt>
                <c:pt idx="3457">
                  <c:v>11018</c:v>
                </c:pt>
                <c:pt idx="3458">
                  <c:v>17750</c:v>
                </c:pt>
                <c:pt idx="3459">
                  <c:v>21179</c:v>
                </c:pt>
                <c:pt idx="3460">
                  <c:v>23009</c:v>
                </c:pt>
                <c:pt idx="3461">
                  <c:v>921236</c:v>
                </c:pt>
                <c:pt idx="3462">
                  <c:v>98274</c:v>
                </c:pt>
                <c:pt idx="3463">
                  <c:v>87579</c:v>
                </c:pt>
                <c:pt idx="3464">
                  <c:v>102294</c:v>
                </c:pt>
                <c:pt idx="3465">
                  <c:v>447419</c:v>
                </c:pt>
                <c:pt idx="3466">
                  <c:v>157583</c:v>
                </c:pt>
                <c:pt idx="3467">
                  <c:v>82967</c:v>
                </c:pt>
                <c:pt idx="3468">
                  <c:v>142966</c:v>
                </c:pt>
                <c:pt idx="3469">
                  <c:v>437388</c:v>
                </c:pt>
                <c:pt idx="3470">
                  <c:v>138846</c:v>
                </c:pt>
                <c:pt idx="3471">
                  <c:v>1597243</c:v>
                </c:pt>
                <c:pt idx="3472">
                  <c:v>947409</c:v>
                </c:pt>
                <c:pt idx="3473">
                  <c:v>4791237</c:v>
                </c:pt>
                <c:pt idx="3474">
                  <c:v>1926686</c:v>
                </c:pt>
                <c:pt idx="3475">
                  <c:v>226174</c:v>
                </c:pt>
                <c:pt idx="3476">
                  <c:v>624373</c:v>
                </c:pt>
                <c:pt idx="3477">
                  <c:v>87625</c:v>
                </c:pt>
                <c:pt idx="3478">
                  <c:v>1214765</c:v>
                </c:pt>
                <c:pt idx="3479">
                  <c:v>318374</c:v>
                </c:pt>
                <c:pt idx="3480">
                  <c:v>9001206</c:v>
                </c:pt>
                <c:pt idx="3481">
                  <c:v>266225</c:v>
                </c:pt>
                <c:pt idx="3482">
                  <c:v>820640</c:v>
                </c:pt>
                <c:pt idx="3483">
                  <c:v>1766208</c:v>
                </c:pt>
                <c:pt idx="3484">
                  <c:v>355523</c:v>
                </c:pt>
                <c:pt idx="3485">
                  <c:v>108504</c:v>
                </c:pt>
                <c:pt idx="3486">
                  <c:v>19766</c:v>
                </c:pt>
                <c:pt idx="3487">
                  <c:v>99199</c:v>
                </c:pt>
                <c:pt idx="3488">
                  <c:v>28131</c:v>
                </c:pt>
                <c:pt idx="3489">
                  <c:v>270434</c:v>
                </c:pt>
                <c:pt idx="3490">
                  <c:v>661959</c:v>
                </c:pt>
                <c:pt idx="3491">
                  <c:v>9568811</c:v>
                </c:pt>
                <c:pt idx="3492">
                  <c:v>22658</c:v>
                </c:pt>
                <c:pt idx="3493">
                  <c:v>1453890</c:v>
                </c:pt>
                <c:pt idx="3494">
                  <c:v>668008</c:v>
                </c:pt>
                <c:pt idx="3495">
                  <c:v>167600</c:v>
                </c:pt>
                <c:pt idx="3496">
                  <c:v>727040</c:v>
                </c:pt>
                <c:pt idx="3497">
                  <c:v>37230</c:v>
                </c:pt>
                <c:pt idx="3498">
                  <c:v>3186914</c:v>
                </c:pt>
                <c:pt idx="3499">
                  <c:v>1234928</c:v>
                </c:pt>
                <c:pt idx="3500">
                  <c:v>143655</c:v>
                </c:pt>
                <c:pt idx="3501">
                  <c:v>205470</c:v>
                </c:pt>
                <c:pt idx="3502">
                  <c:v>109039</c:v>
                </c:pt>
                <c:pt idx="3503">
                  <c:v>319503</c:v>
                </c:pt>
                <c:pt idx="3504">
                  <c:v>49925</c:v>
                </c:pt>
                <c:pt idx="3505">
                  <c:v>748248</c:v>
                </c:pt>
                <c:pt idx="3506">
                  <c:v>387962</c:v>
                </c:pt>
                <c:pt idx="3507">
                  <c:v>65591</c:v>
                </c:pt>
                <c:pt idx="3508">
                  <c:v>415453</c:v>
                </c:pt>
                <c:pt idx="3509">
                  <c:v>413532</c:v>
                </c:pt>
                <c:pt idx="3510">
                  <c:v>203056</c:v>
                </c:pt>
                <c:pt idx="3511">
                  <c:v>7235699</c:v>
                </c:pt>
                <c:pt idx="3512">
                  <c:v>10536872</c:v>
                </c:pt>
                <c:pt idx="3513">
                  <c:v>331243</c:v>
                </c:pt>
                <c:pt idx="3514">
                  <c:v>25228211</c:v>
                </c:pt>
                <c:pt idx="3515">
                  <c:v>15960127</c:v>
                </c:pt>
                <c:pt idx="3516">
                  <c:v>14365383</c:v>
                </c:pt>
                <c:pt idx="3517">
                  <c:v>3306528</c:v>
                </c:pt>
                <c:pt idx="3518">
                  <c:v>17485497</c:v>
                </c:pt>
                <c:pt idx="3519">
                  <c:v>9779219</c:v>
                </c:pt>
                <c:pt idx="3520">
                  <c:v>274333</c:v>
                </c:pt>
                <c:pt idx="3521">
                  <c:v>385896</c:v>
                </c:pt>
                <c:pt idx="3522">
                  <c:v>1913742</c:v>
                </c:pt>
                <c:pt idx="3523">
                  <c:v>1489122</c:v>
                </c:pt>
                <c:pt idx="3524">
                  <c:v>797434</c:v>
                </c:pt>
                <c:pt idx="3525">
                  <c:v>1452821</c:v>
                </c:pt>
                <c:pt idx="3526">
                  <c:v>277364</c:v>
                </c:pt>
                <c:pt idx="3527">
                  <c:v>174486</c:v>
                </c:pt>
                <c:pt idx="3528">
                  <c:v>137466</c:v>
                </c:pt>
                <c:pt idx="3529">
                  <c:v>285532</c:v>
                </c:pt>
                <c:pt idx="3530">
                  <c:v>190348</c:v>
                </c:pt>
                <c:pt idx="3531">
                  <c:v>34946</c:v>
                </c:pt>
                <c:pt idx="3532">
                  <c:v>523861</c:v>
                </c:pt>
                <c:pt idx="3533">
                  <c:v>11201666</c:v>
                </c:pt>
                <c:pt idx="3534">
                  <c:v>1330630</c:v>
                </c:pt>
                <c:pt idx="3535">
                  <c:v>65586</c:v>
                </c:pt>
                <c:pt idx="3536">
                  <c:v>412166</c:v>
                </c:pt>
                <c:pt idx="3537">
                  <c:v>29154</c:v>
                </c:pt>
                <c:pt idx="3538">
                  <c:v>146570</c:v>
                </c:pt>
                <c:pt idx="3539">
                  <c:v>183757</c:v>
                </c:pt>
                <c:pt idx="3540">
                  <c:v>151918</c:v>
                </c:pt>
                <c:pt idx="3541">
                  <c:v>777277</c:v>
                </c:pt>
                <c:pt idx="3542">
                  <c:v>47580</c:v>
                </c:pt>
                <c:pt idx="3543">
                  <c:v>155068</c:v>
                </c:pt>
                <c:pt idx="3544">
                  <c:v>387221</c:v>
                </c:pt>
                <c:pt idx="3545">
                  <c:v>591632</c:v>
                </c:pt>
                <c:pt idx="3546">
                  <c:v>564551</c:v>
                </c:pt>
                <c:pt idx="3547">
                  <c:v>523815</c:v>
                </c:pt>
                <c:pt idx="3548">
                  <c:v>716436</c:v>
                </c:pt>
                <c:pt idx="3549">
                  <c:v>838141</c:v>
                </c:pt>
                <c:pt idx="3550">
                  <c:v>621739</c:v>
                </c:pt>
                <c:pt idx="3551">
                  <c:v>620555</c:v>
                </c:pt>
                <c:pt idx="3552">
                  <c:v>599897</c:v>
                </c:pt>
                <c:pt idx="3553">
                  <c:v>816868</c:v>
                </c:pt>
                <c:pt idx="3554">
                  <c:v>590171</c:v>
                </c:pt>
                <c:pt idx="3555">
                  <c:v>587317</c:v>
                </c:pt>
                <c:pt idx="3556">
                  <c:v>618694</c:v>
                </c:pt>
                <c:pt idx="3557">
                  <c:v>655281</c:v>
                </c:pt>
                <c:pt idx="3558">
                  <c:v>644734</c:v>
                </c:pt>
                <c:pt idx="3559">
                  <c:v>666138</c:v>
                </c:pt>
                <c:pt idx="3560">
                  <c:v>641172</c:v>
                </c:pt>
                <c:pt idx="3561">
                  <c:v>641497</c:v>
                </c:pt>
                <c:pt idx="3562">
                  <c:v>703450</c:v>
                </c:pt>
                <c:pt idx="3563">
                  <c:v>609998</c:v>
                </c:pt>
                <c:pt idx="3564">
                  <c:v>796126</c:v>
                </c:pt>
                <c:pt idx="3565">
                  <c:v>687065</c:v>
                </c:pt>
                <c:pt idx="3566">
                  <c:v>609769</c:v>
                </c:pt>
                <c:pt idx="3567">
                  <c:v>584323</c:v>
                </c:pt>
                <c:pt idx="3568">
                  <c:v>600154</c:v>
                </c:pt>
                <c:pt idx="3569">
                  <c:v>519637</c:v>
                </c:pt>
                <c:pt idx="3570">
                  <c:v>658839</c:v>
                </c:pt>
                <c:pt idx="3571">
                  <c:v>624054</c:v>
                </c:pt>
                <c:pt idx="3572">
                  <c:v>474427</c:v>
                </c:pt>
                <c:pt idx="3573">
                  <c:v>769673</c:v>
                </c:pt>
                <c:pt idx="3574">
                  <c:v>1122821</c:v>
                </c:pt>
                <c:pt idx="3575">
                  <c:v>748860</c:v>
                </c:pt>
                <c:pt idx="3576">
                  <c:v>769772</c:v>
                </c:pt>
                <c:pt idx="3577">
                  <c:v>802497</c:v>
                </c:pt>
                <c:pt idx="3578">
                  <c:v>858137</c:v>
                </c:pt>
                <c:pt idx="3579">
                  <c:v>834132</c:v>
                </c:pt>
                <c:pt idx="3580">
                  <c:v>1403073</c:v>
                </c:pt>
                <c:pt idx="3581">
                  <c:v>951618</c:v>
                </c:pt>
                <c:pt idx="3582">
                  <c:v>833766</c:v>
                </c:pt>
                <c:pt idx="3583">
                  <c:v>793273</c:v>
                </c:pt>
                <c:pt idx="3584">
                  <c:v>810207</c:v>
                </c:pt>
                <c:pt idx="3585">
                  <c:v>738457</c:v>
                </c:pt>
                <c:pt idx="3586">
                  <c:v>1081065</c:v>
                </c:pt>
                <c:pt idx="3587">
                  <c:v>1365742</c:v>
                </c:pt>
                <c:pt idx="3588">
                  <c:v>757370</c:v>
                </c:pt>
                <c:pt idx="3589">
                  <c:v>926558</c:v>
                </c:pt>
                <c:pt idx="3590">
                  <c:v>703289</c:v>
                </c:pt>
                <c:pt idx="3591">
                  <c:v>908560</c:v>
                </c:pt>
                <c:pt idx="3592">
                  <c:v>735851</c:v>
                </c:pt>
                <c:pt idx="3593">
                  <c:v>812462</c:v>
                </c:pt>
                <c:pt idx="3594">
                  <c:v>1210997</c:v>
                </c:pt>
                <c:pt idx="3595">
                  <c:v>1439722</c:v>
                </c:pt>
                <c:pt idx="3596">
                  <c:v>1386464</c:v>
                </c:pt>
                <c:pt idx="3597">
                  <c:v>696743</c:v>
                </c:pt>
                <c:pt idx="3598">
                  <c:v>646494</c:v>
                </c:pt>
                <c:pt idx="3599">
                  <c:v>1193088</c:v>
                </c:pt>
                <c:pt idx="3600">
                  <c:v>1024022</c:v>
                </c:pt>
                <c:pt idx="3601">
                  <c:v>761688</c:v>
                </c:pt>
                <c:pt idx="3602">
                  <c:v>920820</c:v>
                </c:pt>
                <c:pt idx="3603">
                  <c:v>638758</c:v>
                </c:pt>
                <c:pt idx="3604">
                  <c:v>1114075</c:v>
                </c:pt>
                <c:pt idx="3605">
                  <c:v>895366</c:v>
                </c:pt>
                <c:pt idx="3606">
                  <c:v>1406170</c:v>
                </c:pt>
                <c:pt idx="3607">
                  <c:v>1428639</c:v>
                </c:pt>
                <c:pt idx="3608">
                  <c:v>1991963</c:v>
                </c:pt>
                <c:pt idx="3609">
                  <c:v>43281</c:v>
                </c:pt>
                <c:pt idx="3610">
                  <c:v>121883</c:v>
                </c:pt>
                <c:pt idx="3611">
                  <c:v>205488</c:v>
                </c:pt>
                <c:pt idx="3612">
                  <c:v>222418</c:v>
                </c:pt>
                <c:pt idx="3613">
                  <c:v>104028</c:v>
                </c:pt>
                <c:pt idx="3614">
                  <c:v>24331</c:v>
                </c:pt>
                <c:pt idx="3615">
                  <c:v>269188</c:v>
                </c:pt>
                <c:pt idx="3616">
                  <c:v>74797</c:v>
                </c:pt>
                <c:pt idx="3617">
                  <c:v>76066</c:v>
                </c:pt>
                <c:pt idx="3618">
                  <c:v>131594</c:v>
                </c:pt>
                <c:pt idx="3619">
                  <c:v>86192</c:v>
                </c:pt>
                <c:pt idx="3620">
                  <c:v>70060</c:v>
                </c:pt>
                <c:pt idx="3621">
                  <c:v>61286</c:v>
                </c:pt>
                <c:pt idx="3622">
                  <c:v>72449</c:v>
                </c:pt>
                <c:pt idx="3623">
                  <c:v>29561</c:v>
                </c:pt>
                <c:pt idx="3624">
                  <c:v>51684</c:v>
                </c:pt>
                <c:pt idx="3625">
                  <c:v>787909</c:v>
                </c:pt>
                <c:pt idx="3626">
                  <c:v>104511</c:v>
                </c:pt>
                <c:pt idx="3627">
                  <c:v>107950</c:v>
                </c:pt>
                <c:pt idx="3628">
                  <c:v>48156</c:v>
                </c:pt>
                <c:pt idx="3629">
                  <c:v>60494</c:v>
                </c:pt>
                <c:pt idx="3630">
                  <c:v>82406</c:v>
                </c:pt>
                <c:pt idx="3631">
                  <c:v>1614810</c:v>
                </c:pt>
                <c:pt idx="3632">
                  <c:v>1937449</c:v>
                </c:pt>
                <c:pt idx="3633">
                  <c:v>2538246</c:v>
                </c:pt>
                <c:pt idx="3634">
                  <c:v>843298</c:v>
                </c:pt>
                <c:pt idx="3635">
                  <c:v>966543</c:v>
                </c:pt>
                <c:pt idx="3636">
                  <c:v>906263</c:v>
                </c:pt>
                <c:pt idx="3637">
                  <c:v>1675754</c:v>
                </c:pt>
                <c:pt idx="3638">
                  <c:v>7055737</c:v>
                </c:pt>
                <c:pt idx="3639">
                  <c:v>8713351</c:v>
                </c:pt>
                <c:pt idx="3640">
                  <c:v>220343</c:v>
                </c:pt>
                <c:pt idx="3641">
                  <c:v>159449</c:v>
                </c:pt>
                <c:pt idx="3642">
                  <c:v>2103259</c:v>
                </c:pt>
                <c:pt idx="3643">
                  <c:v>2370154</c:v>
                </c:pt>
                <c:pt idx="3644">
                  <c:v>2062957</c:v>
                </c:pt>
                <c:pt idx="3645">
                  <c:v>2505814</c:v>
                </c:pt>
                <c:pt idx="3646">
                  <c:v>2282637</c:v>
                </c:pt>
                <c:pt idx="3647">
                  <c:v>152042</c:v>
                </c:pt>
                <c:pt idx="3648">
                  <c:v>246523</c:v>
                </c:pt>
                <c:pt idx="3649">
                  <c:v>11771976</c:v>
                </c:pt>
                <c:pt idx="3650">
                  <c:v>34073</c:v>
                </c:pt>
                <c:pt idx="3651">
                  <c:v>3295486</c:v>
                </c:pt>
                <c:pt idx="3652">
                  <c:v>120082</c:v>
                </c:pt>
                <c:pt idx="3653">
                  <c:v>263695</c:v>
                </c:pt>
                <c:pt idx="3654">
                  <c:v>119880</c:v>
                </c:pt>
                <c:pt idx="3655">
                  <c:v>44360</c:v>
                </c:pt>
                <c:pt idx="3656">
                  <c:v>151862</c:v>
                </c:pt>
                <c:pt idx="3657">
                  <c:v>283617</c:v>
                </c:pt>
                <c:pt idx="3658">
                  <c:v>152318</c:v>
                </c:pt>
                <c:pt idx="3659">
                  <c:v>815564</c:v>
                </c:pt>
                <c:pt idx="3660">
                  <c:v>1468545</c:v>
                </c:pt>
                <c:pt idx="3661">
                  <c:v>1212382</c:v>
                </c:pt>
                <c:pt idx="3662">
                  <c:v>230429</c:v>
                </c:pt>
                <c:pt idx="3663">
                  <c:v>27696924</c:v>
                </c:pt>
                <c:pt idx="3664">
                  <c:v>488611</c:v>
                </c:pt>
                <c:pt idx="3665">
                  <c:v>2575649</c:v>
                </c:pt>
                <c:pt idx="3666">
                  <c:v>515434</c:v>
                </c:pt>
                <c:pt idx="3667">
                  <c:v>262796</c:v>
                </c:pt>
                <c:pt idx="3668">
                  <c:v>187115</c:v>
                </c:pt>
                <c:pt idx="3669">
                  <c:v>152804</c:v>
                </c:pt>
                <c:pt idx="3670">
                  <c:v>98576</c:v>
                </c:pt>
                <c:pt idx="3671">
                  <c:v>1483661</c:v>
                </c:pt>
                <c:pt idx="3672">
                  <c:v>216008</c:v>
                </c:pt>
                <c:pt idx="3673">
                  <c:v>91847</c:v>
                </c:pt>
                <c:pt idx="3674">
                  <c:v>4116637</c:v>
                </c:pt>
                <c:pt idx="3675">
                  <c:v>1143890</c:v>
                </c:pt>
                <c:pt idx="3676">
                  <c:v>5589544</c:v>
                </c:pt>
                <c:pt idx="3677">
                  <c:v>3902101</c:v>
                </c:pt>
                <c:pt idx="3678">
                  <c:v>3951879</c:v>
                </c:pt>
                <c:pt idx="3679">
                  <c:v>3916674</c:v>
                </c:pt>
                <c:pt idx="3680">
                  <c:v>4504979</c:v>
                </c:pt>
                <c:pt idx="3681">
                  <c:v>5217526</c:v>
                </c:pt>
                <c:pt idx="3682">
                  <c:v>5237190</c:v>
                </c:pt>
                <c:pt idx="3683">
                  <c:v>777598</c:v>
                </c:pt>
                <c:pt idx="3684">
                  <c:v>2172553</c:v>
                </c:pt>
                <c:pt idx="3685">
                  <c:v>2893676</c:v>
                </c:pt>
                <c:pt idx="3686">
                  <c:v>2375944</c:v>
                </c:pt>
                <c:pt idx="3687">
                  <c:v>2219718</c:v>
                </c:pt>
                <c:pt idx="3688">
                  <c:v>1973724</c:v>
                </c:pt>
                <c:pt idx="3689">
                  <c:v>1993445</c:v>
                </c:pt>
                <c:pt idx="3690">
                  <c:v>1615969</c:v>
                </c:pt>
                <c:pt idx="3691">
                  <c:v>1579448</c:v>
                </c:pt>
                <c:pt idx="3692">
                  <c:v>56732</c:v>
                </c:pt>
                <c:pt idx="3693">
                  <c:v>91883</c:v>
                </c:pt>
                <c:pt idx="3694">
                  <c:v>415584</c:v>
                </c:pt>
                <c:pt idx="3695">
                  <c:v>361969</c:v>
                </c:pt>
                <c:pt idx="3696">
                  <c:v>383230</c:v>
                </c:pt>
                <c:pt idx="3697">
                  <c:v>5490160</c:v>
                </c:pt>
                <c:pt idx="3698">
                  <c:v>12408</c:v>
                </c:pt>
                <c:pt idx="3699">
                  <c:v>7640122</c:v>
                </c:pt>
                <c:pt idx="3700">
                  <c:v>385496</c:v>
                </c:pt>
                <c:pt idx="3701">
                  <c:v>1342241</c:v>
                </c:pt>
                <c:pt idx="3702">
                  <c:v>992071</c:v>
                </c:pt>
                <c:pt idx="3703">
                  <c:v>2000331</c:v>
                </c:pt>
                <c:pt idx="3704">
                  <c:v>1748123</c:v>
                </c:pt>
                <c:pt idx="3705">
                  <c:v>1889384</c:v>
                </c:pt>
                <c:pt idx="3706">
                  <c:v>1671130</c:v>
                </c:pt>
                <c:pt idx="3707">
                  <c:v>1752412</c:v>
                </c:pt>
                <c:pt idx="3708">
                  <c:v>1187369</c:v>
                </c:pt>
                <c:pt idx="3709">
                  <c:v>13443</c:v>
                </c:pt>
                <c:pt idx="3710">
                  <c:v>219152</c:v>
                </c:pt>
                <c:pt idx="3711">
                  <c:v>34975</c:v>
                </c:pt>
                <c:pt idx="3712">
                  <c:v>75773</c:v>
                </c:pt>
                <c:pt idx="3713">
                  <c:v>14506</c:v>
                </c:pt>
                <c:pt idx="3714">
                  <c:v>987747</c:v>
                </c:pt>
                <c:pt idx="3715">
                  <c:v>57364</c:v>
                </c:pt>
                <c:pt idx="3716">
                  <c:v>2306283</c:v>
                </c:pt>
                <c:pt idx="3717">
                  <c:v>349208</c:v>
                </c:pt>
                <c:pt idx="3718">
                  <c:v>168428</c:v>
                </c:pt>
                <c:pt idx="3719">
                  <c:v>466542</c:v>
                </c:pt>
                <c:pt idx="3720">
                  <c:v>265407</c:v>
                </c:pt>
                <c:pt idx="3721">
                  <c:v>4040002</c:v>
                </c:pt>
                <c:pt idx="3722">
                  <c:v>357469</c:v>
                </c:pt>
                <c:pt idx="3723">
                  <c:v>2245098</c:v>
                </c:pt>
                <c:pt idx="3724">
                  <c:v>8747826</c:v>
                </c:pt>
                <c:pt idx="3725">
                  <c:v>2832158</c:v>
                </c:pt>
                <c:pt idx="3726">
                  <c:v>21176709</c:v>
                </c:pt>
                <c:pt idx="3727">
                  <c:v>152625</c:v>
                </c:pt>
                <c:pt idx="3728">
                  <c:v>208845</c:v>
                </c:pt>
                <c:pt idx="3729">
                  <c:v>104967</c:v>
                </c:pt>
                <c:pt idx="3730">
                  <c:v>145722</c:v>
                </c:pt>
                <c:pt idx="3731">
                  <c:v>146348</c:v>
                </c:pt>
                <c:pt idx="3732">
                  <c:v>210318</c:v>
                </c:pt>
                <c:pt idx="3733">
                  <c:v>202919</c:v>
                </c:pt>
                <c:pt idx="3734">
                  <c:v>288270</c:v>
                </c:pt>
                <c:pt idx="3735">
                  <c:v>151703</c:v>
                </c:pt>
                <c:pt idx="3736">
                  <c:v>130602</c:v>
                </c:pt>
                <c:pt idx="3737">
                  <c:v>288171</c:v>
                </c:pt>
                <c:pt idx="3738">
                  <c:v>391116</c:v>
                </c:pt>
                <c:pt idx="3739">
                  <c:v>168454</c:v>
                </c:pt>
                <c:pt idx="3740">
                  <c:v>267252</c:v>
                </c:pt>
                <c:pt idx="3741">
                  <c:v>27648</c:v>
                </c:pt>
                <c:pt idx="3742">
                  <c:v>5987198</c:v>
                </c:pt>
                <c:pt idx="3743">
                  <c:v>5098</c:v>
                </c:pt>
                <c:pt idx="3744">
                  <c:v>2761526</c:v>
                </c:pt>
                <c:pt idx="3745">
                  <c:v>10101893</c:v>
                </c:pt>
                <c:pt idx="3746">
                  <c:v>307340</c:v>
                </c:pt>
                <c:pt idx="3747">
                  <c:v>1318124</c:v>
                </c:pt>
                <c:pt idx="3748">
                  <c:v>459269</c:v>
                </c:pt>
                <c:pt idx="3749">
                  <c:v>1824132</c:v>
                </c:pt>
                <c:pt idx="3750">
                  <c:v>619206</c:v>
                </c:pt>
                <c:pt idx="3751">
                  <c:v>201385</c:v>
                </c:pt>
                <c:pt idx="3752">
                  <c:v>1732643</c:v>
                </c:pt>
                <c:pt idx="3753">
                  <c:v>836286</c:v>
                </c:pt>
                <c:pt idx="3754">
                  <c:v>851870</c:v>
                </c:pt>
                <c:pt idx="3755">
                  <c:v>967687</c:v>
                </c:pt>
                <c:pt idx="3756">
                  <c:v>52416</c:v>
                </c:pt>
                <c:pt idx="3757">
                  <c:v>733479</c:v>
                </c:pt>
                <c:pt idx="3758">
                  <c:v>308399</c:v>
                </c:pt>
                <c:pt idx="3759">
                  <c:v>2042254</c:v>
                </c:pt>
                <c:pt idx="3760">
                  <c:v>673993</c:v>
                </c:pt>
                <c:pt idx="3761">
                  <c:v>102474</c:v>
                </c:pt>
                <c:pt idx="3762">
                  <c:v>59101</c:v>
                </c:pt>
                <c:pt idx="3763">
                  <c:v>48026</c:v>
                </c:pt>
                <c:pt idx="3764">
                  <c:v>462478</c:v>
                </c:pt>
                <c:pt idx="3765">
                  <c:v>476324</c:v>
                </c:pt>
                <c:pt idx="3766">
                  <c:v>508522</c:v>
                </c:pt>
                <c:pt idx="3767">
                  <c:v>759461</c:v>
                </c:pt>
                <c:pt idx="3768">
                  <c:v>42912</c:v>
                </c:pt>
                <c:pt idx="3769">
                  <c:v>539238</c:v>
                </c:pt>
                <c:pt idx="3770">
                  <c:v>62879</c:v>
                </c:pt>
                <c:pt idx="3771">
                  <c:v>612015</c:v>
                </c:pt>
                <c:pt idx="3772">
                  <c:v>1557418</c:v>
                </c:pt>
                <c:pt idx="3773">
                  <c:v>861106</c:v>
                </c:pt>
                <c:pt idx="3774">
                  <c:v>845616</c:v>
                </c:pt>
                <c:pt idx="3775">
                  <c:v>83752</c:v>
                </c:pt>
                <c:pt idx="3776">
                  <c:v>159917</c:v>
                </c:pt>
                <c:pt idx="3777">
                  <c:v>1447307</c:v>
                </c:pt>
                <c:pt idx="3778">
                  <c:v>348447</c:v>
                </c:pt>
                <c:pt idx="3779">
                  <c:v>35702242</c:v>
                </c:pt>
                <c:pt idx="3780">
                  <c:v>1921438</c:v>
                </c:pt>
                <c:pt idx="3781">
                  <c:v>803153</c:v>
                </c:pt>
                <c:pt idx="3782">
                  <c:v>647520</c:v>
                </c:pt>
                <c:pt idx="3783">
                  <c:v>136338</c:v>
                </c:pt>
                <c:pt idx="3784">
                  <c:v>145836</c:v>
                </c:pt>
                <c:pt idx="3785">
                  <c:v>213370</c:v>
                </c:pt>
                <c:pt idx="3786">
                  <c:v>68014</c:v>
                </c:pt>
                <c:pt idx="3787">
                  <c:v>103496</c:v>
                </c:pt>
                <c:pt idx="3788">
                  <c:v>456248</c:v>
                </c:pt>
                <c:pt idx="3789">
                  <c:v>200124</c:v>
                </c:pt>
                <c:pt idx="3790">
                  <c:v>163357</c:v>
                </c:pt>
                <c:pt idx="3791">
                  <c:v>520839</c:v>
                </c:pt>
                <c:pt idx="3792">
                  <c:v>5217644</c:v>
                </c:pt>
                <c:pt idx="3793">
                  <c:v>156982</c:v>
                </c:pt>
                <c:pt idx="3794">
                  <c:v>2856266</c:v>
                </c:pt>
                <c:pt idx="3795">
                  <c:v>161085</c:v>
                </c:pt>
                <c:pt idx="3796">
                  <c:v>159240</c:v>
                </c:pt>
                <c:pt idx="3797">
                  <c:v>944463</c:v>
                </c:pt>
                <c:pt idx="3798">
                  <c:v>1008063</c:v>
                </c:pt>
                <c:pt idx="3799">
                  <c:v>114984</c:v>
                </c:pt>
                <c:pt idx="3800">
                  <c:v>798240</c:v>
                </c:pt>
                <c:pt idx="3801">
                  <c:v>518509</c:v>
                </c:pt>
                <c:pt idx="3802">
                  <c:v>678452</c:v>
                </c:pt>
                <c:pt idx="3803">
                  <c:v>167682</c:v>
                </c:pt>
                <c:pt idx="3804">
                  <c:v>874976</c:v>
                </c:pt>
                <c:pt idx="3805">
                  <c:v>386716</c:v>
                </c:pt>
                <c:pt idx="3806">
                  <c:v>372243</c:v>
                </c:pt>
                <c:pt idx="3807">
                  <c:v>74030</c:v>
                </c:pt>
                <c:pt idx="3808">
                  <c:v>1850242</c:v>
                </c:pt>
                <c:pt idx="3809">
                  <c:v>1044742</c:v>
                </c:pt>
                <c:pt idx="3810">
                  <c:v>1079466</c:v>
                </c:pt>
                <c:pt idx="3811">
                  <c:v>1698875</c:v>
                </c:pt>
                <c:pt idx="3812">
                  <c:v>1035219</c:v>
                </c:pt>
                <c:pt idx="3813">
                  <c:v>313579</c:v>
                </c:pt>
                <c:pt idx="3814">
                  <c:v>5423477</c:v>
                </c:pt>
                <c:pt idx="3815">
                  <c:v>502357</c:v>
                </c:pt>
                <c:pt idx="3816">
                  <c:v>2030453</c:v>
                </c:pt>
                <c:pt idx="3817">
                  <c:v>968116</c:v>
                </c:pt>
                <c:pt idx="3818">
                  <c:v>835935</c:v>
                </c:pt>
                <c:pt idx="3819">
                  <c:v>1241389</c:v>
                </c:pt>
                <c:pt idx="3820">
                  <c:v>408960</c:v>
                </c:pt>
                <c:pt idx="3821">
                  <c:v>9366417</c:v>
                </c:pt>
                <c:pt idx="3822">
                  <c:v>220734</c:v>
                </c:pt>
                <c:pt idx="3823">
                  <c:v>1156633</c:v>
                </c:pt>
                <c:pt idx="3824">
                  <c:v>716425</c:v>
                </c:pt>
                <c:pt idx="3825">
                  <c:v>1113477</c:v>
                </c:pt>
                <c:pt idx="3826">
                  <c:v>66864</c:v>
                </c:pt>
                <c:pt idx="3827">
                  <c:v>321669</c:v>
                </c:pt>
                <c:pt idx="3828">
                  <c:v>1832360</c:v>
                </c:pt>
                <c:pt idx="3829">
                  <c:v>32568</c:v>
                </c:pt>
                <c:pt idx="3830">
                  <c:v>151913</c:v>
                </c:pt>
                <c:pt idx="3831">
                  <c:v>187594</c:v>
                </c:pt>
                <c:pt idx="3832">
                  <c:v>45788</c:v>
                </c:pt>
                <c:pt idx="3833">
                  <c:v>1392641</c:v>
                </c:pt>
                <c:pt idx="3834">
                  <c:v>30341</c:v>
                </c:pt>
                <c:pt idx="3835">
                  <c:v>30128</c:v>
                </c:pt>
                <c:pt idx="3836">
                  <c:v>44696</c:v>
                </c:pt>
                <c:pt idx="3837">
                  <c:v>47357</c:v>
                </c:pt>
                <c:pt idx="3838">
                  <c:v>174249</c:v>
                </c:pt>
                <c:pt idx="3839">
                  <c:v>333004</c:v>
                </c:pt>
                <c:pt idx="3840">
                  <c:v>453436</c:v>
                </c:pt>
                <c:pt idx="3841">
                  <c:v>453914</c:v>
                </c:pt>
                <c:pt idx="3842">
                  <c:v>220717</c:v>
                </c:pt>
                <c:pt idx="3843">
                  <c:v>1177206</c:v>
                </c:pt>
                <c:pt idx="3844">
                  <c:v>749640</c:v>
                </c:pt>
                <c:pt idx="3845">
                  <c:v>1011808</c:v>
                </c:pt>
                <c:pt idx="3846">
                  <c:v>137002</c:v>
                </c:pt>
                <c:pt idx="3847">
                  <c:v>1597746</c:v>
                </c:pt>
                <c:pt idx="3848">
                  <c:v>960628</c:v>
                </c:pt>
                <c:pt idx="3849">
                  <c:v>497347</c:v>
                </c:pt>
                <c:pt idx="3850">
                  <c:v>398681</c:v>
                </c:pt>
                <c:pt idx="3851">
                  <c:v>346412</c:v>
                </c:pt>
                <c:pt idx="3852">
                  <c:v>133539</c:v>
                </c:pt>
                <c:pt idx="3853">
                  <c:v>10161505</c:v>
                </c:pt>
                <c:pt idx="3854">
                  <c:v>952895</c:v>
                </c:pt>
                <c:pt idx="3855">
                  <c:v>22012</c:v>
                </c:pt>
                <c:pt idx="3856">
                  <c:v>444892</c:v>
                </c:pt>
                <c:pt idx="3857">
                  <c:v>440142</c:v>
                </c:pt>
                <c:pt idx="3858">
                  <c:v>574718</c:v>
                </c:pt>
                <c:pt idx="3859">
                  <c:v>737047</c:v>
                </c:pt>
                <c:pt idx="3860">
                  <c:v>1355471</c:v>
                </c:pt>
                <c:pt idx="3861">
                  <c:v>1044133</c:v>
                </c:pt>
                <c:pt idx="3862">
                  <c:v>58175</c:v>
                </c:pt>
                <c:pt idx="3863">
                  <c:v>306857</c:v>
                </c:pt>
                <c:pt idx="3864">
                  <c:v>64977</c:v>
                </c:pt>
                <c:pt idx="3865">
                  <c:v>126350</c:v>
                </c:pt>
                <c:pt idx="3866">
                  <c:v>2462247</c:v>
                </c:pt>
                <c:pt idx="3867">
                  <c:v>2272897</c:v>
                </c:pt>
                <c:pt idx="3868">
                  <c:v>1706619</c:v>
                </c:pt>
                <c:pt idx="3869">
                  <c:v>1196329</c:v>
                </c:pt>
                <c:pt idx="3870">
                  <c:v>2096536</c:v>
                </c:pt>
                <c:pt idx="3871">
                  <c:v>172163</c:v>
                </c:pt>
                <c:pt idx="3872">
                  <c:v>874525</c:v>
                </c:pt>
                <c:pt idx="3873">
                  <c:v>380082</c:v>
                </c:pt>
                <c:pt idx="3874">
                  <c:v>4427381</c:v>
                </c:pt>
                <c:pt idx="3875">
                  <c:v>44070</c:v>
                </c:pt>
                <c:pt idx="3876">
                  <c:v>177923</c:v>
                </c:pt>
                <c:pt idx="3877">
                  <c:v>52062</c:v>
                </c:pt>
                <c:pt idx="3878">
                  <c:v>70032</c:v>
                </c:pt>
                <c:pt idx="3879">
                  <c:v>45446</c:v>
                </c:pt>
                <c:pt idx="3880">
                  <c:v>99832</c:v>
                </c:pt>
                <c:pt idx="3881">
                  <c:v>74924</c:v>
                </c:pt>
                <c:pt idx="3882">
                  <c:v>132350</c:v>
                </c:pt>
                <c:pt idx="3883">
                  <c:v>200263</c:v>
                </c:pt>
                <c:pt idx="3884">
                  <c:v>145114</c:v>
                </c:pt>
                <c:pt idx="3885">
                  <c:v>197846</c:v>
                </c:pt>
                <c:pt idx="3886">
                  <c:v>128108</c:v>
                </c:pt>
                <c:pt idx="3887">
                  <c:v>85591</c:v>
                </c:pt>
                <c:pt idx="3888">
                  <c:v>63631</c:v>
                </c:pt>
                <c:pt idx="3889">
                  <c:v>152745</c:v>
                </c:pt>
                <c:pt idx="3890">
                  <c:v>119335</c:v>
                </c:pt>
                <c:pt idx="3891">
                  <c:v>122561</c:v>
                </c:pt>
                <c:pt idx="3892">
                  <c:v>105812</c:v>
                </c:pt>
                <c:pt idx="3893">
                  <c:v>82082</c:v>
                </c:pt>
                <c:pt idx="3894">
                  <c:v>114186</c:v>
                </c:pt>
                <c:pt idx="3895">
                  <c:v>155220</c:v>
                </c:pt>
                <c:pt idx="3896">
                  <c:v>88988</c:v>
                </c:pt>
                <c:pt idx="3897">
                  <c:v>95470</c:v>
                </c:pt>
                <c:pt idx="3898">
                  <c:v>188923</c:v>
                </c:pt>
                <c:pt idx="3899">
                  <c:v>110331</c:v>
                </c:pt>
                <c:pt idx="3900">
                  <c:v>87291</c:v>
                </c:pt>
                <c:pt idx="3901">
                  <c:v>141234</c:v>
                </c:pt>
                <c:pt idx="3902">
                  <c:v>108043</c:v>
                </c:pt>
                <c:pt idx="3903">
                  <c:v>134363</c:v>
                </c:pt>
                <c:pt idx="3904">
                  <c:v>96760</c:v>
                </c:pt>
                <c:pt idx="3905">
                  <c:v>92567</c:v>
                </c:pt>
                <c:pt idx="3906">
                  <c:v>93753</c:v>
                </c:pt>
                <c:pt idx="3907">
                  <c:v>59357</c:v>
                </c:pt>
                <c:pt idx="3908">
                  <c:v>102104</c:v>
                </c:pt>
                <c:pt idx="3909">
                  <c:v>90190</c:v>
                </c:pt>
                <c:pt idx="3910">
                  <c:v>70861</c:v>
                </c:pt>
                <c:pt idx="3911">
                  <c:v>87407</c:v>
                </c:pt>
                <c:pt idx="3912">
                  <c:v>118701</c:v>
                </c:pt>
                <c:pt idx="3913">
                  <c:v>76464</c:v>
                </c:pt>
                <c:pt idx="3914">
                  <c:v>69769</c:v>
                </c:pt>
                <c:pt idx="3915">
                  <c:v>85165</c:v>
                </c:pt>
                <c:pt idx="3916">
                  <c:v>82467</c:v>
                </c:pt>
                <c:pt idx="3917">
                  <c:v>99045</c:v>
                </c:pt>
                <c:pt idx="3918">
                  <c:v>61355</c:v>
                </c:pt>
                <c:pt idx="3919">
                  <c:v>112067</c:v>
                </c:pt>
                <c:pt idx="3920">
                  <c:v>80491</c:v>
                </c:pt>
                <c:pt idx="3921">
                  <c:v>108340</c:v>
                </c:pt>
                <c:pt idx="3922">
                  <c:v>115570</c:v>
                </c:pt>
                <c:pt idx="3923">
                  <c:v>101389</c:v>
                </c:pt>
                <c:pt idx="3924">
                  <c:v>67166</c:v>
                </c:pt>
                <c:pt idx="3925">
                  <c:v>71875</c:v>
                </c:pt>
                <c:pt idx="3926">
                  <c:v>48555</c:v>
                </c:pt>
                <c:pt idx="3927">
                  <c:v>91778</c:v>
                </c:pt>
                <c:pt idx="3928">
                  <c:v>87573</c:v>
                </c:pt>
                <c:pt idx="3929">
                  <c:v>59866</c:v>
                </c:pt>
                <c:pt idx="3930">
                  <c:v>80311</c:v>
                </c:pt>
                <c:pt idx="3931">
                  <c:v>42603</c:v>
                </c:pt>
                <c:pt idx="3932">
                  <c:v>70258</c:v>
                </c:pt>
                <c:pt idx="3933">
                  <c:v>39478</c:v>
                </c:pt>
                <c:pt idx="3934">
                  <c:v>51924</c:v>
                </c:pt>
                <c:pt idx="3935">
                  <c:v>37542</c:v>
                </c:pt>
                <c:pt idx="3936">
                  <c:v>37018</c:v>
                </c:pt>
                <c:pt idx="3937">
                  <c:v>44041</c:v>
                </c:pt>
                <c:pt idx="3938">
                  <c:v>53097</c:v>
                </c:pt>
                <c:pt idx="3939">
                  <c:v>71302</c:v>
                </c:pt>
                <c:pt idx="3940">
                  <c:v>151697</c:v>
                </c:pt>
                <c:pt idx="3941">
                  <c:v>141301</c:v>
                </c:pt>
                <c:pt idx="3942">
                  <c:v>102666</c:v>
                </c:pt>
                <c:pt idx="3943">
                  <c:v>44338</c:v>
                </c:pt>
                <c:pt idx="3944">
                  <c:v>44650</c:v>
                </c:pt>
                <c:pt idx="3945">
                  <c:v>60820</c:v>
                </c:pt>
                <c:pt idx="3946">
                  <c:v>24403</c:v>
                </c:pt>
                <c:pt idx="3947">
                  <c:v>180470</c:v>
                </c:pt>
                <c:pt idx="3948">
                  <c:v>282231</c:v>
                </c:pt>
                <c:pt idx="3949">
                  <c:v>1071080</c:v>
                </c:pt>
                <c:pt idx="3950">
                  <c:v>293965</c:v>
                </c:pt>
                <c:pt idx="3951">
                  <c:v>201092</c:v>
                </c:pt>
                <c:pt idx="3952">
                  <c:v>85916</c:v>
                </c:pt>
                <c:pt idx="3953">
                  <c:v>163778</c:v>
                </c:pt>
                <c:pt idx="3954">
                  <c:v>103636</c:v>
                </c:pt>
                <c:pt idx="3955">
                  <c:v>349858</c:v>
                </c:pt>
                <c:pt idx="3956">
                  <c:v>22131</c:v>
                </c:pt>
                <c:pt idx="3957">
                  <c:v>260126</c:v>
                </c:pt>
                <c:pt idx="3958">
                  <c:v>23543061</c:v>
                </c:pt>
                <c:pt idx="3959">
                  <c:v>39082222</c:v>
                </c:pt>
                <c:pt idx="3960">
                  <c:v>17446067</c:v>
                </c:pt>
                <c:pt idx="3961">
                  <c:v>2157281</c:v>
                </c:pt>
                <c:pt idx="3962">
                  <c:v>1106283</c:v>
                </c:pt>
                <c:pt idx="3963">
                  <c:v>373528</c:v>
                </c:pt>
                <c:pt idx="3964">
                  <c:v>226123</c:v>
                </c:pt>
                <c:pt idx="3965">
                  <c:v>1278249</c:v>
                </c:pt>
                <c:pt idx="3966">
                  <c:v>66953</c:v>
                </c:pt>
                <c:pt idx="3967">
                  <c:v>288004</c:v>
                </c:pt>
                <c:pt idx="3968">
                  <c:v>400528</c:v>
                </c:pt>
                <c:pt idx="3969">
                  <c:v>123883</c:v>
                </c:pt>
                <c:pt idx="3970">
                  <c:v>46192</c:v>
                </c:pt>
                <c:pt idx="3971">
                  <c:v>27368</c:v>
                </c:pt>
                <c:pt idx="3972">
                  <c:v>114105</c:v>
                </c:pt>
                <c:pt idx="3973">
                  <c:v>430697</c:v>
                </c:pt>
                <c:pt idx="3974">
                  <c:v>262999</c:v>
                </c:pt>
                <c:pt idx="3975">
                  <c:v>986824</c:v>
                </c:pt>
                <c:pt idx="3976">
                  <c:v>281194</c:v>
                </c:pt>
                <c:pt idx="3977">
                  <c:v>446871</c:v>
                </c:pt>
                <c:pt idx="3978">
                  <c:v>269725</c:v>
                </c:pt>
                <c:pt idx="3979">
                  <c:v>343776</c:v>
                </c:pt>
                <c:pt idx="3980">
                  <c:v>247986</c:v>
                </c:pt>
                <c:pt idx="3981">
                  <c:v>81469</c:v>
                </c:pt>
                <c:pt idx="3982">
                  <c:v>293358</c:v>
                </c:pt>
                <c:pt idx="3983">
                  <c:v>409044</c:v>
                </c:pt>
                <c:pt idx="3984">
                  <c:v>398140</c:v>
                </c:pt>
                <c:pt idx="3985">
                  <c:v>811021</c:v>
                </c:pt>
                <c:pt idx="3986">
                  <c:v>29536</c:v>
                </c:pt>
                <c:pt idx="3987">
                  <c:v>159514</c:v>
                </c:pt>
                <c:pt idx="3988">
                  <c:v>221192</c:v>
                </c:pt>
                <c:pt idx="3989">
                  <c:v>195644</c:v>
                </c:pt>
                <c:pt idx="3990">
                  <c:v>46755</c:v>
                </c:pt>
                <c:pt idx="3991">
                  <c:v>1353130</c:v>
                </c:pt>
                <c:pt idx="3992">
                  <c:v>416353</c:v>
                </c:pt>
                <c:pt idx="3993">
                  <c:v>427631</c:v>
                </c:pt>
                <c:pt idx="3994">
                  <c:v>116455</c:v>
                </c:pt>
                <c:pt idx="3995">
                  <c:v>488896</c:v>
                </c:pt>
                <c:pt idx="3996">
                  <c:v>456152</c:v>
                </c:pt>
                <c:pt idx="3997">
                  <c:v>95148</c:v>
                </c:pt>
                <c:pt idx="3998">
                  <c:v>275193</c:v>
                </c:pt>
                <c:pt idx="3999">
                  <c:v>3611707</c:v>
                </c:pt>
                <c:pt idx="4000">
                  <c:v>90161</c:v>
                </c:pt>
                <c:pt idx="4001">
                  <c:v>339717</c:v>
                </c:pt>
                <c:pt idx="4002">
                  <c:v>225330</c:v>
                </c:pt>
                <c:pt idx="4003">
                  <c:v>1020827</c:v>
                </c:pt>
                <c:pt idx="4004">
                  <c:v>93662</c:v>
                </c:pt>
                <c:pt idx="4005">
                  <c:v>488217</c:v>
                </c:pt>
                <c:pt idx="4006">
                  <c:v>1548962</c:v>
                </c:pt>
                <c:pt idx="4007">
                  <c:v>794934</c:v>
                </c:pt>
                <c:pt idx="4008">
                  <c:v>250861</c:v>
                </c:pt>
                <c:pt idx="4009">
                  <c:v>738925</c:v>
                </c:pt>
                <c:pt idx="4010">
                  <c:v>2307831</c:v>
                </c:pt>
                <c:pt idx="4011">
                  <c:v>1460361</c:v>
                </c:pt>
                <c:pt idx="4012">
                  <c:v>1459855</c:v>
                </c:pt>
                <c:pt idx="4013">
                  <c:v>1009917</c:v>
                </c:pt>
                <c:pt idx="4014">
                  <c:v>5989375</c:v>
                </c:pt>
                <c:pt idx="4015">
                  <c:v>383580</c:v>
                </c:pt>
                <c:pt idx="4016">
                  <c:v>5983832</c:v>
                </c:pt>
                <c:pt idx="4017">
                  <c:v>20858</c:v>
                </c:pt>
                <c:pt idx="4018">
                  <c:v>183640</c:v>
                </c:pt>
                <c:pt idx="4019">
                  <c:v>63312</c:v>
                </c:pt>
                <c:pt idx="4020">
                  <c:v>91023</c:v>
                </c:pt>
                <c:pt idx="4021">
                  <c:v>39610</c:v>
                </c:pt>
                <c:pt idx="4022">
                  <c:v>277440</c:v>
                </c:pt>
                <c:pt idx="4023">
                  <c:v>116828</c:v>
                </c:pt>
                <c:pt idx="4024">
                  <c:v>430019</c:v>
                </c:pt>
                <c:pt idx="4025">
                  <c:v>316668</c:v>
                </c:pt>
                <c:pt idx="4026">
                  <c:v>137121</c:v>
                </c:pt>
                <c:pt idx="4027">
                  <c:v>162995</c:v>
                </c:pt>
                <c:pt idx="4028">
                  <c:v>243973</c:v>
                </c:pt>
                <c:pt idx="4029">
                  <c:v>184174</c:v>
                </c:pt>
                <c:pt idx="4030">
                  <c:v>254802</c:v>
                </c:pt>
                <c:pt idx="4031">
                  <c:v>516609</c:v>
                </c:pt>
                <c:pt idx="4032">
                  <c:v>4894651</c:v>
                </c:pt>
                <c:pt idx="4033">
                  <c:v>289853</c:v>
                </c:pt>
                <c:pt idx="4034">
                  <c:v>429680</c:v>
                </c:pt>
                <c:pt idx="4035">
                  <c:v>150371</c:v>
                </c:pt>
                <c:pt idx="4036">
                  <c:v>2538751</c:v>
                </c:pt>
                <c:pt idx="4037">
                  <c:v>2675706</c:v>
                </c:pt>
                <c:pt idx="4038">
                  <c:v>1023697</c:v>
                </c:pt>
                <c:pt idx="4039">
                  <c:v>749448</c:v>
                </c:pt>
                <c:pt idx="4040">
                  <c:v>571944</c:v>
                </c:pt>
                <c:pt idx="4041">
                  <c:v>152633</c:v>
                </c:pt>
                <c:pt idx="4042">
                  <c:v>13990</c:v>
                </c:pt>
                <c:pt idx="4043">
                  <c:v>385719</c:v>
                </c:pt>
                <c:pt idx="4044">
                  <c:v>72384</c:v>
                </c:pt>
                <c:pt idx="4045">
                  <c:v>105814</c:v>
                </c:pt>
                <c:pt idx="4046">
                  <c:v>108516</c:v>
                </c:pt>
                <c:pt idx="4047">
                  <c:v>287533</c:v>
                </c:pt>
                <c:pt idx="4048">
                  <c:v>167381</c:v>
                </c:pt>
                <c:pt idx="4049">
                  <c:v>72606</c:v>
                </c:pt>
                <c:pt idx="4050">
                  <c:v>341692</c:v>
                </c:pt>
                <c:pt idx="4051">
                  <c:v>209158</c:v>
                </c:pt>
                <c:pt idx="4052">
                  <c:v>282132</c:v>
                </c:pt>
                <c:pt idx="4053">
                  <c:v>100385</c:v>
                </c:pt>
                <c:pt idx="4054">
                  <c:v>31432</c:v>
                </c:pt>
                <c:pt idx="4055">
                  <c:v>2776367</c:v>
                </c:pt>
                <c:pt idx="4056">
                  <c:v>1303472</c:v>
                </c:pt>
                <c:pt idx="4057">
                  <c:v>1418156</c:v>
                </c:pt>
                <c:pt idx="4058">
                  <c:v>146467</c:v>
                </c:pt>
                <c:pt idx="4059">
                  <c:v>152741</c:v>
                </c:pt>
                <c:pt idx="4060">
                  <c:v>28111</c:v>
                </c:pt>
                <c:pt idx="4061">
                  <c:v>1738097</c:v>
                </c:pt>
                <c:pt idx="4062">
                  <c:v>1128939</c:v>
                </c:pt>
                <c:pt idx="4063">
                  <c:v>358221</c:v>
                </c:pt>
                <c:pt idx="4064">
                  <c:v>418323</c:v>
                </c:pt>
                <c:pt idx="4065">
                  <c:v>1183681</c:v>
                </c:pt>
                <c:pt idx="4066">
                  <c:v>1798367</c:v>
                </c:pt>
                <c:pt idx="4067">
                  <c:v>1532285</c:v>
                </c:pt>
                <c:pt idx="4068">
                  <c:v>59419</c:v>
                </c:pt>
                <c:pt idx="4069">
                  <c:v>93902</c:v>
                </c:pt>
                <c:pt idx="4070">
                  <c:v>1970267</c:v>
                </c:pt>
                <c:pt idx="4071">
                  <c:v>155572</c:v>
                </c:pt>
                <c:pt idx="4072">
                  <c:v>2415966</c:v>
                </c:pt>
                <c:pt idx="4073">
                  <c:v>142701</c:v>
                </c:pt>
                <c:pt idx="4074">
                  <c:v>113519</c:v>
                </c:pt>
                <c:pt idx="4075">
                  <c:v>132650</c:v>
                </c:pt>
                <c:pt idx="4076">
                  <c:v>821417</c:v>
                </c:pt>
                <c:pt idx="4077">
                  <c:v>95077</c:v>
                </c:pt>
                <c:pt idx="4078">
                  <c:v>1385906</c:v>
                </c:pt>
                <c:pt idx="4079">
                  <c:v>86460</c:v>
                </c:pt>
                <c:pt idx="4080">
                  <c:v>756005</c:v>
                </c:pt>
                <c:pt idx="4081">
                  <c:v>1223718</c:v>
                </c:pt>
                <c:pt idx="4082">
                  <c:v>82480</c:v>
                </c:pt>
                <c:pt idx="4083">
                  <c:v>38519</c:v>
                </c:pt>
                <c:pt idx="4084">
                  <c:v>149907</c:v>
                </c:pt>
                <c:pt idx="4085">
                  <c:v>3209037</c:v>
                </c:pt>
                <c:pt idx="4086">
                  <c:v>3168478</c:v>
                </c:pt>
                <c:pt idx="4087">
                  <c:v>363820</c:v>
                </c:pt>
                <c:pt idx="4088">
                  <c:v>164310</c:v>
                </c:pt>
                <c:pt idx="4089">
                  <c:v>245312</c:v>
                </c:pt>
                <c:pt idx="4090">
                  <c:v>948675</c:v>
                </c:pt>
                <c:pt idx="4091">
                  <c:v>775519</c:v>
                </c:pt>
                <c:pt idx="4092">
                  <c:v>319397</c:v>
                </c:pt>
                <c:pt idx="4093">
                  <c:v>189576</c:v>
                </c:pt>
                <c:pt idx="4094">
                  <c:v>31101</c:v>
                </c:pt>
                <c:pt idx="4095">
                  <c:v>463695</c:v>
                </c:pt>
                <c:pt idx="4096">
                  <c:v>223648</c:v>
                </c:pt>
                <c:pt idx="4097">
                  <c:v>44761</c:v>
                </c:pt>
                <c:pt idx="4098">
                  <c:v>158680</c:v>
                </c:pt>
                <c:pt idx="4099">
                  <c:v>76188</c:v>
                </c:pt>
                <c:pt idx="4100">
                  <c:v>823373</c:v>
                </c:pt>
                <c:pt idx="4101">
                  <c:v>363102</c:v>
                </c:pt>
                <c:pt idx="4102">
                  <c:v>72742</c:v>
                </c:pt>
                <c:pt idx="4103">
                  <c:v>47593</c:v>
                </c:pt>
                <c:pt idx="4104">
                  <c:v>36303</c:v>
                </c:pt>
                <c:pt idx="4105">
                  <c:v>529908</c:v>
                </c:pt>
                <c:pt idx="4106">
                  <c:v>7478504</c:v>
                </c:pt>
                <c:pt idx="4107">
                  <c:v>324285</c:v>
                </c:pt>
                <c:pt idx="4108">
                  <c:v>268610</c:v>
                </c:pt>
                <c:pt idx="4109">
                  <c:v>308773</c:v>
                </c:pt>
                <c:pt idx="4110">
                  <c:v>209248</c:v>
                </c:pt>
                <c:pt idx="4111">
                  <c:v>367014</c:v>
                </c:pt>
                <c:pt idx="4112">
                  <c:v>81381</c:v>
                </c:pt>
                <c:pt idx="4113">
                  <c:v>92050</c:v>
                </c:pt>
                <c:pt idx="4114">
                  <c:v>827374</c:v>
                </c:pt>
                <c:pt idx="4115">
                  <c:v>68185</c:v>
                </c:pt>
                <c:pt idx="4116">
                  <c:v>166902</c:v>
                </c:pt>
                <c:pt idx="4117">
                  <c:v>65426</c:v>
                </c:pt>
                <c:pt idx="4118">
                  <c:v>391714</c:v>
                </c:pt>
                <c:pt idx="4119">
                  <c:v>47116</c:v>
                </c:pt>
                <c:pt idx="4120">
                  <c:v>130224</c:v>
                </c:pt>
                <c:pt idx="4121">
                  <c:v>20371</c:v>
                </c:pt>
                <c:pt idx="4122">
                  <c:v>71394</c:v>
                </c:pt>
                <c:pt idx="4123">
                  <c:v>66990</c:v>
                </c:pt>
                <c:pt idx="4124">
                  <c:v>301451</c:v>
                </c:pt>
                <c:pt idx="4125">
                  <c:v>29829</c:v>
                </c:pt>
                <c:pt idx="4126">
                  <c:v>674146</c:v>
                </c:pt>
                <c:pt idx="4127">
                  <c:v>76050</c:v>
                </c:pt>
                <c:pt idx="4128">
                  <c:v>761058</c:v>
                </c:pt>
                <c:pt idx="4129">
                  <c:v>84124</c:v>
                </c:pt>
                <c:pt idx="4130">
                  <c:v>846738</c:v>
                </c:pt>
                <c:pt idx="4131">
                  <c:v>1654794</c:v>
                </c:pt>
                <c:pt idx="4132">
                  <c:v>86934</c:v>
                </c:pt>
                <c:pt idx="4133">
                  <c:v>321387</c:v>
                </c:pt>
                <c:pt idx="4134">
                  <c:v>644965</c:v>
                </c:pt>
                <c:pt idx="4135">
                  <c:v>203526</c:v>
                </c:pt>
                <c:pt idx="4136">
                  <c:v>343124</c:v>
                </c:pt>
                <c:pt idx="4137">
                  <c:v>58819</c:v>
                </c:pt>
                <c:pt idx="4138">
                  <c:v>16119</c:v>
                </c:pt>
                <c:pt idx="4139">
                  <c:v>204425</c:v>
                </c:pt>
                <c:pt idx="4140">
                  <c:v>122217</c:v>
                </c:pt>
                <c:pt idx="4141">
                  <c:v>236201</c:v>
                </c:pt>
                <c:pt idx="4142">
                  <c:v>139594</c:v>
                </c:pt>
                <c:pt idx="4143">
                  <c:v>1833617</c:v>
                </c:pt>
                <c:pt idx="4144">
                  <c:v>529535</c:v>
                </c:pt>
                <c:pt idx="4145">
                  <c:v>2026482</c:v>
                </c:pt>
                <c:pt idx="4146">
                  <c:v>1862146</c:v>
                </c:pt>
                <c:pt idx="4147">
                  <c:v>1389193</c:v>
                </c:pt>
                <c:pt idx="4148">
                  <c:v>1347038</c:v>
                </c:pt>
                <c:pt idx="4149">
                  <c:v>2499937</c:v>
                </c:pt>
                <c:pt idx="4150">
                  <c:v>584465</c:v>
                </c:pt>
                <c:pt idx="4151">
                  <c:v>1960142</c:v>
                </c:pt>
                <c:pt idx="4152">
                  <c:v>1365592</c:v>
                </c:pt>
                <c:pt idx="4153">
                  <c:v>1474173</c:v>
                </c:pt>
                <c:pt idx="4154">
                  <c:v>1333180</c:v>
                </c:pt>
                <c:pt idx="4155">
                  <c:v>385631</c:v>
                </c:pt>
                <c:pt idx="4156">
                  <c:v>1279181</c:v>
                </c:pt>
                <c:pt idx="4157">
                  <c:v>937621</c:v>
                </c:pt>
                <c:pt idx="4158">
                  <c:v>1268813</c:v>
                </c:pt>
                <c:pt idx="4159">
                  <c:v>1348319</c:v>
                </c:pt>
                <c:pt idx="4160">
                  <c:v>1293402</c:v>
                </c:pt>
                <c:pt idx="4161">
                  <c:v>475357</c:v>
                </c:pt>
                <c:pt idx="4162">
                  <c:v>1207757</c:v>
                </c:pt>
                <c:pt idx="4163">
                  <c:v>855389</c:v>
                </c:pt>
                <c:pt idx="4164">
                  <c:v>1141558</c:v>
                </c:pt>
                <c:pt idx="4165">
                  <c:v>1365475</c:v>
                </c:pt>
                <c:pt idx="4166">
                  <c:v>1113938</c:v>
                </c:pt>
                <c:pt idx="4167">
                  <c:v>1936948</c:v>
                </c:pt>
                <c:pt idx="4168">
                  <c:v>51293</c:v>
                </c:pt>
                <c:pt idx="4169">
                  <c:v>4483185</c:v>
                </c:pt>
                <c:pt idx="4170">
                  <c:v>1715070</c:v>
                </c:pt>
                <c:pt idx="4171">
                  <c:v>291881</c:v>
                </c:pt>
                <c:pt idx="4172">
                  <c:v>100431</c:v>
                </c:pt>
                <c:pt idx="4173">
                  <c:v>625590</c:v>
                </c:pt>
                <c:pt idx="4174">
                  <c:v>56932</c:v>
                </c:pt>
                <c:pt idx="4175">
                  <c:v>98653</c:v>
                </c:pt>
                <c:pt idx="4176">
                  <c:v>36204</c:v>
                </c:pt>
                <c:pt idx="4177">
                  <c:v>477864</c:v>
                </c:pt>
                <c:pt idx="4178">
                  <c:v>341677</c:v>
                </c:pt>
                <c:pt idx="4179">
                  <c:v>2655637</c:v>
                </c:pt>
                <c:pt idx="4180">
                  <c:v>93634</c:v>
                </c:pt>
                <c:pt idx="4181">
                  <c:v>274852</c:v>
                </c:pt>
                <c:pt idx="4182">
                  <c:v>2708547</c:v>
                </c:pt>
                <c:pt idx="4183">
                  <c:v>3089368</c:v>
                </c:pt>
                <c:pt idx="4184">
                  <c:v>2735831</c:v>
                </c:pt>
                <c:pt idx="4185">
                  <c:v>2366078</c:v>
                </c:pt>
                <c:pt idx="4186">
                  <c:v>2647456</c:v>
                </c:pt>
                <c:pt idx="4187">
                  <c:v>5523591</c:v>
                </c:pt>
                <c:pt idx="4188">
                  <c:v>23379</c:v>
                </c:pt>
                <c:pt idx="4189">
                  <c:v>71921</c:v>
                </c:pt>
                <c:pt idx="4190">
                  <c:v>314348</c:v>
                </c:pt>
                <c:pt idx="4191">
                  <c:v>332673</c:v>
                </c:pt>
                <c:pt idx="4192">
                  <c:v>289630</c:v>
                </c:pt>
                <c:pt idx="4193">
                  <c:v>14160344</c:v>
                </c:pt>
                <c:pt idx="4194">
                  <c:v>427670</c:v>
                </c:pt>
                <c:pt idx="4195">
                  <c:v>358205</c:v>
                </c:pt>
                <c:pt idx="4196">
                  <c:v>77086</c:v>
                </c:pt>
                <c:pt idx="4197">
                  <c:v>206364</c:v>
                </c:pt>
                <c:pt idx="4198">
                  <c:v>523385</c:v>
                </c:pt>
                <c:pt idx="4199">
                  <c:v>111931</c:v>
                </c:pt>
                <c:pt idx="4200">
                  <c:v>233265</c:v>
                </c:pt>
                <c:pt idx="4201">
                  <c:v>2940141</c:v>
                </c:pt>
                <c:pt idx="4202">
                  <c:v>378136</c:v>
                </c:pt>
                <c:pt idx="4203">
                  <c:v>282356</c:v>
                </c:pt>
                <c:pt idx="4204">
                  <c:v>557799</c:v>
                </c:pt>
                <c:pt idx="4205">
                  <c:v>276036</c:v>
                </c:pt>
                <c:pt idx="4206">
                  <c:v>71270</c:v>
                </c:pt>
                <c:pt idx="4207">
                  <c:v>27037</c:v>
                </c:pt>
                <c:pt idx="4208">
                  <c:v>2820328</c:v>
                </c:pt>
                <c:pt idx="4209">
                  <c:v>48498</c:v>
                </c:pt>
                <c:pt idx="4210">
                  <c:v>163080</c:v>
                </c:pt>
                <c:pt idx="4211">
                  <c:v>815195</c:v>
                </c:pt>
                <c:pt idx="4212">
                  <c:v>415506</c:v>
                </c:pt>
                <c:pt idx="4213">
                  <c:v>29409</c:v>
                </c:pt>
                <c:pt idx="4214">
                  <c:v>51566</c:v>
                </c:pt>
                <c:pt idx="4215">
                  <c:v>832147</c:v>
                </c:pt>
                <c:pt idx="4216">
                  <c:v>3322130</c:v>
                </c:pt>
                <c:pt idx="4217">
                  <c:v>2915253</c:v>
                </c:pt>
                <c:pt idx="4218">
                  <c:v>163025</c:v>
                </c:pt>
                <c:pt idx="4219">
                  <c:v>297095</c:v>
                </c:pt>
                <c:pt idx="4220">
                  <c:v>299884</c:v>
                </c:pt>
                <c:pt idx="4221">
                  <c:v>260513</c:v>
                </c:pt>
                <c:pt idx="4222">
                  <c:v>98658</c:v>
                </c:pt>
                <c:pt idx="4223">
                  <c:v>115562</c:v>
                </c:pt>
                <c:pt idx="4224">
                  <c:v>524914</c:v>
                </c:pt>
                <c:pt idx="4225">
                  <c:v>816641</c:v>
                </c:pt>
                <c:pt idx="4226">
                  <c:v>718276</c:v>
                </c:pt>
                <c:pt idx="4227">
                  <c:v>782826</c:v>
                </c:pt>
                <c:pt idx="4228">
                  <c:v>315809</c:v>
                </c:pt>
                <c:pt idx="4229">
                  <c:v>530946</c:v>
                </c:pt>
                <c:pt idx="4230">
                  <c:v>1626112</c:v>
                </c:pt>
                <c:pt idx="4231">
                  <c:v>1288003</c:v>
                </c:pt>
                <c:pt idx="4232">
                  <c:v>889930</c:v>
                </c:pt>
                <c:pt idx="4233">
                  <c:v>734530</c:v>
                </c:pt>
                <c:pt idx="4234">
                  <c:v>748625</c:v>
                </c:pt>
                <c:pt idx="4235">
                  <c:v>1335188</c:v>
                </c:pt>
                <c:pt idx="4236">
                  <c:v>1097042</c:v>
                </c:pt>
                <c:pt idx="4237">
                  <c:v>7734497</c:v>
                </c:pt>
                <c:pt idx="4238">
                  <c:v>1056682</c:v>
                </c:pt>
                <c:pt idx="4239">
                  <c:v>1616618</c:v>
                </c:pt>
                <c:pt idx="4240">
                  <c:v>587550</c:v>
                </c:pt>
                <c:pt idx="4241">
                  <c:v>358839</c:v>
                </c:pt>
                <c:pt idx="4242">
                  <c:v>2020553</c:v>
                </c:pt>
                <c:pt idx="4243">
                  <c:v>694838</c:v>
                </c:pt>
                <c:pt idx="4244">
                  <c:v>960205</c:v>
                </c:pt>
                <c:pt idx="4245">
                  <c:v>278114</c:v>
                </c:pt>
                <c:pt idx="4246">
                  <c:v>1080709</c:v>
                </c:pt>
                <c:pt idx="4247">
                  <c:v>397391</c:v>
                </c:pt>
                <c:pt idx="4248">
                  <c:v>384316</c:v>
                </c:pt>
                <c:pt idx="4249">
                  <c:v>1471034</c:v>
                </c:pt>
                <c:pt idx="4250">
                  <c:v>1241704</c:v>
                </c:pt>
                <c:pt idx="4251">
                  <c:v>936427</c:v>
                </c:pt>
                <c:pt idx="4252">
                  <c:v>1267498</c:v>
                </c:pt>
                <c:pt idx="4253">
                  <c:v>2241577</c:v>
                </c:pt>
                <c:pt idx="4254">
                  <c:v>2125133</c:v>
                </c:pt>
                <c:pt idx="4255">
                  <c:v>672181</c:v>
                </c:pt>
                <c:pt idx="4256">
                  <c:v>419906</c:v>
                </c:pt>
                <c:pt idx="4257">
                  <c:v>438597</c:v>
                </c:pt>
                <c:pt idx="4258">
                  <c:v>543770</c:v>
                </c:pt>
                <c:pt idx="4259">
                  <c:v>1142327</c:v>
                </c:pt>
                <c:pt idx="4260">
                  <c:v>232824</c:v>
                </c:pt>
                <c:pt idx="4261">
                  <c:v>1779901</c:v>
                </c:pt>
                <c:pt idx="4262">
                  <c:v>942139</c:v>
                </c:pt>
                <c:pt idx="4263">
                  <c:v>298521</c:v>
                </c:pt>
                <c:pt idx="4264">
                  <c:v>637698</c:v>
                </c:pt>
                <c:pt idx="4265">
                  <c:v>359222</c:v>
                </c:pt>
                <c:pt idx="4266">
                  <c:v>1014724</c:v>
                </c:pt>
                <c:pt idx="4267">
                  <c:v>343884</c:v>
                </c:pt>
                <c:pt idx="4268">
                  <c:v>441474</c:v>
                </c:pt>
                <c:pt idx="4269">
                  <c:v>730019</c:v>
                </c:pt>
                <c:pt idx="4270">
                  <c:v>758159</c:v>
                </c:pt>
                <c:pt idx="4271">
                  <c:v>764152</c:v>
                </c:pt>
                <c:pt idx="4272">
                  <c:v>566102</c:v>
                </c:pt>
                <c:pt idx="4273">
                  <c:v>835351</c:v>
                </c:pt>
                <c:pt idx="4274">
                  <c:v>639560</c:v>
                </c:pt>
                <c:pt idx="4275">
                  <c:v>1331502</c:v>
                </c:pt>
                <c:pt idx="4276">
                  <c:v>674051</c:v>
                </c:pt>
                <c:pt idx="4277">
                  <c:v>731861</c:v>
                </c:pt>
                <c:pt idx="4278">
                  <c:v>186974</c:v>
                </c:pt>
                <c:pt idx="4279">
                  <c:v>442995</c:v>
                </c:pt>
                <c:pt idx="4280">
                  <c:v>27374</c:v>
                </c:pt>
                <c:pt idx="4281">
                  <c:v>261408</c:v>
                </c:pt>
                <c:pt idx="4282">
                  <c:v>59733</c:v>
                </c:pt>
                <c:pt idx="4283">
                  <c:v>111760</c:v>
                </c:pt>
                <c:pt idx="4284">
                  <c:v>96063</c:v>
                </c:pt>
                <c:pt idx="4285">
                  <c:v>71708</c:v>
                </c:pt>
                <c:pt idx="4286">
                  <c:v>230013</c:v>
                </c:pt>
                <c:pt idx="4287">
                  <c:v>32242</c:v>
                </c:pt>
                <c:pt idx="4288">
                  <c:v>66250</c:v>
                </c:pt>
                <c:pt idx="4289">
                  <c:v>2459701</c:v>
                </c:pt>
                <c:pt idx="4290">
                  <c:v>37766</c:v>
                </c:pt>
                <c:pt idx="4291">
                  <c:v>1234653</c:v>
                </c:pt>
                <c:pt idx="4292">
                  <c:v>1161991</c:v>
                </c:pt>
                <c:pt idx="4293">
                  <c:v>1375374</c:v>
                </c:pt>
                <c:pt idx="4294">
                  <c:v>1926141</c:v>
                </c:pt>
                <c:pt idx="4295">
                  <c:v>1876852</c:v>
                </c:pt>
                <c:pt idx="4296">
                  <c:v>296027</c:v>
                </c:pt>
                <c:pt idx="4297">
                  <c:v>77258</c:v>
                </c:pt>
                <c:pt idx="4298">
                  <c:v>308383</c:v>
                </c:pt>
                <c:pt idx="4299">
                  <c:v>1058398</c:v>
                </c:pt>
                <c:pt idx="4300">
                  <c:v>362810</c:v>
                </c:pt>
                <c:pt idx="4301">
                  <c:v>900622</c:v>
                </c:pt>
                <c:pt idx="4302">
                  <c:v>163237</c:v>
                </c:pt>
                <c:pt idx="4303">
                  <c:v>15066</c:v>
                </c:pt>
                <c:pt idx="4304">
                  <c:v>1249059</c:v>
                </c:pt>
                <c:pt idx="4305">
                  <c:v>335252</c:v>
                </c:pt>
                <c:pt idx="4306">
                  <c:v>71603</c:v>
                </c:pt>
                <c:pt idx="4307">
                  <c:v>146169</c:v>
                </c:pt>
                <c:pt idx="4308">
                  <c:v>2416034</c:v>
                </c:pt>
                <c:pt idx="4309">
                  <c:v>14654718</c:v>
                </c:pt>
                <c:pt idx="4310">
                  <c:v>187635</c:v>
                </c:pt>
                <c:pt idx="4311">
                  <c:v>496089</c:v>
                </c:pt>
                <c:pt idx="4312">
                  <c:v>60355</c:v>
                </c:pt>
                <c:pt idx="4313">
                  <c:v>1127414</c:v>
                </c:pt>
                <c:pt idx="4314">
                  <c:v>87785</c:v>
                </c:pt>
                <c:pt idx="4315">
                  <c:v>2164628</c:v>
                </c:pt>
                <c:pt idx="4316">
                  <c:v>5026542</c:v>
                </c:pt>
                <c:pt idx="4317">
                  <c:v>5338017</c:v>
                </c:pt>
                <c:pt idx="4318">
                  <c:v>13275050</c:v>
                </c:pt>
                <c:pt idx="4319">
                  <c:v>714844</c:v>
                </c:pt>
                <c:pt idx="4320">
                  <c:v>52133</c:v>
                </c:pt>
                <c:pt idx="4321">
                  <c:v>1929313</c:v>
                </c:pt>
                <c:pt idx="4322">
                  <c:v>109703</c:v>
                </c:pt>
                <c:pt idx="4323">
                  <c:v>107515</c:v>
                </c:pt>
                <c:pt idx="4324">
                  <c:v>260611</c:v>
                </c:pt>
                <c:pt idx="4325">
                  <c:v>338225</c:v>
                </c:pt>
                <c:pt idx="4326">
                  <c:v>588825</c:v>
                </c:pt>
                <c:pt idx="4327">
                  <c:v>109035</c:v>
                </c:pt>
                <c:pt idx="4328">
                  <c:v>146596</c:v>
                </c:pt>
                <c:pt idx="4329">
                  <c:v>357431</c:v>
                </c:pt>
                <c:pt idx="4330">
                  <c:v>325357</c:v>
                </c:pt>
                <c:pt idx="4331">
                  <c:v>1069497</c:v>
                </c:pt>
                <c:pt idx="4332">
                  <c:v>879924</c:v>
                </c:pt>
                <c:pt idx="4333">
                  <c:v>70188</c:v>
                </c:pt>
                <c:pt idx="4334">
                  <c:v>4467830</c:v>
                </c:pt>
                <c:pt idx="4335">
                  <c:v>147784</c:v>
                </c:pt>
                <c:pt idx="4336">
                  <c:v>25030</c:v>
                </c:pt>
                <c:pt idx="4337">
                  <c:v>49801</c:v>
                </c:pt>
                <c:pt idx="4338">
                  <c:v>67990</c:v>
                </c:pt>
                <c:pt idx="4339">
                  <c:v>42308</c:v>
                </c:pt>
                <c:pt idx="4340">
                  <c:v>33957</c:v>
                </c:pt>
                <c:pt idx="4341">
                  <c:v>44059</c:v>
                </c:pt>
                <c:pt idx="4342">
                  <c:v>41479</c:v>
                </c:pt>
                <c:pt idx="4343">
                  <c:v>45013</c:v>
                </c:pt>
                <c:pt idx="4344">
                  <c:v>60140</c:v>
                </c:pt>
                <c:pt idx="4345">
                  <c:v>44735</c:v>
                </c:pt>
                <c:pt idx="4346">
                  <c:v>44848</c:v>
                </c:pt>
                <c:pt idx="4347">
                  <c:v>71218</c:v>
                </c:pt>
                <c:pt idx="4348">
                  <c:v>51284</c:v>
                </c:pt>
                <c:pt idx="4349">
                  <c:v>45880</c:v>
                </c:pt>
                <c:pt idx="4350">
                  <c:v>56981</c:v>
                </c:pt>
                <c:pt idx="4351">
                  <c:v>47100</c:v>
                </c:pt>
                <c:pt idx="4352">
                  <c:v>140184</c:v>
                </c:pt>
                <c:pt idx="4353">
                  <c:v>55879</c:v>
                </c:pt>
                <c:pt idx="4354">
                  <c:v>61100</c:v>
                </c:pt>
                <c:pt idx="4355">
                  <c:v>744923</c:v>
                </c:pt>
                <c:pt idx="4356">
                  <c:v>415680</c:v>
                </c:pt>
                <c:pt idx="4357">
                  <c:v>878312</c:v>
                </c:pt>
                <c:pt idx="4358">
                  <c:v>3231065</c:v>
                </c:pt>
                <c:pt idx="4359">
                  <c:v>40255</c:v>
                </c:pt>
                <c:pt idx="4360">
                  <c:v>30921</c:v>
                </c:pt>
                <c:pt idx="4361">
                  <c:v>3069534</c:v>
                </c:pt>
                <c:pt idx="4362">
                  <c:v>307311</c:v>
                </c:pt>
                <c:pt idx="4363">
                  <c:v>333067</c:v>
                </c:pt>
                <c:pt idx="4364">
                  <c:v>1073804</c:v>
                </c:pt>
                <c:pt idx="4365">
                  <c:v>403954</c:v>
                </c:pt>
                <c:pt idx="4366">
                  <c:v>104523</c:v>
                </c:pt>
                <c:pt idx="4367">
                  <c:v>363884</c:v>
                </c:pt>
                <c:pt idx="4368">
                  <c:v>283939</c:v>
                </c:pt>
                <c:pt idx="4369">
                  <c:v>2172794</c:v>
                </c:pt>
                <c:pt idx="4370">
                  <c:v>82458</c:v>
                </c:pt>
                <c:pt idx="4371">
                  <c:v>757515</c:v>
                </c:pt>
                <c:pt idx="4372">
                  <c:v>905776</c:v>
                </c:pt>
                <c:pt idx="4373">
                  <c:v>208145</c:v>
                </c:pt>
                <c:pt idx="4374">
                  <c:v>110023</c:v>
                </c:pt>
                <c:pt idx="4375">
                  <c:v>250732</c:v>
                </c:pt>
                <c:pt idx="4376">
                  <c:v>181312</c:v>
                </c:pt>
                <c:pt idx="4377">
                  <c:v>244553</c:v>
                </c:pt>
                <c:pt idx="4378">
                  <c:v>153666</c:v>
                </c:pt>
                <c:pt idx="4379">
                  <c:v>216881</c:v>
                </c:pt>
                <c:pt idx="4380">
                  <c:v>226823</c:v>
                </c:pt>
                <c:pt idx="4381">
                  <c:v>123423</c:v>
                </c:pt>
                <c:pt idx="4382">
                  <c:v>97091</c:v>
                </c:pt>
                <c:pt idx="4383">
                  <c:v>122125</c:v>
                </c:pt>
                <c:pt idx="4384">
                  <c:v>86211</c:v>
                </c:pt>
                <c:pt idx="4385">
                  <c:v>160214</c:v>
                </c:pt>
                <c:pt idx="4386">
                  <c:v>216858</c:v>
                </c:pt>
                <c:pt idx="4387">
                  <c:v>294680</c:v>
                </c:pt>
                <c:pt idx="4388">
                  <c:v>184565</c:v>
                </c:pt>
                <c:pt idx="4389">
                  <c:v>230913</c:v>
                </c:pt>
                <c:pt idx="4390">
                  <c:v>238972</c:v>
                </c:pt>
                <c:pt idx="4391">
                  <c:v>189117</c:v>
                </c:pt>
                <c:pt idx="4392">
                  <c:v>306360</c:v>
                </c:pt>
                <c:pt idx="4393">
                  <c:v>199445</c:v>
                </c:pt>
                <c:pt idx="4394">
                  <c:v>208613</c:v>
                </c:pt>
                <c:pt idx="4395">
                  <c:v>218095</c:v>
                </c:pt>
                <c:pt idx="4396">
                  <c:v>285643</c:v>
                </c:pt>
                <c:pt idx="4397">
                  <c:v>160866</c:v>
                </c:pt>
                <c:pt idx="4398">
                  <c:v>123973</c:v>
                </c:pt>
                <c:pt idx="4399">
                  <c:v>201690</c:v>
                </c:pt>
                <c:pt idx="4400">
                  <c:v>119417</c:v>
                </c:pt>
                <c:pt idx="4401">
                  <c:v>234630</c:v>
                </c:pt>
                <c:pt idx="4402">
                  <c:v>210310</c:v>
                </c:pt>
                <c:pt idx="4403">
                  <c:v>35970</c:v>
                </c:pt>
                <c:pt idx="4404">
                  <c:v>28211</c:v>
                </c:pt>
                <c:pt idx="4405">
                  <c:v>34656</c:v>
                </c:pt>
                <c:pt idx="4406">
                  <c:v>54833</c:v>
                </c:pt>
                <c:pt idx="4407">
                  <c:v>56035</c:v>
                </c:pt>
                <c:pt idx="4408">
                  <c:v>67936</c:v>
                </c:pt>
                <c:pt idx="4409">
                  <c:v>63157</c:v>
                </c:pt>
                <c:pt idx="4410">
                  <c:v>72499</c:v>
                </c:pt>
                <c:pt idx="4411">
                  <c:v>87072</c:v>
                </c:pt>
                <c:pt idx="4412">
                  <c:v>78057</c:v>
                </c:pt>
                <c:pt idx="4413">
                  <c:v>73509</c:v>
                </c:pt>
                <c:pt idx="4414">
                  <c:v>138293</c:v>
                </c:pt>
                <c:pt idx="4415">
                  <c:v>146070</c:v>
                </c:pt>
                <c:pt idx="4416">
                  <c:v>171915</c:v>
                </c:pt>
                <c:pt idx="4417">
                  <c:v>54441</c:v>
                </c:pt>
                <c:pt idx="4418">
                  <c:v>47760</c:v>
                </c:pt>
                <c:pt idx="4419">
                  <c:v>156878</c:v>
                </c:pt>
                <c:pt idx="4420">
                  <c:v>251575</c:v>
                </c:pt>
                <c:pt idx="4421">
                  <c:v>20508</c:v>
                </c:pt>
                <c:pt idx="4422">
                  <c:v>301629</c:v>
                </c:pt>
                <c:pt idx="4423">
                  <c:v>975738</c:v>
                </c:pt>
                <c:pt idx="4424">
                  <c:v>43270</c:v>
                </c:pt>
                <c:pt idx="4425">
                  <c:v>47889</c:v>
                </c:pt>
                <c:pt idx="4426">
                  <c:v>115263</c:v>
                </c:pt>
                <c:pt idx="4427">
                  <c:v>73802</c:v>
                </c:pt>
                <c:pt idx="4428">
                  <c:v>153387</c:v>
                </c:pt>
                <c:pt idx="4429">
                  <c:v>141904</c:v>
                </c:pt>
                <c:pt idx="4430">
                  <c:v>220563</c:v>
                </c:pt>
                <c:pt idx="4431">
                  <c:v>65283</c:v>
                </c:pt>
                <c:pt idx="4432">
                  <c:v>221964</c:v>
                </c:pt>
                <c:pt idx="4433">
                  <c:v>264119</c:v>
                </c:pt>
                <c:pt idx="4434">
                  <c:v>132055</c:v>
                </c:pt>
                <c:pt idx="4435">
                  <c:v>68808</c:v>
                </c:pt>
                <c:pt idx="4436">
                  <c:v>1599988</c:v>
                </c:pt>
                <c:pt idx="4437">
                  <c:v>206875</c:v>
                </c:pt>
                <c:pt idx="4438">
                  <c:v>331217</c:v>
                </c:pt>
                <c:pt idx="4439">
                  <c:v>994736</c:v>
                </c:pt>
                <c:pt idx="4440">
                  <c:v>1316132</c:v>
                </c:pt>
                <c:pt idx="4441">
                  <c:v>148518</c:v>
                </c:pt>
                <c:pt idx="4442">
                  <c:v>303172</c:v>
                </c:pt>
                <c:pt idx="4443">
                  <c:v>2187498</c:v>
                </c:pt>
                <c:pt idx="4444">
                  <c:v>891254</c:v>
                </c:pt>
                <c:pt idx="4445">
                  <c:v>157857</c:v>
                </c:pt>
                <c:pt idx="4446">
                  <c:v>2891686</c:v>
                </c:pt>
                <c:pt idx="4447">
                  <c:v>138420</c:v>
                </c:pt>
                <c:pt idx="4448">
                  <c:v>329931</c:v>
                </c:pt>
                <c:pt idx="4449">
                  <c:v>38894</c:v>
                </c:pt>
                <c:pt idx="4450">
                  <c:v>70973</c:v>
                </c:pt>
                <c:pt idx="4451">
                  <c:v>527593</c:v>
                </c:pt>
                <c:pt idx="4452">
                  <c:v>437597</c:v>
                </c:pt>
                <c:pt idx="4453">
                  <c:v>523173</c:v>
                </c:pt>
                <c:pt idx="4454">
                  <c:v>146835</c:v>
                </c:pt>
                <c:pt idx="4455">
                  <c:v>307813</c:v>
                </c:pt>
                <c:pt idx="4456">
                  <c:v>134553</c:v>
                </c:pt>
                <c:pt idx="4457">
                  <c:v>1374986</c:v>
                </c:pt>
                <c:pt idx="4458">
                  <c:v>390340</c:v>
                </c:pt>
                <c:pt idx="4459">
                  <c:v>46459</c:v>
                </c:pt>
                <c:pt idx="4460">
                  <c:v>40536</c:v>
                </c:pt>
                <c:pt idx="4461">
                  <c:v>61196</c:v>
                </c:pt>
                <c:pt idx="4462">
                  <c:v>384635</c:v>
                </c:pt>
                <c:pt idx="4463">
                  <c:v>429413</c:v>
                </c:pt>
                <c:pt idx="4464">
                  <c:v>222398</c:v>
                </c:pt>
                <c:pt idx="4465">
                  <c:v>10627277</c:v>
                </c:pt>
                <c:pt idx="4466">
                  <c:v>81933</c:v>
                </c:pt>
                <c:pt idx="4467">
                  <c:v>98973</c:v>
                </c:pt>
                <c:pt idx="4468">
                  <c:v>147235</c:v>
                </c:pt>
                <c:pt idx="4469">
                  <c:v>1854103</c:v>
                </c:pt>
                <c:pt idx="4470">
                  <c:v>121874</c:v>
                </c:pt>
                <c:pt idx="4471">
                  <c:v>451469</c:v>
                </c:pt>
                <c:pt idx="4472">
                  <c:v>89609</c:v>
                </c:pt>
                <c:pt idx="4473">
                  <c:v>28666</c:v>
                </c:pt>
                <c:pt idx="4474">
                  <c:v>1216411</c:v>
                </c:pt>
                <c:pt idx="4475">
                  <c:v>59075</c:v>
                </c:pt>
                <c:pt idx="4476">
                  <c:v>1268691</c:v>
                </c:pt>
                <c:pt idx="4477">
                  <c:v>60267</c:v>
                </c:pt>
                <c:pt idx="4478">
                  <c:v>81851</c:v>
                </c:pt>
                <c:pt idx="4479">
                  <c:v>10256578</c:v>
                </c:pt>
                <c:pt idx="4480">
                  <c:v>695785</c:v>
                </c:pt>
                <c:pt idx="4481">
                  <c:v>315974</c:v>
                </c:pt>
                <c:pt idx="4482">
                  <c:v>257912</c:v>
                </c:pt>
                <c:pt idx="4483">
                  <c:v>26439</c:v>
                </c:pt>
                <c:pt idx="4484">
                  <c:v>4231464</c:v>
                </c:pt>
                <c:pt idx="4485">
                  <c:v>373812</c:v>
                </c:pt>
                <c:pt idx="4486">
                  <c:v>457797</c:v>
                </c:pt>
                <c:pt idx="4487">
                  <c:v>585997</c:v>
                </c:pt>
                <c:pt idx="4488">
                  <c:v>243808</c:v>
                </c:pt>
                <c:pt idx="4489">
                  <c:v>1192248</c:v>
                </c:pt>
                <c:pt idx="4490">
                  <c:v>172693</c:v>
                </c:pt>
                <c:pt idx="4491">
                  <c:v>483133</c:v>
                </c:pt>
                <c:pt idx="4492">
                  <c:v>382852</c:v>
                </c:pt>
                <c:pt idx="4493">
                  <c:v>411795</c:v>
                </c:pt>
                <c:pt idx="4494">
                  <c:v>2408210</c:v>
                </c:pt>
                <c:pt idx="4495">
                  <c:v>950903</c:v>
                </c:pt>
                <c:pt idx="4496">
                  <c:v>252878</c:v>
                </c:pt>
                <c:pt idx="4497">
                  <c:v>433711</c:v>
                </c:pt>
                <c:pt idx="4498">
                  <c:v>9793</c:v>
                </c:pt>
                <c:pt idx="4499">
                  <c:v>22932</c:v>
                </c:pt>
                <c:pt idx="4500">
                  <c:v>23419</c:v>
                </c:pt>
                <c:pt idx="4501">
                  <c:v>5441</c:v>
                </c:pt>
                <c:pt idx="4502">
                  <c:v>19133</c:v>
                </c:pt>
                <c:pt idx="4503">
                  <c:v>23408</c:v>
                </c:pt>
                <c:pt idx="4504">
                  <c:v>23094</c:v>
                </c:pt>
                <c:pt idx="4505">
                  <c:v>1203561</c:v>
                </c:pt>
                <c:pt idx="4506">
                  <c:v>2076012</c:v>
                </c:pt>
                <c:pt idx="4507">
                  <c:v>40618</c:v>
                </c:pt>
                <c:pt idx="4508">
                  <c:v>44333</c:v>
                </c:pt>
                <c:pt idx="4509">
                  <c:v>670125</c:v>
                </c:pt>
                <c:pt idx="4510">
                  <c:v>16676487</c:v>
                </c:pt>
                <c:pt idx="4511">
                  <c:v>236321</c:v>
                </c:pt>
                <c:pt idx="4512">
                  <c:v>1767957</c:v>
                </c:pt>
                <c:pt idx="4513">
                  <c:v>45843</c:v>
                </c:pt>
                <c:pt idx="4514">
                  <c:v>503703</c:v>
                </c:pt>
                <c:pt idx="4515">
                  <c:v>40314</c:v>
                </c:pt>
                <c:pt idx="4516">
                  <c:v>12211480</c:v>
                </c:pt>
                <c:pt idx="4517">
                  <c:v>3602745</c:v>
                </c:pt>
                <c:pt idx="4518">
                  <c:v>1849399</c:v>
                </c:pt>
                <c:pt idx="4519">
                  <c:v>312133</c:v>
                </c:pt>
                <c:pt idx="4520">
                  <c:v>674929</c:v>
                </c:pt>
                <c:pt idx="4521">
                  <c:v>878706</c:v>
                </c:pt>
                <c:pt idx="4522">
                  <c:v>407046</c:v>
                </c:pt>
                <c:pt idx="4523">
                  <c:v>458322</c:v>
                </c:pt>
                <c:pt idx="4524">
                  <c:v>316966</c:v>
                </c:pt>
                <c:pt idx="4525">
                  <c:v>55450</c:v>
                </c:pt>
                <c:pt idx="4526">
                  <c:v>368204</c:v>
                </c:pt>
                <c:pt idx="4527">
                  <c:v>456700</c:v>
                </c:pt>
                <c:pt idx="4528">
                  <c:v>417935</c:v>
                </c:pt>
                <c:pt idx="4529">
                  <c:v>811060</c:v>
                </c:pt>
                <c:pt idx="4530">
                  <c:v>1447219</c:v>
                </c:pt>
                <c:pt idx="4531">
                  <c:v>78823</c:v>
                </c:pt>
                <c:pt idx="4532">
                  <c:v>57744</c:v>
                </c:pt>
                <c:pt idx="4533">
                  <c:v>694832</c:v>
                </c:pt>
                <c:pt idx="4534">
                  <c:v>429292</c:v>
                </c:pt>
                <c:pt idx="4535">
                  <c:v>348661</c:v>
                </c:pt>
                <c:pt idx="4536">
                  <c:v>1808400</c:v>
                </c:pt>
                <c:pt idx="4537">
                  <c:v>149265</c:v>
                </c:pt>
                <c:pt idx="4538">
                  <c:v>368398</c:v>
                </c:pt>
                <c:pt idx="4539">
                  <c:v>185093</c:v>
                </c:pt>
                <c:pt idx="4540">
                  <c:v>61904</c:v>
                </c:pt>
                <c:pt idx="4541">
                  <c:v>227883</c:v>
                </c:pt>
                <c:pt idx="4542">
                  <c:v>1491372</c:v>
                </c:pt>
                <c:pt idx="4543">
                  <c:v>673970</c:v>
                </c:pt>
                <c:pt idx="4544">
                  <c:v>1929501</c:v>
                </c:pt>
                <c:pt idx="4545">
                  <c:v>793778</c:v>
                </c:pt>
                <c:pt idx="4546">
                  <c:v>307304</c:v>
                </c:pt>
                <c:pt idx="4547">
                  <c:v>269035</c:v>
                </c:pt>
                <c:pt idx="4548">
                  <c:v>100312</c:v>
                </c:pt>
                <c:pt idx="4549">
                  <c:v>71677</c:v>
                </c:pt>
                <c:pt idx="4550">
                  <c:v>271205</c:v>
                </c:pt>
                <c:pt idx="4551">
                  <c:v>201211</c:v>
                </c:pt>
                <c:pt idx="4552">
                  <c:v>1513094</c:v>
                </c:pt>
                <c:pt idx="4553">
                  <c:v>612002</c:v>
                </c:pt>
                <c:pt idx="4554">
                  <c:v>2207015</c:v>
                </c:pt>
                <c:pt idx="4555">
                  <c:v>1080263</c:v>
                </c:pt>
                <c:pt idx="4556">
                  <c:v>39857</c:v>
                </c:pt>
                <c:pt idx="4557">
                  <c:v>148593</c:v>
                </c:pt>
                <c:pt idx="4558">
                  <c:v>179599</c:v>
                </c:pt>
                <c:pt idx="4559">
                  <c:v>200278</c:v>
                </c:pt>
                <c:pt idx="4560">
                  <c:v>272239</c:v>
                </c:pt>
                <c:pt idx="4561">
                  <c:v>251339</c:v>
                </c:pt>
                <c:pt idx="4562">
                  <c:v>304699</c:v>
                </c:pt>
                <c:pt idx="4563">
                  <c:v>81043</c:v>
                </c:pt>
                <c:pt idx="4564">
                  <c:v>63923</c:v>
                </c:pt>
                <c:pt idx="4565">
                  <c:v>80310</c:v>
                </c:pt>
                <c:pt idx="4566">
                  <c:v>533726</c:v>
                </c:pt>
                <c:pt idx="4567">
                  <c:v>266378</c:v>
                </c:pt>
                <c:pt idx="4568">
                  <c:v>402996</c:v>
                </c:pt>
                <c:pt idx="4569">
                  <c:v>1664547</c:v>
                </c:pt>
                <c:pt idx="4570">
                  <c:v>7398655</c:v>
                </c:pt>
                <c:pt idx="4571">
                  <c:v>183997</c:v>
                </c:pt>
                <c:pt idx="4572">
                  <c:v>6540418</c:v>
                </c:pt>
                <c:pt idx="4573">
                  <c:v>260680</c:v>
                </c:pt>
                <c:pt idx="4574">
                  <c:v>803679</c:v>
                </c:pt>
                <c:pt idx="4575">
                  <c:v>274864</c:v>
                </c:pt>
                <c:pt idx="4576">
                  <c:v>367653</c:v>
                </c:pt>
                <c:pt idx="4577">
                  <c:v>259956</c:v>
                </c:pt>
                <c:pt idx="4578">
                  <c:v>125528</c:v>
                </c:pt>
                <c:pt idx="4579">
                  <c:v>1632084</c:v>
                </c:pt>
                <c:pt idx="4580">
                  <c:v>51382</c:v>
                </c:pt>
                <c:pt idx="4581">
                  <c:v>84674</c:v>
                </c:pt>
                <c:pt idx="4582">
                  <c:v>1646541</c:v>
                </c:pt>
                <c:pt idx="4583">
                  <c:v>57516</c:v>
                </c:pt>
                <c:pt idx="4584">
                  <c:v>203269</c:v>
                </c:pt>
                <c:pt idx="4585">
                  <c:v>1691742</c:v>
                </c:pt>
                <c:pt idx="4586">
                  <c:v>1036745</c:v>
                </c:pt>
                <c:pt idx="4587">
                  <c:v>69246</c:v>
                </c:pt>
                <c:pt idx="4588">
                  <c:v>265467</c:v>
                </c:pt>
                <c:pt idx="4589">
                  <c:v>7706384</c:v>
                </c:pt>
                <c:pt idx="4590">
                  <c:v>162323</c:v>
                </c:pt>
                <c:pt idx="4591">
                  <c:v>5111035</c:v>
                </c:pt>
                <c:pt idx="4592">
                  <c:v>1189537</c:v>
                </c:pt>
                <c:pt idx="4593">
                  <c:v>96278</c:v>
                </c:pt>
                <c:pt idx="4594">
                  <c:v>167120</c:v>
                </c:pt>
                <c:pt idx="4595">
                  <c:v>57469</c:v>
                </c:pt>
                <c:pt idx="4596">
                  <c:v>75003</c:v>
                </c:pt>
                <c:pt idx="4597">
                  <c:v>425327</c:v>
                </c:pt>
                <c:pt idx="4598">
                  <c:v>615491</c:v>
                </c:pt>
                <c:pt idx="4599">
                  <c:v>2249448</c:v>
                </c:pt>
                <c:pt idx="4600">
                  <c:v>904082</c:v>
                </c:pt>
                <c:pt idx="4601">
                  <c:v>2682056</c:v>
                </c:pt>
                <c:pt idx="4602">
                  <c:v>2098624</c:v>
                </c:pt>
                <c:pt idx="4603">
                  <c:v>3947122</c:v>
                </c:pt>
                <c:pt idx="4604">
                  <c:v>63647</c:v>
                </c:pt>
                <c:pt idx="4605">
                  <c:v>319870</c:v>
                </c:pt>
                <c:pt idx="4606">
                  <c:v>1647136</c:v>
                </c:pt>
                <c:pt idx="4607">
                  <c:v>1285594</c:v>
                </c:pt>
                <c:pt idx="4608">
                  <c:v>483007</c:v>
                </c:pt>
                <c:pt idx="4609">
                  <c:v>236855</c:v>
                </c:pt>
                <c:pt idx="4610">
                  <c:v>136012</c:v>
                </c:pt>
                <c:pt idx="4611">
                  <c:v>110195</c:v>
                </c:pt>
                <c:pt idx="4612">
                  <c:v>127563</c:v>
                </c:pt>
                <c:pt idx="4613">
                  <c:v>139253</c:v>
                </c:pt>
                <c:pt idx="4614">
                  <c:v>382445</c:v>
                </c:pt>
                <c:pt idx="4615">
                  <c:v>152080</c:v>
                </c:pt>
                <c:pt idx="4616">
                  <c:v>375547</c:v>
                </c:pt>
                <c:pt idx="4617">
                  <c:v>1273673</c:v>
                </c:pt>
                <c:pt idx="4618">
                  <c:v>289185</c:v>
                </c:pt>
                <c:pt idx="4619">
                  <c:v>167092</c:v>
                </c:pt>
                <c:pt idx="4620">
                  <c:v>82449</c:v>
                </c:pt>
                <c:pt idx="4621">
                  <c:v>219451</c:v>
                </c:pt>
                <c:pt idx="4622">
                  <c:v>625595</c:v>
                </c:pt>
                <c:pt idx="4623">
                  <c:v>430199</c:v>
                </c:pt>
                <c:pt idx="4624">
                  <c:v>577849</c:v>
                </c:pt>
                <c:pt idx="4625">
                  <c:v>803861</c:v>
                </c:pt>
                <c:pt idx="4626">
                  <c:v>630392</c:v>
                </c:pt>
                <c:pt idx="4627">
                  <c:v>416910</c:v>
                </c:pt>
                <c:pt idx="4628">
                  <c:v>786079</c:v>
                </c:pt>
                <c:pt idx="4629">
                  <c:v>3144214</c:v>
                </c:pt>
                <c:pt idx="4630">
                  <c:v>436282</c:v>
                </c:pt>
                <c:pt idx="4631">
                  <c:v>431073</c:v>
                </c:pt>
                <c:pt idx="4632">
                  <c:v>279656</c:v>
                </c:pt>
                <c:pt idx="4633">
                  <c:v>1097667</c:v>
                </c:pt>
                <c:pt idx="4634">
                  <c:v>64586</c:v>
                </c:pt>
                <c:pt idx="4635">
                  <c:v>410783</c:v>
                </c:pt>
                <c:pt idx="4636">
                  <c:v>422386</c:v>
                </c:pt>
                <c:pt idx="4637">
                  <c:v>5334775</c:v>
                </c:pt>
                <c:pt idx="4638">
                  <c:v>996309</c:v>
                </c:pt>
                <c:pt idx="4639">
                  <c:v>119046</c:v>
                </c:pt>
                <c:pt idx="4640">
                  <c:v>96352</c:v>
                </c:pt>
                <c:pt idx="4641">
                  <c:v>991273</c:v>
                </c:pt>
                <c:pt idx="4642">
                  <c:v>6798211</c:v>
                </c:pt>
                <c:pt idx="4643">
                  <c:v>624282</c:v>
                </c:pt>
                <c:pt idx="4644">
                  <c:v>22441</c:v>
                </c:pt>
                <c:pt idx="4645">
                  <c:v>1917213</c:v>
                </c:pt>
                <c:pt idx="4646">
                  <c:v>16081</c:v>
                </c:pt>
                <c:pt idx="4647">
                  <c:v>390551</c:v>
                </c:pt>
                <c:pt idx="4648">
                  <c:v>120693</c:v>
                </c:pt>
                <c:pt idx="4649">
                  <c:v>24248933</c:v>
                </c:pt>
                <c:pt idx="4650">
                  <c:v>23345196</c:v>
                </c:pt>
                <c:pt idx="4651">
                  <c:v>11864</c:v>
                </c:pt>
                <c:pt idx="4652">
                  <c:v>14049</c:v>
                </c:pt>
                <c:pt idx="4653">
                  <c:v>49977</c:v>
                </c:pt>
                <c:pt idx="4654">
                  <c:v>20930</c:v>
                </c:pt>
                <c:pt idx="4655">
                  <c:v>582456</c:v>
                </c:pt>
                <c:pt idx="4656">
                  <c:v>916148</c:v>
                </c:pt>
                <c:pt idx="4657">
                  <c:v>4795706</c:v>
                </c:pt>
                <c:pt idx="4658">
                  <c:v>154831</c:v>
                </c:pt>
                <c:pt idx="4659">
                  <c:v>142440</c:v>
                </c:pt>
                <c:pt idx="4660">
                  <c:v>822958</c:v>
                </c:pt>
                <c:pt idx="4661">
                  <c:v>31958</c:v>
                </c:pt>
                <c:pt idx="4662">
                  <c:v>2820188</c:v>
                </c:pt>
                <c:pt idx="4663">
                  <c:v>1665704</c:v>
                </c:pt>
                <c:pt idx="4664">
                  <c:v>598379</c:v>
                </c:pt>
                <c:pt idx="4665">
                  <c:v>340615</c:v>
                </c:pt>
                <c:pt idx="4666">
                  <c:v>174182</c:v>
                </c:pt>
                <c:pt idx="4667">
                  <c:v>107649</c:v>
                </c:pt>
                <c:pt idx="4668">
                  <c:v>95648</c:v>
                </c:pt>
                <c:pt idx="4669">
                  <c:v>35364</c:v>
                </c:pt>
                <c:pt idx="4670">
                  <c:v>334352</c:v>
                </c:pt>
                <c:pt idx="4671">
                  <c:v>868921</c:v>
                </c:pt>
                <c:pt idx="4672">
                  <c:v>276576</c:v>
                </c:pt>
                <c:pt idx="4673">
                  <c:v>75241</c:v>
                </c:pt>
                <c:pt idx="4674">
                  <c:v>39123</c:v>
                </c:pt>
                <c:pt idx="4675">
                  <c:v>37693</c:v>
                </c:pt>
                <c:pt idx="4676">
                  <c:v>1000932</c:v>
                </c:pt>
                <c:pt idx="4677">
                  <c:v>75321</c:v>
                </c:pt>
                <c:pt idx="4678">
                  <c:v>11873989</c:v>
                </c:pt>
                <c:pt idx="4679">
                  <c:v>174123</c:v>
                </c:pt>
                <c:pt idx="4680">
                  <c:v>503306</c:v>
                </c:pt>
                <c:pt idx="4681">
                  <c:v>85607</c:v>
                </c:pt>
                <c:pt idx="4682">
                  <c:v>46183</c:v>
                </c:pt>
                <c:pt idx="4683">
                  <c:v>47279</c:v>
                </c:pt>
                <c:pt idx="4684">
                  <c:v>336090</c:v>
                </c:pt>
                <c:pt idx="4685">
                  <c:v>42641</c:v>
                </c:pt>
                <c:pt idx="4686">
                  <c:v>89112</c:v>
                </c:pt>
                <c:pt idx="4687">
                  <c:v>735846</c:v>
                </c:pt>
                <c:pt idx="4688">
                  <c:v>454277</c:v>
                </c:pt>
                <c:pt idx="4689">
                  <c:v>893847</c:v>
                </c:pt>
                <c:pt idx="4690">
                  <c:v>467234</c:v>
                </c:pt>
                <c:pt idx="4691">
                  <c:v>58151</c:v>
                </c:pt>
                <c:pt idx="4692">
                  <c:v>304884</c:v>
                </c:pt>
                <c:pt idx="4693">
                  <c:v>3053515</c:v>
                </c:pt>
                <c:pt idx="4694">
                  <c:v>61543</c:v>
                </c:pt>
                <c:pt idx="4695">
                  <c:v>50508</c:v>
                </c:pt>
                <c:pt idx="4696">
                  <c:v>1517114</c:v>
                </c:pt>
                <c:pt idx="4697">
                  <c:v>1406559</c:v>
                </c:pt>
                <c:pt idx="4698">
                  <c:v>329887</c:v>
                </c:pt>
                <c:pt idx="4699">
                  <c:v>183202</c:v>
                </c:pt>
                <c:pt idx="4700">
                  <c:v>62322</c:v>
                </c:pt>
                <c:pt idx="4701">
                  <c:v>511949</c:v>
                </c:pt>
                <c:pt idx="4702">
                  <c:v>732202</c:v>
                </c:pt>
                <c:pt idx="4703">
                  <c:v>1089707</c:v>
                </c:pt>
                <c:pt idx="4704">
                  <c:v>295165</c:v>
                </c:pt>
                <c:pt idx="4705">
                  <c:v>240929</c:v>
                </c:pt>
                <c:pt idx="4706">
                  <c:v>1518572</c:v>
                </c:pt>
                <c:pt idx="4707">
                  <c:v>143821</c:v>
                </c:pt>
                <c:pt idx="4708">
                  <c:v>42816</c:v>
                </c:pt>
                <c:pt idx="4709">
                  <c:v>309442</c:v>
                </c:pt>
                <c:pt idx="4710">
                  <c:v>386509</c:v>
                </c:pt>
                <c:pt idx="4711">
                  <c:v>1945977</c:v>
                </c:pt>
                <c:pt idx="4712">
                  <c:v>142075</c:v>
                </c:pt>
                <c:pt idx="4713">
                  <c:v>3086548</c:v>
                </c:pt>
                <c:pt idx="4714">
                  <c:v>1976731</c:v>
                </c:pt>
                <c:pt idx="4715">
                  <c:v>959338</c:v>
                </c:pt>
                <c:pt idx="4716">
                  <c:v>1843172</c:v>
                </c:pt>
                <c:pt idx="4717">
                  <c:v>94348</c:v>
                </c:pt>
                <c:pt idx="4718">
                  <c:v>92974</c:v>
                </c:pt>
                <c:pt idx="4719">
                  <c:v>183538</c:v>
                </c:pt>
                <c:pt idx="4720">
                  <c:v>90105</c:v>
                </c:pt>
                <c:pt idx="4721">
                  <c:v>455682</c:v>
                </c:pt>
                <c:pt idx="4722">
                  <c:v>1870800</c:v>
                </c:pt>
                <c:pt idx="4723">
                  <c:v>2489168</c:v>
                </c:pt>
                <c:pt idx="4724">
                  <c:v>867194</c:v>
                </c:pt>
                <c:pt idx="4725">
                  <c:v>210761</c:v>
                </c:pt>
                <c:pt idx="4726">
                  <c:v>37237</c:v>
                </c:pt>
                <c:pt idx="4727">
                  <c:v>19772</c:v>
                </c:pt>
                <c:pt idx="4728">
                  <c:v>757802</c:v>
                </c:pt>
                <c:pt idx="4729">
                  <c:v>474590</c:v>
                </c:pt>
                <c:pt idx="4730">
                  <c:v>194519</c:v>
                </c:pt>
                <c:pt idx="4731">
                  <c:v>7008617</c:v>
                </c:pt>
                <c:pt idx="4732">
                  <c:v>1329524</c:v>
                </c:pt>
                <c:pt idx="4733">
                  <c:v>1577474</c:v>
                </c:pt>
                <c:pt idx="4734">
                  <c:v>194315</c:v>
                </c:pt>
                <c:pt idx="4735">
                  <c:v>199534</c:v>
                </c:pt>
                <c:pt idx="4736">
                  <c:v>36359</c:v>
                </c:pt>
                <c:pt idx="4737">
                  <c:v>630749</c:v>
                </c:pt>
                <c:pt idx="4738">
                  <c:v>134426</c:v>
                </c:pt>
                <c:pt idx="4739">
                  <c:v>223068</c:v>
                </c:pt>
                <c:pt idx="4740">
                  <c:v>919352</c:v>
                </c:pt>
                <c:pt idx="4741">
                  <c:v>370742</c:v>
                </c:pt>
                <c:pt idx="4742">
                  <c:v>333683</c:v>
                </c:pt>
                <c:pt idx="4743">
                  <c:v>142997</c:v>
                </c:pt>
                <c:pt idx="4744">
                  <c:v>67206</c:v>
                </c:pt>
                <c:pt idx="4745">
                  <c:v>192747</c:v>
                </c:pt>
                <c:pt idx="4746">
                  <c:v>68997</c:v>
                </c:pt>
                <c:pt idx="4747">
                  <c:v>25952473</c:v>
                </c:pt>
                <c:pt idx="4748">
                  <c:v>186546</c:v>
                </c:pt>
                <c:pt idx="4749">
                  <c:v>102974</c:v>
                </c:pt>
                <c:pt idx="4750">
                  <c:v>172444</c:v>
                </c:pt>
                <c:pt idx="4751">
                  <c:v>45557</c:v>
                </c:pt>
                <c:pt idx="4752">
                  <c:v>60306</c:v>
                </c:pt>
                <c:pt idx="4753">
                  <c:v>854540</c:v>
                </c:pt>
                <c:pt idx="4754">
                  <c:v>59488</c:v>
                </c:pt>
                <c:pt idx="4755">
                  <c:v>67770</c:v>
                </c:pt>
                <c:pt idx="4756">
                  <c:v>303701</c:v>
                </c:pt>
                <c:pt idx="4757">
                  <c:v>5337764</c:v>
                </c:pt>
                <c:pt idx="4758">
                  <c:v>1432517</c:v>
                </c:pt>
                <c:pt idx="4759">
                  <c:v>4628021</c:v>
                </c:pt>
                <c:pt idx="4760">
                  <c:v>1328878</c:v>
                </c:pt>
                <c:pt idx="4761">
                  <c:v>83454</c:v>
                </c:pt>
                <c:pt idx="4762">
                  <c:v>709098</c:v>
                </c:pt>
                <c:pt idx="4763">
                  <c:v>3207142</c:v>
                </c:pt>
                <c:pt idx="4764">
                  <c:v>48395</c:v>
                </c:pt>
                <c:pt idx="4765">
                  <c:v>285556</c:v>
                </c:pt>
                <c:pt idx="4766">
                  <c:v>204773</c:v>
                </c:pt>
                <c:pt idx="4767">
                  <c:v>1693379</c:v>
                </c:pt>
                <c:pt idx="4768">
                  <c:v>474266</c:v>
                </c:pt>
                <c:pt idx="4769">
                  <c:v>137153</c:v>
                </c:pt>
                <c:pt idx="4770">
                  <c:v>6289543</c:v>
                </c:pt>
                <c:pt idx="4771">
                  <c:v>50323</c:v>
                </c:pt>
                <c:pt idx="4772">
                  <c:v>156554</c:v>
                </c:pt>
                <c:pt idx="4773">
                  <c:v>56206</c:v>
                </c:pt>
                <c:pt idx="4774">
                  <c:v>55178</c:v>
                </c:pt>
                <c:pt idx="4775">
                  <c:v>50875</c:v>
                </c:pt>
                <c:pt idx="4776">
                  <c:v>512012</c:v>
                </c:pt>
                <c:pt idx="4777">
                  <c:v>337605</c:v>
                </c:pt>
                <c:pt idx="4778">
                  <c:v>126938</c:v>
                </c:pt>
                <c:pt idx="4779">
                  <c:v>63393</c:v>
                </c:pt>
                <c:pt idx="4780">
                  <c:v>1581224</c:v>
                </c:pt>
                <c:pt idx="4781">
                  <c:v>352608</c:v>
                </c:pt>
                <c:pt idx="4782">
                  <c:v>94310</c:v>
                </c:pt>
                <c:pt idx="4783">
                  <c:v>584284</c:v>
                </c:pt>
                <c:pt idx="4784">
                  <c:v>11801227</c:v>
                </c:pt>
                <c:pt idx="4785">
                  <c:v>140665</c:v>
                </c:pt>
                <c:pt idx="4786">
                  <c:v>549004</c:v>
                </c:pt>
                <c:pt idx="4787">
                  <c:v>123441</c:v>
                </c:pt>
                <c:pt idx="4788">
                  <c:v>659183</c:v>
                </c:pt>
                <c:pt idx="4789">
                  <c:v>3424933</c:v>
                </c:pt>
                <c:pt idx="4790">
                  <c:v>1936601</c:v>
                </c:pt>
                <c:pt idx="4791">
                  <c:v>403098</c:v>
                </c:pt>
                <c:pt idx="4792">
                  <c:v>471369</c:v>
                </c:pt>
                <c:pt idx="4793">
                  <c:v>4245570</c:v>
                </c:pt>
                <c:pt idx="4794">
                  <c:v>860781</c:v>
                </c:pt>
                <c:pt idx="4795">
                  <c:v>593100</c:v>
                </c:pt>
                <c:pt idx="4796">
                  <c:v>1041395</c:v>
                </c:pt>
                <c:pt idx="4797">
                  <c:v>4660155</c:v>
                </c:pt>
                <c:pt idx="4798">
                  <c:v>102728</c:v>
                </c:pt>
                <c:pt idx="4799">
                  <c:v>361257</c:v>
                </c:pt>
                <c:pt idx="4800">
                  <c:v>696255</c:v>
                </c:pt>
                <c:pt idx="4801">
                  <c:v>1118657</c:v>
                </c:pt>
                <c:pt idx="4802">
                  <c:v>63333</c:v>
                </c:pt>
                <c:pt idx="4803">
                  <c:v>131288</c:v>
                </c:pt>
                <c:pt idx="4804">
                  <c:v>928529</c:v>
                </c:pt>
                <c:pt idx="4805">
                  <c:v>189952</c:v>
                </c:pt>
                <c:pt idx="4806">
                  <c:v>71188</c:v>
                </c:pt>
                <c:pt idx="4807">
                  <c:v>168000</c:v>
                </c:pt>
                <c:pt idx="4808">
                  <c:v>337402</c:v>
                </c:pt>
                <c:pt idx="4809">
                  <c:v>289306</c:v>
                </c:pt>
                <c:pt idx="4810">
                  <c:v>116576</c:v>
                </c:pt>
                <c:pt idx="4811">
                  <c:v>206264</c:v>
                </c:pt>
                <c:pt idx="4812">
                  <c:v>123292</c:v>
                </c:pt>
                <c:pt idx="4813">
                  <c:v>35653</c:v>
                </c:pt>
                <c:pt idx="4814">
                  <c:v>80664</c:v>
                </c:pt>
                <c:pt idx="4815">
                  <c:v>8917</c:v>
                </c:pt>
                <c:pt idx="4816">
                  <c:v>28701</c:v>
                </c:pt>
                <c:pt idx="4817">
                  <c:v>1740801</c:v>
                </c:pt>
                <c:pt idx="4818">
                  <c:v>42725</c:v>
                </c:pt>
                <c:pt idx="4819">
                  <c:v>222444</c:v>
                </c:pt>
                <c:pt idx="4820">
                  <c:v>576083</c:v>
                </c:pt>
                <c:pt idx="4821">
                  <c:v>312107</c:v>
                </c:pt>
                <c:pt idx="4822">
                  <c:v>1086676</c:v>
                </c:pt>
                <c:pt idx="4823">
                  <c:v>83076</c:v>
                </c:pt>
                <c:pt idx="4824">
                  <c:v>1055692</c:v>
                </c:pt>
                <c:pt idx="4825">
                  <c:v>146618</c:v>
                </c:pt>
                <c:pt idx="4826">
                  <c:v>86806</c:v>
                </c:pt>
                <c:pt idx="4827">
                  <c:v>852913</c:v>
                </c:pt>
                <c:pt idx="4828">
                  <c:v>2166269</c:v>
                </c:pt>
                <c:pt idx="4829">
                  <c:v>2026192</c:v>
                </c:pt>
                <c:pt idx="4830">
                  <c:v>234587</c:v>
                </c:pt>
                <c:pt idx="4831">
                  <c:v>696551</c:v>
                </c:pt>
                <c:pt idx="4832">
                  <c:v>68828</c:v>
                </c:pt>
                <c:pt idx="4833">
                  <c:v>411682</c:v>
                </c:pt>
                <c:pt idx="4834">
                  <c:v>207153</c:v>
                </c:pt>
                <c:pt idx="4835">
                  <c:v>78235</c:v>
                </c:pt>
                <c:pt idx="4836">
                  <c:v>275454</c:v>
                </c:pt>
                <c:pt idx="4837">
                  <c:v>295680</c:v>
                </c:pt>
                <c:pt idx="4838">
                  <c:v>235266</c:v>
                </c:pt>
                <c:pt idx="4839">
                  <c:v>972834</c:v>
                </c:pt>
                <c:pt idx="4840">
                  <c:v>1251180</c:v>
                </c:pt>
                <c:pt idx="4841">
                  <c:v>4539805</c:v>
                </c:pt>
                <c:pt idx="4842">
                  <c:v>2027554</c:v>
                </c:pt>
                <c:pt idx="4843">
                  <c:v>1274141</c:v>
                </c:pt>
                <c:pt idx="4844">
                  <c:v>1063506</c:v>
                </c:pt>
                <c:pt idx="4845">
                  <c:v>2318176</c:v>
                </c:pt>
                <c:pt idx="4846">
                  <c:v>1861361</c:v>
                </c:pt>
                <c:pt idx="4847">
                  <c:v>817532</c:v>
                </c:pt>
                <c:pt idx="4848">
                  <c:v>1644841</c:v>
                </c:pt>
                <c:pt idx="4849">
                  <c:v>2288613</c:v>
                </c:pt>
                <c:pt idx="4850">
                  <c:v>600994</c:v>
                </c:pt>
                <c:pt idx="4851">
                  <c:v>373817</c:v>
                </c:pt>
                <c:pt idx="4852">
                  <c:v>156692</c:v>
                </c:pt>
                <c:pt idx="4853">
                  <c:v>424821</c:v>
                </c:pt>
                <c:pt idx="4854">
                  <c:v>97491</c:v>
                </c:pt>
                <c:pt idx="4855">
                  <c:v>121412</c:v>
                </c:pt>
                <c:pt idx="4856">
                  <c:v>242883</c:v>
                </c:pt>
                <c:pt idx="4857">
                  <c:v>171604</c:v>
                </c:pt>
                <c:pt idx="4858">
                  <c:v>1079699</c:v>
                </c:pt>
                <c:pt idx="4859">
                  <c:v>101479</c:v>
                </c:pt>
                <c:pt idx="4860">
                  <c:v>1700012</c:v>
                </c:pt>
                <c:pt idx="4861">
                  <c:v>48303</c:v>
                </c:pt>
                <c:pt idx="4862">
                  <c:v>99757</c:v>
                </c:pt>
                <c:pt idx="4863">
                  <c:v>197142</c:v>
                </c:pt>
                <c:pt idx="4864">
                  <c:v>1751244</c:v>
                </c:pt>
                <c:pt idx="4865">
                  <c:v>7993597</c:v>
                </c:pt>
                <c:pt idx="4866">
                  <c:v>783692</c:v>
                </c:pt>
                <c:pt idx="4867">
                  <c:v>1147618</c:v>
                </c:pt>
                <c:pt idx="4868">
                  <c:v>164610</c:v>
                </c:pt>
                <c:pt idx="4869">
                  <c:v>297608</c:v>
                </c:pt>
                <c:pt idx="4870">
                  <c:v>281457</c:v>
                </c:pt>
                <c:pt idx="4871">
                  <c:v>34409</c:v>
                </c:pt>
                <c:pt idx="4872">
                  <c:v>28663</c:v>
                </c:pt>
                <c:pt idx="4873">
                  <c:v>307994</c:v>
                </c:pt>
                <c:pt idx="4874">
                  <c:v>270065</c:v>
                </c:pt>
                <c:pt idx="4875">
                  <c:v>155000</c:v>
                </c:pt>
                <c:pt idx="4876">
                  <c:v>154125</c:v>
                </c:pt>
                <c:pt idx="4877">
                  <c:v>66754</c:v>
                </c:pt>
                <c:pt idx="4878">
                  <c:v>650707</c:v>
                </c:pt>
                <c:pt idx="4879">
                  <c:v>4410665</c:v>
                </c:pt>
                <c:pt idx="4880">
                  <c:v>87008</c:v>
                </c:pt>
                <c:pt idx="4881">
                  <c:v>31964</c:v>
                </c:pt>
                <c:pt idx="4882">
                  <c:v>41408</c:v>
                </c:pt>
                <c:pt idx="4883">
                  <c:v>301349</c:v>
                </c:pt>
                <c:pt idx="4884">
                  <c:v>172075</c:v>
                </c:pt>
                <c:pt idx="4885">
                  <c:v>48583</c:v>
                </c:pt>
                <c:pt idx="4886">
                  <c:v>205465</c:v>
                </c:pt>
                <c:pt idx="4887">
                  <c:v>2122843</c:v>
                </c:pt>
                <c:pt idx="4888">
                  <c:v>868140</c:v>
                </c:pt>
                <c:pt idx="4889">
                  <c:v>329746</c:v>
                </c:pt>
                <c:pt idx="4890">
                  <c:v>85605</c:v>
                </c:pt>
                <c:pt idx="4891">
                  <c:v>1061217</c:v>
                </c:pt>
                <c:pt idx="4892">
                  <c:v>945212</c:v>
                </c:pt>
                <c:pt idx="4893">
                  <c:v>1059267</c:v>
                </c:pt>
                <c:pt idx="4894">
                  <c:v>762012</c:v>
                </c:pt>
                <c:pt idx="4895">
                  <c:v>462704</c:v>
                </c:pt>
                <c:pt idx="4896">
                  <c:v>117749</c:v>
                </c:pt>
                <c:pt idx="4897">
                  <c:v>310288</c:v>
                </c:pt>
                <c:pt idx="4898">
                  <c:v>316331</c:v>
                </c:pt>
                <c:pt idx="4899">
                  <c:v>28113</c:v>
                </c:pt>
                <c:pt idx="4900">
                  <c:v>18916</c:v>
                </c:pt>
                <c:pt idx="4901">
                  <c:v>67847</c:v>
                </c:pt>
                <c:pt idx="4902">
                  <c:v>61122</c:v>
                </c:pt>
                <c:pt idx="4903">
                  <c:v>306601</c:v>
                </c:pt>
                <c:pt idx="4904">
                  <c:v>147922</c:v>
                </c:pt>
                <c:pt idx="4905">
                  <c:v>465122</c:v>
                </c:pt>
                <c:pt idx="4906">
                  <c:v>181058</c:v>
                </c:pt>
                <c:pt idx="4907">
                  <c:v>520131</c:v>
                </c:pt>
                <c:pt idx="4908">
                  <c:v>1186969</c:v>
                </c:pt>
                <c:pt idx="4909">
                  <c:v>2686783</c:v>
                </c:pt>
                <c:pt idx="4910">
                  <c:v>381769</c:v>
                </c:pt>
                <c:pt idx="4911">
                  <c:v>45028</c:v>
                </c:pt>
                <c:pt idx="4912">
                  <c:v>225437</c:v>
                </c:pt>
                <c:pt idx="4913">
                  <c:v>271452</c:v>
                </c:pt>
                <c:pt idx="4914">
                  <c:v>1269930</c:v>
                </c:pt>
                <c:pt idx="4915">
                  <c:v>84687</c:v>
                </c:pt>
                <c:pt idx="4916">
                  <c:v>128368</c:v>
                </c:pt>
                <c:pt idx="4917">
                  <c:v>4262630</c:v>
                </c:pt>
                <c:pt idx="4918">
                  <c:v>349622</c:v>
                </c:pt>
                <c:pt idx="4919">
                  <c:v>153090</c:v>
                </c:pt>
                <c:pt idx="4920">
                  <c:v>82773</c:v>
                </c:pt>
                <c:pt idx="4921">
                  <c:v>66876</c:v>
                </c:pt>
                <c:pt idx="4922">
                  <c:v>104670</c:v>
                </c:pt>
                <c:pt idx="4923">
                  <c:v>95438</c:v>
                </c:pt>
                <c:pt idx="4924">
                  <c:v>39472</c:v>
                </c:pt>
                <c:pt idx="4925">
                  <c:v>544798</c:v>
                </c:pt>
                <c:pt idx="4926">
                  <c:v>107347</c:v>
                </c:pt>
                <c:pt idx="4927">
                  <c:v>47233</c:v>
                </c:pt>
                <c:pt idx="4928">
                  <c:v>58180</c:v>
                </c:pt>
                <c:pt idx="4929">
                  <c:v>45052</c:v>
                </c:pt>
                <c:pt idx="4930">
                  <c:v>69695</c:v>
                </c:pt>
                <c:pt idx="4931">
                  <c:v>49501</c:v>
                </c:pt>
                <c:pt idx="4932">
                  <c:v>91827</c:v>
                </c:pt>
                <c:pt idx="4933">
                  <c:v>20030814</c:v>
                </c:pt>
                <c:pt idx="4934">
                  <c:v>1011849</c:v>
                </c:pt>
                <c:pt idx="4935">
                  <c:v>31153</c:v>
                </c:pt>
                <c:pt idx="4936">
                  <c:v>269357</c:v>
                </c:pt>
                <c:pt idx="4937">
                  <c:v>473450</c:v>
                </c:pt>
                <c:pt idx="4938">
                  <c:v>40448</c:v>
                </c:pt>
                <c:pt idx="4939">
                  <c:v>39652</c:v>
                </c:pt>
                <c:pt idx="4940">
                  <c:v>34406</c:v>
                </c:pt>
                <c:pt idx="4941">
                  <c:v>429673</c:v>
                </c:pt>
                <c:pt idx="4942">
                  <c:v>1416445</c:v>
                </c:pt>
                <c:pt idx="4943">
                  <c:v>1030361</c:v>
                </c:pt>
                <c:pt idx="4944">
                  <c:v>269309</c:v>
                </c:pt>
                <c:pt idx="4945">
                  <c:v>1089685</c:v>
                </c:pt>
                <c:pt idx="4946">
                  <c:v>359058</c:v>
                </c:pt>
                <c:pt idx="4947">
                  <c:v>113396</c:v>
                </c:pt>
                <c:pt idx="4948">
                  <c:v>371385</c:v>
                </c:pt>
                <c:pt idx="4949">
                  <c:v>80163</c:v>
                </c:pt>
                <c:pt idx="4950">
                  <c:v>871107</c:v>
                </c:pt>
                <c:pt idx="4951">
                  <c:v>605896</c:v>
                </c:pt>
                <c:pt idx="4952">
                  <c:v>1891064</c:v>
                </c:pt>
                <c:pt idx="4953">
                  <c:v>1453676</c:v>
                </c:pt>
                <c:pt idx="4954">
                  <c:v>210031</c:v>
                </c:pt>
                <c:pt idx="4955">
                  <c:v>3323210</c:v>
                </c:pt>
                <c:pt idx="4956">
                  <c:v>1053654</c:v>
                </c:pt>
                <c:pt idx="4957">
                  <c:v>653467</c:v>
                </c:pt>
                <c:pt idx="4958">
                  <c:v>99836</c:v>
                </c:pt>
                <c:pt idx="4959">
                  <c:v>56716</c:v>
                </c:pt>
                <c:pt idx="4960">
                  <c:v>93230</c:v>
                </c:pt>
                <c:pt idx="4961">
                  <c:v>480514</c:v>
                </c:pt>
                <c:pt idx="4962">
                  <c:v>145146</c:v>
                </c:pt>
                <c:pt idx="4963">
                  <c:v>179821</c:v>
                </c:pt>
                <c:pt idx="4964">
                  <c:v>60649</c:v>
                </c:pt>
                <c:pt idx="4965">
                  <c:v>867712</c:v>
                </c:pt>
                <c:pt idx="4966">
                  <c:v>37560</c:v>
                </c:pt>
                <c:pt idx="4967">
                  <c:v>152128</c:v>
                </c:pt>
                <c:pt idx="4968">
                  <c:v>117893</c:v>
                </c:pt>
                <c:pt idx="4969">
                  <c:v>77475</c:v>
                </c:pt>
                <c:pt idx="4970">
                  <c:v>338906</c:v>
                </c:pt>
                <c:pt idx="4971">
                  <c:v>117262</c:v>
                </c:pt>
                <c:pt idx="4972">
                  <c:v>147984</c:v>
                </c:pt>
                <c:pt idx="4973">
                  <c:v>107383</c:v>
                </c:pt>
                <c:pt idx="4974">
                  <c:v>9666317</c:v>
                </c:pt>
                <c:pt idx="4975">
                  <c:v>1079985</c:v>
                </c:pt>
                <c:pt idx="4976">
                  <c:v>1390734</c:v>
                </c:pt>
                <c:pt idx="4977">
                  <c:v>2451268</c:v>
                </c:pt>
                <c:pt idx="4978">
                  <c:v>402923</c:v>
                </c:pt>
                <c:pt idx="4979">
                  <c:v>529439</c:v>
                </c:pt>
                <c:pt idx="4980">
                  <c:v>1219822</c:v>
                </c:pt>
                <c:pt idx="4981">
                  <c:v>252751</c:v>
                </c:pt>
                <c:pt idx="4982">
                  <c:v>2365304</c:v>
                </c:pt>
                <c:pt idx="4983">
                  <c:v>2158517</c:v>
                </c:pt>
                <c:pt idx="4984">
                  <c:v>2022952</c:v>
                </c:pt>
                <c:pt idx="4985">
                  <c:v>1297438</c:v>
                </c:pt>
                <c:pt idx="4986">
                  <c:v>1909065</c:v>
                </c:pt>
                <c:pt idx="4987">
                  <c:v>2168143</c:v>
                </c:pt>
                <c:pt idx="4988">
                  <c:v>1426900</c:v>
                </c:pt>
                <c:pt idx="4989">
                  <c:v>1820402</c:v>
                </c:pt>
                <c:pt idx="4990">
                  <c:v>2361501</c:v>
                </c:pt>
                <c:pt idx="4991">
                  <c:v>2062637</c:v>
                </c:pt>
                <c:pt idx="4992">
                  <c:v>1731796</c:v>
                </c:pt>
                <c:pt idx="4993">
                  <c:v>1173910</c:v>
                </c:pt>
                <c:pt idx="4994">
                  <c:v>2327719</c:v>
                </c:pt>
                <c:pt idx="4995">
                  <c:v>1842618</c:v>
                </c:pt>
                <c:pt idx="4996">
                  <c:v>1859897</c:v>
                </c:pt>
                <c:pt idx="4997">
                  <c:v>2060659</c:v>
                </c:pt>
                <c:pt idx="4998">
                  <c:v>2852556</c:v>
                </c:pt>
                <c:pt idx="4999">
                  <c:v>2243125</c:v>
                </c:pt>
                <c:pt idx="5000">
                  <c:v>2828699</c:v>
                </c:pt>
                <c:pt idx="5001">
                  <c:v>2338579</c:v>
                </c:pt>
                <c:pt idx="5002">
                  <c:v>2171127</c:v>
                </c:pt>
                <c:pt idx="5003">
                  <c:v>1924401</c:v>
                </c:pt>
                <c:pt idx="5004">
                  <c:v>2296712</c:v>
                </c:pt>
                <c:pt idx="5005">
                  <c:v>2169169</c:v>
                </c:pt>
                <c:pt idx="5006">
                  <c:v>2080746</c:v>
                </c:pt>
                <c:pt idx="5007">
                  <c:v>109217</c:v>
                </c:pt>
                <c:pt idx="5008">
                  <c:v>305160</c:v>
                </c:pt>
                <c:pt idx="5009">
                  <c:v>39697</c:v>
                </c:pt>
                <c:pt idx="5010">
                  <c:v>84554</c:v>
                </c:pt>
                <c:pt idx="5011">
                  <c:v>461288</c:v>
                </c:pt>
                <c:pt idx="5012">
                  <c:v>2509626</c:v>
                </c:pt>
                <c:pt idx="5013">
                  <c:v>243187</c:v>
                </c:pt>
                <c:pt idx="5014">
                  <c:v>1004821</c:v>
                </c:pt>
                <c:pt idx="5015">
                  <c:v>3500064</c:v>
                </c:pt>
                <c:pt idx="5016">
                  <c:v>186221</c:v>
                </c:pt>
                <c:pt idx="5017">
                  <c:v>540718</c:v>
                </c:pt>
                <c:pt idx="5018">
                  <c:v>995276</c:v>
                </c:pt>
                <c:pt idx="5019">
                  <c:v>320681</c:v>
                </c:pt>
                <c:pt idx="5020">
                  <c:v>323905</c:v>
                </c:pt>
                <c:pt idx="5021">
                  <c:v>192923</c:v>
                </c:pt>
                <c:pt idx="5022">
                  <c:v>502780</c:v>
                </c:pt>
                <c:pt idx="5023">
                  <c:v>231666</c:v>
                </c:pt>
                <c:pt idx="5024">
                  <c:v>89299</c:v>
                </c:pt>
                <c:pt idx="5025">
                  <c:v>155560</c:v>
                </c:pt>
                <c:pt idx="5026">
                  <c:v>748379</c:v>
                </c:pt>
                <c:pt idx="5027">
                  <c:v>353408</c:v>
                </c:pt>
                <c:pt idx="5028">
                  <c:v>2026011</c:v>
                </c:pt>
                <c:pt idx="5029">
                  <c:v>4051747</c:v>
                </c:pt>
                <c:pt idx="5030">
                  <c:v>116377</c:v>
                </c:pt>
                <c:pt idx="5031">
                  <c:v>204749</c:v>
                </c:pt>
                <c:pt idx="5032">
                  <c:v>538350</c:v>
                </c:pt>
                <c:pt idx="5033">
                  <c:v>83130</c:v>
                </c:pt>
                <c:pt idx="5034">
                  <c:v>787081</c:v>
                </c:pt>
                <c:pt idx="5035">
                  <c:v>820158</c:v>
                </c:pt>
                <c:pt idx="5036">
                  <c:v>70557</c:v>
                </c:pt>
                <c:pt idx="5037">
                  <c:v>64806</c:v>
                </c:pt>
                <c:pt idx="5038">
                  <c:v>2443111</c:v>
                </c:pt>
                <c:pt idx="5039">
                  <c:v>146345</c:v>
                </c:pt>
                <c:pt idx="5040">
                  <c:v>897895</c:v>
                </c:pt>
                <c:pt idx="5041">
                  <c:v>1959696</c:v>
                </c:pt>
                <c:pt idx="5042">
                  <c:v>93760</c:v>
                </c:pt>
                <c:pt idx="5043">
                  <c:v>81810</c:v>
                </c:pt>
                <c:pt idx="5044">
                  <c:v>575661</c:v>
                </c:pt>
                <c:pt idx="5045">
                  <c:v>1844814</c:v>
                </c:pt>
                <c:pt idx="5046">
                  <c:v>174270</c:v>
                </c:pt>
                <c:pt idx="5047">
                  <c:v>531786</c:v>
                </c:pt>
                <c:pt idx="5048">
                  <c:v>573431</c:v>
                </c:pt>
                <c:pt idx="5049">
                  <c:v>37047</c:v>
                </c:pt>
                <c:pt idx="5050">
                  <c:v>27538</c:v>
                </c:pt>
                <c:pt idx="5051">
                  <c:v>20492</c:v>
                </c:pt>
                <c:pt idx="5052">
                  <c:v>26696</c:v>
                </c:pt>
                <c:pt idx="5053">
                  <c:v>26011</c:v>
                </c:pt>
                <c:pt idx="5054">
                  <c:v>19984</c:v>
                </c:pt>
                <c:pt idx="5055">
                  <c:v>24583</c:v>
                </c:pt>
                <c:pt idx="5056">
                  <c:v>43315</c:v>
                </c:pt>
                <c:pt idx="5057">
                  <c:v>25116</c:v>
                </c:pt>
                <c:pt idx="5058">
                  <c:v>44362</c:v>
                </c:pt>
                <c:pt idx="5059">
                  <c:v>66224</c:v>
                </c:pt>
                <c:pt idx="5060">
                  <c:v>78232</c:v>
                </c:pt>
                <c:pt idx="5061">
                  <c:v>338672</c:v>
                </c:pt>
                <c:pt idx="5062">
                  <c:v>80750</c:v>
                </c:pt>
                <c:pt idx="5063">
                  <c:v>119647</c:v>
                </c:pt>
                <c:pt idx="5064">
                  <c:v>704922</c:v>
                </c:pt>
                <c:pt idx="5065">
                  <c:v>16835</c:v>
                </c:pt>
                <c:pt idx="5066">
                  <c:v>17032</c:v>
                </c:pt>
                <c:pt idx="5067">
                  <c:v>17729</c:v>
                </c:pt>
                <c:pt idx="5068">
                  <c:v>16385</c:v>
                </c:pt>
                <c:pt idx="5069">
                  <c:v>124589</c:v>
                </c:pt>
                <c:pt idx="5070">
                  <c:v>823477</c:v>
                </c:pt>
                <c:pt idx="5071">
                  <c:v>56313</c:v>
                </c:pt>
                <c:pt idx="5072">
                  <c:v>85275</c:v>
                </c:pt>
                <c:pt idx="5073">
                  <c:v>134453</c:v>
                </c:pt>
                <c:pt idx="5074">
                  <c:v>1247884</c:v>
                </c:pt>
                <c:pt idx="5075">
                  <c:v>354837</c:v>
                </c:pt>
                <c:pt idx="5076">
                  <c:v>34414</c:v>
                </c:pt>
                <c:pt idx="5077">
                  <c:v>97056</c:v>
                </c:pt>
                <c:pt idx="5078">
                  <c:v>91990</c:v>
                </c:pt>
                <c:pt idx="5079">
                  <c:v>171984</c:v>
                </c:pt>
                <c:pt idx="5080">
                  <c:v>538018</c:v>
                </c:pt>
                <c:pt idx="5081">
                  <c:v>221177</c:v>
                </c:pt>
                <c:pt idx="5082">
                  <c:v>356595</c:v>
                </c:pt>
                <c:pt idx="5083">
                  <c:v>281665</c:v>
                </c:pt>
                <c:pt idx="5084">
                  <c:v>1494963</c:v>
                </c:pt>
                <c:pt idx="5085">
                  <c:v>35759</c:v>
                </c:pt>
                <c:pt idx="5086">
                  <c:v>4686547</c:v>
                </c:pt>
                <c:pt idx="5087">
                  <c:v>366662</c:v>
                </c:pt>
                <c:pt idx="5088">
                  <c:v>3017856</c:v>
                </c:pt>
                <c:pt idx="5089">
                  <c:v>329887</c:v>
                </c:pt>
                <c:pt idx="5090">
                  <c:v>134687</c:v>
                </c:pt>
                <c:pt idx="5091">
                  <c:v>85851</c:v>
                </c:pt>
                <c:pt idx="5092">
                  <c:v>123156</c:v>
                </c:pt>
                <c:pt idx="5093">
                  <c:v>762880</c:v>
                </c:pt>
                <c:pt idx="5094">
                  <c:v>360585</c:v>
                </c:pt>
                <c:pt idx="5095">
                  <c:v>624919</c:v>
                </c:pt>
                <c:pt idx="5096">
                  <c:v>309132</c:v>
                </c:pt>
                <c:pt idx="5097">
                  <c:v>2060337</c:v>
                </c:pt>
                <c:pt idx="5098">
                  <c:v>831232</c:v>
                </c:pt>
                <c:pt idx="5099">
                  <c:v>2035459</c:v>
                </c:pt>
                <c:pt idx="5100">
                  <c:v>1818975</c:v>
                </c:pt>
                <c:pt idx="5101">
                  <c:v>140836</c:v>
                </c:pt>
                <c:pt idx="5102">
                  <c:v>51331</c:v>
                </c:pt>
                <c:pt idx="5103">
                  <c:v>1144752</c:v>
                </c:pt>
                <c:pt idx="5104">
                  <c:v>2985326</c:v>
                </c:pt>
                <c:pt idx="5105">
                  <c:v>665193</c:v>
                </c:pt>
                <c:pt idx="5106">
                  <c:v>570371</c:v>
                </c:pt>
                <c:pt idx="5107">
                  <c:v>30235</c:v>
                </c:pt>
                <c:pt idx="5108">
                  <c:v>590915</c:v>
                </c:pt>
                <c:pt idx="5109">
                  <c:v>81558</c:v>
                </c:pt>
                <c:pt idx="5110">
                  <c:v>130989</c:v>
                </c:pt>
                <c:pt idx="5111">
                  <c:v>711675</c:v>
                </c:pt>
                <c:pt idx="5112">
                  <c:v>523993</c:v>
                </c:pt>
                <c:pt idx="5113">
                  <c:v>25965876</c:v>
                </c:pt>
                <c:pt idx="5114">
                  <c:v>29964922</c:v>
                </c:pt>
                <c:pt idx="5115">
                  <c:v>15070716</c:v>
                </c:pt>
                <c:pt idx="5116">
                  <c:v>215046</c:v>
                </c:pt>
                <c:pt idx="5117">
                  <c:v>187264</c:v>
                </c:pt>
                <c:pt idx="5118">
                  <c:v>104615</c:v>
                </c:pt>
                <c:pt idx="5119">
                  <c:v>646922</c:v>
                </c:pt>
                <c:pt idx="5120">
                  <c:v>276079</c:v>
                </c:pt>
                <c:pt idx="5121">
                  <c:v>164789</c:v>
                </c:pt>
                <c:pt idx="5122">
                  <c:v>139723</c:v>
                </c:pt>
                <c:pt idx="5123">
                  <c:v>19779</c:v>
                </c:pt>
                <c:pt idx="5124">
                  <c:v>79499</c:v>
                </c:pt>
                <c:pt idx="5125">
                  <c:v>121084</c:v>
                </c:pt>
                <c:pt idx="5126">
                  <c:v>3559870</c:v>
                </c:pt>
                <c:pt idx="5127">
                  <c:v>133777</c:v>
                </c:pt>
                <c:pt idx="5128">
                  <c:v>107936</c:v>
                </c:pt>
                <c:pt idx="5129">
                  <c:v>4597238</c:v>
                </c:pt>
                <c:pt idx="5130">
                  <c:v>69095</c:v>
                </c:pt>
                <c:pt idx="5131">
                  <c:v>311429</c:v>
                </c:pt>
                <c:pt idx="5132">
                  <c:v>136320</c:v>
                </c:pt>
                <c:pt idx="5133">
                  <c:v>162820</c:v>
                </c:pt>
                <c:pt idx="5134">
                  <c:v>289718</c:v>
                </c:pt>
                <c:pt idx="5135">
                  <c:v>427939</c:v>
                </c:pt>
                <c:pt idx="5136">
                  <c:v>204670</c:v>
                </c:pt>
                <c:pt idx="5137">
                  <c:v>138063</c:v>
                </c:pt>
                <c:pt idx="5138">
                  <c:v>204961</c:v>
                </c:pt>
                <c:pt idx="5139">
                  <c:v>349979</c:v>
                </c:pt>
                <c:pt idx="5140">
                  <c:v>136574</c:v>
                </c:pt>
                <c:pt idx="5141">
                  <c:v>919723</c:v>
                </c:pt>
                <c:pt idx="5142">
                  <c:v>385940</c:v>
                </c:pt>
                <c:pt idx="5143">
                  <c:v>206129</c:v>
                </c:pt>
                <c:pt idx="5144">
                  <c:v>47897</c:v>
                </c:pt>
                <c:pt idx="5145">
                  <c:v>197102</c:v>
                </c:pt>
                <c:pt idx="5146">
                  <c:v>28444</c:v>
                </c:pt>
                <c:pt idx="5147">
                  <c:v>166571</c:v>
                </c:pt>
                <c:pt idx="5148">
                  <c:v>117457</c:v>
                </c:pt>
                <c:pt idx="5149">
                  <c:v>1588877</c:v>
                </c:pt>
                <c:pt idx="5150">
                  <c:v>158361</c:v>
                </c:pt>
                <c:pt idx="5151">
                  <c:v>3374004</c:v>
                </c:pt>
                <c:pt idx="5152">
                  <c:v>47599</c:v>
                </c:pt>
                <c:pt idx="5153">
                  <c:v>225638</c:v>
                </c:pt>
                <c:pt idx="5154">
                  <c:v>850196</c:v>
                </c:pt>
                <c:pt idx="5155">
                  <c:v>314265</c:v>
                </c:pt>
                <c:pt idx="5156">
                  <c:v>802933</c:v>
                </c:pt>
                <c:pt idx="5157">
                  <c:v>585010</c:v>
                </c:pt>
                <c:pt idx="5158">
                  <c:v>173512</c:v>
                </c:pt>
                <c:pt idx="5159">
                  <c:v>52968</c:v>
                </c:pt>
                <c:pt idx="5160">
                  <c:v>640114</c:v>
                </c:pt>
                <c:pt idx="5161">
                  <c:v>54872</c:v>
                </c:pt>
                <c:pt idx="5162">
                  <c:v>614594</c:v>
                </c:pt>
                <c:pt idx="5163">
                  <c:v>362924</c:v>
                </c:pt>
                <c:pt idx="5164">
                  <c:v>92560</c:v>
                </c:pt>
                <c:pt idx="5165">
                  <c:v>608747</c:v>
                </c:pt>
                <c:pt idx="5166">
                  <c:v>223312</c:v>
                </c:pt>
                <c:pt idx="5167">
                  <c:v>42687</c:v>
                </c:pt>
                <c:pt idx="5168">
                  <c:v>757375</c:v>
                </c:pt>
                <c:pt idx="5169">
                  <c:v>1657185</c:v>
                </c:pt>
                <c:pt idx="5170">
                  <c:v>878191</c:v>
                </c:pt>
                <c:pt idx="5171">
                  <c:v>833291</c:v>
                </c:pt>
                <c:pt idx="5172">
                  <c:v>1283039</c:v>
                </c:pt>
                <c:pt idx="5173">
                  <c:v>209380</c:v>
                </c:pt>
                <c:pt idx="5174">
                  <c:v>502918</c:v>
                </c:pt>
                <c:pt idx="5175">
                  <c:v>274861</c:v>
                </c:pt>
                <c:pt idx="5176">
                  <c:v>122398</c:v>
                </c:pt>
                <c:pt idx="5177">
                  <c:v>108252</c:v>
                </c:pt>
                <c:pt idx="5178">
                  <c:v>1072680</c:v>
                </c:pt>
                <c:pt idx="5179">
                  <c:v>603817</c:v>
                </c:pt>
                <c:pt idx="5180">
                  <c:v>71087</c:v>
                </c:pt>
                <c:pt idx="5181">
                  <c:v>161371</c:v>
                </c:pt>
                <c:pt idx="5182">
                  <c:v>112719</c:v>
                </c:pt>
                <c:pt idx="5183">
                  <c:v>169159</c:v>
                </c:pt>
                <c:pt idx="5184">
                  <c:v>121165</c:v>
                </c:pt>
                <c:pt idx="5185">
                  <c:v>568594</c:v>
                </c:pt>
                <c:pt idx="5186">
                  <c:v>113428</c:v>
                </c:pt>
                <c:pt idx="5187">
                  <c:v>9680651</c:v>
                </c:pt>
                <c:pt idx="5188">
                  <c:v>34436</c:v>
                </c:pt>
                <c:pt idx="5189">
                  <c:v>83922</c:v>
                </c:pt>
                <c:pt idx="5190">
                  <c:v>137096</c:v>
                </c:pt>
                <c:pt idx="5191">
                  <c:v>46166</c:v>
                </c:pt>
                <c:pt idx="5192">
                  <c:v>79071</c:v>
                </c:pt>
                <c:pt idx="5193">
                  <c:v>21694</c:v>
                </c:pt>
                <c:pt idx="5194">
                  <c:v>111912</c:v>
                </c:pt>
                <c:pt idx="5195">
                  <c:v>486619</c:v>
                </c:pt>
                <c:pt idx="5196">
                  <c:v>297307</c:v>
                </c:pt>
                <c:pt idx="5197">
                  <c:v>268646</c:v>
                </c:pt>
                <c:pt idx="5198">
                  <c:v>161271</c:v>
                </c:pt>
                <c:pt idx="5199">
                  <c:v>648248</c:v>
                </c:pt>
                <c:pt idx="5200">
                  <c:v>350504</c:v>
                </c:pt>
                <c:pt idx="5201">
                  <c:v>385289</c:v>
                </c:pt>
                <c:pt idx="5202">
                  <c:v>73295</c:v>
                </c:pt>
                <c:pt idx="5203">
                  <c:v>734911</c:v>
                </c:pt>
                <c:pt idx="5204">
                  <c:v>275387</c:v>
                </c:pt>
                <c:pt idx="5205">
                  <c:v>74883</c:v>
                </c:pt>
                <c:pt idx="5206">
                  <c:v>126169</c:v>
                </c:pt>
                <c:pt idx="5207">
                  <c:v>86515</c:v>
                </c:pt>
                <c:pt idx="5208">
                  <c:v>1382527</c:v>
                </c:pt>
                <c:pt idx="5209">
                  <c:v>121601</c:v>
                </c:pt>
                <c:pt idx="5210">
                  <c:v>246640</c:v>
                </c:pt>
                <c:pt idx="5211">
                  <c:v>61837</c:v>
                </c:pt>
                <c:pt idx="5212">
                  <c:v>3352817</c:v>
                </c:pt>
                <c:pt idx="5213">
                  <c:v>296438</c:v>
                </c:pt>
                <c:pt idx="5214">
                  <c:v>76007</c:v>
                </c:pt>
                <c:pt idx="5215">
                  <c:v>21462</c:v>
                </c:pt>
                <c:pt idx="5216">
                  <c:v>816590</c:v>
                </c:pt>
                <c:pt idx="5217">
                  <c:v>156942</c:v>
                </c:pt>
                <c:pt idx="5218">
                  <c:v>18951</c:v>
                </c:pt>
                <c:pt idx="5219">
                  <c:v>394941</c:v>
                </c:pt>
                <c:pt idx="5220">
                  <c:v>1206662</c:v>
                </c:pt>
                <c:pt idx="5221">
                  <c:v>848488</c:v>
                </c:pt>
                <c:pt idx="5222">
                  <c:v>481479</c:v>
                </c:pt>
                <c:pt idx="5223">
                  <c:v>171762</c:v>
                </c:pt>
                <c:pt idx="5224">
                  <c:v>255361</c:v>
                </c:pt>
                <c:pt idx="5225">
                  <c:v>1407988</c:v>
                </c:pt>
                <c:pt idx="5226">
                  <c:v>245824</c:v>
                </c:pt>
                <c:pt idx="5227">
                  <c:v>373686</c:v>
                </c:pt>
                <c:pt idx="5228">
                  <c:v>37496</c:v>
                </c:pt>
                <c:pt idx="5229">
                  <c:v>651941</c:v>
                </c:pt>
                <c:pt idx="5230">
                  <c:v>777175</c:v>
                </c:pt>
                <c:pt idx="5231">
                  <c:v>548738</c:v>
                </c:pt>
                <c:pt idx="5232">
                  <c:v>913373</c:v>
                </c:pt>
                <c:pt idx="5233">
                  <c:v>671417</c:v>
                </c:pt>
                <c:pt idx="5234">
                  <c:v>57780</c:v>
                </c:pt>
                <c:pt idx="5235">
                  <c:v>68835</c:v>
                </c:pt>
                <c:pt idx="5236">
                  <c:v>69127</c:v>
                </c:pt>
                <c:pt idx="5237">
                  <c:v>108877</c:v>
                </c:pt>
                <c:pt idx="5238">
                  <c:v>62301</c:v>
                </c:pt>
                <c:pt idx="5239">
                  <c:v>101732</c:v>
                </c:pt>
                <c:pt idx="5240">
                  <c:v>88042</c:v>
                </c:pt>
                <c:pt idx="5241">
                  <c:v>120085</c:v>
                </c:pt>
                <c:pt idx="5242">
                  <c:v>409961</c:v>
                </c:pt>
                <c:pt idx="5243">
                  <c:v>135209</c:v>
                </c:pt>
                <c:pt idx="5244">
                  <c:v>241386</c:v>
                </c:pt>
                <c:pt idx="5245">
                  <c:v>81117</c:v>
                </c:pt>
                <c:pt idx="5246">
                  <c:v>150168</c:v>
                </c:pt>
                <c:pt idx="5247">
                  <c:v>181090</c:v>
                </c:pt>
                <c:pt idx="5248">
                  <c:v>242354</c:v>
                </c:pt>
                <c:pt idx="5249">
                  <c:v>2878418</c:v>
                </c:pt>
                <c:pt idx="5250">
                  <c:v>59526</c:v>
                </c:pt>
                <c:pt idx="5251">
                  <c:v>57064</c:v>
                </c:pt>
                <c:pt idx="5252">
                  <c:v>3299266</c:v>
                </c:pt>
                <c:pt idx="5253">
                  <c:v>72019</c:v>
                </c:pt>
                <c:pt idx="5254">
                  <c:v>337364</c:v>
                </c:pt>
                <c:pt idx="5255">
                  <c:v>521331</c:v>
                </c:pt>
                <c:pt idx="5256">
                  <c:v>111838</c:v>
                </c:pt>
                <c:pt idx="5257">
                  <c:v>655577</c:v>
                </c:pt>
                <c:pt idx="5258">
                  <c:v>564801</c:v>
                </c:pt>
                <c:pt idx="5259">
                  <c:v>185371</c:v>
                </c:pt>
                <c:pt idx="5260">
                  <c:v>90556</c:v>
                </c:pt>
                <c:pt idx="5261">
                  <c:v>458465</c:v>
                </c:pt>
                <c:pt idx="5262">
                  <c:v>2462051</c:v>
                </c:pt>
                <c:pt idx="5263">
                  <c:v>2253014</c:v>
                </c:pt>
                <c:pt idx="5264">
                  <c:v>654312</c:v>
                </c:pt>
                <c:pt idx="5265">
                  <c:v>795476</c:v>
                </c:pt>
                <c:pt idx="5266">
                  <c:v>177154</c:v>
                </c:pt>
                <c:pt idx="5267">
                  <c:v>677660</c:v>
                </c:pt>
                <c:pt idx="5268">
                  <c:v>476365</c:v>
                </c:pt>
                <c:pt idx="5269">
                  <c:v>92561</c:v>
                </c:pt>
                <c:pt idx="5270">
                  <c:v>197843</c:v>
                </c:pt>
                <c:pt idx="5271">
                  <c:v>276469</c:v>
                </c:pt>
                <c:pt idx="5272">
                  <c:v>201710</c:v>
                </c:pt>
                <c:pt idx="5273">
                  <c:v>1970608</c:v>
                </c:pt>
                <c:pt idx="5274">
                  <c:v>86898</c:v>
                </c:pt>
                <c:pt idx="5275">
                  <c:v>53371</c:v>
                </c:pt>
                <c:pt idx="5276">
                  <c:v>324190</c:v>
                </c:pt>
                <c:pt idx="5277">
                  <c:v>77640</c:v>
                </c:pt>
                <c:pt idx="5278">
                  <c:v>42830</c:v>
                </c:pt>
                <c:pt idx="5279">
                  <c:v>4460448</c:v>
                </c:pt>
                <c:pt idx="5280">
                  <c:v>71670</c:v>
                </c:pt>
                <c:pt idx="5281">
                  <c:v>115501</c:v>
                </c:pt>
                <c:pt idx="5282">
                  <c:v>39908</c:v>
                </c:pt>
                <c:pt idx="5283">
                  <c:v>1355237</c:v>
                </c:pt>
                <c:pt idx="5284">
                  <c:v>854918</c:v>
                </c:pt>
                <c:pt idx="5285">
                  <c:v>76472</c:v>
                </c:pt>
                <c:pt idx="5286">
                  <c:v>170460</c:v>
                </c:pt>
                <c:pt idx="5287">
                  <c:v>242270</c:v>
                </c:pt>
                <c:pt idx="5288">
                  <c:v>190424</c:v>
                </c:pt>
                <c:pt idx="5289">
                  <c:v>160797</c:v>
                </c:pt>
                <c:pt idx="5290">
                  <c:v>247029</c:v>
                </c:pt>
                <c:pt idx="5291">
                  <c:v>137744</c:v>
                </c:pt>
                <c:pt idx="5292">
                  <c:v>120552</c:v>
                </c:pt>
                <c:pt idx="5293">
                  <c:v>168985</c:v>
                </c:pt>
                <c:pt idx="5294">
                  <c:v>144125</c:v>
                </c:pt>
                <c:pt idx="5295">
                  <c:v>227714</c:v>
                </c:pt>
                <c:pt idx="5296">
                  <c:v>309252</c:v>
                </c:pt>
                <c:pt idx="5297">
                  <c:v>134848</c:v>
                </c:pt>
                <c:pt idx="5298">
                  <c:v>242578</c:v>
                </c:pt>
                <c:pt idx="5299">
                  <c:v>142098</c:v>
                </c:pt>
                <c:pt idx="5300">
                  <c:v>147172</c:v>
                </c:pt>
                <c:pt idx="5301">
                  <c:v>181022</c:v>
                </c:pt>
                <c:pt idx="5302">
                  <c:v>243921</c:v>
                </c:pt>
                <c:pt idx="5303">
                  <c:v>244624</c:v>
                </c:pt>
                <c:pt idx="5304">
                  <c:v>186915</c:v>
                </c:pt>
                <c:pt idx="5305">
                  <c:v>176696</c:v>
                </c:pt>
                <c:pt idx="5306">
                  <c:v>170315</c:v>
                </c:pt>
                <c:pt idx="5307">
                  <c:v>169305</c:v>
                </c:pt>
                <c:pt idx="5308">
                  <c:v>184805</c:v>
                </c:pt>
                <c:pt idx="5309">
                  <c:v>112355</c:v>
                </c:pt>
                <c:pt idx="5310">
                  <c:v>279718</c:v>
                </c:pt>
                <c:pt idx="5311">
                  <c:v>199642</c:v>
                </c:pt>
                <c:pt idx="5312">
                  <c:v>245395</c:v>
                </c:pt>
                <c:pt idx="5313">
                  <c:v>55445</c:v>
                </c:pt>
                <c:pt idx="5314">
                  <c:v>155051</c:v>
                </c:pt>
                <c:pt idx="5315">
                  <c:v>131024</c:v>
                </c:pt>
                <c:pt idx="5316">
                  <c:v>653665</c:v>
                </c:pt>
                <c:pt idx="5317">
                  <c:v>216549</c:v>
                </c:pt>
                <c:pt idx="5318">
                  <c:v>43870</c:v>
                </c:pt>
                <c:pt idx="5319">
                  <c:v>156833</c:v>
                </c:pt>
                <c:pt idx="5320">
                  <c:v>144798</c:v>
                </c:pt>
                <c:pt idx="5321">
                  <c:v>289625</c:v>
                </c:pt>
                <c:pt idx="5322">
                  <c:v>200438</c:v>
                </c:pt>
                <c:pt idx="5323">
                  <c:v>154727</c:v>
                </c:pt>
                <c:pt idx="5324">
                  <c:v>277295</c:v>
                </c:pt>
                <c:pt idx="5325">
                  <c:v>189650</c:v>
                </c:pt>
                <c:pt idx="5326">
                  <c:v>195549</c:v>
                </c:pt>
                <c:pt idx="5327">
                  <c:v>194249</c:v>
                </c:pt>
                <c:pt idx="5328">
                  <c:v>231626</c:v>
                </c:pt>
                <c:pt idx="5329">
                  <c:v>264336</c:v>
                </c:pt>
                <c:pt idx="5330">
                  <c:v>187293</c:v>
                </c:pt>
                <c:pt idx="5331">
                  <c:v>163029</c:v>
                </c:pt>
                <c:pt idx="5332">
                  <c:v>128261</c:v>
                </c:pt>
                <c:pt idx="5333">
                  <c:v>222630</c:v>
                </c:pt>
                <c:pt idx="5334">
                  <c:v>97379</c:v>
                </c:pt>
                <c:pt idx="5335">
                  <c:v>242986</c:v>
                </c:pt>
                <c:pt idx="5336">
                  <c:v>208566</c:v>
                </c:pt>
                <c:pt idx="5337">
                  <c:v>220973</c:v>
                </c:pt>
                <c:pt idx="5338">
                  <c:v>118674</c:v>
                </c:pt>
                <c:pt idx="5339">
                  <c:v>217836</c:v>
                </c:pt>
                <c:pt idx="5340">
                  <c:v>86976</c:v>
                </c:pt>
                <c:pt idx="5341">
                  <c:v>362337</c:v>
                </c:pt>
                <c:pt idx="5342">
                  <c:v>433063</c:v>
                </c:pt>
                <c:pt idx="5343">
                  <c:v>295398</c:v>
                </c:pt>
                <c:pt idx="5344">
                  <c:v>31563</c:v>
                </c:pt>
                <c:pt idx="5345">
                  <c:v>55738</c:v>
                </c:pt>
                <c:pt idx="5346">
                  <c:v>85196</c:v>
                </c:pt>
                <c:pt idx="5347">
                  <c:v>430151</c:v>
                </c:pt>
                <c:pt idx="5348">
                  <c:v>198027</c:v>
                </c:pt>
                <c:pt idx="5349">
                  <c:v>360399</c:v>
                </c:pt>
                <c:pt idx="5350">
                  <c:v>39704</c:v>
                </c:pt>
                <c:pt idx="5351">
                  <c:v>399545</c:v>
                </c:pt>
                <c:pt idx="5352">
                  <c:v>29381</c:v>
                </c:pt>
                <c:pt idx="5353">
                  <c:v>57523</c:v>
                </c:pt>
                <c:pt idx="5354">
                  <c:v>153523</c:v>
                </c:pt>
                <c:pt idx="5355">
                  <c:v>1024817</c:v>
                </c:pt>
                <c:pt idx="5356">
                  <c:v>618995</c:v>
                </c:pt>
                <c:pt idx="5357">
                  <c:v>1097055</c:v>
                </c:pt>
                <c:pt idx="5358">
                  <c:v>77962</c:v>
                </c:pt>
                <c:pt idx="5359">
                  <c:v>372826</c:v>
                </c:pt>
                <c:pt idx="5360">
                  <c:v>787875</c:v>
                </c:pt>
                <c:pt idx="5361">
                  <c:v>3672025</c:v>
                </c:pt>
                <c:pt idx="5362">
                  <c:v>7008605</c:v>
                </c:pt>
                <c:pt idx="5363">
                  <c:v>829984</c:v>
                </c:pt>
                <c:pt idx="5364">
                  <c:v>1169714</c:v>
                </c:pt>
                <c:pt idx="5365">
                  <c:v>2327721</c:v>
                </c:pt>
                <c:pt idx="5366">
                  <c:v>204651</c:v>
                </c:pt>
                <c:pt idx="5367">
                  <c:v>31380</c:v>
                </c:pt>
                <c:pt idx="5368">
                  <c:v>128213</c:v>
                </c:pt>
                <c:pt idx="5369">
                  <c:v>44139</c:v>
                </c:pt>
                <c:pt idx="5370">
                  <c:v>74656</c:v>
                </c:pt>
                <c:pt idx="5371">
                  <c:v>50171</c:v>
                </c:pt>
                <c:pt idx="5372">
                  <c:v>84826</c:v>
                </c:pt>
                <c:pt idx="5373">
                  <c:v>379377</c:v>
                </c:pt>
                <c:pt idx="5374">
                  <c:v>626759</c:v>
                </c:pt>
                <c:pt idx="5375">
                  <c:v>76118</c:v>
                </c:pt>
                <c:pt idx="5376">
                  <c:v>115917</c:v>
                </c:pt>
                <c:pt idx="5377">
                  <c:v>43391</c:v>
                </c:pt>
                <c:pt idx="5378">
                  <c:v>14417</c:v>
                </c:pt>
                <c:pt idx="5379">
                  <c:v>205293</c:v>
                </c:pt>
                <c:pt idx="5380">
                  <c:v>150012</c:v>
                </c:pt>
                <c:pt idx="5381">
                  <c:v>412429</c:v>
                </c:pt>
                <c:pt idx="5382">
                  <c:v>49347</c:v>
                </c:pt>
                <c:pt idx="5383">
                  <c:v>223151</c:v>
                </c:pt>
                <c:pt idx="5384">
                  <c:v>151116</c:v>
                </c:pt>
                <c:pt idx="5385">
                  <c:v>78140</c:v>
                </c:pt>
                <c:pt idx="5386">
                  <c:v>2022065</c:v>
                </c:pt>
                <c:pt idx="5387">
                  <c:v>218735</c:v>
                </c:pt>
                <c:pt idx="5388">
                  <c:v>2065269</c:v>
                </c:pt>
                <c:pt idx="5389">
                  <c:v>368853</c:v>
                </c:pt>
                <c:pt idx="5390">
                  <c:v>1155651</c:v>
                </c:pt>
                <c:pt idx="5391">
                  <c:v>974860</c:v>
                </c:pt>
                <c:pt idx="5392">
                  <c:v>1180767</c:v>
                </c:pt>
                <c:pt idx="5393">
                  <c:v>1017730</c:v>
                </c:pt>
                <c:pt idx="5394">
                  <c:v>276169</c:v>
                </c:pt>
                <c:pt idx="5395">
                  <c:v>2021486</c:v>
                </c:pt>
                <c:pt idx="5396">
                  <c:v>588890</c:v>
                </c:pt>
                <c:pt idx="5397">
                  <c:v>366838</c:v>
                </c:pt>
                <c:pt idx="5398">
                  <c:v>929524</c:v>
                </c:pt>
                <c:pt idx="5399">
                  <c:v>844368</c:v>
                </c:pt>
                <c:pt idx="5400">
                  <c:v>442897</c:v>
                </c:pt>
                <c:pt idx="5401">
                  <c:v>2350043</c:v>
                </c:pt>
                <c:pt idx="5402">
                  <c:v>1242671</c:v>
                </c:pt>
                <c:pt idx="5403">
                  <c:v>1146144</c:v>
                </c:pt>
                <c:pt idx="5404">
                  <c:v>1352710</c:v>
                </c:pt>
                <c:pt idx="5405">
                  <c:v>793524</c:v>
                </c:pt>
                <c:pt idx="5406">
                  <c:v>774761</c:v>
                </c:pt>
                <c:pt idx="5407">
                  <c:v>568844</c:v>
                </c:pt>
                <c:pt idx="5408">
                  <c:v>166882</c:v>
                </c:pt>
                <c:pt idx="5409">
                  <c:v>356323</c:v>
                </c:pt>
                <c:pt idx="5410">
                  <c:v>243647</c:v>
                </c:pt>
                <c:pt idx="5411">
                  <c:v>769850</c:v>
                </c:pt>
                <c:pt idx="5412">
                  <c:v>320482</c:v>
                </c:pt>
                <c:pt idx="5413">
                  <c:v>348972</c:v>
                </c:pt>
                <c:pt idx="5414">
                  <c:v>313399</c:v>
                </c:pt>
                <c:pt idx="5415">
                  <c:v>426592</c:v>
                </c:pt>
                <c:pt idx="5416">
                  <c:v>351880</c:v>
                </c:pt>
                <c:pt idx="5417">
                  <c:v>1388552</c:v>
                </c:pt>
                <c:pt idx="5418">
                  <c:v>783327</c:v>
                </c:pt>
                <c:pt idx="5419">
                  <c:v>370781</c:v>
                </c:pt>
                <c:pt idx="5420">
                  <c:v>455330</c:v>
                </c:pt>
                <c:pt idx="5421">
                  <c:v>481801</c:v>
                </c:pt>
                <c:pt idx="5422">
                  <c:v>263627</c:v>
                </c:pt>
                <c:pt idx="5423">
                  <c:v>1113794</c:v>
                </c:pt>
                <c:pt idx="5424">
                  <c:v>1031706</c:v>
                </c:pt>
                <c:pt idx="5425">
                  <c:v>533830</c:v>
                </c:pt>
                <c:pt idx="5426">
                  <c:v>430908</c:v>
                </c:pt>
                <c:pt idx="5427">
                  <c:v>438209</c:v>
                </c:pt>
                <c:pt idx="5428">
                  <c:v>1159096</c:v>
                </c:pt>
                <c:pt idx="5429">
                  <c:v>321838</c:v>
                </c:pt>
                <c:pt idx="5430">
                  <c:v>146992</c:v>
                </c:pt>
                <c:pt idx="5431">
                  <c:v>97391</c:v>
                </c:pt>
                <c:pt idx="5432">
                  <c:v>280083</c:v>
                </c:pt>
                <c:pt idx="5433">
                  <c:v>199356</c:v>
                </c:pt>
                <c:pt idx="5434">
                  <c:v>37577</c:v>
                </c:pt>
                <c:pt idx="5435">
                  <c:v>42729</c:v>
                </c:pt>
                <c:pt idx="5436">
                  <c:v>485486</c:v>
                </c:pt>
                <c:pt idx="5437">
                  <c:v>353358</c:v>
                </c:pt>
                <c:pt idx="5438">
                  <c:v>625900</c:v>
                </c:pt>
                <c:pt idx="5439">
                  <c:v>16989</c:v>
                </c:pt>
                <c:pt idx="5440">
                  <c:v>194144</c:v>
                </c:pt>
                <c:pt idx="5441">
                  <c:v>843570</c:v>
                </c:pt>
                <c:pt idx="5442">
                  <c:v>1820885</c:v>
                </c:pt>
                <c:pt idx="5443">
                  <c:v>273477</c:v>
                </c:pt>
                <c:pt idx="5444">
                  <c:v>115176</c:v>
                </c:pt>
                <c:pt idx="5445">
                  <c:v>125972</c:v>
                </c:pt>
                <c:pt idx="5446">
                  <c:v>324317</c:v>
                </c:pt>
                <c:pt idx="5447">
                  <c:v>109038</c:v>
                </c:pt>
                <c:pt idx="5448">
                  <c:v>112323</c:v>
                </c:pt>
                <c:pt idx="5449">
                  <c:v>206574</c:v>
                </c:pt>
                <c:pt idx="5450">
                  <c:v>233571</c:v>
                </c:pt>
                <c:pt idx="5451">
                  <c:v>178024</c:v>
                </c:pt>
                <c:pt idx="5452">
                  <c:v>307883</c:v>
                </c:pt>
                <c:pt idx="5453">
                  <c:v>351209</c:v>
                </c:pt>
                <c:pt idx="5454">
                  <c:v>60896</c:v>
                </c:pt>
                <c:pt idx="5455">
                  <c:v>139943</c:v>
                </c:pt>
                <c:pt idx="5456">
                  <c:v>74507</c:v>
                </c:pt>
                <c:pt idx="5457">
                  <c:v>1271331</c:v>
                </c:pt>
                <c:pt idx="5458">
                  <c:v>76072</c:v>
                </c:pt>
                <c:pt idx="5459">
                  <c:v>157092</c:v>
                </c:pt>
                <c:pt idx="5460">
                  <c:v>83013</c:v>
                </c:pt>
                <c:pt idx="5461">
                  <c:v>33742</c:v>
                </c:pt>
                <c:pt idx="5462">
                  <c:v>218072</c:v>
                </c:pt>
                <c:pt idx="5463">
                  <c:v>42272</c:v>
                </c:pt>
                <c:pt idx="5464">
                  <c:v>303904</c:v>
                </c:pt>
                <c:pt idx="5465">
                  <c:v>3657659</c:v>
                </c:pt>
                <c:pt idx="5466">
                  <c:v>174392</c:v>
                </c:pt>
                <c:pt idx="5467">
                  <c:v>232375</c:v>
                </c:pt>
                <c:pt idx="5468">
                  <c:v>112286</c:v>
                </c:pt>
                <c:pt idx="5469">
                  <c:v>92051</c:v>
                </c:pt>
                <c:pt idx="5470">
                  <c:v>107088</c:v>
                </c:pt>
                <c:pt idx="5471">
                  <c:v>163102</c:v>
                </c:pt>
                <c:pt idx="5472">
                  <c:v>128871</c:v>
                </c:pt>
                <c:pt idx="5473">
                  <c:v>185818</c:v>
                </c:pt>
                <c:pt idx="5474">
                  <c:v>149602</c:v>
                </c:pt>
                <c:pt idx="5475">
                  <c:v>117129</c:v>
                </c:pt>
                <c:pt idx="5476">
                  <c:v>144016</c:v>
                </c:pt>
                <c:pt idx="5477">
                  <c:v>96163</c:v>
                </c:pt>
                <c:pt idx="5478">
                  <c:v>139503</c:v>
                </c:pt>
                <c:pt idx="5479">
                  <c:v>124578</c:v>
                </c:pt>
                <c:pt idx="5480">
                  <c:v>142339</c:v>
                </c:pt>
                <c:pt idx="5481">
                  <c:v>142304</c:v>
                </c:pt>
                <c:pt idx="5482">
                  <c:v>152178</c:v>
                </c:pt>
                <c:pt idx="5483">
                  <c:v>145570</c:v>
                </c:pt>
                <c:pt idx="5484">
                  <c:v>129227</c:v>
                </c:pt>
                <c:pt idx="5485">
                  <c:v>123529</c:v>
                </c:pt>
                <c:pt idx="5486">
                  <c:v>99466</c:v>
                </c:pt>
                <c:pt idx="5487">
                  <c:v>131975</c:v>
                </c:pt>
                <c:pt idx="5488">
                  <c:v>85330</c:v>
                </c:pt>
                <c:pt idx="5489">
                  <c:v>154958</c:v>
                </c:pt>
                <c:pt idx="5490">
                  <c:v>121233</c:v>
                </c:pt>
                <c:pt idx="5491">
                  <c:v>162656</c:v>
                </c:pt>
                <c:pt idx="5492">
                  <c:v>121034</c:v>
                </c:pt>
                <c:pt idx="5493">
                  <c:v>252289</c:v>
                </c:pt>
                <c:pt idx="5494">
                  <c:v>135731</c:v>
                </c:pt>
                <c:pt idx="5495">
                  <c:v>176711</c:v>
                </c:pt>
                <c:pt idx="5496">
                  <c:v>145813</c:v>
                </c:pt>
                <c:pt idx="5497">
                  <c:v>224637</c:v>
                </c:pt>
                <c:pt idx="5498">
                  <c:v>123692</c:v>
                </c:pt>
                <c:pt idx="5499">
                  <c:v>184921</c:v>
                </c:pt>
                <c:pt idx="5500">
                  <c:v>235879</c:v>
                </c:pt>
                <c:pt idx="5501">
                  <c:v>217352</c:v>
                </c:pt>
                <c:pt idx="5502">
                  <c:v>218049</c:v>
                </c:pt>
                <c:pt idx="5503">
                  <c:v>184802</c:v>
                </c:pt>
                <c:pt idx="5504">
                  <c:v>187754</c:v>
                </c:pt>
                <c:pt idx="5505">
                  <c:v>230439</c:v>
                </c:pt>
                <c:pt idx="5506">
                  <c:v>135116</c:v>
                </c:pt>
                <c:pt idx="5507">
                  <c:v>123792</c:v>
                </c:pt>
                <c:pt idx="5508">
                  <c:v>115167</c:v>
                </c:pt>
                <c:pt idx="5509">
                  <c:v>131466</c:v>
                </c:pt>
                <c:pt idx="5510">
                  <c:v>122097</c:v>
                </c:pt>
                <c:pt idx="5511">
                  <c:v>177146</c:v>
                </c:pt>
                <c:pt idx="5512">
                  <c:v>142238</c:v>
                </c:pt>
                <c:pt idx="5513">
                  <c:v>157090</c:v>
                </c:pt>
                <c:pt idx="5514">
                  <c:v>113071</c:v>
                </c:pt>
                <c:pt idx="5515">
                  <c:v>116663</c:v>
                </c:pt>
                <c:pt idx="5516">
                  <c:v>102868</c:v>
                </c:pt>
                <c:pt idx="5517">
                  <c:v>112757</c:v>
                </c:pt>
                <c:pt idx="5518">
                  <c:v>119315</c:v>
                </c:pt>
                <c:pt idx="5519">
                  <c:v>205619</c:v>
                </c:pt>
                <c:pt idx="5520">
                  <c:v>135586</c:v>
                </c:pt>
                <c:pt idx="5521">
                  <c:v>239831</c:v>
                </c:pt>
                <c:pt idx="5522">
                  <c:v>161181</c:v>
                </c:pt>
                <c:pt idx="5523">
                  <c:v>155529</c:v>
                </c:pt>
                <c:pt idx="5524">
                  <c:v>325610</c:v>
                </c:pt>
                <c:pt idx="5525">
                  <c:v>764488</c:v>
                </c:pt>
                <c:pt idx="5526">
                  <c:v>160351</c:v>
                </c:pt>
                <c:pt idx="5527">
                  <c:v>105008</c:v>
                </c:pt>
                <c:pt idx="5528">
                  <c:v>3733789</c:v>
                </c:pt>
                <c:pt idx="5529">
                  <c:v>591366</c:v>
                </c:pt>
                <c:pt idx="5530">
                  <c:v>451323</c:v>
                </c:pt>
                <c:pt idx="5531">
                  <c:v>74714</c:v>
                </c:pt>
                <c:pt idx="5532">
                  <c:v>530802</c:v>
                </c:pt>
                <c:pt idx="5533">
                  <c:v>274294</c:v>
                </c:pt>
                <c:pt idx="5534">
                  <c:v>1038866</c:v>
                </c:pt>
                <c:pt idx="5535">
                  <c:v>1097387</c:v>
                </c:pt>
                <c:pt idx="5536">
                  <c:v>2173848</c:v>
                </c:pt>
                <c:pt idx="5537">
                  <c:v>29696</c:v>
                </c:pt>
                <c:pt idx="5538">
                  <c:v>136033</c:v>
                </c:pt>
                <c:pt idx="5539">
                  <c:v>104525</c:v>
                </c:pt>
                <c:pt idx="5540">
                  <c:v>87096</c:v>
                </c:pt>
                <c:pt idx="5541">
                  <c:v>269374</c:v>
                </c:pt>
                <c:pt idx="5542">
                  <c:v>85773</c:v>
                </c:pt>
                <c:pt idx="5543">
                  <c:v>239904</c:v>
                </c:pt>
                <c:pt idx="5544">
                  <c:v>85208</c:v>
                </c:pt>
                <c:pt idx="5545">
                  <c:v>109482</c:v>
                </c:pt>
                <c:pt idx="5546">
                  <c:v>94245</c:v>
                </c:pt>
                <c:pt idx="5547">
                  <c:v>180798</c:v>
                </c:pt>
                <c:pt idx="5548">
                  <c:v>74889</c:v>
                </c:pt>
                <c:pt idx="5549">
                  <c:v>119449</c:v>
                </c:pt>
                <c:pt idx="5550">
                  <c:v>83130</c:v>
                </c:pt>
                <c:pt idx="5551">
                  <c:v>613929</c:v>
                </c:pt>
                <c:pt idx="5552">
                  <c:v>1539093</c:v>
                </c:pt>
                <c:pt idx="5553">
                  <c:v>165747</c:v>
                </c:pt>
                <c:pt idx="5554">
                  <c:v>600161</c:v>
                </c:pt>
                <c:pt idx="5555">
                  <c:v>1143928</c:v>
                </c:pt>
                <c:pt idx="5556">
                  <c:v>518533</c:v>
                </c:pt>
                <c:pt idx="5557">
                  <c:v>479682</c:v>
                </c:pt>
                <c:pt idx="5558">
                  <c:v>253117</c:v>
                </c:pt>
                <c:pt idx="5559">
                  <c:v>488323</c:v>
                </c:pt>
                <c:pt idx="5560">
                  <c:v>99116</c:v>
                </c:pt>
                <c:pt idx="5561">
                  <c:v>163956</c:v>
                </c:pt>
                <c:pt idx="5562">
                  <c:v>341154</c:v>
                </c:pt>
                <c:pt idx="5563">
                  <c:v>83198</c:v>
                </c:pt>
                <c:pt idx="5564">
                  <c:v>110934</c:v>
                </c:pt>
                <c:pt idx="5565">
                  <c:v>45517</c:v>
                </c:pt>
                <c:pt idx="5566">
                  <c:v>302723</c:v>
                </c:pt>
                <c:pt idx="5567">
                  <c:v>74338</c:v>
                </c:pt>
                <c:pt idx="5568">
                  <c:v>336565</c:v>
                </c:pt>
                <c:pt idx="5569">
                  <c:v>270307</c:v>
                </c:pt>
                <c:pt idx="5570">
                  <c:v>520364</c:v>
                </c:pt>
                <c:pt idx="5571">
                  <c:v>347784</c:v>
                </c:pt>
                <c:pt idx="5572">
                  <c:v>158699</c:v>
                </c:pt>
                <c:pt idx="5573">
                  <c:v>1484517</c:v>
                </c:pt>
                <c:pt idx="5574">
                  <c:v>157316</c:v>
                </c:pt>
                <c:pt idx="5575">
                  <c:v>312485</c:v>
                </c:pt>
                <c:pt idx="5576">
                  <c:v>156741</c:v>
                </c:pt>
                <c:pt idx="5577">
                  <c:v>161952</c:v>
                </c:pt>
                <c:pt idx="5578">
                  <c:v>39883</c:v>
                </c:pt>
                <c:pt idx="5579">
                  <c:v>3134196</c:v>
                </c:pt>
                <c:pt idx="5580">
                  <c:v>3610620</c:v>
                </c:pt>
                <c:pt idx="5581">
                  <c:v>2406040</c:v>
                </c:pt>
                <c:pt idx="5582">
                  <c:v>339180</c:v>
                </c:pt>
                <c:pt idx="5583">
                  <c:v>359829</c:v>
                </c:pt>
                <c:pt idx="5584">
                  <c:v>171309</c:v>
                </c:pt>
                <c:pt idx="5585">
                  <c:v>100595</c:v>
                </c:pt>
                <c:pt idx="5586">
                  <c:v>36536</c:v>
                </c:pt>
                <c:pt idx="5587">
                  <c:v>57701</c:v>
                </c:pt>
                <c:pt idx="5588">
                  <c:v>6738364</c:v>
                </c:pt>
                <c:pt idx="5589">
                  <c:v>560818</c:v>
                </c:pt>
                <c:pt idx="5590">
                  <c:v>200121</c:v>
                </c:pt>
                <c:pt idx="5591">
                  <c:v>118662</c:v>
                </c:pt>
                <c:pt idx="5592">
                  <c:v>207049</c:v>
                </c:pt>
                <c:pt idx="5593">
                  <c:v>252751</c:v>
                </c:pt>
                <c:pt idx="5594">
                  <c:v>76472</c:v>
                </c:pt>
                <c:pt idx="5595">
                  <c:v>6306567</c:v>
                </c:pt>
                <c:pt idx="5596">
                  <c:v>3377158</c:v>
                </c:pt>
                <c:pt idx="5597">
                  <c:v>6342691</c:v>
                </c:pt>
                <c:pt idx="5598">
                  <c:v>15314</c:v>
                </c:pt>
                <c:pt idx="5599">
                  <c:v>528928</c:v>
                </c:pt>
                <c:pt idx="5600">
                  <c:v>254234</c:v>
                </c:pt>
                <c:pt idx="5601">
                  <c:v>255810</c:v>
                </c:pt>
                <c:pt idx="5602">
                  <c:v>455017</c:v>
                </c:pt>
                <c:pt idx="5603">
                  <c:v>1523795</c:v>
                </c:pt>
                <c:pt idx="5604">
                  <c:v>2116110</c:v>
                </c:pt>
                <c:pt idx="5605">
                  <c:v>709998</c:v>
                </c:pt>
                <c:pt idx="5606">
                  <c:v>1024586</c:v>
                </c:pt>
                <c:pt idx="5607">
                  <c:v>181206</c:v>
                </c:pt>
                <c:pt idx="5608">
                  <c:v>208490</c:v>
                </c:pt>
                <c:pt idx="5609">
                  <c:v>316400</c:v>
                </c:pt>
                <c:pt idx="5610">
                  <c:v>232357</c:v>
                </c:pt>
                <c:pt idx="5611">
                  <c:v>268908</c:v>
                </c:pt>
                <c:pt idx="5612">
                  <c:v>3700611</c:v>
                </c:pt>
                <c:pt idx="5613">
                  <c:v>2223948</c:v>
                </c:pt>
                <c:pt idx="5614">
                  <c:v>967380</c:v>
                </c:pt>
                <c:pt idx="5615">
                  <c:v>3614310</c:v>
                </c:pt>
                <c:pt idx="5616">
                  <c:v>1250887</c:v>
                </c:pt>
                <c:pt idx="5617">
                  <c:v>363900</c:v>
                </c:pt>
                <c:pt idx="5618">
                  <c:v>574983</c:v>
                </c:pt>
                <c:pt idx="5619">
                  <c:v>4391924</c:v>
                </c:pt>
                <c:pt idx="5620">
                  <c:v>81177</c:v>
                </c:pt>
                <c:pt idx="5621">
                  <c:v>389636</c:v>
                </c:pt>
                <c:pt idx="5622">
                  <c:v>193529</c:v>
                </c:pt>
                <c:pt idx="5623">
                  <c:v>381361</c:v>
                </c:pt>
                <c:pt idx="5624">
                  <c:v>1166561</c:v>
                </c:pt>
                <c:pt idx="5625">
                  <c:v>618261</c:v>
                </c:pt>
                <c:pt idx="5626">
                  <c:v>660926</c:v>
                </c:pt>
                <c:pt idx="5627">
                  <c:v>92486</c:v>
                </c:pt>
                <c:pt idx="5628">
                  <c:v>910263</c:v>
                </c:pt>
                <c:pt idx="5629">
                  <c:v>194700</c:v>
                </c:pt>
                <c:pt idx="5630">
                  <c:v>593509</c:v>
                </c:pt>
                <c:pt idx="5631">
                  <c:v>7475373</c:v>
                </c:pt>
                <c:pt idx="5632">
                  <c:v>217524</c:v>
                </c:pt>
                <c:pt idx="5633">
                  <c:v>19257</c:v>
                </c:pt>
                <c:pt idx="5634">
                  <c:v>18870</c:v>
                </c:pt>
                <c:pt idx="5635">
                  <c:v>132277</c:v>
                </c:pt>
                <c:pt idx="5636">
                  <c:v>46431</c:v>
                </c:pt>
                <c:pt idx="5637">
                  <c:v>36002</c:v>
                </c:pt>
                <c:pt idx="5638">
                  <c:v>29849</c:v>
                </c:pt>
                <c:pt idx="5639">
                  <c:v>19180</c:v>
                </c:pt>
                <c:pt idx="5640">
                  <c:v>60379</c:v>
                </c:pt>
                <c:pt idx="5641">
                  <c:v>40570</c:v>
                </c:pt>
                <c:pt idx="5642">
                  <c:v>34959</c:v>
                </c:pt>
                <c:pt idx="5643">
                  <c:v>50750</c:v>
                </c:pt>
                <c:pt idx="5644">
                  <c:v>26395</c:v>
                </c:pt>
                <c:pt idx="5645">
                  <c:v>27763</c:v>
                </c:pt>
                <c:pt idx="5646">
                  <c:v>58232</c:v>
                </c:pt>
                <c:pt idx="5647">
                  <c:v>18457</c:v>
                </c:pt>
                <c:pt idx="5648">
                  <c:v>119890</c:v>
                </c:pt>
                <c:pt idx="5649">
                  <c:v>45255</c:v>
                </c:pt>
                <c:pt idx="5650">
                  <c:v>69294</c:v>
                </c:pt>
                <c:pt idx="5651">
                  <c:v>57887</c:v>
                </c:pt>
                <c:pt idx="5652">
                  <c:v>46321</c:v>
                </c:pt>
                <c:pt idx="5653">
                  <c:v>31705</c:v>
                </c:pt>
                <c:pt idx="5654">
                  <c:v>31950</c:v>
                </c:pt>
                <c:pt idx="5655">
                  <c:v>43002</c:v>
                </c:pt>
                <c:pt idx="5656">
                  <c:v>43558</c:v>
                </c:pt>
                <c:pt idx="5657">
                  <c:v>51164</c:v>
                </c:pt>
                <c:pt idx="5658">
                  <c:v>44509</c:v>
                </c:pt>
                <c:pt idx="5659">
                  <c:v>42364</c:v>
                </c:pt>
                <c:pt idx="5660">
                  <c:v>33910</c:v>
                </c:pt>
                <c:pt idx="5661">
                  <c:v>726825</c:v>
                </c:pt>
                <c:pt idx="5662">
                  <c:v>3263604</c:v>
                </c:pt>
                <c:pt idx="5663">
                  <c:v>1339109</c:v>
                </c:pt>
                <c:pt idx="5664">
                  <c:v>649338</c:v>
                </c:pt>
                <c:pt idx="5665">
                  <c:v>936298</c:v>
                </c:pt>
                <c:pt idx="5666">
                  <c:v>2096196</c:v>
                </c:pt>
                <c:pt idx="5667">
                  <c:v>665298</c:v>
                </c:pt>
                <c:pt idx="5668">
                  <c:v>1308615</c:v>
                </c:pt>
                <c:pt idx="5669">
                  <c:v>1781966</c:v>
                </c:pt>
                <c:pt idx="5670">
                  <c:v>411568</c:v>
                </c:pt>
                <c:pt idx="5671">
                  <c:v>33916</c:v>
                </c:pt>
                <c:pt idx="5672">
                  <c:v>195591</c:v>
                </c:pt>
                <c:pt idx="5673">
                  <c:v>167822</c:v>
                </c:pt>
                <c:pt idx="5674">
                  <c:v>46452</c:v>
                </c:pt>
                <c:pt idx="5675">
                  <c:v>52328</c:v>
                </c:pt>
                <c:pt idx="5676">
                  <c:v>105095</c:v>
                </c:pt>
                <c:pt idx="5677">
                  <c:v>184380</c:v>
                </c:pt>
                <c:pt idx="5678">
                  <c:v>276616</c:v>
                </c:pt>
                <c:pt idx="5679">
                  <c:v>122701</c:v>
                </c:pt>
                <c:pt idx="5680">
                  <c:v>199385</c:v>
                </c:pt>
                <c:pt idx="5681">
                  <c:v>268856</c:v>
                </c:pt>
                <c:pt idx="5682">
                  <c:v>94715</c:v>
                </c:pt>
                <c:pt idx="5683">
                  <c:v>107351</c:v>
                </c:pt>
                <c:pt idx="5684">
                  <c:v>284585</c:v>
                </c:pt>
                <c:pt idx="5685">
                  <c:v>789062</c:v>
                </c:pt>
                <c:pt idx="5686">
                  <c:v>31351</c:v>
                </c:pt>
                <c:pt idx="5687">
                  <c:v>1687113</c:v>
                </c:pt>
                <c:pt idx="5688">
                  <c:v>337156</c:v>
                </c:pt>
                <c:pt idx="5689">
                  <c:v>611048</c:v>
                </c:pt>
                <c:pt idx="5690">
                  <c:v>150125</c:v>
                </c:pt>
                <c:pt idx="5691">
                  <c:v>14875</c:v>
                </c:pt>
                <c:pt idx="5692">
                  <c:v>41650</c:v>
                </c:pt>
                <c:pt idx="5693">
                  <c:v>74767</c:v>
                </c:pt>
                <c:pt idx="5694">
                  <c:v>322001</c:v>
                </c:pt>
                <c:pt idx="5695">
                  <c:v>17135</c:v>
                </c:pt>
                <c:pt idx="5696">
                  <c:v>914200</c:v>
                </c:pt>
                <c:pt idx="5697">
                  <c:v>621135</c:v>
                </c:pt>
                <c:pt idx="5698">
                  <c:v>568187</c:v>
                </c:pt>
                <c:pt idx="5699">
                  <c:v>2274252</c:v>
                </c:pt>
                <c:pt idx="5700">
                  <c:v>458815</c:v>
                </c:pt>
                <c:pt idx="5701">
                  <c:v>3002972</c:v>
                </c:pt>
                <c:pt idx="5702">
                  <c:v>35181</c:v>
                </c:pt>
                <c:pt idx="5703">
                  <c:v>1544363</c:v>
                </c:pt>
                <c:pt idx="5704">
                  <c:v>67873</c:v>
                </c:pt>
                <c:pt idx="5705">
                  <c:v>277119</c:v>
                </c:pt>
                <c:pt idx="5706">
                  <c:v>11915843</c:v>
                </c:pt>
                <c:pt idx="5707">
                  <c:v>36971093</c:v>
                </c:pt>
                <c:pt idx="5708">
                  <c:v>19617103</c:v>
                </c:pt>
                <c:pt idx="5709">
                  <c:v>7080039</c:v>
                </c:pt>
                <c:pt idx="5710">
                  <c:v>19418</c:v>
                </c:pt>
                <c:pt idx="5711">
                  <c:v>6042547</c:v>
                </c:pt>
                <c:pt idx="5712">
                  <c:v>631820</c:v>
                </c:pt>
                <c:pt idx="5713">
                  <c:v>133441</c:v>
                </c:pt>
                <c:pt idx="5714">
                  <c:v>105279</c:v>
                </c:pt>
                <c:pt idx="5715">
                  <c:v>94921</c:v>
                </c:pt>
                <c:pt idx="5716">
                  <c:v>479416</c:v>
                </c:pt>
                <c:pt idx="5717">
                  <c:v>145142</c:v>
                </c:pt>
                <c:pt idx="5718">
                  <c:v>48112</c:v>
                </c:pt>
                <c:pt idx="5719">
                  <c:v>1414634</c:v>
                </c:pt>
                <c:pt idx="5720">
                  <c:v>175968</c:v>
                </c:pt>
                <c:pt idx="5721">
                  <c:v>78988</c:v>
                </c:pt>
                <c:pt idx="5722">
                  <c:v>155923</c:v>
                </c:pt>
                <c:pt idx="5723">
                  <c:v>60133</c:v>
                </c:pt>
                <c:pt idx="5724">
                  <c:v>363896</c:v>
                </c:pt>
                <c:pt idx="5725">
                  <c:v>421850</c:v>
                </c:pt>
                <c:pt idx="5726">
                  <c:v>423881</c:v>
                </c:pt>
                <c:pt idx="5727">
                  <c:v>833179</c:v>
                </c:pt>
                <c:pt idx="5728">
                  <c:v>18877505</c:v>
                </c:pt>
                <c:pt idx="5729">
                  <c:v>8758674</c:v>
                </c:pt>
                <c:pt idx="5730">
                  <c:v>667679</c:v>
                </c:pt>
                <c:pt idx="5731">
                  <c:v>135455</c:v>
                </c:pt>
                <c:pt idx="5732">
                  <c:v>171128</c:v>
                </c:pt>
                <c:pt idx="5733">
                  <c:v>96370</c:v>
                </c:pt>
                <c:pt idx="5734">
                  <c:v>282467</c:v>
                </c:pt>
                <c:pt idx="5735">
                  <c:v>2190573</c:v>
                </c:pt>
                <c:pt idx="5736">
                  <c:v>192200</c:v>
                </c:pt>
                <c:pt idx="5737">
                  <c:v>541904</c:v>
                </c:pt>
                <c:pt idx="5738">
                  <c:v>1112478</c:v>
                </c:pt>
                <c:pt idx="5739">
                  <c:v>228665</c:v>
                </c:pt>
                <c:pt idx="5740">
                  <c:v>6913742</c:v>
                </c:pt>
                <c:pt idx="5741">
                  <c:v>102282</c:v>
                </c:pt>
                <c:pt idx="5742">
                  <c:v>41373</c:v>
                </c:pt>
                <c:pt idx="5743">
                  <c:v>22450</c:v>
                </c:pt>
                <c:pt idx="5744">
                  <c:v>23257</c:v>
                </c:pt>
                <c:pt idx="5745">
                  <c:v>17025</c:v>
                </c:pt>
                <c:pt idx="5746">
                  <c:v>25029</c:v>
                </c:pt>
                <c:pt idx="5747">
                  <c:v>143426</c:v>
                </c:pt>
                <c:pt idx="5748">
                  <c:v>26725</c:v>
                </c:pt>
                <c:pt idx="5749">
                  <c:v>24258</c:v>
                </c:pt>
                <c:pt idx="5750">
                  <c:v>31978</c:v>
                </c:pt>
                <c:pt idx="5751">
                  <c:v>27568</c:v>
                </c:pt>
                <c:pt idx="5752">
                  <c:v>24707</c:v>
                </c:pt>
                <c:pt idx="5753">
                  <c:v>23697</c:v>
                </c:pt>
                <c:pt idx="5754">
                  <c:v>33332</c:v>
                </c:pt>
                <c:pt idx="5755">
                  <c:v>53267</c:v>
                </c:pt>
                <c:pt idx="5756">
                  <c:v>26944</c:v>
                </c:pt>
                <c:pt idx="5757">
                  <c:v>18543</c:v>
                </c:pt>
                <c:pt idx="5758">
                  <c:v>37786</c:v>
                </c:pt>
                <c:pt idx="5759">
                  <c:v>289606</c:v>
                </c:pt>
                <c:pt idx="5760">
                  <c:v>1814070</c:v>
                </c:pt>
                <c:pt idx="5761">
                  <c:v>1862146</c:v>
                </c:pt>
                <c:pt idx="5762">
                  <c:v>205988</c:v>
                </c:pt>
                <c:pt idx="5763">
                  <c:v>375955</c:v>
                </c:pt>
                <c:pt idx="5764">
                  <c:v>520785</c:v>
                </c:pt>
                <c:pt idx="5765">
                  <c:v>288636</c:v>
                </c:pt>
                <c:pt idx="5766">
                  <c:v>676687</c:v>
                </c:pt>
                <c:pt idx="5767">
                  <c:v>6199612</c:v>
                </c:pt>
                <c:pt idx="5768">
                  <c:v>383747</c:v>
                </c:pt>
                <c:pt idx="5769">
                  <c:v>630700</c:v>
                </c:pt>
                <c:pt idx="5770">
                  <c:v>204746</c:v>
                </c:pt>
                <c:pt idx="5771">
                  <c:v>317742</c:v>
                </c:pt>
                <c:pt idx="5772">
                  <c:v>2460731</c:v>
                </c:pt>
                <c:pt idx="5773">
                  <c:v>505876</c:v>
                </c:pt>
                <c:pt idx="5774">
                  <c:v>299351</c:v>
                </c:pt>
                <c:pt idx="5775">
                  <c:v>197835</c:v>
                </c:pt>
                <c:pt idx="5776">
                  <c:v>177599</c:v>
                </c:pt>
                <c:pt idx="5777">
                  <c:v>76254</c:v>
                </c:pt>
                <c:pt idx="5778">
                  <c:v>33892</c:v>
                </c:pt>
                <c:pt idx="5779">
                  <c:v>1080559</c:v>
                </c:pt>
                <c:pt idx="5780">
                  <c:v>10465719</c:v>
                </c:pt>
                <c:pt idx="5781">
                  <c:v>104912</c:v>
                </c:pt>
                <c:pt idx="5782">
                  <c:v>76047</c:v>
                </c:pt>
                <c:pt idx="5783">
                  <c:v>173981</c:v>
                </c:pt>
                <c:pt idx="5784">
                  <c:v>614360</c:v>
                </c:pt>
                <c:pt idx="5785">
                  <c:v>81572</c:v>
                </c:pt>
                <c:pt idx="5786">
                  <c:v>782121</c:v>
                </c:pt>
                <c:pt idx="5787">
                  <c:v>279702</c:v>
                </c:pt>
                <c:pt idx="5788">
                  <c:v>305963</c:v>
                </c:pt>
                <c:pt idx="5789">
                  <c:v>260221</c:v>
                </c:pt>
                <c:pt idx="5790">
                  <c:v>1124137</c:v>
                </c:pt>
                <c:pt idx="5791">
                  <c:v>230225</c:v>
                </c:pt>
                <c:pt idx="5792">
                  <c:v>764809</c:v>
                </c:pt>
                <c:pt idx="5793">
                  <c:v>276738</c:v>
                </c:pt>
                <c:pt idx="5794">
                  <c:v>1461519</c:v>
                </c:pt>
                <c:pt idx="5795">
                  <c:v>193174</c:v>
                </c:pt>
                <c:pt idx="5796">
                  <c:v>117578</c:v>
                </c:pt>
                <c:pt idx="5797">
                  <c:v>526046</c:v>
                </c:pt>
                <c:pt idx="5798">
                  <c:v>402331</c:v>
                </c:pt>
                <c:pt idx="5799">
                  <c:v>227923</c:v>
                </c:pt>
                <c:pt idx="5800">
                  <c:v>84639</c:v>
                </c:pt>
                <c:pt idx="5801">
                  <c:v>567517</c:v>
                </c:pt>
                <c:pt idx="5802">
                  <c:v>740251</c:v>
                </c:pt>
                <c:pt idx="5803">
                  <c:v>799370</c:v>
                </c:pt>
                <c:pt idx="5804">
                  <c:v>1958987</c:v>
                </c:pt>
                <c:pt idx="5805">
                  <c:v>50568</c:v>
                </c:pt>
                <c:pt idx="5806">
                  <c:v>178594</c:v>
                </c:pt>
                <c:pt idx="5807">
                  <c:v>81138</c:v>
                </c:pt>
                <c:pt idx="5808">
                  <c:v>1731635</c:v>
                </c:pt>
                <c:pt idx="5809">
                  <c:v>168556</c:v>
                </c:pt>
                <c:pt idx="5810">
                  <c:v>831626</c:v>
                </c:pt>
                <c:pt idx="5811">
                  <c:v>328926</c:v>
                </c:pt>
                <c:pt idx="5812">
                  <c:v>30162</c:v>
                </c:pt>
                <c:pt idx="5813">
                  <c:v>46190</c:v>
                </c:pt>
                <c:pt idx="5814">
                  <c:v>104870</c:v>
                </c:pt>
                <c:pt idx="5815">
                  <c:v>327604</c:v>
                </c:pt>
                <c:pt idx="5816">
                  <c:v>36302</c:v>
                </c:pt>
                <c:pt idx="5817">
                  <c:v>206445</c:v>
                </c:pt>
                <c:pt idx="5818">
                  <c:v>1736129</c:v>
                </c:pt>
                <c:pt idx="5819">
                  <c:v>7397623</c:v>
                </c:pt>
                <c:pt idx="5820">
                  <c:v>59471</c:v>
                </c:pt>
                <c:pt idx="5821">
                  <c:v>131549</c:v>
                </c:pt>
                <c:pt idx="5822">
                  <c:v>114637</c:v>
                </c:pt>
                <c:pt idx="5823">
                  <c:v>331426</c:v>
                </c:pt>
                <c:pt idx="5824">
                  <c:v>312391</c:v>
                </c:pt>
                <c:pt idx="5825">
                  <c:v>108813</c:v>
                </c:pt>
                <c:pt idx="5826">
                  <c:v>236173</c:v>
                </c:pt>
                <c:pt idx="5827">
                  <c:v>240277</c:v>
                </c:pt>
                <c:pt idx="5828">
                  <c:v>288916</c:v>
                </c:pt>
                <c:pt idx="5829">
                  <c:v>173564</c:v>
                </c:pt>
                <c:pt idx="5830">
                  <c:v>152299</c:v>
                </c:pt>
                <c:pt idx="5831">
                  <c:v>189217</c:v>
                </c:pt>
                <c:pt idx="5832">
                  <c:v>82912</c:v>
                </c:pt>
                <c:pt idx="5833">
                  <c:v>161762</c:v>
                </c:pt>
                <c:pt idx="5834">
                  <c:v>146367</c:v>
                </c:pt>
                <c:pt idx="5835">
                  <c:v>141490</c:v>
                </c:pt>
                <c:pt idx="5836">
                  <c:v>227345</c:v>
                </c:pt>
                <c:pt idx="5837">
                  <c:v>869589</c:v>
                </c:pt>
                <c:pt idx="5838">
                  <c:v>1070719</c:v>
                </c:pt>
                <c:pt idx="5839">
                  <c:v>52688</c:v>
                </c:pt>
                <c:pt idx="5840">
                  <c:v>248030</c:v>
                </c:pt>
                <c:pt idx="5841">
                  <c:v>311522</c:v>
                </c:pt>
                <c:pt idx="5842">
                  <c:v>248501</c:v>
                </c:pt>
                <c:pt idx="5843">
                  <c:v>74874</c:v>
                </c:pt>
                <c:pt idx="5844">
                  <c:v>66833</c:v>
                </c:pt>
                <c:pt idx="5845">
                  <c:v>589887</c:v>
                </c:pt>
                <c:pt idx="5846">
                  <c:v>728427</c:v>
                </c:pt>
                <c:pt idx="5847">
                  <c:v>722098</c:v>
                </c:pt>
                <c:pt idx="5848">
                  <c:v>728744</c:v>
                </c:pt>
                <c:pt idx="5849">
                  <c:v>60473</c:v>
                </c:pt>
                <c:pt idx="5850">
                  <c:v>53712</c:v>
                </c:pt>
                <c:pt idx="5851">
                  <c:v>58817</c:v>
                </c:pt>
                <c:pt idx="5852">
                  <c:v>56822</c:v>
                </c:pt>
                <c:pt idx="5853">
                  <c:v>65725</c:v>
                </c:pt>
                <c:pt idx="5854">
                  <c:v>69239</c:v>
                </c:pt>
                <c:pt idx="5855">
                  <c:v>74859</c:v>
                </c:pt>
                <c:pt idx="5856">
                  <c:v>80075</c:v>
                </c:pt>
                <c:pt idx="5857">
                  <c:v>81618</c:v>
                </c:pt>
                <c:pt idx="5858">
                  <c:v>76809</c:v>
                </c:pt>
                <c:pt idx="5859">
                  <c:v>74545</c:v>
                </c:pt>
                <c:pt idx="5860">
                  <c:v>71110</c:v>
                </c:pt>
                <c:pt idx="5861">
                  <c:v>93069</c:v>
                </c:pt>
                <c:pt idx="5862">
                  <c:v>116560</c:v>
                </c:pt>
                <c:pt idx="5863">
                  <c:v>83138</c:v>
                </c:pt>
                <c:pt idx="5864">
                  <c:v>72154</c:v>
                </c:pt>
                <c:pt idx="5865">
                  <c:v>75123</c:v>
                </c:pt>
                <c:pt idx="5866">
                  <c:v>78062</c:v>
                </c:pt>
                <c:pt idx="5867">
                  <c:v>79176</c:v>
                </c:pt>
                <c:pt idx="5868">
                  <c:v>137215</c:v>
                </c:pt>
                <c:pt idx="5869">
                  <c:v>76094</c:v>
                </c:pt>
                <c:pt idx="5870">
                  <c:v>112313</c:v>
                </c:pt>
                <c:pt idx="5871">
                  <c:v>102710</c:v>
                </c:pt>
                <c:pt idx="5872">
                  <c:v>67603</c:v>
                </c:pt>
                <c:pt idx="5873">
                  <c:v>76922</c:v>
                </c:pt>
                <c:pt idx="5874">
                  <c:v>54896</c:v>
                </c:pt>
                <c:pt idx="5875">
                  <c:v>27198</c:v>
                </c:pt>
                <c:pt idx="5876">
                  <c:v>105655</c:v>
                </c:pt>
                <c:pt idx="5877">
                  <c:v>77481</c:v>
                </c:pt>
                <c:pt idx="5878">
                  <c:v>71906</c:v>
                </c:pt>
                <c:pt idx="5879">
                  <c:v>78108</c:v>
                </c:pt>
                <c:pt idx="5880">
                  <c:v>66793</c:v>
                </c:pt>
                <c:pt idx="5881">
                  <c:v>69688</c:v>
                </c:pt>
                <c:pt idx="5882">
                  <c:v>74589</c:v>
                </c:pt>
                <c:pt idx="5883">
                  <c:v>73790</c:v>
                </c:pt>
                <c:pt idx="5884">
                  <c:v>81260</c:v>
                </c:pt>
                <c:pt idx="5885">
                  <c:v>72454</c:v>
                </c:pt>
                <c:pt idx="5886">
                  <c:v>73093</c:v>
                </c:pt>
                <c:pt idx="5887">
                  <c:v>161432</c:v>
                </c:pt>
                <c:pt idx="5888">
                  <c:v>80202</c:v>
                </c:pt>
                <c:pt idx="5889">
                  <c:v>83053</c:v>
                </c:pt>
                <c:pt idx="5890">
                  <c:v>612056</c:v>
                </c:pt>
                <c:pt idx="5891">
                  <c:v>61358</c:v>
                </c:pt>
                <c:pt idx="5892">
                  <c:v>92169</c:v>
                </c:pt>
                <c:pt idx="5893">
                  <c:v>311198</c:v>
                </c:pt>
                <c:pt idx="5894">
                  <c:v>568661</c:v>
                </c:pt>
                <c:pt idx="5895">
                  <c:v>548089</c:v>
                </c:pt>
                <c:pt idx="5896">
                  <c:v>6171775</c:v>
                </c:pt>
                <c:pt idx="5897">
                  <c:v>153036</c:v>
                </c:pt>
                <c:pt idx="5898">
                  <c:v>125106</c:v>
                </c:pt>
                <c:pt idx="5899">
                  <c:v>2514068</c:v>
                </c:pt>
                <c:pt idx="5900">
                  <c:v>432256</c:v>
                </c:pt>
                <c:pt idx="5901">
                  <c:v>288172</c:v>
                </c:pt>
                <c:pt idx="5902">
                  <c:v>108941</c:v>
                </c:pt>
                <c:pt idx="5903">
                  <c:v>118929</c:v>
                </c:pt>
                <c:pt idx="5904">
                  <c:v>64019</c:v>
                </c:pt>
                <c:pt idx="5905">
                  <c:v>2782852</c:v>
                </c:pt>
                <c:pt idx="5906">
                  <c:v>1986439</c:v>
                </c:pt>
                <c:pt idx="5907">
                  <c:v>1131555</c:v>
                </c:pt>
                <c:pt idx="5908">
                  <c:v>9453255</c:v>
                </c:pt>
                <c:pt idx="5909">
                  <c:v>117880</c:v>
                </c:pt>
                <c:pt idx="5910">
                  <c:v>530213</c:v>
                </c:pt>
                <c:pt idx="5911">
                  <c:v>1144873</c:v>
                </c:pt>
                <c:pt idx="5912">
                  <c:v>190619</c:v>
                </c:pt>
                <c:pt idx="5913">
                  <c:v>113595</c:v>
                </c:pt>
                <c:pt idx="5914">
                  <c:v>403420</c:v>
                </c:pt>
                <c:pt idx="5915">
                  <c:v>918591</c:v>
                </c:pt>
                <c:pt idx="5916">
                  <c:v>123226</c:v>
                </c:pt>
                <c:pt idx="5917">
                  <c:v>372702</c:v>
                </c:pt>
                <c:pt idx="5918">
                  <c:v>2915821</c:v>
                </c:pt>
                <c:pt idx="5919">
                  <c:v>168349</c:v>
                </c:pt>
                <c:pt idx="5920">
                  <c:v>86782</c:v>
                </c:pt>
                <c:pt idx="5921">
                  <c:v>83644</c:v>
                </c:pt>
                <c:pt idx="5922">
                  <c:v>84925</c:v>
                </c:pt>
                <c:pt idx="5923">
                  <c:v>1912737</c:v>
                </c:pt>
                <c:pt idx="5924">
                  <c:v>2723768</c:v>
                </c:pt>
                <c:pt idx="5925">
                  <c:v>1127403</c:v>
                </c:pt>
                <c:pt idx="5926">
                  <c:v>1184562</c:v>
                </c:pt>
                <c:pt idx="5927">
                  <c:v>764043</c:v>
                </c:pt>
                <c:pt idx="5928">
                  <c:v>286242</c:v>
                </c:pt>
                <c:pt idx="5929">
                  <c:v>302539</c:v>
                </c:pt>
                <c:pt idx="5930">
                  <c:v>329468</c:v>
                </c:pt>
                <c:pt idx="5931">
                  <c:v>283682</c:v>
                </c:pt>
                <c:pt idx="5932">
                  <c:v>649790</c:v>
                </c:pt>
                <c:pt idx="5933">
                  <c:v>1575589</c:v>
                </c:pt>
                <c:pt idx="5934">
                  <c:v>2348459</c:v>
                </c:pt>
                <c:pt idx="5935">
                  <c:v>881208</c:v>
                </c:pt>
                <c:pt idx="5936">
                  <c:v>165006</c:v>
                </c:pt>
                <c:pt idx="5937">
                  <c:v>578320</c:v>
                </c:pt>
                <c:pt idx="5938">
                  <c:v>605986</c:v>
                </c:pt>
                <c:pt idx="5939">
                  <c:v>267790</c:v>
                </c:pt>
                <c:pt idx="5940">
                  <c:v>648746</c:v>
                </c:pt>
                <c:pt idx="5941">
                  <c:v>205883</c:v>
                </c:pt>
                <c:pt idx="5942">
                  <c:v>4986969</c:v>
                </c:pt>
                <c:pt idx="5943">
                  <c:v>953952</c:v>
                </c:pt>
                <c:pt idx="5944">
                  <c:v>34498</c:v>
                </c:pt>
                <c:pt idx="5945">
                  <c:v>477830</c:v>
                </c:pt>
                <c:pt idx="5946">
                  <c:v>511762</c:v>
                </c:pt>
                <c:pt idx="5947">
                  <c:v>219597</c:v>
                </c:pt>
                <c:pt idx="5948">
                  <c:v>951050</c:v>
                </c:pt>
                <c:pt idx="5949">
                  <c:v>265959</c:v>
                </c:pt>
                <c:pt idx="5950">
                  <c:v>337963</c:v>
                </c:pt>
                <c:pt idx="5951">
                  <c:v>126009</c:v>
                </c:pt>
                <c:pt idx="5952">
                  <c:v>264976</c:v>
                </c:pt>
                <c:pt idx="5953">
                  <c:v>85894</c:v>
                </c:pt>
                <c:pt idx="5954">
                  <c:v>116692</c:v>
                </c:pt>
                <c:pt idx="5955">
                  <c:v>142855</c:v>
                </c:pt>
                <c:pt idx="5956">
                  <c:v>1707946</c:v>
                </c:pt>
                <c:pt idx="5957">
                  <c:v>12370462</c:v>
                </c:pt>
                <c:pt idx="5958">
                  <c:v>102852</c:v>
                </c:pt>
                <c:pt idx="5959">
                  <c:v>189961</c:v>
                </c:pt>
                <c:pt idx="5960">
                  <c:v>1220642</c:v>
                </c:pt>
                <c:pt idx="5961">
                  <c:v>231798</c:v>
                </c:pt>
                <c:pt idx="5962">
                  <c:v>599663</c:v>
                </c:pt>
                <c:pt idx="5963">
                  <c:v>388061</c:v>
                </c:pt>
                <c:pt idx="5964">
                  <c:v>65244</c:v>
                </c:pt>
                <c:pt idx="5965">
                  <c:v>543339</c:v>
                </c:pt>
                <c:pt idx="5966">
                  <c:v>45137</c:v>
                </c:pt>
                <c:pt idx="5967">
                  <c:v>379132</c:v>
                </c:pt>
                <c:pt idx="5968">
                  <c:v>158548</c:v>
                </c:pt>
                <c:pt idx="5969">
                  <c:v>204398</c:v>
                </c:pt>
                <c:pt idx="5970">
                  <c:v>244113</c:v>
                </c:pt>
                <c:pt idx="5971">
                  <c:v>153828</c:v>
                </c:pt>
                <c:pt idx="5972">
                  <c:v>161282</c:v>
                </c:pt>
                <c:pt idx="5973">
                  <c:v>126496</c:v>
                </c:pt>
                <c:pt idx="5974">
                  <c:v>169632</c:v>
                </c:pt>
                <c:pt idx="5975">
                  <c:v>52093</c:v>
                </c:pt>
                <c:pt idx="5976">
                  <c:v>148813</c:v>
                </c:pt>
                <c:pt idx="5977">
                  <c:v>166481</c:v>
                </c:pt>
                <c:pt idx="5978">
                  <c:v>328322</c:v>
                </c:pt>
                <c:pt idx="5979">
                  <c:v>235497</c:v>
                </c:pt>
                <c:pt idx="5980">
                  <c:v>94263</c:v>
                </c:pt>
                <c:pt idx="5981">
                  <c:v>138856</c:v>
                </c:pt>
                <c:pt idx="5982">
                  <c:v>260174</c:v>
                </c:pt>
                <c:pt idx="5983">
                  <c:v>101258</c:v>
                </c:pt>
                <c:pt idx="5984">
                  <c:v>74513</c:v>
                </c:pt>
                <c:pt idx="5985">
                  <c:v>116172</c:v>
                </c:pt>
                <c:pt idx="5986">
                  <c:v>293047</c:v>
                </c:pt>
                <c:pt idx="5987">
                  <c:v>79181</c:v>
                </c:pt>
                <c:pt idx="5988">
                  <c:v>187277</c:v>
                </c:pt>
                <c:pt idx="5989">
                  <c:v>153336</c:v>
                </c:pt>
                <c:pt idx="5990">
                  <c:v>150054</c:v>
                </c:pt>
                <c:pt idx="5991">
                  <c:v>291986</c:v>
                </c:pt>
                <c:pt idx="5992">
                  <c:v>233329</c:v>
                </c:pt>
                <c:pt idx="5993">
                  <c:v>144932</c:v>
                </c:pt>
                <c:pt idx="5994">
                  <c:v>116818</c:v>
                </c:pt>
                <c:pt idx="5995">
                  <c:v>442380</c:v>
                </c:pt>
                <c:pt idx="5996">
                  <c:v>274156</c:v>
                </c:pt>
                <c:pt idx="5997">
                  <c:v>201119</c:v>
                </c:pt>
                <c:pt idx="5998">
                  <c:v>458923</c:v>
                </c:pt>
                <c:pt idx="5999">
                  <c:v>288870</c:v>
                </c:pt>
                <c:pt idx="6000">
                  <c:v>563612</c:v>
                </c:pt>
                <c:pt idx="6001">
                  <c:v>314161</c:v>
                </c:pt>
                <c:pt idx="6002">
                  <c:v>184447</c:v>
                </c:pt>
                <c:pt idx="6003">
                  <c:v>136234</c:v>
                </c:pt>
                <c:pt idx="6004">
                  <c:v>141798</c:v>
                </c:pt>
                <c:pt idx="6005">
                  <c:v>111550</c:v>
                </c:pt>
                <c:pt idx="6006">
                  <c:v>160567</c:v>
                </c:pt>
                <c:pt idx="6007">
                  <c:v>157318</c:v>
                </c:pt>
                <c:pt idx="6008">
                  <c:v>151682</c:v>
                </c:pt>
                <c:pt idx="6009">
                  <c:v>295494</c:v>
                </c:pt>
                <c:pt idx="6010">
                  <c:v>294478</c:v>
                </c:pt>
                <c:pt idx="6011">
                  <c:v>193336</c:v>
                </c:pt>
                <c:pt idx="6012">
                  <c:v>155735</c:v>
                </c:pt>
                <c:pt idx="6013">
                  <c:v>272423</c:v>
                </c:pt>
                <c:pt idx="6014">
                  <c:v>230979</c:v>
                </c:pt>
                <c:pt idx="6015">
                  <c:v>233685</c:v>
                </c:pt>
                <c:pt idx="6016">
                  <c:v>295345</c:v>
                </c:pt>
                <c:pt idx="6017">
                  <c:v>284927</c:v>
                </c:pt>
                <c:pt idx="6018">
                  <c:v>167920</c:v>
                </c:pt>
                <c:pt idx="6019">
                  <c:v>197742</c:v>
                </c:pt>
                <c:pt idx="6020">
                  <c:v>419960</c:v>
                </c:pt>
                <c:pt idx="6021">
                  <c:v>204206</c:v>
                </c:pt>
                <c:pt idx="6022">
                  <c:v>144426</c:v>
                </c:pt>
                <c:pt idx="6023">
                  <c:v>2489141</c:v>
                </c:pt>
                <c:pt idx="6024">
                  <c:v>61707</c:v>
                </c:pt>
                <c:pt idx="6025">
                  <c:v>48437</c:v>
                </c:pt>
                <c:pt idx="6026">
                  <c:v>60613</c:v>
                </c:pt>
                <c:pt idx="6027">
                  <c:v>91466</c:v>
                </c:pt>
                <c:pt idx="6028">
                  <c:v>191875</c:v>
                </c:pt>
                <c:pt idx="6029">
                  <c:v>130341</c:v>
                </c:pt>
                <c:pt idx="6030">
                  <c:v>48406</c:v>
                </c:pt>
                <c:pt idx="6031">
                  <c:v>507217</c:v>
                </c:pt>
                <c:pt idx="6032">
                  <c:v>89916</c:v>
                </c:pt>
                <c:pt idx="6033">
                  <c:v>162297</c:v>
                </c:pt>
                <c:pt idx="6034">
                  <c:v>208502</c:v>
                </c:pt>
                <c:pt idx="6035">
                  <c:v>486260</c:v>
                </c:pt>
                <c:pt idx="6036">
                  <c:v>1403849</c:v>
                </c:pt>
                <c:pt idx="6037">
                  <c:v>1699905</c:v>
                </c:pt>
                <c:pt idx="6038">
                  <c:v>54848</c:v>
                </c:pt>
                <c:pt idx="6039">
                  <c:v>477099</c:v>
                </c:pt>
                <c:pt idx="6040">
                  <c:v>210095</c:v>
                </c:pt>
                <c:pt idx="6041">
                  <c:v>89043</c:v>
                </c:pt>
                <c:pt idx="6042">
                  <c:v>65522</c:v>
                </c:pt>
                <c:pt idx="6043">
                  <c:v>92468</c:v>
                </c:pt>
                <c:pt idx="6044">
                  <c:v>42844</c:v>
                </c:pt>
                <c:pt idx="6045">
                  <c:v>279899</c:v>
                </c:pt>
                <c:pt idx="6046">
                  <c:v>181981</c:v>
                </c:pt>
                <c:pt idx="6047">
                  <c:v>309343</c:v>
                </c:pt>
                <c:pt idx="6048">
                  <c:v>144233</c:v>
                </c:pt>
                <c:pt idx="6049">
                  <c:v>356984</c:v>
                </c:pt>
                <c:pt idx="6050">
                  <c:v>65341</c:v>
                </c:pt>
                <c:pt idx="6051">
                  <c:v>893041</c:v>
                </c:pt>
                <c:pt idx="6052">
                  <c:v>90939</c:v>
                </c:pt>
                <c:pt idx="6053">
                  <c:v>56159</c:v>
                </c:pt>
                <c:pt idx="6054">
                  <c:v>94449</c:v>
                </c:pt>
                <c:pt idx="6055">
                  <c:v>291254</c:v>
                </c:pt>
                <c:pt idx="6056">
                  <c:v>45463</c:v>
                </c:pt>
                <c:pt idx="6057">
                  <c:v>269893</c:v>
                </c:pt>
                <c:pt idx="6058">
                  <c:v>189405</c:v>
                </c:pt>
                <c:pt idx="6059">
                  <c:v>49339</c:v>
                </c:pt>
                <c:pt idx="6060">
                  <c:v>12023527</c:v>
                </c:pt>
                <c:pt idx="6061">
                  <c:v>73670</c:v>
                </c:pt>
                <c:pt idx="6062">
                  <c:v>7578398</c:v>
                </c:pt>
                <c:pt idx="6063">
                  <c:v>81803</c:v>
                </c:pt>
                <c:pt idx="6064">
                  <c:v>32866</c:v>
                </c:pt>
                <c:pt idx="6065">
                  <c:v>21226</c:v>
                </c:pt>
                <c:pt idx="6066">
                  <c:v>1128181</c:v>
                </c:pt>
                <c:pt idx="6067">
                  <c:v>566488</c:v>
                </c:pt>
                <c:pt idx="6068">
                  <c:v>364837</c:v>
                </c:pt>
                <c:pt idx="6069">
                  <c:v>549865</c:v>
                </c:pt>
                <c:pt idx="6070">
                  <c:v>1905684</c:v>
                </c:pt>
                <c:pt idx="6071">
                  <c:v>497356</c:v>
                </c:pt>
                <c:pt idx="6072">
                  <c:v>61772</c:v>
                </c:pt>
                <c:pt idx="6073">
                  <c:v>2227289</c:v>
                </c:pt>
                <c:pt idx="6074">
                  <c:v>2458004</c:v>
                </c:pt>
                <c:pt idx="6075">
                  <c:v>97938</c:v>
                </c:pt>
                <c:pt idx="6076">
                  <c:v>111211</c:v>
                </c:pt>
                <c:pt idx="6077">
                  <c:v>117469</c:v>
                </c:pt>
                <c:pt idx="6078">
                  <c:v>3076083</c:v>
                </c:pt>
                <c:pt idx="6079">
                  <c:v>162038</c:v>
                </c:pt>
                <c:pt idx="6080">
                  <c:v>14752</c:v>
                </c:pt>
                <c:pt idx="6081">
                  <c:v>2281355</c:v>
                </c:pt>
                <c:pt idx="6082">
                  <c:v>905230</c:v>
                </c:pt>
                <c:pt idx="6083">
                  <c:v>400450</c:v>
                </c:pt>
                <c:pt idx="6084">
                  <c:v>260481</c:v>
                </c:pt>
                <c:pt idx="6085">
                  <c:v>53622</c:v>
                </c:pt>
                <c:pt idx="6086">
                  <c:v>66595</c:v>
                </c:pt>
                <c:pt idx="6087">
                  <c:v>490570</c:v>
                </c:pt>
                <c:pt idx="6088">
                  <c:v>462957</c:v>
                </c:pt>
                <c:pt idx="6089">
                  <c:v>251223</c:v>
                </c:pt>
                <c:pt idx="6090">
                  <c:v>63973</c:v>
                </c:pt>
                <c:pt idx="6091">
                  <c:v>289676</c:v>
                </c:pt>
                <c:pt idx="6092">
                  <c:v>49393</c:v>
                </c:pt>
                <c:pt idx="6093">
                  <c:v>416561</c:v>
                </c:pt>
                <c:pt idx="6094">
                  <c:v>696925</c:v>
                </c:pt>
                <c:pt idx="6095">
                  <c:v>415685</c:v>
                </c:pt>
                <c:pt idx="6096">
                  <c:v>55061</c:v>
                </c:pt>
                <c:pt idx="6097">
                  <c:v>289218</c:v>
                </c:pt>
                <c:pt idx="6098">
                  <c:v>148679</c:v>
                </c:pt>
                <c:pt idx="6099">
                  <c:v>132068</c:v>
                </c:pt>
                <c:pt idx="6100">
                  <c:v>6504190</c:v>
                </c:pt>
                <c:pt idx="6101">
                  <c:v>485027</c:v>
                </c:pt>
                <c:pt idx="6102">
                  <c:v>1072977</c:v>
                </c:pt>
                <c:pt idx="6103">
                  <c:v>1859108</c:v>
                </c:pt>
                <c:pt idx="6104">
                  <c:v>484645</c:v>
                </c:pt>
                <c:pt idx="6105">
                  <c:v>1527389</c:v>
                </c:pt>
                <c:pt idx="6106">
                  <c:v>722612</c:v>
                </c:pt>
                <c:pt idx="6107">
                  <c:v>352422</c:v>
                </c:pt>
                <c:pt idx="6108">
                  <c:v>151898</c:v>
                </c:pt>
                <c:pt idx="6109">
                  <c:v>686059</c:v>
                </c:pt>
                <c:pt idx="6110">
                  <c:v>2546223</c:v>
                </c:pt>
                <c:pt idx="6111">
                  <c:v>321226</c:v>
                </c:pt>
                <c:pt idx="6112">
                  <c:v>3358036</c:v>
                </c:pt>
                <c:pt idx="6113">
                  <c:v>591142</c:v>
                </c:pt>
                <c:pt idx="6114">
                  <c:v>258719</c:v>
                </c:pt>
                <c:pt idx="6115">
                  <c:v>1002859</c:v>
                </c:pt>
                <c:pt idx="6116">
                  <c:v>743528</c:v>
                </c:pt>
                <c:pt idx="6117">
                  <c:v>195779</c:v>
                </c:pt>
                <c:pt idx="6118">
                  <c:v>134280</c:v>
                </c:pt>
                <c:pt idx="6119">
                  <c:v>130337</c:v>
                </c:pt>
                <c:pt idx="6120">
                  <c:v>697060</c:v>
                </c:pt>
                <c:pt idx="6121">
                  <c:v>4628972</c:v>
                </c:pt>
                <c:pt idx="6122">
                  <c:v>264572</c:v>
                </c:pt>
                <c:pt idx="6123">
                  <c:v>260164</c:v>
                </c:pt>
                <c:pt idx="6124">
                  <c:v>180787</c:v>
                </c:pt>
                <c:pt idx="6125">
                  <c:v>1120085</c:v>
                </c:pt>
                <c:pt idx="6126">
                  <c:v>537482</c:v>
                </c:pt>
                <c:pt idx="6127">
                  <c:v>2401132</c:v>
                </c:pt>
                <c:pt idx="6128">
                  <c:v>311451</c:v>
                </c:pt>
                <c:pt idx="6129">
                  <c:v>1025278</c:v>
                </c:pt>
                <c:pt idx="6130">
                  <c:v>1559003</c:v>
                </c:pt>
                <c:pt idx="6131">
                  <c:v>1623989</c:v>
                </c:pt>
                <c:pt idx="6132">
                  <c:v>5364271</c:v>
                </c:pt>
                <c:pt idx="6133">
                  <c:v>352397</c:v>
                </c:pt>
                <c:pt idx="6134">
                  <c:v>3308384</c:v>
                </c:pt>
                <c:pt idx="6135">
                  <c:v>93485</c:v>
                </c:pt>
                <c:pt idx="6136">
                  <c:v>91447</c:v>
                </c:pt>
                <c:pt idx="6137">
                  <c:v>324674</c:v>
                </c:pt>
                <c:pt idx="6138">
                  <c:v>267827</c:v>
                </c:pt>
                <c:pt idx="6139">
                  <c:v>135294</c:v>
                </c:pt>
                <c:pt idx="6140">
                  <c:v>150331</c:v>
                </c:pt>
                <c:pt idx="6141">
                  <c:v>144263</c:v>
                </c:pt>
                <c:pt idx="6142">
                  <c:v>148627</c:v>
                </c:pt>
                <c:pt idx="6143">
                  <c:v>1000781</c:v>
                </c:pt>
                <c:pt idx="6144">
                  <c:v>2098355</c:v>
                </c:pt>
                <c:pt idx="6145">
                  <c:v>2216785</c:v>
                </c:pt>
                <c:pt idx="6146">
                  <c:v>439078</c:v>
                </c:pt>
                <c:pt idx="6147">
                  <c:v>636218</c:v>
                </c:pt>
                <c:pt idx="6148">
                  <c:v>695972</c:v>
                </c:pt>
                <c:pt idx="6149">
                  <c:v>744174</c:v>
                </c:pt>
                <c:pt idx="6150">
                  <c:v>1502375</c:v>
                </c:pt>
                <c:pt idx="6151">
                  <c:v>3553910</c:v>
                </c:pt>
                <c:pt idx="6152">
                  <c:v>73736</c:v>
                </c:pt>
                <c:pt idx="6153">
                  <c:v>77701</c:v>
                </c:pt>
                <c:pt idx="6154">
                  <c:v>162858</c:v>
                </c:pt>
                <c:pt idx="6155">
                  <c:v>174012</c:v>
                </c:pt>
                <c:pt idx="6156">
                  <c:v>121067</c:v>
                </c:pt>
                <c:pt idx="6157">
                  <c:v>9377347</c:v>
                </c:pt>
                <c:pt idx="6158">
                  <c:v>3259766</c:v>
                </c:pt>
                <c:pt idx="6159">
                  <c:v>416628</c:v>
                </c:pt>
                <c:pt idx="6160">
                  <c:v>503956</c:v>
                </c:pt>
                <c:pt idx="6161">
                  <c:v>78036</c:v>
                </c:pt>
                <c:pt idx="6162">
                  <c:v>67299</c:v>
                </c:pt>
                <c:pt idx="6163">
                  <c:v>396003</c:v>
                </c:pt>
                <c:pt idx="6164">
                  <c:v>4542236</c:v>
                </c:pt>
                <c:pt idx="6165">
                  <c:v>431393</c:v>
                </c:pt>
                <c:pt idx="6166">
                  <c:v>413958</c:v>
                </c:pt>
                <c:pt idx="6167">
                  <c:v>74888</c:v>
                </c:pt>
                <c:pt idx="6168">
                  <c:v>112110</c:v>
                </c:pt>
                <c:pt idx="6169">
                  <c:v>213151</c:v>
                </c:pt>
                <c:pt idx="6170">
                  <c:v>212070</c:v>
                </c:pt>
                <c:pt idx="6171">
                  <c:v>708856</c:v>
                </c:pt>
                <c:pt idx="6172">
                  <c:v>507164</c:v>
                </c:pt>
                <c:pt idx="6173">
                  <c:v>375620</c:v>
                </c:pt>
                <c:pt idx="6174">
                  <c:v>293352</c:v>
                </c:pt>
                <c:pt idx="6175">
                  <c:v>712646</c:v>
                </c:pt>
                <c:pt idx="6176">
                  <c:v>1025941</c:v>
                </c:pt>
                <c:pt idx="6177">
                  <c:v>274186</c:v>
                </c:pt>
                <c:pt idx="6178">
                  <c:v>404049</c:v>
                </c:pt>
                <c:pt idx="6179">
                  <c:v>399813</c:v>
                </c:pt>
                <c:pt idx="6180">
                  <c:v>618467</c:v>
                </c:pt>
                <c:pt idx="6181">
                  <c:v>338990</c:v>
                </c:pt>
                <c:pt idx="6182">
                  <c:v>321813</c:v>
                </c:pt>
                <c:pt idx="6183">
                  <c:v>163066</c:v>
                </c:pt>
                <c:pt idx="6184">
                  <c:v>63648</c:v>
                </c:pt>
                <c:pt idx="6185">
                  <c:v>84642</c:v>
                </c:pt>
                <c:pt idx="6186">
                  <c:v>239190</c:v>
                </c:pt>
                <c:pt idx="6187">
                  <c:v>1098546</c:v>
                </c:pt>
                <c:pt idx="6188">
                  <c:v>1832370</c:v>
                </c:pt>
                <c:pt idx="6189">
                  <c:v>1105347</c:v>
                </c:pt>
                <c:pt idx="6190">
                  <c:v>275070</c:v>
                </c:pt>
                <c:pt idx="6191">
                  <c:v>232472</c:v>
                </c:pt>
                <c:pt idx="6192">
                  <c:v>4274433</c:v>
                </c:pt>
                <c:pt idx="6193">
                  <c:v>141187</c:v>
                </c:pt>
                <c:pt idx="6194">
                  <c:v>103074</c:v>
                </c:pt>
                <c:pt idx="6195">
                  <c:v>132130</c:v>
                </c:pt>
                <c:pt idx="6196">
                  <c:v>119255</c:v>
                </c:pt>
                <c:pt idx="6197">
                  <c:v>113222</c:v>
                </c:pt>
                <c:pt idx="6198">
                  <c:v>106704</c:v>
                </c:pt>
                <c:pt idx="6199">
                  <c:v>59368</c:v>
                </c:pt>
                <c:pt idx="6200">
                  <c:v>184203</c:v>
                </c:pt>
                <c:pt idx="6201">
                  <c:v>115874</c:v>
                </c:pt>
                <c:pt idx="6202">
                  <c:v>281775</c:v>
                </c:pt>
                <c:pt idx="6203">
                  <c:v>97788</c:v>
                </c:pt>
                <c:pt idx="6204">
                  <c:v>124933</c:v>
                </c:pt>
                <c:pt idx="6205">
                  <c:v>668125</c:v>
                </c:pt>
                <c:pt idx="6206">
                  <c:v>117022</c:v>
                </c:pt>
                <c:pt idx="6207">
                  <c:v>197199</c:v>
                </c:pt>
                <c:pt idx="6208">
                  <c:v>296049</c:v>
                </c:pt>
                <c:pt idx="6209">
                  <c:v>187747</c:v>
                </c:pt>
                <c:pt idx="6210">
                  <c:v>193199</c:v>
                </c:pt>
                <c:pt idx="6211">
                  <c:v>226772</c:v>
                </c:pt>
                <c:pt idx="6212">
                  <c:v>157335</c:v>
                </c:pt>
                <c:pt idx="6213">
                  <c:v>152681</c:v>
                </c:pt>
                <c:pt idx="6214">
                  <c:v>138091</c:v>
                </c:pt>
                <c:pt idx="6215">
                  <c:v>206579</c:v>
                </c:pt>
                <c:pt idx="6216">
                  <c:v>167679</c:v>
                </c:pt>
                <c:pt idx="6217">
                  <c:v>212032</c:v>
                </c:pt>
                <c:pt idx="6218">
                  <c:v>262066</c:v>
                </c:pt>
                <c:pt idx="6219">
                  <c:v>154285</c:v>
                </c:pt>
                <c:pt idx="6220">
                  <c:v>191671</c:v>
                </c:pt>
                <c:pt idx="6221">
                  <c:v>154892</c:v>
                </c:pt>
                <c:pt idx="6222">
                  <c:v>206977</c:v>
                </c:pt>
                <c:pt idx="6223">
                  <c:v>205910</c:v>
                </c:pt>
                <c:pt idx="6224">
                  <c:v>200459</c:v>
                </c:pt>
                <c:pt idx="6225">
                  <c:v>167183</c:v>
                </c:pt>
                <c:pt idx="6226">
                  <c:v>154651</c:v>
                </c:pt>
                <c:pt idx="6227">
                  <c:v>150706</c:v>
                </c:pt>
                <c:pt idx="6228">
                  <c:v>150265</c:v>
                </c:pt>
                <c:pt idx="6229">
                  <c:v>140879</c:v>
                </c:pt>
                <c:pt idx="6230">
                  <c:v>193835</c:v>
                </c:pt>
                <c:pt idx="6231">
                  <c:v>178366</c:v>
                </c:pt>
                <c:pt idx="6232">
                  <c:v>162688</c:v>
                </c:pt>
                <c:pt idx="6233">
                  <c:v>169960</c:v>
                </c:pt>
                <c:pt idx="6234">
                  <c:v>182125</c:v>
                </c:pt>
                <c:pt idx="6235">
                  <c:v>161692</c:v>
                </c:pt>
                <c:pt idx="6236">
                  <c:v>202195</c:v>
                </c:pt>
                <c:pt idx="6237">
                  <c:v>124756</c:v>
                </c:pt>
                <c:pt idx="6238">
                  <c:v>151805</c:v>
                </c:pt>
                <c:pt idx="6239">
                  <c:v>151856</c:v>
                </c:pt>
                <c:pt idx="6240">
                  <c:v>152749</c:v>
                </c:pt>
                <c:pt idx="6241">
                  <c:v>148877</c:v>
                </c:pt>
                <c:pt idx="6242">
                  <c:v>234832</c:v>
                </c:pt>
                <c:pt idx="6243">
                  <c:v>164616</c:v>
                </c:pt>
                <c:pt idx="6244">
                  <c:v>142906</c:v>
                </c:pt>
                <c:pt idx="6245">
                  <c:v>138627</c:v>
                </c:pt>
                <c:pt idx="6246">
                  <c:v>141880</c:v>
                </c:pt>
                <c:pt idx="6247">
                  <c:v>223020</c:v>
                </c:pt>
                <c:pt idx="6248">
                  <c:v>103533</c:v>
                </c:pt>
                <c:pt idx="6249">
                  <c:v>218264</c:v>
                </c:pt>
                <c:pt idx="6250">
                  <c:v>137243</c:v>
                </c:pt>
                <c:pt idx="6251">
                  <c:v>173155</c:v>
                </c:pt>
                <c:pt idx="6252">
                  <c:v>191645</c:v>
                </c:pt>
                <c:pt idx="6253">
                  <c:v>180564</c:v>
                </c:pt>
                <c:pt idx="6254">
                  <c:v>146994</c:v>
                </c:pt>
                <c:pt idx="6255">
                  <c:v>141529</c:v>
                </c:pt>
                <c:pt idx="6256">
                  <c:v>144004</c:v>
                </c:pt>
                <c:pt idx="6257">
                  <c:v>202389</c:v>
                </c:pt>
                <c:pt idx="6258">
                  <c:v>188149</c:v>
                </c:pt>
                <c:pt idx="6259">
                  <c:v>214831</c:v>
                </c:pt>
                <c:pt idx="6260">
                  <c:v>144377</c:v>
                </c:pt>
                <c:pt idx="6261">
                  <c:v>125972</c:v>
                </c:pt>
                <c:pt idx="6262">
                  <c:v>213561</c:v>
                </c:pt>
                <c:pt idx="6263">
                  <c:v>223442</c:v>
                </c:pt>
                <c:pt idx="6264">
                  <c:v>223648</c:v>
                </c:pt>
                <c:pt idx="6265">
                  <c:v>143596</c:v>
                </c:pt>
                <c:pt idx="6266">
                  <c:v>150493</c:v>
                </c:pt>
                <c:pt idx="6267">
                  <c:v>232934</c:v>
                </c:pt>
                <c:pt idx="6268">
                  <c:v>232758</c:v>
                </c:pt>
                <c:pt idx="6269">
                  <c:v>162995</c:v>
                </c:pt>
                <c:pt idx="6270">
                  <c:v>213979</c:v>
                </c:pt>
                <c:pt idx="6271">
                  <c:v>211993</c:v>
                </c:pt>
                <c:pt idx="6272">
                  <c:v>153354</c:v>
                </c:pt>
                <c:pt idx="6273">
                  <c:v>242780</c:v>
                </c:pt>
                <c:pt idx="6274">
                  <c:v>174769</c:v>
                </c:pt>
                <c:pt idx="6275">
                  <c:v>185153</c:v>
                </c:pt>
                <c:pt idx="6276">
                  <c:v>241742</c:v>
                </c:pt>
                <c:pt idx="6277">
                  <c:v>183485</c:v>
                </c:pt>
                <c:pt idx="6278">
                  <c:v>185612</c:v>
                </c:pt>
                <c:pt idx="6279">
                  <c:v>174058</c:v>
                </c:pt>
                <c:pt idx="6280">
                  <c:v>276571</c:v>
                </c:pt>
                <c:pt idx="6281">
                  <c:v>181577</c:v>
                </c:pt>
                <c:pt idx="6282">
                  <c:v>170970</c:v>
                </c:pt>
                <c:pt idx="6283">
                  <c:v>183534</c:v>
                </c:pt>
                <c:pt idx="6284">
                  <c:v>180301</c:v>
                </c:pt>
                <c:pt idx="6285">
                  <c:v>284005</c:v>
                </c:pt>
                <c:pt idx="6286">
                  <c:v>187852</c:v>
                </c:pt>
                <c:pt idx="6287">
                  <c:v>194610</c:v>
                </c:pt>
                <c:pt idx="6288">
                  <c:v>269255</c:v>
                </c:pt>
                <c:pt idx="6289">
                  <c:v>282485</c:v>
                </c:pt>
                <c:pt idx="6290">
                  <c:v>225909</c:v>
                </c:pt>
                <c:pt idx="6291">
                  <c:v>279880</c:v>
                </c:pt>
                <c:pt idx="6292">
                  <c:v>271836</c:v>
                </c:pt>
                <c:pt idx="6293">
                  <c:v>209399</c:v>
                </c:pt>
                <c:pt idx="6294">
                  <c:v>208953</c:v>
                </c:pt>
                <c:pt idx="6295">
                  <c:v>209778</c:v>
                </c:pt>
                <c:pt idx="6296">
                  <c:v>204686</c:v>
                </c:pt>
                <c:pt idx="6297">
                  <c:v>306098</c:v>
                </c:pt>
                <c:pt idx="6298">
                  <c:v>291173</c:v>
                </c:pt>
                <c:pt idx="6299">
                  <c:v>279743</c:v>
                </c:pt>
                <c:pt idx="6300">
                  <c:v>201643</c:v>
                </c:pt>
                <c:pt idx="6301">
                  <c:v>223227</c:v>
                </c:pt>
                <c:pt idx="6302">
                  <c:v>142722</c:v>
                </c:pt>
                <c:pt idx="6303">
                  <c:v>1063580</c:v>
                </c:pt>
                <c:pt idx="6304">
                  <c:v>984536</c:v>
                </c:pt>
                <c:pt idx="6305">
                  <c:v>1100857</c:v>
                </c:pt>
                <c:pt idx="6306">
                  <c:v>1229302</c:v>
                </c:pt>
                <c:pt idx="6307">
                  <c:v>442154</c:v>
                </c:pt>
                <c:pt idx="6308">
                  <c:v>94400</c:v>
                </c:pt>
                <c:pt idx="6309">
                  <c:v>461487</c:v>
                </c:pt>
                <c:pt idx="6310">
                  <c:v>601902</c:v>
                </c:pt>
                <c:pt idx="6311">
                  <c:v>529106</c:v>
                </c:pt>
                <c:pt idx="6312">
                  <c:v>493669</c:v>
                </c:pt>
                <c:pt idx="6313">
                  <c:v>1058202</c:v>
                </c:pt>
                <c:pt idx="6314">
                  <c:v>194079</c:v>
                </c:pt>
                <c:pt idx="6315">
                  <c:v>572756</c:v>
                </c:pt>
                <c:pt idx="6316">
                  <c:v>333855</c:v>
                </c:pt>
                <c:pt idx="6317">
                  <c:v>1221752</c:v>
                </c:pt>
                <c:pt idx="6318">
                  <c:v>1060505</c:v>
                </c:pt>
                <c:pt idx="6319">
                  <c:v>286141</c:v>
                </c:pt>
                <c:pt idx="6320">
                  <c:v>317874</c:v>
                </c:pt>
                <c:pt idx="6321">
                  <c:v>700443</c:v>
                </c:pt>
                <c:pt idx="6322">
                  <c:v>282004</c:v>
                </c:pt>
                <c:pt idx="6323">
                  <c:v>330799</c:v>
                </c:pt>
                <c:pt idx="6324">
                  <c:v>304775</c:v>
                </c:pt>
                <c:pt idx="6325">
                  <c:v>539091</c:v>
                </c:pt>
                <c:pt idx="6326">
                  <c:v>409580</c:v>
                </c:pt>
                <c:pt idx="6327">
                  <c:v>354521</c:v>
                </c:pt>
                <c:pt idx="6328">
                  <c:v>397789</c:v>
                </c:pt>
                <c:pt idx="6329">
                  <c:v>722080</c:v>
                </c:pt>
                <c:pt idx="6330">
                  <c:v>561278</c:v>
                </c:pt>
                <c:pt idx="6331">
                  <c:v>645428</c:v>
                </c:pt>
                <c:pt idx="6332">
                  <c:v>635538</c:v>
                </c:pt>
                <c:pt idx="6333">
                  <c:v>296435</c:v>
                </c:pt>
                <c:pt idx="6334">
                  <c:v>250011</c:v>
                </c:pt>
                <c:pt idx="6335">
                  <c:v>693792</c:v>
                </c:pt>
                <c:pt idx="6336">
                  <c:v>1080683</c:v>
                </c:pt>
                <c:pt idx="6337">
                  <c:v>956265</c:v>
                </c:pt>
                <c:pt idx="6338">
                  <c:v>1103242</c:v>
                </c:pt>
                <c:pt idx="6339">
                  <c:v>798653</c:v>
                </c:pt>
                <c:pt idx="6340">
                  <c:v>967340</c:v>
                </c:pt>
                <c:pt idx="6341">
                  <c:v>587864</c:v>
                </c:pt>
                <c:pt idx="6342">
                  <c:v>86554</c:v>
                </c:pt>
                <c:pt idx="6343">
                  <c:v>678669</c:v>
                </c:pt>
                <c:pt idx="6344">
                  <c:v>873393</c:v>
                </c:pt>
                <c:pt idx="6345">
                  <c:v>881070</c:v>
                </c:pt>
                <c:pt idx="6346">
                  <c:v>1071224</c:v>
                </c:pt>
                <c:pt idx="6347">
                  <c:v>668330</c:v>
                </c:pt>
                <c:pt idx="6348">
                  <c:v>914439</c:v>
                </c:pt>
                <c:pt idx="6349">
                  <c:v>1223381</c:v>
                </c:pt>
                <c:pt idx="6350">
                  <c:v>710438</c:v>
                </c:pt>
                <c:pt idx="6351">
                  <c:v>742486</c:v>
                </c:pt>
                <c:pt idx="6352">
                  <c:v>1021581</c:v>
                </c:pt>
                <c:pt idx="6353">
                  <c:v>183193</c:v>
                </c:pt>
                <c:pt idx="6354">
                  <c:v>102774</c:v>
                </c:pt>
                <c:pt idx="6355">
                  <c:v>435265</c:v>
                </c:pt>
                <c:pt idx="6356">
                  <c:v>434627</c:v>
                </c:pt>
                <c:pt idx="6357">
                  <c:v>162032</c:v>
                </c:pt>
                <c:pt idx="6358">
                  <c:v>479362</c:v>
                </c:pt>
                <c:pt idx="6359">
                  <c:v>794747</c:v>
                </c:pt>
                <c:pt idx="6360">
                  <c:v>1131779</c:v>
                </c:pt>
                <c:pt idx="6361">
                  <c:v>348000</c:v>
                </c:pt>
                <c:pt idx="6362">
                  <c:v>195941</c:v>
                </c:pt>
                <c:pt idx="6363">
                  <c:v>224032</c:v>
                </c:pt>
                <c:pt idx="6364">
                  <c:v>128382</c:v>
                </c:pt>
                <c:pt idx="6365">
                  <c:v>466320</c:v>
                </c:pt>
                <c:pt idx="6366">
                  <c:v>321187</c:v>
                </c:pt>
                <c:pt idx="6367">
                  <c:v>556163</c:v>
                </c:pt>
                <c:pt idx="6368">
                  <c:v>811328</c:v>
                </c:pt>
                <c:pt idx="6369">
                  <c:v>739791</c:v>
                </c:pt>
                <c:pt idx="6370">
                  <c:v>512816</c:v>
                </c:pt>
                <c:pt idx="6371">
                  <c:v>857492</c:v>
                </c:pt>
                <c:pt idx="6372">
                  <c:v>941546</c:v>
                </c:pt>
                <c:pt idx="6373">
                  <c:v>832662</c:v>
                </c:pt>
                <c:pt idx="6374">
                  <c:v>1174358</c:v>
                </c:pt>
                <c:pt idx="6375">
                  <c:v>510033</c:v>
                </c:pt>
                <c:pt idx="6376">
                  <c:v>957827</c:v>
                </c:pt>
                <c:pt idx="6377">
                  <c:v>966360</c:v>
                </c:pt>
                <c:pt idx="6378">
                  <c:v>684010</c:v>
                </c:pt>
                <c:pt idx="6379">
                  <c:v>758664</c:v>
                </c:pt>
                <c:pt idx="6380">
                  <c:v>952418</c:v>
                </c:pt>
                <c:pt idx="6381">
                  <c:v>950290</c:v>
                </c:pt>
                <c:pt idx="6382">
                  <c:v>803025</c:v>
                </c:pt>
                <c:pt idx="6383">
                  <c:v>807962</c:v>
                </c:pt>
                <c:pt idx="6384">
                  <c:v>861569</c:v>
                </c:pt>
                <c:pt idx="6385">
                  <c:v>1005539</c:v>
                </c:pt>
                <c:pt idx="6386">
                  <c:v>26159</c:v>
                </c:pt>
                <c:pt idx="6387">
                  <c:v>133078</c:v>
                </c:pt>
                <c:pt idx="6388">
                  <c:v>104530</c:v>
                </c:pt>
                <c:pt idx="6389">
                  <c:v>321147</c:v>
                </c:pt>
                <c:pt idx="6390">
                  <c:v>459197</c:v>
                </c:pt>
                <c:pt idx="6391">
                  <c:v>228720</c:v>
                </c:pt>
                <c:pt idx="6392">
                  <c:v>216774</c:v>
                </c:pt>
                <c:pt idx="6393">
                  <c:v>357110</c:v>
                </c:pt>
                <c:pt idx="6394">
                  <c:v>406715</c:v>
                </c:pt>
                <c:pt idx="6395">
                  <c:v>551146</c:v>
                </c:pt>
                <c:pt idx="6396">
                  <c:v>862859</c:v>
                </c:pt>
                <c:pt idx="6397">
                  <c:v>221008</c:v>
                </c:pt>
                <c:pt idx="6398">
                  <c:v>254359</c:v>
                </c:pt>
                <c:pt idx="6399">
                  <c:v>187441</c:v>
                </c:pt>
                <c:pt idx="6400">
                  <c:v>242312</c:v>
                </c:pt>
                <c:pt idx="6401">
                  <c:v>202405</c:v>
                </c:pt>
                <c:pt idx="6402">
                  <c:v>197613</c:v>
                </c:pt>
                <c:pt idx="6403">
                  <c:v>536644</c:v>
                </c:pt>
                <c:pt idx="6404">
                  <c:v>236605</c:v>
                </c:pt>
                <c:pt idx="6405">
                  <c:v>332623</c:v>
                </c:pt>
                <c:pt idx="6406">
                  <c:v>366293</c:v>
                </c:pt>
                <c:pt idx="6407">
                  <c:v>411055</c:v>
                </c:pt>
                <c:pt idx="6408">
                  <c:v>501392</c:v>
                </c:pt>
                <c:pt idx="6409">
                  <c:v>351801</c:v>
                </c:pt>
                <c:pt idx="6410">
                  <c:v>488094</c:v>
                </c:pt>
                <c:pt idx="6411">
                  <c:v>517693</c:v>
                </c:pt>
                <c:pt idx="6412">
                  <c:v>319197</c:v>
                </c:pt>
                <c:pt idx="6413">
                  <c:v>541639</c:v>
                </c:pt>
                <c:pt idx="6414">
                  <c:v>395960</c:v>
                </c:pt>
                <c:pt idx="6415">
                  <c:v>427439</c:v>
                </c:pt>
                <c:pt idx="6416">
                  <c:v>344726</c:v>
                </c:pt>
                <c:pt idx="6417">
                  <c:v>345990</c:v>
                </c:pt>
                <c:pt idx="6418">
                  <c:v>492377</c:v>
                </c:pt>
                <c:pt idx="6419">
                  <c:v>351785</c:v>
                </c:pt>
                <c:pt idx="6420">
                  <c:v>1202623</c:v>
                </c:pt>
                <c:pt idx="6421">
                  <c:v>443593</c:v>
                </c:pt>
                <c:pt idx="6422">
                  <c:v>111598</c:v>
                </c:pt>
                <c:pt idx="6423">
                  <c:v>638133</c:v>
                </c:pt>
                <c:pt idx="6424">
                  <c:v>795525</c:v>
                </c:pt>
                <c:pt idx="6425">
                  <c:v>611582</c:v>
                </c:pt>
                <c:pt idx="6426">
                  <c:v>672469</c:v>
                </c:pt>
                <c:pt idx="6427">
                  <c:v>607210</c:v>
                </c:pt>
                <c:pt idx="6428">
                  <c:v>116034</c:v>
                </c:pt>
                <c:pt idx="6429">
                  <c:v>201125</c:v>
                </c:pt>
                <c:pt idx="6430">
                  <c:v>1087919</c:v>
                </c:pt>
                <c:pt idx="6431">
                  <c:v>310035</c:v>
                </c:pt>
                <c:pt idx="6432">
                  <c:v>1371175</c:v>
                </c:pt>
                <c:pt idx="6433">
                  <c:v>701722</c:v>
                </c:pt>
                <c:pt idx="6434">
                  <c:v>921053</c:v>
                </c:pt>
                <c:pt idx="6435">
                  <c:v>925624</c:v>
                </c:pt>
                <c:pt idx="6436">
                  <c:v>314895</c:v>
                </c:pt>
                <c:pt idx="6437">
                  <c:v>373642</c:v>
                </c:pt>
                <c:pt idx="6438">
                  <c:v>775565</c:v>
                </c:pt>
                <c:pt idx="6439">
                  <c:v>441222</c:v>
                </c:pt>
                <c:pt idx="6440">
                  <c:v>354448</c:v>
                </c:pt>
                <c:pt idx="6441">
                  <c:v>589257</c:v>
                </c:pt>
                <c:pt idx="6442">
                  <c:v>94082</c:v>
                </c:pt>
                <c:pt idx="6443">
                  <c:v>780305</c:v>
                </c:pt>
                <c:pt idx="6444">
                  <c:v>574635</c:v>
                </c:pt>
                <c:pt idx="6445">
                  <c:v>606382</c:v>
                </c:pt>
                <c:pt idx="6446">
                  <c:v>959115</c:v>
                </c:pt>
                <c:pt idx="6447">
                  <c:v>473553</c:v>
                </c:pt>
                <c:pt idx="6448">
                  <c:v>838848</c:v>
                </c:pt>
                <c:pt idx="6449">
                  <c:v>742078</c:v>
                </c:pt>
                <c:pt idx="6450">
                  <c:v>528839</c:v>
                </c:pt>
                <c:pt idx="6451">
                  <c:v>879848</c:v>
                </c:pt>
                <c:pt idx="6452">
                  <c:v>892002</c:v>
                </c:pt>
                <c:pt idx="6453">
                  <c:v>813126</c:v>
                </c:pt>
                <c:pt idx="6454">
                  <c:v>402259</c:v>
                </c:pt>
                <c:pt idx="6455">
                  <c:v>376679</c:v>
                </c:pt>
                <c:pt idx="6456">
                  <c:v>170615</c:v>
                </c:pt>
                <c:pt idx="6457">
                  <c:v>305430</c:v>
                </c:pt>
                <c:pt idx="6458">
                  <c:v>416115</c:v>
                </c:pt>
                <c:pt idx="6459">
                  <c:v>323650</c:v>
                </c:pt>
                <c:pt idx="6460">
                  <c:v>276530</c:v>
                </c:pt>
                <c:pt idx="6461">
                  <c:v>645193</c:v>
                </c:pt>
                <c:pt idx="6462">
                  <c:v>504145</c:v>
                </c:pt>
                <c:pt idx="6463">
                  <c:v>365383</c:v>
                </c:pt>
                <c:pt idx="6464">
                  <c:v>177563</c:v>
                </c:pt>
                <c:pt idx="6465">
                  <c:v>82689</c:v>
                </c:pt>
                <c:pt idx="6466">
                  <c:v>155547</c:v>
                </c:pt>
                <c:pt idx="6467">
                  <c:v>281308</c:v>
                </c:pt>
                <c:pt idx="6468">
                  <c:v>70780</c:v>
                </c:pt>
                <c:pt idx="6469">
                  <c:v>1049288</c:v>
                </c:pt>
                <c:pt idx="6470">
                  <c:v>1514687</c:v>
                </c:pt>
                <c:pt idx="6471">
                  <c:v>1246692</c:v>
                </c:pt>
                <c:pt idx="6472">
                  <c:v>3057874</c:v>
                </c:pt>
                <c:pt idx="6473">
                  <c:v>396194</c:v>
                </c:pt>
                <c:pt idx="6474">
                  <c:v>58086</c:v>
                </c:pt>
                <c:pt idx="6475">
                  <c:v>432780</c:v>
                </c:pt>
                <c:pt idx="6476">
                  <c:v>255674</c:v>
                </c:pt>
                <c:pt idx="6477">
                  <c:v>105088</c:v>
                </c:pt>
                <c:pt idx="6478">
                  <c:v>91910</c:v>
                </c:pt>
                <c:pt idx="6479">
                  <c:v>250648</c:v>
                </c:pt>
                <c:pt idx="6480">
                  <c:v>155473</c:v>
                </c:pt>
                <c:pt idx="6481">
                  <c:v>1372355</c:v>
                </c:pt>
                <c:pt idx="6482">
                  <c:v>172427</c:v>
                </c:pt>
                <c:pt idx="6483">
                  <c:v>11249726</c:v>
                </c:pt>
                <c:pt idx="6484">
                  <c:v>1250814</c:v>
                </c:pt>
                <c:pt idx="6485">
                  <c:v>2296736</c:v>
                </c:pt>
                <c:pt idx="6486">
                  <c:v>92482</c:v>
                </c:pt>
                <c:pt idx="6487">
                  <c:v>34432</c:v>
                </c:pt>
                <c:pt idx="6488">
                  <c:v>241663</c:v>
                </c:pt>
                <c:pt idx="6489">
                  <c:v>6212638</c:v>
                </c:pt>
                <c:pt idx="6490">
                  <c:v>1936672</c:v>
                </c:pt>
                <c:pt idx="6491">
                  <c:v>1938051</c:v>
                </c:pt>
                <c:pt idx="6492">
                  <c:v>774582</c:v>
                </c:pt>
                <c:pt idx="6493">
                  <c:v>190288</c:v>
                </c:pt>
                <c:pt idx="6494">
                  <c:v>1015889</c:v>
                </c:pt>
                <c:pt idx="6495">
                  <c:v>776998</c:v>
                </c:pt>
                <c:pt idx="6496">
                  <c:v>226698</c:v>
                </c:pt>
                <c:pt idx="6497">
                  <c:v>321841</c:v>
                </c:pt>
                <c:pt idx="6498">
                  <c:v>4399046</c:v>
                </c:pt>
                <c:pt idx="6499">
                  <c:v>184004</c:v>
                </c:pt>
                <c:pt idx="6500">
                  <c:v>39816</c:v>
                </c:pt>
                <c:pt idx="6501">
                  <c:v>16071</c:v>
                </c:pt>
                <c:pt idx="6502">
                  <c:v>103238</c:v>
                </c:pt>
                <c:pt idx="6503">
                  <c:v>93511</c:v>
                </c:pt>
                <c:pt idx="6504">
                  <c:v>369778</c:v>
                </c:pt>
                <c:pt idx="6505">
                  <c:v>395554</c:v>
                </c:pt>
                <c:pt idx="6506">
                  <c:v>150048</c:v>
                </c:pt>
                <c:pt idx="6507">
                  <c:v>208226</c:v>
                </c:pt>
                <c:pt idx="6508">
                  <c:v>36987</c:v>
                </c:pt>
                <c:pt idx="6509">
                  <c:v>25117</c:v>
                </c:pt>
                <c:pt idx="6510">
                  <c:v>183538</c:v>
                </c:pt>
                <c:pt idx="6511">
                  <c:v>384986</c:v>
                </c:pt>
                <c:pt idx="6512">
                  <c:v>216075</c:v>
                </c:pt>
                <c:pt idx="6513">
                  <c:v>332785</c:v>
                </c:pt>
                <c:pt idx="6514">
                  <c:v>223928</c:v>
                </c:pt>
                <c:pt idx="6515">
                  <c:v>296392</c:v>
                </c:pt>
                <c:pt idx="6516">
                  <c:v>176306</c:v>
                </c:pt>
                <c:pt idx="6517">
                  <c:v>152414</c:v>
                </c:pt>
                <c:pt idx="6518">
                  <c:v>153251</c:v>
                </c:pt>
                <c:pt idx="6519">
                  <c:v>158508</c:v>
                </c:pt>
                <c:pt idx="6520">
                  <c:v>296361</c:v>
                </c:pt>
                <c:pt idx="6521">
                  <c:v>88417</c:v>
                </c:pt>
                <c:pt idx="6522">
                  <c:v>111650</c:v>
                </c:pt>
                <c:pt idx="6523">
                  <c:v>156026</c:v>
                </c:pt>
                <c:pt idx="6524">
                  <c:v>152891</c:v>
                </c:pt>
                <c:pt idx="6525">
                  <c:v>198544</c:v>
                </c:pt>
                <c:pt idx="6526">
                  <c:v>109290</c:v>
                </c:pt>
                <c:pt idx="6527">
                  <c:v>108715</c:v>
                </c:pt>
                <c:pt idx="6528">
                  <c:v>192356</c:v>
                </c:pt>
                <c:pt idx="6529">
                  <c:v>90990</c:v>
                </c:pt>
                <c:pt idx="6530">
                  <c:v>120917</c:v>
                </c:pt>
                <c:pt idx="6531">
                  <c:v>139201</c:v>
                </c:pt>
                <c:pt idx="6532">
                  <c:v>519101</c:v>
                </c:pt>
                <c:pt idx="6533">
                  <c:v>158078</c:v>
                </c:pt>
                <c:pt idx="6534">
                  <c:v>241153</c:v>
                </c:pt>
                <c:pt idx="6535">
                  <c:v>153606</c:v>
                </c:pt>
                <c:pt idx="6536">
                  <c:v>121603</c:v>
                </c:pt>
                <c:pt idx="6537">
                  <c:v>176927</c:v>
                </c:pt>
                <c:pt idx="6538">
                  <c:v>58985</c:v>
                </c:pt>
                <c:pt idx="6539">
                  <c:v>68478</c:v>
                </c:pt>
                <c:pt idx="6540">
                  <c:v>106579</c:v>
                </c:pt>
                <c:pt idx="6541">
                  <c:v>156980</c:v>
                </c:pt>
                <c:pt idx="6542">
                  <c:v>106608</c:v>
                </c:pt>
                <c:pt idx="6543">
                  <c:v>359863</c:v>
                </c:pt>
                <c:pt idx="6544">
                  <c:v>49245</c:v>
                </c:pt>
                <c:pt idx="6545">
                  <c:v>127387</c:v>
                </c:pt>
                <c:pt idx="6546">
                  <c:v>130213</c:v>
                </c:pt>
                <c:pt idx="6547">
                  <c:v>283391</c:v>
                </c:pt>
                <c:pt idx="6548">
                  <c:v>75388</c:v>
                </c:pt>
                <c:pt idx="6549">
                  <c:v>96471</c:v>
                </c:pt>
                <c:pt idx="6550">
                  <c:v>78447</c:v>
                </c:pt>
                <c:pt idx="6551">
                  <c:v>33648</c:v>
                </c:pt>
                <c:pt idx="6552">
                  <c:v>47190</c:v>
                </c:pt>
                <c:pt idx="6553">
                  <c:v>46669</c:v>
                </c:pt>
                <c:pt idx="6554">
                  <c:v>44582</c:v>
                </c:pt>
                <c:pt idx="6555">
                  <c:v>89164</c:v>
                </c:pt>
                <c:pt idx="6556">
                  <c:v>29720</c:v>
                </c:pt>
                <c:pt idx="6557">
                  <c:v>34918</c:v>
                </c:pt>
                <c:pt idx="6558">
                  <c:v>56610</c:v>
                </c:pt>
                <c:pt idx="6559">
                  <c:v>70118</c:v>
                </c:pt>
                <c:pt idx="6560">
                  <c:v>39386</c:v>
                </c:pt>
                <c:pt idx="6561">
                  <c:v>57832</c:v>
                </c:pt>
                <c:pt idx="6562">
                  <c:v>67504</c:v>
                </c:pt>
                <c:pt idx="6563">
                  <c:v>58877</c:v>
                </c:pt>
                <c:pt idx="6564">
                  <c:v>57658</c:v>
                </c:pt>
                <c:pt idx="6565">
                  <c:v>42824</c:v>
                </c:pt>
                <c:pt idx="6566">
                  <c:v>45166</c:v>
                </c:pt>
                <c:pt idx="6567">
                  <c:v>44925</c:v>
                </c:pt>
                <c:pt idx="6568">
                  <c:v>47801</c:v>
                </c:pt>
                <c:pt idx="6569">
                  <c:v>39547</c:v>
                </c:pt>
                <c:pt idx="6570">
                  <c:v>38896</c:v>
                </c:pt>
                <c:pt idx="6571">
                  <c:v>42368</c:v>
                </c:pt>
                <c:pt idx="6572">
                  <c:v>71455</c:v>
                </c:pt>
                <c:pt idx="6573">
                  <c:v>43409</c:v>
                </c:pt>
                <c:pt idx="6574">
                  <c:v>53586</c:v>
                </c:pt>
                <c:pt idx="6575">
                  <c:v>75160</c:v>
                </c:pt>
                <c:pt idx="6576">
                  <c:v>52252</c:v>
                </c:pt>
                <c:pt idx="6577">
                  <c:v>54210</c:v>
                </c:pt>
                <c:pt idx="6578">
                  <c:v>126589</c:v>
                </c:pt>
                <c:pt idx="6579">
                  <c:v>67036</c:v>
                </c:pt>
                <c:pt idx="6580">
                  <c:v>141665</c:v>
                </c:pt>
                <c:pt idx="6581">
                  <c:v>68095</c:v>
                </c:pt>
                <c:pt idx="6582">
                  <c:v>131001</c:v>
                </c:pt>
                <c:pt idx="6583">
                  <c:v>115108</c:v>
                </c:pt>
                <c:pt idx="6584">
                  <c:v>107730</c:v>
                </c:pt>
                <c:pt idx="6585">
                  <c:v>100746</c:v>
                </c:pt>
                <c:pt idx="6586">
                  <c:v>94577</c:v>
                </c:pt>
                <c:pt idx="6587">
                  <c:v>127453</c:v>
                </c:pt>
                <c:pt idx="6588">
                  <c:v>52545</c:v>
                </c:pt>
                <c:pt idx="6589">
                  <c:v>87886</c:v>
                </c:pt>
                <c:pt idx="6590">
                  <c:v>138254</c:v>
                </c:pt>
                <c:pt idx="6591">
                  <c:v>67116</c:v>
                </c:pt>
                <c:pt idx="6592">
                  <c:v>154740</c:v>
                </c:pt>
                <c:pt idx="6593">
                  <c:v>92119</c:v>
                </c:pt>
                <c:pt idx="6594">
                  <c:v>67215</c:v>
                </c:pt>
                <c:pt idx="6595">
                  <c:v>72355</c:v>
                </c:pt>
                <c:pt idx="6596">
                  <c:v>84423</c:v>
                </c:pt>
                <c:pt idx="6597">
                  <c:v>101589</c:v>
                </c:pt>
                <c:pt idx="6598">
                  <c:v>58152</c:v>
                </c:pt>
                <c:pt idx="6599">
                  <c:v>107015</c:v>
                </c:pt>
                <c:pt idx="6600">
                  <c:v>250534</c:v>
                </c:pt>
                <c:pt idx="6601">
                  <c:v>118882</c:v>
                </c:pt>
                <c:pt idx="6602">
                  <c:v>199503</c:v>
                </c:pt>
                <c:pt idx="6603">
                  <c:v>106418</c:v>
                </c:pt>
                <c:pt idx="6604">
                  <c:v>150780</c:v>
                </c:pt>
                <c:pt idx="6605">
                  <c:v>153578</c:v>
                </c:pt>
                <c:pt idx="6606">
                  <c:v>333387</c:v>
                </c:pt>
                <c:pt idx="6607">
                  <c:v>78464</c:v>
                </c:pt>
                <c:pt idx="6608">
                  <c:v>58028</c:v>
                </c:pt>
                <c:pt idx="6609">
                  <c:v>74395</c:v>
                </c:pt>
                <c:pt idx="6610">
                  <c:v>99978</c:v>
                </c:pt>
                <c:pt idx="6611">
                  <c:v>154544</c:v>
                </c:pt>
                <c:pt idx="6612">
                  <c:v>131869</c:v>
                </c:pt>
                <c:pt idx="6613">
                  <c:v>126460</c:v>
                </c:pt>
                <c:pt idx="6614">
                  <c:v>357742</c:v>
                </c:pt>
                <c:pt idx="6615">
                  <c:v>402605</c:v>
                </c:pt>
                <c:pt idx="6616">
                  <c:v>149864</c:v>
                </c:pt>
                <c:pt idx="6617">
                  <c:v>171843</c:v>
                </c:pt>
                <c:pt idx="6618">
                  <c:v>137565</c:v>
                </c:pt>
                <c:pt idx="6619">
                  <c:v>281364</c:v>
                </c:pt>
                <c:pt idx="6620">
                  <c:v>349634</c:v>
                </c:pt>
                <c:pt idx="6621">
                  <c:v>321561</c:v>
                </c:pt>
                <c:pt idx="6622">
                  <c:v>139541</c:v>
                </c:pt>
                <c:pt idx="6623">
                  <c:v>80633</c:v>
                </c:pt>
                <c:pt idx="6624">
                  <c:v>451108</c:v>
                </c:pt>
                <c:pt idx="6625">
                  <c:v>174868</c:v>
                </c:pt>
                <c:pt idx="6626">
                  <c:v>152643</c:v>
                </c:pt>
                <c:pt idx="6627">
                  <c:v>91014</c:v>
                </c:pt>
                <c:pt idx="6628">
                  <c:v>143593</c:v>
                </c:pt>
                <c:pt idx="6629">
                  <c:v>295407</c:v>
                </c:pt>
                <c:pt idx="6630">
                  <c:v>149671</c:v>
                </c:pt>
                <c:pt idx="6631">
                  <c:v>311805</c:v>
                </c:pt>
                <c:pt idx="6632">
                  <c:v>174343</c:v>
                </c:pt>
                <c:pt idx="6633">
                  <c:v>207647</c:v>
                </c:pt>
                <c:pt idx="6634">
                  <c:v>210976</c:v>
                </c:pt>
                <c:pt idx="6635">
                  <c:v>227469</c:v>
                </c:pt>
                <c:pt idx="6636">
                  <c:v>22890</c:v>
                </c:pt>
                <c:pt idx="6637">
                  <c:v>157567</c:v>
                </c:pt>
                <c:pt idx="6638">
                  <c:v>343364</c:v>
                </c:pt>
                <c:pt idx="6639">
                  <c:v>358148</c:v>
                </c:pt>
                <c:pt idx="6640">
                  <c:v>279768</c:v>
                </c:pt>
                <c:pt idx="6641">
                  <c:v>305630</c:v>
                </c:pt>
                <c:pt idx="6642">
                  <c:v>382848</c:v>
                </c:pt>
                <c:pt idx="6643">
                  <c:v>340584</c:v>
                </c:pt>
                <c:pt idx="6644">
                  <c:v>221311</c:v>
                </c:pt>
                <c:pt idx="6645">
                  <c:v>301335</c:v>
                </c:pt>
                <c:pt idx="6646">
                  <c:v>262083</c:v>
                </c:pt>
                <c:pt idx="6647">
                  <c:v>305493</c:v>
                </c:pt>
                <c:pt idx="6648">
                  <c:v>285266</c:v>
                </c:pt>
                <c:pt idx="6649">
                  <c:v>521325</c:v>
                </c:pt>
                <c:pt idx="6650">
                  <c:v>178142</c:v>
                </c:pt>
                <c:pt idx="6651">
                  <c:v>273003</c:v>
                </c:pt>
                <c:pt idx="6652">
                  <c:v>299121</c:v>
                </c:pt>
                <c:pt idx="6653">
                  <c:v>247222</c:v>
                </c:pt>
                <c:pt idx="6654">
                  <c:v>284461</c:v>
                </c:pt>
                <c:pt idx="6655">
                  <c:v>248797</c:v>
                </c:pt>
                <c:pt idx="6656">
                  <c:v>175291</c:v>
                </c:pt>
                <c:pt idx="6657">
                  <c:v>206633</c:v>
                </c:pt>
                <c:pt idx="6658">
                  <c:v>196868</c:v>
                </c:pt>
                <c:pt idx="6659">
                  <c:v>232733</c:v>
                </c:pt>
                <c:pt idx="6660">
                  <c:v>277189</c:v>
                </c:pt>
                <c:pt idx="6661">
                  <c:v>198755</c:v>
                </c:pt>
                <c:pt idx="6662">
                  <c:v>234877</c:v>
                </c:pt>
                <c:pt idx="6663">
                  <c:v>217811</c:v>
                </c:pt>
                <c:pt idx="6664">
                  <c:v>197742</c:v>
                </c:pt>
                <c:pt idx="6665">
                  <c:v>201375</c:v>
                </c:pt>
                <c:pt idx="6666">
                  <c:v>223164</c:v>
                </c:pt>
                <c:pt idx="6667">
                  <c:v>560830</c:v>
                </c:pt>
                <c:pt idx="6668">
                  <c:v>419529</c:v>
                </c:pt>
                <c:pt idx="6669">
                  <c:v>86946</c:v>
                </c:pt>
                <c:pt idx="6670">
                  <c:v>307667</c:v>
                </c:pt>
                <c:pt idx="6671">
                  <c:v>262379</c:v>
                </c:pt>
                <c:pt idx="6672">
                  <c:v>65425</c:v>
                </c:pt>
                <c:pt idx="6673">
                  <c:v>58699</c:v>
                </c:pt>
                <c:pt idx="6674">
                  <c:v>434379</c:v>
                </c:pt>
                <c:pt idx="6675">
                  <c:v>220179</c:v>
                </c:pt>
                <c:pt idx="6676">
                  <c:v>136041</c:v>
                </c:pt>
                <c:pt idx="6677">
                  <c:v>40676</c:v>
                </c:pt>
                <c:pt idx="6678">
                  <c:v>183491</c:v>
                </c:pt>
                <c:pt idx="6679">
                  <c:v>122832</c:v>
                </c:pt>
                <c:pt idx="6680">
                  <c:v>1256609</c:v>
                </c:pt>
                <c:pt idx="6681">
                  <c:v>215493</c:v>
                </c:pt>
                <c:pt idx="6682">
                  <c:v>386048</c:v>
                </c:pt>
                <c:pt idx="6683">
                  <c:v>2628415</c:v>
                </c:pt>
                <c:pt idx="6684">
                  <c:v>146259</c:v>
                </c:pt>
                <c:pt idx="6685">
                  <c:v>511482</c:v>
                </c:pt>
                <c:pt idx="6686">
                  <c:v>316878</c:v>
                </c:pt>
                <c:pt idx="6687">
                  <c:v>123931</c:v>
                </c:pt>
                <c:pt idx="6688">
                  <c:v>1125244</c:v>
                </c:pt>
                <c:pt idx="6689">
                  <c:v>26617</c:v>
                </c:pt>
                <c:pt idx="6690">
                  <c:v>41554</c:v>
                </c:pt>
                <c:pt idx="6691">
                  <c:v>229070</c:v>
                </c:pt>
                <c:pt idx="6692">
                  <c:v>652294</c:v>
                </c:pt>
                <c:pt idx="6693">
                  <c:v>59795</c:v>
                </c:pt>
                <c:pt idx="6694">
                  <c:v>119452</c:v>
                </c:pt>
                <c:pt idx="6695">
                  <c:v>411700</c:v>
                </c:pt>
                <c:pt idx="6696">
                  <c:v>182090</c:v>
                </c:pt>
                <c:pt idx="6697">
                  <c:v>1255687</c:v>
                </c:pt>
                <c:pt idx="6698">
                  <c:v>87353</c:v>
                </c:pt>
                <c:pt idx="6699">
                  <c:v>1283557</c:v>
                </c:pt>
                <c:pt idx="6700">
                  <c:v>491430</c:v>
                </c:pt>
                <c:pt idx="6701">
                  <c:v>262142</c:v>
                </c:pt>
                <c:pt idx="6702">
                  <c:v>1290080</c:v>
                </c:pt>
                <c:pt idx="6703">
                  <c:v>168052</c:v>
                </c:pt>
                <c:pt idx="6704">
                  <c:v>922199</c:v>
                </c:pt>
                <c:pt idx="6705">
                  <c:v>323905</c:v>
                </c:pt>
                <c:pt idx="6706">
                  <c:v>158494</c:v>
                </c:pt>
                <c:pt idx="6707">
                  <c:v>1408283</c:v>
                </c:pt>
                <c:pt idx="6708">
                  <c:v>668208</c:v>
                </c:pt>
                <c:pt idx="6709">
                  <c:v>279418</c:v>
                </c:pt>
                <c:pt idx="6710">
                  <c:v>124699</c:v>
                </c:pt>
                <c:pt idx="6711">
                  <c:v>456764</c:v>
                </c:pt>
                <c:pt idx="6712">
                  <c:v>260191</c:v>
                </c:pt>
                <c:pt idx="6713">
                  <c:v>212113</c:v>
                </c:pt>
                <c:pt idx="6714">
                  <c:v>1104234</c:v>
                </c:pt>
                <c:pt idx="6715">
                  <c:v>82255</c:v>
                </c:pt>
                <c:pt idx="6716">
                  <c:v>108937</c:v>
                </c:pt>
                <c:pt idx="6717">
                  <c:v>745154</c:v>
                </c:pt>
                <c:pt idx="6718">
                  <c:v>134037</c:v>
                </c:pt>
                <c:pt idx="6719">
                  <c:v>140175</c:v>
                </c:pt>
                <c:pt idx="6720">
                  <c:v>1706816</c:v>
                </c:pt>
                <c:pt idx="6721">
                  <c:v>2446019</c:v>
                </c:pt>
                <c:pt idx="6722">
                  <c:v>3809799</c:v>
                </c:pt>
                <c:pt idx="6723">
                  <c:v>7971231</c:v>
                </c:pt>
                <c:pt idx="6724">
                  <c:v>511567</c:v>
                </c:pt>
                <c:pt idx="6725">
                  <c:v>644267</c:v>
                </c:pt>
                <c:pt idx="6726">
                  <c:v>313913</c:v>
                </c:pt>
                <c:pt idx="6727">
                  <c:v>328613</c:v>
                </c:pt>
                <c:pt idx="6728">
                  <c:v>633075</c:v>
                </c:pt>
                <c:pt idx="6729">
                  <c:v>82920</c:v>
                </c:pt>
                <c:pt idx="6730">
                  <c:v>18982</c:v>
                </c:pt>
                <c:pt idx="6731">
                  <c:v>144651</c:v>
                </c:pt>
                <c:pt idx="6732">
                  <c:v>1371614</c:v>
                </c:pt>
                <c:pt idx="6733">
                  <c:v>109905</c:v>
                </c:pt>
                <c:pt idx="6734">
                  <c:v>1875142</c:v>
                </c:pt>
                <c:pt idx="6735">
                  <c:v>764256</c:v>
                </c:pt>
                <c:pt idx="6736">
                  <c:v>89552</c:v>
                </c:pt>
                <c:pt idx="6737">
                  <c:v>384491</c:v>
                </c:pt>
                <c:pt idx="6738">
                  <c:v>79365</c:v>
                </c:pt>
                <c:pt idx="6739">
                  <c:v>42985</c:v>
                </c:pt>
                <c:pt idx="6740">
                  <c:v>786200</c:v>
                </c:pt>
                <c:pt idx="6741">
                  <c:v>151467</c:v>
                </c:pt>
                <c:pt idx="6742">
                  <c:v>2031714</c:v>
                </c:pt>
                <c:pt idx="6743">
                  <c:v>50604</c:v>
                </c:pt>
                <c:pt idx="6744">
                  <c:v>1407615</c:v>
                </c:pt>
                <c:pt idx="6745">
                  <c:v>1585634</c:v>
                </c:pt>
                <c:pt idx="6746">
                  <c:v>154764</c:v>
                </c:pt>
                <c:pt idx="6747">
                  <c:v>2399022</c:v>
                </c:pt>
                <c:pt idx="6748">
                  <c:v>1155899</c:v>
                </c:pt>
                <c:pt idx="6749">
                  <c:v>130695</c:v>
                </c:pt>
                <c:pt idx="6750">
                  <c:v>140993</c:v>
                </c:pt>
                <c:pt idx="6751">
                  <c:v>16151630</c:v>
                </c:pt>
                <c:pt idx="6752">
                  <c:v>159191</c:v>
                </c:pt>
                <c:pt idx="6753">
                  <c:v>224100</c:v>
                </c:pt>
                <c:pt idx="6754">
                  <c:v>2003322</c:v>
                </c:pt>
                <c:pt idx="6755">
                  <c:v>70069</c:v>
                </c:pt>
                <c:pt idx="6756">
                  <c:v>391244</c:v>
                </c:pt>
                <c:pt idx="6757">
                  <c:v>1055755</c:v>
                </c:pt>
                <c:pt idx="6758">
                  <c:v>511231</c:v>
                </c:pt>
                <c:pt idx="6759">
                  <c:v>918026</c:v>
                </c:pt>
                <c:pt idx="6760">
                  <c:v>85590</c:v>
                </c:pt>
                <c:pt idx="6761">
                  <c:v>167669</c:v>
                </c:pt>
                <c:pt idx="6762">
                  <c:v>158219</c:v>
                </c:pt>
                <c:pt idx="6763">
                  <c:v>40013</c:v>
                </c:pt>
                <c:pt idx="6764">
                  <c:v>107573</c:v>
                </c:pt>
                <c:pt idx="6765">
                  <c:v>198723</c:v>
                </c:pt>
                <c:pt idx="6766">
                  <c:v>136072</c:v>
                </c:pt>
                <c:pt idx="6767">
                  <c:v>1113890</c:v>
                </c:pt>
                <c:pt idx="6768">
                  <c:v>19113</c:v>
                </c:pt>
                <c:pt idx="6769">
                  <c:v>48004</c:v>
                </c:pt>
                <c:pt idx="6770">
                  <c:v>50693</c:v>
                </c:pt>
                <c:pt idx="6771">
                  <c:v>250886</c:v>
                </c:pt>
                <c:pt idx="6772">
                  <c:v>1491081</c:v>
                </c:pt>
                <c:pt idx="6773">
                  <c:v>62442</c:v>
                </c:pt>
                <c:pt idx="6774">
                  <c:v>330284</c:v>
                </c:pt>
                <c:pt idx="6775">
                  <c:v>28951</c:v>
                </c:pt>
                <c:pt idx="6776">
                  <c:v>654770</c:v>
                </c:pt>
                <c:pt idx="6777">
                  <c:v>79845</c:v>
                </c:pt>
                <c:pt idx="6778">
                  <c:v>99777</c:v>
                </c:pt>
                <c:pt idx="6779">
                  <c:v>109989</c:v>
                </c:pt>
                <c:pt idx="6780">
                  <c:v>1764671</c:v>
                </c:pt>
                <c:pt idx="6781">
                  <c:v>39802</c:v>
                </c:pt>
                <c:pt idx="6782">
                  <c:v>94363</c:v>
                </c:pt>
                <c:pt idx="6783">
                  <c:v>103466</c:v>
                </c:pt>
                <c:pt idx="6784">
                  <c:v>119984</c:v>
                </c:pt>
                <c:pt idx="6785">
                  <c:v>45161</c:v>
                </c:pt>
                <c:pt idx="6786">
                  <c:v>87287</c:v>
                </c:pt>
                <c:pt idx="6787">
                  <c:v>38747</c:v>
                </c:pt>
                <c:pt idx="6788">
                  <c:v>32757</c:v>
                </c:pt>
                <c:pt idx="6789">
                  <c:v>68811</c:v>
                </c:pt>
                <c:pt idx="6790">
                  <c:v>65048</c:v>
                </c:pt>
                <c:pt idx="6791">
                  <c:v>29544</c:v>
                </c:pt>
                <c:pt idx="6792">
                  <c:v>79723</c:v>
                </c:pt>
                <c:pt idx="6793">
                  <c:v>48723</c:v>
                </c:pt>
                <c:pt idx="6794">
                  <c:v>74816</c:v>
                </c:pt>
                <c:pt idx="6795">
                  <c:v>74665</c:v>
                </c:pt>
                <c:pt idx="6796">
                  <c:v>47240</c:v>
                </c:pt>
                <c:pt idx="6797">
                  <c:v>47207</c:v>
                </c:pt>
                <c:pt idx="6798">
                  <c:v>52727</c:v>
                </c:pt>
                <c:pt idx="6799">
                  <c:v>49558</c:v>
                </c:pt>
                <c:pt idx="6800">
                  <c:v>74254</c:v>
                </c:pt>
                <c:pt idx="6801">
                  <c:v>77914</c:v>
                </c:pt>
                <c:pt idx="6802">
                  <c:v>73865</c:v>
                </c:pt>
                <c:pt idx="6803">
                  <c:v>71549</c:v>
                </c:pt>
                <c:pt idx="6804">
                  <c:v>6401464</c:v>
                </c:pt>
                <c:pt idx="6805">
                  <c:v>263755</c:v>
                </c:pt>
                <c:pt idx="6806">
                  <c:v>125028</c:v>
                </c:pt>
                <c:pt idx="6807">
                  <c:v>215005</c:v>
                </c:pt>
                <c:pt idx="6808">
                  <c:v>66416</c:v>
                </c:pt>
                <c:pt idx="6809">
                  <c:v>288953</c:v>
                </c:pt>
                <c:pt idx="6810">
                  <c:v>678124</c:v>
                </c:pt>
                <c:pt idx="6811">
                  <c:v>53742</c:v>
                </c:pt>
                <c:pt idx="6812">
                  <c:v>11767339</c:v>
                </c:pt>
                <c:pt idx="6813">
                  <c:v>6603124</c:v>
                </c:pt>
                <c:pt idx="6814">
                  <c:v>8476168</c:v>
                </c:pt>
                <c:pt idx="6815">
                  <c:v>2549922</c:v>
                </c:pt>
                <c:pt idx="6816">
                  <c:v>1385463</c:v>
                </c:pt>
                <c:pt idx="6817">
                  <c:v>369445</c:v>
                </c:pt>
                <c:pt idx="6818">
                  <c:v>49499</c:v>
                </c:pt>
                <c:pt idx="6819">
                  <c:v>348495</c:v>
                </c:pt>
                <c:pt idx="6820">
                  <c:v>218394</c:v>
                </c:pt>
                <c:pt idx="6821">
                  <c:v>491282</c:v>
                </c:pt>
                <c:pt idx="6822">
                  <c:v>355315</c:v>
                </c:pt>
                <c:pt idx="6823">
                  <c:v>13530</c:v>
                </c:pt>
                <c:pt idx="6824">
                  <c:v>1891995</c:v>
                </c:pt>
                <c:pt idx="6825">
                  <c:v>2291019</c:v>
                </c:pt>
                <c:pt idx="6826">
                  <c:v>120951</c:v>
                </c:pt>
                <c:pt idx="6827">
                  <c:v>500733</c:v>
                </c:pt>
                <c:pt idx="6828">
                  <c:v>30244</c:v>
                </c:pt>
                <c:pt idx="6829">
                  <c:v>52400</c:v>
                </c:pt>
                <c:pt idx="6830">
                  <c:v>582838</c:v>
                </c:pt>
                <c:pt idx="6831">
                  <c:v>1867560</c:v>
                </c:pt>
                <c:pt idx="6832">
                  <c:v>21872</c:v>
                </c:pt>
                <c:pt idx="6833">
                  <c:v>101892</c:v>
                </c:pt>
                <c:pt idx="6834">
                  <c:v>163275</c:v>
                </c:pt>
                <c:pt idx="6835">
                  <c:v>22833</c:v>
                </c:pt>
                <c:pt idx="6836">
                  <c:v>113090</c:v>
                </c:pt>
                <c:pt idx="6837">
                  <c:v>44225</c:v>
                </c:pt>
                <c:pt idx="6838">
                  <c:v>1248714</c:v>
                </c:pt>
                <c:pt idx="6839">
                  <c:v>358416</c:v>
                </c:pt>
                <c:pt idx="6840">
                  <c:v>2096711</c:v>
                </c:pt>
                <c:pt idx="6841">
                  <c:v>262972</c:v>
                </c:pt>
                <c:pt idx="6842">
                  <c:v>2193206</c:v>
                </c:pt>
                <c:pt idx="6843">
                  <c:v>1644895</c:v>
                </c:pt>
                <c:pt idx="6844">
                  <c:v>2284068</c:v>
                </c:pt>
                <c:pt idx="6845">
                  <c:v>4306937</c:v>
                </c:pt>
                <c:pt idx="6846">
                  <c:v>2281675</c:v>
                </c:pt>
                <c:pt idx="6847">
                  <c:v>200125</c:v>
                </c:pt>
                <c:pt idx="6848">
                  <c:v>261496</c:v>
                </c:pt>
                <c:pt idx="6849">
                  <c:v>80055</c:v>
                </c:pt>
                <c:pt idx="6850">
                  <c:v>21698</c:v>
                </c:pt>
                <c:pt idx="6851">
                  <c:v>67104</c:v>
                </c:pt>
                <c:pt idx="6852">
                  <c:v>199016</c:v>
                </c:pt>
                <c:pt idx="6853">
                  <c:v>124440</c:v>
                </c:pt>
                <c:pt idx="6854">
                  <c:v>3382059</c:v>
                </c:pt>
                <c:pt idx="6855">
                  <c:v>283883</c:v>
                </c:pt>
                <c:pt idx="6856">
                  <c:v>210716</c:v>
                </c:pt>
                <c:pt idx="6857">
                  <c:v>558743</c:v>
                </c:pt>
                <c:pt idx="6858">
                  <c:v>19202</c:v>
                </c:pt>
                <c:pt idx="6859">
                  <c:v>210747</c:v>
                </c:pt>
                <c:pt idx="6860">
                  <c:v>145359</c:v>
                </c:pt>
                <c:pt idx="6861">
                  <c:v>134944</c:v>
                </c:pt>
                <c:pt idx="6862">
                  <c:v>150915</c:v>
                </c:pt>
                <c:pt idx="6863">
                  <c:v>693264</c:v>
                </c:pt>
                <c:pt idx="6864">
                  <c:v>302674</c:v>
                </c:pt>
                <c:pt idx="6865">
                  <c:v>473620</c:v>
                </c:pt>
                <c:pt idx="6866">
                  <c:v>76915</c:v>
                </c:pt>
                <c:pt idx="6867">
                  <c:v>479728</c:v>
                </c:pt>
                <c:pt idx="6868">
                  <c:v>1852675</c:v>
                </c:pt>
                <c:pt idx="6869">
                  <c:v>1680547</c:v>
                </c:pt>
                <c:pt idx="6870">
                  <c:v>677811</c:v>
                </c:pt>
                <c:pt idx="6871">
                  <c:v>1491799</c:v>
                </c:pt>
                <c:pt idx="6872">
                  <c:v>175152</c:v>
                </c:pt>
                <c:pt idx="6873">
                  <c:v>3949557</c:v>
                </c:pt>
                <c:pt idx="6874">
                  <c:v>46256</c:v>
                </c:pt>
                <c:pt idx="6875">
                  <c:v>256375</c:v>
                </c:pt>
                <c:pt idx="6876">
                  <c:v>452405</c:v>
                </c:pt>
                <c:pt idx="6877">
                  <c:v>428936</c:v>
                </c:pt>
                <c:pt idx="6878">
                  <c:v>562194</c:v>
                </c:pt>
                <c:pt idx="6879">
                  <c:v>464011</c:v>
                </c:pt>
                <c:pt idx="6880">
                  <c:v>687801</c:v>
                </c:pt>
                <c:pt idx="6881">
                  <c:v>675673</c:v>
                </c:pt>
                <c:pt idx="6882">
                  <c:v>338672</c:v>
                </c:pt>
                <c:pt idx="6883">
                  <c:v>407581</c:v>
                </c:pt>
                <c:pt idx="6884">
                  <c:v>411957</c:v>
                </c:pt>
                <c:pt idx="6885">
                  <c:v>493978</c:v>
                </c:pt>
                <c:pt idx="6886">
                  <c:v>650197</c:v>
                </c:pt>
                <c:pt idx="6887">
                  <c:v>541525</c:v>
                </c:pt>
                <c:pt idx="6888">
                  <c:v>519871</c:v>
                </c:pt>
                <c:pt idx="6889">
                  <c:v>457362</c:v>
                </c:pt>
                <c:pt idx="6890">
                  <c:v>548900</c:v>
                </c:pt>
                <c:pt idx="6891">
                  <c:v>320734</c:v>
                </c:pt>
                <c:pt idx="6892">
                  <c:v>343988</c:v>
                </c:pt>
                <c:pt idx="6893">
                  <c:v>245299</c:v>
                </c:pt>
                <c:pt idx="6894">
                  <c:v>187175</c:v>
                </c:pt>
                <c:pt idx="6895">
                  <c:v>187059</c:v>
                </c:pt>
                <c:pt idx="6896">
                  <c:v>198230</c:v>
                </c:pt>
                <c:pt idx="6897">
                  <c:v>314989</c:v>
                </c:pt>
                <c:pt idx="6898">
                  <c:v>373964</c:v>
                </c:pt>
                <c:pt idx="6899">
                  <c:v>268153</c:v>
                </c:pt>
                <c:pt idx="6900">
                  <c:v>159338</c:v>
                </c:pt>
                <c:pt idx="6901">
                  <c:v>359934</c:v>
                </c:pt>
                <c:pt idx="6902">
                  <c:v>424036</c:v>
                </c:pt>
                <c:pt idx="6903">
                  <c:v>392672</c:v>
                </c:pt>
                <c:pt idx="6904">
                  <c:v>336785</c:v>
                </c:pt>
                <c:pt idx="6905">
                  <c:v>253144</c:v>
                </c:pt>
                <c:pt idx="6906">
                  <c:v>269624</c:v>
                </c:pt>
                <c:pt idx="6907">
                  <c:v>555262</c:v>
                </c:pt>
                <c:pt idx="6908">
                  <c:v>433994</c:v>
                </c:pt>
                <c:pt idx="6909">
                  <c:v>396731</c:v>
                </c:pt>
                <c:pt idx="6910">
                  <c:v>355439</c:v>
                </c:pt>
                <c:pt idx="6911">
                  <c:v>470661</c:v>
                </c:pt>
                <c:pt idx="6912">
                  <c:v>529903</c:v>
                </c:pt>
                <c:pt idx="6913">
                  <c:v>436376</c:v>
                </c:pt>
                <c:pt idx="6914">
                  <c:v>161640</c:v>
                </c:pt>
                <c:pt idx="6915">
                  <c:v>535149</c:v>
                </c:pt>
                <c:pt idx="6916">
                  <c:v>176380</c:v>
                </c:pt>
                <c:pt idx="6917">
                  <c:v>169376</c:v>
                </c:pt>
                <c:pt idx="6918">
                  <c:v>186488</c:v>
                </c:pt>
                <c:pt idx="6919">
                  <c:v>151627</c:v>
                </c:pt>
                <c:pt idx="6920">
                  <c:v>380282</c:v>
                </c:pt>
                <c:pt idx="6921">
                  <c:v>589014</c:v>
                </c:pt>
                <c:pt idx="6922">
                  <c:v>692600</c:v>
                </c:pt>
                <c:pt idx="6923">
                  <c:v>645780</c:v>
                </c:pt>
                <c:pt idx="6924">
                  <c:v>749296</c:v>
                </c:pt>
                <c:pt idx="6925">
                  <c:v>949522</c:v>
                </c:pt>
                <c:pt idx="6926">
                  <c:v>51610</c:v>
                </c:pt>
                <c:pt idx="6927">
                  <c:v>123138</c:v>
                </c:pt>
                <c:pt idx="6928">
                  <c:v>39147</c:v>
                </c:pt>
                <c:pt idx="6929">
                  <c:v>639237</c:v>
                </c:pt>
                <c:pt idx="6930">
                  <c:v>379243</c:v>
                </c:pt>
                <c:pt idx="6931">
                  <c:v>192872</c:v>
                </c:pt>
                <c:pt idx="6932">
                  <c:v>134603</c:v>
                </c:pt>
                <c:pt idx="6933">
                  <c:v>55419</c:v>
                </c:pt>
                <c:pt idx="6934">
                  <c:v>171786</c:v>
                </c:pt>
                <c:pt idx="6935">
                  <c:v>188494</c:v>
                </c:pt>
                <c:pt idx="6936">
                  <c:v>538810</c:v>
                </c:pt>
                <c:pt idx="6937">
                  <c:v>6463</c:v>
                </c:pt>
                <c:pt idx="6938">
                  <c:v>5437</c:v>
                </c:pt>
                <c:pt idx="6939">
                  <c:v>4359</c:v>
                </c:pt>
                <c:pt idx="6940">
                  <c:v>165303</c:v>
                </c:pt>
                <c:pt idx="6941">
                  <c:v>463485</c:v>
                </c:pt>
                <c:pt idx="6942">
                  <c:v>399233</c:v>
                </c:pt>
                <c:pt idx="6943">
                  <c:v>405465</c:v>
                </c:pt>
                <c:pt idx="6944">
                  <c:v>60641</c:v>
                </c:pt>
                <c:pt idx="6945">
                  <c:v>310130</c:v>
                </c:pt>
                <c:pt idx="6946">
                  <c:v>602741</c:v>
                </c:pt>
                <c:pt idx="6947">
                  <c:v>777288</c:v>
                </c:pt>
                <c:pt idx="6948">
                  <c:v>277341</c:v>
                </c:pt>
                <c:pt idx="6949">
                  <c:v>40134</c:v>
                </c:pt>
                <c:pt idx="6950">
                  <c:v>924123</c:v>
                </c:pt>
                <c:pt idx="6951">
                  <c:v>12515</c:v>
                </c:pt>
                <c:pt idx="6952">
                  <c:v>1980148</c:v>
                </c:pt>
                <c:pt idx="6953">
                  <c:v>44223</c:v>
                </c:pt>
                <c:pt idx="6954">
                  <c:v>84558</c:v>
                </c:pt>
                <c:pt idx="6955">
                  <c:v>221839</c:v>
                </c:pt>
                <c:pt idx="6956">
                  <c:v>232112</c:v>
                </c:pt>
                <c:pt idx="6957">
                  <c:v>226418</c:v>
                </c:pt>
                <c:pt idx="6958">
                  <c:v>89079</c:v>
                </c:pt>
                <c:pt idx="6959">
                  <c:v>202207</c:v>
                </c:pt>
                <c:pt idx="6960">
                  <c:v>263578</c:v>
                </c:pt>
                <c:pt idx="6961">
                  <c:v>240080</c:v>
                </c:pt>
                <c:pt idx="6962">
                  <c:v>88590</c:v>
                </c:pt>
                <c:pt idx="6963">
                  <c:v>213822</c:v>
                </c:pt>
                <c:pt idx="6964">
                  <c:v>68408</c:v>
                </c:pt>
                <c:pt idx="6965">
                  <c:v>172753</c:v>
                </c:pt>
                <c:pt idx="6966">
                  <c:v>192545</c:v>
                </c:pt>
                <c:pt idx="6967">
                  <c:v>215349</c:v>
                </c:pt>
                <c:pt idx="6968">
                  <c:v>195931</c:v>
                </c:pt>
                <c:pt idx="6969">
                  <c:v>200616</c:v>
                </c:pt>
                <c:pt idx="6970">
                  <c:v>701216</c:v>
                </c:pt>
                <c:pt idx="6971">
                  <c:v>356770</c:v>
                </c:pt>
                <c:pt idx="6972">
                  <c:v>372968</c:v>
                </c:pt>
                <c:pt idx="6973">
                  <c:v>606660</c:v>
                </c:pt>
                <c:pt idx="6974">
                  <c:v>848370</c:v>
                </c:pt>
                <c:pt idx="6975">
                  <c:v>592361</c:v>
                </c:pt>
                <c:pt idx="6976">
                  <c:v>943394</c:v>
                </c:pt>
                <c:pt idx="6977">
                  <c:v>687467</c:v>
                </c:pt>
                <c:pt idx="6978">
                  <c:v>197487</c:v>
                </c:pt>
                <c:pt idx="6979">
                  <c:v>41556</c:v>
                </c:pt>
                <c:pt idx="6980">
                  <c:v>1435737</c:v>
                </c:pt>
                <c:pt idx="6981">
                  <c:v>39476</c:v>
                </c:pt>
                <c:pt idx="6982">
                  <c:v>54872</c:v>
                </c:pt>
                <c:pt idx="6983">
                  <c:v>482954</c:v>
                </c:pt>
                <c:pt idx="6984">
                  <c:v>262698</c:v>
                </c:pt>
                <c:pt idx="6985">
                  <c:v>344113</c:v>
                </c:pt>
                <c:pt idx="6986">
                  <c:v>828187</c:v>
                </c:pt>
                <c:pt idx="6987">
                  <c:v>92634</c:v>
                </c:pt>
                <c:pt idx="6988">
                  <c:v>100418</c:v>
                </c:pt>
                <c:pt idx="6989">
                  <c:v>101979</c:v>
                </c:pt>
                <c:pt idx="6990">
                  <c:v>73653</c:v>
                </c:pt>
                <c:pt idx="6991">
                  <c:v>82569</c:v>
                </c:pt>
                <c:pt idx="6992">
                  <c:v>50294</c:v>
                </c:pt>
                <c:pt idx="6993">
                  <c:v>88951</c:v>
                </c:pt>
                <c:pt idx="6994">
                  <c:v>46547</c:v>
                </c:pt>
                <c:pt idx="6995">
                  <c:v>87390</c:v>
                </c:pt>
                <c:pt idx="6996">
                  <c:v>140619</c:v>
                </c:pt>
                <c:pt idx="6997">
                  <c:v>48229</c:v>
                </c:pt>
                <c:pt idx="6998">
                  <c:v>48740</c:v>
                </c:pt>
                <c:pt idx="6999">
                  <c:v>41226</c:v>
                </c:pt>
                <c:pt idx="7000">
                  <c:v>66912</c:v>
                </c:pt>
                <c:pt idx="7001">
                  <c:v>17530</c:v>
                </c:pt>
                <c:pt idx="7002">
                  <c:v>21149</c:v>
                </c:pt>
                <c:pt idx="7003">
                  <c:v>112423</c:v>
                </c:pt>
                <c:pt idx="7004">
                  <c:v>1175556</c:v>
                </c:pt>
                <c:pt idx="7005">
                  <c:v>48711</c:v>
                </c:pt>
                <c:pt idx="7006">
                  <c:v>343734</c:v>
                </c:pt>
                <c:pt idx="7007">
                  <c:v>82608</c:v>
                </c:pt>
                <c:pt idx="7008">
                  <c:v>239624</c:v>
                </c:pt>
                <c:pt idx="7009">
                  <c:v>641866</c:v>
                </c:pt>
                <c:pt idx="7010">
                  <c:v>152066</c:v>
                </c:pt>
                <c:pt idx="7011">
                  <c:v>1252198</c:v>
                </c:pt>
                <c:pt idx="7012">
                  <c:v>335913</c:v>
                </c:pt>
                <c:pt idx="7013">
                  <c:v>230286</c:v>
                </c:pt>
                <c:pt idx="7014">
                  <c:v>125355</c:v>
                </c:pt>
                <c:pt idx="7015">
                  <c:v>687984</c:v>
                </c:pt>
                <c:pt idx="7016">
                  <c:v>705690</c:v>
                </c:pt>
                <c:pt idx="7017">
                  <c:v>74062</c:v>
                </c:pt>
                <c:pt idx="7018">
                  <c:v>41740</c:v>
                </c:pt>
                <c:pt idx="7019">
                  <c:v>45892</c:v>
                </c:pt>
                <c:pt idx="7020">
                  <c:v>140176</c:v>
                </c:pt>
                <c:pt idx="7021">
                  <c:v>1282881</c:v>
                </c:pt>
                <c:pt idx="7022">
                  <c:v>24162</c:v>
                </c:pt>
                <c:pt idx="7023">
                  <c:v>105082</c:v>
                </c:pt>
                <c:pt idx="7024">
                  <c:v>1304347</c:v>
                </c:pt>
                <c:pt idx="7025">
                  <c:v>528558</c:v>
                </c:pt>
                <c:pt idx="7026">
                  <c:v>6067443</c:v>
                </c:pt>
                <c:pt idx="7027">
                  <c:v>191973</c:v>
                </c:pt>
                <c:pt idx="7028">
                  <c:v>7392622</c:v>
                </c:pt>
                <c:pt idx="7029">
                  <c:v>249750</c:v>
                </c:pt>
                <c:pt idx="7030">
                  <c:v>1206357</c:v>
                </c:pt>
                <c:pt idx="7031">
                  <c:v>1236862</c:v>
                </c:pt>
                <c:pt idx="7032">
                  <c:v>1053689</c:v>
                </c:pt>
                <c:pt idx="7033">
                  <c:v>560120</c:v>
                </c:pt>
                <c:pt idx="7034">
                  <c:v>76364</c:v>
                </c:pt>
                <c:pt idx="7035">
                  <c:v>89587</c:v>
                </c:pt>
                <c:pt idx="7036">
                  <c:v>4153997</c:v>
                </c:pt>
                <c:pt idx="7037">
                  <c:v>1242316</c:v>
                </c:pt>
                <c:pt idx="7038">
                  <c:v>54494</c:v>
                </c:pt>
                <c:pt idx="7039">
                  <c:v>65319</c:v>
                </c:pt>
                <c:pt idx="7040">
                  <c:v>2749568</c:v>
                </c:pt>
                <c:pt idx="7041">
                  <c:v>1537614</c:v>
                </c:pt>
                <c:pt idx="7042">
                  <c:v>147009</c:v>
                </c:pt>
                <c:pt idx="7043">
                  <c:v>44946</c:v>
                </c:pt>
                <c:pt idx="7044">
                  <c:v>4017379</c:v>
                </c:pt>
                <c:pt idx="7045">
                  <c:v>933402</c:v>
                </c:pt>
                <c:pt idx="7046">
                  <c:v>1535047</c:v>
                </c:pt>
                <c:pt idx="7047">
                  <c:v>77275</c:v>
                </c:pt>
                <c:pt idx="7048">
                  <c:v>78876</c:v>
                </c:pt>
                <c:pt idx="7049">
                  <c:v>2429275</c:v>
                </c:pt>
                <c:pt idx="7050">
                  <c:v>894868</c:v>
                </c:pt>
                <c:pt idx="7051">
                  <c:v>39760</c:v>
                </c:pt>
                <c:pt idx="7052">
                  <c:v>37338</c:v>
                </c:pt>
                <c:pt idx="7053">
                  <c:v>105060</c:v>
                </c:pt>
                <c:pt idx="7054">
                  <c:v>246175</c:v>
                </c:pt>
                <c:pt idx="7055">
                  <c:v>65413</c:v>
                </c:pt>
                <c:pt idx="7056">
                  <c:v>142540</c:v>
                </c:pt>
                <c:pt idx="7057">
                  <c:v>146747</c:v>
                </c:pt>
                <c:pt idx="7058">
                  <c:v>116352</c:v>
                </c:pt>
                <c:pt idx="7059">
                  <c:v>60612</c:v>
                </c:pt>
                <c:pt idx="7060">
                  <c:v>61522</c:v>
                </c:pt>
                <c:pt idx="7061">
                  <c:v>82845</c:v>
                </c:pt>
                <c:pt idx="7062">
                  <c:v>86824</c:v>
                </c:pt>
                <c:pt idx="7063">
                  <c:v>87364</c:v>
                </c:pt>
                <c:pt idx="7064">
                  <c:v>29723</c:v>
                </c:pt>
                <c:pt idx="7065">
                  <c:v>695149</c:v>
                </c:pt>
                <c:pt idx="7066">
                  <c:v>735543</c:v>
                </c:pt>
                <c:pt idx="7067">
                  <c:v>338310</c:v>
                </c:pt>
                <c:pt idx="7068">
                  <c:v>368765</c:v>
                </c:pt>
                <c:pt idx="7069">
                  <c:v>973486</c:v>
                </c:pt>
                <c:pt idx="7070">
                  <c:v>510765</c:v>
                </c:pt>
                <c:pt idx="7071">
                  <c:v>448981</c:v>
                </c:pt>
                <c:pt idx="7072">
                  <c:v>443350</c:v>
                </c:pt>
                <c:pt idx="7073">
                  <c:v>370970</c:v>
                </c:pt>
                <c:pt idx="7074">
                  <c:v>170590</c:v>
                </c:pt>
                <c:pt idx="7075">
                  <c:v>37916</c:v>
                </c:pt>
                <c:pt idx="7076">
                  <c:v>87823</c:v>
                </c:pt>
                <c:pt idx="7077">
                  <c:v>90952</c:v>
                </c:pt>
                <c:pt idx="7078">
                  <c:v>81530</c:v>
                </c:pt>
                <c:pt idx="7079">
                  <c:v>402485</c:v>
                </c:pt>
                <c:pt idx="7080">
                  <c:v>460272</c:v>
                </c:pt>
                <c:pt idx="7081">
                  <c:v>283371</c:v>
                </c:pt>
                <c:pt idx="7082">
                  <c:v>241012</c:v>
                </c:pt>
                <c:pt idx="7083">
                  <c:v>354225</c:v>
                </c:pt>
                <c:pt idx="7084">
                  <c:v>317993</c:v>
                </c:pt>
                <c:pt idx="7085">
                  <c:v>258943</c:v>
                </c:pt>
                <c:pt idx="7086">
                  <c:v>149040</c:v>
                </c:pt>
                <c:pt idx="7087">
                  <c:v>168534</c:v>
                </c:pt>
                <c:pt idx="7088">
                  <c:v>331925</c:v>
                </c:pt>
                <c:pt idx="7089">
                  <c:v>237997</c:v>
                </c:pt>
                <c:pt idx="7090">
                  <c:v>179356</c:v>
                </c:pt>
                <c:pt idx="7091">
                  <c:v>178737</c:v>
                </c:pt>
                <c:pt idx="7092">
                  <c:v>188407</c:v>
                </c:pt>
                <c:pt idx="7093">
                  <c:v>173829</c:v>
                </c:pt>
                <c:pt idx="7094">
                  <c:v>164547</c:v>
                </c:pt>
                <c:pt idx="7095">
                  <c:v>337927</c:v>
                </c:pt>
                <c:pt idx="7096">
                  <c:v>185550</c:v>
                </c:pt>
                <c:pt idx="7097">
                  <c:v>159778</c:v>
                </c:pt>
                <c:pt idx="7098">
                  <c:v>196007</c:v>
                </c:pt>
                <c:pt idx="7099">
                  <c:v>195110</c:v>
                </c:pt>
                <c:pt idx="7100">
                  <c:v>191471</c:v>
                </c:pt>
                <c:pt idx="7101">
                  <c:v>273598</c:v>
                </c:pt>
                <c:pt idx="7102">
                  <c:v>170989</c:v>
                </c:pt>
                <c:pt idx="7103">
                  <c:v>280826</c:v>
                </c:pt>
                <c:pt idx="7104">
                  <c:v>186183</c:v>
                </c:pt>
                <c:pt idx="7105">
                  <c:v>378621</c:v>
                </c:pt>
                <c:pt idx="7106">
                  <c:v>497953</c:v>
                </c:pt>
                <c:pt idx="7107">
                  <c:v>205219</c:v>
                </c:pt>
                <c:pt idx="7108">
                  <c:v>180034</c:v>
                </c:pt>
                <c:pt idx="7109">
                  <c:v>169218</c:v>
                </c:pt>
                <c:pt idx="7110">
                  <c:v>212610</c:v>
                </c:pt>
                <c:pt idx="7111">
                  <c:v>204016</c:v>
                </c:pt>
                <c:pt idx="7112">
                  <c:v>293398</c:v>
                </c:pt>
                <c:pt idx="7113">
                  <c:v>197184</c:v>
                </c:pt>
                <c:pt idx="7114">
                  <c:v>181124</c:v>
                </c:pt>
                <c:pt idx="7115">
                  <c:v>202618</c:v>
                </c:pt>
                <c:pt idx="7116">
                  <c:v>201855</c:v>
                </c:pt>
                <c:pt idx="7117">
                  <c:v>203315</c:v>
                </c:pt>
                <c:pt idx="7118">
                  <c:v>214832</c:v>
                </c:pt>
                <c:pt idx="7119">
                  <c:v>321063</c:v>
                </c:pt>
                <c:pt idx="7120">
                  <c:v>421614</c:v>
                </c:pt>
                <c:pt idx="7121">
                  <c:v>270938</c:v>
                </c:pt>
                <c:pt idx="7122">
                  <c:v>236194</c:v>
                </c:pt>
                <c:pt idx="7123">
                  <c:v>162879</c:v>
                </c:pt>
                <c:pt idx="7124">
                  <c:v>266627</c:v>
                </c:pt>
                <c:pt idx="7125">
                  <c:v>189406</c:v>
                </c:pt>
                <c:pt idx="7126">
                  <c:v>301599</c:v>
                </c:pt>
                <c:pt idx="7127">
                  <c:v>360446</c:v>
                </c:pt>
                <c:pt idx="7128">
                  <c:v>266244</c:v>
                </c:pt>
                <c:pt idx="7129">
                  <c:v>209158</c:v>
                </c:pt>
                <c:pt idx="7130">
                  <c:v>470996</c:v>
                </c:pt>
                <c:pt idx="7131">
                  <c:v>183008</c:v>
                </c:pt>
                <c:pt idx="7132">
                  <c:v>188913</c:v>
                </c:pt>
                <c:pt idx="7133">
                  <c:v>269207</c:v>
                </c:pt>
                <c:pt idx="7134">
                  <c:v>189294</c:v>
                </c:pt>
                <c:pt idx="7135">
                  <c:v>205510</c:v>
                </c:pt>
                <c:pt idx="7136">
                  <c:v>143579</c:v>
                </c:pt>
                <c:pt idx="7137">
                  <c:v>469133</c:v>
                </c:pt>
                <c:pt idx="7138">
                  <c:v>201577</c:v>
                </c:pt>
                <c:pt idx="7139">
                  <c:v>165450</c:v>
                </c:pt>
                <c:pt idx="7140">
                  <c:v>385844</c:v>
                </c:pt>
                <c:pt idx="7141">
                  <c:v>426899</c:v>
                </c:pt>
                <c:pt idx="7142">
                  <c:v>253750</c:v>
                </c:pt>
                <c:pt idx="7143">
                  <c:v>397278</c:v>
                </c:pt>
                <c:pt idx="7144">
                  <c:v>258526</c:v>
                </c:pt>
                <c:pt idx="7145">
                  <c:v>182574</c:v>
                </c:pt>
                <c:pt idx="7146">
                  <c:v>467863</c:v>
                </c:pt>
                <c:pt idx="7147">
                  <c:v>232620</c:v>
                </c:pt>
                <c:pt idx="7148">
                  <c:v>254363</c:v>
                </c:pt>
                <c:pt idx="7149">
                  <c:v>252106</c:v>
                </c:pt>
                <c:pt idx="7150">
                  <c:v>484049</c:v>
                </c:pt>
                <c:pt idx="7151">
                  <c:v>1100175</c:v>
                </c:pt>
                <c:pt idx="7152">
                  <c:v>538748</c:v>
                </c:pt>
                <c:pt idx="7153">
                  <c:v>559510</c:v>
                </c:pt>
                <c:pt idx="7154">
                  <c:v>1288676</c:v>
                </c:pt>
                <c:pt idx="7155">
                  <c:v>339827</c:v>
                </c:pt>
                <c:pt idx="7156">
                  <c:v>402694</c:v>
                </c:pt>
                <c:pt idx="7157">
                  <c:v>20154</c:v>
                </c:pt>
                <c:pt idx="7158">
                  <c:v>484802</c:v>
                </c:pt>
                <c:pt idx="7159">
                  <c:v>81637</c:v>
                </c:pt>
                <c:pt idx="7160">
                  <c:v>401284</c:v>
                </c:pt>
                <c:pt idx="7161">
                  <c:v>224241</c:v>
                </c:pt>
                <c:pt idx="7162">
                  <c:v>279373</c:v>
                </c:pt>
                <c:pt idx="7163">
                  <c:v>51767</c:v>
                </c:pt>
                <c:pt idx="7164">
                  <c:v>178095</c:v>
                </c:pt>
                <c:pt idx="7165">
                  <c:v>1000490</c:v>
                </c:pt>
                <c:pt idx="7166">
                  <c:v>53872</c:v>
                </c:pt>
                <c:pt idx="7167">
                  <c:v>18189708</c:v>
                </c:pt>
                <c:pt idx="7168">
                  <c:v>100055</c:v>
                </c:pt>
                <c:pt idx="7169">
                  <c:v>57019</c:v>
                </c:pt>
                <c:pt idx="7170">
                  <c:v>195423</c:v>
                </c:pt>
                <c:pt idx="7171">
                  <c:v>2441167</c:v>
                </c:pt>
                <c:pt idx="7172">
                  <c:v>999109</c:v>
                </c:pt>
                <c:pt idx="7173">
                  <c:v>303174</c:v>
                </c:pt>
                <c:pt idx="7174">
                  <c:v>295851</c:v>
                </c:pt>
                <c:pt idx="7175">
                  <c:v>233277</c:v>
                </c:pt>
                <c:pt idx="7176">
                  <c:v>57035</c:v>
                </c:pt>
                <c:pt idx="7177">
                  <c:v>3903735</c:v>
                </c:pt>
                <c:pt idx="7178">
                  <c:v>279001</c:v>
                </c:pt>
                <c:pt idx="7179">
                  <c:v>103355</c:v>
                </c:pt>
                <c:pt idx="7180">
                  <c:v>21667</c:v>
                </c:pt>
                <c:pt idx="7181">
                  <c:v>21995</c:v>
                </c:pt>
                <c:pt idx="7182">
                  <c:v>386699</c:v>
                </c:pt>
                <c:pt idx="7183">
                  <c:v>57311</c:v>
                </c:pt>
                <c:pt idx="7184">
                  <c:v>1615238</c:v>
                </c:pt>
                <c:pt idx="7185">
                  <c:v>3531669</c:v>
                </c:pt>
                <c:pt idx="7186">
                  <c:v>52210</c:v>
                </c:pt>
                <c:pt idx="7187">
                  <c:v>55129</c:v>
                </c:pt>
                <c:pt idx="7188">
                  <c:v>122231</c:v>
                </c:pt>
                <c:pt idx="7189">
                  <c:v>6983042</c:v>
                </c:pt>
                <c:pt idx="7190">
                  <c:v>44781</c:v>
                </c:pt>
                <c:pt idx="7191">
                  <c:v>41628</c:v>
                </c:pt>
                <c:pt idx="7192">
                  <c:v>63466</c:v>
                </c:pt>
                <c:pt idx="7193">
                  <c:v>109952</c:v>
                </c:pt>
                <c:pt idx="7194">
                  <c:v>115758</c:v>
                </c:pt>
                <c:pt idx="7195">
                  <c:v>155393</c:v>
                </c:pt>
                <c:pt idx="7196">
                  <c:v>168837</c:v>
                </c:pt>
                <c:pt idx="7197">
                  <c:v>1385846</c:v>
                </c:pt>
                <c:pt idx="7198">
                  <c:v>374467</c:v>
                </c:pt>
                <c:pt idx="7199">
                  <c:v>113004</c:v>
                </c:pt>
                <c:pt idx="7200">
                  <c:v>103137</c:v>
                </c:pt>
                <c:pt idx="7201">
                  <c:v>108500</c:v>
                </c:pt>
                <c:pt idx="7202">
                  <c:v>127334</c:v>
                </c:pt>
                <c:pt idx="7203">
                  <c:v>3215567</c:v>
                </c:pt>
                <c:pt idx="7204">
                  <c:v>8522873</c:v>
                </c:pt>
                <c:pt idx="7205">
                  <c:v>17333594</c:v>
                </c:pt>
                <c:pt idx="7206">
                  <c:v>1702171</c:v>
                </c:pt>
                <c:pt idx="7207">
                  <c:v>23587674</c:v>
                </c:pt>
                <c:pt idx="7208">
                  <c:v>2141460</c:v>
                </c:pt>
                <c:pt idx="7209">
                  <c:v>45064699</c:v>
                </c:pt>
                <c:pt idx="7210">
                  <c:v>1137733</c:v>
                </c:pt>
                <c:pt idx="7211">
                  <c:v>1229538</c:v>
                </c:pt>
                <c:pt idx="7212">
                  <c:v>1191463</c:v>
                </c:pt>
                <c:pt idx="7213">
                  <c:v>89930713</c:v>
                </c:pt>
                <c:pt idx="7214">
                  <c:v>399983</c:v>
                </c:pt>
                <c:pt idx="7215">
                  <c:v>559930</c:v>
                </c:pt>
                <c:pt idx="7216">
                  <c:v>285789</c:v>
                </c:pt>
                <c:pt idx="7217">
                  <c:v>1881659</c:v>
                </c:pt>
                <c:pt idx="7218">
                  <c:v>1128618</c:v>
                </c:pt>
                <c:pt idx="7219">
                  <c:v>532650</c:v>
                </c:pt>
                <c:pt idx="7220">
                  <c:v>43159</c:v>
                </c:pt>
                <c:pt idx="7221">
                  <c:v>329594</c:v>
                </c:pt>
                <c:pt idx="7222">
                  <c:v>678272</c:v>
                </c:pt>
                <c:pt idx="7223">
                  <c:v>3141764</c:v>
                </c:pt>
                <c:pt idx="7224">
                  <c:v>130547</c:v>
                </c:pt>
                <c:pt idx="7225">
                  <c:v>1470928</c:v>
                </c:pt>
                <c:pt idx="7226">
                  <c:v>548822</c:v>
                </c:pt>
                <c:pt idx="7227">
                  <c:v>665827</c:v>
                </c:pt>
                <c:pt idx="7228">
                  <c:v>325725</c:v>
                </c:pt>
                <c:pt idx="7229">
                  <c:v>181269</c:v>
                </c:pt>
                <c:pt idx="7230">
                  <c:v>694773</c:v>
                </c:pt>
                <c:pt idx="7231">
                  <c:v>320904</c:v>
                </c:pt>
                <c:pt idx="7232">
                  <c:v>180930</c:v>
                </c:pt>
                <c:pt idx="7233">
                  <c:v>391570</c:v>
                </c:pt>
                <c:pt idx="7234">
                  <c:v>2025910</c:v>
                </c:pt>
                <c:pt idx="7235">
                  <c:v>1594613</c:v>
                </c:pt>
                <c:pt idx="7236">
                  <c:v>760906</c:v>
                </c:pt>
                <c:pt idx="7237">
                  <c:v>214059</c:v>
                </c:pt>
                <c:pt idx="7238">
                  <c:v>120208</c:v>
                </c:pt>
                <c:pt idx="7239">
                  <c:v>295417</c:v>
                </c:pt>
                <c:pt idx="7240">
                  <c:v>83898</c:v>
                </c:pt>
                <c:pt idx="7241">
                  <c:v>287517</c:v>
                </c:pt>
                <c:pt idx="7242">
                  <c:v>120829</c:v>
                </c:pt>
                <c:pt idx="7243">
                  <c:v>1078139</c:v>
                </c:pt>
                <c:pt idx="7244">
                  <c:v>2558560</c:v>
                </c:pt>
                <c:pt idx="7245">
                  <c:v>54659</c:v>
                </c:pt>
                <c:pt idx="7246">
                  <c:v>94985</c:v>
                </c:pt>
                <c:pt idx="7247">
                  <c:v>64511</c:v>
                </c:pt>
                <c:pt idx="7248">
                  <c:v>42766</c:v>
                </c:pt>
                <c:pt idx="7249">
                  <c:v>44638</c:v>
                </c:pt>
                <c:pt idx="7250">
                  <c:v>87951</c:v>
                </c:pt>
                <c:pt idx="7251">
                  <c:v>113283</c:v>
                </c:pt>
                <c:pt idx="7252">
                  <c:v>89588</c:v>
                </c:pt>
                <c:pt idx="7253">
                  <c:v>82145</c:v>
                </c:pt>
                <c:pt idx="7254">
                  <c:v>142535</c:v>
                </c:pt>
                <c:pt idx="7255">
                  <c:v>110912</c:v>
                </c:pt>
                <c:pt idx="7256">
                  <c:v>71820</c:v>
                </c:pt>
                <c:pt idx="7257">
                  <c:v>67977</c:v>
                </c:pt>
                <c:pt idx="7258">
                  <c:v>970550</c:v>
                </c:pt>
                <c:pt idx="7259">
                  <c:v>501041</c:v>
                </c:pt>
                <c:pt idx="7260">
                  <c:v>1510182</c:v>
                </c:pt>
                <c:pt idx="7261">
                  <c:v>80430</c:v>
                </c:pt>
                <c:pt idx="7262">
                  <c:v>6946197</c:v>
                </c:pt>
                <c:pt idx="7263">
                  <c:v>387887</c:v>
                </c:pt>
                <c:pt idx="7264">
                  <c:v>7125369</c:v>
                </c:pt>
                <c:pt idx="7265">
                  <c:v>184729</c:v>
                </c:pt>
                <c:pt idx="7266">
                  <c:v>323617</c:v>
                </c:pt>
                <c:pt idx="7267">
                  <c:v>62201</c:v>
                </c:pt>
                <c:pt idx="7268">
                  <c:v>61740</c:v>
                </c:pt>
                <c:pt idx="7269">
                  <c:v>73002</c:v>
                </c:pt>
                <c:pt idx="7270">
                  <c:v>49385</c:v>
                </c:pt>
                <c:pt idx="7271">
                  <c:v>206201</c:v>
                </c:pt>
                <c:pt idx="7272">
                  <c:v>172071</c:v>
                </c:pt>
                <c:pt idx="7273">
                  <c:v>49059</c:v>
                </c:pt>
                <c:pt idx="7274">
                  <c:v>79692</c:v>
                </c:pt>
                <c:pt idx="7275">
                  <c:v>928767</c:v>
                </c:pt>
                <c:pt idx="7276">
                  <c:v>634655</c:v>
                </c:pt>
                <c:pt idx="7277">
                  <c:v>254513</c:v>
                </c:pt>
                <c:pt idx="7278">
                  <c:v>4934366</c:v>
                </c:pt>
                <c:pt idx="7279">
                  <c:v>146660</c:v>
                </c:pt>
                <c:pt idx="7280">
                  <c:v>167988</c:v>
                </c:pt>
                <c:pt idx="7281">
                  <c:v>32408</c:v>
                </c:pt>
                <c:pt idx="7282">
                  <c:v>11362844</c:v>
                </c:pt>
                <c:pt idx="7283">
                  <c:v>239486</c:v>
                </c:pt>
                <c:pt idx="7284">
                  <c:v>1244424</c:v>
                </c:pt>
                <c:pt idx="7285">
                  <c:v>631496</c:v>
                </c:pt>
                <c:pt idx="7286">
                  <c:v>126830</c:v>
                </c:pt>
                <c:pt idx="7287">
                  <c:v>249412</c:v>
                </c:pt>
                <c:pt idx="7288">
                  <c:v>133294</c:v>
                </c:pt>
                <c:pt idx="7289">
                  <c:v>657984</c:v>
                </c:pt>
                <c:pt idx="7290">
                  <c:v>50248</c:v>
                </c:pt>
                <c:pt idx="7291">
                  <c:v>91065</c:v>
                </c:pt>
                <c:pt idx="7292">
                  <c:v>249915</c:v>
                </c:pt>
                <c:pt idx="7293">
                  <c:v>170623</c:v>
                </c:pt>
                <c:pt idx="7294">
                  <c:v>304617</c:v>
                </c:pt>
                <c:pt idx="7295">
                  <c:v>142829</c:v>
                </c:pt>
                <c:pt idx="7296">
                  <c:v>91401</c:v>
                </c:pt>
                <c:pt idx="7297">
                  <c:v>254129</c:v>
                </c:pt>
                <c:pt idx="7298">
                  <c:v>28100</c:v>
                </c:pt>
                <c:pt idx="7299">
                  <c:v>1821722</c:v>
                </c:pt>
                <c:pt idx="7300">
                  <c:v>911528</c:v>
                </c:pt>
                <c:pt idx="7301">
                  <c:v>808077</c:v>
                </c:pt>
                <c:pt idx="7302">
                  <c:v>3529469</c:v>
                </c:pt>
                <c:pt idx="7303">
                  <c:v>1050556</c:v>
                </c:pt>
                <c:pt idx="7304">
                  <c:v>220948</c:v>
                </c:pt>
                <c:pt idx="7305">
                  <c:v>736683</c:v>
                </c:pt>
                <c:pt idx="7306">
                  <c:v>901147</c:v>
                </c:pt>
                <c:pt idx="7307">
                  <c:v>252877</c:v>
                </c:pt>
                <c:pt idx="7308">
                  <c:v>475026</c:v>
                </c:pt>
                <c:pt idx="7309">
                  <c:v>136753</c:v>
                </c:pt>
                <c:pt idx="7310">
                  <c:v>1569554</c:v>
                </c:pt>
                <c:pt idx="7311">
                  <c:v>773680</c:v>
                </c:pt>
                <c:pt idx="7312">
                  <c:v>338995</c:v>
                </c:pt>
                <c:pt idx="7313">
                  <c:v>1121514</c:v>
                </c:pt>
                <c:pt idx="7314">
                  <c:v>2766591</c:v>
                </c:pt>
                <c:pt idx="7315">
                  <c:v>5480015</c:v>
                </c:pt>
                <c:pt idx="7316">
                  <c:v>789724</c:v>
                </c:pt>
                <c:pt idx="7317">
                  <c:v>424263</c:v>
                </c:pt>
                <c:pt idx="7318">
                  <c:v>7293113</c:v>
                </c:pt>
                <c:pt idx="7319">
                  <c:v>4305862</c:v>
                </c:pt>
                <c:pt idx="7320">
                  <c:v>129294</c:v>
                </c:pt>
                <c:pt idx="7321">
                  <c:v>270325</c:v>
                </c:pt>
                <c:pt idx="7322">
                  <c:v>176748</c:v>
                </c:pt>
                <c:pt idx="7323">
                  <c:v>5267622</c:v>
                </c:pt>
                <c:pt idx="7324">
                  <c:v>579528</c:v>
                </c:pt>
                <c:pt idx="7325">
                  <c:v>172612</c:v>
                </c:pt>
                <c:pt idx="7326">
                  <c:v>365858</c:v>
                </c:pt>
                <c:pt idx="7327">
                  <c:v>16913</c:v>
                </c:pt>
                <c:pt idx="7328">
                  <c:v>1449239</c:v>
                </c:pt>
                <c:pt idx="7329">
                  <c:v>954599</c:v>
                </c:pt>
                <c:pt idx="7330">
                  <c:v>2587225</c:v>
                </c:pt>
                <c:pt idx="7331">
                  <c:v>1471136</c:v>
                </c:pt>
                <c:pt idx="7332">
                  <c:v>26947</c:v>
                </c:pt>
                <c:pt idx="7333">
                  <c:v>22803</c:v>
                </c:pt>
                <c:pt idx="7334">
                  <c:v>279280</c:v>
                </c:pt>
                <c:pt idx="7335">
                  <c:v>743688</c:v>
                </c:pt>
                <c:pt idx="7336">
                  <c:v>2174156</c:v>
                </c:pt>
                <c:pt idx="7337">
                  <c:v>2087032</c:v>
                </c:pt>
                <c:pt idx="7338">
                  <c:v>1746394</c:v>
                </c:pt>
                <c:pt idx="7339">
                  <c:v>99183</c:v>
                </c:pt>
                <c:pt idx="7340">
                  <c:v>177270</c:v>
                </c:pt>
                <c:pt idx="7341">
                  <c:v>36718</c:v>
                </c:pt>
                <c:pt idx="7342">
                  <c:v>360057</c:v>
                </c:pt>
                <c:pt idx="7343">
                  <c:v>3690551</c:v>
                </c:pt>
                <c:pt idx="7344">
                  <c:v>278561</c:v>
                </c:pt>
                <c:pt idx="7345">
                  <c:v>1479238</c:v>
                </c:pt>
                <c:pt idx="7346">
                  <c:v>12824359</c:v>
                </c:pt>
                <c:pt idx="7347">
                  <c:v>481504</c:v>
                </c:pt>
                <c:pt idx="7348">
                  <c:v>449849</c:v>
                </c:pt>
                <c:pt idx="7349">
                  <c:v>495802</c:v>
                </c:pt>
                <c:pt idx="7350">
                  <c:v>71676</c:v>
                </c:pt>
                <c:pt idx="7351">
                  <c:v>168476</c:v>
                </c:pt>
                <c:pt idx="7352">
                  <c:v>16689</c:v>
                </c:pt>
                <c:pt idx="7353">
                  <c:v>58057</c:v>
                </c:pt>
                <c:pt idx="7354">
                  <c:v>1123815</c:v>
                </c:pt>
                <c:pt idx="7355">
                  <c:v>557985</c:v>
                </c:pt>
                <c:pt idx="7356">
                  <c:v>88543</c:v>
                </c:pt>
                <c:pt idx="7357">
                  <c:v>171253</c:v>
                </c:pt>
                <c:pt idx="7358">
                  <c:v>273878</c:v>
                </c:pt>
                <c:pt idx="7359">
                  <c:v>797993</c:v>
                </c:pt>
                <c:pt idx="7360">
                  <c:v>97541</c:v>
                </c:pt>
                <c:pt idx="7361">
                  <c:v>103819</c:v>
                </c:pt>
                <c:pt idx="7362">
                  <c:v>8842399</c:v>
                </c:pt>
                <c:pt idx="7363">
                  <c:v>64091</c:v>
                </c:pt>
                <c:pt idx="7364">
                  <c:v>509642</c:v>
                </c:pt>
                <c:pt idx="7365">
                  <c:v>4420282</c:v>
                </c:pt>
                <c:pt idx="7366">
                  <c:v>26745</c:v>
                </c:pt>
                <c:pt idx="7367">
                  <c:v>29122</c:v>
                </c:pt>
                <c:pt idx="7368">
                  <c:v>28634</c:v>
                </c:pt>
                <c:pt idx="7369">
                  <c:v>34847</c:v>
                </c:pt>
                <c:pt idx="7370">
                  <c:v>26271</c:v>
                </c:pt>
                <c:pt idx="7371">
                  <c:v>28872</c:v>
                </c:pt>
                <c:pt idx="7372">
                  <c:v>29392</c:v>
                </c:pt>
                <c:pt idx="7373">
                  <c:v>23114</c:v>
                </c:pt>
                <c:pt idx="7374">
                  <c:v>26395</c:v>
                </c:pt>
                <c:pt idx="7375">
                  <c:v>28148</c:v>
                </c:pt>
                <c:pt idx="7376">
                  <c:v>27627</c:v>
                </c:pt>
                <c:pt idx="7377">
                  <c:v>27814</c:v>
                </c:pt>
                <c:pt idx="7378">
                  <c:v>23531</c:v>
                </c:pt>
                <c:pt idx="7379">
                  <c:v>15187622</c:v>
                </c:pt>
                <c:pt idx="7380">
                  <c:v>14800528</c:v>
                </c:pt>
                <c:pt idx="7381">
                  <c:v>19185</c:v>
                </c:pt>
                <c:pt idx="7382">
                  <c:v>135799</c:v>
                </c:pt>
                <c:pt idx="7383">
                  <c:v>162442</c:v>
                </c:pt>
                <c:pt idx="7384">
                  <c:v>163655</c:v>
                </c:pt>
                <c:pt idx="7385">
                  <c:v>180505</c:v>
                </c:pt>
                <c:pt idx="7386">
                  <c:v>83116</c:v>
                </c:pt>
                <c:pt idx="7387">
                  <c:v>356394</c:v>
                </c:pt>
                <c:pt idx="7388">
                  <c:v>11896309</c:v>
                </c:pt>
                <c:pt idx="7389">
                  <c:v>1182853</c:v>
                </c:pt>
                <c:pt idx="7390">
                  <c:v>398772</c:v>
                </c:pt>
                <c:pt idx="7391">
                  <c:v>2630305</c:v>
                </c:pt>
                <c:pt idx="7392">
                  <c:v>372544</c:v>
                </c:pt>
                <c:pt idx="7393">
                  <c:v>79570</c:v>
                </c:pt>
                <c:pt idx="7394">
                  <c:v>139021</c:v>
                </c:pt>
                <c:pt idx="7395">
                  <c:v>134914</c:v>
                </c:pt>
                <c:pt idx="7396">
                  <c:v>76429</c:v>
                </c:pt>
                <c:pt idx="7397">
                  <c:v>110298</c:v>
                </c:pt>
                <c:pt idx="7398">
                  <c:v>110801</c:v>
                </c:pt>
                <c:pt idx="7399">
                  <c:v>164478</c:v>
                </c:pt>
                <c:pt idx="7400">
                  <c:v>113834</c:v>
                </c:pt>
                <c:pt idx="7401">
                  <c:v>211398</c:v>
                </c:pt>
                <c:pt idx="7402">
                  <c:v>157639</c:v>
                </c:pt>
                <c:pt idx="7403">
                  <c:v>137820</c:v>
                </c:pt>
                <c:pt idx="7404">
                  <c:v>187101</c:v>
                </c:pt>
                <c:pt idx="7405">
                  <c:v>228998</c:v>
                </c:pt>
                <c:pt idx="7406">
                  <c:v>144963</c:v>
                </c:pt>
                <c:pt idx="7407">
                  <c:v>76567</c:v>
                </c:pt>
                <c:pt idx="7408">
                  <c:v>217502</c:v>
                </c:pt>
                <c:pt idx="7409">
                  <c:v>92091</c:v>
                </c:pt>
                <c:pt idx="7410">
                  <c:v>113318</c:v>
                </c:pt>
                <c:pt idx="7411">
                  <c:v>118168</c:v>
                </c:pt>
                <c:pt idx="7412">
                  <c:v>154019</c:v>
                </c:pt>
                <c:pt idx="7413">
                  <c:v>89086</c:v>
                </c:pt>
                <c:pt idx="7414">
                  <c:v>92353</c:v>
                </c:pt>
                <c:pt idx="7415">
                  <c:v>130173</c:v>
                </c:pt>
                <c:pt idx="7416">
                  <c:v>77116</c:v>
                </c:pt>
                <c:pt idx="7417">
                  <c:v>97600</c:v>
                </c:pt>
                <c:pt idx="7418">
                  <c:v>124841</c:v>
                </c:pt>
                <c:pt idx="7419">
                  <c:v>277459</c:v>
                </c:pt>
                <c:pt idx="7420">
                  <c:v>91930</c:v>
                </c:pt>
                <c:pt idx="7421">
                  <c:v>43548</c:v>
                </c:pt>
                <c:pt idx="7422">
                  <c:v>140159</c:v>
                </c:pt>
                <c:pt idx="7423">
                  <c:v>199070</c:v>
                </c:pt>
                <c:pt idx="7424">
                  <c:v>70013</c:v>
                </c:pt>
                <c:pt idx="7425">
                  <c:v>124718</c:v>
                </c:pt>
                <c:pt idx="7426">
                  <c:v>119936</c:v>
                </c:pt>
                <c:pt idx="7427">
                  <c:v>126610</c:v>
                </c:pt>
                <c:pt idx="7428">
                  <c:v>76311</c:v>
                </c:pt>
                <c:pt idx="7429">
                  <c:v>213222</c:v>
                </c:pt>
                <c:pt idx="7430">
                  <c:v>33898</c:v>
                </c:pt>
                <c:pt idx="7431">
                  <c:v>27450</c:v>
                </c:pt>
                <c:pt idx="7432">
                  <c:v>86505</c:v>
                </c:pt>
                <c:pt idx="7433">
                  <c:v>41974</c:v>
                </c:pt>
                <c:pt idx="7434">
                  <c:v>357827</c:v>
                </c:pt>
                <c:pt idx="7435">
                  <c:v>50813</c:v>
                </c:pt>
                <c:pt idx="7436">
                  <c:v>873854</c:v>
                </c:pt>
                <c:pt idx="7437">
                  <c:v>361700</c:v>
                </c:pt>
                <c:pt idx="7438">
                  <c:v>223871</c:v>
                </c:pt>
                <c:pt idx="7439">
                  <c:v>216800</c:v>
                </c:pt>
                <c:pt idx="7440">
                  <c:v>114942</c:v>
                </c:pt>
                <c:pt idx="7441">
                  <c:v>53297</c:v>
                </c:pt>
                <c:pt idx="7442">
                  <c:v>66188</c:v>
                </c:pt>
                <c:pt idx="7443">
                  <c:v>1112532</c:v>
                </c:pt>
                <c:pt idx="7444">
                  <c:v>40099</c:v>
                </c:pt>
                <c:pt idx="7445">
                  <c:v>1309207</c:v>
                </c:pt>
                <c:pt idx="7446">
                  <c:v>3186351</c:v>
                </c:pt>
                <c:pt idx="7447">
                  <c:v>51770</c:v>
                </c:pt>
                <c:pt idx="7448">
                  <c:v>437768</c:v>
                </c:pt>
                <c:pt idx="7449">
                  <c:v>1207815</c:v>
                </c:pt>
                <c:pt idx="7450">
                  <c:v>311141</c:v>
                </c:pt>
                <c:pt idx="7451">
                  <c:v>670717</c:v>
                </c:pt>
                <c:pt idx="7452">
                  <c:v>26677</c:v>
                </c:pt>
                <c:pt idx="7453">
                  <c:v>20027</c:v>
                </c:pt>
                <c:pt idx="7454">
                  <c:v>213487</c:v>
                </c:pt>
                <c:pt idx="7455">
                  <c:v>219138</c:v>
                </c:pt>
                <c:pt idx="7456">
                  <c:v>649825</c:v>
                </c:pt>
                <c:pt idx="7457">
                  <c:v>696092</c:v>
                </c:pt>
                <c:pt idx="7458">
                  <c:v>117609</c:v>
                </c:pt>
                <c:pt idx="7459">
                  <c:v>56755</c:v>
                </c:pt>
                <c:pt idx="7460">
                  <c:v>100745</c:v>
                </c:pt>
                <c:pt idx="7461">
                  <c:v>101789</c:v>
                </c:pt>
                <c:pt idx="7462">
                  <c:v>384824</c:v>
                </c:pt>
                <c:pt idx="7463">
                  <c:v>279282</c:v>
                </c:pt>
                <c:pt idx="7464">
                  <c:v>301690</c:v>
                </c:pt>
                <c:pt idx="7465">
                  <c:v>376128</c:v>
                </c:pt>
                <c:pt idx="7466">
                  <c:v>212652</c:v>
                </c:pt>
                <c:pt idx="7467">
                  <c:v>270001</c:v>
                </c:pt>
                <c:pt idx="7468">
                  <c:v>254461</c:v>
                </c:pt>
                <c:pt idx="7469">
                  <c:v>226248</c:v>
                </c:pt>
                <c:pt idx="7470">
                  <c:v>144971</c:v>
                </c:pt>
                <c:pt idx="7471">
                  <c:v>138565</c:v>
                </c:pt>
                <c:pt idx="7472">
                  <c:v>176016</c:v>
                </c:pt>
                <c:pt idx="7473">
                  <c:v>278181</c:v>
                </c:pt>
                <c:pt idx="7474">
                  <c:v>952412</c:v>
                </c:pt>
                <c:pt idx="7475">
                  <c:v>84997</c:v>
                </c:pt>
                <c:pt idx="7476">
                  <c:v>21017</c:v>
                </c:pt>
                <c:pt idx="7477">
                  <c:v>2547724</c:v>
                </c:pt>
                <c:pt idx="7478">
                  <c:v>216628</c:v>
                </c:pt>
                <c:pt idx="7479">
                  <c:v>88748</c:v>
                </c:pt>
                <c:pt idx="7480">
                  <c:v>90203</c:v>
                </c:pt>
                <c:pt idx="7481">
                  <c:v>62401</c:v>
                </c:pt>
                <c:pt idx="7482">
                  <c:v>1068813</c:v>
                </c:pt>
                <c:pt idx="7483">
                  <c:v>780665</c:v>
                </c:pt>
                <c:pt idx="7484">
                  <c:v>388714</c:v>
                </c:pt>
                <c:pt idx="7485">
                  <c:v>30146</c:v>
                </c:pt>
                <c:pt idx="7486">
                  <c:v>114217</c:v>
                </c:pt>
                <c:pt idx="7487">
                  <c:v>20634</c:v>
                </c:pt>
                <c:pt idx="7488">
                  <c:v>395384</c:v>
                </c:pt>
                <c:pt idx="7489">
                  <c:v>491632</c:v>
                </c:pt>
                <c:pt idx="7490">
                  <c:v>481910</c:v>
                </c:pt>
                <c:pt idx="7491">
                  <c:v>306483</c:v>
                </c:pt>
                <c:pt idx="7492">
                  <c:v>190189</c:v>
                </c:pt>
                <c:pt idx="7493">
                  <c:v>275462</c:v>
                </c:pt>
                <c:pt idx="7494">
                  <c:v>83551</c:v>
                </c:pt>
                <c:pt idx="7495">
                  <c:v>403496</c:v>
                </c:pt>
                <c:pt idx="7496">
                  <c:v>1854852</c:v>
                </c:pt>
                <c:pt idx="7497">
                  <c:v>13103833</c:v>
                </c:pt>
                <c:pt idx="7498">
                  <c:v>33383</c:v>
                </c:pt>
                <c:pt idx="7499">
                  <c:v>34935</c:v>
                </c:pt>
                <c:pt idx="7500">
                  <c:v>44613</c:v>
                </c:pt>
                <c:pt idx="7501">
                  <c:v>23176</c:v>
                </c:pt>
                <c:pt idx="7502">
                  <c:v>59511</c:v>
                </c:pt>
                <c:pt idx="7503">
                  <c:v>257476</c:v>
                </c:pt>
                <c:pt idx="7504">
                  <c:v>44311</c:v>
                </c:pt>
                <c:pt idx="7505">
                  <c:v>689126</c:v>
                </c:pt>
                <c:pt idx="7506">
                  <c:v>105834</c:v>
                </c:pt>
                <c:pt idx="7507">
                  <c:v>730080</c:v>
                </c:pt>
                <c:pt idx="7508">
                  <c:v>1419317</c:v>
                </c:pt>
                <c:pt idx="7509">
                  <c:v>241259</c:v>
                </c:pt>
                <c:pt idx="7510">
                  <c:v>1820896</c:v>
                </c:pt>
                <c:pt idx="7511">
                  <c:v>2026827</c:v>
                </c:pt>
                <c:pt idx="7512">
                  <c:v>87744</c:v>
                </c:pt>
                <c:pt idx="7513">
                  <c:v>131781</c:v>
                </c:pt>
                <c:pt idx="7514">
                  <c:v>114214</c:v>
                </c:pt>
                <c:pt idx="7515">
                  <c:v>578285</c:v>
                </c:pt>
                <c:pt idx="7516">
                  <c:v>704833</c:v>
                </c:pt>
                <c:pt idx="7517">
                  <c:v>363871</c:v>
                </c:pt>
                <c:pt idx="7518">
                  <c:v>445552</c:v>
                </c:pt>
                <c:pt idx="7519">
                  <c:v>186855</c:v>
                </c:pt>
                <c:pt idx="7520">
                  <c:v>692784</c:v>
                </c:pt>
                <c:pt idx="7521">
                  <c:v>689966</c:v>
                </c:pt>
                <c:pt idx="7522">
                  <c:v>119952</c:v>
                </c:pt>
                <c:pt idx="7523">
                  <c:v>133946</c:v>
                </c:pt>
                <c:pt idx="7524">
                  <c:v>164433</c:v>
                </c:pt>
                <c:pt idx="7525">
                  <c:v>144266</c:v>
                </c:pt>
                <c:pt idx="7526">
                  <c:v>165277</c:v>
                </c:pt>
                <c:pt idx="7527">
                  <c:v>102746</c:v>
                </c:pt>
                <c:pt idx="7528">
                  <c:v>85565</c:v>
                </c:pt>
                <c:pt idx="7529">
                  <c:v>150625</c:v>
                </c:pt>
                <c:pt idx="7530">
                  <c:v>154072</c:v>
                </c:pt>
                <c:pt idx="7531">
                  <c:v>142086</c:v>
                </c:pt>
                <c:pt idx="7532">
                  <c:v>250679</c:v>
                </c:pt>
                <c:pt idx="7533">
                  <c:v>111465</c:v>
                </c:pt>
                <c:pt idx="7534">
                  <c:v>244288</c:v>
                </c:pt>
                <c:pt idx="7535">
                  <c:v>102822</c:v>
                </c:pt>
                <c:pt idx="7536">
                  <c:v>154621</c:v>
                </c:pt>
                <c:pt idx="7537">
                  <c:v>269067</c:v>
                </c:pt>
                <c:pt idx="7538">
                  <c:v>158244</c:v>
                </c:pt>
                <c:pt idx="7539">
                  <c:v>149604</c:v>
                </c:pt>
                <c:pt idx="7540">
                  <c:v>168897</c:v>
                </c:pt>
                <c:pt idx="7541">
                  <c:v>108801</c:v>
                </c:pt>
                <c:pt idx="7542">
                  <c:v>120181</c:v>
                </c:pt>
                <c:pt idx="7543">
                  <c:v>170681</c:v>
                </c:pt>
                <c:pt idx="7544">
                  <c:v>149837</c:v>
                </c:pt>
                <c:pt idx="7545">
                  <c:v>102443</c:v>
                </c:pt>
                <c:pt idx="7546">
                  <c:v>91923</c:v>
                </c:pt>
                <c:pt idx="7547">
                  <c:v>156404</c:v>
                </c:pt>
                <c:pt idx="7548">
                  <c:v>220157</c:v>
                </c:pt>
                <c:pt idx="7549">
                  <c:v>309374</c:v>
                </c:pt>
                <c:pt idx="7550">
                  <c:v>274386</c:v>
                </c:pt>
                <c:pt idx="7551">
                  <c:v>179210</c:v>
                </c:pt>
                <c:pt idx="7552">
                  <c:v>331692</c:v>
                </c:pt>
                <c:pt idx="7553">
                  <c:v>303840</c:v>
                </c:pt>
                <c:pt idx="7554">
                  <c:v>431109</c:v>
                </c:pt>
                <c:pt idx="7555">
                  <c:v>374966</c:v>
                </c:pt>
                <c:pt idx="7556">
                  <c:v>312132</c:v>
                </c:pt>
                <c:pt idx="7557">
                  <c:v>342538</c:v>
                </c:pt>
                <c:pt idx="7558">
                  <c:v>299590</c:v>
                </c:pt>
                <c:pt idx="7559">
                  <c:v>95093</c:v>
                </c:pt>
                <c:pt idx="7560">
                  <c:v>153607</c:v>
                </c:pt>
                <c:pt idx="7561">
                  <c:v>222471</c:v>
                </c:pt>
                <c:pt idx="7562">
                  <c:v>321638</c:v>
                </c:pt>
                <c:pt idx="7563">
                  <c:v>303979</c:v>
                </c:pt>
                <c:pt idx="7564">
                  <c:v>240965</c:v>
                </c:pt>
                <c:pt idx="7565">
                  <c:v>203499</c:v>
                </c:pt>
                <c:pt idx="7566">
                  <c:v>288607</c:v>
                </c:pt>
                <c:pt idx="7567">
                  <c:v>551343</c:v>
                </c:pt>
                <c:pt idx="7568">
                  <c:v>271562</c:v>
                </c:pt>
                <c:pt idx="7569">
                  <c:v>275930</c:v>
                </c:pt>
                <c:pt idx="7570">
                  <c:v>283626</c:v>
                </c:pt>
                <c:pt idx="7571">
                  <c:v>244403</c:v>
                </c:pt>
                <c:pt idx="7572">
                  <c:v>208732</c:v>
                </c:pt>
                <c:pt idx="7573">
                  <c:v>295842</c:v>
                </c:pt>
                <c:pt idx="7574">
                  <c:v>282574</c:v>
                </c:pt>
                <c:pt idx="7575">
                  <c:v>151340</c:v>
                </c:pt>
                <c:pt idx="7576">
                  <c:v>151308</c:v>
                </c:pt>
                <c:pt idx="7577">
                  <c:v>246116</c:v>
                </c:pt>
                <c:pt idx="7578">
                  <c:v>148418</c:v>
                </c:pt>
                <c:pt idx="7579">
                  <c:v>141759</c:v>
                </c:pt>
                <c:pt idx="7580">
                  <c:v>67777</c:v>
                </c:pt>
                <c:pt idx="7581">
                  <c:v>154491</c:v>
                </c:pt>
                <c:pt idx="7582">
                  <c:v>169460</c:v>
                </c:pt>
                <c:pt idx="7583">
                  <c:v>120659</c:v>
                </c:pt>
                <c:pt idx="7584">
                  <c:v>64675</c:v>
                </c:pt>
                <c:pt idx="7585">
                  <c:v>49779</c:v>
                </c:pt>
                <c:pt idx="7586">
                  <c:v>134349</c:v>
                </c:pt>
                <c:pt idx="7587">
                  <c:v>53938</c:v>
                </c:pt>
                <c:pt idx="7588">
                  <c:v>114073</c:v>
                </c:pt>
                <c:pt idx="7589">
                  <c:v>132991</c:v>
                </c:pt>
                <c:pt idx="7590">
                  <c:v>109725</c:v>
                </c:pt>
                <c:pt idx="7591">
                  <c:v>121375</c:v>
                </c:pt>
                <c:pt idx="7592">
                  <c:v>102524</c:v>
                </c:pt>
                <c:pt idx="7593">
                  <c:v>127859</c:v>
                </c:pt>
                <c:pt idx="7594">
                  <c:v>68290</c:v>
                </c:pt>
                <c:pt idx="7595">
                  <c:v>88375</c:v>
                </c:pt>
                <c:pt idx="7596">
                  <c:v>97845</c:v>
                </c:pt>
                <c:pt idx="7597">
                  <c:v>143364</c:v>
                </c:pt>
                <c:pt idx="7598">
                  <c:v>79675</c:v>
                </c:pt>
                <c:pt idx="7599">
                  <c:v>83208</c:v>
                </c:pt>
                <c:pt idx="7600">
                  <c:v>127246</c:v>
                </c:pt>
                <c:pt idx="7601">
                  <c:v>235577</c:v>
                </c:pt>
                <c:pt idx="7602">
                  <c:v>73403</c:v>
                </c:pt>
                <c:pt idx="7603">
                  <c:v>124845</c:v>
                </c:pt>
                <c:pt idx="7604">
                  <c:v>111371</c:v>
                </c:pt>
                <c:pt idx="7605">
                  <c:v>126198</c:v>
                </c:pt>
                <c:pt idx="7606">
                  <c:v>210395</c:v>
                </c:pt>
                <c:pt idx="7607">
                  <c:v>185103</c:v>
                </c:pt>
                <c:pt idx="7608">
                  <c:v>124888</c:v>
                </c:pt>
                <c:pt idx="7609">
                  <c:v>105395</c:v>
                </c:pt>
                <c:pt idx="7610">
                  <c:v>107826</c:v>
                </c:pt>
                <c:pt idx="7611">
                  <c:v>145697</c:v>
                </c:pt>
                <c:pt idx="7612">
                  <c:v>95100</c:v>
                </c:pt>
                <c:pt idx="7613">
                  <c:v>77229</c:v>
                </c:pt>
                <c:pt idx="7614">
                  <c:v>145056</c:v>
                </c:pt>
                <c:pt idx="7615">
                  <c:v>212681</c:v>
                </c:pt>
                <c:pt idx="7616">
                  <c:v>68867</c:v>
                </c:pt>
                <c:pt idx="7617">
                  <c:v>118028</c:v>
                </c:pt>
                <c:pt idx="7618">
                  <c:v>119186</c:v>
                </c:pt>
                <c:pt idx="7619">
                  <c:v>188319</c:v>
                </c:pt>
                <c:pt idx="7620">
                  <c:v>273602</c:v>
                </c:pt>
                <c:pt idx="7621">
                  <c:v>132247</c:v>
                </c:pt>
                <c:pt idx="7622">
                  <c:v>143092</c:v>
                </c:pt>
                <c:pt idx="7623">
                  <c:v>65249</c:v>
                </c:pt>
                <c:pt idx="7624">
                  <c:v>91863</c:v>
                </c:pt>
                <c:pt idx="7625">
                  <c:v>111707</c:v>
                </c:pt>
                <c:pt idx="7626">
                  <c:v>126549</c:v>
                </c:pt>
                <c:pt idx="7627">
                  <c:v>101978</c:v>
                </c:pt>
                <c:pt idx="7628">
                  <c:v>139075</c:v>
                </c:pt>
                <c:pt idx="7629">
                  <c:v>182346</c:v>
                </c:pt>
                <c:pt idx="7630">
                  <c:v>204875</c:v>
                </c:pt>
                <c:pt idx="7631">
                  <c:v>195342</c:v>
                </c:pt>
                <c:pt idx="7632">
                  <c:v>229742</c:v>
                </c:pt>
                <c:pt idx="7633">
                  <c:v>144260</c:v>
                </c:pt>
                <c:pt idx="7634">
                  <c:v>145242</c:v>
                </c:pt>
                <c:pt idx="7635">
                  <c:v>161565</c:v>
                </c:pt>
                <c:pt idx="7636">
                  <c:v>1535474</c:v>
                </c:pt>
                <c:pt idx="7637">
                  <c:v>664352</c:v>
                </c:pt>
                <c:pt idx="7638">
                  <c:v>562725</c:v>
                </c:pt>
                <c:pt idx="7639">
                  <c:v>359325</c:v>
                </c:pt>
                <c:pt idx="7640">
                  <c:v>637419</c:v>
                </c:pt>
                <c:pt idx="7641">
                  <c:v>56572</c:v>
                </c:pt>
                <c:pt idx="7642">
                  <c:v>12902</c:v>
                </c:pt>
                <c:pt idx="7643">
                  <c:v>306180</c:v>
                </c:pt>
                <c:pt idx="7644">
                  <c:v>965494</c:v>
                </c:pt>
                <c:pt idx="7645">
                  <c:v>3843096</c:v>
                </c:pt>
                <c:pt idx="7646">
                  <c:v>508799</c:v>
                </c:pt>
                <c:pt idx="7647">
                  <c:v>803697</c:v>
                </c:pt>
                <c:pt idx="7648">
                  <c:v>71073</c:v>
                </c:pt>
                <c:pt idx="7649">
                  <c:v>155251</c:v>
                </c:pt>
                <c:pt idx="7650">
                  <c:v>1041056</c:v>
                </c:pt>
                <c:pt idx="7651">
                  <c:v>76242</c:v>
                </c:pt>
                <c:pt idx="7652">
                  <c:v>96390</c:v>
                </c:pt>
                <c:pt idx="7653">
                  <c:v>165496</c:v>
                </c:pt>
                <c:pt idx="7654">
                  <c:v>233214</c:v>
                </c:pt>
                <c:pt idx="7655">
                  <c:v>24164</c:v>
                </c:pt>
                <c:pt idx="7656">
                  <c:v>299019</c:v>
                </c:pt>
                <c:pt idx="7657">
                  <c:v>96543</c:v>
                </c:pt>
                <c:pt idx="7658">
                  <c:v>46729</c:v>
                </c:pt>
                <c:pt idx="7659">
                  <c:v>1459115</c:v>
                </c:pt>
                <c:pt idx="7660">
                  <c:v>989224</c:v>
                </c:pt>
                <c:pt idx="7661">
                  <c:v>302446</c:v>
                </c:pt>
                <c:pt idx="7662">
                  <c:v>215444</c:v>
                </c:pt>
                <c:pt idx="7663">
                  <c:v>556114</c:v>
                </c:pt>
                <c:pt idx="7664">
                  <c:v>6627200</c:v>
                </c:pt>
                <c:pt idx="7665">
                  <c:v>317142</c:v>
                </c:pt>
                <c:pt idx="7666">
                  <c:v>283511</c:v>
                </c:pt>
                <c:pt idx="7667">
                  <c:v>46835</c:v>
                </c:pt>
                <c:pt idx="7668">
                  <c:v>49770</c:v>
                </c:pt>
                <c:pt idx="7669">
                  <c:v>40029</c:v>
                </c:pt>
                <c:pt idx="7670">
                  <c:v>7172963</c:v>
                </c:pt>
                <c:pt idx="7671">
                  <c:v>120560</c:v>
                </c:pt>
                <c:pt idx="7672">
                  <c:v>772735</c:v>
                </c:pt>
                <c:pt idx="7673">
                  <c:v>1181005</c:v>
                </c:pt>
                <c:pt idx="7674">
                  <c:v>158045</c:v>
                </c:pt>
                <c:pt idx="7675">
                  <c:v>58126</c:v>
                </c:pt>
                <c:pt idx="7676">
                  <c:v>272611</c:v>
                </c:pt>
                <c:pt idx="7677">
                  <c:v>224352</c:v>
                </c:pt>
                <c:pt idx="7678">
                  <c:v>2204362</c:v>
                </c:pt>
                <c:pt idx="7679">
                  <c:v>226791</c:v>
                </c:pt>
                <c:pt idx="7680">
                  <c:v>36487</c:v>
                </c:pt>
                <c:pt idx="7681">
                  <c:v>672847</c:v>
                </c:pt>
                <c:pt idx="7682">
                  <c:v>52302</c:v>
                </c:pt>
                <c:pt idx="7683">
                  <c:v>365021</c:v>
                </c:pt>
                <c:pt idx="7684">
                  <c:v>90501</c:v>
                </c:pt>
                <c:pt idx="7685">
                  <c:v>71720</c:v>
                </c:pt>
                <c:pt idx="7686">
                  <c:v>753230</c:v>
                </c:pt>
                <c:pt idx="7687">
                  <c:v>61825</c:v>
                </c:pt>
                <c:pt idx="7688">
                  <c:v>128504</c:v>
                </c:pt>
                <c:pt idx="7689">
                  <c:v>165348</c:v>
                </c:pt>
                <c:pt idx="7690">
                  <c:v>328123</c:v>
                </c:pt>
                <c:pt idx="7691">
                  <c:v>272888</c:v>
                </c:pt>
                <c:pt idx="7692">
                  <c:v>895480</c:v>
                </c:pt>
                <c:pt idx="7693">
                  <c:v>208676</c:v>
                </c:pt>
                <c:pt idx="7694">
                  <c:v>108453</c:v>
                </c:pt>
                <c:pt idx="7695">
                  <c:v>560679</c:v>
                </c:pt>
                <c:pt idx="7696">
                  <c:v>163399</c:v>
                </c:pt>
                <c:pt idx="7697">
                  <c:v>197738</c:v>
                </c:pt>
                <c:pt idx="7698">
                  <c:v>150423</c:v>
                </c:pt>
                <c:pt idx="7699">
                  <c:v>428399</c:v>
                </c:pt>
                <c:pt idx="7700">
                  <c:v>254359</c:v>
                </c:pt>
                <c:pt idx="7701">
                  <c:v>12560</c:v>
                </c:pt>
                <c:pt idx="7702">
                  <c:v>222061</c:v>
                </c:pt>
                <c:pt idx="7703">
                  <c:v>87793</c:v>
                </c:pt>
                <c:pt idx="7704">
                  <c:v>505327</c:v>
                </c:pt>
                <c:pt idx="7705">
                  <c:v>1208496</c:v>
                </c:pt>
                <c:pt idx="7706">
                  <c:v>4377097</c:v>
                </c:pt>
                <c:pt idx="7707">
                  <c:v>7660092</c:v>
                </c:pt>
                <c:pt idx="7708">
                  <c:v>158367</c:v>
                </c:pt>
                <c:pt idx="7709">
                  <c:v>315154</c:v>
                </c:pt>
                <c:pt idx="7710">
                  <c:v>149400</c:v>
                </c:pt>
                <c:pt idx="7711">
                  <c:v>288887</c:v>
                </c:pt>
                <c:pt idx="7712">
                  <c:v>292845</c:v>
                </c:pt>
                <c:pt idx="7713">
                  <c:v>339249</c:v>
                </c:pt>
                <c:pt idx="7714">
                  <c:v>310959</c:v>
                </c:pt>
                <c:pt idx="7715">
                  <c:v>310978</c:v>
                </c:pt>
                <c:pt idx="7716">
                  <c:v>146533</c:v>
                </c:pt>
                <c:pt idx="7717">
                  <c:v>516257</c:v>
                </c:pt>
                <c:pt idx="7718">
                  <c:v>133570</c:v>
                </c:pt>
                <c:pt idx="7719">
                  <c:v>316328</c:v>
                </c:pt>
                <c:pt idx="7720">
                  <c:v>121991</c:v>
                </c:pt>
                <c:pt idx="7721">
                  <c:v>249710</c:v>
                </c:pt>
                <c:pt idx="7722">
                  <c:v>288385</c:v>
                </c:pt>
                <c:pt idx="7723">
                  <c:v>214193</c:v>
                </c:pt>
                <c:pt idx="7724">
                  <c:v>118029</c:v>
                </c:pt>
                <c:pt idx="7725">
                  <c:v>84208</c:v>
                </c:pt>
                <c:pt idx="7726">
                  <c:v>129778</c:v>
                </c:pt>
                <c:pt idx="7727">
                  <c:v>323640</c:v>
                </c:pt>
                <c:pt idx="7728">
                  <c:v>2038234</c:v>
                </c:pt>
                <c:pt idx="7729">
                  <c:v>10099242</c:v>
                </c:pt>
                <c:pt idx="7730">
                  <c:v>422400</c:v>
                </c:pt>
                <c:pt idx="7731">
                  <c:v>734393</c:v>
                </c:pt>
                <c:pt idx="7732">
                  <c:v>7361726</c:v>
                </c:pt>
                <c:pt idx="7733">
                  <c:v>922999</c:v>
                </c:pt>
                <c:pt idx="7734">
                  <c:v>357888</c:v>
                </c:pt>
                <c:pt idx="7735">
                  <c:v>143512</c:v>
                </c:pt>
                <c:pt idx="7736">
                  <c:v>110695</c:v>
                </c:pt>
                <c:pt idx="7737">
                  <c:v>94902</c:v>
                </c:pt>
                <c:pt idx="7738">
                  <c:v>521063</c:v>
                </c:pt>
                <c:pt idx="7739">
                  <c:v>423421</c:v>
                </c:pt>
                <c:pt idx="7740">
                  <c:v>853350</c:v>
                </c:pt>
                <c:pt idx="7741">
                  <c:v>392748</c:v>
                </c:pt>
                <c:pt idx="7742">
                  <c:v>297044</c:v>
                </c:pt>
                <c:pt idx="7743">
                  <c:v>223217</c:v>
                </c:pt>
                <c:pt idx="7744">
                  <c:v>595634</c:v>
                </c:pt>
                <c:pt idx="7745">
                  <c:v>309490</c:v>
                </c:pt>
                <c:pt idx="7746">
                  <c:v>581687</c:v>
                </c:pt>
                <c:pt idx="7747">
                  <c:v>149183</c:v>
                </c:pt>
                <c:pt idx="7748">
                  <c:v>203472</c:v>
                </c:pt>
                <c:pt idx="7749">
                  <c:v>96258</c:v>
                </c:pt>
                <c:pt idx="7750">
                  <c:v>271693</c:v>
                </c:pt>
                <c:pt idx="7751">
                  <c:v>99628</c:v>
                </c:pt>
                <c:pt idx="7752">
                  <c:v>172943</c:v>
                </c:pt>
                <c:pt idx="7753">
                  <c:v>566588</c:v>
                </c:pt>
                <c:pt idx="7754">
                  <c:v>871406</c:v>
                </c:pt>
                <c:pt idx="7755">
                  <c:v>700724</c:v>
                </c:pt>
                <c:pt idx="7756">
                  <c:v>2175903</c:v>
                </c:pt>
                <c:pt idx="7757">
                  <c:v>41187</c:v>
                </c:pt>
                <c:pt idx="7758">
                  <c:v>26637</c:v>
                </c:pt>
                <c:pt idx="7759">
                  <c:v>265526</c:v>
                </c:pt>
                <c:pt idx="7760">
                  <c:v>9181013</c:v>
                </c:pt>
                <c:pt idx="7761">
                  <c:v>269690</c:v>
                </c:pt>
                <c:pt idx="7762">
                  <c:v>121701</c:v>
                </c:pt>
                <c:pt idx="7763">
                  <c:v>147468</c:v>
                </c:pt>
                <c:pt idx="7764">
                  <c:v>103173</c:v>
                </c:pt>
                <c:pt idx="7765">
                  <c:v>113621</c:v>
                </c:pt>
                <c:pt idx="7766">
                  <c:v>233237</c:v>
                </c:pt>
                <c:pt idx="7767">
                  <c:v>170677</c:v>
                </c:pt>
                <c:pt idx="7768">
                  <c:v>668114</c:v>
                </c:pt>
                <c:pt idx="7769">
                  <c:v>681681</c:v>
                </c:pt>
                <c:pt idx="7770">
                  <c:v>428254</c:v>
                </c:pt>
                <c:pt idx="7771">
                  <c:v>720062</c:v>
                </c:pt>
                <c:pt idx="7772">
                  <c:v>343214</c:v>
                </c:pt>
                <c:pt idx="7773">
                  <c:v>387637</c:v>
                </c:pt>
                <c:pt idx="7774">
                  <c:v>605651</c:v>
                </c:pt>
                <c:pt idx="7775">
                  <c:v>841399</c:v>
                </c:pt>
                <c:pt idx="7776">
                  <c:v>807263</c:v>
                </c:pt>
                <c:pt idx="7777">
                  <c:v>30066</c:v>
                </c:pt>
                <c:pt idx="7778">
                  <c:v>314313</c:v>
                </c:pt>
                <c:pt idx="7779">
                  <c:v>2441595</c:v>
                </c:pt>
                <c:pt idx="7780">
                  <c:v>358511</c:v>
                </c:pt>
                <c:pt idx="7781">
                  <c:v>472778</c:v>
                </c:pt>
                <c:pt idx="7782">
                  <c:v>765600</c:v>
                </c:pt>
                <c:pt idx="7783">
                  <c:v>74715</c:v>
                </c:pt>
                <c:pt idx="7784">
                  <c:v>877493</c:v>
                </c:pt>
                <c:pt idx="7785">
                  <c:v>505240</c:v>
                </c:pt>
                <c:pt idx="7786">
                  <c:v>77226</c:v>
                </c:pt>
                <c:pt idx="7787">
                  <c:v>110632</c:v>
                </c:pt>
                <c:pt idx="7788">
                  <c:v>479547</c:v>
                </c:pt>
                <c:pt idx="7789">
                  <c:v>8632</c:v>
                </c:pt>
                <c:pt idx="7790">
                  <c:v>295021</c:v>
                </c:pt>
                <c:pt idx="7791">
                  <c:v>686912</c:v>
                </c:pt>
                <c:pt idx="7792">
                  <c:v>702815</c:v>
                </c:pt>
                <c:pt idx="7793">
                  <c:v>36980</c:v>
                </c:pt>
                <c:pt idx="7794">
                  <c:v>130026</c:v>
                </c:pt>
                <c:pt idx="7795">
                  <c:v>103527</c:v>
                </c:pt>
                <c:pt idx="7796">
                  <c:v>35641</c:v>
                </c:pt>
                <c:pt idx="7797">
                  <c:v>890409</c:v>
                </c:pt>
                <c:pt idx="7798">
                  <c:v>98924</c:v>
                </c:pt>
                <c:pt idx="7799">
                  <c:v>219690</c:v>
                </c:pt>
                <c:pt idx="7800">
                  <c:v>10478610</c:v>
                </c:pt>
                <c:pt idx="7801">
                  <c:v>289697</c:v>
                </c:pt>
                <c:pt idx="7802">
                  <c:v>604661</c:v>
                </c:pt>
                <c:pt idx="7803">
                  <c:v>86475</c:v>
                </c:pt>
                <c:pt idx="7804">
                  <c:v>965161</c:v>
                </c:pt>
                <c:pt idx="7805">
                  <c:v>136302</c:v>
                </c:pt>
                <c:pt idx="7806">
                  <c:v>1542835</c:v>
                </c:pt>
                <c:pt idx="7807">
                  <c:v>578738</c:v>
                </c:pt>
                <c:pt idx="7808">
                  <c:v>492302</c:v>
                </c:pt>
                <c:pt idx="7809">
                  <c:v>986271</c:v>
                </c:pt>
                <c:pt idx="7810">
                  <c:v>27271</c:v>
                </c:pt>
                <c:pt idx="7811">
                  <c:v>49127</c:v>
                </c:pt>
                <c:pt idx="7812">
                  <c:v>338380</c:v>
                </c:pt>
                <c:pt idx="7813">
                  <c:v>181464</c:v>
                </c:pt>
                <c:pt idx="7814">
                  <c:v>191637</c:v>
                </c:pt>
                <c:pt idx="7815">
                  <c:v>76041</c:v>
                </c:pt>
                <c:pt idx="7816">
                  <c:v>60041</c:v>
                </c:pt>
                <c:pt idx="7817">
                  <c:v>70968</c:v>
                </c:pt>
                <c:pt idx="7818">
                  <c:v>2028664</c:v>
                </c:pt>
                <c:pt idx="7819">
                  <c:v>167186</c:v>
                </c:pt>
                <c:pt idx="7820">
                  <c:v>105261</c:v>
                </c:pt>
                <c:pt idx="7821">
                  <c:v>417809</c:v>
                </c:pt>
                <c:pt idx="7822">
                  <c:v>153788</c:v>
                </c:pt>
                <c:pt idx="7823">
                  <c:v>545762</c:v>
                </c:pt>
                <c:pt idx="7824">
                  <c:v>86020</c:v>
                </c:pt>
                <c:pt idx="7825">
                  <c:v>81724</c:v>
                </c:pt>
                <c:pt idx="7826">
                  <c:v>315753</c:v>
                </c:pt>
                <c:pt idx="7827">
                  <c:v>214452</c:v>
                </c:pt>
                <c:pt idx="7828">
                  <c:v>177519</c:v>
                </c:pt>
                <c:pt idx="7829">
                  <c:v>136909</c:v>
                </c:pt>
                <c:pt idx="7830">
                  <c:v>334685</c:v>
                </c:pt>
                <c:pt idx="7831">
                  <c:v>360674</c:v>
                </c:pt>
                <c:pt idx="7832">
                  <c:v>179992</c:v>
                </c:pt>
                <c:pt idx="7833">
                  <c:v>28244</c:v>
                </c:pt>
                <c:pt idx="7834">
                  <c:v>180728</c:v>
                </c:pt>
                <c:pt idx="7835">
                  <c:v>295153</c:v>
                </c:pt>
                <c:pt idx="7836">
                  <c:v>199334</c:v>
                </c:pt>
                <c:pt idx="7837">
                  <c:v>295107</c:v>
                </c:pt>
                <c:pt idx="7838">
                  <c:v>357010</c:v>
                </c:pt>
                <c:pt idx="7839">
                  <c:v>403074</c:v>
                </c:pt>
                <c:pt idx="7840">
                  <c:v>393454</c:v>
                </c:pt>
                <c:pt idx="7841">
                  <c:v>366363</c:v>
                </c:pt>
                <c:pt idx="7842">
                  <c:v>130498</c:v>
                </c:pt>
                <c:pt idx="7843">
                  <c:v>314683</c:v>
                </c:pt>
                <c:pt idx="7844">
                  <c:v>195124</c:v>
                </c:pt>
                <c:pt idx="7845">
                  <c:v>388565</c:v>
                </c:pt>
                <c:pt idx="7846">
                  <c:v>223656</c:v>
                </c:pt>
                <c:pt idx="7847">
                  <c:v>187299</c:v>
                </c:pt>
                <c:pt idx="7848">
                  <c:v>203603</c:v>
                </c:pt>
                <c:pt idx="7849">
                  <c:v>342406</c:v>
                </c:pt>
                <c:pt idx="7850">
                  <c:v>240697</c:v>
                </c:pt>
                <c:pt idx="7851">
                  <c:v>647545</c:v>
                </c:pt>
                <c:pt idx="7852">
                  <c:v>328313</c:v>
                </c:pt>
                <c:pt idx="7853">
                  <c:v>588697</c:v>
                </c:pt>
                <c:pt idx="7854">
                  <c:v>589478</c:v>
                </c:pt>
                <c:pt idx="7855">
                  <c:v>319248</c:v>
                </c:pt>
                <c:pt idx="7856">
                  <c:v>435897</c:v>
                </c:pt>
                <c:pt idx="7857">
                  <c:v>170400</c:v>
                </c:pt>
                <c:pt idx="7858">
                  <c:v>366322</c:v>
                </c:pt>
                <c:pt idx="7859">
                  <c:v>383210</c:v>
                </c:pt>
                <c:pt idx="7860">
                  <c:v>298700</c:v>
                </c:pt>
                <c:pt idx="7861">
                  <c:v>205140</c:v>
                </c:pt>
                <c:pt idx="7862">
                  <c:v>361642</c:v>
                </c:pt>
                <c:pt idx="7863">
                  <c:v>376925</c:v>
                </c:pt>
                <c:pt idx="7864">
                  <c:v>385280</c:v>
                </c:pt>
                <c:pt idx="7865">
                  <c:v>377968</c:v>
                </c:pt>
                <c:pt idx="7866">
                  <c:v>179429</c:v>
                </c:pt>
                <c:pt idx="7867">
                  <c:v>347429</c:v>
                </c:pt>
                <c:pt idx="7868">
                  <c:v>543115</c:v>
                </c:pt>
                <c:pt idx="7869">
                  <c:v>417323</c:v>
                </c:pt>
                <c:pt idx="7870">
                  <c:v>306384</c:v>
                </c:pt>
                <c:pt idx="7871">
                  <c:v>388208</c:v>
                </c:pt>
                <c:pt idx="7872">
                  <c:v>594567</c:v>
                </c:pt>
                <c:pt idx="7873">
                  <c:v>356091</c:v>
                </c:pt>
                <c:pt idx="7874">
                  <c:v>292113</c:v>
                </c:pt>
                <c:pt idx="7875">
                  <c:v>333047</c:v>
                </c:pt>
                <c:pt idx="7876">
                  <c:v>297279</c:v>
                </c:pt>
                <c:pt idx="7877">
                  <c:v>335946</c:v>
                </c:pt>
                <c:pt idx="7878">
                  <c:v>303988</c:v>
                </c:pt>
                <c:pt idx="7879">
                  <c:v>382850</c:v>
                </c:pt>
                <c:pt idx="7880">
                  <c:v>355200</c:v>
                </c:pt>
                <c:pt idx="7881">
                  <c:v>329440</c:v>
                </c:pt>
                <c:pt idx="7882">
                  <c:v>417408</c:v>
                </c:pt>
                <c:pt idx="7883">
                  <c:v>389285</c:v>
                </c:pt>
                <c:pt idx="7884">
                  <c:v>400284</c:v>
                </c:pt>
                <c:pt idx="7885">
                  <c:v>352696</c:v>
                </c:pt>
                <c:pt idx="7886">
                  <c:v>362108</c:v>
                </c:pt>
                <c:pt idx="7887">
                  <c:v>489467</c:v>
                </c:pt>
                <c:pt idx="7888">
                  <c:v>481950</c:v>
                </c:pt>
                <c:pt idx="7889">
                  <c:v>554218</c:v>
                </c:pt>
                <c:pt idx="7890">
                  <c:v>447202</c:v>
                </c:pt>
                <c:pt idx="7891">
                  <c:v>437836</c:v>
                </c:pt>
                <c:pt idx="7892">
                  <c:v>304478</c:v>
                </c:pt>
                <c:pt idx="7893">
                  <c:v>266946</c:v>
                </c:pt>
                <c:pt idx="7894">
                  <c:v>519194</c:v>
                </c:pt>
                <c:pt idx="7895">
                  <c:v>397201</c:v>
                </c:pt>
                <c:pt idx="7896">
                  <c:v>876357</c:v>
                </c:pt>
                <c:pt idx="7897">
                  <c:v>330127</c:v>
                </c:pt>
                <c:pt idx="7898">
                  <c:v>426578</c:v>
                </c:pt>
                <c:pt idx="7899">
                  <c:v>328327</c:v>
                </c:pt>
                <c:pt idx="7900">
                  <c:v>500170</c:v>
                </c:pt>
                <c:pt idx="7901">
                  <c:v>297150</c:v>
                </c:pt>
                <c:pt idx="7902">
                  <c:v>359989</c:v>
                </c:pt>
                <c:pt idx="7903">
                  <c:v>374086</c:v>
                </c:pt>
                <c:pt idx="7904">
                  <c:v>246634</c:v>
                </c:pt>
                <c:pt idx="7905">
                  <c:v>440264</c:v>
                </c:pt>
                <c:pt idx="7906">
                  <c:v>501326</c:v>
                </c:pt>
                <c:pt idx="7907">
                  <c:v>54257</c:v>
                </c:pt>
                <c:pt idx="7908">
                  <c:v>44912</c:v>
                </c:pt>
                <c:pt idx="7909">
                  <c:v>342743</c:v>
                </c:pt>
                <c:pt idx="7910">
                  <c:v>388930</c:v>
                </c:pt>
                <c:pt idx="7911">
                  <c:v>473139</c:v>
                </c:pt>
                <c:pt idx="7912">
                  <c:v>430660</c:v>
                </c:pt>
                <c:pt idx="7913">
                  <c:v>616927</c:v>
                </c:pt>
                <c:pt idx="7914">
                  <c:v>270715</c:v>
                </c:pt>
                <c:pt idx="7915">
                  <c:v>337960</c:v>
                </c:pt>
                <c:pt idx="7916">
                  <c:v>496664</c:v>
                </c:pt>
                <c:pt idx="7917">
                  <c:v>410743</c:v>
                </c:pt>
                <c:pt idx="7918">
                  <c:v>318742</c:v>
                </c:pt>
                <c:pt idx="7919">
                  <c:v>306330</c:v>
                </c:pt>
                <c:pt idx="7920">
                  <c:v>374263</c:v>
                </c:pt>
                <c:pt idx="7921">
                  <c:v>349221</c:v>
                </c:pt>
                <c:pt idx="7922">
                  <c:v>269769</c:v>
                </c:pt>
                <c:pt idx="7923">
                  <c:v>266594</c:v>
                </c:pt>
                <c:pt idx="7924">
                  <c:v>260164</c:v>
                </c:pt>
                <c:pt idx="7925">
                  <c:v>223218</c:v>
                </c:pt>
                <c:pt idx="7926">
                  <c:v>374931</c:v>
                </c:pt>
                <c:pt idx="7927">
                  <c:v>700679</c:v>
                </c:pt>
                <c:pt idx="7928">
                  <c:v>438100</c:v>
                </c:pt>
                <c:pt idx="7929">
                  <c:v>245766</c:v>
                </c:pt>
                <c:pt idx="7930">
                  <c:v>171123</c:v>
                </c:pt>
                <c:pt idx="7931">
                  <c:v>176665</c:v>
                </c:pt>
                <c:pt idx="7932">
                  <c:v>50966</c:v>
                </c:pt>
                <c:pt idx="7933">
                  <c:v>548635</c:v>
                </c:pt>
                <c:pt idx="7934">
                  <c:v>83006</c:v>
                </c:pt>
                <c:pt idx="7935">
                  <c:v>149887</c:v>
                </c:pt>
                <c:pt idx="7936">
                  <c:v>64668</c:v>
                </c:pt>
                <c:pt idx="7937">
                  <c:v>25822</c:v>
                </c:pt>
                <c:pt idx="7938">
                  <c:v>152855</c:v>
                </c:pt>
                <c:pt idx="7939">
                  <c:v>377102</c:v>
                </c:pt>
                <c:pt idx="7940">
                  <c:v>208154</c:v>
                </c:pt>
                <c:pt idx="7941">
                  <c:v>497339</c:v>
                </c:pt>
                <c:pt idx="7942">
                  <c:v>72441</c:v>
                </c:pt>
                <c:pt idx="7943">
                  <c:v>1040033</c:v>
                </c:pt>
                <c:pt idx="7944">
                  <c:v>238716</c:v>
                </c:pt>
                <c:pt idx="7945">
                  <c:v>140258</c:v>
                </c:pt>
                <c:pt idx="7946">
                  <c:v>195397</c:v>
                </c:pt>
                <c:pt idx="7947">
                  <c:v>155165</c:v>
                </c:pt>
                <c:pt idx="7948">
                  <c:v>157172</c:v>
                </c:pt>
                <c:pt idx="7949">
                  <c:v>273253</c:v>
                </c:pt>
                <c:pt idx="7950">
                  <c:v>1170407</c:v>
                </c:pt>
                <c:pt idx="7951">
                  <c:v>83241</c:v>
                </c:pt>
                <c:pt idx="7952">
                  <c:v>9585655</c:v>
                </c:pt>
                <c:pt idx="7953">
                  <c:v>552219</c:v>
                </c:pt>
                <c:pt idx="7954">
                  <c:v>534787</c:v>
                </c:pt>
                <c:pt idx="7955">
                  <c:v>164368</c:v>
                </c:pt>
                <c:pt idx="7956">
                  <c:v>1908682</c:v>
                </c:pt>
                <c:pt idx="7957">
                  <c:v>221992</c:v>
                </c:pt>
                <c:pt idx="7958">
                  <c:v>227336</c:v>
                </c:pt>
                <c:pt idx="7959">
                  <c:v>148461</c:v>
                </c:pt>
                <c:pt idx="7960">
                  <c:v>269693</c:v>
                </c:pt>
                <c:pt idx="7961">
                  <c:v>94939</c:v>
                </c:pt>
                <c:pt idx="7962">
                  <c:v>390550</c:v>
                </c:pt>
                <c:pt idx="7963">
                  <c:v>761449</c:v>
                </c:pt>
                <c:pt idx="7964">
                  <c:v>624472</c:v>
                </c:pt>
                <c:pt idx="7965">
                  <c:v>173740</c:v>
                </c:pt>
                <c:pt idx="7966">
                  <c:v>62247</c:v>
                </c:pt>
                <c:pt idx="7967">
                  <c:v>192523</c:v>
                </c:pt>
                <c:pt idx="7968">
                  <c:v>263287</c:v>
                </c:pt>
                <c:pt idx="7969">
                  <c:v>2037777</c:v>
                </c:pt>
                <c:pt idx="7970">
                  <c:v>279272</c:v>
                </c:pt>
                <c:pt idx="7971">
                  <c:v>165949</c:v>
                </c:pt>
                <c:pt idx="7972">
                  <c:v>200345</c:v>
                </c:pt>
                <c:pt idx="7973">
                  <c:v>423498</c:v>
                </c:pt>
                <c:pt idx="7974">
                  <c:v>209129</c:v>
                </c:pt>
                <c:pt idx="7975">
                  <c:v>422644</c:v>
                </c:pt>
                <c:pt idx="7976">
                  <c:v>42911</c:v>
                </c:pt>
                <c:pt idx="7977">
                  <c:v>394418</c:v>
                </c:pt>
                <c:pt idx="7978">
                  <c:v>140124</c:v>
                </c:pt>
                <c:pt idx="7979">
                  <c:v>51345</c:v>
                </c:pt>
                <c:pt idx="7980">
                  <c:v>286916</c:v>
                </c:pt>
                <c:pt idx="7981">
                  <c:v>488695</c:v>
                </c:pt>
                <c:pt idx="7982">
                  <c:v>1464225</c:v>
                </c:pt>
                <c:pt idx="7983">
                  <c:v>162098</c:v>
                </c:pt>
                <c:pt idx="7984">
                  <c:v>58182</c:v>
                </c:pt>
                <c:pt idx="7985">
                  <c:v>54381</c:v>
                </c:pt>
                <c:pt idx="7986">
                  <c:v>57092</c:v>
                </c:pt>
                <c:pt idx="7987">
                  <c:v>77895</c:v>
                </c:pt>
                <c:pt idx="7988">
                  <c:v>188950</c:v>
                </c:pt>
                <c:pt idx="7989">
                  <c:v>1462236</c:v>
                </c:pt>
                <c:pt idx="7990">
                  <c:v>105719</c:v>
                </c:pt>
                <c:pt idx="7991">
                  <c:v>134079</c:v>
                </c:pt>
                <c:pt idx="7992">
                  <c:v>469096</c:v>
                </c:pt>
                <c:pt idx="7993">
                  <c:v>127421</c:v>
                </c:pt>
                <c:pt idx="7994">
                  <c:v>250082</c:v>
                </c:pt>
                <c:pt idx="7995">
                  <c:v>7081766</c:v>
                </c:pt>
                <c:pt idx="7996">
                  <c:v>12821078</c:v>
                </c:pt>
                <c:pt idx="7997">
                  <c:v>751919</c:v>
                </c:pt>
                <c:pt idx="7998">
                  <c:v>64209</c:v>
                </c:pt>
                <c:pt idx="7999">
                  <c:v>636353</c:v>
                </c:pt>
                <c:pt idx="8000">
                  <c:v>156087</c:v>
                </c:pt>
                <c:pt idx="8001">
                  <c:v>63052</c:v>
                </c:pt>
                <c:pt idx="8002">
                  <c:v>425025</c:v>
                </c:pt>
                <c:pt idx="8003">
                  <c:v>521988</c:v>
                </c:pt>
                <c:pt idx="8004">
                  <c:v>272140</c:v>
                </c:pt>
                <c:pt idx="8005">
                  <c:v>314900</c:v>
                </c:pt>
                <c:pt idx="8006">
                  <c:v>286244</c:v>
                </c:pt>
                <c:pt idx="8007">
                  <c:v>113215</c:v>
                </c:pt>
                <c:pt idx="8008">
                  <c:v>296276</c:v>
                </c:pt>
                <c:pt idx="8009">
                  <c:v>125958</c:v>
                </c:pt>
                <c:pt idx="8010">
                  <c:v>261524</c:v>
                </c:pt>
                <c:pt idx="8011">
                  <c:v>645393</c:v>
                </c:pt>
                <c:pt idx="8012">
                  <c:v>612476</c:v>
                </c:pt>
                <c:pt idx="8013">
                  <c:v>56080</c:v>
                </c:pt>
                <c:pt idx="8014">
                  <c:v>63963</c:v>
                </c:pt>
                <c:pt idx="8015">
                  <c:v>182820</c:v>
                </c:pt>
                <c:pt idx="8016">
                  <c:v>261202</c:v>
                </c:pt>
                <c:pt idx="8017">
                  <c:v>114854</c:v>
                </c:pt>
                <c:pt idx="8018">
                  <c:v>142014</c:v>
                </c:pt>
                <c:pt idx="8019">
                  <c:v>925939</c:v>
                </c:pt>
                <c:pt idx="8020">
                  <c:v>2009871</c:v>
                </c:pt>
                <c:pt idx="8021">
                  <c:v>45546</c:v>
                </c:pt>
                <c:pt idx="8022">
                  <c:v>317124</c:v>
                </c:pt>
                <c:pt idx="8023">
                  <c:v>390602</c:v>
                </c:pt>
                <c:pt idx="8024">
                  <c:v>188701</c:v>
                </c:pt>
                <c:pt idx="8025">
                  <c:v>308275</c:v>
                </c:pt>
                <c:pt idx="8026">
                  <c:v>220337</c:v>
                </c:pt>
                <c:pt idx="8027">
                  <c:v>294334</c:v>
                </c:pt>
                <c:pt idx="8028">
                  <c:v>347468</c:v>
                </c:pt>
                <c:pt idx="8029">
                  <c:v>268001</c:v>
                </c:pt>
                <c:pt idx="8030">
                  <c:v>353748</c:v>
                </c:pt>
                <c:pt idx="8031">
                  <c:v>327377</c:v>
                </c:pt>
                <c:pt idx="8032">
                  <c:v>464698</c:v>
                </c:pt>
                <c:pt idx="8033">
                  <c:v>437987</c:v>
                </c:pt>
                <c:pt idx="8034">
                  <c:v>467581</c:v>
                </c:pt>
                <c:pt idx="8035">
                  <c:v>346342</c:v>
                </c:pt>
                <c:pt idx="8036">
                  <c:v>543049</c:v>
                </c:pt>
                <c:pt idx="8037">
                  <c:v>543180</c:v>
                </c:pt>
                <c:pt idx="8038">
                  <c:v>275520</c:v>
                </c:pt>
                <c:pt idx="8039">
                  <c:v>449365</c:v>
                </c:pt>
                <c:pt idx="8040">
                  <c:v>459702</c:v>
                </c:pt>
                <c:pt idx="8041">
                  <c:v>3644430</c:v>
                </c:pt>
                <c:pt idx="8042">
                  <c:v>113994</c:v>
                </c:pt>
                <c:pt idx="8043">
                  <c:v>350354</c:v>
                </c:pt>
                <c:pt idx="8044">
                  <c:v>1230389</c:v>
                </c:pt>
                <c:pt idx="8045">
                  <c:v>241830</c:v>
                </c:pt>
                <c:pt idx="8046">
                  <c:v>1206433</c:v>
                </c:pt>
                <c:pt idx="8047">
                  <c:v>195342</c:v>
                </c:pt>
                <c:pt idx="8048">
                  <c:v>1430200</c:v>
                </c:pt>
                <c:pt idx="8049">
                  <c:v>56889</c:v>
                </c:pt>
                <c:pt idx="8050">
                  <c:v>235220</c:v>
                </c:pt>
                <c:pt idx="8051">
                  <c:v>148168</c:v>
                </c:pt>
                <c:pt idx="8052">
                  <c:v>169025</c:v>
                </c:pt>
                <c:pt idx="8053">
                  <c:v>217512</c:v>
                </c:pt>
                <c:pt idx="8054">
                  <c:v>377497</c:v>
                </c:pt>
                <c:pt idx="8055">
                  <c:v>335736</c:v>
                </c:pt>
                <c:pt idx="8056">
                  <c:v>115441</c:v>
                </c:pt>
                <c:pt idx="8057">
                  <c:v>95936</c:v>
                </c:pt>
                <c:pt idx="8058">
                  <c:v>173174</c:v>
                </c:pt>
                <c:pt idx="8059">
                  <c:v>15989</c:v>
                </c:pt>
                <c:pt idx="8060">
                  <c:v>457108</c:v>
                </c:pt>
                <c:pt idx="8061">
                  <c:v>1759817</c:v>
                </c:pt>
                <c:pt idx="8062">
                  <c:v>256887</c:v>
                </c:pt>
                <c:pt idx="8063">
                  <c:v>22612</c:v>
                </c:pt>
                <c:pt idx="8064">
                  <c:v>517781</c:v>
                </c:pt>
                <c:pt idx="8065">
                  <c:v>1677249</c:v>
                </c:pt>
                <c:pt idx="8066">
                  <c:v>1338805</c:v>
                </c:pt>
                <c:pt idx="8067">
                  <c:v>800028</c:v>
                </c:pt>
                <c:pt idx="8068">
                  <c:v>1338897</c:v>
                </c:pt>
                <c:pt idx="8069">
                  <c:v>884950</c:v>
                </c:pt>
                <c:pt idx="8070">
                  <c:v>69140</c:v>
                </c:pt>
                <c:pt idx="8071">
                  <c:v>1257942</c:v>
                </c:pt>
                <c:pt idx="8072">
                  <c:v>1041653</c:v>
                </c:pt>
                <c:pt idx="8073">
                  <c:v>1335358</c:v>
                </c:pt>
                <c:pt idx="8074">
                  <c:v>3146172</c:v>
                </c:pt>
                <c:pt idx="8075">
                  <c:v>1188041</c:v>
                </c:pt>
                <c:pt idx="8076">
                  <c:v>721140</c:v>
                </c:pt>
                <c:pt idx="8077">
                  <c:v>121032</c:v>
                </c:pt>
                <c:pt idx="8078">
                  <c:v>853894</c:v>
                </c:pt>
                <c:pt idx="8079">
                  <c:v>91761</c:v>
                </c:pt>
                <c:pt idx="8080">
                  <c:v>14775</c:v>
                </c:pt>
                <c:pt idx="8081">
                  <c:v>24882</c:v>
                </c:pt>
                <c:pt idx="8082">
                  <c:v>151737</c:v>
                </c:pt>
                <c:pt idx="8083">
                  <c:v>826761</c:v>
                </c:pt>
                <c:pt idx="8084">
                  <c:v>6553589</c:v>
                </c:pt>
                <c:pt idx="8085">
                  <c:v>2580312</c:v>
                </c:pt>
                <c:pt idx="8086">
                  <c:v>689729</c:v>
                </c:pt>
                <c:pt idx="8087">
                  <c:v>193179</c:v>
                </c:pt>
                <c:pt idx="8088">
                  <c:v>178840</c:v>
                </c:pt>
                <c:pt idx="8089">
                  <c:v>155439</c:v>
                </c:pt>
                <c:pt idx="8090">
                  <c:v>144059</c:v>
                </c:pt>
                <c:pt idx="8091">
                  <c:v>111666</c:v>
                </c:pt>
                <c:pt idx="8092">
                  <c:v>241887</c:v>
                </c:pt>
                <c:pt idx="8093">
                  <c:v>146275</c:v>
                </c:pt>
                <c:pt idx="8094">
                  <c:v>357021</c:v>
                </c:pt>
                <c:pt idx="8095">
                  <c:v>454692</c:v>
                </c:pt>
                <c:pt idx="8096">
                  <c:v>130259</c:v>
                </c:pt>
                <c:pt idx="8097">
                  <c:v>48085</c:v>
                </c:pt>
                <c:pt idx="8098">
                  <c:v>104530</c:v>
                </c:pt>
                <c:pt idx="8099">
                  <c:v>1291052</c:v>
                </c:pt>
                <c:pt idx="8100">
                  <c:v>404951</c:v>
                </c:pt>
                <c:pt idx="8101">
                  <c:v>658798</c:v>
                </c:pt>
                <c:pt idx="8102">
                  <c:v>321111</c:v>
                </c:pt>
                <c:pt idx="8103">
                  <c:v>186672</c:v>
                </c:pt>
                <c:pt idx="8104">
                  <c:v>663171</c:v>
                </c:pt>
                <c:pt idx="8105">
                  <c:v>125707</c:v>
                </c:pt>
                <c:pt idx="8106">
                  <c:v>195215</c:v>
                </c:pt>
                <c:pt idx="8107">
                  <c:v>87602</c:v>
                </c:pt>
                <c:pt idx="8108">
                  <c:v>97216</c:v>
                </c:pt>
                <c:pt idx="8109">
                  <c:v>413546</c:v>
                </c:pt>
                <c:pt idx="8110">
                  <c:v>266348</c:v>
                </c:pt>
                <c:pt idx="8111">
                  <c:v>322390</c:v>
                </c:pt>
                <c:pt idx="8112">
                  <c:v>1199863</c:v>
                </c:pt>
                <c:pt idx="8113">
                  <c:v>53938</c:v>
                </c:pt>
                <c:pt idx="8114">
                  <c:v>527913</c:v>
                </c:pt>
                <c:pt idx="8115">
                  <c:v>419798</c:v>
                </c:pt>
                <c:pt idx="8116">
                  <c:v>138417</c:v>
                </c:pt>
                <c:pt idx="8117">
                  <c:v>175621</c:v>
                </c:pt>
                <c:pt idx="8118">
                  <c:v>72403</c:v>
                </c:pt>
                <c:pt idx="8119">
                  <c:v>454576</c:v>
                </c:pt>
                <c:pt idx="8120">
                  <c:v>22144</c:v>
                </c:pt>
                <c:pt idx="8121">
                  <c:v>1746719</c:v>
                </c:pt>
                <c:pt idx="8122">
                  <c:v>172766</c:v>
                </c:pt>
                <c:pt idx="8123">
                  <c:v>1181151</c:v>
                </c:pt>
                <c:pt idx="8124">
                  <c:v>9998338</c:v>
                </c:pt>
                <c:pt idx="8125">
                  <c:v>80821</c:v>
                </c:pt>
                <c:pt idx="8126">
                  <c:v>553336</c:v>
                </c:pt>
                <c:pt idx="8127">
                  <c:v>4576889</c:v>
                </c:pt>
                <c:pt idx="8128">
                  <c:v>457948</c:v>
                </c:pt>
                <c:pt idx="8129">
                  <c:v>466332</c:v>
                </c:pt>
                <c:pt idx="8130">
                  <c:v>758945</c:v>
                </c:pt>
                <c:pt idx="8131">
                  <c:v>331492</c:v>
                </c:pt>
                <c:pt idx="8132">
                  <c:v>427892</c:v>
                </c:pt>
                <c:pt idx="8133">
                  <c:v>117607</c:v>
                </c:pt>
                <c:pt idx="8134">
                  <c:v>243605</c:v>
                </c:pt>
                <c:pt idx="8135">
                  <c:v>319995</c:v>
                </c:pt>
                <c:pt idx="8136">
                  <c:v>1013986</c:v>
                </c:pt>
                <c:pt idx="8137">
                  <c:v>163056</c:v>
                </c:pt>
                <c:pt idx="8138">
                  <c:v>137704</c:v>
                </c:pt>
                <c:pt idx="8139">
                  <c:v>655732</c:v>
                </c:pt>
                <c:pt idx="8140">
                  <c:v>11510500</c:v>
                </c:pt>
                <c:pt idx="8141">
                  <c:v>36875</c:v>
                </c:pt>
                <c:pt idx="8142">
                  <c:v>435461</c:v>
                </c:pt>
                <c:pt idx="8143">
                  <c:v>390210</c:v>
                </c:pt>
                <c:pt idx="8144">
                  <c:v>151962</c:v>
                </c:pt>
                <c:pt idx="8145">
                  <c:v>93964</c:v>
                </c:pt>
                <c:pt idx="8146">
                  <c:v>360743</c:v>
                </c:pt>
                <c:pt idx="8147">
                  <c:v>1017216</c:v>
                </c:pt>
                <c:pt idx="8148">
                  <c:v>333581</c:v>
                </c:pt>
                <c:pt idx="8149">
                  <c:v>86828</c:v>
                </c:pt>
                <c:pt idx="8150">
                  <c:v>60541</c:v>
                </c:pt>
                <c:pt idx="8151">
                  <c:v>346516</c:v>
                </c:pt>
                <c:pt idx="8152">
                  <c:v>204184</c:v>
                </c:pt>
                <c:pt idx="8153">
                  <c:v>252463</c:v>
                </c:pt>
                <c:pt idx="8154">
                  <c:v>300685</c:v>
                </c:pt>
                <c:pt idx="8155">
                  <c:v>203520</c:v>
                </c:pt>
                <c:pt idx="8156">
                  <c:v>269570</c:v>
                </c:pt>
                <c:pt idx="8157">
                  <c:v>632140</c:v>
                </c:pt>
                <c:pt idx="8158">
                  <c:v>41932</c:v>
                </c:pt>
                <c:pt idx="8159">
                  <c:v>68876</c:v>
                </c:pt>
                <c:pt idx="8160">
                  <c:v>470547</c:v>
                </c:pt>
                <c:pt idx="8161">
                  <c:v>51367</c:v>
                </c:pt>
                <c:pt idx="8162">
                  <c:v>108192</c:v>
                </c:pt>
                <c:pt idx="8163">
                  <c:v>198506</c:v>
                </c:pt>
                <c:pt idx="8164">
                  <c:v>145079</c:v>
                </c:pt>
                <c:pt idx="8165">
                  <c:v>646530</c:v>
                </c:pt>
                <c:pt idx="8166">
                  <c:v>28651</c:v>
                </c:pt>
                <c:pt idx="8167">
                  <c:v>1047456</c:v>
                </c:pt>
                <c:pt idx="8168">
                  <c:v>3528067</c:v>
                </c:pt>
                <c:pt idx="8169">
                  <c:v>67711</c:v>
                </c:pt>
                <c:pt idx="8170">
                  <c:v>517326</c:v>
                </c:pt>
                <c:pt idx="8171">
                  <c:v>118610</c:v>
                </c:pt>
                <c:pt idx="8172">
                  <c:v>58303</c:v>
                </c:pt>
                <c:pt idx="8173">
                  <c:v>97814</c:v>
                </c:pt>
                <c:pt idx="8174">
                  <c:v>125277</c:v>
                </c:pt>
                <c:pt idx="8175">
                  <c:v>109949</c:v>
                </c:pt>
                <c:pt idx="8176">
                  <c:v>102372</c:v>
                </c:pt>
                <c:pt idx="8177">
                  <c:v>123395</c:v>
                </c:pt>
                <c:pt idx="8178">
                  <c:v>106194</c:v>
                </c:pt>
                <c:pt idx="8179">
                  <c:v>109230</c:v>
                </c:pt>
                <c:pt idx="8180">
                  <c:v>126838</c:v>
                </c:pt>
                <c:pt idx="8181">
                  <c:v>207598</c:v>
                </c:pt>
                <c:pt idx="8182">
                  <c:v>141767</c:v>
                </c:pt>
                <c:pt idx="8183">
                  <c:v>168129</c:v>
                </c:pt>
                <c:pt idx="8184">
                  <c:v>241924</c:v>
                </c:pt>
                <c:pt idx="8185">
                  <c:v>183541</c:v>
                </c:pt>
                <c:pt idx="8186">
                  <c:v>157957</c:v>
                </c:pt>
                <c:pt idx="8187">
                  <c:v>155687</c:v>
                </c:pt>
                <c:pt idx="8188">
                  <c:v>218301</c:v>
                </c:pt>
                <c:pt idx="8189">
                  <c:v>257597</c:v>
                </c:pt>
                <c:pt idx="8190">
                  <c:v>130263</c:v>
                </c:pt>
                <c:pt idx="8191">
                  <c:v>103025</c:v>
                </c:pt>
                <c:pt idx="8192">
                  <c:v>686056</c:v>
                </c:pt>
                <c:pt idx="8193">
                  <c:v>109073</c:v>
                </c:pt>
                <c:pt idx="8194">
                  <c:v>4993836</c:v>
                </c:pt>
                <c:pt idx="8195">
                  <c:v>296236</c:v>
                </c:pt>
                <c:pt idx="8196">
                  <c:v>115268</c:v>
                </c:pt>
                <c:pt idx="8197">
                  <c:v>8368152</c:v>
                </c:pt>
                <c:pt idx="8198">
                  <c:v>6641272</c:v>
                </c:pt>
                <c:pt idx="8199">
                  <c:v>97556</c:v>
                </c:pt>
                <c:pt idx="8200">
                  <c:v>32025</c:v>
                </c:pt>
                <c:pt idx="8201">
                  <c:v>84214</c:v>
                </c:pt>
                <c:pt idx="8202">
                  <c:v>388836</c:v>
                </c:pt>
                <c:pt idx="8203">
                  <c:v>465965</c:v>
                </c:pt>
                <c:pt idx="8204">
                  <c:v>48178</c:v>
                </c:pt>
                <c:pt idx="8205">
                  <c:v>77223</c:v>
                </c:pt>
                <c:pt idx="8206">
                  <c:v>1348105</c:v>
                </c:pt>
                <c:pt idx="8207">
                  <c:v>149441</c:v>
                </c:pt>
                <c:pt idx="8208">
                  <c:v>211057</c:v>
                </c:pt>
                <c:pt idx="8209">
                  <c:v>1280130</c:v>
                </c:pt>
                <c:pt idx="8210">
                  <c:v>176422</c:v>
                </c:pt>
                <c:pt idx="8211">
                  <c:v>1089783</c:v>
                </c:pt>
                <c:pt idx="8212">
                  <c:v>550063</c:v>
                </c:pt>
                <c:pt idx="8213">
                  <c:v>259508</c:v>
                </c:pt>
                <c:pt idx="8214">
                  <c:v>438121</c:v>
                </c:pt>
                <c:pt idx="8215">
                  <c:v>92830</c:v>
                </c:pt>
                <c:pt idx="8216">
                  <c:v>2587681</c:v>
                </c:pt>
                <c:pt idx="8217">
                  <c:v>2047593</c:v>
                </c:pt>
                <c:pt idx="8218">
                  <c:v>16482187</c:v>
                </c:pt>
                <c:pt idx="8219">
                  <c:v>992449</c:v>
                </c:pt>
                <c:pt idx="8220">
                  <c:v>9500472</c:v>
                </c:pt>
                <c:pt idx="8221">
                  <c:v>3437873</c:v>
                </c:pt>
                <c:pt idx="8222">
                  <c:v>768064</c:v>
                </c:pt>
                <c:pt idx="8223">
                  <c:v>27893636</c:v>
                </c:pt>
                <c:pt idx="8224">
                  <c:v>90223</c:v>
                </c:pt>
                <c:pt idx="8225">
                  <c:v>56125</c:v>
                </c:pt>
                <c:pt idx="8226">
                  <c:v>285523</c:v>
                </c:pt>
                <c:pt idx="8227">
                  <c:v>1583697</c:v>
                </c:pt>
                <c:pt idx="8228">
                  <c:v>21982564</c:v>
                </c:pt>
                <c:pt idx="8229">
                  <c:v>1563809</c:v>
                </c:pt>
                <c:pt idx="8230">
                  <c:v>466626</c:v>
                </c:pt>
                <c:pt idx="8231">
                  <c:v>598365</c:v>
                </c:pt>
                <c:pt idx="8232">
                  <c:v>813870</c:v>
                </c:pt>
                <c:pt idx="8233">
                  <c:v>67582</c:v>
                </c:pt>
                <c:pt idx="8234">
                  <c:v>126060</c:v>
                </c:pt>
                <c:pt idx="8235">
                  <c:v>1450922</c:v>
                </c:pt>
                <c:pt idx="8236">
                  <c:v>3215881</c:v>
                </c:pt>
                <c:pt idx="8237">
                  <c:v>11465487</c:v>
                </c:pt>
                <c:pt idx="8238">
                  <c:v>108149</c:v>
                </c:pt>
                <c:pt idx="8239">
                  <c:v>133730</c:v>
                </c:pt>
                <c:pt idx="8240">
                  <c:v>1014117</c:v>
                </c:pt>
                <c:pt idx="8241">
                  <c:v>57222</c:v>
                </c:pt>
                <c:pt idx="8242">
                  <c:v>106605</c:v>
                </c:pt>
                <c:pt idx="8243">
                  <c:v>47365</c:v>
                </c:pt>
                <c:pt idx="8244">
                  <c:v>96921</c:v>
                </c:pt>
                <c:pt idx="8245">
                  <c:v>88335</c:v>
                </c:pt>
                <c:pt idx="8246">
                  <c:v>336409</c:v>
                </c:pt>
                <c:pt idx="8247">
                  <c:v>1023324</c:v>
                </c:pt>
                <c:pt idx="8248">
                  <c:v>1043600</c:v>
                </c:pt>
                <c:pt idx="8249">
                  <c:v>172139</c:v>
                </c:pt>
                <c:pt idx="8250">
                  <c:v>87852</c:v>
                </c:pt>
                <c:pt idx="8251">
                  <c:v>2364553</c:v>
                </c:pt>
                <c:pt idx="8252">
                  <c:v>142931</c:v>
                </c:pt>
                <c:pt idx="8253">
                  <c:v>210740</c:v>
                </c:pt>
                <c:pt idx="8254">
                  <c:v>130344</c:v>
                </c:pt>
                <c:pt idx="8255">
                  <c:v>714369</c:v>
                </c:pt>
                <c:pt idx="8256">
                  <c:v>83653</c:v>
                </c:pt>
                <c:pt idx="8257">
                  <c:v>512326</c:v>
                </c:pt>
                <c:pt idx="8258">
                  <c:v>446879</c:v>
                </c:pt>
                <c:pt idx="8259">
                  <c:v>338187</c:v>
                </c:pt>
                <c:pt idx="8260">
                  <c:v>611786</c:v>
                </c:pt>
                <c:pt idx="8261">
                  <c:v>70276</c:v>
                </c:pt>
                <c:pt idx="8262">
                  <c:v>97907</c:v>
                </c:pt>
                <c:pt idx="8263">
                  <c:v>809247</c:v>
                </c:pt>
                <c:pt idx="8264">
                  <c:v>76439</c:v>
                </c:pt>
                <c:pt idx="8265">
                  <c:v>783843</c:v>
                </c:pt>
                <c:pt idx="8266">
                  <c:v>108110</c:v>
                </c:pt>
                <c:pt idx="8267">
                  <c:v>2282721</c:v>
                </c:pt>
                <c:pt idx="8268">
                  <c:v>569246</c:v>
                </c:pt>
                <c:pt idx="8269">
                  <c:v>2269522</c:v>
                </c:pt>
                <c:pt idx="8270">
                  <c:v>161814</c:v>
                </c:pt>
                <c:pt idx="8271">
                  <c:v>1276224</c:v>
                </c:pt>
                <c:pt idx="8272">
                  <c:v>1158291</c:v>
                </c:pt>
                <c:pt idx="8273">
                  <c:v>1832555</c:v>
                </c:pt>
                <c:pt idx="8274">
                  <c:v>97914</c:v>
                </c:pt>
                <c:pt idx="8275">
                  <c:v>223540</c:v>
                </c:pt>
                <c:pt idx="8276">
                  <c:v>195441</c:v>
                </c:pt>
                <c:pt idx="8277">
                  <c:v>461568</c:v>
                </c:pt>
                <c:pt idx="8278">
                  <c:v>80310</c:v>
                </c:pt>
                <c:pt idx="8279">
                  <c:v>36525</c:v>
                </c:pt>
                <c:pt idx="8280">
                  <c:v>1261881</c:v>
                </c:pt>
                <c:pt idx="8281">
                  <c:v>13221</c:v>
                </c:pt>
                <c:pt idx="8282">
                  <c:v>231720</c:v>
                </c:pt>
                <c:pt idx="8283">
                  <c:v>1648472</c:v>
                </c:pt>
                <c:pt idx="8284">
                  <c:v>2559993</c:v>
                </c:pt>
                <c:pt idx="8285">
                  <c:v>18390214</c:v>
                </c:pt>
                <c:pt idx="8286">
                  <c:v>3563619</c:v>
                </c:pt>
                <c:pt idx="8287">
                  <c:v>293606</c:v>
                </c:pt>
                <c:pt idx="8288">
                  <c:v>270473</c:v>
                </c:pt>
                <c:pt idx="8289">
                  <c:v>212048</c:v>
                </c:pt>
                <c:pt idx="8290">
                  <c:v>167677</c:v>
                </c:pt>
                <c:pt idx="8291">
                  <c:v>784143</c:v>
                </c:pt>
                <c:pt idx="8292">
                  <c:v>74743</c:v>
                </c:pt>
                <c:pt idx="8293">
                  <c:v>202685</c:v>
                </c:pt>
                <c:pt idx="8294">
                  <c:v>109480</c:v>
                </c:pt>
                <c:pt idx="8295">
                  <c:v>62840</c:v>
                </c:pt>
                <c:pt idx="8296">
                  <c:v>523453</c:v>
                </c:pt>
                <c:pt idx="8297">
                  <c:v>68936</c:v>
                </c:pt>
                <c:pt idx="8298">
                  <c:v>250819</c:v>
                </c:pt>
                <c:pt idx="8299">
                  <c:v>2251292</c:v>
                </c:pt>
                <c:pt idx="8300">
                  <c:v>743051</c:v>
                </c:pt>
                <c:pt idx="8301">
                  <c:v>649071</c:v>
                </c:pt>
                <c:pt idx="8302">
                  <c:v>442029</c:v>
                </c:pt>
                <c:pt idx="8303">
                  <c:v>46814</c:v>
                </c:pt>
                <c:pt idx="8304">
                  <c:v>235133</c:v>
                </c:pt>
                <c:pt idx="8305">
                  <c:v>32464</c:v>
                </c:pt>
                <c:pt idx="8306">
                  <c:v>348967</c:v>
                </c:pt>
                <c:pt idx="8307">
                  <c:v>4805885</c:v>
                </c:pt>
                <c:pt idx="8308">
                  <c:v>4936575</c:v>
                </c:pt>
                <c:pt idx="8309">
                  <c:v>577405</c:v>
                </c:pt>
                <c:pt idx="8310">
                  <c:v>1324966</c:v>
                </c:pt>
                <c:pt idx="8311">
                  <c:v>11337</c:v>
                </c:pt>
                <c:pt idx="8312">
                  <c:v>544491</c:v>
                </c:pt>
                <c:pt idx="8313">
                  <c:v>851421</c:v>
                </c:pt>
                <c:pt idx="8314">
                  <c:v>4357419</c:v>
                </c:pt>
                <c:pt idx="8315">
                  <c:v>763757</c:v>
                </c:pt>
                <c:pt idx="8316">
                  <c:v>898349</c:v>
                </c:pt>
                <c:pt idx="8317">
                  <c:v>619587</c:v>
                </c:pt>
                <c:pt idx="8318">
                  <c:v>155615</c:v>
                </c:pt>
                <c:pt idx="8319">
                  <c:v>374763</c:v>
                </c:pt>
                <c:pt idx="8320">
                  <c:v>292127</c:v>
                </c:pt>
                <c:pt idx="8321">
                  <c:v>58816</c:v>
                </c:pt>
                <c:pt idx="8322">
                  <c:v>71703</c:v>
                </c:pt>
                <c:pt idx="8323">
                  <c:v>163643</c:v>
                </c:pt>
                <c:pt idx="8324">
                  <c:v>201074</c:v>
                </c:pt>
                <c:pt idx="8325">
                  <c:v>5181596</c:v>
                </c:pt>
                <c:pt idx="8326">
                  <c:v>849154</c:v>
                </c:pt>
                <c:pt idx="8327">
                  <c:v>1221379</c:v>
                </c:pt>
                <c:pt idx="8328">
                  <c:v>9520025</c:v>
                </c:pt>
                <c:pt idx="8329">
                  <c:v>745076</c:v>
                </c:pt>
                <c:pt idx="8330">
                  <c:v>672312</c:v>
                </c:pt>
                <c:pt idx="8331">
                  <c:v>89326</c:v>
                </c:pt>
                <c:pt idx="8332">
                  <c:v>626269</c:v>
                </c:pt>
                <c:pt idx="8333">
                  <c:v>335500</c:v>
                </c:pt>
                <c:pt idx="8334">
                  <c:v>204712</c:v>
                </c:pt>
                <c:pt idx="8335">
                  <c:v>480344</c:v>
                </c:pt>
                <c:pt idx="8336">
                  <c:v>9643250</c:v>
                </c:pt>
                <c:pt idx="8337">
                  <c:v>15896753</c:v>
                </c:pt>
                <c:pt idx="8338">
                  <c:v>414593</c:v>
                </c:pt>
                <c:pt idx="8339">
                  <c:v>53427</c:v>
                </c:pt>
                <c:pt idx="8340">
                  <c:v>116383</c:v>
                </c:pt>
                <c:pt idx="8341">
                  <c:v>63010</c:v>
                </c:pt>
                <c:pt idx="8342">
                  <c:v>569625</c:v>
                </c:pt>
                <c:pt idx="8343">
                  <c:v>20813</c:v>
                </c:pt>
                <c:pt idx="8344">
                  <c:v>116042</c:v>
                </c:pt>
                <c:pt idx="8345">
                  <c:v>374634</c:v>
                </c:pt>
                <c:pt idx="8346">
                  <c:v>396568</c:v>
                </c:pt>
                <c:pt idx="8347">
                  <c:v>12936568</c:v>
                </c:pt>
                <c:pt idx="8348">
                  <c:v>951600</c:v>
                </c:pt>
                <c:pt idx="8349">
                  <c:v>88266</c:v>
                </c:pt>
                <c:pt idx="8350">
                  <c:v>55298</c:v>
                </c:pt>
                <c:pt idx="8351">
                  <c:v>43939</c:v>
                </c:pt>
                <c:pt idx="8352">
                  <c:v>186197</c:v>
                </c:pt>
                <c:pt idx="8353">
                  <c:v>937326</c:v>
                </c:pt>
                <c:pt idx="8354">
                  <c:v>195016</c:v>
                </c:pt>
                <c:pt idx="8355">
                  <c:v>314779</c:v>
                </c:pt>
                <c:pt idx="8356">
                  <c:v>1663852</c:v>
                </c:pt>
                <c:pt idx="8357">
                  <c:v>90293</c:v>
                </c:pt>
                <c:pt idx="8358">
                  <c:v>356817</c:v>
                </c:pt>
                <c:pt idx="8359">
                  <c:v>2076438</c:v>
                </c:pt>
                <c:pt idx="8360">
                  <c:v>68874</c:v>
                </c:pt>
                <c:pt idx="8361">
                  <c:v>268271</c:v>
                </c:pt>
                <c:pt idx="8362">
                  <c:v>847367</c:v>
                </c:pt>
                <c:pt idx="8363">
                  <c:v>3708920</c:v>
                </c:pt>
                <c:pt idx="8364">
                  <c:v>4550983</c:v>
                </c:pt>
                <c:pt idx="8365">
                  <c:v>123994</c:v>
                </c:pt>
                <c:pt idx="8366">
                  <c:v>347242</c:v>
                </c:pt>
                <c:pt idx="8367">
                  <c:v>116945</c:v>
                </c:pt>
                <c:pt idx="8368">
                  <c:v>602299</c:v>
                </c:pt>
                <c:pt idx="8369">
                  <c:v>207098</c:v>
                </c:pt>
                <c:pt idx="8370">
                  <c:v>655901</c:v>
                </c:pt>
                <c:pt idx="8371">
                  <c:v>81634</c:v>
                </c:pt>
                <c:pt idx="8372">
                  <c:v>327260</c:v>
                </c:pt>
                <c:pt idx="8373">
                  <c:v>848335</c:v>
                </c:pt>
                <c:pt idx="8374">
                  <c:v>65456</c:v>
                </c:pt>
                <c:pt idx="8375">
                  <c:v>163560</c:v>
                </c:pt>
                <c:pt idx="8376">
                  <c:v>197615</c:v>
                </c:pt>
                <c:pt idx="8377">
                  <c:v>45547</c:v>
                </c:pt>
                <c:pt idx="8378">
                  <c:v>23961</c:v>
                </c:pt>
                <c:pt idx="8379">
                  <c:v>78142</c:v>
                </c:pt>
                <c:pt idx="8380">
                  <c:v>113092</c:v>
                </c:pt>
                <c:pt idx="8381">
                  <c:v>68849</c:v>
                </c:pt>
                <c:pt idx="8382">
                  <c:v>96908</c:v>
                </c:pt>
                <c:pt idx="8383">
                  <c:v>268422</c:v>
                </c:pt>
                <c:pt idx="8384">
                  <c:v>712397</c:v>
                </c:pt>
                <c:pt idx="8385">
                  <c:v>2881659</c:v>
                </c:pt>
                <c:pt idx="8386">
                  <c:v>546080</c:v>
                </c:pt>
                <c:pt idx="8387">
                  <c:v>859898</c:v>
                </c:pt>
                <c:pt idx="8388">
                  <c:v>181683</c:v>
                </c:pt>
                <c:pt idx="8389">
                  <c:v>158062</c:v>
                </c:pt>
                <c:pt idx="8390">
                  <c:v>60781</c:v>
                </c:pt>
                <c:pt idx="8391">
                  <c:v>340038</c:v>
                </c:pt>
                <c:pt idx="8392">
                  <c:v>229738</c:v>
                </c:pt>
                <c:pt idx="8393">
                  <c:v>166291</c:v>
                </c:pt>
                <c:pt idx="8394">
                  <c:v>520013</c:v>
                </c:pt>
                <c:pt idx="8395">
                  <c:v>908082</c:v>
                </c:pt>
                <c:pt idx="8396">
                  <c:v>225280</c:v>
                </c:pt>
                <c:pt idx="8397">
                  <c:v>1285181</c:v>
                </c:pt>
                <c:pt idx="8398">
                  <c:v>81220</c:v>
                </c:pt>
                <c:pt idx="8399">
                  <c:v>132334</c:v>
                </c:pt>
                <c:pt idx="8400">
                  <c:v>78452</c:v>
                </c:pt>
                <c:pt idx="8401">
                  <c:v>740507</c:v>
                </c:pt>
                <c:pt idx="8402">
                  <c:v>735197</c:v>
                </c:pt>
                <c:pt idx="8403">
                  <c:v>594470</c:v>
                </c:pt>
                <c:pt idx="8404">
                  <c:v>546610</c:v>
                </c:pt>
                <c:pt idx="8405">
                  <c:v>10166879</c:v>
                </c:pt>
                <c:pt idx="8406">
                  <c:v>58788</c:v>
                </c:pt>
                <c:pt idx="8407">
                  <c:v>47048</c:v>
                </c:pt>
                <c:pt idx="8408">
                  <c:v>599478</c:v>
                </c:pt>
                <c:pt idx="8409">
                  <c:v>115516</c:v>
                </c:pt>
                <c:pt idx="8410">
                  <c:v>317133</c:v>
                </c:pt>
                <c:pt idx="8411">
                  <c:v>49960</c:v>
                </c:pt>
                <c:pt idx="8412">
                  <c:v>67149</c:v>
                </c:pt>
                <c:pt idx="8413">
                  <c:v>200023</c:v>
                </c:pt>
                <c:pt idx="8414">
                  <c:v>223367</c:v>
                </c:pt>
                <c:pt idx="8415">
                  <c:v>346689</c:v>
                </c:pt>
                <c:pt idx="8416">
                  <c:v>214970</c:v>
                </c:pt>
                <c:pt idx="8417">
                  <c:v>314159</c:v>
                </c:pt>
                <c:pt idx="8418">
                  <c:v>240422</c:v>
                </c:pt>
                <c:pt idx="8419">
                  <c:v>168790</c:v>
                </c:pt>
                <c:pt idx="8420">
                  <c:v>301322</c:v>
                </c:pt>
                <c:pt idx="8421">
                  <c:v>765582</c:v>
                </c:pt>
                <c:pt idx="8422">
                  <c:v>219445</c:v>
                </c:pt>
                <c:pt idx="8423">
                  <c:v>158937</c:v>
                </c:pt>
                <c:pt idx="8424">
                  <c:v>412013</c:v>
                </c:pt>
                <c:pt idx="8425">
                  <c:v>197466</c:v>
                </c:pt>
                <c:pt idx="8426">
                  <c:v>107663</c:v>
                </c:pt>
                <c:pt idx="8427">
                  <c:v>399844</c:v>
                </c:pt>
                <c:pt idx="8428">
                  <c:v>549781</c:v>
                </c:pt>
                <c:pt idx="8429">
                  <c:v>264879</c:v>
                </c:pt>
                <c:pt idx="8430">
                  <c:v>180776</c:v>
                </c:pt>
                <c:pt idx="8431">
                  <c:v>336632</c:v>
                </c:pt>
                <c:pt idx="8432">
                  <c:v>162901</c:v>
                </c:pt>
                <c:pt idx="8433">
                  <c:v>318353</c:v>
                </c:pt>
                <c:pt idx="8434">
                  <c:v>476636</c:v>
                </c:pt>
                <c:pt idx="8435">
                  <c:v>208689</c:v>
                </c:pt>
                <c:pt idx="8436">
                  <c:v>159001</c:v>
                </c:pt>
                <c:pt idx="8437">
                  <c:v>292635</c:v>
                </c:pt>
                <c:pt idx="8438">
                  <c:v>326252</c:v>
                </c:pt>
                <c:pt idx="8439">
                  <c:v>397163</c:v>
                </c:pt>
                <c:pt idx="8440">
                  <c:v>150964</c:v>
                </c:pt>
                <c:pt idx="8441">
                  <c:v>383587</c:v>
                </c:pt>
                <c:pt idx="8442">
                  <c:v>1104614</c:v>
                </c:pt>
                <c:pt idx="8443">
                  <c:v>253556</c:v>
                </c:pt>
                <c:pt idx="8444">
                  <c:v>280922</c:v>
                </c:pt>
                <c:pt idx="8445">
                  <c:v>200272</c:v>
                </c:pt>
                <c:pt idx="8446">
                  <c:v>112813</c:v>
                </c:pt>
                <c:pt idx="8447">
                  <c:v>866688</c:v>
                </c:pt>
                <c:pt idx="8448">
                  <c:v>296714</c:v>
                </c:pt>
                <c:pt idx="8449">
                  <c:v>65872</c:v>
                </c:pt>
                <c:pt idx="8450">
                  <c:v>182345</c:v>
                </c:pt>
                <c:pt idx="8451">
                  <c:v>198163</c:v>
                </c:pt>
                <c:pt idx="8452">
                  <c:v>176546</c:v>
                </c:pt>
                <c:pt idx="8453">
                  <c:v>402474</c:v>
                </c:pt>
                <c:pt idx="8454">
                  <c:v>203153</c:v>
                </c:pt>
                <c:pt idx="8455">
                  <c:v>363606</c:v>
                </c:pt>
                <c:pt idx="8456">
                  <c:v>147664</c:v>
                </c:pt>
                <c:pt idx="8457">
                  <c:v>1624599</c:v>
                </c:pt>
                <c:pt idx="8458">
                  <c:v>303338</c:v>
                </c:pt>
                <c:pt idx="8459">
                  <c:v>84891</c:v>
                </c:pt>
                <c:pt idx="8460">
                  <c:v>201915</c:v>
                </c:pt>
                <c:pt idx="8461">
                  <c:v>289212</c:v>
                </c:pt>
                <c:pt idx="8462">
                  <c:v>198009</c:v>
                </c:pt>
                <c:pt idx="8463">
                  <c:v>380932</c:v>
                </c:pt>
                <c:pt idx="8464">
                  <c:v>319138</c:v>
                </c:pt>
                <c:pt idx="8465">
                  <c:v>289836</c:v>
                </c:pt>
                <c:pt idx="8466">
                  <c:v>432762</c:v>
                </c:pt>
                <c:pt idx="8467">
                  <c:v>375012</c:v>
                </c:pt>
                <c:pt idx="8468">
                  <c:v>146348</c:v>
                </c:pt>
                <c:pt idx="8469">
                  <c:v>137609</c:v>
                </c:pt>
                <c:pt idx="8470">
                  <c:v>208410</c:v>
                </c:pt>
                <c:pt idx="8471">
                  <c:v>274727</c:v>
                </c:pt>
                <c:pt idx="8472">
                  <c:v>94361</c:v>
                </c:pt>
                <c:pt idx="8473">
                  <c:v>349284</c:v>
                </c:pt>
                <c:pt idx="8474">
                  <c:v>233023</c:v>
                </c:pt>
                <c:pt idx="8475">
                  <c:v>1206158</c:v>
                </c:pt>
                <c:pt idx="8476">
                  <c:v>336767</c:v>
                </c:pt>
                <c:pt idx="8477">
                  <c:v>76572</c:v>
                </c:pt>
                <c:pt idx="8478">
                  <c:v>319535</c:v>
                </c:pt>
                <c:pt idx="8479">
                  <c:v>256279</c:v>
                </c:pt>
                <c:pt idx="8480">
                  <c:v>244986</c:v>
                </c:pt>
                <c:pt idx="8481">
                  <c:v>253691</c:v>
                </c:pt>
                <c:pt idx="8482">
                  <c:v>204426</c:v>
                </c:pt>
                <c:pt idx="8483">
                  <c:v>236103</c:v>
                </c:pt>
                <c:pt idx="8484">
                  <c:v>407872</c:v>
                </c:pt>
                <c:pt idx="8485">
                  <c:v>134068</c:v>
                </c:pt>
                <c:pt idx="8486">
                  <c:v>176153</c:v>
                </c:pt>
                <c:pt idx="8487">
                  <c:v>299873</c:v>
                </c:pt>
                <c:pt idx="8488">
                  <c:v>275478</c:v>
                </c:pt>
                <c:pt idx="8489">
                  <c:v>346074</c:v>
                </c:pt>
                <c:pt idx="8490">
                  <c:v>448163</c:v>
                </c:pt>
                <c:pt idx="8491">
                  <c:v>346528</c:v>
                </c:pt>
                <c:pt idx="8492">
                  <c:v>581374</c:v>
                </c:pt>
                <c:pt idx="8493">
                  <c:v>313393</c:v>
                </c:pt>
                <c:pt idx="8494">
                  <c:v>272583</c:v>
                </c:pt>
                <c:pt idx="8495">
                  <c:v>265608</c:v>
                </c:pt>
                <c:pt idx="8496">
                  <c:v>101233</c:v>
                </c:pt>
                <c:pt idx="8497">
                  <c:v>166389</c:v>
                </c:pt>
                <c:pt idx="8498">
                  <c:v>200069</c:v>
                </c:pt>
                <c:pt idx="8499">
                  <c:v>166912</c:v>
                </c:pt>
                <c:pt idx="8500">
                  <c:v>379735</c:v>
                </c:pt>
                <c:pt idx="8501">
                  <c:v>1372977</c:v>
                </c:pt>
                <c:pt idx="8502">
                  <c:v>114454</c:v>
                </c:pt>
                <c:pt idx="8503">
                  <c:v>1502310</c:v>
                </c:pt>
                <c:pt idx="8504">
                  <c:v>157080</c:v>
                </c:pt>
                <c:pt idx="8505">
                  <c:v>80751</c:v>
                </c:pt>
                <c:pt idx="8506">
                  <c:v>35703</c:v>
                </c:pt>
                <c:pt idx="8507">
                  <c:v>10433575</c:v>
                </c:pt>
                <c:pt idx="8508">
                  <c:v>3002626</c:v>
                </c:pt>
                <c:pt idx="8509">
                  <c:v>300177</c:v>
                </c:pt>
                <c:pt idx="8510">
                  <c:v>284438</c:v>
                </c:pt>
                <c:pt idx="8511">
                  <c:v>379797</c:v>
                </c:pt>
                <c:pt idx="8512">
                  <c:v>334676</c:v>
                </c:pt>
                <c:pt idx="8513">
                  <c:v>819977</c:v>
                </c:pt>
                <c:pt idx="8514">
                  <c:v>565235</c:v>
                </c:pt>
                <c:pt idx="8515">
                  <c:v>104625</c:v>
                </c:pt>
                <c:pt idx="8516">
                  <c:v>284537</c:v>
                </c:pt>
                <c:pt idx="8517">
                  <c:v>1479199</c:v>
                </c:pt>
                <c:pt idx="8518">
                  <c:v>186140</c:v>
                </c:pt>
                <c:pt idx="8519">
                  <c:v>538235</c:v>
                </c:pt>
                <c:pt idx="8520">
                  <c:v>41689</c:v>
                </c:pt>
                <c:pt idx="8521">
                  <c:v>430220</c:v>
                </c:pt>
                <c:pt idx="8522">
                  <c:v>440850</c:v>
                </c:pt>
                <c:pt idx="8523">
                  <c:v>200071</c:v>
                </c:pt>
                <c:pt idx="8524">
                  <c:v>60323</c:v>
                </c:pt>
                <c:pt idx="8525">
                  <c:v>870915</c:v>
                </c:pt>
                <c:pt idx="8526">
                  <c:v>1849224</c:v>
                </c:pt>
                <c:pt idx="8527">
                  <c:v>210850</c:v>
                </c:pt>
                <c:pt idx="8528">
                  <c:v>644404</c:v>
                </c:pt>
                <c:pt idx="8529">
                  <c:v>214786</c:v>
                </c:pt>
                <c:pt idx="8530">
                  <c:v>493847</c:v>
                </c:pt>
                <c:pt idx="8531">
                  <c:v>90851</c:v>
                </c:pt>
                <c:pt idx="8532">
                  <c:v>240040</c:v>
                </c:pt>
                <c:pt idx="8533">
                  <c:v>276617</c:v>
                </c:pt>
                <c:pt idx="8534">
                  <c:v>2393740</c:v>
                </c:pt>
                <c:pt idx="8535">
                  <c:v>1054796</c:v>
                </c:pt>
                <c:pt idx="8536">
                  <c:v>2022418</c:v>
                </c:pt>
                <c:pt idx="8537">
                  <c:v>773605</c:v>
                </c:pt>
                <c:pt idx="8538">
                  <c:v>820906</c:v>
                </c:pt>
                <c:pt idx="8539">
                  <c:v>234631</c:v>
                </c:pt>
                <c:pt idx="8540">
                  <c:v>378212</c:v>
                </c:pt>
                <c:pt idx="8541">
                  <c:v>155924</c:v>
                </c:pt>
                <c:pt idx="8542">
                  <c:v>42218</c:v>
                </c:pt>
                <c:pt idx="8543">
                  <c:v>130953</c:v>
                </c:pt>
                <c:pt idx="8544">
                  <c:v>549549</c:v>
                </c:pt>
                <c:pt idx="8545">
                  <c:v>261936</c:v>
                </c:pt>
                <c:pt idx="8546">
                  <c:v>143005</c:v>
                </c:pt>
                <c:pt idx="8547">
                  <c:v>445246</c:v>
                </c:pt>
                <c:pt idx="8548">
                  <c:v>1446442</c:v>
                </c:pt>
                <c:pt idx="8549">
                  <c:v>185603</c:v>
                </c:pt>
                <c:pt idx="8550">
                  <c:v>725665</c:v>
                </c:pt>
                <c:pt idx="8551">
                  <c:v>458388</c:v>
                </c:pt>
                <c:pt idx="8552">
                  <c:v>322954</c:v>
                </c:pt>
                <c:pt idx="8553">
                  <c:v>978748</c:v>
                </c:pt>
                <c:pt idx="8554">
                  <c:v>93962</c:v>
                </c:pt>
                <c:pt idx="8555">
                  <c:v>221705</c:v>
                </c:pt>
                <c:pt idx="8556">
                  <c:v>102194</c:v>
                </c:pt>
                <c:pt idx="8557">
                  <c:v>1144485</c:v>
                </c:pt>
                <c:pt idx="8558">
                  <c:v>546634</c:v>
                </c:pt>
                <c:pt idx="8559">
                  <c:v>392177</c:v>
                </c:pt>
                <c:pt idx="8560">
                  <c:v>108293</c:v>
                </c:pt>
                <c:pt idx="8561">
                  <c:v>501326</c:v>
                </c:pt>
                <c:pt idx="8562">
                  <c:v>714730</c:v>
                </c:pt>
                <c:pt idx="8563">
                  <c:v>34853</c:v>
                </c:pt>
                <c:pt idx="8564">
                  <c:v>1133657</c:v>
                </c:pt>
                <c:pt idx="8565">
                  <c:v>154011</c:v>
                </c:pt>
                <c:pt idx="8566">
                  <c:v>95655</c:v>
                </c:pt>
                <c:pt idx="8567">
                  <c:v>82323</c:v>
                </c:pt>
                <c:pt idx="8568">
                  <c:v>555509</c:v>
                </c:pt>
                <c:pt idx="8569">
                  <c:v>75498</c:v>
                </c:pt>
                <c:pt idx="8570">
                  <c:v>58714</c:v>
                </c:pt>
                <c:pt idx="8571">
                  <c:v>214018</c:v>
                </c:pt>
                <c:pt idx="8572">
                  <c:v>241338</c:v>
                </c:pt>
                <c:pt idx="8573">
                  <c:v>6629283</c:v>
                </c:pt>
                <c:pt idx="8574">
                  <c:v>1411910</c:v>
                </c:pt>
                <c:pt idx="8575">
                  <c:v>1212827</c:v>
                </c:pt>
                <c:pt idx="8576">
                  <c:v>1027912</c:v>
                </c:pt>
                <c:pt idx="8577">
                  <c:v>672218</c:v>
                </c:pt>
                <c:pt idx="8578">
                  <c:v>1890390</c:v>
                </c:pt>
                <c:pt idx="8579">
                  <c:v>473638</c:v>
                </c:pt>
                <c:pt idx="8580">
                  <c:v>143158</c:v>
                </c:pt>
                <c:pt idx="8581">
                  <c:v>379974</c:v>
                </c:pt>
                <c:pt idx="8582">
                  <c:v>484190</c:v>
                </c:pt>
                <c:pt idx="8583">
                  <c:v>145294</c:v>
                </c:pt>
                <c:pt idx="8584">
                  <c:v>556406</c:v>
                </c:pt>
                <c:pt idx="8585">
                  <c:v>2067185</c:v>
                </c:pt>
                <c:pt idx="8586">
                  <c:v>755543</c:v>
                </c:pt>
                <c:pt idx="8587">
                  <c:v>272978</c:v>
                </c:pt>
                <c:pt idx="8588">
                  <c:v>285942</c:v>
                </c:pt>
                <c:pt idx="8589">
                  <c:v>5594259</c:v>
                </c:pt>
                <c:pt idx="8590">
                  <c:v>1099532</c:v>
                </c:pt>
                <c:pt idx="8591">
                  <c:v>83488</c:v>
                </c:pt>
                <c:pt idx="8592">
                  <c:v>37137</c:v>
                </c:pt>
                <c:pt idx="8593">
                  <c:v>330996</c:v>
                </c:pt>
                <c:pt idx="8594">
                  <c:v>950427</c:v>
                </c:pt>
                <c:pt idx="8595">
                  <c:v>632326</c:v>
                </c:pt>
                <c:pt idx="8596">
                  <c:v>521757</c:v>
                </c:pt>
                <c:pt idx="8597">
                  <c:v>139221</c:v>
                </c:pt>
                <c:pt idx="8598">
                  <c:v>403947</c:v>
                </c:pt>
                <c:pt idx="8599">
                  <c:v>61341</c:v>
                </c:pt>
                <c:pt idx="8600">
                  <c:v>1920497</c:v>
                </c:pt>
                <c:pt idx="8601">
                  <c:v>222315</c:v>
                </c:pt>
                <c:pt idx="8602">
                  <c:v>819816</c:v>
                </c:pt>
                <c:pt idx="8603">
                  <c:v>581627</c:v>
                </c:pt>
                <c:pt idx="8604">
                  <c:v>5975148</c:v>
                </c:pt>
                <c:pt idx="8605">
                  <c:v>57215</c:v>
                </c:pt>
                <c:pt idx="8606">
                  <c:v>9628</c:v>
                </c:pt>
                <c:pt idx="8607">
                  <c:v>56028</c:v>
                </c:pt>
                <c:pt idx="8608">
                  <c:v>41317</c:v>
                </c:pt>
                <c:pt idx="8609">
                  <c:v>21771</c:v>
                </c:pt>
                <c:pt idx="8610">
                  <c:v>72042</c:v>
                </c:pt>
                <c:pt idx="8611">
                  <c:v>49855</c:v>
                </c:pt>
                <c:pt idx="8612">
                  <c:v>25793</c:v>
                </c:pt>
                <c:pt idx="8613">
                  <c:v>26523</c:v>
                </c:pt>
                <c:pt idx="8614">
                  <c:v>30797</c:v>
                </c:pt>
                <c:pt idx="8615">
                  <c:v>22093</c:v>
                </c:pt>
                <c:pt idx="8616">
                  <c:v>46086</c:v>
                </c:pt>
                <c:pt idx="8617">
                  <c:v>63312</c:v>
                </c:pt>
                <c:pt idx="8618">
                  <c:v>67255</c:v>
                </c:pt>
                <c:pt idx="8619">
                  <c:v>59930</c:v>
                </c:pt>
                <c:pt idx="8620">
                  <c:v>44765</c:v>
                </c:pt>
                <c:pt idx="8621">
                  <c:v>58403</c:v>
                </c:pt>
                <c:pt idx="8622">
                  <c:v>39539</c:v>
                </c:pt>
                <c:pt idx="8623">
                  <c:v>59072</c:v>
                </c:pt>
                <c:pt idx="8624">
                  <c:v>44179</c:v>
                </c:pt>
                <c:pt idx="8625">
                  <c:v>49509</c:v>
                </c:pt>
                <c:pt idx="8626">
                  <c:v>56829</c:v>
                </c:pt>
                <c:pt idx="8627">
                  <c:v>84825</c:v>
                </c:pt>
                <c:pt idx="8628">
                  <c:v>78760</c:v>
                </c:pt>
                <c:pt idx="8629">
                  <c:v>66837</c:v>
                </c:pt>
                <c:pt idx="8630">
                  <c:v>91364</c:v>
                </c:pt>
                <c:pt idx="8631">
                  <c:v>99286</c:v>
                </c:pt>
                <c:pt idx="8632">
                  <c:v>112811</c:v>
                </c:pt>
                <c:pt idx="8633">
                  <c:v>80838</c:v>
                </c:pt>
                <c:pt idx="8634">
                  <c:v>37534</c:v>
                </c:pt>
                <c:pt idx="8635">
                  <c:v>69856</c:v>
                </c:pt>
                <c:pt idx="8636">
                  <c:v>74739</c:v>
                </c:pt>
                <c:pt idx="8637">
                  <c:v>105388</c:v>
                </c:pt>
                <c:pt idx="8638">
                  <c:v>92206</c:v>
                </c:pt>
                <c:pt idx="8639">
                  <c:v>80477</c:v>
                </c:pt>
                <c:pt idx="8640">
                  <c:v>113567</c:v>
                </c:pt>
                <c:pt idx="8641">
                  <c:v>67563</c:v>
                </c:pt>
                <c:pt idx="8642">
                  <c:v>76157</c:v>
                </c:pt>
                <c:pt idx="8643">
                  <c:v>72367</c:v>
                </c:pt>
                <c:pt idx="8644">
                  <c:v>121587</c:v>
                </c:pt>
                <c:pt idx="8645">
                  <c:v>38531</c:v>
                </c:pt>
                <c:pt idx="8646">
                  <c:v>94809</c:v>
                </c:pt>
                <c:pt idx="8647">
                  <c:v>135503</c:v>
                </c:pt>
                <c:pt idx="8648">
                  <c:v>133125</c:v>
                </c:pt>
                <c:pt idx="8649">
                  <c:v>82626</c:v>
                </c:pt>
                <c:pt idx="8650">
                  <c:v>169790</c:v>
                </c:pt>
                <c:pt idx="8651">
                  <c:v>104494</c:v>
                </c:pt>
                <c:pt idx="8652">
                  <c:v>149856</c:v>
                </c:pt>
                <c:pt idx="8653">
                  <c:v>64524</c:v>
                </c:pt>
                <c:pt idx="8654">
                  <c:v>43321</c:v>
                </c:pt>
                <c:pt idx="8655">
                  <c:v>88195</c:v>
                </c:pt>
                <c:pt idx="8656">
                  <c:v>97754</c:v>
                </c:pt>
                <c:pt idx="8657">
                  <c:v>91430</c:v>
                </c:pt>
                <c:pt idx="8658">
                  <c:v>82193</c:v>
                </c:pt>
                <c:pt idx="8659">
                  <c:v>99949</c:v>
                </c:pt>
                <c:pt idx="8660">
                  <c:v>92422</c:v>
                </c:pt>
                <c:pt idx="8661">
                  <c:v>91589</c:v>
                </c:pt>
                <c:pt idx="8662">
                  <c:v>73811</c:v>
                </c:pt>
                <c:pt idx="8663">
                  <c:v>84160</c:v>
                </c:pt>
                <c:pt idx="8664">
                  <c:v>111052</c:v>
                </c:pt>
                <c:pt idx="8665">
                  <c:v>141055</c:v>
                </c:pt>
                <c:pt idx="8666">
                  <c:v>76464</c:v>
                </c:pt>
                <c:pt idx="8667">
                  <c:v>88339</c:v>
                </c:pt>
                <c:pt idx="8668">
                  <c:v>114123</c:v>
                </c:pt>
                <c:pt idx="8669">
                  <c:v>117509</c:v>
                </c:pt>
                <c:pt idx="8670">
                  <c:v>40361</c:v>
                </c:pt>
                <c:pt idx="8671">
                  <c:v>48218</c:v>
                </c:pt>
                <c:pt idx="8672">
                  <c:v>40630</c:v>
                </c:pt>
                <c:pt idx="8673">
                  <c:v>53794</c:v>
                </c:pt>
                <c:pt idx="8674">
                  <c:v>57880</c:v>
                </c:pt>
                <c:pt idx="8675">
                  <c:v>77273</c:v>
                </c:pt>
                <c:pt idx="8676">
                  <c:v>26683</c:v>
                </c:pt>
                <c:pt idx="8677">
                  <c:v>31724</c:v>
                </c:pt>
                <c:pt idx="8678">
                  <c:v>35436</c:v>
                </c:pt>
                <c:pt idx="8679">
                  <c:v>29719</c:v>
                </c:pt>
                <c:pt idx="8680">
                  <c:v>28246</c:v>
                </c:pt>
                <c:pt idx="8681">
                  <c:v>32989</c:v>
                </c:pt>
                <c:pt idx="8682">
                  <c:v>40797</c:v>
                </c:pt>
                <c:pt idx="8683">
                  <c:v>49588</c:v>
                </c:pt>
                <c:pt idx="8684">
                  <c:v>29993</c:v>
                </c:pt>
                <c:pt idx="8685">
                  <c:v>31286</c:v>
                </c:pt>
                <c:pt idx="8686">
                  <c:v>30091</c:v>
                </c:pt>
                <c:pt idx="8687">
                  <c:v>24803</c:v>
                </c:pt>
                <c:pt idx="8688">
                  <c:v>20728</c:v>
                </c:pt>
                <c:pt idx="8689">
                  <c:v>18920</c:v>
                </c:pt>
                <c:pt idx="8690">
                  <c:v>29468</c:v>
                </c:pt>
                <c:pt idx="8691">
                  <c:v>23966</c:v>
                </c:pt>
                <c:pt idx="8692">
                  <c:v>26403</c:v>
                </c:pt>
                <c:pt idx="8693">
                  <c:v>175975</c:v>
                </c:pt>
                <c:pt idx="8694">
                  <c:v>778658</c:v>
                </c:pt>
                <c:pt idx="8695">
                  <c:v>768540</c:v>
                </c:pt>
                <c:pt idx="8696">
                  <c:v>563104</c:v>
                </c:pt>
                <c:pt idx="8697">
                  <c:v>117721</c:v>
                </c:pt>
                <c:pt idx="8698">
                  <c:v>623996</c:v>
                </c:pt>
                <c:pt idx="8699">
                  <c:v>74332</c:v>
                </c:pt>
                <c:pt idx="8700">
                  <c:v>446465</c:v>
                </c:pt>
                <c:pt idx="8701">
                  <c:v>175099</c:v>
                </c:pt>
                <c:pt idx="8702">
                  <c:v>626662</c:v>
                </c:pt>
                <c:pt idx="8703">
                  <c:v>186159</c:v>
                </c:pt>
                <c:pt idx="8704">
                  <c:v>329264</c:v>
                </c:pt>
                <c:pt idx="8705">
                  <c:v>54099</c:v>
                </c:pt>
                <c:pt idx="8706">
                  <c:v>477477</c:v>
                </c:pt>
                <c:pt idx="8707">
                  <c:v>148690</c:v>
                </c:pt>
                <c:pt idx="8708">
                  <c:v>276975</c:v>
                </c:pt>
                <c:pt idx="8709">
                  <c:v>391248</c:v>
                </c:pt>
                <c:pt idx="8710">
                  <c:v>244845</c:v>
                </c:pt>
                <c:pt idx="8711">
                  <c:v>20904</c:v>
                </c:pt>
                <c:pt idx="8712">
                  <c:v>142785</c:v>
                </c:pt>
                <c:pt idx="8713">
                  <c:v>67172</c:v>
                </c:pt>
                <c:pt idx="8714">
                  <c:v>302583</c:v>
                </c:pt>
                <c:pt idx="8715">
                  <c:v>125781</c:v>
                </c:pt>
                <c:pt idx="8716">
                  <c:v>169808</c:v>
                </c:pt>
                <c:pt idx="8717">
                  <c:v>72119</c:v>
                </c:pt>
                <c:pt idx="8718">
                  <c:v>40163</c:v>
                </c:pt>
                <c:pt idx="8719">
                  <c:v>387440</c:v>
                </c:pt>
                <c:pt idx="8720">
                  <c:v>91281</c:v>
                </c:pt>
                <c:pt idx="8721">
                  <c:v>1497912</c:v>
                </c:pt>
                <c:pt idx="8722">
                  <c:v>122521</c:v>
                </c:pt>
                <c:pt idx="8723">
                  <c:v>257453</c:v>
                </c:pt>
                <c:pt idx="8724">
                  <c:v>64801</c:v>
                </c:pt>
                <c:pt idx="8725">
                  <c:v>766083</c:v>
                </c:pt>
                <c:pt idx="8726">
                  <c:v>319937</c:v>
                </c:pt>
                <c:pt idx="8727">
                  <c:v>156343</c:v>
                </c:pt>
                <c:pt idx="8728">
                  <c:v>50769</c:v>
                </c:pt>
                <c:pt idx="8729">
                  <c:v>604391</c:v>
                </c:pt>
                <c:pt idx="8730">
                  <c:v>195565</c:v>
                </c:pt>
                <c:pt idx="8731">
                  <c:v>188434</c:v>
                </c:pt>
                <c:pt idx="8732">
                  <c:v>133920</c:v>
                </c:pt>
                <c:pt idx="8733">
                  <c:v>325506</c:v>
                </c:pt>
                <c:pt idx="8734">
                  <c:v>36406</c:v>
                </c:pt>
                <c:pt idx="8735">
                  <c:v>195443</c:v>
                </c:pt>
                <c:pt idx="8736">
                  <c:v>160658</c:v>
                </c:pt>
                <c:pt idx="8737">
                  <c:v>729016</c:v>
                </c:pt>
                <c:pt idx="8738">
                  <c:v>604814</c:v>
                </c:pt>
                <c:pt idx="8739">
                  <c:v>1212205</c:v>
                </c:pt>
                <c:pt idx="8740">
                  <c:v>255638</c:v>
                </c:pt>
                <c:pt idx="8741">
                  <c:v>561229</c:v>
                </c:pt>
                <c:pt idx="8742">
                  <c:v>307757</c:v>
                </c:pt>
                <c:pt idx="8743">
                  <c:v>511016</c:v>
                </c:pt>
                <c:pt idx="8744">
                  <c:v>403275</c:v>
                </c:pt>
                <c:pt idx="8745">
                  <c:v>186899</c:v>
                </c:pt>
                <c:pt idx="8746">
                  <c:v>391464</c:v>
                </c:pt>
                <c:pt idx="8747">
                  <c:v>238583</c:v>
                </c:pt>
                <c:pt idx="8748">
                  <c:v>110019</c:v>
                </c:pt>
                <c:pt idx="8749">
                  <c:v>290571</c:v>
                </c:pt>
                <c:pt idx="8750">
                  <c:v>182611</c:v>
                </c:pt>
                <c:pt idx="8751">
                  <c:v>362977</c:v>
                </c:pt>
                <c:pt idx="8752">
                  <c:v>1354278</c:v>
                </c:pt>
                <c:pt idx="8753">
                  <c:v>183197</c:v>
                </c:pt>
                <c:pt idx="8754">
                  <c:v>217300</c:v>
                </c:pt>
                <c:pt idx="8755">
                  <c:v>32758</c:v>
                </c:pt>
                <c:pt idx="8756">
                  <c:v>571761</c:v>
                </c:pt>
                <c:pt idx="8757">
                  <c:v>107471</c:v>
                </c:pt>
                <c:pt idx="8758">
                  <c:v>26787</c:v>
                </c:pt>
                <c:pt idx="8759">
                  <c:v>46925</c:v>
                </c:pt>
                <c:pt idx="8760">
                  <c:v>66422</c:v>
                </c:pt>
                <c:pt idx="8761">
                  <c:v>137421</c:v>
                </c:pt>
                <c:pt idx="8762">
                  <c:v>121550</c:v>
                </c:pt>
                <c:pt idx="8763">
                  <c:v>544172</c:v>
                </c:pt>
                <c:pt idx="8764">
                  <c:v>523845</c:v>
                </c:pt>
                <c:pt idx="8765">
                  <c:v>194185</c:v>
                </c:pt>
                <c:pt idx="8766">
                  <c:v>943554</c:v>
                </c:pt>
                <c:pt idx="8767">
                  <c:v>102648</c:v>
                </c:pt>
                <c:pt idx="8768">
                  <c:v>591187</c:v>
                </c:pt>
                <c:pt idx="8769">
                  <c:v>483113</c:v>
                </c:pt>
                <c:pt idx="8770">
                  <c:v>1147420</c:v>
                </c:pt>
                <c:pt idx="8771">
                  <c:v>650683</c:v>
                </c:pt>
                <c:pt idx="8772">
                  <c:v>91891</c:v>
                </c:pt>
                <c:pt idx="8773">
                  <c:v>654691</c:v>
                </c:pt>
                <c:pt idx="8774">
                  <c:v>473712</c:v>
                </c:pt>
                <c:pt idx="8775">
                  <c:v>665141</c:v>
                </c:pt>
                <c:pt idx="8776">
                  <c:v>74555</c:v>
                </c:pt>
                <c:pt idx="8777">
                  <c:v>603920</c:v>
                </c:pt>
                <c:pt idx="8778">
                  <c:v>401990</c:v>
                </c:pt>
                <c:pt idx="8779">
                  <c:v>83304</c:v>
                </c:pt>
                <c:pt idx="8780">
                  <c:v>744609</c:v>
                </c:pt>
                <c:pt idx="8781">
                  <c:v>813026</c:v>
                </c:pt>
                <c:pt idx="8782">
                  <c:v>643111</c:v>
                </c:pt>
                <c:pt idx="8783">
                  <c:v>664049</c:v>
                </c:pt>
                <c:pt idx="8784">
                  <c:v>82555</c:v>
                </c:pt>
                <c:pt idx="8785">
                  <c:v>716542</c:v>
                </c:pt>
                <c:pt idx="8786">
                  <c:v>380078</c:v>
                </c:pt>
                <c:pt idx="8787">
                  <c:v>772338</c:v>
                </c:pt>
                <c:pt idx="8788">
                  <c:v>311291</c:v>
                </c:pt>
                <c:pt idx="8789">
                  <c:v>296528</c:v>
                </c:pt>
                <c:pt idx="8790">
                  <c:v>217262</c:v>
                </c:pt>
                <c:pt idx="8791">
                  <c:v>388131</c:v>
                </c:pt>
                <c:pt idx="8792">
                  <c:v>392715</c:v>
                </c:pt>
                <c:pt idx="8793">
                  <c:v>576148</c:v>
                </c:pt>
                <c:pt idx="8794">
                  <c:v>352466</c:v>
                </c:pt>
                <c:pt idx="8795">
                  <c:v>356044</c:v>
                </c:pt>
                <c:pt idx="8796">
                  <c:v>2056700</c:v>
                </c:pt>
                <c:pt idx="8797">
                  <c:v>177336</c:v>
                </c:pt>
                <c:pt idx="8798">
                  <c:v>368104</c:v>
                </c:pt>
                <c:pt idx="8799">
                  <c:v>48232</c:v>
                </c:pt>
                <c:pt idx="8800">
                  <c:v>309891</c:v>
                </c:pt>
                <c:pt idx="8801">
                  <c:v>71475</c:v>
                </c:pt>
                <c:pt idx="8802">
                  <c:v>138628</c:v>
                </c:pt>
                <c:pt idx="8803">
                  <c:v>3233766</c:v>
                </c:pt>
                <c:pt idx="8804">
                  <c:v>2015420</c:v>
                </c:pt>
                <c:pt idx="8805">
                  <c:v>36304</c:v>
                </c:pt>
                <c:pt idx="8806">
                  <c:v>226181</c:v>
                </c:pt>
                <c:pt idx="8807">
                  <c:v>682442</c:v>
                </c:pt>
                <c:pt idx="8808">
                  <c:v>726140</c:v>
                </c:pt>
                <c:pt idx="8809">
                  <c:v>128210</c:v>
                </c:pt>
                <c:pt idx="8810">
                  <c:v>185109</c:v>
                </c:pt>
                <c:pt idx="8811">
                  <c:v>259053</c:v>
                </c:pt>
                <c:pt idx="8812">
                  <c:v>130210</c:v>
                </c:pt>
                <c:pt idx="8813">
                  <c:v>82450</c:v>
                </c:pt>
                <c:pt idx="8814">
                  <c:v>87622</c:v>
                </c:pt>
                <c:pt idx="8815">
                  <c:v>30462</c:v>
                </c:pt>
                <c:pt idx="8816">
                  <c:v>44294</c:v>
                </c:pt>
                <c:pt idx="8817">
                  <c:v>39840</c:v>
                </c:pt>
                <c:pt idx="8818">
                  <c:v>1215146</c:v>
                </c:pt>
                <c:pt idx="8819">
                  <c:v>310865</c:v>
                </c:pt>
                <c:pt idx="8820">
                  <c:v>3155413</c:v>
                </c:pt>
                <c:pt idx="8821">
                  <c:v>920165</c:v>
                </c:pt>
                <c:pt idx="8822">
                  <c:v>41254</c:v>
                </c:pt>
                <c:pt idx="8823">
                  <c:v>2043744</c:v>
                </c:pt>
                <c:pt idx="8824">
                  <c:v>1370058</c:v>
                </c:pt>
                <c:pt idx="8825">
                  <c:v>24865</c:v>
                </c:pt>
                <c:pt idx="8826">
                  <c:v>319237</c:v>
                </c:pt>
                <c:pt idx="8827">
                  <c:v>71465</c:v>
                </c:pt>
                <c:pt idx="8828">
                  <c:v>129942</c:v>
                </c:pt>
                <c:pt idx="8829">
                  <c:v>213274</c:v>
                </c:pt>
                <c:pt idx="8830">
                  <c:v>188015</c:v>
                </c:pt>
                <c:pt idx="8831">
                  <c:v>200869</c:v>
                </c:pt>
                <c:pt idx="8832">
                  <c:v>122626</c:v>
                </c:pt>
                <c:pt idx="8833">
                  <c:v>6650</c:v>
                </c:pt>
                <c:pt idx="8834">
                  <c:v>60231</c:v>
                </c:pt>
                <c:pt idx="8835">
                  <c:v>51182</c:v>
                </c:pt>
                <c:pt idx="8836">
                  <c:v>61433</c:v>
                </c:pt>
                <c:pt idx="8837">
                  <c:v>90922</c:v>
                </c:pt>
                <c:pt idx="8838">
                  <c:v>103702</c:v>
                </c:pt>
                <c:pt idx="8839">
                  <c:v>1985886</c:v>
                </c:pt>
                <c:pt idx="8840">
                  <c:v>1610129</c:v>
                </c:pt>
                <c:pt idx="8841">
                  <c:v>469870</c:v>
                </c:pt>
                <c:pt idx="8842">
                  <c:v>217161</c:v>
                </c:pt>
                <c:pt idx="8843">
                  <c:v>154457</c:v>
                </c:pt>
                <c:pt idx="8844">
                  <c:v>354991</c:v>
                </c:pt>
                <c:pt idx="8845">
                  <c:v>177842</c:v>
                </c:pt>
                <c:pt idx="8846">
                  <c:v>258054</c:v>
                </c:pt>
                <c:pt idx="8847">
                  <c:v>996138</c:v>
                </c:pt>
                <c:pt idx="8848">
                  <c:v>1137332</c:v>
                </c:pt>
                <c:pt idx="8849">
                  <c:v>10792947</c:v>
                </c:pt>
                <c:pt idx="8850">
                  <c:v>1247616</c:v>
                </c:pt>
                <c:pt idx="8851">
                  <c:v>2138895</c:v>
                </c:pt>
                <c:pt idx="8852">
                  <c:v>84440</c:v>
                </c:pt>
                <c:pt idx="8853">
                  <c:v>3082078</c:v>
                </c:pt>
                <c:pt idx="8854">
                  <c:v>297378</c:v>
                </c:pt>
                <c:pt idx="8855">
                  <c:v>134317</c:v>
                </c:pt>
                <c:pt idx="8856">
                  <c:v>1007861</c:v>
                </c:pt>
                <c:pt idx="8857">
                  <c:v>636053</c:v>
                </c:pt>
                <c:pt idx="8858">
                  <c:v>76617</c:v>
                </c:pt>
                <c:pt idx="8859">
                  <c:v>15361</c:v>
                </c:pt>
                <c:pt idx="8860">
                  <c:v>55053</c:v>
                </c:pt>
                <c:pt idx="8861">
                  <c:v>431998</c:v>
                </c:pt>
                <c:pt idx="8862">
                  <c:v>81441</c:v>
                </c:pt>
                <c:pt idx="8863">
                  <c:v>264353</c:v>
                </c:pt>
                <c:pt idx="8864">
                  <c:v>43079</c:v>
                </c:pt>
                <c:pt idx="8865">
                  <c:v>49135</c:v>
                </c:pt>
                <c:pt idx="8866">
                  <c:v>54802</c:v>
                </c:pt>
                <c:pt idx="8867">
                  <c:v>57162</c:v>
                </c:pt>
                <c:pt idx="8868">
                  <c:v>61179</c:v>
                </c:pt>
                <c:pt idx="8869">
                  <c:v>57591</c:v>
                </c:pt>
                <c:pt idx="8870">
                  <c:v>43546</c:v>
                </c:pt>
                <c:pt idx="8871">
                  <c:v>36622</c:v>
                </c:pt>
                <c:pt idx="8872">
                  <c:v>40806</c:v>
                </c:pt>
                <c:pt idx="8873">
                  <c:v>36433</c:v>
                </c:pt>
                <c:pt idx="8874">
                  <c:v>38077</c:v>
                </c:pt>
                <c:pt idx="8875">
                  <c:v>36287</c:v>
                </c:pt>
                <c:pt idx="8876">
                  <c:v>35832</c:v>
                </c:pt>
                <c:pt idx="8877">
                  <c:v>793426</c:v>
                </c:pt>
                <c:pt idx="8878">
                  <c:v>774072</c:v>
                </c:pt>
                <c:pt idx="8879">
                  <c:v>456025</c:v>
                </c:pt>
                <c:pt idx="8880">
                  <c:v>657796</c:v>
                </c:pt>
                <c:pt idx="8881">
                  <c:v>428371</c:v>
                </c:pt>
                <c:pt idx="8882">
                  <c:v>597287</c:v>
                </c:pt>
                <c:pt idx="8883">
                  <c:v>493519</c:v>
                </c:pt>
                <c:pt idx="8884">
                  <c:v>461047</c:v>
                </c:pt>
                <c:pt idx="8885">
                  <c:v>459270</c:v>
                </c:pt>
                <c:pt idx="8886">
                  <c:v>555922</c:v>
                </c:pt>
                <c:pt idx="8887">
                  <c:v>514098</c:v>
                </c:pt>
                <c:pt idx="8888">
                  <c:v>604388</c:v>
                </c:pt>
                <c:pt idx="8889">
                  <c:v>449197</c:v>
                </c:pt>
                <c:pt idx="8890">
                  <c:v>660161</c:v>
                </c:pt>
                <c:pt idx="8891">
                  <c:v>554967</c:v>
                </c:pt>
                <c:pt idx="8892">
                  <c:v>847111</c:v>
                </c:pt>
                <c:pt idx="8893">
                  <c:v>813752</c:v>
                </c:pt>
                <c:pt idx="8894">
                  <c:v>595204</c:v>
                </c:pt>
                <c:pt idx="8895">
                  <c:v>520417</c:v>
                </c:pt>
                <c:pt idx="8896">
                  <c:v>455540</c:v>
                </c:pt>
                <c:pt idx="8897">
                  <c:v>504526</c:v>
                </c:pt>
                <c:pt idx="8898">
                  <c:v>601943</c:v>
                </c:pt>
                <c:pt idx="8899">
                  <c:v>853654</c:v>
                </c:pt>
                <c:pt idx="8900">
                  <c:v>602783</c:v>
                </c:pt>
                <c:pt idx="8901">
                  <c:v>852031</c:v>
                </c:pt>
                <c:pt idx="8902">
                  <c:v>809542</c:v>
                </c:pt>
                <c:pt idx="8903">
                  <c:v>498922</c:v>
                </c:pt>
                <c:pt idx="8904">
                  <c:v>750394</c:v>
                </c:pt>
                <c:pt idx="8905">
                  <c:v>664658</c:v>
                </c:pt>
                <c:pt idx="8906">
                  <c:v>628962</c:v>
                </c:pt>
                <c:pt idx="8907">
                  <c:v>565220</c:v>
                </c:pt>
                <c:pt idx="8908">
                  <c:v>974503</c:v>
                </c:pt>
                <c:pt idx="8909">
                  <c:v>535254</c:v>
                </c:pt>
                <c:pt idx="8910">
                  <c:v>35964</c:v>
                </c:pt>
                <c:pt idx="8911">
                  <c:v>416189</c:v>
                </c:pt>
                <c:pt idx="8912">
                  <c:v>795677</c:v>
                </c:pt>
                <c:pt idx="8913">
                  <c:v>714477</c:v>
                </c:pt>
                <c:pt idx="8914">
                  <c:v>797615</c:v>
                </c:pt>
                <c:pt idx="8915">
                  <c:v>430174</c:v>
                </c:pt>
                <c:pt idx="8916">
                  <c:v>424725</c:v>
                </c:pt>
                <c:pt idx="8917">
                  <c:v>543420</c:v>
                </c:pt>
                <c:pt idx="8918">
                  <c:v>459358</c:v>
                </c:pt>
                <c:pt idx="8919">
                  <c:v>739416</c:v>
                </c:pt>
                <c:pt idx="8920">
                  <c:v>618414</c:v>
                </c:pt>
                <c:pt idx="8921">
                  <c:v>576992</c:v>
                </c:pt>
                <c:pt idx="8922">
                  <c:v>781601</c:v>
                </c:pt>
                <c:pt idx="8923">
                  <c:v>439729</c:v>
                </c:pt>
                <c:pt idx="8924">
                  <c:v>789985</c:v>
                </c:pt>
                <c:pt idx="8925">
                  <c:v>523702</c:v>
                </c:pt>
                <c:pt idx="8926">
                  <c:v>937832</c:v>
                </c:pt>
                <c:pt idx="8927">
                  <c:v>1112557</c:v>
                </c:pt>
                <c:pt idx="8928">
                  <c:v>932698</c:v>
                </c:pt>
                <c:pt idx="8929">
                  <c:v>801476</c:v>
                </c:pt>
                <c:pt idx="8930">
                  <c:v>805859</c:v>
                </c:pt>
                <c:pt idx="8931">
                  <c:v>545664</c:v>
                </c:pt>
                <c:pt idx="8932">
                  <c:v>841815</c:v>
                </c:pt>
                <c:pt idx="8933">
                  <c:v>537419</c:v>
                </c:pt>
                <c:pt idx="8934">
                  <c:v>609553</c:v>
                </c:pt>
                <c:pt idx="8935">
                  <c:v>857088</c:v>
                </c:pt>
                <c:pt idx="8936">
                  <c:v>907683</c:v>
                </c:pt>
                <c:pt idx="8937">
                  <c:v>953498</c:v>
                </c:pt>
                <c:pt idx="8938">
                  <c:v>555221</c:v>
                </c:pt>
                <c:pt idx="8939">
                  <c:v>830130</c:v>
                </c:pt>
                <c:pt idx="8940">
                  <c:v>509464</c:v>
                </c:pt>
                <c:pt idx="8941">
                  <c:v>621962</c:v>
                </c:pt>
                <c:pt idx="8942">
                  <c:v>629302</c:v>
                </c:pt>
                <c:pt idx="8943">
                  <c:v>1235551</c:v>
                </c:pt>
                <c:pt idx="8944">
                  <c:v>1229691</c:v>
                </c:pt>
                <c:pt idx="8945">
                  <c:v>470910</c:v>
                </c:pt>
                <c:pt idx="8946">
                  <c:v>542624</c:v>
                </c:pt>
                <c:pt idx="8947">
                  <c:v>506073</c:v>
                </c:pt>
                <c:pt idx="8948">
                  <c:v>780737</c:v>
                </c:pt>
                <c:pt idx="8949">
                  <c:v>488234</c:v>
                </c:pt>
                <c:pt idx="8950">
                  <c:v>580733</c:v>
                </c:pt>
                <c:pt idx="8951">
                  <c:v>537143</c:v>
                </c:pt>
                <c:pt idx="8952">
                  <c:v>490555</c:v>
                </c:pt>
                <c:pt idx="8953">
                  <c:v>776701</c:v>
                </c:pt>
                <c:pt idx="8954">
                  <c:v>555732</c:v>
                </c:pt>
                <c:pt idx="8955">
                  <c:v>183882</c:v>
                </c:pt>
                <c:pt idx="8956">
                  <c:v>50824</c:v>
                </c:pt>
                <c:pt idx="8957">
                  <c:v>201015</c:v>
                </c:pt>
                <c:pt idx="8958">
                  <c:v>49350</c:v>
                </c:pt>
                <c:pt idx="8959">
                  <c:v>37973</c:v>
                </c:pt>
                <c:pt idx="8960">
                  <c:v>163138</c:v>
                </c:pt>
                <c:pt idx="8961">
                  <c:v>43009</c:v>
                </c:pt>
                <c:pt idx="8962">
                  <c:v>665680</c:v>
                </c:pt>
                <c:pt idx="8963">
                  <c:v>79982</c:v>
                </c:pt>
                <c:pt idx="8964">
                  <c:v>176562</c:v>
                </c:pt>
                <c:pt idx="8965">
                  <c:v>100564</c:v>
                </c:pt>
                <c:pt idx="8966">
                  <c:v>241578</c:v>
                </c:pt>
                <c:pt idx="8967">
                  <c:v>1556513</c:v>
                </c:pt>
                <c:pt idx="8968">
                  <c:v>151827</c:v>
                </c:pt>
                <c:pt idx="8969">
                  <c:v>133825</c:v>
                </c:pt>
                <c:pt idx="8970">
                  <c:v>27315</c:v>
                </c:pt>
                <c:pt idx="8971">
                  <c:v>77498</c:v>
                </c:pt>
                <c:pt idx="8972">
                  <c:v>373160</c:v>
                </c:pt>
                <c:pt idx="8973">
                  <c:v>1542079</c:v>
                </c:pt>
                <c:pt idx="8974">
                  <c:v>564598</c:v>
                </c:pt>
                <c:pt idx="8975">
                  <c:v>305633</c:v>
                </c:pt>
                <c:pt idx="8976">
                  <c:v>363387</c:v>
                </c:pt>
                <c:pt idx="8977">
                  <c:v>83138</c:v>
                </c:pt>
                <c:pt idx="8978">
                  <c:v>167739</c:v>
                </c:pt>
                <c:pt idx="8979">
                  <c:v>119721</c:v>
                </c:pt>
                <c:pt idx="8980">
                  <c:v>295689</c:v>
                </c:pt>
                <c:pt idx="8981">
                  <c:v>56090</c:v>
                </c:pt>
                <c:pt idx="8982">
                  <c:v>65807</c:v>
                </c:pt>
                <c:pt idx="8983">
                  <c:v>187881</c:v>
                </c:pt>
                <c:pt idx="8984">
                  <c:v>211071</c:v>
                </c:pt>
                <c:pt idx="8985">
                  <c:v>1520084</c:v>
                </c:pt>
                <c:pt idx="8986">
                  <c:v>115815</c:v>
                </c:pt>
                <c:pt idx="8987">
                  <c:v>73410</c:v>
                </c:pt>
                <c:pt idx="8988">
                  <c:v>447520</c:v>
                </c:pt>
                <c:pt idx="8989">
                  <c:v>53633</c:v>
                </c:pt>
                <c:pt idx="8990">
                  <c:v>58278</c:v>
                </c:pt>
                <c:pt idx="8991">
                  <c:v>313880</c:v>
                </c:pt>
                <c:pt idx="8992">
                  <c:v>107781</c:v>
                </c:pt>
                <c:pt idx="8993">
                  <c:v>86054</c:v>
                </c:pt>
                <c:pt idx="8994">
                  <c:v>50249</c:v>
                </c:pt>
                <c:pt idx="8995">
                  <c:v>53860</c:v>
                </c:pt>
                <c:pt idx="8996">
                  <c:v>264680</c:v>
                </c:pt>
                <c:pt idx="8997">
                  <c:v>284824</c:v>
                </c:pt>
                <c:pt idx="8998">
                  <c:v>144792</c:v>
                </c:pt>
                <c:pt idx="8999">
                  <c:v>290941</c:v>
                </c:pt>
                <c:pt idx="9000">
                  <c:v>29543</c:v>
                </c:pt>
                <c:pt idx="9001">
                  <c:v>36903</c:v>
                </c:pt>
                <c:pt idx="9002">
                  <c:v>123471</c:v>
                </c:pt>
                <c:pt idx="9003">
                  <c:v>75672</c:v>
                </c:pt>
                <c:pt idx="9004">
                  <c:v>321020</c:v>
                </c:pt>
                <c:pt idx="9005">
                  <c:v>4493196</c:v>
                </c:pt>
                <c:pt idx="9006">
                  <c:v>67346</c:v>
                </c:pt>
                <c:pt idx="9007">
                  <c:v>329354</c:v>
                </c:pt>
                <c:pt idx="9008">
                  <c:v>90408</c:v>
                </c:pt>
                <c:pt idx="9009">
                  <c:v>204444</c:v>
                </c:pt>
                <c:pt idx="9010">
                  <c:v>1069924</c:v>
                </c:pt>
                <c:pt idx="9011">
                  <c:v>12140</c:v>
                </c:pt>
                <c:pt idx="9012">
                  <c:v>40788</c:v>
                </c:pt>
                <c:pt idx="9013">
                  <c:v>957255</c:v>
                </c:pt>
                <c:pt idx="9014">
                  <c:v>2020427</c:v>
                </c:pt>
                <c:pt idx="9015">
                  <c:v>2508823</c:v>
                </c:pt>
                <c:pt idx="9016">
                  <c:v>1946250</c:v>
                </c:pt>
                <c:pt idx="9017">
                  <c:v>886980</c:v>
                </c:pt>
                <c:pt idx="9018">
                  <c:v>1885073</c:v>
                </c:pt>
                <c:pt idx="9019">
                  <c:v>1043841</c:v>
                </c:pt>
                <c:pt idx="9020">
                  <c:v>363616</c:v>
                </c:pt>
                <c:pt idx="9021">
                  <c:v>1835901</c:v>
                </c:pt>
                <c:pt idx="9022">
                  <c:v>275319</c:v>
                </c:pt>
                <c:pt idx="9023">
                  <c:v>2253630</c:v>
                </c:pt>
                <c:pt idx="9024">
                  <c:v>953834</c:v>
                </c:pt>
                <c:pt idx="9025">
                  <c:v>1868499</c:v>
                </c:pt>
                <c:pt idx="9026">
                  <c:v>1611556</c:v>
                </c:pt>
                <c:pt idx="9027">
                  <c:v>906199</c:v>
                </c:pt>
                <c:pt idx="9028">
                  <c:v>457335</c:v>
                </c:pt>
                <c:pt idx="9029">
                  <c:v>194428</c:v>
                </c:pt>
                <c:pt idx="9030">
                  <c:v>2139880</c:v>
                </c:pt>
                <c:pt idx="9031">
                  <c:v>54267</c:v>
                </c:pt>
                <c:pt idx="9032">
                  <c:v>2523395</c:v>
                </c:pt>
                <c:pt idx="9033">
                  <c:v>1965126</c:v>
                </c:pt>
                <c:pt idx="9034">
                  <c:v>335185</c:v>
                </c:pt>
                <c:pt idx="9035">
                  <c:v>117275</c:v>
                </c:pt>
                <c:pt idx="9036">
                  <c:v>50601</c:v>
                </c:pt>
                <c:pt idx="9037">
                  <c:v>1468690</c:v>
                </c:pt>
                <c:pt idx="9038">
                  <c:v>263962</c:v>
                </c:pt>
                <c:pt idx="9039">
                  <c:v>380947</c:v>
                </c:pt>
                <c:pt idx="9040">
                  <c:v>116298</c:v>
                </c:pt>
                <c:pt idx="9041">
                  <c:v>48913</c:v>
                </c:pt>
                <c:pt idx="9042">
                  <c:v>23021</c:v>
                </c:pt>
                <c:pt idx="9043">
                  <c:v>659135</c:v>
                </c:pt>
                <c:pt idx="9044">
                  <c:v>2114724</c:v>
                </c:pt>
                <c:pt idx="9045">
                  <c:v>1232830</c:v>
                </c:pt>
                <c:pt idx="9046">
                  <c:v>172305</c:v>
                </c:pt>
                <c:pt idx="9047">
                  <c:v>731746</c:v>
                </c:pt>
                <c:pt idx="9048">
                  <c:v>574670</c:v>
                </c:pt>
                <c:pt idx="9049">
                  <c:v>1873596</c:v>
                </c:pt>
                <c:pt idx="9050">
                  <c:v>701699</c:v>
                </c:pt>
                <c:pt idx="9051">
                  <c:v>20877</c:v>
                </c:pt>
                <c:pt idx="9052">
                  <c:v>213211</c:v>
                </c:pt>
                <c:pt idx="9053">
                  <c:v>604507</c:v>
                </c:pt>
                <c:pt idx="9054">
                  <c:v>2459115</c:v>
                </c:pt>
                <c:pt idx="9055">
                  <c:v>258568</c:v>
                </c:pt>
                <c:pt idx="9056">
                  <c:v>607257</c:v>
                </c:pt>
                <c:pt idx="9057">
                  <c:v>759270</c:v>
                </c:pt>
                <c:pt idx="9058">
                  <c:v>2747177</c:v>
                </c:pt>
                <c:pt idx="9059">
                  <c:v>2782697</c:v>
                </c:pt>
                <c:pt idx="9060">
                  <c:v>29437104</c:v>
                </c:pt>
                <c:pt idx="9061">
                  <c:v>24574</c:v>
                </c:pt>
                <c:pt idx="9062">
                  <c:v>46568</c:v>
                </c:pt>
                <c:pt idx="9063">
                  <c:v>43772</c:v>
                </c:pt>
                <c:pt idx="9064">
                  <c:v>52092</c:v>
                </c:pt>
                <c:pt idx="9065">
                  <c:v>252294</c:v>
                </c:pt>
                <c:pt idx="9066">
                  <c:v>412687</c:v>
                </c:pt>
                <c:pt idx="9067">
                  <c:v>270828</c:v>
                </c:pt>
                <c:pt idx="9068">
                  <c:v>22815</c:v>
                </c:pt>
                <c:pt idx="9069">
                  <c:v>696163</c:v>
                </c:pt>
                <c:pt idx="9070">
                  <c:v>230627</c:v>
                </c:pt>
                <c:pt idx="9071">
                  <c:v>336483</c:v>
                </c:pt>
                <c:pt idx="9072">
                  <c:v>116154</c:v>
                </c:pt>
                <c:pt idx="9073">
                  <c:v>196913</c:v>
                </c:pt>
                <c:pt idx="9074">
                  <c:v>17362743</c:v>
                </c:pt>
                <c:pt idx="9075">
                  <c:v>1308250</c:v>
                </c:pt>
                <c:pt idx="9076">
                  <c:v>78761</c:v>
                </c:pt>
                <c:pt idx="9077">
                  <c:v>64932</c:v>
                </c:pt>
                <c:pt idx="9078">
                  <c:v>82708</c:v>
                </c:pt>
                <c:pt idx="9079">
                  <c:v>61354</c:v>
                </c:pt>
                <c:pt idx="9080">
                  <c:v>387957</c:v>
                </c:pt>
                <c:pt idx="9081">
                  <c:v>213181</c:v>
                </c:pt>
                <c:pt idx="9082">
                  <c:v>131290</c:v>
                </c:pt>
                <c:pt idx="9083">
                  <c:v>11319</c:v>
                </c:pt>
                <c:pt idx="9084">
                  <c:v>191096</c:v>
                </c:pt>
                <c:pt idx="9085">
                  <c:v>458671</c:v>
                </c:pt>
                <c:pt idx="9086">
                  <c:v>334079</c:v>
                </c:pt>
                <c:pt idx="9087">
                  <c:v>156312</c:v>
                </c:pt>
                <c:pt idx="9088">
                  <c:v>645406</c:v>
                </c:pt>
                <c:pt idx="9089">
                  <c:v>783412</c:v>
                </c:pt>
                <c:pt idx="9090">
                  <c:v>980736</c:v>
                </c:pt>
                <c:pt idx="9091">
                  <c:v>475217</c:v>
                </c:pt>
                <c:pt idx="9092">
                  <c:v>695523</c:v>
                </c:pt>
                <c:pt idx="9093">
                  <c:v>340435</c:v>
                </c:pt>
                <c:pt idx="9094">
                  <c:v>406231</c:v>
                </c:pt>
                <c:pt idx="9095">
                  <c:v>414164</c:v>
                </c:pt>
                <c:pt idx="9096">
                  <c:v>361968</c:v>
                </c:pt>
                <c:pt idx="9097">
                  <c:v>676036</c:v>
                </c:pt>
                <c:pt idx="9098">
                  <c:v>743778</c:v>
                </c:pt>
                <c:pt idx="9099">
                  <c:v>721762</c:v>
                </c:pt>
                <c:pt idx="9100">
                  <c:v>463115</c:v>
                </c:pt>
                <c:pt idx="9101">
                  <c:v>256964</c:v>
                </c:pt>
                <c:pt idx="9102">
                  <c:v>328368</c:v>
                </c:pt>
                <c:pt idx="9103">
                  <c:v>814608</c:v>
                </c:pt>
                <c:pt idx="9104">
                  <c:v>361603</c:v>
                </c:pt>
                <c:pt idx="9105">
                  <c:v>145449</c:v>
                </c:pt>
                <c:pt idx="9106">
                  <c:v>394654</c:v>
                </c:pt>
                <c:pt idx="9107">
                  <c:v>244725</c:v>
                </c:pt>
                <c:pt idx="9108">
                  <c:v>350998</c:v>
                </c:pt>
                <c:pt idx="9109">
                  <c:v>135971</c:v>
                </c:pt>
                <c:pt idx="9110">
                  <c:v>86734</c:v>
                </c:pt>
                <c:pt idx="9111">
                  <c:v>98765</c:v>
                </c:pt>
                <c:pt idx="9112">
                  <c:v>266006</c:v>
                </c:pt>
                <c:pt idx="9113">
                  <c:v>100988</c:v>
                </c:pt>
                <c:pt idx="9114">
                  <c:v>479519</c:v>
                </c:pt>
                <c:pt idx="9115">
                  <c:v>125568</c:v>
                </c:pt>
                <c:pt idx="9116">
                  <c:v>309011</c:v>
                </c:pt>
                <c:pt idx="9117">
                  <c:v>154192</c:v>
                </c:pt>
                <c:pt idx="9118">
                  <c:v>225894</c:v>
                </c:pt>
                <c:pt idx="9119">
                  <c:v>197857</c:v>
                </c:pt>
                <c:pt idx="9120">
                  <c:v>134626</c:v>
                </c:pt>
                <c:pt idx="9121">
                  <c:v>217252</c:v>
                </c:pt>
                <c:pt idx="9122">
                  <c:v>491007</c:v>
                </c:pt>
                <c:pt idx="9123">
                  <c:v>141350</c:v>
                </c:pt>
                <c:pt idx="9124">
                  <c:v>224536</c:v>
                </c:pt>
                <c:pt idx="9125">
                  <c:v>58738</c:v>
                </c:pt>
                <c:pt idx="9126">
                  <c:v>83337</c:v>
                </c:pt>
                <c:pt idx="9127">
                  <c:v>32401</c:v>
                </c:pt>
                <c:pt idx="9128">
                  <c:v>85431</c:v>
                </c:pt>
                <c:pt idx="9129">
                  <c:v>133973</c:v>
                </c:pt>
                <c:pt idx="9130">
                  <c:v>135639</c:v>
                </c:pt>
                <c:pt idx="9131">
                  <c:v>145585</c:v>
                </c:pt>
                <c:pt idx="9132">
                  <c:v>135510</c:v>
                </c:pt>
                <c:pt idx="9133">
                  <c:v>59361</c:v>
                </c:pt>
                <c:pt idx="9134">
                  <c:v>94448</c:v>
                </c:pt>
                <c:pt idx="9135">
                  <c:v>173729</c:v>
                </c:pt>
                <c:pt idx="9136">
                  <c:v>146707</c:v>
                </c:pt>
                <c:pt idx="9137">
                  <c:v>332299</c:v>
                </c:pt>
                <c:pt idx="9138">
                  <c:v>28010</c:v>
                </c:pt>
                <c:pt idx="9139">
                  <c:v>306577</c:v>
                </c:pt>
                <c:pt idx="9140">
                  <c:v>879285</c:v>
                </c:pt>
                <c:pt idx="9141">
                  <c:v>56679</c:v>
                </c:pt>
                <c:pt idx="9142">
                  <c:v>115515</c:v>
                </c:pt>
                <c:pt idx="9143">
                  <c:v>172649</c:v>
                </c:pt>
                <c:pt idx="9144">
                  <c:v>586209</c:v>
                </c:pt>
                <c:pt idx="9145">
                  <c:v>165162</c:v>
                </c:pt>
                <c:pt idx="9146">
                  <c:v>262220</c:v>
                </c:pt>
                <c:pt idx="9147">
                  <c:v>680708</c:v>
                </c:pt>
                <c:pt idx="9148">
                  <c:v>354527</c:v>
                </c:pt>
                <c:pt idx="9149">
                  <c:v>206081</c:v>
                </c:pt>
                <c:pt idx="9150">
                  <c:v>45861</c:v>
                </c:pt>
                <c:pt idx="9151">
                  <c:v>76885</c:v>
                </c:pt>
                <c:pt idx="9152">
                  <c:v>944250</c:v>
                </c:pt>
                <c:pt idx="9153">
                  <c:v>224504</c:v>
                </c:pt>
                <c:pt idx="9154">
                  <c:v>1697470</c:v>
                </c:pt>
                <c:pt idx="9155">
                  <c:v>176390</c:v>
                </c:pt>
                <c:pt idx="9156">
                  <c:v>1834626</c:v>
                </c:pt>
                <c:pt idx="9157">
                  <c:v>497168</c:v>
                </c:pt>
                <c:pt idx="9158">
                  <c:v>1138590</c:v>
                </c:pt>
                <c:pt idx="9159">
                  <c:v>1024037</c:v>
                </c:pt>
                <c:pt idx="9160">
                  <c:v>143914</c:v>
                </c:pt>
                <c:pt idx="9161">
                  <c:v>81824</c:v>
                </c:pt>
                <c:pt idx="9162">
                  <c:v>124474</c:v>
                </c:pt>
                <c:pt idx="9163">
                  <c:v>249125</c:v>
                </c:pt>
                <c:pt idx="9164">
                  <c:v>262367</c:v>
                </c:pt>
                <c:pt idx="9165">
                  <c:v>171961</c:v>
                </c:pt>
                <c:pt idx="9166">
                  <c:v>595704</c:v>
                </c:pt>
                <c:pt idx="9167">
                  <c:v>110171</c:v>
                </c:pt>
                <c:pt idx="9168">
                  <c:v>37608</c:v>
                </c:pt>
                <c:pt idx="9169">
                  <c:v>78090</c:v>
                </c:pt>
                <c:pt idx="9170">
                  <c:v>65242</c:v>
                </c:pt>
                <c:pt idx="9171">
                  <c:v>657513</c:v>
                </c:pt>
                <c:pt idx="9172">
                  <c:v>13694999</c:v>
                </c:pt>
                <c:pt idx="9173">
                  <c:v>10592828</c:v>
                </c:pt>
                <c:pt idx="9174">
                  <c:v>498141</c:v>
                </c:pt>
                <c:pt idx="9175">
                  <c:v>1813857</c:v>
                </c:pt>
                <c:pt idx="9176">
                  <c:v>1039170</c:v>
                </c:pt>
                <c:pt idx="9177">
                  <c:v>260119</c:v>
                </c:pt>
                <c:pt idx="9178">
                  <c:v>123762</c:v>
                </c:pt>
                <c:pt idx="9179">
                  <c:v>48158</c:v>
                </c:pt>
                <c:pt idx="9180">
                  <c:v>124820</c:v>
                </c:pt>
                <c:pt idx="9181">
                  <c:v>1490775</c:v>
                </c:pt>
                <c:pt idx="9182">
                  <c:v>179239</c:v>
                </c:pt>
                <c:pt idx="9183">
                  <c:v>201784</c:v>
                </c:pt>
                <c:pt idx="9184">
                  <c:v>53467</c:v>
                </c:pt>
                <c:pt idx="9185">
                  <c:v>165448</c:v>
                </c:pt>
                <c:pt idx="9186">
                  <c:v>521728</c:v>
                </c:pt>
                <c:pt idx="9187">
                  <c:v>191939</c:v>
                </c:pt>
                <c:pt idx="9188">
                  <c:v>80246</c:v>
                </c:pt>
                <c:pt idx="9189">
                  <c:v>136007</c:v>
                </c:pt>
                <c:pt idx="9190">
                  <c:v>354365</c:v>
                </c:pt>
                <c:pt idx="9191">
                  <c:v>644893</c:v>
                </c:pt>
                <c:pt idx="9192">
                  <c:v>378821</c:v>
                </c:pt>
                <c:pt idx="9193">
                  <c:v>651748</c:v>
                </c:pt>
                <c:pt idx="9194">
                  <c:v>745689</c:v>
                </c:pt>
                <c:pt idx="9195">
                  <c:v>403159</c:v>
                </c:pt>
                <c:pt idx="9196">
                  <c:v>476597</c:v>
                </c:pt>
                <c:pt idx="9197">
                  <c:v>57396</c:v>
                </c:pt>
                <c:pt idx="9198">
                  <c:v>41130</c:v>
                </c:pt>
                <c:pt idx="9199">
                  <c:v>714637</c:v>
                </c:pt>
                <c:pt idx="9200">
                  <c:v>484924</c:v>
                </c:pt>
                <c:pt idx="9201">
                  <c:v>320979</c:v>
                </c:pt>
                <c:pt idx="9202">
                  <c:v>44412</c:v>
                </c:pt>
                <c:pt idx="9203">
                  <c:v>151604</c:v>
                </c:pt>
                <c:pt idx="9204">
                  <c:v>1021413</c:v>
                </c:pt>
                <c:pt idx="9205">
                  <c:v>116564</c:v>
                </c:pt>
                <c:pt idx="9206">
                  <c:v>178868</c:v>
                </c:pt>
                <c:pt idx="9207">
                  <c:v>146579</c:v>
                </c:pt>
                <c:pt idx="9208">
                  <c:v>175928</c:v>
                </c:pt>
                <c:pt idx="9209">
                  <c:v>165972</c:v>
                </c:pt>
                <c:pt idx="9210">
                  <c:v>197407</c:v>
                </c:pt>
                <c:pt idx="9211">
                  <c:v>1248212</c:v>
                </c:pt>
                <c:pt idx="9212">
                  <c:v>65483</c:v>
                </c:pt>
                <c:pt idx="9213">
                  <c:v>379078</c:v>
                </c:pt>
                <c:pt idx="9214">
                  <c:v>591759</c:v>
                </c:pt>
                <c:pt idx="9215">
                  <c:v>16199598</c:v>
                </c:pt>
                <c:pt idx="9216">
                  <c:v>173371</c:v>
                </c:pt>
                <c:pt idx="9217">
                  <c:v>101916</c:v>
                </c:pt>
                <c:pt idx="9218">
                  <c:v>784680</c:v>
                </c:pt>
                <c:pt idx="9219">
                  <c:v>103541</c:v>
                </c:pt>
                <c:pt idx="9220">
                  <c:v>207797</c:v>
                </c:pt>
                <c:pt idx="9221">
                  <c:v>88370</c:v>
                </c:pt>
                <c:pt idx="9222">
                  <c:v>498844</c:v>
                </c:pt>
                <c:pt idx="9223">
                  <c:v>243764</c:v>
                </c:pt>
                <c:pt idx="9224">
                  <c:v>280805</c:v>
                </c:pt>
                <c:pt idx="9225">
                  <c:v>77480</c:v>
                </c:pt>
                <c:pt idx="9226">
                  <c:v>2151062</c:v>
                </c:pt>
                <c:pt idx="9227">
                  <c:v>61217</c:v>
                </c:pt>
                <c:pt idx="9228">
                  <c:v>314192</c:v>
                </c:pt>
                <c:pt idx="9229">
                  <c:v>33740</c:v>
                </c:pt>
                <c:pt idx="9230">
                  <c:v>39665</c:v>
                </c:pt>
                <c:pt idx="9231">
                  <c:v>47578</c:v>
                </c:pt>
                <c:pt idx="9232">
                  <c:v>40545</c:v>
                </c:pt>
                <c:pt idx="9233">
                  <c:v>38325</c:v>
                </c:pt>
                <c:pt idx="9234">
                  <c:v>39388</c:v>
                </c:pt>
                <c:pt idx="9235">
                  <c:v>80476</c:v>
                </c:pt>
                <c:pt idx="9236">
                  <c:v>44155</c:v>
                </c:pt>
                <c:pt idx="9237">
                  <c:v>128375</c:v>
                </c:pt>
                <c:pt idx="9238">
                  <c:v>87299</c:v>
                </c:pt>
                <c:pt idx="9239">
                  <c:v>86896</c:v>
                </c:pt>
                <c:pt idx="9240">
                  <c:v>96102</c:v>
                </c:pt>
                <c:pt idx="9241">
                  <c:v>41691</c:v>
                </c:pt>
                <c:pt idx="9242">
                  <c:v>77191</c:v>
                </c:pt>
                <c:pt idx="9243">
                  <c:v>61291</c:v>
                </c:pt>
                <c:pt idx="9244">
                  <c:v>76950</c:v>
                </c:pt>
                <c:pt idx="9245">
                  <c:v>61203</c:v>
                </c:pt>
                <c:pt idx="9246">
                  <c:v>55126</c:v>
                </c:pt>
                <c:pt idx="9247">
                  <c:v>47247</c:v>
                </c:pt>
                <c:pt idx="9248">
                  <c:v>44347</c:v>
                </c:pt>
                <c:pt idx="9249">
                  <c:v>107901</c:v>
                </c:pt>
                <c:pt idx="9250">
                  <c:v>1734611</c:v>
                </c:pt>
                <c:pt idx="9251">
                  <c:v>1134451</c:v>
                </c:pt>
                <c:pt idx="9252">
                  <c:v>1153561</c:v>
                </c:pt>
                <c:pt idx="9253">
                  <c:v>2351989</c:v>
                </c:pt>
                <c:pt idx="9254">
                  <c:v>9382978</c:v>
                </c:pt>
                <c:pt idx="9255">
                  <c:v>11566387</c:v>
                </c:pt>
                <c:pt idx="9256">
                  <c:v>913676</c:v>
                </c:pt>
                <c:pt idx="9257">
                  <c:v>1677266</c:v>
                </c:pt>
                <c:pt idx="9258">
                  <c:v>138676</c:v>
                </c:pt>
                <c:pt idx="9259">
                  <c:v>956286</c:v>
                </c:pt>
                <c:pt idx="9260">
                  <c:v>78191</c:v>
                </c:pt>
                <c:pt idx="9261">
                  <c:v>192071</c:v>
                </c:pt>
                <c:pt idx="9262">
                  <c:v>992853</c:v>
                </c:pt>
                <c:pt idx="9263">
                  <c:v>2498557</c:v>
                </c:pt>
                <c:pt idx="9264">
                  <c:v>674642</c:v>
                </c:pt>
                <c:pt idx="9265">
                  <c:v>370575</c:v>
                </c:pt>
                <c:pt idx="9266">
                  <c:v>149364</c:v>
                </c:pt>
                <c:pt idx="9267">
                  <c:v>7319656</c:v>
                </c:pt>
                <c:pt idx="9268">
                  <c:v>594277</c:v>
                </c:pt>
                <c:pt idx="9269">
                  <c:v>183372</c:v>
                </c:pt>
                <c:pt idx="9270">
                  <c:v>369906</c:v>
                </c:pt>
                <c:pt idx="9271">
                  <c:v>1018369</c:v>
                </c:pt>
                <c:pt idx="9272">
                  <c:v>9861841</c:v>
                </c:pt>
                <c:pt idx="9273">
                  <c:v>1067115</c:v>
                </c:pt>
                <c:pt idx="9274">
                  <c:v>256504</c:v>
                </c:pt>
                <c:pt idx="9275">
                  <c:v>2031655</c:v>
                </c:pt>
                <c:pt idx="9276">
                  <c:v>17377</c:v>
                </c:pt>
                <c:pt idx="9277">
                  <c:v>126119</c:v>
                </c:pt>
                <c:pt idx="9278">
                  <c:v>9236901</c:v>
                </c:pt>
                <c:pt idx="9279">
                  <c:v>733804</c:v>
                </c:pt>
                <c:pt idx="9280">
                  <c:v>1274334</c:v>
                </c:pt>
                <c:pt idx="9281">
                  <c:v>17852</c:v>
                </c:pt>
                <c:pt idx="9282">
                  <c:v>1965054</c:v>
                </c:pt>
                <c:pt idx="9283">
                  <c:v>64810</c:v>
                </c:pt>
                <c:pt idx="9284">
                  <c:v>1116497</c:v>
                </c:pt>
                <c:pt idx="9285">
                  <c:v>242908</c:v>
                </c:pt>
                <c:pt idx="9286">
                  <c:v>487189</c:v>
                </c:pt>
                <c:pt idx="9287">
                  <c:v>452223</c:v>
                </c:pt>
                <c:pt idx="9288">
                  <c:v>156319</c:v>
                </c:pt>
                <c:pt idx="9289">
                  <c:v>860207</c:v>
                </c:pt>
                <c:pt idx="9290">
                  <c:v>4192239</c:v>
                </c:pt>
                <c:pt idx="9291">
                  <c:v>167489</c:v>
                </c:pt>
                <c:pt idx="9292">
                  <c:v>352531</c:v>
                </c:pt>
                <c:pt idx="9293">
                  <c:v>41289</c:v>
                </c:pt>
                <c:pt idx="9294">
                  <c:v>35943</c:v>
                </c:pt>
                <c:pt idx="9295">
                  <c:v>86348</c:v>
                </c:pt>
                <c:pt idx="9296">
                  <c:v>86329</c:v>
                </c:pt>
                <c:pt idx="9297">
                  <c:v>75634</c:v>
                </c:pt>
                <c:pt idx="9298">
                  <c:v>85840</c:v>
                </c:pt>
                <c:pt idx="9299">
                  <c:v>38948</c:v>
                </c:pt>
                <c:pt idx="9300">
                  <c:v>61164</c:v>
                </c:pt>
                <c:pt idx="9301">
                  <c:v>125563</c:v>
                </c:pt>
                <c:pt idx="9302">
                  <c:v>99292</c:v>
                </c:pt>
                <c:pt idx="9303">
                  <c:v>158888</c:v>
                </c:pt>
                <c:pt idx="9304">
                  <c:v>108141</c:v>
                </c:pt>
                <c:pt idx="9305">
                  <c:v>443889</c:v>
                </c:pt>
                <c:pt idx="9306">
                  <c:v>661699</c:v>
                </c:pt>
                <c:pt idx="9307">
                  <c:v>81538</c:v>
                </c:pt>
                <c:pt idx="9308">
                  <c:v>121589</c:v>
                </c:pt>
                <c:pt idx="9309">
                  <c:v>588065</c:v>
                </c:pt>
                <c:pt idx="9310">
                  <c:v>202173</c:v>
                </c:pt>
                <c:pt idx="9311">
                  <c:v>170155</c:v>
                </c:pt>
                <c:pt idx="9312">
                  <c:v>105999</c:v>
                </c:pt>
                <c:pt idx="9313">
                  <c:v>101871</c:v>
                </c:pt>
                <c:pt idx="9314">
                  <c:v>157251</c:v>
                </c:pt>
                <c:pt idx="9315">
                  <c:v>174687</c:v>
                </c:pt>
                <c:pt idx="9316">
                  <c:v>195568</c:v>
                </c:pt>
                <c:pt idx="9317">
                  <c:v>105118</c:v>
                </c:pt>
                <c:pt idx="9318">
                  <c:v>262352</c:v>
                </c:pt>
                <c:pt idx="9319">
                  <c:v>208036</c:v>
                </c:pt>
                <c:pt idx="9320">
                  <c:v>66418</c:v>
                </c:pt>
                <c:pt idx="9321">
                  <c:v>297665</c:v>
                </c:pt>
                <c:pt idx="9322">
                  <c:v>60968</c:v>
                </c:pt>
                <c:pt idx="9323">
                  <c:v>344450</c:v>
                </c:pt>
                <c:pt idx="9324">
                  <c:v>287114</c:v>
                </c:pt>
                <c:pt idx="9325">
                  <c:v>169434</c:v>
                </c:pt>
                <c:pt idx="9326">
                  <c:v>95332</c:v>
                </c:pt>
                <c:pt idx="9327">
                  <c:v>286462</c:v>
                </c:pt>
                <c:pt idx="9328">
                  <c:v>152053</c:v>
                </c:pt>
                <c:pt idx="9329">
                  <c:v>163302</c:v>
                </c:pt>
                <c:pt idx="9330">
                  <c:v>975348</c:v>
                </c:pt>
                <c:pt idx="9331">
                  <c:v>204389</c:v>
                </c:pt>
                <c:pt idx="9332">
                  <c:v>73372</c:v>
                </c:pt>
                <c:pt idx="9333">
                  <c:v>285245</c:v>
                </c:pt>
                <c:pt idx="9334">
                  <c:v>640615</c:v>
                </c:pt>
                <c:pt idx="9335">
                  <c:v>1317168</c:v>
                </c:pt>
                <c:pt idx="9336">
                  <c:v>50017</c:v>
                </c:pt>
                <c:pt idx="9337">
                  <c:v>373898</c:v>
                </c:pt>
                <c:pt idx="9338">
                  <c:v>173129</c:v>
                </c:pt>
                <c:pt idx="9339">
                  <c:v>5436462</c:v>
                </c:pt>
                <c:pt idx="9340">
                  <c:v>351714</c:v>
                </c:pt>
                <c:pt idx="9341">
                  <c:v>56555</c:v>
                </c:pt>
                <c:pt idx="9342">
                  <c:v>10370273</c:v>
                </c:pt>
                <c:pt idx="9343">
                  <c:v>1926982</c:v>
                </c:pt>
                <c:pt idx="9344">
                  <c:v>971403</c:v>
                </c:pt>
                <c:pt idx="9345">
                  <c:v>19567</c:v>
                </c:pt>
                <c:pt idx="9346">
                  <c:v>20761480</c:v>
                </c:pt>
                <c:pt idx="9347">
                  <c:v>1387458</c:v>
                </c:pt>
                <c:pt idx="9348">
                  <c:v>3668650</c:v>
                </c:pt>
                <c:pt idx="9349">
                  <c:v>2758507</c:v>
                </c:pt>
                <c:pt idx="9350">
                  <c:v>4361354</c:v>
                </c:pt>
                <c:pt idx="9351">
                  <c:v>1149601</c:v>
                </c:pt>
                <c:pt idx="9352">
                  <c:v>2503420</c:v>
                </c:pt>
                <c:pt idx="9353">
                  <c:v>1911194</c:v>
                </c:pt>
                <c:pt idx="9354">
                  <c:v>905331</c:v>
                </c:pt>
                <c:pt idx="9355">
                  <c:v>926690</c:v>
                </c:pt>
                <c:pt idx="9356">
                  <c:v>2586322</c:v>
                </c:pt>
                <c:pt idx="9357">
                  <c:v>1892074</c:v>
                </c:pt>
                <c:pt idx="9358">
                  <c:v>1566550</c:v>
                </c:pt>
                <c:pt idx="9359">
                  <c:v>933181</c:v>
                </c:pt>
                <c:pt idx="9360">
                  <c:v>1921510</c:v>
                </c:pt>
                <c:pt idx="9361">
                  <c:v>575372</c:v>
                </c:pt>
                <c:pt idx="9362">
                  <c:v>2452830</c:v>
                </c:pt>
                <c:pt idx="9363">
                  <c:v>202905</c:v>
                </c:pt>
                <c:pt idx="9364">
                  <c:v>282112</c:v>
                </c:pt>
                <c:pt idx="9365">
                  <c:v>90111</c:v>
                </c:pt>
                <c:pt idx="9366">
                  <c:v>282232</c:v>
                </c:pt>
                <c:pt idx="9367">
                  <c:v>375352</c:v>
                </c:pt>
                <c:pt idx="9368">
                  <c:v>54472</c:v>
                </c:pt>
                <c:pt idx="9369">
                  <c:v>110912</c:v>
                </c:pt>
                <c:pt idx="9370">
                  <c:v>64197</c:v>
                </c:pt>
                <c:pt idx="9371">
                  <c:v>65101</c:v>
                </c:pt>
                <c:pt idx="9372">
                  <c:v>237138</c:v>
                </c:pt>
                <c:pt idx="9373">
                  <c:v>390061</c:v>
                </c:pt>
                <c:pt idx="9374">
                  <c:v>81406</c:v>
                </c:pt>
                <c:pt idx="9375">
                  <c:v>221767</c:v>
                </c:pt>
                <c:pt idx="9376">
                  <c:v>173063</c:v>
                </c:pt>
                <c:pt idx="9377">
                  <c:v>2343973</c:v>
                </c:pt>
                <c:pt idx="9378">
                  <c:v>141274</c:v>
                </c:pt>
                <c:pt idx="9379">
                  <c:v>161762</c:v>
                </c:pt>
                <c:pt idx="9380">
                  <c:v>236406</c:v>
                </c:pt>
                <c:pt idx="9381">
                  <c:v>456488</c:v>
                </c:pt>
                <c:pt idx="9382">
                  <c:v>212346</c:v>
                </c:pt>
                <c:pt idx="9383">
                  <c:v>56148</c:v>
                </c:pt>
                <c:pt idx="9384">
                  <c:v>149265</c:v>
                </c:pt>
                <c:pt idx="9385">
                  <c:v>133472</c:v>
                </c:pt>
                <c:pt idx="9386">
                  <c:v>447149</c:v>
                </c:pt>
                <c:pt idx="9387">
                  <c:v>171138</c:v>
                </c:pt>
                <c:pt idx="9388">
                  <c:v>112253</c:v>
                </c:pt>
                <c:pt idx="9389">
                  <c:v>913042</c:v>
                </c:pt>
                <c:pt idx="9390">
                  <c:v>497479</c:v>
                </c:pt>
                <c:pt idx="9391">
                  <c:v>466561</c:v>
                </c:pt>
                <c:pt idx="9392">
                  <c:v>277501</c:v>
                </c:pt>
                <c:pt idx="9393">
                  <c:v>141195</c:v>
                </c:pt>
                <c:pt idx="9394">
                  <c:v>3111056</c:v>
                </c:pt>
                <c:pt idx="9395">
                  <c:v>2143186</c:v>
                </c:pt>
                <c:pt idx="9396">
                  <c:v>285939</c:v>
                </c:pt>
                <c:pt idx="9397">
                  <c:v>157099</c:v>
                </c:pt>
                <c:pt idx="9398">
                  <c:v>140905</c:v>
                </c:pt>
                <c:pt idx="9399">
                  <c:v>223291</c:v>
                </c:pt>
                <c:pt idx="9400">
                  <c:v>399657</c:v>
                </c:pt>
                <c:pt idx="9401">
                  <c:v>297140</c:v>
                </c:pt>
                <c:pt idx="9402">
                  <c:v>199412</c:v>
                </c:pt>
                <c:pt idx="9403">
                  <c:v>173715</c:v>
                </c:pt>
                <c:pt idx="9404">
                  <c:v>396220</c:v>
                </c:pt>
                <c:pt idx="9405">
                  <c:v>745267</c:v>
                </c:pt>
                <c:pt idx="9406">
                  <c:v>149038</c:v>
                </c:pt>
                <c:pt idx="9407">
                  <c:v>417615</c:v>
                </c:pt>
                <c:pt idx="9408">
                  <c:v>197499</c:v>
                </c:pt>
                <c:pt idx="9409">
                  <c:v>287033</c:v>
                </c:pt>
                <c:pt idx="9410">
                  <c:v>406563</c:v>
                </c:pt>
                <c:pt idx="9411">
                  <c:v>185516</c:v>
                </c:pt>
                <c:pt idx="9412">
                  <c:v>156085</c:v>
                </c:pt>
                <c:pt idx="9413">
                  <c:v>37063</c:v>
                </c:pt>
                <c:pt idx="9414">
                  <c:v>174059</c:v>
                </c:pt>
                <c:pt idx="9415">
                  <c:v>48885</c:v>
                </c:pt>
                <c:pt idx="9416">
                  <c:v>635707</c:v>
                </c:pt>
                <c:pt idx="9417">
                  <c:v>770014</c:v>
                </c:pt>
                <c:pt idx="9418">
                  <c:v>221956</c:v>
                </c:pt>
                <c:pt idx="9419">
                  <c:v>608406</c:v>
                </c:pt>
                <c:pt idx="9420">
                  <c:v>1576101</c:v>
                </c:pt>
                <c:pt idx="9421">
                  <c:v>52622</c:v>
                </c:pt>
                <c:pt idx="9422">
                  <c:v>7461268</c:v>
                </c:pt>
                <c:pt idx="9423">
                  <c:v>361444</c:v>
                </c:pt>
                <c:pt idx="9424">
                  <c:v>10947704</c:v>
                </c:pt>
                <c:pt idx="9425">
                  <c:v>488634</c:v>
                </c:pt>
                <c:pt idx="9426">
                  <c:v>300837</c:v>
                </c:pt>
                <c:pt idx="9427">
                  <c:v>471089</c:v>
                </c:pt>
                <c:pt idx="9428">
                  <c:v>503864</c:v>
                </c:pt>
                <c:pt idx="9429">
                  <c:v>760490</c:v>
                </c:pt>
                <c:pt idx="9430">
                  <c:v>1239338</c:v>
                </c:pt>
                <c:pt idx="9431">
                  <c:v>483781</c:v>
                </c:pt>
                <c:pt idx="9432">
                  <c:v>770274</c:v>
                </c:pt>
                <c:pt idx="9433">
                  <c:v>796369</c:v>
                </c:pt>
                <c:pt idx="9434">
                  <c:v>279065</c:v>
                </c:pt>
                <c:pt idx="9435">
                  <c:v>1187663</c:v>
                </c:pt>
                <c:pt idx="9436">
                  <c:v>955656</c:v>
                </c:pt>
                <c:pt idx="9437">
                  <c:v>624570</c:v>
                </c:pt>
                <c:pt idx="9438">
                  <c:v>1005012</c:v>
                </c:pt>
                <c:pt idx="9439">
                  <c:v>845344</c:v>
                </c:pt>
                <c:pt idx="9440">
                  <c:v>294972</c:v>
                </c:pt>
                <c:pt idx="9441">
                  <c:v>1775669</c:v>
                </c:pt>
                <c:pt idx="9442">
                  <c:v>863419</c:v>
                </c:pt>
                <c:pt idx="9443">
                  <c:v>359856</c:v>
                </c:pt>
                <c:pt idx="9444">
                  <c:v>791564</c:v>
                </c:pt>
                <c:pt idx="9445">
                  <c:v>1255386</c:v>
                </c:pt>
                <c:pt idx="9446">
                  <c:v>1372080</c:v>
                </c:pt>
                <c:pt idx="9447">
                  <c:v>770825</c:v>
                </c:pt>
                <c:pt idx="9448">
                  <c:v>638604</c:v>
                </c:pt>
                <c:pt idx="9449">
                  <c:v>444410</c:v>
                </c:pt>
                <c:pt idx="9450">
                  <c:v>1055482</c:v>
                </c:pt>
                <c:pt idx="9451">
                  <c:v>60123</c:v>
                </c:pt>
                <c:pt idx="9452">
                  <c:v>70479</c:v>
                </c:pt>
                <c:pt idx="9453">
                  <c:v>628722</c:v>
                </c:pt>
                <c:pt idx="9454">
                  <c:v>148825</c:v>
                </c:pt>
                <c:pt idx="9455">
                  <c:v>31782</c:v>
                </c:pt>
                <c:pt idx="9456">
                  <c:v>162032</c:v>
                </c:pt>
                <c:pt idx="9457">
                  <c:v>83847</c:v>
                </c:pt>
                <c:pt idx="9458">
                  <c:v>52212</c:v>
                </c:pt>
                <c:pt idx="9459">
                  <c:v>60036</c:v>
                </c:pt>
                <c:pt idx="9460">
                  <c:v>44617</c:v>
                </c:pt>
                <c:pt idx="9461">
                  <c:v>55688</c:v>
                </c:pt>
                <c:pt idx="9462">
                  <c:v>74857</c:v>
                </c:pt>
                <c:pt idx="9463">
                  <c:v>75432</c:v>
                </c:pt>
                <c:pt idx="9464">
                  <c:v>71990</c:v>
                </c:pt>
                <c:pt idx="9465">
                  <c:v>125342</c:v>
                </c:pt>
                <c:pt idx="9466">
                  <c:v>334780</c:v>
                </c:pt>
                <c:pt idx="9467">
                  <c:v>127605</c:v>
                </c:pt>
                <c:pt idx="9468">
                  <c:v>252812</c:v>
                </c:pt>
                <c:pt idx="9469">
                  <c:v>371828</c:v>
                </c:pt>
                <c:pt idx="9470">
                  <c:v>44780</c:v>
                </c:pt>
                <c:pt idx="9471">
                  <c:v>133517</c:v>
                </c:pt>
                <c:pt idx="9472">
                  <c:v>42233</c:v>
                </c:pt>
                <c:pt idx="9473">
                  <c:v>104791</c:v>
                </c:pt>
                <c:pt idx="9474">
                  <c:v>35597</c:v>
                </c:pt>
                <c:pt idx="9475">
                  <c:v>335301</c:v>
                </c:pt>
                <c:pt idx="9476">
                  <c:v>184451</c:v>
                </c:pt>
                <c:pt idx="9477">
                  <c:v>10130930</c:v>
                </c:pt>
                <c:pt idx="9478">
                  <c:v>153766</c:v>
                </c:pt>
                <c:pt idx="9479">
                  <c:v>272627</c:v>
                </c:pt>
                <c:pt idx="9480">
                  <c:v>428004</c:v>
                </c:pt>
                <c:pt idx="9481">
                  <c:v>193951</c:v>
                </c:pt>
                <c:pt idx="9482">
                  <c:v>847339</c:v>
                </c:pt>
                <c:pt idx="9483">
                  <c:v>107496</c:v>
                </c:pt>
                <c:pt idx="9484">
                  <c:v>294946</c:v>
                </c:pt>
                <c:pt idx="9485">
                  <c:v>135359</c:v>
                </c:pt>
                <c:pt idx="9486">
                  <c:v>131766</c:v>
                </c:pt>
                <c:pt idx="9487">
                  <c:v>555199</c:v>
                </c:pt>
                <c:pt idx="9488">
                  <c:v>318959</c:v>
                </c:pt>
                <c:pt idx="9489">
                  <c:v>86750</c:v>
                </c:pt>
                <c:pt idx="9490">
                  <c:v>854075</c:v>
                </c:pt>
                <c:pt idx="9491">
                  <c:v>391690</c:v>
                </c:pt>
                <c:pt idx="9492">
                  <c:v>1729039</c:v>
                </c:pt>
                <c:pt idx="9493">
                  <c:v>644106</c:v>
                </c:pt>
                <c:pt idx="9494">
                  <c:v>54237</c:v>
                </c:pt>
                <c:pt idx="9495">
                  <c:v>189057</c:v>
                </c:pt>
                <c:pt idx="9496">
                  <c:v>180846</c:v>
                </c:pt>
                <c:pt idx="9497">
                  <c:v>224954</c:v>
                </c:pt>
                <c:pt idx="9498">
                  <c:v>88175</c:v>
                </c:pt>
                <c:pt idx="9499">
                  <c:v>525345</c:v>
                </c:pt>
                <c:pt idx="9500">
                  <c:v>295069</c:v>
                </c:pt>
                <c:pt idx="9501">
                  <c:v>56000</c:v>
                </c:pt>
                <c:pt idx="9502">
                  <c:v>122504</c:v>
                </c:pt>
                <c:pt idx="9503">
                  <c:v>108287</c:v>
                </c:pt>
                <c:pt idx="9504">
                  <c:v>2613792</c:v>
                </c:pt>
                <c:pt idx="9505">
                  <c:v>783402</c:v>
                </c:pt>
                <c:pt idx="9506">
                  <c:v>332340</c:v>
                </c:pt>
                <c:pt idx="9507">
                  <c:v>218828</c:v>
                </c:pt>
                <c:pt idx="9508">
                  <c:v>80423</c:v>
                </c:pt>
                <c:pt idx="9509">
                  <c:v>167886</c:v>
                </c:pt>
                <c:pt idx="9510">
                  <c:v>7146248</c:v>
                </c:pt>
                <c:pt idx="9511">
                  <c:v>8195488</c:v>
                </c:pt>
                <c:pt idx="9512">
                  <c:v>235634</c:v>
                </c:pt>
                <c:pt idx="9513">
                  <c:v>17472</c:v>
                </c:pt>
                <c:pt idx="9514">
                  <c:v>417218</c:v>
                </c:pt>
                <c:pt idx="9515">
                  <c:v>49777</c:v>
                </c:pt>
                <c:pt idx="9516">
                  <c:v>93893</c:v>
                </c:pt>
                <c:pt idx="9517">
                  <c:v>310944</c:v>
                </c:pt>
                <c:pt idx="9518">
                  <c:v>209948</c:v>
                </c:pt>
                <c:pt idx="9519">
                  <c:v>819571</c:v>
                </c:pt>
                <c:pt idx="9520">
                  <c:v>122488</c:v>
                </c:pt>
                <c:pt idx="9521">
                  <c:v>688122</c:v>
                </c:pt>
                <c:pt idx="9522">
                  <c:v>1179896</c:v>
                </c:pt>
                <c:pt idx="9523">
                  <c:v>1534351</c:v>
                </c:pt>
                <c:pt idx="9524">
                  <c:v>504232</c:v>
                </c:pt>
                <c:pt idx="9525">
                  <c:v>121439</c:v>
                </c:pt>
                <c:pt idx="9526">
                  <c:v>348517</c:v>
                </c:pt>
                <c:pt idx="9527">
                  <c:v>417053</c:v>
                </c:pt>
                <c:pt idx="9528">
                  <c:v>9745925</c:v>
                </c:pt>
                <c:pt idx="9529">
                  <c:v>340822</c:v>
                </c:pt>
                <c:pt idx="9530">
                  <c:v>22893</c:v>
                </c:pt>
                <c:pt idx="9531">
                  <c:v>689011</c:v>
                </c:pt>
                <c:pt idx="9532">
                  <c:v>545273</c:v>
                </c:pt>
                <c:pt idx="9533">
                  <c:v>1634994</c:v>
                </c:pt>
                <c:pt idx="9534">
                  <c:v>233878</c:v>
                </c:pt>
                <c:pt idx="9535">
                  <c:v>311202</c:v>
                </c:pt>
                <c:pt idx="9536">
                  <c:v>884862</c:v>
                </c:pt>
                <c:pt idx="9537">
                  <c:v>1380681</c:v>
                </c:pt>
                <c:pt idx="9538">
                  <c:v>10886719</c:v>
                </c:pt>
                <c:pt idx="9539">
                  <c:v>72371</c:v>
                </c:pt>
                <c:pt idx="9540">
                  <c:v>2221301</c:v>
                </c:pt>
                <c:pt idx="9541">
                  <c:v>8718657</c:v>
                </c:pt>
                <c:pt idx="9542">
                  <c:v>1735935</c:v>
                </c:pt>
                <c:pt idx="9543">
                  <c:v>1212478</c:v>
                </c:pt>
                <c:pt idx="9544">
                  <c:v>8755813</c:v>
                </c:pt>
                <c:pt idx="9545">
                  <c:v>2357542</c:v>
                </c:pt>
                <c:pt idx="9546">
                  <c:v>5451646</c:v>
                </c:pt>
                <c:pt idx="9547">
                  <c:v>2788033</c:v>
                </c:pt>
                <c:pt idx="9548">
                  <c:v>649142</c:v>
                </c:pt>
                <c:pt idx="9549">
                  <c:v>2350928</c:v>
                </c:pt>
                <c:pt idx="9550">
                  <c:v>1230195</c:v>
                </c:pt>
                <c:pt idx="9551">
                  <c:v>1462669</c:v>
                </c:pt>
                <c:pt idx="9552">
                  <c:v>57380</c:v>
                </c:pt>
                <c:pt idx="9553">
                  <c:v>944057</c:v>
                </c:pt>
                <c:pt idx="9554">
                  <c:v>476196</c:v>
                </c:pt>
                <c:pt idx="9555">
                  <c:v>190501</c:v>
                </c:pt>
                <c:pt idx="9556">
                  <c:v>230311</c:v>
                </c:pt>
                <c:pt idx="9557">
                  <c:v>22955</c:v>
                </c:pt>
                <c:pt idx="9558">
                  <c:v>116373</c:v>
                </c:pt>
                <c:pt idx="9559">
                  <c:v>963491</c:v>
                </c:pt>
                <c:pt idx="9560">
                  <c:v>665073</c:v>
                </c:pt>
                <c:pt idx="9561">
                  <c:v>626104</c:v>
                </c:pt>
                <c:pt idx="9562">
                  <c:v>53680</c:v>
                </c:pt>
                <c:pt idx="9563">
                  <c:v>226930</c:v>
                </c:pt>
                <c:pt idx="9564">
                  <c:v>1726328</c:v>
                </c:pt>
                <c:pt idx="9565">
                  <c:v>66231</c:v>
                </c:pt>
                <c:pt idx="9566">
                  <c:v>21181</c:v>
                </c:pt>
                <c:pt idx="9567">
                  <c:v>16818</c:v>
                </c:pt>
                <c:pt idx="9568">
                  <c:v>123472</c:v>
                </c:pt>
                <c:pt idx="9569">
                  <c:v>66378</c:v>
                </c:pt>
                <c:pt idx="9570">
                  <c:v>286127</c:v>
                </c:pt>
                <c:pt idx="9571">
                  <c:v>179157</c:v>
                </c:pt>
                <c:pt idx="9572">
                  <c:v>465298</c:v>
                </c:pt>
                <c:pt idx="9573">
                  <c:v>1831293</c:v>
                </c:pt>
                <c:pt idx="9574">
                  <c:v>3860484</c:v>
                </c:pt>
                <c:pt idx="9575">
                  <c:v>218914</c:v>
                </c:pt>
                <c:pt idx="9576">
                  <c:v>167864</c:v>
                </c:pt>
                <c:pt idx="9577">
                  <c:v>770873</c:v>
                </c:pt>
                <c:pt idx="9578">
                  <c:v>1641745</c:v>
                </c:pt>
                <c:pt idx="9579">
                  <c:v>2639852</c:v>
                </c:pt>
                <c:pt idx="9580">
                  <c:v>87341</c:v>
                </c:pt>
                <c:pt idx="9581">
                  <c:v>294436</c:v>
                </c:pt>
                <c:pt idx="9582">
                  <c:v>466601</c:v>
                </c:pt>
                <c:pt idx="9583">
                  <c:v>192622</c:v>
                </c:pt>
                <c:pt idx="9584">
                  <c:v>109007</c:v>
                </c:pt>
                <c:pt idx="9585">
                  <c:v>122441</c:v>
                </c:pt>
                <c:pt idx="9586">
                  <c:v>2070868</c:v>
                </c:pt>
                <c:pt idx="9587">
                  <c:v>1128540</c:v>
                </c:pt>
                <c:pt idx="9588">
                  <c:v>1927376</c:v>
                </c:pt>
                <c:pt idx="9589">
                  <c:v>296088</c:v>
                </c:pt>
                <c:pt idx="9590">
                  <c:v>3028544</c:v>
                </c:pt>
                <c:pt idx="9591">
                  <c:v>6111819</c:v>
                </c:pt>
                <c:pt idx="9592">
                  <c:v>196454</c:v>
                </c:pt>
                <c:pt idx="9593">
                  <c:v>319754</c:v>
                </c:pt>
                <c:pt idx="9594">
                  <c:v>208294</c:v>
                </c:pt>
                <c:pt idx="9595">
                  <c:v>219477</c:v>
                </c:pt>
                <c:pt idx="9596">
                  <c:v>221784</c:v>
                </c:pt>
                <c:pt idx="9597">
                  <c:v>387867</c:v>
                </c:pt>
                <c:pt idx="9598">
                  <c:v>276872</c:v>
                </c:pt>
                <c:pt idx="9599">
                  <c:v>388265</c:v>
                </c:pt>
                <c:pt idx="9600">
                  <c:v>161191</c:v>
                </c:pt>
                <c:pt idx="9601">
                  <c:v>266005</c:v>
                </c:pt>
                <c:pt idx="9602">
                  <c:v>176062</c:v>
                </c:pt>
                <c:pt idx="9603">
                  <c:v>391064</c:v>
                </c:pt>
                <c:pt idx="9604">
                  <c:v>375418</c:v>
                </c:pt>
                <c:pt idx="9605">
                  <c:v>464392</c:v>
                </c:pt>
                <c:pt idx="9606">
                  <c:v>209689</c:v>
                </c:pt>
                <c:pt idx="9607">
                  <c:v>391016</c:v>
                </c:pt>
                <c:pt idx="9608">
                  <c:v>334989</c:v>
                </c:pt>
                <c:pt idx="9609">
                  <c:v>331930</c:v>
                </c:pt>
                <c:pt idx="9610">
                  <c:v>254455</c:v>
                </c:pt>
                <c:pt idx="9611">
                  <c:v>173546</c:v>
                </c:pt>
                <c:pt idx="9612">
                  <c:v>231145</c:v>
                </c:pt>
                <c:pt idx="9613">
                  <c:v>335010</c:v>
                </c:pt>
                <c:pt idx="9614">
                  <c:v>213038</c:v>
                </c:pt>
                <c:pt idx="9615">
                  <c:v>252701</c:v>
                </c:pt>
                <c:pt idx="9616">
                  <c:v>288445</c:v>
                </c:pt>
                <c:pt idx="9617">
                  <c:v>172217</c:v>
                </c:pt>
                <c:pt idx="9618">
                  <c:v>256183</c:v>
                </c:pt>
                <c:pt idx="9619">
                  <c:v>258741</c:v>
                </c:pt>
                <c:pt idx="9620">
                  <c:v>176828</c:v>
                </c:pt>
                <c:pt idx="9621">
                  <c:v>149785</c:v>
                </c:pt>
                <c:pt idx="9622">
                  <c:v>275128</c:v>
                </c:pt>
                <c:pt idx="9623">
                  <c:v>197284</c:v>
                </c:pt>
                <c:pt idx="9624">
                  <c:v>335228</c:v>
                </c:pt>
                <c:pt idx="9625">
                  <c:v>255220</c:v>
                </c:pt>
                <c:pt idx="9626">
                  <c:v>330706</c:v>
                </c:pt>
                <c:pt idx="9627">
                  <c:v>56455</c:v>
                </c:pt>
                <c:pt idx="9628">
                  <c:v>192369</c:v>
                </c:pt>
                <c:pt idx="9629">
                  <c:v>176191</c:v>
                </c:pt>
                <c:pt idx="9630">
                  <c:v>291906</c:v>
                </c:pt>
                <c:pt idx="9631">
                  <c:v>142807</c:v>
                </c:pt>
                <c:pt idx="9632">
                  <c:v>134208</c:v>
                </c:pt>
                <c:pt idx="9633">
                  <c:v>87974</c:v>
                </c:pt>
                <c:pt idx="9634">
                  <c:v>197004</c:v>
                </c:pt>
                <c:pt idx="9635">
                  <c:v>122768</c:v>
                </c:pt>
                <c:pt idx="9636">
                  <c:v>171069</c:v>
                </c:pt>
                <c:pt idx="9637">
                  <c:v>163844</c:v>
                </c:pt>
                <c:pt idx="9638">
                  <c:v>338504</c:v>
                </c:pt>
                <c:pt idx="9639">
                  <c:v>121321</c:v>
                </c:pt>
                <c:pt idx="9640">
                  <c:v>250362</c:v>
                </c:pt>
                <c:pt idx="9641">
                  <c:v>221876</c:v>
                </c:pt>
                <c:pt idx="9642">
                  <c:v>211386</c:v>
                </c:pt>
                <c:pt idx="9643">
                  <c:v>297057</c:v>
                </c:pt>
                <c:pt idx="9644">
                  <c:v>210156</c:v>
                </c:pt>
                <c:pt idx="9645">
                  <c:v>300974</c:v>
                </c:pt>
                <c:pt idx="9646">
                  <c:v>225879</c:v>
                </c:pt>
                <c:pt idx="9647">
                  <c:v>185060</c:v>
                </c:pt>
                <c:pt idx="9648">
                  <c:v>298945</c:v>
                </c:pt>
                <c:pt idx="9649">
                  <c:v>486207</c:v>
                </c:pt>
                <c:pt idx="9650">
                  <c:v>244521</c:v>
                </c:pt>
                <c:pt idx="9651">
                  <c:v>211124</c:v>
                </c:pt>
                <c:pt idx="9652">
                  <c:v>199557</c:v>
                </c:pt>
                <c:pt idx="9653">
                  <c:v>142969</c:v>
                </c:pt>
                <c:pt idx="9654">
                  <c:v>237217</c:v>
                </c:pt>
                <c:pt idx="9655">
                  <c:v>422278</c:v>
                </c:pt>
                <c:pt idx="9656">
                  <c:v>186197</c:v>
                </c:pt>
                <c:pt idx="9657">
                  <c:v>256842</c:v>
                </c:pt>
                <c:pt idx="9658">
                  <c:v>302118</c:v>
                </c:pt>
                <c:pt idx="9659">
                  <c:v>143696</c:v>
                </c:pt>
                <c:pt idx="9660">
                  <c:v>168737</c:v>
                </c:pt>
                <c:pt idx="9661">
                  <c:v>167779</c:v>
                </c:pt>
                <c:pt idx="9662">
                  <c:v>180990</c:v>
                </c:pt>
                <c:pt idx="9663">
                  <c:v>126186</c:v>
                </c:pt>
                <c:pt idx="9664">
                  <c:v>206407</c:v>
                </c:pt>
                <c:pt idx="9665">
                  <c:v>80901</c:v>
                </c:pt>
                <c:pt idx="9666">
                  <c:v>231569</c:v>
                </c:pt>
                <c:pt idx="9667">
                  <c:v>89483</c:v>
                </c:pt>
                <c:pt idx="9668">
                  <c:v>13279</c:v>
                </c:pt>
                <c:pt idx="9669">
                  <c:v>22008</c:v>
                </c:pt>
                <c:pt idx="9670">
                  <c:v>53365</c:v>
                </c:pt>
                <c:pt idx="9671">
                  <c:v>1474578</c:v>
                </c:pt>
                <c:pt idx="9672">
                  <c:v>157627</c:v>
                </c:pt>
                <c:pt idx="9673">
                  <c:v>7179677</c:v>
                </c:pt>
                <c:pt idx="9674">
                  <c:v>6766014</c:v>
                </c:pt>
                <c:pt idx="9675">
                  <c:v>122933</c:v>
                </c:pt>
                <c:pt idx="9676">
                  <c:v>218346</c:v>
                </c:pt>
                <c:pt idx="9677">
                  <c:v>2947917</c:v>
                </c:pt>
                <c:pt idx="9678">
                  <c:v>865920</c:v>
                </c:pt>
                <c:pt idx="9679">
                  <c:v>33419</c:v>
                </c:pt>
                <c:pt idx="9680">
                  <c:v>62942</c:v>
                </c:pt>
                <c:pt idx="9681">
                  <c:v>2477298</c:v>
                </c:pt>
                <c:pt idx="9682">
                  <c:v>2416876</c:v>
                </c:pt>
                <c:pt idx="9683">
                  <c:v>1147872</c:v>
                </c:pt>
                <c:pt idx="9684">
                  <c:v>219800</c:v>
                </c:pt>
                <c:pt idx="9685">
                  <c:v>488002</c:v>
                </c:pt>
                <c:pt idx="9686">
                  <c:v>52373</c:v>
                </c:pt>
                <c:pt idx="9687">
                  <c:v>100232</c:v>
                </c:pt>
                <c:pt idx="9688">
                  <c:v>109003</c:v>
                </c:pt>
                <c:pt idx="9689">
                  <c:v>83128</c:v>
                </c:pt>
                <c:pt idx="9690">
                  <c:v>64892</c:v>
                </c:pt>
                <c:pt idx="9691">
                  <c:v>461486</c:v>
                </c:pt>
                <c:pt idx="9692">
                  <c:v>75099</c:v>
                </c:pt>
                <c:pt idx="9693">
                  <c:v>138442</c:v>
                </c:pt>
                <c:pt idx="9694">
                  <c:v>500050</c:v>
                </c:pt>
                <c:pt idx="9695">
                  <c:v>20635</c:v>
                </c:pt>
                <c:pt idx="9696">
                  <c:v>25461</c:v>
                </c:pt>
                <c:pt idx="9697">
                  <c:v>23533</c:v>
                </c:pt>
                <c:pt idx="9698">
                  <c:v>40290</c:v>
                </c:pt>
                <c:pt idx="9699">
                  <c:v>2899980</c:v>
                </c:pt>
                <c:pt idx="9700">
                  <c:v>3172831</c:v>
                </c:pt>
                <c:pt idx="9701">
                  <c:v>5746096</c:v>
                </c:pt>
                <c:pt idx="9702">
                  <c:v>6471873</c:v>
                </c:pt>
                <c:pt idx="9703">
                  <c:v>572990</c:v>
                </c:pt>
                <c:pt idx="9704">
                  <c:v>4870853</c:v>
                </c:pt>
                <c:pt idx="9705">
                  <c:v>145085</c:v>
                </c:pt>
                <c:pt idx="9706">
                  <c:v>671814</c:v>
                </c:pt>
                <c:pt idx="9707">
                  <c:v>1445545</c:v>
                </c:pt>
                <c:pt idx="9708">
                  <c:v>103675</c:v>
                </c:pt>
                <c:pt idx="9709">
                  <c:v>189902</c:v>
                </c:pt>
                <c:pt idx="9710">
                  <c:v>1669181</c:v>
                </c:pt>
                <c:pt idx="9711">
                  <c:v>189889</c:v>
                </c:pt>
                <c:pt idx="9712">
                  <c:v>141637</c:v>
                </c:pt>
                <c:pt idx="9713">
                  <c:v>130912</c:v>
                </c:pt>
                <c:pt idx="9714">
                  <c:v>94730</c:v>
                </c:pt>
                <c:pt idx="9715">
                  <c:v>240605</c:v>
                </c:pt>
                <c:pt idx="9716">
                  <c:v>104881</c:v>
                </c:pt>
                <c:pt idx="9717">
                  <c:v>57991</c:v>
                </c:pt>
                <c:pt idx="9718">
                  <c:v>1347266</c:v>
                </c:pt>
                <c:pt idx="9719">
                  <c:v>1341939</c:v>
                </c:pt>
                <c:pt idx="9720">
                  <c:v>326878</c:v>
                </c:pt>
                <c:pt idx="9721">
                  <c:v>268989</c:v>
                </c:pt>
                <c:pt idx="9722">
                  <c:v>131909</c:v>
                </c:pt>
                <c:pt idx="9723">
                  <c:v>67952</c:v>
                </c:pt>
                <c:pt idx="9724">
                  <c:v>1874910</c:v>
                </c:pt>
                <c:pt idx="9725">
                  <c:v>127077</c:v>
                </c:pt>
                <c:pt idx="9726">
                  <c:v>56288</c:v>
                </c:pt>
                <c:pt idx="9727">
                  <c:v>253694</c:v>
                </c:pt>
                <c:pt idx="9728">
                  <c:v>1685029</c:v>
                </c:pt>
                <c:pt idx="9729">
                  <c:v>435007</c:v>
                </c:pt>
                <c:pt idx="9730">
                  <c:v>1004948</c:v>
                </c:pt>
                <c:pt idx="9731">
                  <c:v>2980781</c:v>
                </c:pt>
                <c:pt idx="9732">
                  <c:v>145725</c:v>
                </c:pt>
                <c:pt idx="9733">
                  <c:v>1699002</c:v>
                </c:pt>
                <c:pt idx="9734">
                  <c:v>83885</c:v>
                </c:pt>
                <c:pt idx="9735">
                  <c:v>2221452</c:v>
                </c:pt>
                <c:pt idx="9736">
                  <c:v>1323917</c:v>
                </c:pt>
                <c:pt idx="9737">
                  <c:v>43728</c:v>
                </c:pt>
                <c:pt idx="9738">
                  <c:v>1195700</c:v>
                </c:pt>
                <c:pt idx="9739">
                  <c:v>1000529</c:v>
                </c:pt>
                <c:pt idx="9740">
                  <c:v>1270505</c:v>
                </c:pt>
                <c:pt idx="9741">
                  <c:v>56625</c:v>
                </c:pt>
                <c:pt idx="9742">
                  <c:v>1338592</c:v>
                </c:pt>
                <c:pt idx="9743">
                  <c:v>24276</c:v>
                </c:pt>
                <c:pt idx="9744">
                  <c:v>843103</c:v>
                </c:pt>
                <c:pt idx="9745">
                  <c:v>169154</c:v>
                </c:pt>
                <c:pt idx="9746">
                  <c:v>234184</c:v>
                </c:pt>
                <c:pt idx="9747">
                  <c:v>25309</c:v>
                </c:pt>
                <c:pt idx="9748">
                  <c:v>497849</c:v>
                </c:pt>
                <c:pt idx="9749">
                  <c:v>184514</c:v>
                </c:pt>
                <c:pt idx="9750">
                  <c:v>248319</c:v>
                </c:pt>
                <c:pt idx="9751">
                  <c:v>865743</c:v>
                </c:pt>
                <c:pt idx="9752">
                  <c:v>299747</c:v>
                </c:pt>
                <c:pt idx="9753">
                  <c:v>1197881</c:v>
                </c:pt>
                <c:pt idx="9754">
                  <c:v>31421</c:v>
                </c:pt>
                <c:pt idx="9755">
                  <c:v>73092</c:v>
                </c:pt>
                <c:pt idx="9756">
                  <c:v>48180</c:v>
                </c:pt>
                <c:pt idx="9757">
                  <c:v>244010</c:v>
                </c:pt>
                <c:pt idx="9758">
                  <c:v>238890</c:v>
                </c:pt>
                <c:pt idx="9759">
                  <c:v>748708</c:v>
                </c:pt>
                <c:pt idx="9760">
                  <c:v>38364</c:v>
                </c:pt>
                <c:pt idx="9761">
                  <c:v>1038768</c:v>
                </c:pt>
                <c:pt idx="9762">
                  <c:v>238060</c:v>
                </c:pt>
                <c:pt idx="9763">
                  <c:v>100790</c:v>
                </c:pt>
                <c:pt idx="9764">
                  <c:v>1153820</c:v>
                </c:pt>
                <c:pt idx="9765">
                  <c:v>560675</c:v>
                </c:pt>
                <c:pt idx="9766">
                  <c:v>350110</c:v>
                </c:pt>
                <c:pt idx="9767">
                  <c:v>548476</c:v>
                </c:pt>
                <c:pt idx="9768">
                  <c:v>160915</c:v>
                </c:pt>
                <c:pt idx="9769">
                  <c:v>280043</c:v>
                </c:pt>
                <c:pt idx="9770">
                  <c:v>1158671</c:v>
                </c:pt>
                <c:pt idx="9771">
                  <c:v>141733</c:v>
                </c:pt>
                <c:pt idx="9772">
                  <c:v>468508</c:v>
                </c:pt>
                <c:pt idx="9773">
                  <c:v>2630109</c:v>
                </c:pt>
                <c:pt idx="9774">
                  <c:v>73559</c:v>
                </c:pt>
                <c:pt idx="9775">
                  <c:v>78799</c:v>
                </c:pt>
                <c:pt idx="9776">
                  <c:v>1247657</c:v>
                </c:pt>
                <c:pt idx="9777">
                  <c:v>2887961</c:v>
                </c:pt>
                <c:pt idx="9778">
                  <c:v>170654</c:v>
                </c:pt>
                <c:pt idx="9779">
                  <c:v>906761</c:v>
                </c:pt>
                <c:pt idx="9780">
                  <c:v>597488</c:v>
                </c:pt>
                <c:pt idx="9781">
                  <c:v>1540399</c:v>
                </c:pt>
                <c:pt idx="9782">
                  <c:v>921731</c:v>
                </c:pt>
                <c:pt idx="9783">
                  <c:v>806548</c:v>
                </c:pt>
                <c:pt idx="9784">
                  <c:v>245223</c:v>
                </c:pt>
                <c:pt idx="9785">
                  <c:v>285976</c:v>
                </c:pt>
                <c:pt idx="9786">
                  <c:v>389382</c:v>
                </c:pt>
                <c:pt idx="9787">
                  <c:v>192339</c:v>
                </c:pt>
                <c:pt idx="9788">
                  <c:v>1432794</c:v>
                </c:pt>
                <c:pt idx="9789">
                  <c:v>251614</c:v>
                </c:pt>
                <c:pt idx="9790">
                  <c:v>788547</c:v>
                </c:pt>
                <c:pt idx="9791">
                  <c:v>7471411</c:v>
                </c:pt>
                <c:pt idx="9792">
                  <c:v>3158126</c:v>
                </c:pt>
                <c:pt idx="9793">
                  <c:v>662980</c:v>
                </c:pt>
                <c:pt idx="9794">
                  <c:v>144612</c:v>
                </c:pt>
                <c:pt idx="9795">
                  <c:v>44171797</c:v>
                </c:pt>
                <c:pt idx="9796">
                  <c:v>36224215</c:v>
                </c:pt>
                <c:pt idx="9797">
                  <c:v>19472216</c:v>
                </c:pt>
                <c:pt idx="9798">
                  <c:v>9556534</c:v>
                </c:pt>
                <c:pt idx="9799">
                  <c:v>39583</c:v>
                </c:pt>
                <c:pt idx="9800">
                  <c:v>3700836</c:v>
                </c:pt>
                <c:pt idx="9801">
                  <c:v>576024</c:v>
                </c:pt>
                <c:pt idx="9802">
                  <c:v>214293</c:v>
                </c:pt>
                <c:pt idx="9803">
                  <c:v>231307</c:v>
                </c:pt>
                <c:pt idx="9804">
                  <c:v>8902861</c:v>
                </c:pt>
                <c:pt idx="9805">
                  <c:v>972747</c:v>
                </c:pt>
                <c:pt idx="9806">
                  <c:v>59690</c:v>
                </c:pt>
                <c:pt idx="9807">
                  <c:v>57834</c:v>
                </c:pt>
                <c:pt idx="9808">
                  <c:v>1211784</c:v>
                </c:pt>
                <c:pt idx="9809">
                  <c:v>1169453</c:v>
                </c:pt>
                <c:pt idx="9810">
                  <c:v>750367</c:v>
                </c:pt>
                <c:pt idx="9811">
                  <c:v>263390</c:v>
                </c:pt>
                <c:pt idx="9812">
                  <c:v>57396</c:v>
                </c:pt>
                <c:pt idx="9813">
                  <c:v>360789</c:v>
                </c:pt>
                <c:pt idx="9814">
                  <c:v>2280965</c:v>
                </c:pt>
                <c:pt idx="9815">
                  <c:v>96126</c:v>
                </c:pt>
                <c:pt idx="9816">
                  <c:v>228590</c:v>
                </c:pt>
                <c:pt idx="9817">
                  <c:v>1102946</c:v>
                </c:pt>
                <c:pt idx="9818">
                  <c:v>1007486</c:v>
                </c:pt>
                <c:pt idx="9819">
                  <c:v>241528</c:v>
                </c:pt>
                <c:pt idx="9820">
                  <c:v>916640</c:v>
                </c:pt>
                <c:pt idx="9821">
                  <c:v>155797</c:v>
                </c:pt>
                <c:pt idx="9822">
                  <c:v>112971</c:v>
                </c:pt>
                <c:pt idx="9823">
                  <c:v>403307</c:v>
                </c:pt>
                <c:pt idx="9824">
                  <c:v>101672</c:v>
                </c:pt>
                <c:pt idx="9825">
                  <c:v>23481</c:v>
                </c:pt>
                <c:pt idx="9826">
                  <c:v>65294</c:v>
                </c:pt>
                <c:pt idx="9827">
                  <c:v>233793</c:v>
                </c:pt>
                <c:pt idx="9828">
                  <c:v>739737</c:v>
                </c:pt>
                <c:pt idx="9829">
                  <c:v>238998</c:v>
                </c:pt>
                <c:pt idx="9830">
                  <c:v>608063</c:v>
                </c:pt>
                <c:pt idx="9831">
                  <c:v>999324</c:v>
                </c:pt>
                <c:pt idx="9832">
                  <c:v>1671864</c:v>
                </c:pt>
                <c:pt idx="9833">
                  <c:v>1170258</c:v>
                </c:pt>
                <c:pt idx="9834">
                  <c:v>62844</c:v>
                </c:pt>
                <c:pt idx="9835">
                  <c:v>195564</c:v>
                </c:pt>
                <c:pt idx="9836">
                  <c:v>293291</c:v>
                </c:pt>
                <c:pt idx="9837">
                  <c:v>373715</c:v>
                </c:pt>
                <c:pt idx="9838">
                  <c:v>292125</c:v>
                </c:pt>
                <c:pt idx="9839">
                  <c:v>609464</c:v>
                </c:pt>
                <c:pt idx="9840">
                  <c:v>341843</c:v>
                </c:pt>
                <c:pt idx="9841">
                  <c:v>244445</c:v>
                </c:pt>
                <c:pt idx="9842">
                  <c:v>311688</c:v>
                </c:pt>
                <c:pt idx="9843">
                  <c:v>100589</c:v>
                </c:pt>
                <c:pt idx="9844">
                  <c:v>361987</c:v>
                </c:pt>
                <c:pt idx="9845">
                  <c:v>159969</c:v>
                </c:pt>
                <c:pt idx="9846">
                  <c:v>4951002</c:v>
                </c:pt>
                <c:pt idx="9847">
                  <c:v>209466</c:v>
                </c:pt>
                <c:pt idx="9848">
                  <c:v>262276</c:v>
                </c:pt>
                <c:pt idx="9849">
                  <c:v>1562209</c:v>
                </c:pt>
                <c:pt idx="9850">
                  <c:v>11086865</c:v>
                </c:pt>
                <c:pt idx="9851">
                  <c:v>44340</c:v>
                </c:pt>
                <c:pt idx="9852">
                  <c:v>259692</c:v>
                </c:pt>
                <c:pt idx="9853">
                  <c:v>926452</c:v>
                </c:pt>
                <c:pt idx="9854">
                  <c:v>1117114</c:v>
                </c:pt>
                <c:pt idx="9855">
                  <c:v>678885</c:v>
                </c:pt>
                <c:pt idx="9856">
                  <c:v>374984</c:v>
                </c:pt>
                <c:pt idx="9857">
                  <c:v>785085</c:v>
                </c:pt>
                <c:pt idx="9858">
                  <c:v>343068</c:v>
                </c:pt>
                <c:pt idx="9859">
                  <c:v>811524</c:v>
                </c:pt>
                <c:pt idx="9860">
                  <c:v>347134</c:v>
                </c:pt>
                <c:pt idx="9861">
                  <c:v>32039</c:v>
                </c:pt>
                <c:pt idx="9862">
                  <c:v>76360</c:v>
                </c:pt>
                <c:pt idx="9863">
                  <c:v>221671</c:v>
                </c:pt>
                <c:pt idx="9864">
                  <c:v>159405</c:v>
                </c:pt>
                <c:pt idx="9865">
                  <c:v>417843</c:v>
                </c:pt>
                <c:pt idx="9866">
                  <c:v>2028837</c:v>
                </c:pt>
                <c:pt idx="9867">
                  <c:v>208054</c:v>
                </c:pt>
                <c:pt idx="9868">
                  <c:v>1537691</c:v>
                </c:pt>
                <c:pt idx="9869">
                  <c:v>258800</c:v>
                </c:pt>
                <c:pt idx="9870">
                  <c:v>109009</c:v>
                </c:pt>
                <c:pt idx="9871">
                  <c:v>612752</c:v>
                </c:pt>
                <c:pt idx="9872">
                  <c:v>40783</c:v>
                </c:pt>
                <c:pt idx="9873">
                  <c:v>38651</c:v>
                </c:pt>
                <c:pt idx="9874">
                  <c:v>133864</c:v>
                </c:pt>
                <c:pt idx="9875">
                  <c:v>34518</c:v>
                </c:pt>
                <c:pt idx="9876">
                  <c:v>46387</c:v>
                </c:pt>
                <c:pt idx="9877">
                  <c:v>48471</c:v>
                </c:pt>
                <c:pt idx="9878">
                  <c:v>85733</c:v>
                </c:pt>
                <c:pt idx="9879">
                  <c:v>48823</c:v>
                </c:pt>
                <c:pt idx="9880">
                  <c:v>53054</c:v>
                </c:pt>
                <c:pt idx="9881">
                  <c:v>29697</c:v>
                </c:pt>
                <c:pt idx="9882">
                  <c:v>47588</c:v>
                </c:pt>
                <c:pt idx="9883">
                  <c:v>54557</c:v>
                </c:pt>
                <c:pt idx="9884">
                  <c:v>37420</c:v>
                </c:pt>
                <c:pt idx="9885">
                  <c:v>38116</c:v>
                </c:pt>
                <c:pt idx="9886">
                  <c:v>36770</c:v>
                </c:pt>
                <c:pt idx="9887">
                  <c:v>43574</c:v>
                </c:pt>
                <c:pt idx="9888">
                  <c:v>43923</c:v>
                </c:pt>
                <c:pt idx="9889">
                  <c:v>94605</c:v>
                </c:pt>
                <c:pt idx="9890">
                  <c:v>64663</c:v>
                </c:pt>
                <c:pt idx="9891">
                  <c:v>75891</c:v>
                </c:pt>
                <c:pt idx="9892">
                  <c:v>40484</c:v>
                </c:pt>
                <c:pt idx="9893">
                  <c:v>64114</c:v>
                </c:pt>
                <c:pt idx="9894">
                  <c:v>30829</c:v>
                </c:pt>
                <c:pt idx="9895">
                  <c:v>38529</c:v>
                </c:pt>
                <c:pt idx="9896">
                  <c:v>17542</c:v>
                </c:pt>
                <c:pt idx="9897">
                  <c:v>30146</c:v>
                </c:pt>
                <c:pt idx="9898">
                  <c:v>115190</c:v>
                </c:pt>
                <c:pt idx="9899">
                  <c:v>1097197</c:v>
                </c:pt>
                <c:pt idx="9900">
                  <c:v>1485891</c:v>
                </c:pt>
                <c:pt idx="9901">
                  <c:v>886667</c:v>
                </c:pt>
                <c:pt idx="9902">
                  <c:v>449440</c:v>
                </c:pt>
                <c:pt idx="9903">
                  <c:v>2044301</c:v>
                </c:pt>
                <c:pt idx="9904">
                  <c:v>15718041</c:v>
                </c:pt>
                <c:pt idx="9905">
                  <c:v>421003</c:v>
                </c:pt>
                <c:pt idx="9906">
                  <c:v>1580922</c:v>
                </c:pt>
                <c:pt idx="9907">
                  <c:v>3846666</c:v>
                </c:pt>
                <c:pt idx="9908">
                  <c:v>420617</c:v>
                </c:pt>
                <c:pt idx="9909">
                  <c:v>183400</c:v>
                </c:pt>
                <c:pt idx="9910">
                  <c:v>36542</c:v>
                </c:pt>
                <c:pt idx="9911">
                  <c:v>42518</c:v>
                </c:pt>
                <c:pt idx="9912">
                  <c:v>25056</c:v>
                </c:pt>
                <c:pt idx="9913">
                  <c:v>100098</c:v>
                </c:pt>
                <c:pt idx="9914">
                  <c:v>50172</c:v>
                </c:pt>
                <c:pt idx="9915">
                  <c:v>115370</c:v>
                </c:pt>
                <c:pt idx="9916">
                  <c:v>511722</c:v>
                </c:pt>
                <c:pt idx="9917">
                  <c:v>60556</c:v>
                </c:pt>
                <c:pt idx="9918">
                  <c:v>49167</c:v>
                </c:pt>
                <c:pt idx="9919">
                  <c:v>42813</c:v>
                </c:pt>
                <c:pt idx="9920">
                  <c:v>79837</c:v>
                </c:pt>
                <c:pt idx="9921">
                  <c:v>90698</c:v>
                </c:pt>
                <c:pt idx="9922">
                  <c:v>1663349</c:v>
                </c:pt>
                <c:pt idx="9923">
                  <c:v>25325</c:v>
                </c:pt>
                <c:pt idx="9924">
                  <c:v>41929</c:v>
                </c:pt>
                <c:pt idx="9925">
                  <c:v>484484</c:v>
                </c:pt>
                <c:pt idx="9926">
                  <c:v>40991</c:v>
                </c:pt>
                <c:pt idx="9927">
                  <c:v>52643</c:v>
                </c:pt>
                <c:pt idx="9928">
                  <c:v>51957</c:v>
                </c:pt>
                <c:pt idx="9929">
                  <c:v>29839</c:v>
                </c:pt>
                <c:pt idx="9930">
                  <c:v>1572645</c:v>
                </c:pt>
                <c:pt idx="9931">
                  <c:v>212460</c:v>
                </c:pt>
                <c:pt idx="9932">
                  <c:v>150609</c:v>
                </c:pt>
                <c:pt idx="9933">
                  <c:v>1657668</c:v>
                </c:pt>
                <c:pt idx="9934">
                  <c:v>1049923</c:v>
                </c:pt>
                <c:pt idx="9935">
                  <c:v>35276532</c:v>
                </c:pt>
                <c:pt idx="9936">
                  <c:v>71131</c:v>
                </c:pt>
                <c:pt idx="9937">
                  <c:v>222569</c:v>
                </c:pt>
                <c:pt idx="9938">
                  <c:v>270135</c:v>
                </c:pt>
                <c:pt idx="9939">
                  <c:v>331059</c:v>
                </c:pt>
                <c:pt idx="9940">
                  <c:v>457870</c:v>
                </c:pt>
                <c:pt idx="9941">
                  <c:v>204828</c:v>
                </c:pt>
                <c:pt idx="9942">
                  <c:v>280477</c:v>
                </c:pt>
                <c:pt idx="9943">
                  <c:v>143599</c:v>
                </c:pt>
                <c:pt idx="9944">
                  <c:v>235387</c:v>
                </c:pt>
                <c:pt idx="9945">
                  <c:v>250611</c:v>
                </c:pt>
                <c:pt idx="9946">
                  <c:v>192470</c:v>
                </c:pt>
                <c:pt idx="9947">
                  <c:v>168287</c:v>
                </c:pt>
                <c:pt idx="9948">
                  <c:v>340357</c:v>
                </c:pt>
                <c:pt idx="9949">
                  <c:v>134871</c:v>
                </c:pt>
                <c:pt idx="9950">
                  <c:v>82319</c:v>
                </c:pt>
                <c:pt idx="9951">
                  <c:v>73746</c:v>
                </c:pt>
                <c:pt idx="9952">
                  <c:v>134494</c:v>
                </c:pt>
                <c:pt idx="9953">
                  <c:v>101135</c:v>
                </c:pt>
                <c:pt idx="9954">
                  <c:v>149624</c:v>
                </c:pt>
                <c:pt idx="9955">
                  <c:v>92439</c:v>
                </c:pt>
                <c:pt idx="9956">
                  <c:v>93241</c:v>
                </c:pt>
                <c:pt idx="9957">
                  <c:v>104881</c:v>
                </c:pt>
                <c:pt idx="9958">
                  <c:v>111007</c:v>
                </c:pt>
                <c:pt idx="9959">
                  <c:v>187899</c:v>
                </c:pt>
                <c:pt idx="9960">
                  <c:v>170320</c:v>
                </c:pt>
                <c:pt idx="9961">
                  <c:v>183860</c:v>
                </c:pt>
                <c:pt idx="9962">
                  <c:v>226289</c:v>
                </c:pt>
                <c:pt idx="9963">
                  <c:v>264952</c:v>
                </c:pt>
                <c:pt idx="9964">
                  <c:v>173374</c:v>
                </c:pt>
                <c:pt idx="9965">
                  <c:v>107378</c:v>
                </c:pt>
                <c:pt idx="9966">
                  <c:v>139998</c:v>
                </c:pt>
                <c:pt idx="9967">
                  <c:v>74691</c:v>
                </c:pt>
                <c:pt idx="9968">
                  <c:v>153440</c:v>
                </c:pt>
                <c:pt idx="9969">
                  <c:v>194475</c:v>
                </c:pt>
                <c:pt idx="9970">
                  <c:v>149651</c:v>
                </c:pt>
                <c:pt idx="9971">
                  <c:v>213140</c:v>
                </c:pt>
                <c:pt idx="9972">
                  <c:v>248112</c:v>
                </c:pt>
                <c:pt idx="9973">
                  <c:v>223815</c:v>
                </c:pt>
                <c:pt idx="9974">
                  <c:v>194545</c:v>
                </c:pt>
                <c:pt idx="9975">
                  <c:v>166263</c:v>
                </c:pt>
                <c:pt idx="9976">
                  <c:v>176367</c:v>
                </c:pt>
                <c:pt idx="9977">
                  <c:v>177872</c:v>
                </c:pt>
                <c:pt idx="9978">
                  <c:v>260923</c:v>
                </c:pt>
                <c:pt idx="9979">
                  <c:v>260987</c:v>
                </c:pt>
                <c:pt idx="9980">
                  <c:v>515378</c:v>
                </c:pt>
                <c:pt idx="9981">
                  <c:v>497089</c:v>
                </c:pt>
                <c:pt idx="9982">
                  <c:v>244809</c:v>
                </c:pt>
                <c:pt idx="9983">
                  <c:v>263177</c:v>
                </c:pt>
                <c:pt idx="9984">
                  <c:v>258891</c:v>
                </c:pt>
                <c:pt idx="9985">
                  <c:v>483212</c:v>
                </c:pt>
                <c:pt idx="9986">
                  <c:v>395236</c:v>
                </c:pt>
                <c:pt idx="9987">
                  <c:v>258176</c:v>
                </c:pt>
                <c:pt idx="9988">
                  <c:v>242060</c:v>
                </c:pt>
                <c:pt idx="9989">
                  <c:v>206064</c:v>
                </c:pt>
                <c:pt idx="9990">
                  <c:v>267764</c:v>
                </c:pt>
                <c:pt idx="9991">
                  <c:v>273412</c:v>
                </c:pt>
                <c:pt idx="9992">
                  <c:v>220771</c:v>
                </c:pt>
                <c:pt idx="9993">
                  <c:v>354208</c:v>
                </c:pt>
                <c:pt idx="9994">
                  <c:v>331084</c:v>
                </c:pt>
                <c:pt idx="9995">
                  <c:v>303054</c:v>
                </c:pt>
                <c:pt idx="9996">
                  <c:v>407798</c:v>
                </c:pt>
                <c:pt idx="9997">
                  <c:v>292891</c:v>
                </c:pt>
                <c:pt idx="9998">
                  <c:v>411633</c:v>
                </c:pt>
                <c:pt idx="9999">
                  <c:v>323851</c:v>
                </c:pt>
                <c:pt idx="10000">
                  <c:v>330373</c:v>
                </c:pt>
                <c:pt idx="10001">
                  <c:v>410150</c:v>
                </c:pt>
                <c:pt idx="10002">
                  <c:v>613084</c:v>
                </c:pt>
                <c:pt idx="10003">
                  <c:v>258622</c:v>
                </c:pt>
                <c:pt idx="10004">
                  <c:v>399305</c:v>
                </c:pt>
                <c:pt idx="10005">
                  <c:v>406828</c:v>
                </c:pt>
                <c:pt idx="10006">
                  <c:v>34749</c:v>
                </c:pt>
                <c:pt idx="10007">
                  <c:v>216214</c:v>
                </c:pt>
                <c:pt idx="10008">
                  <c:v>1645110</c:v>
                </c:pt>
                <c:pt idx="10009">
                  <c:v>124662</c:v>
                </c:pt>
                <c:pt idx="10010">
                  <c:v>90867</c:v>
                </c:pt>
                <c:pt idx="10011">
                  <c:v>220315</c:v>
                </c:pt>
                <c:pt idx="10012">
                  <c:v>35161</c:v>
                </c:pt>
                <c:pt idx="10013">
                  <c:v>19687255</c:v>
                </c:pt>
                <c:pt idx="10014">
                  <c:v>1016791</c:v>
                </c:pt>
                <c:pt idx="10015">
                  <c:v>206013</c:v>
                </c:pt>
                <c:pt idx="10016">
                  <c:v>16169625</c:v>
                </c:pt>
                <c:pt idx="10017">
                  <c:v>2476878</c:v>
                </c:pt>
                <c:pt idx="10018">
                  <c:v>203251</c:v>
                </c:pt>
                <c:pt idx="10019">
                  <c:v>830487</c:v>
                </c:pt>
                <c:pt idx="10020">
                  <c:v>552724</c:v>
                </c:pt>
                <c:pt idx="10021">
                  <c:v>272843</c:v>
                </c:pt>
                <c:pt idx="10022">
                  <c:v>220615</c:v>
                </c:pt>
                <c:pt idx="10023">
                  <c:v>446502</c:v>
                </c:pt>
                <c:pt idx="10024">
                  <c:v>567449</c:v>
                </c:pt>
                <c:pt idx="10025">
                  <c:v>517109</c:v>
                </c:pt>
                <c:pt idx="10026">
                  <c:v>496123</c:v>
                </c:pt>
                <c:pt idx="10027">
                  <c:v>204150</c:v>
                </c:pt>
                <c:pt idx="10028">
                  <c:v>341922</c:v>
                </c:pt>
                <c:pt idx="10029">
                  <c:v>317745</c:v>
                </c:pt>
                <c:pt idx="10030">
                  <c:v>362199</c:v>
                </c:pt>
                <c:pt idx="10031">
                  <c:v>187431</c:v>
                </c:pt>
                <c:pt idx="10032">
                  <c:v>463514</c:v>
                </c:pt>
                <c:pt idx="10033">
                  <c:v>61394</c:v>
                </c:pt>
                <c:pt idx="10034">
                  <c:v>1002747</c:v>
                </c:pt>
                <c:pt idx="10035">
                  <c:v>79750</c:v>
                </c:pt>
                <c:pt idx="10036">
                  <c:v>82552</c:v>
                </c:pt>
                <c:pt idx="10037">
                  <c:v>70008</c:v>
                </c:pt>
                <c:pt idx="10038">
                  <c:v>104603</c:v>
                </c:pt>
                <c:pt idx="10039">
                  <c:v>129827</c:v>
                </c:pt>
                <c:pt idx="10040">
                  <c:v>187126</c:v>
                </c:pt>
                <c:pt idx="10041">
                  <c:v>73376</c:v>
                </c:pt>
                <c:pt idx="10042">
                  <c:v>93647</c:v>
                </c:pt>
                <c:pt idx="10043">
                  <c:v>97840</c:v>
                </c:pt>
                <c:pt idx="10044">
                  <c:v>138280</c:v>
                </c:pt>
                <c:pt idx="10045">
                  <c:v>167912</c:v>
                </c:pt>
                <c:pt idx="10046">
                  <c:v>230162</c:v>
                </c:pt>
                <c:pt idx="10047">
                  <c:v>168130</c:v>
                </c:pt>
                <c:pt idx="10048">
                  <c:v>196204</c:v>
                </c:pt>
                <c:pt idx="10049">
                  <c:v>190273</c:v>
                </c:pt>
                <c:pt idx="10050">
                  <c:v>156698</c:v>
                </c:pt>
                <c:pt idx="10051">
                  <c:v>151139</c:v>
                </c:pt>
                <c:pt idx="10052">
                  <c:v>161110</c:v>
                </c:pt>
                <c:pt idx="10053">
                  <c:v>304413</c:v>
                </c:pt>
                <c:pt idx="10054">
                  <c:v>236417</c:v>
                </c:pt>
                <c:pt idx="10055">
                  <c:v>146621</c:v>
                </c:pt>
                <c:pt idx="10056">
                  <c:v>279188</c:v>
                </c:pt>
                <c:pt idx="10057">
                  <c:v>196425</c:v>
                </c:pt>
                <c:pt idx="10058">
                  <c:v>398369</c:v>
                </c:pt>
                <c:pt idx="10059">
                  <c:v>321045</c:v>
                </c:pt>
                <c:pt idx="10060">
                  <c:v>241312</c:v>
                </c:pt>
                <c:pt idx="10061">
                  <c:v>418412</c:v>
                </c:pt>
                <c:pt idx="10062">
                  <c:v>284862</c:v>
                </c:pt>
                <c:pt idx="10063">
                  <c:v>241639</c:v>
                </c:pt>
                <c:pt idx="10064">
                  <c:v>570227</c:v>
                </c:pt>
                <c:pt idx="10065">
                  <c:v>773087</c:v>
                </c:pt>
                <c:pt idx="10066">
                  <c:v>562801</c:v>
                </c:pt>
                <c:pt idx="10067">
                  <c:v>352236</c:v>
                </c:pt>
                <c:pt idx="10068">
                  <c:v>734709</c:v>
                </c:pt>
                <c:pt idx="10069">
                  <c:v>577465</c:v>
                </c:pt>
                <c:pt idx="10070">
                  <c:v>362518</c:v>
                </c:pt>
                <c:pt idx="10071">
                  <c:v>315012</c:v>
                </c:pt>
                <c:pt idx="10072">
                  <c:v>512005</c:v>
                </c:pt>
                <c:pt idx="10073">
                  <c:v>385767</c:v>
                </c:pt>
                <c:pt idx="10074">
                  <c:v>358502</c:v>
                </c:pt>
                <c:pt idx="10075">
                  <c:v>565311</c:v>
                </c:pt>
                <c:pt idx="10076">
                  <c:v>949736</c:v>
                </c:pt>
                <c:pt idx="10077">
                  <c:v>534843</c:v>
                </c:pt>
                <c:pt idx="10078">
                  <c:v>404464</c:v>
                </c:pt>
                <c:pt idx="10079">
                  <c:v>609477</c:v>
                </c:pt>
                <c:pt idx="10080">
                  <c:v>381232</c:v>
                </c:pt>
                <c:pt idx="10081">
                  <c:v>388741</c:v>
                </c:pt>
                <c:pt idx="10082">
                  <c:v>633614</c:v>
                </c:pt>
                <c:pt idx="10083">
                  <c:v>742087</c:v>
                </c:pt>
                <c:pt idx="10084">
                  <c:v>446870</c:v>
                </c:pt>
                <c:pt idx="10085">
                  <c:v>866873</c:v>
                </c:pt>
                <c:pt idx="10086">
                  <c:v>447153</c:v>
                </c:pt>
                <c:pt idx="10087">
                  <c:v>485323</c:v>
                </c:pt>
                <c:pt idx="10088">
                  <c:v>640251</c:v>
                </c:pt>
                <c:pt idx="10089">
                  <c:v>227429</c:v>
                </c:pt>
                <c:pt idx="10090">
                  <c:v>89408</c:v>
                </c:pt>
                <c:pt idx="10091">
                  <c:v>344834</c:v>
                </c:pt>
                <c:pt idx="10092">
                  <c:v>435250</c:v>
                </c:pt>
                <c:pt idx="10093">
                  <c:v>119903</c:v>
                </c:pt>
                <c:pt idx="10094">
                  <c:v>212507</c:v>
                </c:pt>
                <c:pt idx="10095">
                  <c:v>554324</c:v>
                </c:pt>
                <c:pt idx="10096">
                  <c:v>940816</c:v>
                </c:pt>
                <c:pt idx="10097">
                  <c:v>664785</c:v>
                </c:pt>
                <c:pt idx="10098">
                  <c:v>108521</c:v>
                </c:pt>
                <c:pt idx="10099">
                  <c:v>2890314</c:v>
                </c:pt>
                <c:pt idx="10100">
                  <c:v>42554</c:v>
                </c:pt>
                <c:pt idx="10101">
                  <c:v>33560</c:v>
                </c:pt>
                <c:pt idx="10102">
                  <c:v>4238781</c:v>
                </c:pt>
                <c:pt idx="10103">
                  <c:v>55157</c:v>
                </c:pt>
                <c:pt idx="10104">
                  <c:v>59200</c:v>
                </c:pt>
                <c:pt idx="10105">
                  <c:v>116201</c:v>
                </c:pt>
                <c:pt idx="10106">
                  <c:v>1144879</c:v>
                </c:pt>
                <c:pt idx="10107">
                  <c:v>44371</c:v>
                </c:pt>
                <c:pt idx="10108">
                  <c:v>5250265</c:v>
                </c:pt>
                <c:pt idx="10109">
                  <c:v>63374</c:v>
                </c:pt>
                <c:pt idx="10110">
                  <c:v>1235481</c:v>
                </c:pt>
                <c:pt idx="10111">
                  <c:v>108786</c:v>
                </c:pt>
                <c:pt idx="10112">
                  <c:v>1644549</c:v>
                </c:pt>
                <c:pt idx="10113">
                  <c:v>843487</c:v>
                </c:pt>
                <c:pt idx="10114">
                  <c:v>52047</c:v>
                </c:pt>
                <c:pt idx="10115">
                  <c:v>55908</c:v>
                </c:pt>
                <c:pt idx="10116">
                  <c:v>1067593</c:v>
                </c:pt>
                <c:pt idx="10117">
                  <c:v>13065320</c:v>
                </c:pt>
                <c:pt idx="10118">
                  <c:v>357407</c:v>
                </c:pt>
                <c:pt idx="10119">
                  <c:v>66059</c:v>
                </c:pt>
                <c:pt idx="10120">
                  <c:v>90970</c:v>
                </c:pt>
                <c:pt idx="10121">
                  <c:v>18355</c:v>
                </c:pt>
                <c:pt idx="10122">
                  <c:v>316144</c:v>
                </c:pt>
                <c:pt idx="10123">
                  <c:v>687768</c:v>
                </c:pt>
                <c:pt idx="10124">
                  <c:v>513269</c:v>
                </c:pt>
                <c:pt idx="10125">
                  <c:v>32461</c:v>
                </c:pt>
                <c:pt idx="10126">
                  <c:v>2013624</c:v>
                </c:pt>
                <c:pt idx="10127">
                  <c:v>407470</c:v>
                </c:pt>
                <c:pt idx="10128">
                  <c:v>116888</c:v>
                </c:pt>
                <c:pt idx="10129">
                  <c:v>107014</c:v>
                </c:pt>
                <c:pt idx="10130">
                  <c:v>29024</c:v>
                </c:pt>
                <c:pt idx="10131">
                  <c:v>725063</c:v>
                </c:pt>
                <c:pt idx="10132">
                  <c:v>47825</c:v>
                </c:pt>
                <c:pt idx="10133">
                  <c:v>480092</c:v>
                </c:pt>
                <c:pt idx="10134">
                  <c:v>245819</c:v>
                </c:pt>
                <c:pt idx="10135">
                  <c:v>39137</c:v>
                </c:pt>
                <c:pt idx="10136">
                  <c:v>461408</c:v>
                </c:pt>
                <c:pt idx="10137">
                  <c:v>296864</c:v>
                </c:pt>
                <c:pt idx="10138">
                  <c:v>4621863</c:v>
                </c:pt>
                <c:pt idx="10139">
                  <c:v>859919</c:v>
                </c:pt>
                <c:pt idx="10140">
                  <c:v>356265</c:v>
                </c:pt>
                <c:pt idx="10141">
                  <c:v>24434</c:v>
                </c:pt>
                <c:pt idx="10142">
                  <c:v>364616</c:v>
                </c:pt>
                <c:pt idx="10143">
                  <c:v>1152828</c:v>
                </c:pt>
                <c:pt idx="10144">
                  <c:v>160862</c:v>
                </c:pt>
                <c:pt idx="10145">
                  <c:v>6400374</c:v>
                </c:pt>
                <c:pt idx="10146">
                  <c:v>2035734</c:v>
                </c:pt>
                <c:pt idx="10147">
                  <c:v>1115607</c:v>
                </c:pt>
                <c:pt idx="10148">
                  <c:v>435571</c:v>
                </c:pt>
                <c:pt idx="10149">
                  <c:v>37637</c:v>
                </c:pt>
                <c:pt idx="10150">
                  <c:v>111031</c:v>
                </c:pt>
                <c:pt idx="10151">
                  <c:v>26059</c:v>
                </c:pt>
                <c:pt idx="10152">
                  <c:v>33770</c:v>
                </c:pt>
                <c:pt idx="10153">
                  <c:v>51621</c:v>
                </c:pt>
                <c:pt idx="10154">
                  <c:v>113994</c:v>
                </c:pt>
                <c:pt idx="10155">
                  <c:v>712594</c:v>
                </c:pt>
                <c:pt idx="10156">
                  <c:v>50404</c:v>
                </c:pt>
                <c:pt idx="10157">
                  <c:v>34835</c:v>
                </c:pt>
                <c:pt idx="10158">
                  <c:v>45035</c:v>
                </c:pt>
                <c:pt idx="10159">
                  <c:v>108491</c:v>
                </c:pt>
                <c:pt idx="10160">
                  <c:v>95265</c:v>
                </c:pt>
                <c:pt idx="10161">
                  <c:v>23702</c:v>
                </c:pt>
                <c:pt idx="10162">
                  <c:v>385730</c:v>
                </c:pt>
                <c:pt idx="10163">
                  <c:v>26853</c:v>
                </c:pt>
                <c:pt idx="10164">
                  <c:v>45382</c:v>
                </c:pt>
                <c:pt idx="10165">
                  <c:v>201068</c:v>
                </c:pt>
                <c:pt idx="10166">
                  <c:v>7917701</c:v>
                </c:pt>
                <c:pt idx="10167">
                  <c:v>47051</c:v>
                </c:pt>
                <c:pt idx="10168">
                  <c:v>854900</c:v>
                </c:pt>
                <c:pt idx="10169">
                  <c:v>42124</c:v>
                </c:pt>
                <c:pt idx="10170">
                  <c:v>1093595</c:v>
                </c:pt>
                <c:pt idx="10171">
                  <c:v>69120</c:v>
                </c:pt>
                <c:pt idx="10172">
                  <c:v>238046</c:v>
                </c:pt>
                <c:pt idx="10173">
                  <c:v>358791</c:v>
                </c:pt>
                <c:pt idx="10174">
                  <c:v>226999</c:v>
                </c:pt>
                <c:pt idx="10175">
                  <c:v>415756</c:v>
                </c:pt>
                <c:pt idx="10176">
                  <c:v>205123</c:v>
                </c:pt>
                <c:pt idx="10177">
                  <c:v>177781</c:v>
                </c:pt>
                <c:pt idx="10178">
                  <c:v>158543</c:v>
                </c:pt>
                <c:pt idx="10179">
                  <c:v>364062</c:v>
                </c:pt>
                <c:pt idx="10180">
                  <c:v>597674</c:v>
                </c:pt>
                <c:pt idx="10181">
                  <c:v>1341824</c:v>
                </c:pt>
                <c:pt idx="10182">
                  <c:v>89897</c:v>
                </c:pt>
                <c:pt idx="10183">
                  <c:v>274646</c:v>
                </c:pt>
                <c:pt idx="10184">
                  <c:v>61068</c:v>
                </c:pt>
                <c:pt idx="10185">
                  <c:v>963318</c:v>
                </c:pt>
                <c:pt idx="10186">
                  <c:v>58844</c:v>
                </c:pt>
                <c:pt idx="10187">
                  <c:v>850707</c:v>
                </c:pt>
                <c:pt idx="10188">
                  <c:v>67735</c:v>
                </c:pt>
                <c:pt idx="10189">
                  <c:v>567673</c:v>
                </c:pt>
                <c:pt idx="10190">
                  <c:v>30630</c:v>
                </c:pt>
                <c:pt idx="10191">
                  <c:v>541104</c:v>
                </c:pt>
                <c:pt idx="10192">
                  <c:v>884063</c:v>
                </c:pt>
                <c:pt idx="10193">
                  <c:v>1152926</c:v>
                </c:pt>
                <c:pt idx="10194">
                  <c:v>40183</c:v>
                </c:pt>
                <c:pt idx="10195">
                  <c:v>1132646</c:v>
                </c:pt>
                <c:pt idx="10196">
                  <c:v>107314</c:v>
                </c:pt>
                <c:pt idx="10197">
                  <c:v>75719</c:v>
                </c:pt>
                <c:pt idx="10198">
                  <c:v>197166</c:v>
                </c:pt>
                <c:pt idx="10199">
                  <c:v>446235</c:v>
                </c:pt>
                <c:pt idx="10200">
                  <c:v>109957</c:v>
                </c:pt>
                <c:pt idx="10201">
                  <c:v>419391</c:v>
                </c:pt>
                <c:pt idx="10202">
                  <c:v>150473</c:v>
                </c:pt>
                <c:pt idx="10203">
                  <c:v>336637</c:v>
                </c:pt>
                <c:pt idx="10204">
                  <c:v>242946</c:v>
                </c:pt>
                <c:pt idx="10205">
                  <c:v>164969</c:v>
                </c:pt>
                <c:pt idx="10206">
                  <c:v>23207</c:v>
                </c:pt>
                <c:pt idx="10207">
                  <c:v>918926</c:v>
                </c:pt>
                <c:pt idx="10208">
                  <c:v>49427</c:v>
                </c:pt>
                <c:pt idx="10209">
                  <c:v>83431</c:v>
                </c:pt>
                <c:pt idx="10210">
                  <c:v>172661</c:v>
                </c:pt>
                <c:pt idx="10211">
                  <c:v>48673</c:v>
                </c:pt>
                <c:pt idx="10212">
                  <c:v>163078</c:v>
                </c:pt>
                <c:pt idx="10213">
                  <c:v>91781</c:v>
                </c:pt>
                <c:pt idx="10214">
                  <c:v>543514</c:v>
                </c:pt>
                <c:pt idx="10215">
                  <c:v>758798</c:v>
                </c:pt>
                <c:pt idx="10216">
                  <c:v>125924</c:v>
                </c:pt>
                <c:pt idx="10217">
                  <c:v>1355911</c:v>
                </c:pt>
                <c:pt idx="10218">
                  <c:v>531220</c:v>
                </c:pt>
                <c:pt idx="10219">
                  <c:v>209346</c:v>
                </c:pt>
                <c:pt idx="10220">
                  <c:v>80785</c:v>
                </c:pt>
                <c:pt idx="10221">
                  <c:v>5099409</c:v>
                </c:pt>
                <c:pt idx="10222">
                  <c:v>59396</c:v>
                </c:pt>
                <c:pt idx="10223">
                  <c:v>36116</c:v>
                </c:pt>
                <c:pt idx="10224">
                  <c:v>76037</c:v>
                </c:pt>
                <c:pt idx="10225">
                  <c:v>41403</c:v>
                </c:pt>
                <c:pt idx="10226">
                  <c:v>35381</c:v>
                </c:pt>
                <c:pt idx="10227">
                  <c:v>39911</c:v>
                </c:pt>
                <c:pt idx="10228">
                  <c:v>26830</c:v>
                </c:pt>
                <c:pt idx="10229">
                  <c:v>131356</c:v>
                </c:pt>
                <c:pt idx="10230">
                  <c:v>174547</c:v>
                </c:pt>
                <c:pt idx="10231">
                  <c:v>24548</c:v>
                </c:pt>
                <c:pt idx="10232">
                  <c:v>35215</c:v>
                </c:pt>
                <c:pt idx="10233">
                  <c:v>35777</c:v>
                </c:pt>
                <c:pt idx="10234">
                  <c:v>37334</c:v>
                </c:pt>
                <c:pt idx="10235">
                  <c:v>50511</c:v>
                </c:pt>
                <c:pt idx="10236">
                  <c:v>48868</c:v>
                </c:pt>
                <c:pt idx="10237">
                  <c:v>60965</c:v>
                </c:pt>
                <c:pt idx="10238">
                  <c:v>26381</c:v>
                </c:pt>
                <c:pt idx="10239">
                  <c:v>37165</c:v>
                </c:pt>
                <c:pt idx="10240">
                  <c:v>62599</c:v>
                </c:pt>
                <c:pt idx="10241">
                  <c:v>20086</c:v>
                </c:pt>
                <c:pt idx="10242">
                  <c:v>39439</c:v>
                </c:pt>
                <c:pt idx="10243">
                  <c:v>33976</c:v>
                </c:pt>
                <c:pt idx="10244">
                  <c:v>35735</c:v>
                </c:pt>
                <c:pt idx="10245">
                  <c:v>28888</c:v>
                </c:pt>
                <c:pt idx="10246">
                  <c:v>18483</c:v>
                </c:pt>
                <c:pt idx="10247">
                  <c:v>32765</c:v>
                </c:pt>
                <c:pt idx="10248">
                  <c:v>32341</c:v>
                </c:pt>
                <c:pt idx="10249">
                  <c:v>41476</c:v>
                </c:pt>
                <c:pt idx="10250">
                  <c:v>53450</c:v>
                </c:pt>
                <c:pt idx="10251">
                  <c:v>34710</c:v>
                </c:pt>
                <c:pt idx="10252">
                  <c:v>28075</c:v>
                </c:pt>
                <c:pt idx="10253">
                  <c:v>34740</c:v>
                </c:pt>
                <c:pt idx="10254">
                  <c:v>38569</c:v>
                </c:pt>
                <c:pt idx="10255">
                  <c:v>52720</c:v>
                </c:pt>
                <c:pt idx="10256">
                  <c:v>47060</c:v>
                </c:pt>
                <c:pt idx="10257">
                  <c:v>32125</c:v>
                </c:pt>
                <c:pt idx="10258">
                  <c:v>35425</c:v>
                </c:pt>
                <c:pt idx="10259">
                  <c:v>47596</c:v>
                </c:pt>
                <c:pt idx="10260">
                  <c:v>40931</c:v>
                </c:pt>
                <c:pt idx="10261">
                  <c:v>30633</c:v>
                </c:pt>
                <c:pt idx="10262">
                  <c:v>33750</c:v>
                </c:pt>
                <c:pt idx="10263">
                  <c:v>63428</c:v>
                </c:pt>
                <c:pt idx="10264">
                  <c:v>42008</c:v>
                </c:pt>
                <c:pt idx="10265">
                  <c:v>52574</c:v>
                </c:pt>
                <c:pt idx="10266">
                  <c:v>113660</c:v>
                </c:pt>
                <c:pt idx="10267">
                  <c:v>45602</c:v>
                </c:pt>
                <c:pt idx="10268">
                  <c:v>40631</c:v>
                </c:pt>
                <c:pt idx="10269">
                  <c:v>31242</c:v>
                </c:pt>
                <c:pt idx="10270">
                  <c:v>28218</c:v>
                </c:pt>
                <c:pt idx="10271">
                  <c:v>25832</c:v>
                </c:pt>
                <c:pt idx="10272">
                  <c:v>34696</c:v>
                </c:pt>
                <c:pt idx="10273">
                  <c:v>44997</c:v>
                </c:pt>
                <c:pt idx="10274">
                  <c:v>32628</c:v>
                </c:pt>
                <c:pt idx="10275">
                  <c:v>37785</c:v>
                </c:pt>
                <c:pt idx="10276">
                  <c:v>40899</c:v>
                </c:pt>
                <c:pt idx="10277">
                  <c:v>32127</c:v>
                </c:pt>
                <c:pt idx="10278">
                  <c:v>45879</c:v>
                </c:pt>
                <c:pt idx="10279">
                  <c:v>35428</c:v>
                </c:pt>
                <c:pt idx="10280">
                  <c:v>41242</c:v>
                </c:pt>
                <c:pt idx="10281">
                  <c:v>35711</c:v>
                </c:pt>
                <c:pt idx="10282">
                  <c:v>36779</c:v>
                </c:pt>
                <c:pt idx="10283">
                  <c:v>31192</c:v>
                </c:pt>
                <c:pt idx="10284">
                  <c:v>38039</c:v>
                </c:pt>
                <c:pt idx="10285">
                  <c:v>38151</c:v>
                </c:pt>
                <c:pt idx="10286">
                  <c:v>32186</c:v>
                </c:pt>
                <c:pt idx="10287">
                  <c:v>36631</c:v>
                </c:pt>
                <c:pt idx="10288">
                  <c:v>63805</c:v>
                </c:pt>
                <c:pt idx="10289">
                  <c:v>46871</c:v>
                </c:pt>
                <c:pt idx="10290">
                  <c:v>25478</c:v>
                </c:pt>
                <c:pt idx="10291">
                  <c:v>7480171</c:v>
                </c:pt>
                <c:pt idx="10292">
                  <c:v>296222</c:v>
                </c:pt>
                <c:pt idx="10293">
                  <c:v>105952</c:v>
                </c:pt>
                <c:pt idx="10294">
                  <c:v>196145</c:v>
                </c:pt>
                <c:pt idx="10295">
                  <c:v>1310602</c:v>
                </c:pt>
                <c:pt idx="10296">
                  <c:v>748806</c:v>
                </c:pt>
                <c:pt idx="10297">
                  <c:v>218893</c:v>
                </c:pt>
                <c:pt idx="10298">
                  <c:v>28186</c:v>
                </c:pt>
                <c:pt idx="10299">
                  <c:v>198889</c:v>
                </c:pt>
                <c:pt idx="10300">
                  <c:v>2276495</c:v>
                </c:pt>
                <c:pt idx="10301">
                  <c:v>109406</c:v>
                </c:pt>
                <c:pt idx="10302">
                  <c:v>371097</c:v>
                </c:pt>
                <c:pt idx="10303">
                  <c:v>15941</c:v>
                </c:pt>
                <c:pt idx="10304">
                  <c:v>450722</c:v>
                </c:pt>
                <c:pt idx="10305">
                  <c:v>209161</c:v>
                </c:pt>
                <c:pt idx="10306">
                  <c:v>114058</c:v>
                </c:pt>
                <c:pt idx="10307">
                  <c:v>133584</c:v>
                </c:pt>
                <c:pt idx="10308">
                  <c:v>60736</c:v>
                </c:pt>
                <c:pt idx="10309">
                  <c:v>409708</c:v>
                </c:pt>
                <c:pt idx="10310">
                  <c:v>135341</c:v>
                </c:pt>
                <c:pt idx="10311">
                  <c:v>63080</c:v>
                </c:pt>
                <c:pt idx="10312">
                  <c:v>53642</c:v>
                </c:pt>
                <c:pt idx="10313">
                  <c:v>27044</c:v>
                </c:pt>
                <c:pt idx="10314">
                  <c:v>33135</c:v>
                </c:pt>
                <c:pt idx="10315">
                  <c:v>15514</c:v>
                </c:pt>
                <c:pt idx="10316">
                  <c:v>32935</c:v>
                </c:pt>
                <c:pt idx="10317">
                  <c:v>22014</c:v>
                </c:pt>
                <c:pt idx="10318">
                  <c:v>20545</c:v>
                </c:pt>
                <c:pt idx="10319">
                  <c:v>174910</c:v>
                </c:pt>
                <c:pt idx="10320">
                  <c:v>54023</c:v>
                </c:pt>
                <c:pt idx="10321">
                  <c:v>311134</c:v>
                </c:pt>
                <c:pt idx="10322">
                  <c:v>28736</c:v>
                </c:pt>
                <c:pt idx="10323">
                  <c:v>225770</c:v>
                </c:pt>
                <c:pt idx="10324">
                  <c:v>615505</c:v>
                </c:pt>
                <c:pt idx="10325">
                  <c:v>201790</c:v>
                </c:pt>
                <c:pt idx="10326">
                  <c:v>296798</c:v>
                </c:pt>
                <c:pt idx="10327">
                  <c:v>3637277</c:v>
                </c:pt>
                <c:pt idx="10328">
                  <c:v>131496</c:v>
                </c:pt>
                <c:pt idx="10329">
                  <c:v>5643806</c:v>
                </c:pt>
                <c:pt idx="10330">
                  <c:v>1759960</c:v>
                </c:pt>
                <c:pt idx="10331">
                  <c:v>237269</c:v>
                </c:pt>
                <c:pt idx="10332">
                  <c:v>116862</c:v>
                </c:pt>
                <c:pt idx="10333">
                  <c:v>454850</c:v>
                </c:pt>
                <c:pt idx="10334">
                  <c:v>360598</c:v>
                </c:pt>
                <c:pt idx="10335">
                  <c:v>284301</c:v>
                </c:pt>
                <c:pt idx="10336">
                  <c:v>320778</c:v>
                </c:pt>
                <c:pt idx="10337">
                  <c:v>372299</c:v>
                </c:pt>
                <c:pt idx="10338">
                  <c:v>261097</c:v>
                </c:pt>
                <c:pt idx="10339">
                  <c:v>245329</c:v>
                </c:pt>
                <c:pt idx="10340">
                  <c:v>195732</c:v>
                </c:pt>
                <c:pt idx="10341">
                  <c:v>277317</c:v>
                </c:pt>
                <c:pt idx="10342">
                  <c:v>300136</c:v>
                </c:pt>
                <c:pt idx="10343">
                  <c:v>344232</c:v>
                </c:pt>
                <c:pt idx="10344">
                  <c:v>190768</c:v>
                </c:pt>
                <c:pt idx="10345">
                  <c:v>53304</c:v>
                </c:pt>
                <c:pt idx="10346">
                  <c:v>409787</c:v>
                </c:pt>
                <c:pt idx="10347">
                  <c:v>402964</c:v>
                </c:pt>
                <c:pt idx="10348">
                  <c:v>292281</c:v>
                </c:pt>
                <c:pt idx="10349">
                  <c:v>371488</c:v>
                </c:pt>
                <c:pt idx="10350">
                  <c:v>358972</c:v>
                </c:pt>
                <c:pt idx="10351">
                  <c:v>405282</c:v>
                </c:pt>
                <c:pt idx="10352">
                  <c:v>357604</c:v>
                </c:pt>
                <c:pt idx="10353">
                  <c:v>332054</c:v>
                </c:pt>
                <c:pt idx="10354">
                  <c:v>389060</c:v>
                </c:pt>
                <c:pt idx="10355">
                  <c:v>287037</c:v>
                </c:pt>
                <c:pt idx="10356">
                  <c:v>318150</c:v>
                </c:pt>
                <c:pt idx="10357">
                  <c:v>47919</c:v>
                </c:pt>
                <c:pt idx="10358">
                  <c:v>63001</c:v>
                </c:pt>
                <c:pt idx="10359">
                  <c:v>165959</c:v>
                </c:pt>
                <c:pt idx="10360">
                  <c:v>119637</c:v>
                </c:pt>
                <c:pt idx="10361">
                  <c:v>93649</c:v>
                </c:pt>
                <c:pt idx="10362">
                  <c:v>160965</c:v>
                </c:pt>
                <c:pt idx="10363">
                  <c:v>308784</c:v>
                </c:pt>
                <c:pt idx="10364">
                  <c:v>117834</c:v>
                </c:pt>
                <c:pt idx="10365">
                  <c:v>769360</c:v>
                </c:pt>
                <c:pt idx="10366">
                  <c:v>593174</c:v>
                </c:pt>
                <c:pt idx="10367">
                  <c:v>82972</c:v>
                </c:pt>
                <c:pt idx="10368">
                  <c:v>145297</c:v>
                </c:pt>
                <c:pt idx="10369">
                  <c:v>53725</c:v>
                </c:pt>
                <c:pt idx="10370">
                  <c:v>14155</c:v>
                </c:pt>
                <c:pt idx="10371">
                  <c:v>4290425</c:v>
                </c:pt>
                <c:pt idx="10372">
                  <c:v>891175</c:v>
                </c:pt>
                <c:pt idx="10373">
                  <c:v>29644</c:v>
                </c:pt>
                <c:pt idx="10374">
                  <c:v>402162</c:v>
                </c:pt>
                <c:pt idx="10375">
                  <c:v>135872</c:v>
                </c:pt>
                <c:pt idx="10376">
                  <c:v>528199</c:v>
                </c:pt>
                <c:pt idx="10377">
                  <c:v>99872</c:v>
                </c:pt>
                <c:pt idx="10378">
                  <c:v>1760011</c:v>
                </c:pt>
                <c:pt idx="10379">
                  <c:v>137123</c:v>
                </c:pt>
                <c:pt idx="10380">
                  <c:v>258775</c:v>
                </c:pt>
                <c:pt idx="10381">
                  <c:v>417303</c:v>
                </c:pt>
                <c:pt idx="10382">
                  <c:v>217231</c:v>
                </c:pt>
                <c:pt idx="10383">
                  <c:v>50641</c:v>
                </c:pt>
                <c:pt idx="10384">
                  <c:v>36423</c:v>
                </c:pt>
                <c:pt idx="10385">
                  <c:v>52549</c:v>
                </c:pt>
                <c:pt idx="10386">
                  <c:v>40575</c:v>
                </c:pt>
                <c:pt idx="10387">
                  <c:v>40836</c:v>
                </c:pt>
                <c:pt idx="10388">
                  <c:v>62758</c:v>
                </c:pt>
                <c:pt idx="10389">
                  <c:v>79647</c:v>
                </c:pt>
                <c:pt idx="10390">
                  <c:v>45708</c:v>
                </c:pt>
                <c:pt idx="10391">
                  <c:v>40530</c:v>
                </c:pt>
                <c:pt idx="10392">
                  <c:v>41567</c:v>
                </c:pt>
                <c:pt idx="10393">
                  <c:v>126815</c:v>
                </c:pt>
                <c:pt idx="10394">
                  <c:v>68549</c:v>
                </c:pt>
                <c:pt idx="10395">
                  <c:v>12790</c:v>
                </c:pt>
                <c:pt idx="10396">
                  <c:v>549201</c:v>
                </c:pt>
                <c:pt idx="10397">
                  <c:v>957188</c:v>
                </c:pt>
                <c:pt idx="10398">
                  <c:v>441989</c:v>
                </c:pt>
                <c:pt idx="10399">
                  <c:v>2469564</c:v>
                </c:pt>
                <c:pt idx="10400">
                  <c:v>937314</c:v>
                </c:pt>
                <c:pt idx="10401">
                  <c:v>279621</c:v>
                </c:pt>
                <c:pt idx="10402">
                  <c:v>623601</c:v>
                </c:pt>
                <c:pt idx="10403">
                  <c:v>1659832</c:v>
                </c:pt>
                <c:pt idx="10404">
                  <c:v>1636741</c:v>
                </c:pt>
                <c:pt idx="10405">
                  <c:v>2221454</c:v>
                </c:pt>
                <c:pt idx="10406">
                  <c:v>590281</c:v>
                </c:pt>
                <c:pt idx="10407">
                  <c:v>590558</c:v>
                </c:pt>
                <c:pt idx="10408">
                  <c:v>18556</c:v>
                </c:pt>
                <c:pt idx="10409">
                  <c:v>415521</c:v>
                </c:pt>
                <c:pt idx="10410">
                  <c:v>82406</c:v>
                </c:pt>
                <c:pt idx="10411">
                  <c:v>90826</c:v>
                </c:pt>
                <c:pt idx="10412">
                  <c:v>796579</c:v>
                </c:pt>
                <c:pt idx="10413">
                  <c:v>18137</c:v>
                </c:pt>
                <c:pt idx="10414">
                  <c:v>104892</c:v>
                </c:pt>
                <c:pt idx="10415">
                  <c:v>72892</c:v>
                </c:pt>
                <c:pt idx="10416">
                  <c:v>1649389</c:v>
                </c:pt>
                <c:pt idx="10417">
                  <c:v>7663753</c:v>
                </c:pt>
                <c:pt idx="10418">
                  <c:v>1717466</c:v>
                </c:pt>
                <c:pt idx="10419">
                  <c:v>1710817</c:v>
                </c:pt>
                <c:pt idx="10420">
                  <c:v>509179</c:v>
                </c:pt>
                <c:pt idx="10421">
                  <c:v>766459</c:v>
                </c:pt>
                <c:pt idx="10422">
                  <c:v>87854</c:v>
                </c:pt>
                <c:pt idx="10423">
                  <c:v>134494</c:v>
                </c:pt>
                <c:pt idx="10424">
                  <c:v>3893338</c:v>
                </c:pt>
                <c:pt idx="10425">
                  <c:v>49037</c:v>
                </c:pt>
                <c:pt idx="10426">
                  <c:v>645687</c:v>
                </c:pt>
                <c:pt idx="10427">
                  <c:v>839269</c:v>
                </c:pt>
                <c:pt idx="10428">
                  <c:v>487470</c:v>
                </c:pt>
                <c:pt idx="10429">
                  <c:v>1258627</c:v>
                </c:pt>
                <c:pt idx="10430">
                  <c:v>1778134</c:v>
                </c:pt>
                <c:pt idx="10431">
                  <c:v>25954</c:v>
                </c:pt>
                <c:pt idx="10432">
                  <c:v>847058</c:v>
                </c:pt>
                <c:pt idx="10433">
                  <c:v>63314</c:v>
                </c:pt>
                <c:pt idx="10434">
                  <c:v>373689</c:v>
                </c:pt>
                <c:pt idx="10435">
                  <c:v>1748097</c:v>
                </c:pt>
                <c:pt idx="10436">
                  <c:v>123644</c:v>
                </c:pt>
                <c:pt idx="10437">
                  <c:v>1399853</c:v>
                </c:pt>
                <c:pt idx="10438">
                  <c:v>1702151</c:v>
                </c:pt>
                <c:pt idx="10439">
                  <c:v>61084</c:v>
                </c:pt>
                <c:pt idx="10440">
                  <c:v>88675</c:v>
                </c:pt>
                <c:pt idx="10441">
                  <c:v>140942</c:v>
                </c:pt>
                <c:pt idx="10442">
                  <c:v>202518</c:v>
                </c:pt>
                <c:pt idx="10443">
                  <c:v>97533</c:v>
                </c:pt>
                <c:pt idx="10444">
                  <c:v>84942</c:v>
                </c:pt>
                <c:pt idx="10445">
                  <c:v>468636</c:v>
                </c:pt>
                <c:pt idx="10446">
                  <c:v>474007</c:v>
                </c:pt>
                <c:pt idx="10447">
                  <c:v>113408</c:v>
                </c:pt>
                <c:pt idx="10448">
                  <c:v>202698</c:v>
                </c:pt>
                <c:pt idx="10449">
                  <c:v>145391</c:v>
                </c:pt>
                <c:pt idx="10450">
                  <c:v>212450</c:v>
                </c:pt>
                <c:pt idx="10451">
                  <c:v>149658</c:v>
                </c:pt>
                <c:pt idx="10452">
                  <c:v>6725073</c:v>
                </c:pt>
                <c:pt idx="10453">
                  <c:v>164534</c:v>
                </c:pt>
                <c:pt idx="10454">
                  <c:v>233602</c:v>
                </c:pt>
                <c:pt idx="10455">
                  <c:v>404048</c:v>
                </c:pt>
                <c:pt idx="10456">
                  <c:v>2957468</c:v>
                </c:pt>
                <c:pt idx="10457">
                  <c:v>286172</c:v>
                </c:pt>
                <c:pt idx="10458">
                  <c:v>502997</c:v>
                </c:pt>
                <c:pt idx="10459">
                  <c:v>194554</c:v>
                </c:pt>
                <c:pt idx="10460">
                  <c:v>117712</c:v>
                </c:pt>
                <c:pt idx="10461">
                  <c:v>56847</c:v>
                </c:pt>
                <c:pt idx="10462">
                  <c:v>225333</c:v>
                </c:pt>
                <c:pt idx="10463">
                  <c:v>31270</c:v>
                </c:pt>
                <c:pt idx="10464">
                  <c:v>7226200</c:v>
                </c:pt>
                <c:pt idx="10465">
                  <c:v>20771856</c:v>
                </c:pt>
                <c:pt idx="10466">
                  <c:v>729856</c:v>
                </c:pt>
                <c:pt idx="10467">
                  <c:v>235994</c:v>
                </c:pt>
                <c:pt idx="10468">
                  <c:v>11218307</c:v>
                </c:pt>
                <c:pt idx="10469">
                  <c:v>15777</c:v>
                </c:pt>
                <c:pt idx="10470">
                  <c:v>57000</c:v>
                </c:pt>
                <c:pt idx="10471">
                  <c:v>1018965</c:v>
                </c:pt>
                <c:pt idx="10472">
                  <c:v>204118</c:v>
                </c:pt>
                <c:pt idx="10473">
                  <c:v>45378</c:v>
                </c:pt>
                <c:pt idx="10474">
                  <c:v>2015288</c:v>
                </c:pt>
                <c:pt idx="10475">
                  <c:v>49267</c:v>
                </c:pt>
                <c:pt idx="10476">
                  <c:v>244308</c:v>
                </c:pt>
                <c:pt idx="10477">
                  <c:v>325505</c:v>
                </c:pt>
                <c:pt idx="10478">
                  <c:v>1746083</c:v>
                </c:pt>
                <c:pt idx="10479">
                  <c:v>211576</c:v>
                </c:pt>
                <c:pt idx="10480">
                  <c:v>215710</c:v>
                </c:pt>
                <c:pt idx="10481">
                  <c:v>33529</c:v>
                </c:pt>
                <c:pt idx="10482">
                  <c:v>288445</c:v>
                </c:pt>
                <c:pt idx="10483">
                  <c:v>87796</c:v>
                </c:pt>
                <c:pt idx="10484">
                  <c:v>2769089</c:v>
                </c:pt>
                <c:pt idx="10485">
                  <c:v>186431</c:v>
                </c:pt>
                <c:pt idx="10486">
                  <c:v>2397699</c:v>
                </c:pt>
                <c:pt idx="10487">
                  <c:v>285315</c:v>
                </c:pt>
                <c:pt idx="10488">
                  <c:v>137765</c:v>
                </c:pt>
                <c:pt idx="10489">
                  <c:v>455424</c:v>
                </c:pt>
                <c:pt idx="10490">
                  <c:v>226599</c:v>
                </c:pt>
                <c:pt idx="10491">
                  <c:v>313505</c:v>
                </c:pt>
                <c:pt idx="10492">
                  <c:v>109531</c:v>
                </c:pt>
                <c:pt idx="10493">
                  <c:v>95868</c:v>
                </c:pt>
                <c:pt idx="10494">
                  <c:v>198954</c:v>
                </c:pt>
                <c:pt idx="10495">
                  <c:v>448896</c:v>
                </c:pt>
                <c:pt idx="10496">
                  <c:v>835382</c:v>
                </c:pt>
                <c:pt idx="10497">
                  <c:v>3458879</c:v>
                </c:pt>
                <c:pt idx="10498">
                  <c:v>415293</c:v>
                </c:pt>
                <c:pt idx="10499">
                  <c:v>425618</c:v>
                </c:pt>
                <c:pt idx="10500">
                  <c:v>224690</c:v>
                </c:pt>
                <c:pt idx="10501">
                  <c:v>437343</c:v>
                </c:pt>
                <c:pt idx="10502">
                  <c:v>88494</c:v>
                </c:pt>
                <c:pt idx="10503">
                  <c:v>135423</c:v>
                </c:pt>
                <c:pt idx="10504">
                  <c:v>690996</c:v>
                </c:pt>
                <c:pt idx="10505">
                  <c:v>18120</c:v>
                </c:pt>
                <c:pt idx="10506">
                  <c:v>9808</c:v>
                </c:pt>
                <c:pt idx="10507">
                  <c:v>95580</c:v>
                </c:pt>
                <c:pt idx="10508">
                  <c:v>1531066</c:v>
                </c:pt>
                <c:pt idx="10509">
                  <c:v>115893</c:v>
                </c:pt>
                <c:pt idx="10510">
                  <c:v>633686</c:v>
                </c:pt>
                <c:pt idx="10511">
                  <c:v>133354</c:v>
                </c:pt>
                <c:pt idx="10512">
                  <c:v>527029</c:v>
                </c:pt>
                <c:pt idx="10513">
                  <c:v>184626</c:v>
                </c:pt>
                <c:pt idx="10514">
                  <c:v>88478</c:v>
                </c:pt>
                <c:pt idx="10515">
                  <c:v>860349</c:v>
                </c:pt>
                <c:pt idx="10516">
                  <c:v>607161</c:v>
                </c:pt>
                <c:pt idx="10517">
                  <c:v>3825489</c:v>
                </c:pt>
                <c:pt idx="10518">
                  <c:v>1350674</c:v>
                </c:pt>
                <c:pt idx="10519">
                  <c:v>514823</c:v>
                </c:pt>
                <c:pt idx="10520">
                  <c:v>284004</c:v>
                </c:pt>
                <c:pt idx="10521">
                  <c:v>33968</c:v>
                </c:pt>
                <c:pt idx="10522">
                  <c:v>336712</c:v>
                </c:pt>
                <c:pt idx="10523">
                  <c:v>400505</c:v>
                </c:pt>
                <c:pt idx="10524">
                  <c:v>429981</c:v>
                </c:pt>
                <c:pt idx="10525">
                  <c:v>608643</c:v>
                </c:pt>
                <c:pt idx="10526">
                  <c:v>612631</c:v>
                </c:pt>
                <c:pt idx="10527">
                  <c:v>306382</c:v>
                </c:pt>
                <c:pt idx="10528">
                  <c:v>356901</c:v>
                </c:pt>
                <c:pt idx="10529">
                  <c:v>110182</c:v>
                </c:pt>
                <c:pt idx="10530">
                  <c:v>118388</c:v>
                </c:pt>
                <c:pt idx="10531">
                  <c:v>66513</c:v>
                </c:pt>
                <c:pt idx="10532">
                  <c:v>1143400</c:v>
                </c:pt>
                <c:pt idx="10533">
                  <c:v>124443</c:v>
                </c:pt>
                <c:pt idx="10534">
                  <c:v>771708</c:v>
                </c:pt>
                <c:pt idx="10535">
                  <c:v>813179</c:v>
                </c:pt>
                <c:pt idx="10536">
                  <c:v>3429463</c:v>
                </c:pt>
                <c:pt idx="10537">
                  <c:v>118636</c:v>
                </c:pt>
                <c:pt idx="10538">
                  <c:v>2358827</c:v>
                </c:pt>
                <c:pt idx="10539">
                  <c:v>107426</c:v>
                </c:pt>
                <c:pt idx="10540">
                  <c:v>137693</c:v>
                </c:pt>
                <c:pt idx="10541">
                  <c:v>482749</c:v>
                </c:pt>
                <c:pt idx="10542">
                  <c:v>1218188</c:v>
                </c:pt>
                <c:pt idx="10543">
                  <c:v>552080</c:v>
                </c:pt>
                <c:pt idx="10544">
                  <c:v>319107</c:v>
                </c:pt>
                <c:pt idx="10545">
                  <c:v>749605</c:v>
                </c:pt>
                <c:pt idx="10546">
                  <c:v>81888</c:v>
                </c:pt>
                <c:pt idx="10547">
                  <c:v>44511</c:v>
                </c:pt>
                <c:pt idx="10548">
                  <c:v>998175</c:v>
                </c:pt>
                <c:pt idx="10549">
                  <c:v>501395</c:v>
                </c:pt>
                <c:pt idx="10550">
                  <c:v>251380</c:v>
                </c:pt>
                <c:pt idx="10551">
                  <c:v>929783</c:v>
                </c:pt>
                <c:pt idx="10552">
                  <c:v>64920</c:v>
                </c:pt>
                <c:pt idx="10553">
                  <c:v>55452</c:v>
                </c:pt>
                <c:pt idx="10554">
                  <c:v>35466</c:v>
                </c:pt>
                <c:pt idx="10555">
                  <c:v>12757</c:v>
                </c:pt>
                <c:pt idx="10556">
                  <c:v>41225</c:v>
                </c:pt>
                <c:pt idx="10557">
                  <c:v>40944</c:v>
                </c:pt>
                <c:pt idx="10558">
                  <c:v>71929</c:v>
                </c:pt>
                <c:pt idx="10559">
                  <c:v>19473</c:v>
                </c:pt>
                <c:pt idx="10560">
                  <c:v>125350</c:v>
                </c:pt>
                <c:pt idx="10561">
                  <c:v>92719</c:v>
                </c:pt>
                <c:pt idx="10562">
                  <c:v>638173</c:v>
                </c:pt>
                <c:pt idx="10563">
                  <c:v>818579</c:v>
                </c:pt>
                <c:pt idx="10564">
                  <c:v>207128</c:v>
                </c:pt>
                <c:pt idx="10565">
                  <c:v>890578</c:v>
                </c:pt>
                <c:pt idx="10566">
                  <c:v>218020</c:v>
                </c:pt>
                <c:pt idx="10567">
                  <c:v>46926</c:v>
                </c:pt>
                <c:pt idx="10568">
                  <c:v>1201552</c:v>
                </c:pt>
                <c:pt idx="10569">
                  <c:v>287157</c:v>
                </c:pt>
                <c:pt idx="10570">
                  <c:v>589364</c:v>
                </c:pt>
                <c:pt idx="10571">
                  <c:v>87536</c:v>
                </c:pt>
                <c:pt idx="10572">
                  <c:v>149307</c:v>
                </c:pt>
                <c:pt idx="10573">
                  <c:v>6326623</c:v>
                </c:pt>
                <c:pt idx="10574">
                  <c:v>1453741</c:v>
                </c:pt>
                <c:pt idx="10575">
                  <c:v>1717414</c:v>
                </c:pt>
                <c:pt idx="10576">
                  <c:v>1054453</c:v>
                </c:pt>
                <c:pt idx="10577">
                  <c:v>1577527</c:v>
                </c:pt>
                <c:pt idx="10578">
                  <c:v>1996240</c:v>
                </c:pt>
                <c:pt idx="10579">
                  <c:v>1609627</c:v>
                </c:pt>
                <c:pt idx="10580">
                  <c:v>1077962</c:v>
                </c:pt>
                <c:pt idx="10581">
                  <c:v>1042730</c:v>
                </c:pt>
                <c:pt idx="10582">
                  <c:v>1204601</c:v>
                </c:pt>
                <c:pt idx="10583">
                  <c:v>727012</c:v>
                </c:pt>
                <c:pt idx="10584">
                  <c:v>789673</c:v>
                </c:pt>
                <c:pt idx="10585">
                  <c:v>597836</c:v>
                </c:pt>
                <c:pt idx="10586">
                  <c:v>1044503</c:v>
                </c:pt>
                <c:pt idx="10587">
                  <c:v>941378</c:v>
                </c:pt>
                <c:pt idx="10588">
                  <c:v>1099221</c:v>
                </c:pt>
                <c:pt idx="10589">
                  <c:v>300828</c:v>
                </c:pt>
                <c:pt idx="10590">
                  <c:v>781371</c:v>
                </c:pt>
                <c:pt idx="10591">
                  <c:v>2666181</c:v>
                </c:pt>
                <c:pt idx="10592">
                  <c:v>272360</c:v>
                </c:pt>
                <c:pt idx="10593">
                  <c:v>529547</c:v>
                </c:pt>
                <c:pt idx="10594">
                  <c:v>366544</c:v>
                </c:pt>
                <c:pt idx="10595">
                  <c:v>109278</c:v>
                </c:pt>
                <c:pt idx="10596">
                  <c:v>130321</c:v>
                </c:pt>
                <c:pt idx="10597">
                  <c:v>119492</c:v>
                </c:pt>
                <c:pt idx="10598">
                  <c:v>172717</c:v>
                </c:pt>
                <c:pt idx="10599">
                  <c:v>163829</c:v>
                </c:pt>
                <c:pt idx="10600">
                  <c:v>260279</c:v>
                </c:pt>
                <c:pt idx="10601">
                  <c:v>258870</c:v>
                </c:pt>
                <c:pt idx="10602">
                  <c:v>209216</c:v>
                </c:pt>
                <c:pt idx="10603">
                  <c:v>78354</c:v>
                </c:pt>
                <c:pt idx="10604">
                  <c:v>154212</c:v>
                </c:pt>
                <c:pt idx="10605">
                  <c:v>3701118</c:v>
                </c:pt>
                <c:pt idx="10606">
                  <c:v>336020</c:v>
                </c:pt>
                <c:pt idx="10607">
                  <c:v>1151534</c:v>
                </c:pt>
                <c:pt idx="10608">
                  <c:v>1996556</c:v>
                </c:pt>
                <c:pt idx="10609">
                  <c:v>221350</c:v>
                </c:pt>
                <c:pt idx="10610">
                  <c:v>149059</c:v>
                </c:pt>
                <c:pt idx="10611">
                  <c:v>974517</c:v>
                </c:pt>
                <c:pt idx="10612">
                  <c:v>1105699</c:v>
                </c:pt>
                <c:pt idx="10613">
                  <c:v>964478</c:v>
                </c:pt>
                <c:pt idx="10614">
                  <c:v>769424</c:v>
                </c:pt>
                <c:pt idx="10615">
                  <c:v>105397</c:v>
                </c:pt>
                <c:pt idx="10616">
                  <c:v>62111</c:v>
                </c:pt>
                <c:pt idx="10617">
                  <c:v>749487</c:v>
                </c:pt>
                <c:pt idx="10618">
                  <c:v>84933</c:v>
                </c:pt>
                <c:pt idx="10619">
                  <c:v>260983</c:v>
                </c:pt>
                <c:pt idx="10620">
                  <c:v>1351058</c:v>
                </c:pt>
                <c:pt idx="10621">
                  <c:v>132267</c:v>
                </c:pt>
                <c:pt idx="10622">
                  <c:v>658892</c:v>
                </c:pt>
                <c:pt idx="10623">
                  <c:v>240236</c:v>
                </c:pt>
                <c:pt idx="10624">
                  <c:v>906991</c:v>
                </c:pt>
                <c:pt idx="10625">
                  <c:v>158586</c:v>
                </c:pt>
                <c:pt idx="10626">
                  <c:v>78927</c:v>
                </c:pt>
                <c:pt idx="10627">
                  <c:v>703922</c:v>
                </c:pt>
                <c:pt idx="10628">
                  <c:v>78160</c:v>
                </c:pt>
                <c:pt idx="10629">
                  <c:v>3034924</c:v>
                </c:pt>
                <c:pt idx="10630">
                  <c:v>655610</c:v>
                </c:pt>
                <c:pt idx="10631">
                  <c:v>142625</c:v>
                </c:pt>
                <c:pt idx="10632">
                  <c:v>772324</c:v>
                </c:pt>
                <c:pt idx="10633">
                  <c:v>12360534</c:v>
                </c:pt>
                <c:pt idx="10634">
                  <c:v>23034</c:v>
                </c:pt>
                <c:pt idx="10635">
                  <c:v>11815</c:v>
                </c:pt>
                <c:pt idx="10636">
                  <c:v>19963</c:v>
                </c:pt>
                <c:pt idx="10637">
                  <c:v>17812</c:v>
                </c:pt>
                <c:pt idx="10638">
                  <c:v>16911</c:v>
                </c:pt>
                <c:pt idx="10639">
                  <c:v>17246</c:v>
                </c:pt>
                <c:pt idx="10640">
                  <c:v>23308</c:v>
                </c:pt>
                <c:pt idx="10641">
                  <c:v>13558</c:v>
                </c:pt>
                <c:pt idx="10642">
                  <c:v>14627</c:v>
                </c:pt>
                <c:pt idx="10643">
                  <c:v>2885804</c:v>
                </c:pt>
                <c:pt idx="10644">
                  <c:v>6753819</c:v>
                </c:pt>
                <c:pt idx="10645">
                  <c:v>13831</c:v>
                </c:pt>
                <c:pt idx="10646">
                  <c:v>1203112</c:v>
                </c:pt>
                <c:pt idx="10647">
                  <c:v>428992</c:v>
                </c:pt>
                <c:pt idx="10648">
                  <c:v>851499</c:v>
                </c:pt>
                <c:pt idx="10649">
                  <c:v>3214731</c:v>
                </c:pt>
                <c:pt idx="10650">
                  <c:v>266961</c:v>
                </c:pt>
                <c:pt idx="10651">
                  <c:v>1115174</c:v>
                </c:pt>
                <c:pt idx="10652">
                  <c:v>163316</c:v>
                </c:pt>
                <c:pt idx="10653">
                  <c:v>147209</c:v>
                </c:pt>
                <c:pt idx="10654">
                  <c:v>137245</c:v>
                </c:pt>
                <c:pt idx="10655">
                  <c:v>165883</c:v>
                </c:pt>
                <c:pt idx="10656">
                  <c:v>1656138</c:v>
                </c:pt>
                <c:pt idx="10657">
                  <c:v>143687</c:v>
                </c:pt>
                <c:pt idx="10658">
                  <c:v>88856</c:v>
                </c:pt>
                <c:pt idx="10659">
                  <c:v>84501</c:v>
                </c:pt>
                <c:pt idx="10660">
                  <c:v>127651</c:v>
                </c:pt>
                <c:pt idx="10661">
                  <c:v>74647</c:v>
                </c:pt>
                <c:pt idx="10662">
                  <c:v>3825372</c:v>
                </c:pt>
                <c:pt idx="10663">
                  <c:v>2326210</c:v>
                </c:pt>
                <c:pt idx="10664">
                  <c:v>2252152</c:v>
                </c:pt>
                <c:pt idx="10665">
                  <c:v>1626723</c:v>
                </c:pt>
                <c:pt idx="10666">
                  <c:v>1198596</c:v>
                </c:pt>
                <c:pt idx="10667">
                  <c:v>1798754</c:v>
                </c:pt>
                <c:pt idx="10668">
                  <c:v>2486139</c:v>
                </c:pt>
                <c:pt idx="10669">
                  <c:v>2117817</c:v>
                </c:pt>
                <c:pt idx="10670">
                  <c:v>2929769</c:v>
                </c:pt>
                <c:pt idx="10671">
                  <c:v>4212327</c:v>
                </c:pt>
                <c:pt idx="10672">
                  <c:v>1211314</c:v>
                </c:pt>
                <c:pt idx="10673">
                  <c:v>1340583</c:v>
                </c:pt>
                <c:pt idx="10674">
                  <c:v>2413546</c:v>
                </c:pt>
                <c:pt idx="10675">
                  <c:v>2715114</c:v>
                </c:pt>
                <c:pt idx="10676">
                  <c:v>1622985</c:v>
                </c:pt>
                <c:pt idx="10677">
                  <c:v>2117232</c:v>
                </c:pt>
                <c:pt idx="10678">
                  <c:v>2403143</c:v>
                </c:pt>
                <c:pt idx="10679">
                  <c:v>1945044</c:v>
                </c:pt>
                <c:pt idx="10680">
                  <c:v>1224977</c:v>
                </c:pt>
                <c:pt idx="10681">
                  <c:v>2434814</c:v>
                </c:pt>
                <c:pt idx="10682">
                  <c:v>2561475</c:v>
                </c:pt>
                <c:pt idx="10683">
                  <c:v>70313</c:v>
                </c:pt>
                <c:pt idx="10684">
                  <c:v>1276377</c:v>
                </c:pt>
                <c:pt idx="10685">
                  <c:v>1168536</c:v>
                </c:pt>
                <c:pt idx="10686">
                  <c:v>255781</c:v>
                </c:pt>
                <c:pt idx="10687">
                  <c:v>119765</c:v>
                </c:pt>
                <c:pt idx="10688">
                  <c:v>127786</c:v>
                </c:pt>
                <c:pt idx="10689">
                  <c:v>182505</c:v>
                </c:pt>
                <c:pt idx="10690">
                  <c:v>1746085</c:v>
                </c:pt>
                <c:pt idx="10691">
                  <c:v>669970</c:v>
                </c:pt>
                <c:pt idx="10692">
                  <c:v>1320054</c:v>
                </c:pt>
                <c:pt idx="10693">
                  <c:v>1149070</c:v>
                </c:pt>
                <c:pt idx="10694">
                  <c:v>408772</c:v>
                </c:pt>
                <c:pt idx="10695">
                  <c:v>64260</c:v>
                </c:pt>
                <c:pt idx="10696">
                  <c:v>181276</c:v>
                </c:pt>
                <c:pt idx="10697">
                  <c:v>91547</c:v>
                </c:pt>
                <c:pt idx="10698">
                  <c:v>10971</c:v>
                </c:pt>
                <c:pt idx="10699">
                  <c:v>17048</c:v>
                </c:pt>
                <c:pt idx="10700">
                  <c:v>19691</c:v>
                </c:pt>
                <c:pt idx="10701">
                  <c:v>20133</c:v>
                </c:pt>
                <c:pt idx="10702">
                  <c:v>20936</c:v>
                </c:pt>
                <c:pt idx="10703">
                  <c:v>130303</c:v>
                </c:pt>
                <c:pt idx="10704">
                  <c:v>51925</c:v>
                </c:pt>
                <c:pt idx="10705">
                  <c:v>26293</c:v>
                </c:pt>
                <c:pt idx="10706">
                  <c:v>67850</c:v>
                </c:pt>
                <c:pt idx="10707">
                  <c:v>43183</c:v>
                </c:pt>
                <c:pt idx="10708">
                  <c:v>50877</c:v>
                </c:pt>
                <c:pt idx="10709">
                  <c:v>47789</c:v>
                </c:pt>
                <c:pt idx="10710">
                  <c:v>81964</c:v>
                </c:pt>
                <c:pt idx="10711">
                  <c:v>90497</c:v>
                </c:pt>
                <c:pt idx="10712">
                  <c:v>56906</c:v>
                </c:pt>
                <c:pt idx="10713">
                  <c:v>32277</c:v>
                </c:pt>
                <c:pt idx="10714">
                  <c:v>45149</c:v>
                </c:pt>
                <c:pt idx="10715">
                  <c:v>49535</c:v>
                </c:pt>
                <c:pt idx="10716">
                  <c:v>36483</c:v>
                </c:pt>
                <c:pt idx="10717">
                  <c:v>102731</c:v>
                </c:pt>
                <c:pt idx="10718">
                  <c:v>22744</c:v>
                </c:pt>
                <c:pt idx="10719">
                  <c:v>296640</c:v>
                </c:pt>
                <c:pt idx="10720">
                  <c:v>5736932</c:v>
                </c:pt>
                <c:pt idx="10721">
                  <c:v>110258</c:v>
                </c:pt>
                <c:pt idx="10722">
                  <c:v>1100632</c:v>
                </c:pt>
                <c:pt idx="10723">
                  <c:v>111195</c:v>
                </c:pt>
                <c:pt idx="10724">
                  <c:v>2134271</c:v>
                </c:pt>
                <c:pt idx="10725">
                  <c:v>277791</c:v>
                </c:pt>
                <c:pt idx="10726">
                  <c:v>456035</c:v>
                </c:pt>
                <c:pt idx="10727">
                  <c:v>2591514</c:v>
                </c:pt>
                <c:pt idx="10728">
                  <c:v>961400</c:v>
                </c:pt>
                <c:pt idx="10729">
                  <c:v>44628</c:v>
                </c:pt>
                <c:pt idx="10730">
                  <c:v>765464</c:v>
                </c:pt>
                <c:pt idx="10731">
                  <c:v>534463</c:v>
                </c:pt>
                <c:pt idx="10732">
                  <c:v>66957</c:v>
                </c:pt>
                <c:pt idx="10733">
                  <c:v>468658</c:v>
                </c:pt>
                <c:pt idx="10734">
                  <c:v>1808006</c:v>
                </c:pt>
                <c:pt idx="10735">
                  <c:v>46567</c:v>
                </c:pt>
                <c:pt idx="10736">
                  <c:v>102128</c:v>
                </c:pt>
                <c:pt idx="10737">
                  <c:v>689272</c:v>
                </c:pt>
                <c:pt idx="10738">
                  <c:v>157661</c:v>
                </c:pt>
                <c:pt idx="10739">
                  <c:v>874433</c:v>
                </c:pt>
                <c:pt idx="10740">
                  <c:v>722051</c:v>
                </c:pt>
                <c:pt idx="10741">
                  <c:v>492022</c:v>
                </c:pt>
                <c:pt idx="10742">
                  <c:v>172205</c:v>
                </c:pt>
                <c:pt idx="10743">
                  <c:v>9538234</c:v>
                </c:pt>
                <c:pt idx="10744">
                  <c:v>171515</c:v>
                </c:pt>
                <c:pt idx="10745">
                  <c:v>387067</c:v>
                </c:pt>
                <c:pt idx="10746">
                  <c:v>560717</c:v>
                </c:pt>
                <c:pt idx="10747">
                  <c:v>1122119</c:v>
                </c:pt>
                <c:pt idx="10748">
                  <c:v>935120</c:v>
                </c:pt>
                <c:pt idx="10749">
                  <c:v>838936</c:v>
                </c:pt>
                <c:pt idx="10750">
                  <c:v>825097</c:v>
                </c:pt>
                <c:pt idx="10751">
                  <c:v>1404406</c:v>
                </c:pt>
                <c:pt idx="10752">
                  <c:v>759329</c:v>
                </c:pt>
                <c:pt idx="10753">
                  <c:v>520490</c:v>
                </c:pt>
                <c:pt idx="10754">
                  <c:v>644871</c:v>
                </c:pt>
                <c:pt idx="10755">
                  <c:v>611125</c:v>
                </c:pt>
                <c:pt idx="10756">
                  <c:v>816269</c:v>
                </c:pt>
                <c:pt idx="10757">
                  <c:v>409258</c:v>
                </c:pt>
                <c:pt idx="10758">
                  <c:v>915519</c:v>
                </c:pt>
                <c:pt idx="10759">
                  <c:v>169002</c:v>
                </c:pt>
                <c:pt idx="10760">
                  <c:v>271583</c:v>
                </c:pt>
                <c:pt idx="10761">
                  <c:v>2520976</c:v>
                </c:pt>
                <c:pt idx="10762">
                  <c:v>946381</c:v>
                </c:pt>
                <c:pt idx="10763">
                  <c:v>345683</c:v>
                </c:pt>
                <c:pt idx="10764">
                  <c:v>132261</c:v>
                </c:pt>
                <c:pt idx="10765">
                  <c:v>18479</c:v>
                </c:pt>
                <c:pt idx="10766">
                  <c:v>75903</c:v>
                </c:pt>
                <c:pt idx="10767">
                  <c:v>62714</c:v>
                </c:pt>
                <c:pt idx="10768">
                  <c:v>109526</c:v>
                </c:pt>
                <c:pt idx="10769">
                  <c:v>79451</c:v>
                </c:pt>
                <c:pt idx="10770">
                  <c:v>77141</c:v>
                </c:pt>
                <c:pt idx="10771">
                  <c:v>524183</c:v>
                </c:pt>
                <c:pt idx="10772">
                  <c:v>640964</c:v>
                </c:pt>
                <c:pt idx="10773">
                  <c:v>616233</c:v>
                </c:pt>
                <c:pt idx="10774">
                  <c:v>384728</c:v>
                </c:pt>
                <c:pt idx="10775">
                  <c:v>1174740</c:v>
                </c:pt>
                <c:pt idx="10776">
                  <c:v>59922</c:v>
                </c:pt>
                <c:pt idx="10777">
                  <c:v>46509</c:v>
                </c:pt>
                <c:pt idx="10778">
                  <c:v>35595</c:v>
                </c:pt>
                <c:pt idx="10779">
                  <c:v>211270</c:v>
                </c:pt>
                <c:pt idx="10780">
                  <c:v>87837</c:v>
                </c:pt>
                <c:pt idx="10781">
                  <c:v>42652</c:v>
                </c:pt>
                <c:pt idx="10782">
                  <c:v>429785</c:v>
                </c:pt>
                <c:pt idx="10783">
                  <c:v>4155798</c:v>
                </c:pt>
                <c:pt idx="10784">
                  <c:v>40953758</c:v>
                </c:pt>
                <c:pt idx="10785">
                  <c:v>327707</c:v>
                </c:pt>
                <c:pt idx="10786">
                  <c:v>169974</c:v>
                </c:pt>
                <c:pt idx="10787">
                  <c:v>95824</c:v>
                </c:pt>
                <c:pt idx="10788">
                  <c:v>47297</c:v>
                </c:pt>
                <c:pt idx="10789">
                  <c:v>86207</c:v>
                </c:pt>
                <c:pt idx="10790">
                  <c:v>242037</c:v>
                </c:pt>
                <c:pt idx="10791">
                  <c:v>60225</c:v>
                </c:pt>
                <c:pt idx="10792">
                  <c:v>209074</c:v>
                </c:pt>
                <c:pt idx="10793">
                  <c:v>64922</c:v>
                </c:pt>
                <c:pt idx="10794">
                  <c:v>79603</c:v>
                </c:pt>
                <c:pt idx="10795">
                  <c:v>46397</c:v>
                </c:pt>
                <c:pt idx="10796">
                  <c:v>32913</c:v>
                </c:pt>
                <c:pt idx="10797">
                  <c:v>32169</c:v>
                </c:pt>
                <c:pt idx="10798">
                  <c:v>33059</c:v>
                </c:pt>
                <c:pt idx="10799">
                  <c:v>148813</c:v>
                </c:pt>
                <c:pt idx="10800">
                  <c:v>59321</c:v>
                </c:pt>
                <c:pt idx="10801">
                  <c:v>19496</c:v>
                </c:pt>
                <c:pt idx="10802">
                  <c:v>25259</c:v>
                </c:pt>
                <c:pt idx="10803">
                  <c:v>70678</c:v>
                </c:pt>
                <c:pt idx="10804">
                  <c:v>55531</c:v>
                </c:pt>
                <c:pt idx="10805">
                  <c:v>35727</c:v>
                </c:pt>
                <c:pt idx="10806">
                  <c:v>215965</c:v>
                </c:pt>
                <c:pt idx="10807">
                  <c:v>92481</c:v>
                </c:pt>
                <c:pt idx="10808">
                  <c:v>131686</c:v>
                </c:pt>
                <c:pt idx="10809">
                  <c:v>256756</c:v>
                </c:pt>
                <c:pt idx="10810">
                  <c:v>123816</c:v>
                </c:pt>
                <c:pt idx="10811">
                  <c:v>85548</c:v>
                </c:pt>
                <c:pt idx="10812">
                  <c:v>125567</c:v>
                </c:pt>
                <c:pt idx="10813">
                  <c:v>156304</c:v>
                </c:pt>
                <c:pt idx="10814">
                  <c:v>189460</c:v>
                </c:pt>
                <c:pt idx="10815">
                  <c:v>120949</c:v>
                </c:pt>
                <c:pt idx="10816">
                  <c:v>174536</c:v>
                </c:pt>
                <c:pt idx="10817">
                  <c:v>264540</c:v>
                </c:pt>
                <c:pt idx="10818">
                  <c:v>81196</c:v>
                </c:pt>
                <c:pt idx="10819">
                  <c:v>104943</c:v>
                </c:pt>
                <c:pt idx="10820">
                  <c:v>82775</c:v>
                </c:pt>
                <c:pt idx="10821">
                  <c:v>185025</c:v>
                </c:pt>
                <c:pt idx="10822">
                  <c:v>201425</c:v>
                </c:pt>
                <c:pt idx="10823">
                  <c:v>260103</c:v>
                </c:pt>
                <c:pt idx="10824">
                  <c:v>243552</c:v>
                </c:pt>
                <c:pt idx="10825">
                  <c:v>229069</c:v>
                </c:pt>
                <c:pt idx="10826">
                  <c:v>231324</c:v>
                </c:pt>
                <c:pt idx="10827">
                  <c:v>121997</c:v>
                </c:pt>
                <c:pt idx="10828">
                  <c:v>346799</c:v>
                </c:pt>
                <c:pt idx="10829">
                  <c:v>78721</c:v>
                </c:pt>
                <c:pt idx="10830">
                  <c:v>149571</c:v>
                </c:pt>
                <c:pt idx="10831">
                  <c:v>119949</c:v>
                </c:pt>
                <c:pt idx="10832">
                  <c:v>79858</c:v>
                </c:pt>
                <c:pt idx="10833">
                  <c:v>114009</c:v>
                </c:pt>
                <c:pt idx="10834">
                  <c:v>84084</c:v>
                </c:pt>
                <c:pt idx="10835">
                  <c:v>342354</c:v>
                </c:pt>
                <c:pt idx="10836">
                  <c:v>141246</c:v>
                </c:pt>
                <c:pt idx="10837">
                  <c:v>154243</c:v>
                </c:pt>
                <c:pt idx="10838">
                  <c:v>202211</c:v>
                </c:pt>
                <c:pt idx="10839">
                  <c:v>174240</c:v>
                </c:pt>
                <c:pt idx="10840">
                  <c:v>135526</c:v>
                </c:pt>
                <c:pt idx="10841">
                  <c:v>227951</c:v>
                </c:pt>
                <c:pt idx="10842">
                  <c:v>225701</c:v>
                </c:pt>
                <c:pt idx="10843">
                  <c:v>153037</c:v>
                </c:pt>
                <c:pt idx="10844">
                  <c:v>115778</c:v>
                </c:pt>
                <c:pt idx="10845">
                  <c:v>151571</c:v>
                </c:pt>
                <c:pt idx="10846">
                  <c:v>131658</c:v>
                </c:pt>
                <c:pt idx="10847">
                  <c:v>29104</c:v>
                </c:pt>
                <c:pt idx="10848">
                  <c:v>122198</c:v>
                </c:pt>
                <c:pt idx="10849">
                  <c:v>128448</c:v>
                </c:pt>
                <c:pt idx="10850">
                  <c:v>582707</c:v>
                </c:pt>
                <c:pt idx="10851">
                  <c:v>40552</c:v>
                </c:pt>
                <c:pt idx="10852">
                  <c:v>57483</c:v>
                </c:pt>
                <c:pt idx="10853">
                  <c:v>153104</c:v>
                </c:pt>
                <c:pt idx="10854">
                  <c:v>85711</c:v>
                </c:pt>
                <c:pt idx="10855">
                  <c:v>340646</c:v>
                </c:pt>
                <c:pt idx="10856">
                  <c:v>35178</c:v>
                </c:pt>
                <c:pt idx="10857">
                  <c:v>68362</c:v>
                </c:pt>
                <c:pt idx="10858">
                  <c:v>481638</c:v>
                </c:pt>
                <c:pt idx="10859">
                  <c:v>156277</c:v>
                </c:pt>
                <c:pt idx="10860">
                  <c:v>171150</c:v>
                </c:pt>
                <c:pt idx="10861">
                  <c:v>163829</c:v>
                </c:pt>
                <c:pt idx="10862">
                  <c:v>118592</c:v>
                </c:pt>
                <c:pt idx="10863">
                  <c:v>170177</c:v>
                </c:pt>
                <c:pt idx="10864">
                  <c:v>102324</c:v>
                </c:pt>
                <c:pt idx="10865">
                  <c:v>174706</c:v>
                </c:pt>
                <c:pt idx="10866">
                  <c:v>167098</c:v>
                </c:pt>
                <c:pt idx="10867">
                  <c:v>112420</c:v>
                </c:pt>
                <c:pt idx="10868">
                  <c:v>90198</c:v>
                </c:pt>
                <c:pt idx="10869">
                  <c:v>179706</c:v>
                </c:pt>
                <c:pt idx="10870">
                  <c:v>111714</c:v>
                </c:pt>
                <c:pt idx="10871">
                  <c:v>156586</c:v>
                </c:pt>
                <c:pt idx="10872">
                  <c:v>90745</c:v>
                </c:pt>
                <c:pt idx="10873">
                  <c:v>258843</c:v>
                </c:pt>
                <c:pt idx="10874">
                  <c:v>117942</c:v>
                </c:pt>
                <c:pt idx="10875">
                  <c:v>110142</c:v>
                </c:pt>
                <c:pt idx="10876">
                  <c:v>128602</c:v>
                </c:pt>
                <c:pt idx="10877">
                  <c:v>118736</c:v>
                </c:pt>
                <c:pt idx="10878">
                  <c:v>296568</c:v>
                </c:pt>
                <c:pt idx="10879">
                  <c:v>195457</c:v>
                </c:pt>
                <c:pt idx="10880">
                  <c:v>197770</c:v>
                </c:pt>
                <c:pt idx="10881">
                  <c:v>309116</c:v>
                </c:pt>
                <c:pt idx="10882">
                  <c:v>156836</c:v>
                </c:pt>
                <c:pt idx="10883">
                  <c:v>128054</c:v>
                </c:pt>
                <c:pt idx="10884">
                  <c:v>178338</c:v>
                </c:pt>
                <c:pt idx="10885">
                  <c:v>206482</c:v>
                </c:pt>
                <c:pt idx="10886">
                  <c:v>141579</c:v>
                </c:pt>
                <c:pt idx="10887">
                  <c:v>62672</c:v>
                </c:pt>
                <c:pt idx="10888">
                  <c:v>102143</c:v>
                </c:pt>
                <c:pt idx="10889">
                  <c:v>165747</c:v>
                </c:pt>
                <c:pt idx="10890">
                  <c:v>109132</c:v>
                </c:pt>
                <c:pt idx="10891">
                  <c:v>234578</c:v>
                </c:pt>
                <c:pt idx="10892">
                  <c:v>128504</c:v>
                </c:pt>
                <c:pt idx="10893">
                  <c:v>145655</c:v>
                </c:pt>
                <c:pt idx="10894">
                  <c:v>282015</c:v>
                </c:pt>
                <c:pt idx="10895">
                  <c:v>214098</c:v>
                </c:pt>
                <c:pt idx="10896">
                  <c:v>281891</c:v>
                </c:pt>
                <c:pt idx="10897">
                  <c:v>202980</c:v>
                </c:pt>
                <c:pt idx="10898">
                  <c:v>101694</c:v>
                </c:pt>
                <c:pt idx="10899">
                  <c:v>153888</c:v>
                </c:pt>
                <c:pt idx="10900">
                  <c:v>318930</c:v>
                </c:pt>
                <c:pt idx="10901">
                  <c:v>213324</c:v>
                </c:pt>
                <c:pt idx="10902">
                  <c:v>212101</c:v>
                </c:pt>
                <c:pt idx="10903">
                  <c:v>217736</c:v>
                </c:pt>
                <c:pt idx="10904">
                  <c:v>319610</c:v>
                </c:pt>
                <c:pt idx="10905">
                  <c:v>256678</c:v>
                </c:pt>
                <c:pt idx="10906">
                  <c:v>534795</c:v>
                </c:pt>
                <c:pt idx="10907">
                  <c:v>711019</c:v>
                </c:pt>
                <c:pt idx="10908">
                  <c:v>615585</c:v>
                </c:pt>
                <c:pt idx="10909">
                  <c:v>718196</c:v>
                </c:pt>
                <c:pt idx="10910">
                  <c:v>335308</c:v>
                </c:pt>
                <c:pt idx="10911">
                  <c:v>429894</c:v>
                </c:pt>
                <c:pt idx="10912">
                  <c:v>1692639</c:v>
                </c:pt>
                <c:pt idx="10913">
                  <c:v>256936</c:v>
                </c:pt>
                <c:pt idx="10914">
                  <c:v>208802</c:v>
                </c:pt>
                <c:pt idx="10915">
                  <c:v>186024</c:v>
                </c:pt>
                <c:pt idx="10916">
                  <c:v>163674</c:v>
                </c:pt>
                <c:pt idx="10917">
                  <c:v>519190</c:v>
                </c:pt>
                <c:pt idx="10918">
                  <c:v>388860</c:v>
                </c:pt>
                <c:pt idx="10919">
                  <c:v>1334074</c:v>
                </c:pt>
                <c:pt idx="10920">
                  <c:v>295385</c:v>
                </c:pt>
                <c:pt idx="10921">
                  <c:v>247270</c:v>
                </c:pt>
                <c:pt idx="10922">
                  <c:v>324190</c:v>
                </c:pt>
                <c:pt idx="10923">
                  <c:v>275175</c:v>
                </c:pt>
                <c:pt idx="10924">
                  <c:v>283795</c:v>
                </c:pt>
                <c:pt idx="10925">
                  <c:v>209130</c:v>
                </c:pt>
                <c:pt idx="10926">
                  <c:v>1171799</c:v>
                </c:pt>
                <c:pt idx="10927">
                  <c:v>356852</c:v>
                </c:pt>
                <c:pt idx="10928">
                  <c:v>222832</c:v>
                </c:pt>
                <c:pt idx="10929">
                  <c:v>243944</c:v>
                </c:pt>
                <c:pt idx="10930">
                  <c:v>226997</c:v>
                </c:pt>
                <c:pt idx="10931">
                  <c:v>39366</c:v>
                </c:pt>
                <c:pt idx="10932">
                  <c:v>148958</c:v>
                </c:pt>
                <c:pt idx="10933">
                  <c:v>85295</c:v>
                </c:pt>
                <c:pt idx="10934">
                  <c:v>283879</c:v>
                </c:pt>
                <c:pt idx="10935">
                  <c:v>55674</c:v>
                </c:pt>
                <c:pt idx="10936">
                  <c:v>192745</c:v>
                </c:pt>
                <c:pt idx="10937">
                  <c:v>179574</c:v>
                </c:pt>
                <c:pt idx="10938">
                  <c:v>53687</c:v>
                </c:pt>
                <c:pt idx="10939">
                  <c:v>8906284</c:v>
                </c:pt>
                <c:pt idx="10940">
                  <c:v>217394</c:v>
                </c:pt>
                <c:pt idx="10941">
                  <c:v>750825</c:v>
                </c:pt>
                <c:pt idx="10942">
                  <c:v>1487803</c:v>
                </c:pt>
                <c:pt idx="10943">
                  <c:v>459422</c:v>
                </c:pt>
                <c:pt idx="10944">
                  <c:v>1580987</c:v>
                </c:pt>
                <c:pt idx="10945">
                  <c:v>291871</c:v>
                </c:pt>
                <c:pt idx="10946">
                  <c:v>113569</c:v>
                </c:pt>
                <c:pt idx="10947">
                  <c:v>245790</c:v>
                </c:pt>
                <c:pt idx="10948">
                  <c:v>132126</c:v>
                </c:pt>
                <c:pt idx="10949">
                  <c:v>106358</c:v>
                </c:pt>
                <c:pt idx="10950">
                  <c:v>108060</c:v>
                </c:pt>
                <c:pt idx="10951">
                  <c:v>99181</c:v>
                </c:pt>
                <c:pt idx="10952">
                  <c:v>571068</c:v>
                </c:pt>
                <c:pt idx="10953">
                  <c:v>2296421</c:v>
                </c:pt>
                <c:pt idx="10954">
                  <c:v>1500114</c:v>
                </c:pt>
                <c:pt idx="10955">
                  <c:v>827979</c:v>
                </c:pt>
                <c:pt idx="10956">
                  <c:v>224818</c:v>
                </c:pt>
                <c:pt idx="10957">
                  <c:v>131184</c:v>
                </c:pt>
                <c:pt idx="10958">
                  <c:v>81301</c:v>
                </c:pt>
                <c:pt idx="10959">
                  <c:v>388856</c:v>
                </c:pt>
                <c:pt idx="10960">
                  <c:v>274529</c:v>
                </c:pt>
                <c:pt idx="10961">
                  <c:v>212386</c:v>
                </c:pt>
                <c:pt idx="10962">
                  <c:v>39410</c:v>
                </c:pt>
                <c:pt idx="10963">
                  <c:v>1205160</c:v>
                </c:pt>
                <c:pt idx="10964">
                  <c:v>6073361</c:v>
                </c:pt>
                <c:pt idx="10965">
                  <c:v>965612</c:v>
                </c:pt>
                <c:pt idx="10966">
                  <c:v>568877</c:v>
                </c:pt>
                <c:pt idx="10967">
                  <c:v>900910</c:v>
                </c:pt>
                <c:pt idx="10968">
                  <c:v>286149</c:v>
                </c:pt>
                <c:pt idx="10969">
                  <c:v>242213</c:v>
                </c:pt>
                <c:pt idx="10970">
                  <c:v>61753</c:v>
                </c:pt>
                <c:pt idx="10971">
                  <c:v>120083</c:v>
                </c:pt>
                <c:pt idx="10972">
                  <c:v>67454</c:v>
                </c:pt>
                <c:pt idx="10973">
                  <c:v>447208</c:v>
                </c:pt>
                <c:pt idx="10974">
                  <c:v>208433</c:v>
                </c:pt>
                <c:pt idx="10975">
                  <c:v>218490</c:v>
                </c:pt>
                <c:pt idx="10976">
                  <c:v>681084</c:v>
                </c:pt>
                <c:pt idx="10977">
                  <c:v>91963</c:v>
                </c:pt>
                <c:pt idx="10978">
                  <c:v>525527</c:v>
                </c:pt>
                <c:pt idx="10979">
                  <c:v>1350204</c:v>
                </c:pt>
                <c:pt idx="10980">
                  <c:v>391276</c:v>
                </c:pt>
                <c:pt idx="10981">
                  <c:v>513136</c:v>
                </c:pt>
                <c:pt idx="10982">
                  <c:v>148035</c:v>
                </c:pt>
                <c:pt idx="10983">
                  <c:v>679673</c:v>
                </c:pt>
                <c:pt idx="10984">
                  <c:v>425601</c:v>
                </c:pt>
                <c:pt idx="10985">
                  <c:v>345755</c:v>
                </c:pt>
                <c:pt idx="10986">
                  <c:v>317666</c:v>
                </c:pt>
                <c:pt idx="10987">
                  <c:v>489323</c:v>
                </c:pt>
                <c:pt idx="10988">
                  <c:v>543663</c:v>
                </c:pt>
                <c:pt idx="10989">
                  <c:v>228461</c:v>
                </c:pt>
                <c:pt idx="10990">
                  <c:v>357952</c:v>
                </c:pt>
                <c:pt idx="10991">
                  <c:v>1153279</c:v>
                </c:pt>
                <c:pt idx="10992">
                  <c:v>40610</c:v>
                </c:pt>
                <c:pt idx="10993">
                  <c:v>51648</c:v>
                </c:pt>
                <c:pt idx="10994">
                  <c:v>98843</c:v>
                </c:pt>
                <c:pt idx="10995">
                  <c:v>70227</c:v>
                </c:pt>
                <c:pt idx="10996">
                  <c:v>74103</c:v>
                </c:pt>
                <c:pt idx="10997">
                  <c:v>131626</c:v>
                </c:pt>
                <c:pt idx="10998">
                  <c:v>89114</c:v>
                </c:pt>
                <c:pt idx="10999">
                  <c:v>133722</c:v>
                </c:pt>
                <c:pt idx="11000">
                  <c:v>113835</c:v>
                </c:pt>
                <c:pt idx="11001">
                  <c:v>128836</c:v>
                </c:pt>
                <c:pt idx="11002">
                  <c:v>158342</c:v>
                </c:pt>
                <c:pt idx="11003">
                  <c:v>82590</c:v>
                </c:pt>
                <c:pt idx="11004">
                  <c:v>15521288</c:v>
                </c:pt>
                <c:pt idx="11005">
                  <c:v>401495</c:v>
                </c:pt>
                <c:pt idx="11006">
                  <c:v>264438</c:v>
                </c:pt>
                <c:pt idx="11007">
                  <c:v>2369761</c:v>
                </c:pt>
                <c:pt idx="11008">
                  <c:v>14121</c:v>
                </c:pt>
                <c:pt idx="11009">
                  <c:v>159766</c:v>
                </c:pt>
                <c:pt idx="11010">
                  <c:v>951179</c:v>
                </c:pt>
                <c:pt idx="11011">
                  <c:v>192891</c:v>
                </c:pt>
                <c:pt idx="11012">
                  <c:v>1067261</c:v>
                </c:pt>
                <c:pt idx="11013">
                  <c:v>930349</c:v>
                </c:pt>
                <c:pt idx="11014">
                  <c:v>43738208</c:v>
                </c:pt>
                <c:pt idx="11015">
                  <c:v>42019590</c:v>
                </c:pt>
                <c:pt idx="11016">
                  <c:v>695766</c:v>
                </c:pt>
                <c:pt idx="11017">
                  <c:v>562074</c:v>
                </c:pt>
                <c:pt idx="11018">
                  <c:v>105546</c:v>
                </c:pt>
                <c:pt idx="11019">
                  <c:v>52958</c:v>
                </c:pt>
                <c:pt idx="11020">
                  <c:v>227246</c:v>
                </c:pt>
                <c:pt idx="11021">
                  <c:v>174465</c:v>
                </c:pt>
                <c:pt idx="11022">
                  <c:v>789432</c:v>
                </c:pt>
                <c:pt idx="11023">
                  <c:v>579230</c:v>
                </c:pt>
                <c:pt idx="11024">
                  <c:v>720031</c:v>
                </c:pt>
                <c:pt idx="11025">
                  <c:v>189402</c:v>
                </c:pt>
                <c:pt idx="11026">
                  <c:v>554454</c:v>
                </c:pt>
                <c:pt idx="11027">
                  <c:v>81935</c:v>
                </c:pt>
                <c:pt idx="11028">
                  <c:v>703169</c:v>
                </c:pt>
                <c:pt idx="11029">
                  <c:v>683310</c:v>
                </c:pt>
                <c:pt idx="11030">
                  <c:v>548968</c:v>
                </c:pt>
                <c:pt idx="11031">
                  <c:v>28472</c:v>
                </c:pt>
                <c:pt idx="11032">
                  <c:v>133511</c:v>
                </c:pt>
                <c:pt idx="11033">
                  <c:v>153384</c:v>
                </c:pt>
                <c:pt idx="11034">
                  <c:v>252523</c:v>
                </c:pt>
                <c:pt idx="11035">
                  <c:v>260171</c:v>
                </c:pt>
                <c:pt idx="11036">
                  <c:v>228903</c:v>
                </c:pt>
                <c:pt idx="11037">
                  <c:v>254645</c:v>
                </c:pt>
                <c:pt idx="11038">
                  <c:v>273028</c:v>
                </c:pt>
                <c:pt idx="11039">
                  <c:v>181954</c:v>
                </c:pt>
                <c:pt idx="11040">
                  <c:v>224939</c:v>
                </c:pt>
                <c:pt idx="11041">
                  <c:v>287923</c:v>
                </c:pt>
                <c:pt idx="11042">
                  <c:v>210904</c:v>
                </c:pt>
                <c:pt idx="11043">
                  <c:v>296070</c:v>
                </c:pt>
                <c:pt idx="11044">
                  <c:v>242677</c:v>
                </c:pt>
                <c:pt idx="11045">
                  <c:v>145275</c:v>
                </c:pt>
                <c:pt idx="11046">
                  <c:v>238440</c:v>
                </c:pt>
                <c:pt idx="11047">
                  <c:v>274423</c:v>
                </c:pt>
                <c:pt idx="11048">
                  <c:v>163464</c:v>
                </c:pt>
                <c:pt idx="11049">
                  <c:v>237122</c:v>
                </c:pt>
                <c:pt idx="11050">
                  <c:v>217765</c:v>
                </c:pt>
                <c:pt idx="11051">
                  <c:v>189300</c:v>
                </c:pt>
                <c:pt idx="11052">
                  <c:v>194536</c:v>
                </c:pt>
                <c:pt idx="11053">
                  <c:v>214990</c:v>
                </c:pt>
                <c:pt idx="11054">
                  <c:v>223557</c:v>
                </c:pt>
                <c:pt idx="11055">
                  <c:v>207349</c:v>
                </c:pt>
                <c:pt idx="11056">
                  <c:v>177490</c:v>
                </c:pt>
                <c:pt idx="11057">
                  <c:v>172068</c:v>
                </c:pt>
                <c:pt idx="11058">
                  <c:v>246649</c:v>
                </c:pt>
                <c:pt idx="11059">
                  <c:v>172121</c:v>
                </c:pt>
                <c:pt idx="11060">
                  <c:v>208146</c:v>
                </c:pt>
                <c:pt idx="11061">
                  <c:v>197296</c:v>
                </c:pt>
                <c:pt idx="11062">
                  <c:v>267570</c:v>
                </c:pt>
                <c:pt idx="11063">
                  <c:v>191737</c:v>
                </c:pt>
                <c:pt idx="11064">
                  <c:v>195142</c:v>
                </c:pt>
                <c:pt idx="11065">
                  <c:v>285331</c:v>
                </c:pt>
                <c:pt idx="11066">
                  <c:v>380596</c:v>
                </c:pt>
                <c:pt idx="11067">
                  <c:v>301362</c:v>
                </c:pt>
                <c:pt idx="11068">
                  <c:v>314931</c:v>
                </c:pt>
                <c:pt idx="11069">
                  <c:v>243745</c:v>
                </c:pt>
                <c:pt idx="11070">
                  <c:v>173886</c:v>
                </c:pt>
                <c:pt idx="11071">
                  <c:v>223578</c:v>
                </c:pt>
                <c:pt idx="11072">
                  <c:v>217752</c:v>
                </c:pt>
                <c:pt idx="11073">
                  <c:v>212480</c:v>
                </c:pt>
                <c:pt idx="11074">
                  <c:v>212383</c:v>
                </c:pt>
                <c:pt idx="11075">
                  <c:v>219414</c:v>
                </c:pt>
                <c:pt idx="11076">
                  <c:v>378630</c:v>
                </c:pt>
                <c:pt idx="11077">
                  <c:v>218878</c:v>
                </c:pt>
                <c:pt idx="11078">
                  <c:v>235277</c:v>
                </c:pt>
                <c:pt idx="11079">
                  <c:v>252458</c:v>
                </c:pt>
                <c:pt idx="11080">
                  <c:v>176927</c:v>
                </c:pt>
                <c:pt idx="11081">
                  <c:v>203565</c:v>
                </c:pt>
                <c:pt idx="11082">
                  <c:v>293946</c:v>
                </c:pt>
                <c:pt idx="11083">
                  <c:v>189370</c:v>
                </c:pt>
                <c:pt idx="11084">
                  <c:v>199591</c:v>
                </c:pt>
                <c:pt idx="11085">
                  <c:v>216816</c:v>
                </c:pt>
                <c:pt idx="11086">
                  <c:v>31417</c:v>
                </c:pt>
                <c:pt idx="11087">
                  <c:v>37783</c:v>
                </c:pt>
                <c:pt idx="11088">
                  <c:v>34336</c:v>
                </c:pt>
                <c:pt idx="11089">
                  <c:v>35842</c:v>
                </c:pt>
                <c:pt idx="11090">
                  <c:v>36371</c:v>
                </c:pt>
                <c:pt idx="11091">
                  <c:v>9560330</c:v>
                </c:pt>
                <c:pt idx="11092">
                  <c:v>5374428</c:v>
                </c:pt>
                <c:pt idx="11093">
                  <c:v>154593</c:v>
                </c:pt>
                <c:pt idx="11094">
                  <c:v>489111</c:v>
                </c:pt>
                <c:pt idx="11095">
                  <c:v>384655</c:v>
                </c:pt>
                <c:pt idx="11096">
                  <c:v>77183</c:v>
                </c:pt>
                <c:pt idx="11097">
                  <c:v>526704</c:v>
                </c:pt>
                <c:pt idx="11098">
                  <c:v>254272</c:v>
                </c:pt>
                <c:pt idx="11099">
                  <c:v>2772480</c:v>
                </c:pt>
                <c:pt idx="11100">
                  <c:v>1818975</c:v>
                </c:pt>
                <c:pt idx="11101">
                  <c:v>878163</c:v>
                </c:pt>
                <c:pt idx="11102">
                  <c:v>273299</c:v>
                </c:pt>
                <c:pt idx="11103">
                  <c:v>495834</c:v>
                </c:pt>
                <c:pt idx="11104">
                  <c:v>13833</c:v>
                </c:pt>
                <c:pt idx="11105">
                  <c:v>92070</c:v>
                </c:pt>
                <c:pt idx="11106">
                  <c:v>453985</c:v>
                </c:pt>
                <c:pt idx="11107">
                  <c:v>81556</c:v>
                </c:pt>
                <c:pt idx="11108">
                  <c:v>456158</c:v>
                </c:pt>
                <c:pt idx="11109">
                  <c:v>2552228</c:v>
                </c:pt>
                <c:pt idx="11110">
                  <c:v>1033344</c:v>
                </c:pt>
                <c:pt idx="11111">
                  <c:v>1844582</c:v>
                </c:pt>
                <c:pt idx="11112">
                  <c:v>143503</c:v>
                </c:pt>
                <c:pt idx="11113">
                  <c:v>2015830</c:v>
                </c:pt>
                <c:pt idx="11114">
                  <c:v>2003680</c:v>
                </c:pt>
                <c:pt idx="11115">
                  <c:v>439207</c:v>
                </c:pt>
                <c:pt idx="11116">
                  <c:v>403994</c:v>
                </c:pt>
                <c:pt idx="11117">
                  <c:v>97236</c:v>
                </c:pt>
                <c:pt idx="11118">
                  <c:v>43052</c:v>
                </c:pt>
                <c:pt idx="11119">
                  <c:v>103210</c:v>
                </c:pt>
                <c:pt idx="11120">
                  <c:v>24048</c:v>
                </c:pt>
                <c:pt idx="11121">
                  <c:v>111112</c:v>
                </c:pt>
                <c:pt idx="11122">
                  <c:v>115982</c:v>
                </c:pt>
                <c:pt idx="11123">
                  <c:v>52696</c:v>
                </c:pt>
                <c:pt idx="11124">
                  <c:v>150506</c:v>
                </c:pt>
                <c:pt idx="11125">
                  <c:v>80723</c:v>
                </c:pt>
                <c:pt idx="11126">
                  <c:v>623719</c:v>
                </c:pt>
                <c:pt idx="11127">
                  <c:v>358401</c:v>
                </c:pt>
                <c:pt idx="11128">
                  <c:v>565469</c:v>
                </c:pt>
                <c:pt idx="11129">
                  <c:v>236152</c:v>
                </c:pt>
                <c:pt idx="11130">
                  <c:v>3566946</c:v>
                </c:pt>
                <c:pt idx="11131">
                  <c:v>304213</c:v>
                </c:pt>
                <c:pt idx="11132">
                  <c:v>790537</c:v>
                </c:pt>
                <c:pt idx="11133">
                  <c:v>1984604</c:v>
                </c:pt>
                <c:pt idx="11134">
                  <c:v>787498</c:v>
                </c:pt>
                <c:pt idx="11135">
                  <c:v>1882178</c:v>
                </c:pt>
                <c:pt idx="11136">
                  <c:v>342281</c:v>
                </c:pt>
                <c:pt idx="11137">
                  <c:v>171199</c:v>
                </c:pt>
                <c:pt idx="11138">
                  <c:v>3421628</c:v>
                </c:pt>
                <c:pt idx="11139">
                  <c:v>3864577</c:v>
                </c:pt>
                <c:pt idx="11140">
                  <c:v>218741</c:v>
                </c:pt>
                <c:pt idx="11141">
                  <c:v>1278953</c:v>
                </c:pt>
                <c:pt idx="11142">
                  <c:v>119156</c:v>
                </c:pt>
                <c:pt idx="11143">
                  <c:v>7039514</c:v>
                </c:pt>
                <c:pt idx="11144">
                  <c:v>242115</c:v>
                </c:pt>
                <c:pt idx="11145">
                  <c:v>87872</c:v>
                </c:pt>
                <c:pt idx="11146">
                  <c:v>500043</c:v>
                </c:pt>
                <c:pt idx="11147">
                  <c:v>184818</c:v>
                </c:pt>
                <c:pt idx="11148">
                  <c:v>953168</c:v>
                </c:pt>
                <c:pt idx="11149">
                  <c:v>281614</c:v>
                </c:pt>
                <c:pt idx="11150">
                  <c:v>390440</c:v>
                </c:pt>
                <c:pt idx="11151">
                  <c:v>231341</c:v>
                </c:pt>
                <c:pt idx="11152">
                  <c:v>203408</c:v>
                </c:pt>
                <c:pt idx="11153">
                  <c:v>37434</c:v>
                </c:pt>
                <c:pt idx="11154">
                  <c:v>132826</c:v>
                </c:pt>
                <c:pt idx="11155">
                  <c:v>143185</c:v>
                </c:pt>
                <c:pt idx="11156">
                  <c:v>114897</c:v>
                </c:pt>
                <c:pt idx="11157">
                  <c:v>2368233</c:v>
                </c:pt>
                <c:pt idx="11158">
                  <c:v>109740</c:v>
                </c:pt>
                <c:pt idx="11159">
                  <c:v>110183</c:v>
                </c:pt>
                <c:pt idx="11160">
                  <c:v>1437772</c:v>
                </c:pt>
                <c:pt idx="11161">
                  <c:v>41285</c:v>
                </c:pt>
                <c:pt idx="11162">
                  <c:v>103643</c:v>
                </c:pt>
                <c:pt idx="11163">
                  <c:v>149193</c:v>
                </c:pt>
                <c:pt idx="11164">
                  <c:v>499798</c:v>
                </c:pt>
                <c:pt idx="11165">
                  <c:v>1205088</c:v>
                </c:pt>
                <c:pt idx="11166">
                  <c:v>69878</c:v>
                </c:pt>
                <c:pt idx="11167">
                  <c:v>114874</c:v>
                </c:pt>
                <c:pt idx="11168">
                  <c:v>2186990</c:v>
                </c:pt>
                <c:pt idx="11169">
                  <c:v>1269190</c:v>
                </c:pt>
                <c:pt idx="11170">
                  <c:v>1782949</c:v>
                </c:pt>
                <c:pt idx="11171">
                  <c:v>2756403</c:v>
                </c:pt>
                <c:pt idx="11172">
                  <c:v>23465</c:v>
                </c:pt>
                <c:pt idx="11173">
                  <c:v>1269952</c:v>
                </c:pt>
                <c:pt idx="11174">
                  <c:v>807178</c:v>
                </c:pt>
                <c:pt idx="11175">
                  <c:v>365146</c:v>
                </c:pt>
                <c:pt idx="11176">
                  <c:v>78080</c:v>
                </c:pt>
                <c:pt idx="11177">
                  <c:v>249244</c:v>
                </c:pt>
                <c:pt idx="11178">
                  <c:v>1119092</c:v>
                </c:pt>
                <c:pt idx="11179">
                  <c:v>30262</c:v>
                </c:pt>
                <c:pt idx="11180">
                  <c:v>798669</c:v>
                </c:pt>
                <c:pt idx="11181">
                  <c:v>135652</c:v>
                </c:pt>
                <c:pt idx="11182">
                  <c:v>250304</c:v>
                </c:pt>
                <c:pt idx="11183">
                  <c:v>47351</c:v>
                </c:pt>
                <c:pt idx="11184">
                  <c:v>31312</c:v>
                </c:pt>
                <c:pt idx="11185">
                  <c:v>11863</c:v>
                </c:pt>
                <c:pt idx="11186">
                  <c:v>100705</c:v>
                </c:pt>
                <c:pt idx="11187">
                  <c:v>38799</c:v>
                </c:pt>
                <c:pt idx="11188">
                  <c:v>1291361</c:v>
                </c:pt>
                <c:pt idx="11189">
                  <c:v>3207629</c:v>
                </c:pt>
                <c:pt idx="11190">
                  <c:v>1424800</c:v>
                </c:pt>
                <c:pt idx="11191">
                  <c:v>225028</c:v>
                </c:pt>
                <c:pt idx="11192">
                  <c:v>5524232</c:v>
                </c:pt>
                <c:pt idx="11193">
                  <c:v>2842871</c:v>
                </c:pt>
                <c:pt idx="11194">
                  <c:v>10073675</c:v>
                </c:pt>
                <c:pt idx="11195">
                  <c:v>9437149</c:v>
                </c:pt>
                <c:pt idx="11196">
                  <c:v>3923869</c:v>
                </c:pt>
                <c:pt idx="11197">
                  <c:v>36487</c:v>
                </c:pt>
                <c:pt idx="11198">
                  <c:v>124309</c:v>
                </c:pt>
                <c:pt idx="11199">
                  <c:v>492176</c:v>
                </c:pt>
                <c:pt idx="11200">
                  <c:v>1575608</c:v>
                </c:pt>
                <c:pt idx="11201">
                  <c:v>78593</c:v>
                </c:pt>
                <c:pt idx="11202">
                  <c:v>67078</c:v>
                </c:pt>
                <c:pt idx="11203">
                  <c:v>178258</c:v>
                </c:pt>
                <c:pt idx="11204">
                  <c:v>4295369</c:v>
                </c:pt>
                <c:pt idx="11205">
                  <c:v>876764</c:v>
                </c:pt>
                <c:pt idx="11206">
                  <c:v>1061054</c:v>
                </c:pt>
                <c:pt idx="11207">
                  <c:v>37639</c:v>
                </c:pt>
                <c:pt idx="11208">
                  <c:v>3672946</c:v>
                </c:pt>
                <c:pt idx="11209">
                  <c:v>320245</c:v>
                </c:pt>
                <c:pt idx="11210">
                  <c:v>60086</c:v>
                </c:pt>
                <c:pt idx="11211">
                  <c:v>72026</c:v>
                </c:pt>
                <c:pt idx="11212">
                  <c:v>77399</c:v>
                </c:pt>
                <c:pt idx="11213">
                  <c:v>253729</c:v>
                </c:pt>
                <c:pt idx="11214">
                  <c:v>153736</c:v>
                </c:pt>
                <c:pt idx="11215">
                  <c:v>159580</c:v>
                </c:pt>
                <c:pt idx="11216">
                  <c:v>390692</c:v>
                </c:pt>
                <c:pt idx="11217">
                  <c:v>428654</c:v>
                </c:pt>
                <c:pt idx="11218">
                  <c:v>150342</c:v>
                </c:pt>
                <c:pt idx="11219">
                  <c:v>404350</c:v>
                </c:pt>
                <c:pt idx="11220">
                  <c:v>179865</c:v>
                </c:pt>
                <c:pt idx="11221">
                  <c:v>292910</c:v>
                </c:pt>
                <c:pt idx="11222">
                  <c:v>84606</c:v>
                </c:pt>
                <c:pt idx="11223">
                  <c:v>71418</c:v>
                </c:pt>
                <c:pt idx="11224">
                  <c:v>470752</c:v>
                </c:pt>
                <c:pt idx="11225">
                  <c:v>168739</c:v>
                </c:pt>
                <c:pt idx="11226">
                  <c:v>2800717</c:v>
                </c:pt>
                <c:pt idx="11227">
                  <c:v>346788</c:v>
                </c:pt>
                <c:pt idx="11228">
                  <c:v>100385</c:v>
                </c:pt>
                <c:pt idx="11229">
                  <c:v>852813</c:v>
                </c:pt>
                <c:pt idx="11230">
                  <c:v>955987</c:v>
                </c:pt>
                <c:pt idx="11231">
                  <c:v>911828</c:v>
                </c:pt>
                <c:pt idx="11232">
                  <c:v>37553</c:v>
                </c:pt>
                <c:pt idx="11233">
                  <c:v>23065</c:v>
                </c:pt>
                <c:pt idx="11234">
                  <c:v>32228</c:v>
                </c:pt>
                <c:pt idx="11235">
                  <c:v>569568</c:v>
                </c:pt>
                <c:pt idx="11236">
                  <c:v>3770017</c:v>
                </c:pt>
                <c:pt idx="11237">
                  <c:v>3221044</c:v>
                </c:pt>
                <c:pt idx="11238">
                  <c:v>1246543</c:v>
                </c:pt>
                <c:pt idx="11239">
                  <c:v>114388</c:v>
                </c:pt>
                <c:pt idx="11240">
                  <c:v>1585506</c:v>
                </c:pt>
                <c:pt idx="11241">
                  <c:v>141810</c:v>
                </c:pt>
                <c:pt idx="11242">
                  <c:v>999205</c:v>
                </c:pt>
                <c:pt idx="11243">
                  <c:v>1671163</c:v>
                </c:pt>
                <c:pt idx="11244">
                  <c:v>3335892</c:v>
                </c:pt>
                <c:pt idx="11245">
                  <c:v>125822</c:v>
                </c:pt>
                <c:pt idx="11246">
                  <c:v>1941428</c:v>
                </c:pt>
                <c:pt idx="11247">
                  <c:v>44757</c:v>
                </c:pt>
                <c:pt idx="11248">
                  <c:v>1210601</c:v>
                </c:pt>
                <c:pt idx="11249">
                  <c:v>2901230</c:v>
                </c:pt>
                <c:pt idx="11250">
                  <c:v>64585</c:v>
                </c:pt>
                <c:pt idx="11251">
                  <c:v>1433131</c:v>
                </c:pt>
                <c:pt idx="11252">
                  <c:v>277298</c:v>
                </c:pt>
                <c:pt idx="11253">
                  <c:v>4138484</c:v>
                </c:pt>
                <c:pt idx="11254">
                  <c:v>1334580</c:v>
                </c:pt>
                <c:pt idx="11255">
                  <c:v>1977131</c:v>
                </c:pt>
                <c:pt idx="11256">
                  <c:v>588521</c:v>
                </c:pt>
                <c:pt idx="11257">
                  <c:v>38345</c:v>
                </c:pt>
                <c:pt idx="11258">
                  <c:v>558925</c:v>
                </c:pt>
                <c:pt idx="11259">
                  <c:v>652159</c:v>
                </c:pt>
                <c:pt idx="11260">
                  <c:v>662924</c:v>
                </c:pt>
                <c:pt idx="11261">
                  <c:v>1158501</c:v>
                </c:pt>
                <c:pt idx="11262">
                  <c:v>3408749</c:v>
                </c:pt>
                <c:pt idx="11263">
                  <c:v>2072162</c:v>
                </c:pt>
                <c:pt idx="11264">
                  <c:v>658018</c:v>
                </c:pt>
                <c:pt idx="11265">
                  <c:v>656359</c:v>
                </c:pt>
                <c:pt idx="11266">
                  <c:v>117889</c:v>
                </c:pt>
                <c:pt idx="11267">
                  <c:v>1589392</c:v>
                </c:pt>
                <c:pt idx="11268">
                  <c:v>2209364</c:v>
                </c:pt>
                <c:pt idx="11269">
                  <c:v>3147561</c:v>
                </c:pt>
                <c:pt idx="11270">
                  <c:v>354657</c:v>
                </c:pt>
                <c:pt idx="11271">
                  <c:v>710881</c:v>
                </c:pt>
                <c:pt idx="11272">
                  <c:v>239528</c:v>
                </c:pt>
                <c:pt idx="11273">
                  <c:v>865155</c:v>
                </c:pt>
                <c:pt idx="11274">
                  <c:v>122779</c:v>
                </c:pt>
                <c:pt idx="11275">
                  <c:v>570390</c:v>
                </c:pt>
                <c:pt idx="11276">
                  <c:v>1729535</c:v>
                </c:pt>
                <c:pt idx="11277">
                  <c:v>180197</c:v>
                </c:pt>
                <c:pt idx="11278">
                  <c:v>2823761</c:v>
                </c:pt>
                <c:pt idx="11279">
                  <c:v>131603</c:v>
                </c:pt>
                <c:pt idx="11280">
                  <c:v>58851</c:v>
                </c:pt>
                <c:pt idx="11281">
                  <c:v>126770</c:v>
                </c:pt>
                <c:pt idx="11282">
                  <c:v>3387120</c:v>
                </c:pt>
                <c:pt idx="11283">
                  <c:v>1397343</c:v>
                </c:pt>
                <c:pt idx="11284">
                  <c:v>438585</c:v>
                </c:pt>
                <c:pt idx="11285">
                  <c:v>8856042</c:v>
                </c:pt>
                <c:pt idx="11286">
                  <c:v>641684</c:v>
                </c:pt>
                <c:pt idx="11287">
                  <c:v>692800</c:v>
                </c:pt>
                <c:pt idx="11288">
                  <c:v>2197018</c:v>
                </c:pt>
                <c:pt idx="11289">
                  <c:v>1066286</c:v>
                </c:pt>
                <c:pt idx="11290">
                  <c:v>635237</c:v>
                </c:pt>
                <c:pt idx="11291">
                  <c:v>1048201</c:v>
                </c:pt>
                <c:pt idx="11292">
                  <c:v>65537</c:v>
                </c:pt>
                <c:pt idx="11293">
                  <c:v>145614</c:v>
                </c:pt>
                <c:pt idx="11294">
                  <c:v>114520</c:v>
                </c:pt>
                <c:pt idx="11295">
                  <c:v>47399</c:v>
                </c:pt>
                <c:pt idx="11296">
                  <c:v>105746</c:v>
                </c:pt>
                <c:pt idx="11297">
                  <c:v>101044</c:v>
                </c:pt>
                <c:pt idx="11298">
                  <c:v>210208</c:v>
                </c:pt>
                <c:pt idx="11299">
                  <c:v>237381</c:v>
                </c:pt>
                <c:pt idx="11300">
                  <c:v>3391406</c:v>
                </c:pt>
                <c:pt idx="11301">
                  <c:v>503540</c:v>
                </c:pt>
                <c:pt idx="11302">
                  <c:v>1827517</c:v>
                </c:pt>
                <c:pt idx="11303">
                  <c:v>5027872</c:v>
                </c:pt>
                <c:pt idx="11304">
                  <c:v>3253680</c:v>
                </c:pt>
                <c:pt idx="11305">
                  <c:v>3682919</c:v>
                </c:pt>
                <c:pt idx="11306">
                  <c:v>5392036</c:v>
                </c:pt>
                <c:pt idx="11307">
                  <c:v>974269</c:v>
                </c:pt>
                <c:pt idx="11308">
                  <c:v>575818</c:v>
                </c:pt>
                <c:pt idx="11309">
                  <c:v>1109766</c:v>
                </c:pt>
                <c:pt idx="11310">
                  <c:v>321876</c:v>
                </c:pt>
                <c:pt idx="11311">
                  <c:v>468030</c:v>
                </c:pt>
                <c:pt idx="11312">
                  <c:v>3205123</c:v>
                </c:pt>
                <c:pt idx="11313">
                  <c:v>1547357</c:v>
                </c:pt>
                <c:pt idx="11314">
                  <c:v>65588</c:v>
                </c:pt>
                <c:pt idx="11315">
                  <c:v>1595709</c:v>
                </c:pt>
                <c:pt idx="11316">
                  <c:v>18124</c:v>
                </c:pt>
                <c:pt idx="11317">
                  <c:v>668742</c:v>
                </c:pt>
                <c:pt idx="11318">
                  <c:v>1572367</c:v>
                </c:pt>
                <c:pt idx="11319">
                  <c:v>486598</c:v>
                </c:pt>
                <c:pt idx="11320">
                  <c:v>2054420</c:v>
                </c:pt>
                <c:pt idx="11321">
                  <c:v>12958520</c:v>
                </c:pt>
                <c:pt idx="11322">
                  <c:v>47005</c:v>
                </c:pt>
                <c:pt idx="11323">
                  <c:v>214393</c:v>
                </c:pt>
                <c:pt idx="11324">
                  <c:v>39325</c:v>
                </c:pt>
                <c:pt idx="11325">
                  <c:v>15582864</c:v>
                </c:pt>
                <c:pt idx="11326">
                  <c:v>6049133</c:v>
                </c:pt>
                <c:pt idx="11327">
                  <c:v>977085</c:v>
                </c:pt>
                <c:pt idx="11328">
                  <c:v>1252019</c:v>
                </c:pt>
                <c:pt idx="11329">
                  <c:v>1577255</c:v>
                </c:pt>
                <c:pt idx="11330">
                  <c:v>624472</c:v>
                </c:pt>
                <c:pt idx="11331">
                  <c:v>98825</c:v>
                </c:pt>
                <c:pt idx="11332">
                  <c:v>505193</c:v>
                </c:pt>
                <c:pt idx="11333">
                  <c:v>177766</c:v>
                </c:pt>
                <c:pt idx="11334">
                  <c:v>45239</c:v>
                </c:pt>
                <c:pt idx="11335">
                  <c:v>163240</c:v>
                </c:pt>
                <c:pt idx="11336">
                  <c:v>120661</c:v>
                </c:pt>
                <c:pt idx="11337">
                  <c:v>214976</c:v>
                </c:pt>
                <c:pt idx="11338">
                  <c:v>98406</c:v>
                </c:pt>
                <c:pt idx="11339">
                  <c:v>422575</c:v>
                </c:pt>
                <c:pt idx="11340">
                  <c:v>1536731</c:v>
                </c:pt>
                <c:pt idx="11341">
                  <c:v>12919528</c:v>
                </c:pt>
                <c:pt idx="11342">
                  <c:v>527843</c:v>
                </c:pt>
                <c:pt idx="11343">
                  <c:v>481582</c:v>
                </c:pt>
                <c:pt idx="11344">
                  <c:v>17135</c:v>
                </c:pt>
                <c:pt idx="11345">
                  <c:v>90643</c:v>
                </c:pt>
                <c:pt idx="11346">
                  <c:v>1762606</c:v>
                </c:pt>
                <c:pt idx="11347">
                  <c:v>209970</c:v>
                </c:pt>
                <c:pt idx="11348">
                  <c:v>283245</c:v>
                </c:pt>
                <c:pt idx="11349">
                  <c:v>447755</c:v>
                </c:pt>
                <c:pt idx="11350">
                  <c:v>3666901</c:v>
                </c:pt>
                <c:pt idx="11351">
                  <c:v>40992</c:v>
                </c:pt>
                <c:pt idx="11352">
                  <c:v>1001252</c:v>
                </c:pt>
                <c:pt idx="11353">
                  <c:v>632019</c:v>
                </c:pt>
                <c:pt idx="11354">
                  <c:v>1065689</c:v>
                </c:pt>
                <c:pt idx="11355">
                  <c:v>1130877</c:v>
                </c:pt>
                <c:pt idx="11356">
                  <c:v>58774</c:v>
                </c:pt>
                <c:pt idx="11357">
                  <c:v>611237</c:v>
                </c:pt>
                <c:pt idx="11358">
                  <c:v>156363</c:v>
                </c:pt>
                <c:pt idx="11359">
                  <c:v>168255</c:v>
                </c:pt>
                <c:pt idx="11360">
                  <c:v>97108</c:v>
                </c:pt>
                <c:pt idx="11361">
                  <c:v>53892</c:v>
                </c:pt>
                <c:pt idx="11362">
                  <c:v>35270</c:v>
                </c:pt>
                <c:pt idx="11363">
                  <c:v>100726</c:v>
                </c:pt>
                <c:pt idx="11364">
                  <c:v>180853</c:v>
                </c:pt>
                <c:pt idx="11365">
                  <c:v>1225976</c:v>
                </c:pt>
                <c:pt idx="11366">
                  <c:v>751490</c:v>
                </c:pt>
                <c:pt idx="11367">
                  <c:v>855289</c:v>
                </c:pt>
                <c:pt idx="11368">
                  <c:v>566359</c:v>
                </c:pt>
                <c:pt idx="11369">
                  <c:v>1150918</c:v>
                </c:pt>
                <c:pt idx="11370">
                  <c:v>2301094</c:v>
                </c:pt>
                <c:pt idx="11371">
                  <c:v>404272</c:v>
                </c:pt>
                <c:pt idx="11372">
                  <c:v>56646</c:v>
                </c:pt>
                <c:pt idx="11373">
                  <c:v>391448</c:v>
                </c:pt>
                <c:pt idx="11374">
                  <c:v>26795</c:v>
                </c:pt>
                <c:pt idx="11375">
                  <c:v>127488</c:v>
                </c:pt>
                <c:pt idx="11376">
                  <c:v>701171</c:v>
                </c:pt>
                <c:pt idx="11377">
                  <c:v>199195</c:v>
                </c:pt>
                <c:pt idx="11378">
                  <c:v>147563</c:v>
                </c:pt>
                <c:pt idx="11379">
                  <c:v>103774</c:v>
                </c:pt>
                <c:pt idx="11380">
                  <c:v>3171129</c:v>
                </c:pt>
                <c:pt idx="11381">
                  <c:v>118616</c:v>
                </c:pt>
                <c:pt idx="11382">
                  <c:v>580940</c:v>
                </c:pt>
                <c:pt idx="11383">
                  <c:v>76435</c:v>
                </c:pt>
                <c:pt idx="11384">
                  <c:v>230953</c:v>
                </c:pt>
                <c:pt idx="11385">
                  <c:v>54585</c:v>
                </c:pt>
                <c:pt idx="11386">
                  <c:v>297301</c:v>
                </c:pt>
                <c:pt idx="11387">
                  <c:v>463203</c:v>
                </c:pt>
                <c:pt idx="11388">
                  <c:v>109567</c:v>
                </c:pt>
                <c:pt idx="11389">
                  <c:v>281947</c:v>
                </c:pt>
                <c:pt idx="11390">
                  <c:v>1234007</c:v>
                </c:pt>
                <c:pt idx="11391">
                  <c:v>1668712</c:v>
                </c:pt>
                <c:pt idx="11392">
                  <c:v>64043</c:v>
                </c:pt>
                <c:pt idx="11393">
                  <c:v>39973</c:v>
                </c:pt>
                <c:pt idx="11394">
                  <c:v>276325</c:v>
                </c:pt>
                <c:pt idx="11395">
                  <c:v>59470</c:v>
                </c:pt>
                <c:pt idx="11396">
                  <c:v>845978</c:v>
                </c:pt>
                <c:pt idx="11397">
                  <c:v>800649</c:v>
                </c:pt>
                <c:pt idx="11398">
                  <c:v>3283995</c:v>
                </c:pt>
                <c:pt idx="11399">
                  <c:v>57827</c:v>
                </c:pt>
                <c:pt idx="11400">
                  <c:v>706349</c:v>
                </c:pt>
                <c:pt idx="11401">
                  <c:v>107166</c:v>
                </c:pt>
                <c:pt idx="11402">
                  <c:v>2526833</c:v>
                </c:pt>
                <c:pt idx="11403">
                  <c:v>291136</c:v>
                </c:pt>
                <c:pt idx="11404">
                  <c:v>38664360</c:v>
                </c:pt>
                <c:pt idx="11405">
                  <c:v>1281838</c:v>
                </c:pt>
                <c:pt idx="11406">
                  <c:v>121196</c:v>
                </c:pt>
                <c:pt idx="11407">
                  <c:v>194048</c:v>
                </c:pt>
                <c:pt idx="11408">
                  <c:v>106936</c:v>
                </c:pt>
                <c:pt idx="11409">
                  <c:v>493930</c:v>
                </c:pt>
                <c:pt idx="11410">
                  <c:v>311321</c:v>
                </c:pt>
                <c:pt idx="11411">
                  <c:v>63125</c:v>
                </c:pt>
                <c:pt idx="11412">
                  <c:v>77900</c:v>
                </c:pt>
                <c:pt idx="11413">
                  <c:v>433683</c:v>
                </c:pt>
                <c:pt idx="11414">
                  <c:v>81992</c:v>
                </c:pt>
                <c:pt idx="11415">
                  <c:v>343340</c:v>
                </c:pt>
                <c:pt idx="11416">
                  <c:v>3617966</c:v>
                </c:pt>
                <c:pt idx="11417">
                  <c:v>228807</c:v>
                </c:pt>
                <c:pt idx="11418">
                  <c:v>309707</c:v>
                </c:pt>
                <c:pt idx="11419">
                  <c:v>500081</c:v>
                </c:pt>
                <c:pt idx="11420">
                  <c:v>124616</c:v>
                </c:pt>
                <c:pt idx="11421">
                  <c:v>522012</c:v>
                </c:pt>
                <c:pt idx="11422">
                  <c:v>27024</c:v>
                </c:pt>
                <c:pt idx="11423">
                  <c:v>1113503</c:v>
                </c:pt>
                <c:pt idx="11424">
                  <c:v>844391</c:v>
                </c:pt>
                <c:pt idx="11425">
                  <c:v>145743</c:v>
                </c:pt>
                <c:pt idx="11426">
                  <c:v>1013633</c:v>
                </c:pt>
                <c:pt idx="11427">
                  <c:v>84592</c:v>
                </c:pt>
                <c:pt idx="11428">
                  <c:v>633995</c:v>
                </c:pt>
                <c:pt idx="11429">
                  <c:v>40227</c:v>
                </c:pt>
                <c:pt idx="11430">
                  <c:v>46818</c:v>
                </c:pt>
                <c:pt idx="11431">
                  <c:v>242921</c:v>
                </c:pt>
                <c:pt idx="11432">
                  <c:v>34225</c:v>
                </c:pt>
                <c:pt idx="11433">
                  <c:v>14574802</c:v>
                </c:pt>
                <c:pt idx="11434">
                  <c:v>2085215</c:v>
                </c:pt>
                <c:pt idx="11435">
                  <c:v>776258</c:v>
                </c:pt>
                <c:pt idx="11436">
                  <c:v>2297243</c:v>
                </c:pt>
                <c:pt idx="11437">
                  <c:v>419694</c:v>
                </c:pt>
                <c:pt idx="11438">
                  <c:v>70702</c:v>
                </c:pt>
                <c:pt idx="11439">
                  <c:v>311259</c:v>
                </c:pt>
                <c:pt idx="11440">
                  <c:v>129831</c:v>
                </c:pt>
                <c:pt idx="11441">
                  <c:v>316093</c:v>
                </c:pt>
                <c:pt idx="11442">
                  <c:v>306092</c:v>
                </c:pt>
                <c:pt idx="11443">
                  <c:v>893126</c:v>
                </c:pt>
                <c:pt idx="11444">
                  <c:v>72991</c:v>
                </c:pt>
                <c:pt idx="11445">
                  <c:v>22657</c:v>
                </c:pt>
                <c:pt idx="11446">
                  <c:v>47464</c:v>
                </c:pt>
                <c:pt idx="11447">
                  <c:v>285030</c:v>
                </c:pt>
                <c:pt idx="11448">
                  <c:v>60898</c:v>
                </c:pt>
                <c:pt idx="11449">
                  <c:v>306327</c:v>
                </c:pt>
                <c:pt idx="11450">
                  <c:v>281925</c:v>
                </c:pt>
                <c:pt idx="11451">
                  <c:v>1556038</c:v>
                </c:pt>
                <c:pt idx="11452">
                  <c:v>536501</c:v>
                </c:pt>
                <c:pt idx="11453">
                  <c:v>105210</c:v>
                </c:pt>
                <c:pt idx="11454">
                  <c:v>37547</c:v>
                </c:pt>
                <c:pt idx="11455">
                  <c:v>51524</c:v>
                </c:pt>
                <c:pt idx="11456">
                  <c:v>714038</c:v>
                </c:pt>
                <c:pt idx="11457">
                  <c:v>72086</c:v>
                </c:pt>
                <c:pt idx="11458">
                  <c:v>20107</c:v>
                </c:pt>
                <c:pt idx="11459">
                  <c:v>131509</c:v>
                </c:pt>
                <c:pt idx="11460">
                  <c:v>1355333</c:v>
                </c:pt>
                <c:pt idx="11461">
                  <c:v>281225</c:v>
                </c:pt>
                <c:pt idx="11462">
                  <c:v>378089</c:v>
                </c:pt>
                <c:pt idx="11463">
                  <c:v>945489</c:v>
                </c:pt>
                <c:pt idx="11464">
                  <c:v>183389</c:v>
                </c:pt>
                <c:pt idx="11465">
                  <c:v>252827</c:v>
                </c:pt>
                <c:pt idx="11466">
                  <c:v>59016</c:v>
                </c:pt>
                <c:pt idx="11467">
                  <c:v>25277</c:v>
                </c:pt>
                <c:pt idx="11468">
                  <c:v>242560</c:v>
                </c:pt>
                <c:pt idx="11469">
                  <c:v>35599</c:v>
                </c:pt>
                <c:pt idx="11470">
                  <c:v>98163</c:v>
                </c:pt>
                <c:pt idx="11471">
                  <c:v>84583</c:v>
                </c:pt>
                <c:pt idx="11472">
                  <c:v>113909</c:v>
                </c:pt>
                <c:pt idx="11473">
                  <c:v>128745</c:v>
                </c:pt>
                <c:pt idx="11474">
                  <c:v>673709</c:v>
                </c:pt>
                <c:pt idx="11475">
                  <c:v>40138</c:v>
                </c:pt>
                <c:pt idx="11476">
                  <c:v>362502</c:v>
                </c:pt>
                <c:pt idx="11477">
                  <c:v>554092</c:v>
                </c:pt>
                <c:pt idx="11478">
                  <c:v>1090691</c:v>
                </c:pt>
                <c:pt idx="11479">
                  <c:v>1492862</c:v>
                </c:pt>
                <c:pt idx="11480">
                  <c:v>1921581</c:v>
                </c:pt>
                <c:pt idx="11481">
                  <c:v>941341</c:v>
                </c:pt>
                <c:pt idx="11482">
                  <c:v>932451</c:v>
                </c:pt>
                <c:pt idx="11483">
                  <c:v>68988</c:v>
                </c:pt>
                <c:pt idx="11484">
                  <c:v>351347</c:v>
                </c:pt>
                <c:pt idx="11485">
                  <c:v>802482</c:v>
                </c:pt>
                <c:pt idx="11486">
                  <c:v>57094</c:v>
                </c:pt>
                <c:pt idx="11487">
                  <c:v>226291</c:v>
                </c:pt>
                <c:pt idx="11488">
                  <c:v>413104</c:v>
                </c:pt>
                <c:pt idx="11489">
                  <c:v>111667</c:v>
                </c:pt>
                <c:pt idx="11490">
                  <c:v>39603</c:v>
                </c:pt>
                <c:pt idx="11491">
                  <c:v>186673</c:v>
                </c:pt>
                <c:pt idx="11492">
                  <c:v>617575</c:v>
                </c:pt>
                <c:pt idx="11493">
                  <c:v>108359</c:v>
                </c:pt>
                <c:pt idx="11494">
                  <c:v>1589188</c:v>
                </c:pt>
                <c:pt idx="11495">
                  <c:v>466141</c:v>
                </c:pt>
                <c:pt idx="11496">
                  <c:v>339933</c:v>
                </c:pt>
                <c:pt idx="11497">
                  <c:v>699783</c:v>
                </c:pt>
                <c:pt idx="11498">
                  <c:v>111633</c:v>
                </c:pt>
                <c:pt idx="11499">
                  <c:v>294271</c:v>
                </c:pt>
                <c:pt idx="11500">
                  <c:v>1029769</c:v>
                </c:pt>
                <c:pt idx="11501">
                  <c:v>139066</c:v>
                </c:pt>
                <c:pt idx="11502">
                  <c:v>1214628</c:v>
                </c:pt>
                <c:pt idx="11503">
                  <c:v>4135577</c:v>
                </c:pt>
                <c:pt idx="11504">
                  <c:v>3488918</c:v>
                </c:pt>
                <c:pt idx="11505">
                  <c:v>130735</c:v>
                </c:pt>
                <c:pt idx="11506">
                  <c:v>1147524</c:v>
                </c:pt>
                <c:pt idx="11507">
                  <c:v>10531608</c:v>
                </c:pt>
                <c:pt idx="11508">
                  <c:v>618843</c:v>
                </c:pt>
                <c:pt idx="11509">
                  <c:v>157331</c:v>
                </c:pt>
                <c:pt idx="11510">
                  <c:v>109221</c:v>
                </c:pt>
                <c:pt idx="11511">
                  <c:v>867736</c:v>
                </c:pt>
                <c:pt idx="11512">
                  <c:v>276749</c:v>
                </c:pt>
                <c:pt idx="11513">
                  <c:v>295319</c:v>
                </c:pt>
                <c:pt idx="11514">
                  <c:v>138750</c:v>
                </c:pt>
                <c:pt idx="11515">
                  <c:v>474644</c:v>
                </c:pt>
                <c:pt idx="11516">
                  <c:v>18801</c:v>
                </c:pt>
                <c:pt idx="11517">
                  <c:v>16273</c:v>
                </c:pt>
                <c:pt idx="11518">
                  <c:v>96974</c:v>
                </c:pt>
                <c:pt idx="11519">
                  <c:v>100613</c:v>
                </c:pt>
                <c:pt idx="11520">
                  <c:v>66512</c:v>
                </c:pt>
                <c:pt idx="11521">
                  <c:v>49474</c:v>
                </c:pt>
                <c:pt idx="11522">
                  <c:v>86263</c:v>
                </c:pt>
                <c:pt idx="11523">
                  <c:v>284230</c:v>
                </c:pt>
                <c:pt idx="11524">
                  <c:v>720235</c:v>
                </c:pt>
                <c:pt idx="11525">
                  <c:v>231524</c:v>
                </c:pt>
                <c:pt idx="11526">
                  <c:v>93338</c:v>
                </c:pt>
                <c:pt idx="11527">
                  <c:v>113917</c:v>
                </c:pt>
                <c:pt idx="11528">
                  <c:v>153440</c:v>
                </c:pt>
                <c:pt idx="11529">
                  <c:v>661690</c:v>
                </c:pt>
                <c:pt idx="11530">
                  <c:v>447261</c:v>
                </c:pt>
                <c:pt idx="11531">
                  <c:v>138616</c:v>
                </c:pt>
                <c:pt idx="11532">
                  <c:v>373209</c:v>
                </c:pt>
                <c:pt idx="11533">
                  <c:v>46959</c:v>
                </c:pt>
                <c:pt idx="11534">
                  <c:v>17079</c:v>
                </c:pt>
                <c:pt idx="11535">
                  <c:v>132401</c:v>
                </c:pt>
                <c:pt idx="11536">
                  <c:v>188337</c:v>
                </c:pt>
                <c:pt idx="11537">
                  <c:v>90242</c:v>
                </c:pt>
                <c:pt idx="11538">
                  <c:v>2583424</c:v>
                </c:pt>
                <c:pt idx="11539">
                  <c:v>900419</c:v>
                </c:pt>
                <c:pt idx="11540">
                  <c:v>1242249</c:v>
                </c:pt>
                <c:pt idx="11541">
                  <c:v>1382432</c:v>
                </c:pt>
                <c:pt idx="11542">
                  <c:v>1100630</c:v>
                </c:pt>
                <c:pt idx="11543">
                  <c:v>1225827</c:v>
                </c:pt>
                <c:pt idx="11544">
                  <c:v>3493116</c:v>
                </c:pt>
                <c:pt idx="11545">
                  <c:v>1336226</c:v>
                </c:pt>
                <c:pt idx="11546">
                  <c:v>1475929</c:v>
                </c:pt>
                <c:pt idx="11547">
                  <c:v>784673</c:v>
                </c:pt>
                <c:pt idx="11548">
                  <c:v>698931</c:v>
                </c:pt>
                <c:pt idx="11549">
                  <c:v>765027</c:v>
                </c:pt>
                <c:pt idx="11550">
                  <c:v>1139756</c:v>
                </c:pt>
                <c:pt idx="11551">
                  <c:v>1503865</c:v>
                </c:pt>
                <c:pt idx="11552">
                  <c:v>1802111</c:v>
                </c:pt>
                <c:pt idx="11553">
                  <c:v>214000</c:v>
                </c:pt>
                <c:pt idx="11554">
                  <c:v>1847439</c:v>
                </c:pt>
                <c:pt idx="11555">
                  <c:v>1582738</c:v>
                </c:pt>
                <c:pt idx="11556">
                  <c:v>423697</c:v>
                </c:pt>
                <c:pt idx="11557">
                  <c:v>1037158</c:v>
                </c:pt>
                <c:pt idx="11558">
                  <c:v>913447</c:v>
                </c:pt>
                <c:pt idx="11559">
                  <c:v>1746958</c:v>
                </c:pt>
                <c:pt idx="11560">
                  <c:v>1672290</c:v>
                </c:pt>
                <c:pt idx="11561">
                  <c:v>718906</c:v>
                </c:pt>
                <c:pt idx="11562">
                  <c:v>1436649</c:v>
                </c:pt>
                <c:pt idx="11563">
                  <c:v>1946403</c:v>
                </c:pt>
                <c:pt idx="11564">
                  <c:v>5295639</c:v>
                </c:pt>
                <c:pt idx="11565">
                  <c:v>1697140</c:v>
                </c:pt>
                <c:pt idx="11566">
                  <c:v>1728864</c:v>
                </c:pt>
                <c:pt idx="11567">
                  <c:v>798143</c:v>
                </c:pt>
                <c:pt idx="11568">
                  <c:v>1131524</c:v>
                </c:pt>
                <c:pt idx="11569">
                  <c:v>974139</c:v>
                </c:pt>
                <c:pt idx="11570">
                  <c:v>1003232</c:v>
                </c:pt>
                <c:pt idx="11571">
                  <c:v>1440514</c:v>
                </c:pt>
                <c:pt idx="11572">
                  <c:v>1241243</c:v>
                </c:pt>
                <c:pt idx="11573">
                  <c:v>1517027</c:v>
                </c:pt>
                <c:pt idx="11574">
                  <c:v>1133012</c:v>
                </c:pt>
                <c:pt idx="11575">
                  <c:v>1127610</c:v>
                </c:pt>
                <c:pt idx="11576">
                  <c:v>1094328</c:v>
                </c:pt>
                <c:pt idx="11577">
                  <c:v>238265</c:v>
                </c:pt>
                <c:pt idx="11578">
                  <c:v>746974</c:v>
                </c:pt>
                <c:pt idx="11579">
                  <c:v>71475</c:v>
                </c:pt>
                <c:pt idx="11580">
                  <c:v>638788</c:v>
                </c:pt>
                <c:pt idx="11581">
                  <c:v>509451</c:v>
                </c:pt>
                <c:pt idx="11582">
                  <c:v>1000533</c:v>
                </c:pt>
                <c:pt idx="11583">
                  <c:v>1466857</c:v>
                </c:pt>
                <c:pt idx="11584">
                  <c:v>676261</c:v>
                </c:pt>
                <c:pt idx="11585">
                  <c:v>425906</c:v>
                </c:pt>
                <c:pt idx="11586">
                  <c:v>551327</c:v>
                </c:pt>
                <c:pt idx="11587">
                  <c:v>546418</c:v>
                </c:pt>
                <c:pt idx="11588">
                  <c:v>3655908</c:v>
                </c:pt>
                <c:pt idx="11589">
                  <c:v>678275</c:v>
                </c:pt>
                <c:pt idx="11590">
                  <c:v>1565213</c:v>
                </c:pt>
                <c:pt idx="11591">
                  <c:v>1147480</c:v>
                </c:pt>
                <c:pt idx="11592">
                  <c:v>1104896</c:v>
                </c:pt>
                <c:pt idx="11593">
                  <c:v>698146</c:v>
                </c:pt>
                <c:pt idx="11594">
                  <c:v>817922</c:v>
                </c:pt>
                <c:pt idx="11595">
                  <c:v>562925</c:v>
                </c:pt>
                <c:pt idx="11596">
                  <c:v>209194</c:v>
                </c:pt>
                <c:pt idx="11597">
                  <c:v>1201756</c:v>
                </c:pt>
                <c:pt idx="11598">
                  <c:v>524619</c:v>
                </c:pt>
                <c:pt idx="11599">
                  <c:v>743478</c:v>
                </c:pt>
                <c:pt idx="11600">
                  <c:v>490582</c:v>
                </c:pt>
                <c:pt idx="11601">
                  <c:v>742380</c:v>
                </c:pt>
                <c:pt idx="11602">
                  <c:v>1077452</c:v>
                </c:pt>
                <c:pt idx="11603">
                  <c:v>1012891</c:v>
                </c:pt>
                <c:pt idx="11604">
                  <c:v>1017999</c:v>
                </c:pt>
                <c:pt idx="11605">
                  <c:v>10008</c:v>
                </c:pt>
                <c:pt idx="11606">
                  <c:v>152308</c:v>
                </c:pt>
                <c:pt idx="11607">
                  <c:v>126994</c:v>
                </c:pt>
                <c:pt idx="11608">
                  <c:v>256287</c:v>
                </c:pt>
                <c:pt idx="11609">
                  <c:v>129550</c:v>
                </c:pt>
                <c:pt idx="11610">
                  <c:v>189103</c:v>
                </c:pt>
                <c:pt idx="11611">
                  <c:v>113796</c:v>
                </c:pt>
                <c:pt idx="11612">
                  <c:v>211173</c:v>
                </c:pt>
                <c:pt idx="11613">
                  <c:v>193870</c:v>
                </c:pt>
                <c:pt idx="11614">
                  <c:v>143811</c:v>
                </c:pt>
                <c:pt idx="11615">
                  <c:v>139215</c:v>
                </c:pt>
                <c:pt idx="11616">
                  <c:v>125617</c:v>
                </c:pt>
                <c:pt idx="11617">
                  <c:v>145187</c:v>
                </c:pt>
                <c:pt idx="11618">
                  <c:v>216792</c:v>
                </c:pt>
                <c:pt idx="11619">
                  <c:v>149471</c:v>
                </c:pt>
                <c:pt idx="11620">
                  <c:v>115091</c:v>
                </c:pt>
                <c:pt idx="11621">
                  <c:v>130246</c:v>
                </c:pt>
                <c:pt idx="11622">
                  <c:v>168185</c:v>
                </c:pt>
                <c:pt idx="11623">
                  <c:v>135004</c:v>
                </c:pt>
                <c:pt idx="11624">
                  <c:v>155512</c:v>
                </c:pt>
                <c:pt idx="11625">
                  <c:v>76843</c:v>
                </c:pt>
                <c:pt idx="11626">
                  <c:v>223692</c:v>
                </c:pt>
                <c:pt idx="11627">
                  <c:v>6887724</c:v>
                </c:pt>
                <c:pt idx="11628">
                  <c:v>672487</c:v>
                </c:pt>
                <c:pt idx="11629">
                  <c:v>357248</c:v>
                </c:pt>
                <c:pt idx="11630">
                  <c:v>1578664</c:v>
                </c:pt>
                <c:pt idx="11631">
                  <c:v>136123</c:v>
                </c:pt>
                <c:pt idx="11632">
                  <c:v>258623</c:v>
                </c:pt>
                <c:pt idx="11633">
                  <c:v>126748</c:v>
                </c:pt>
                <c:pt idx="11634">
                  <c:v>75489</c:v>
                </c:pt>
                <c:pt idx="11635">
                  <c:v>68216</c:v>
                </c:pt>
                <c:pt idx="11636">
                  <c:v>46856</c:v>
                </c:pt>
                <c:pt idx="11637">
                  <c:v>845134</c:v>
                </c:pt>
                <c:pt idx="11638">
                  <c:v>505652</c:v>
                </c:pt>
                <c:pt idx="11639">
                  <c:v>2981313</c:v>
                </c:pt>
                <c:pt idx="11640">
                  <c:v>391237</c:v>
                </c:pt>
                <c:pt idx="11641">
                  <c:v>61039</c:v>
                </c:pt>
                <c:pt idx="11642">
                  <c:v>73553</c:v>
                </c:pt>
                <c:pt idx="11643">
                  <c:v>6823245</c:v>
                </c:pt>
                <c:pt idx="11644">
                  <c:v>17868</c:v>
                </c:pt>
                <c:pt idx="11645">
                  <c:v>104371</c:v>
                </c:pt>
                <c:pt idx="11646">
                  <c:v>91613</c:v>
                </c:pt>
                <c:pt idx="11647">
                  <c:v>58826</c:v>
                </c:pt>
                <c:pt idx="11648">
                  <c:v>63952</c:v>
                </c:pt>
                <c:pt idx="11649">
                  <c:v>148925</c:v>
                </c:pt>
                <c:pt idx="11650">
                  <c:v>154219</c:v>
                </c:pt>
                <c:pt idx="11651">
                  <c:v>96293</c:v>
                </c:pt>
                <c:pt idx="11652">
                  <c:v>50451</c:v>
                </c:pt>
                <c:pt idx="11653">
                  <c:v>76763</c:v>
                </c:pt>
                <c:pt idx="11654">
                  <c:v>42335</c:v>
                </c:pt>
                <c:pt idx="11655">
                  <c:v>43109</c:v>
                </c:pt>
                <c:pt idx="11656">
                  <c:v>90983</c:v>
                </c:pt>
                <c:pt idx="11657">
                  <c:v>53139</c:v>
                </c:pt>
                <c:pt idx="11658">
                  <c:v>40414</c:v>
                </c:pt>
                <c:pt idx="11659">
                  <c:v>179778</c:v>
                </c:pt>
                <c:pt idx="11660">
                  <c:v>96860</c:v>
                </c:pt>
                <c:pt idx="11661">
                  <c:v>61169</c:v>
                </c:pt>
                <c:pt idx="11662">
                  <c:v>62249</c:v>
                </c:pt>
                <c:pt idx="11663">
                  <c:v>99562</c:v>
                </c:pt>
                <c:pt idx="11664">
                  <c:v>302892</c:v>
                </c:pt>
                <c:pt idx="11665">
                  <c:v>107763</c:v>
                </c:pt>
                <c:pt idx="11666">
                  <c:v>74036</c:v>
                </c:pt>
                <c:pt idx="11667">
                  <c:v>141686</c:v>
                </c:pt>
                <c:pt idx="11668">
                  <c:v>71524</c:v>
                </c:pt>
                <c:pt idx="11669">
                  <c:v>70224</c:v>
                </c:pt>
                <c:pt idx="11670">
                  <c:v>81108</c:v>
                </c:pt>
                <c:pt idx="11671">
                  <c:v>105885</c:v>
                </c:pt>
                <c:pt idx="11672">
                  <c:v>32278</c:v>
                </c:pt>
                <c:pt idx="11673">
                  <c:v>60845</c:v>
                </c:pt>
                <c:pt idx="11674">
                  <c:v>140825</c:v>
                </c:pt>
                <c:pt idx="11675">
                  <c:v>124041</c:v>
                </c:pt>
                <c:pt idx="11676">
                  <c:v>94200</c:v>
                </c:pt>
                <c:pt idx="11677">
                  <c:v>82787</c:v>
                </c:pt>
                <c:pt idx="11678">
                  <c:v>449894</c:v>
                </c:pt>
                <c:pt idx="11679">
                  <c:v>2643320</c:v>
                </c:pt>
                <c:pt idx="11680">
                  <c:v>530729</c:v>
                </c:pt>
                <c:pt idx="11681">
                  <c:v>133918</c:v>
                </c:pt>
                <c:pt idx="11682">
                  <c:v>30539</c:v>
                </c:pt>
                <c:pt idx="11683">
                  <c:v>1861668</c:v>
                </c:pt>
                <c:pt idx="11684">
                  <c:v>1376135</c:v>
                </c:pt>
                <c:pt idx="11685">
                  <c:v>1920926</c:v>
                </c:pt>
                <c:pt idx="11686">
                  <c:v>1897017</c:v>
                </c:pt>
                <c:pt idx="11687">
                  <c:v>2471057</c:v>
                </c:pt>
                <c:pt idx="11688">
                  <c:v>415942</c:v>
                </c:pt>
                <c:pt idx="11689">
                  <c:v>64501</c:v>
                </c:pt>
                <c:pt idx="11690">
                  <c:v>45823</c:v>
                </c:pt>
                <c:pt idx="11691">
                  <c:v>79387</c:v>
                </c:pt>
                <c:pt idx="11692">
                  <c:v>550518</c:v>
                </c:pt>
                <c:pt idx="11693">
                  <c:v>728644</c:v>
                </c:pt>
                <c:pt idx="11694">
                  <c:v>1257923</c:v>
                </c:pt>
                <c:pt idx="11695">
                  <c:v>74483</c:v>
                </c:pt>
                <c:pt idx="11696">
                  <c:v>69179</c:v>
                </c:pt>
                <c:pt idx="11697">
                  <c:v>469379</c:v>
                </c:pt>
                <c:pt idx="11698">
                  <c:v>128547</c:v>
                </c:pt>
                <c:pt idx="11699">
                  <c:v>811182</c:v>
                </c:pt>
                <c:pt idx="11700">
                  <c:v>566755</c:v>
                </c:pt>
                <c:pt idx="11701">
                  <c:v>969292</c:v>
                </c:pt>
                <c:pt idx="11702">
                  <c:v>2067731</c:v>
                </c:pt>
                <c:pt idx="11703">
                  <c:v>1153945</c:v>
                </c:pt>
                <c:pt idx="11704">
                  <c:v>978793</c:v>
                </c:pt>
                <c:pt idx="11705">
                  <c:v>1598573</c:v>
                </c:pt>
                <c:pt idx="11706">
                  <c:v>1290109</c:v>
                </c:pt>
                <c:pt idx="11707">
                  <c:v>904591</c:v>
                </c:pt>
                <c:pt idx="11708">
                  <c:v>768242</c:v>
                </c:pt>
                <c:pt idx="11709">
                  <c:v>77545</c:v>
                </c:pt>
                <c:pt idx="11710">
                  <c:v>36222</c:v>
                </c:pt>
                <c:pt idx="11711">
                  <c:v>124320</c:v>
                </c:pt>
                <c:pt idx="11712">
                  <c:v>8137872</c:v>
                </c:pt>
                <c:pt idx="11713">
                  <c:v>46564</c:v>
                </c:pt>
                <c:pt idx="11714">
                  <c:v>349858</c:v>
                </c:pt>
                <c:pt idx="11715">
                  <c:v>246811</c:v>
                </c:pt>
                <c:pt idx="11716">
                  <c:v>640611</c:v>
                </c:pt>
                <c:pt idx="11717">
                  <c:v>20883</c:v>
                </c:pt>
                <c:pt idx="11718">
                  <c:v>531390</c:v>
                </c:pt>
                <c:pt idx="11719">
                  <c:v>95756</c:v>
                </c:pt>
                <c:pt idx="11720">
                  <c:v>406880</c:v>
                </c:pt>
                <c:pt idx="11721">
                  <c:v>434292</c:v>
                </c:pt>
                <c:pt idx="11722">
                  <c:v>826262</c:v>
                </c:pt>
                <c:pt idx="11723">
                  <c:v>1755796</c:v>
                </c:pt>
                <c:pt idx="11724">
                  <c:v>801578</c:v>
                </c:pt>
                <c:pt idx="11725">
                  <c:v>694555</c:v>
                </c:pt>
                <c:pt idx="11726">
                  <c:v>408872</c:v>
                </c:pt>
                <c:pt idx="11727">
                  <c:v>902702</c:v>
                </c:pt>
                <c:pt idx="11728">
                  <c:v>301529</c:v>
                </c:pt>
                <c:pt idx="11729">
                  <c:v>251635</c:v>
                </c:pt>
                <c:pt idx="11730">
                  <c:v>965187</c:v>
                </c:pt>
                <c:pt idx="11731">
                  <c:v>867679</c:v>
                </c:pt>
                <c:pt idx="11732">
                  <c:v>527937</c:v>
                </c:pt>
                <c:pt idx="11733">
                  <c:v>136570</c:v>
                </c:pt>
                <c:pt idx="11734">
                  <c:v>1650228</c:v>
                </c:pt>
                <c:pt idx="11735">
                  <c:v>118447</c:v>
                </c:pt>
                <c:pt idx="11736">
                  <c:v>187234</c:v>
                </c:pt>
                <c:pt idx="11737">
                  <c:v>131068</c:v>
                </c:pt>
                <c:pt idx="11738">
                  <c:v>234269</c:v>
                </c:pt>
                <c:pt idx="11739">
                  <c:v>128525</c:v>
                </c:pt>
                <c:pt idx="11740">
                  <c:v>30832</c:v>
                </c:pt>
                <c:pt idx="11741">
                  <c:v>194696</c:v>
                </c:pt>
                <c:pt idx="11742">
                  <c:v>912918</c:v>
                </c:pt>
                <c:pt idx="11743">
                  <c:v>980559</c:v>
                </c:pt>
                <c:pt idx="11744">
                  <c:v>3236130</c:v>
                </c:pt>
                <c:pt idx="11745">
                  <c:v>599943</c:v>
                </c:pt>
                <c:pt idx="11746">
                  <c:v>156913</c:v>
                </c:pt>
                <c:pt idx="11747">
                  <c:v>911102</c:v>
                </c:pt>
                <c:pt idx="11748">
                  <c:v>171348</c:v>
                </c:pt>
                <c:pt idx="11749">
                  <c:v>113364</c:v>
                </c:pt>
                <c:pt idx="11750">
                  <c:v>560453</c:v>
                </c:pt>
                <c:pt idx="11751">
                  <c:v>1610278</c:v>
                </c:pt>
                <c:pt idx="11752">
                  <c:v>922468</c:v>
                </c:pt>
                <c:pt idx="11753">
                  <c:v>83820</c:v>
                </c:pt>
                <c:pt idx="11754">
                  <c:v>4800152</c:v>
                </c:pt>
                <c:pt idx="11755">
                  <c:v>3401497</c:v>
                </c:pt>
                <c:pt idx="11756">
                  <c:v>926442</c:v>
                </c:pt>
                <c:pt idx="11757">
                  <c:v>7687098</c:v>
                </c:pt>
                <c:pt idx="11758">
                  <c:v>141900</c:v>
                </c:pt>
                <c:pt idx="11759">
                  <c:v>968692</c:v>
                </c:pt>
                <c:pt idx="11760">
                  <c:v>687739</c:v>
                </c:pt>
                <c:pt idx="11761">
                  <c:v>1091657</c:v>
                </c:pt>
                <c:pt idx="11762">
                  <c:v>856754</c:v>
                </c:pt>
                <c:pt idx="11763">
                  <c:v>450818</c:v>
                </c:pt>
                <c:pt idx="11764">
                  <c:v>314392</c:v>
                </c:pt>
                <c:pt idx="11765">
                  <c:v>3424579</c:v>
                </c:pt>
                <c:pt idx="11766">
                  <c:v>1590176</c:v>
                </c:pt>
                <c:pt idx="11767">
                  <c:v>457206</c:v>
                </c:pt>
                <c:pt idx="11768">
                  <c:v>378807</c:v>
                </c:pt>
                <c:pt idx="11769">
                  <c:v>931452</c:v>
                </c:pt>
                <c:pt idx="11770">
                  <c:v>419498</c:v>
                </c:pt>
                <c:pt idx="11771">
                  <c:v>358399</c:v>
                </c:pt>
                <c:pt idx="11772">
                  <c:v>150056</c:v>
                </c:pt>
                <c:pt idx="11773">
                  <c:v>1038786</c:v>
                </c:pt>
                <c:pt idx="11774">
                  <c:v>258993</c:v>
                </c:pt>
                <c:pt idx="11775">
                  <c:v>57069</c:v>
                </c:pt>
                <c:pt idx="11776">
                  <c:v>155890</c:v>
                </c:pt>
                <c:pt idx="11777">
                  <c:v>775194</c:v>
                </c:pt>
                <c:pt idx="11778">
                  <c:v>232859</c:v>
                </c:pt>
                <c:pt idx="11779">
                  <c:v>30810</c:v>
                </c:pt>
                <c:pt idx="11780">
                  <c:v>198700</c:v>
                </c:pt>
                <c:pt idx="11781">
                  <c:v>1536165</c:v>
                </c:pt>
                <c:pt idx="11782">
                  <c:v>1255931</c:v>
                </c:pt>
                <c:pt idx="11783">
                  <c:v>341463</c:v>
                </c:pt>
                <c:pt idx="11784">
                  <c:v>79014</c:v>
                </c:pt>
                <c:pt idx="11785">
                  <c:v>319386</c:v>
                </c:pt>
                <c:pt idx="11786">
                  <c:v>580452</c:v>
                </c:pt>
                <c:pt idx="11787">
                  <c:v>84293</c:v>
                </c:pt>
                <c:pt idx="11788">
                  <c:v>738923</c:v>
                </c:pt>
                <c:pt idx="11789">
                  <c:v>396624</c:v>
                </c:pt>
                <c:pt idx="11790">
                  <c:v>2297252</c:v>
                </c:pt>
                <c:pt idx="11791">
                  <c:v>793427</c:v>
                </c:pt>
                <c:pt idx="11792">
                  <c:v>2025569</c:v>
                </c:pt>
                <c:pt idx="11793">
                  <c:v>489577</c:v>
                </c:pt>
                <c:pt idx="11794">
                  <c:v>285075</c:v>
                </c:pt>
                <c:pt idx="11795">
                  <c:v>711414</c:v>
                </c:pt>
                <c:pt idx="11796">
                  <c:v>612376</c:v>
                </c:pt>
                <c:pt idx="11797">
                  <c:v>551795</c:v>
                </c:pt>
                <c:pt idx="11798">
                  <c:v>128775</c:v>
                </c:pt>
                <c:pt idx="11799">
                  <c:v>335762</c:v>
                </c:pt>
                <c:pt idx="11800">
                  <c:v>1185923</c:v>
                </c:pt>
                <c:pt idx="11801">
                  <c:v>162755</c:v>
                </c:pt>
                <c:pt idx="11802">
                  <c:v>164474</c:v>
                </c:pt>
                <c:pt idx="11803">
                  <c:v>248514</c:v>
                </c:pt>
                <c:pt idx="11804">
                  <c:v>427125</c:v>
                </c:pt>
                <c:pt idx="11805">
                  <c:v>426204</c:v>
                </c:pt>
                <c:pt idx="11806">
                  <c:v>3030716</c:v>
                </c:pt>
                <c:pt idx="11807">
                  <c:v>56297</c:v>
                </c:pt>
                <c:pt idx="11808">
                  <c:v>136460</c:v>
                </c:pt>
                <c:pt idx="11809">
                  <c:v>79645</c:v>
                </c:pt>
                <c:pt idx="11810">
                  <c:v>540331</c:v>
                </c:pt>
                <c:pt idx="11811">
                  <c:v>471744</c:v>
                </c:pt>
                <c:pt idx="11812">
                  <c:v>925594</c:v>
                </c:pt>
                <c:pt idx="11813">
                  <c:v>472492</c:v>
                </c:pt>
                <c:pt idx="11814">
                  <c:v>377096</c:v>
                </c:pt>
                <c:pt idx="11815">
                  <c:v>66773</c:v>
                </c:pt>
                <c:pt idx="11816">
                  <c:v>66514</c:v>
                </c:pt>
                <c:pt idx="11817">
                  <c:v>184732</c:v>
                </c:pt>
                <c:pt idx="11818">
                  <c:v>277398</c:v>
                </c:pt>
                <c:pt idx="11819">
                  <c:v>195183</c:v>
                </c:pt>
                <c:pt idx="11820">
                  <c:v>357414</c:v>
                </c:pt>
                <c:pt idx="11821">
                  <c:v>656851</c:v>
                </c:pt>
                <c:pt idx="11822">
                  <c:v>226629</c:v>
                </c:pt>
                <c:pt idx="11823">
                  <c:v>113881</c:v>
                </c:pt>
                <c:pt idx="11824">
                  <c:v>82659</c:v>
                </c:pt>
                <c:pt idx="11825">
                  <c:v>42564</c:v>
                </c:pt>
                <c:pt idx="11826">
                  <c:v>128721</c:v>
                </c:pt>
                <c:pt idx="11827">
                  <c:v>114756</c:v>
                </c:pt>
                <c:pt idx="11828">
                  <c:v>63695</c:v>
                </c:pt>
                <c:pt idx="11829">
                  <c:v>585175</c:v>
                </c:pt>
                <c:pt idx="11830">
                  <c:v>1331330</c:v>
                </c:pt>
                <c:pt idx="11831">
                  <c:v>2370897</c:v>
                </c:pt>
                <c:pt idx="11832">
                  <c:v>2893991</c:v>
                </c:pt>
                <c:pt idx="11833">
                  <c:v>54175</c:v>
                </c:pt>
                <c:pt idx="11834">
                  <c:v>2100285</c:v>
                </c:pt>
                <c:pt idx="11835">
                  <c:v>312937</c:v>
                </c:pt>
                <c:pt idx="11836">
                  <c:v>82793</c:v>
                </c:pt>
                <c:pt idx="11837">
                  <c:v>241016</c:v>
                </c:pt>
                <c:pt idx="11838">
                  <c:v>276998</c:v>
                </c:pt>
                <c:pt idx="11839">
                  <c:v>87231</c:v>
                </c:pt>
                <c:pt idx="11840">
                  <c:v>170644</c:v>
                </c:pt>
                <c:pt idx="11841">
                  <c:v>63801</c:v>
                </c:pt>
                <c:pt idx="11842">
                  <c:v>186116</c:v>
                </c:pt>
                <c:pt idx="11843">
                  <c:v>231971</c:v>
                </c:pt>
                <c:pt idx="11844">
                  <c:v>579259</c:v>
                </c:pt>
                <c:pt idx="11845">
                  <c:v>248207</c:v>
                </c:pt>
                <c:pt idx="11846">
                  <c:v>184626</c:v>
                </c:pt>
                <c:pt idx="11847">
                  <c:v>204475</c:v>
                </c:pt>
                <c:pt idx="11848">
                  <c:v>471221</c:v>
                </c:pt>
                <c:pt idx="11849">
                  <c:v>257868</c:v>
                </c:pt>
                <c:pt idx="11850">
                  <c:v>163990</c:v>
                </c:pt>
                <c:pt idx="11851">
                  <c:v>110263</c:v>
                </c:pt>
                <c:pt idx="11852">
                  <c:v>69499</c:v>
                </c:pt>
                <c:pt idx="11853">
                  <c:v>25712</c:v>
                </c:pt>
                <c:pt idx="11854">
                  <c:v>136107</c:v>
                </c:pt>
                <c:pt idx="11855">
                  <c:v>563003</c:v>
                </c:pt>
                <c:pt idx="11856">
                  <c:v>168660</c:v>
                </c:pt>
                <c:pt idx="11857">
                  <c:v>50417</c:v>
                </c:pt>
                <c:pt idx="11858">
                  <c:v>102146</c:v>
                </c:pt>
                <c:pt idx="11859">
                  <c:v>237449</c:v>
                </c:pt>
                <c:pt idx="11860">
                  <c:v>102238</c:v>
                </c:pt>
                <c:pt idx="11861">
                  <c:v>303246</c:v>
                </c:pt>
                <c:pt idx="11862">
                  <c:v>932219</c:v>
                </c:pt>
                <c:pt idx="11863">
                  <c:v>243629</c:v>
                </c:pt>
                <c:pt idx="11864">
                  <c:v>41487</c:v>
                </c:pt>
                <c:pt idx="11865">
                  <c:v>259210</c:v>
                </c:pt>
                <c:pt idx="11866">
                  <c:v>276174</c:v>
                </c:pt>
                <c:pt idx="11867">
                  <c:v>73117</c:v>
                </c:pt>
                <c:pt idx="11868">
                  <c:v>140255</c:v>
                </c:pt>
                <c:pt idx="11869">
                  <c:v>518743</c:v>
                </c:pt>
                <c:pt idx="11870">
                  <c:v>51185</c:v>
                </c:pt>
                <c:pt idx="11871">
                  <c:v>34197</c:v>
                </c:pt>
                <c:pt idx="11872">
                  <c:v>770445</c:v>
                </c:pt>
                <c:pt idx="11873">
                  <c:v>608973</c:v>
                </c:pt>
                <c:pt idx="11874">
                  <c:v>730412</c:v>
                </c:pt>
                <c:pt idx="11875">
                  <c:v>1965980</c:v>
                </c:pt>
                <c:pt idx="11876">
                  <c:v>742411</c:v>
                </c:pt>
                <c:pt idx="11877">
                  <c:v>657056</c:v>
                </c:pt>
                <c:pt idx="11878">
                  <c:v>482839</c:v>
                </c:pt>
                <c:pt idx="11879">
                  <c:v>447161</c:v>
                </c:pt>
                <c:pt idx="11880">
                  <c:v>344362</c:v>
                </c:pt>
                <c:pt idx="11881">
                  <c:v>309568</c:v>
                </c:pt>
                <c:pt idx="11882">
                  <c:v>593802</c:v>
                </c:pt>
                <c:pt idx="11883">
                  <c:v>369771</c:v>
                </c:pt>
                <c:pt idx="11884">
                  <c:v>499254</c:v>
                </c:pt>
                <c:pt idx="11885">
                  <c:v>546539</c:v>
                </c:pt>
                <c:pt idx="11886">
                  <c:v>286892</c:v>
                </c:pt>
                <c:pt idx="11887">
                  <c:v>329296</c:v>
                </c:pt>
                <c:pt idx="11888">
                  <c:v>278596</c:v>
                </c:pt>
                <c:pt idx="11889">
                  <c:v>546543</c:v>
                </c:pt>
                <c:pt idx="11890">
                  <c:v>283049</c:v>
                </c:pt>
                <c:pt idx="11891">
                  <c:v>337482</c:v>
                </c:pt>
                <c:pt idx="11892">
                  <c:v>376498</c:v>
                </c:pt>
                <c:pt idx="11893">
                  <c:v>482027</c:v>
                </c:pt>
                <c:pt idx="11894">
                  <c:v>424320</c:v>
                </c:pt>
                <c:pt idx="11895">
                  <c:v>247452</c:v>
                </c:pt>
                <c:pt idx="11896">
                  <c:v>266432</c:v>
                </c:pt>
                <c:pt idx="11897">
                  <c:v>267167</c:v>
                </c:pt>
                <c:pt idx="11898">
                  <c:v>289261</c:v>
                </c:pt>
                <c:pt idx="11899">
                  <c:v>537006</c:v>
                </c:pt>
                <c:pt idx="11900">
                  <c:v>319677</c:v>
                </c:pt>
                <c:pt idx="11901">
                  <c:v>412500</c:v>
                </c:pt>
                <c:pt idx="11902">
                  <c:v>405003</c:v>
                </c:pt>
                <c:pt idx="11903">
                  <c:v>441660</c:v>
                </c:pt>
                <c:pt idx="11904">
                  <c:v>559019</c:v>
                </c:pt>
                <c:pt idx="11905">
                  <c:v>793486</c:v>
                </c:pt>
                <c:pt idx="11906">
                  <c:v>306460</c:v>
                </c:pt>
                <c:pt idx="11907">
                  <c:v>344292</c:v>
                </c:pt>
                <c:pt idx="11908">
                  <c:v>391952</c:v>
                </c:pt>
                <c:pt idx="11909">
                  <c:v>694273</c:v>
                </c:pt>
                <c:pt idx="11910">
                  <c:v>487882</c:v>
                </c:pt>
                <c:pt idx="11911">
                  <c:v>287234</c:v>
                </c:pt>
                <c:pt idx="11912">
                  <c:v>437650</c:v>
                </c:pt>
                <c:pt idx="11913">
                  <c:v>938138</c:v>
                </c:pt>
                <c:pt idx="11914">
                  <c:v>586969</c:v>
                </c:pt>
                <c:pt idx="11915">
                  <c:v>922594</c:v>
                </c:pt>
                <c:pt idx="11916">
                  <c:v>540975</c:v>
                </c:pt>
                <c:pt idx="11917">
                  <c:v>542761</c:v>
                </c:pt>
                <c:pt idx="11918">
                  <c:v>500611</c:v>
                </c:pt>
                <c:pt idx="11919">
                  <c:v>530580</c:v>
                </c:pt>
                <c:pt idx="11920">
                  <c:v>1316021</c:v>
                </c:pt>
                <c:pt idx="11921">
                  <c:v>427877</c:v>
                </c:pt>
                <c:pt idx="11922">
                  <c:v>519970</c:v>
                </c:pt>
                <c:pt idx="11923">
                  <c:v>1426594</c:v>
                </c:pt>
                <c:pt idx="11924">
                  <c:v>893976</c:v>
                </c:pt>
                <c:pt idx="11925">
                  <c:v>507597</c:v>
                </c:pt>
                <c:pt idx="11926">
                  <c:v>1266496</c:v>
                </c:pt>
                <c:pt idx="11927">
                  <c:v>832975</c:v>
                </c:pt>
                <c:pt idx="11928">
                  <c:v>529782</c:v>
                </c:pt>
                <c:pt idx="11929">
                  <c:v>819280</c:v>
                </c:pt>
                <c:pt idx="11930">
                  <c:v>1089609</c:v>
                </c:pt>
                <c:pt idx="11931">
                  <c:v>827491</c:v>
                </c:pt>
                <c:pt idx="11932">
                  <c:v>843351</c:v>
                </c:pt>
                <c:pt idx="11933">
                  <c:v>697784</c:v>
                </c:pt>
                <c:pt idx="11934">
                  <c:v>792652</c:v>
                </c:pt>
                <c:pt idx="11935">
                  <c:v>849671</c:v>
                </c:pt>
                <c:pt idx="11936">
                  <c:v>465830</c:v>
                </c:pt>
                <c:pt idx="11937">
                  <c:v>564166</c:v>
                </c:pt>
                <c:pt idx="11938">
                  <c:v>535437</c:v>
                </c:pt>
                <c:pt idx="11939">
                  <c:v>743459</c:v>
                </c:pt>
                <c:pt idx="11940">
                  <c:v>1031935</c:v>
                </c:pt>
                <c:pt idx="11941">
                  <c:v>792484</c:v>
                </c:pt>
                <c:pt idx="11942">
                  <c:v>943235</c:v>
                </c:pt>
                <c:pt idx="11943">
                  <c:v>661002</c:v>
                </c:pt>
                <c:pt idx="11944">
                  <c:v>760275</c:v>
                </c:pt>
                <c:pt idx="11945">
                  <c:v>747064</c:v>
                </c:pt>
                <c:pt idx="11946">
                  <c:v>1043544</c:v>
                </c:pt>
                <c:pt idx="11947">
                  <c:v>619730</c:v>
                </c:pt>
                <c:pt idx="11948">
                  <c:v>870888</c:v>
                </c:pt>
                <c:pt idx="11949">
                  <c:v>592195</c:v>
                </c:pt>
                <c:pt idx="11950">
                  <c:v>534951</c:v>
                </c:pt>
                <c:pt idx="11951">
                  <c:v>454030</c:v>
                </c:pt>
                <c:pt idx="11952">
                  <c:v>772233</c:v>
                </c:pt>
                <c:pt idx="11953">
                  <c:v>508903</c:v>
                </c:pt>
                <c:pt idx="11954">
                  <c:v>864092</c:v>
                </c:pt>
                <c:pt idx="11955">
                  <c:v>376844</c:v>
                </c:pt>
                <c:pt idx="11956">
                  <c:v>606377</c:v>
                </c:pt>
                <c:pt idx="11957">
                  <c:v>887830</c:v>
                </c:pt>
                <c:pt idx="11958">
                  <c:v>512905</c:v>
                </c:pt>
                <c:pt idx="11959">
                  <c:v>1093087</c:v>
                </c:pt>
                <c:pt idx="11960">
                  <c:v>491659</c:v>
                </c:pt>
                <c:pt idx="11961">
                  <c:v>825653</c:v>
                </c:pt>
                <c:pt idx="11962">
                  <c:v>1303732</c:v>
                </c:pt>
                <c:pt idx="11963">
                  <c:v>1117346</c:v>
                </c:pt>
                <c:pt idx="11964">
                  <c:v>630932</c:v>
                </c:pt>
                <c:pt idx="11965">
                  <c:v>536911</c:v>
                </c:pt>
                <c:pt idx="11966">
                  <c:v>1159025</c:v>
                </c:pt>
                <c:pt idx="11967">
                  <c:v>550311</c:v>
                </c:pt>
                <c:pt idx="11968">
                  <c:v>930882</c:v>
                </c:pt>
                <c:pt idx="11969">
                  <c:v>2044125</c:v>
                </c:pt>
                <c:pt idx="11970">
                  <c:v>1267552</c:v>
                </c:pt>
                <c:pt idx="11971">
                  <c:v>560119</c:v>
                </c:pt>
                <c:pt idx="11972">
                  <c:v>1076028</c:v>
                </c:pt>
                <c:pt idx="11973">
                  <c:v>871909</c:v>
                </c:pt>
                <c:pt idx="11974">
                  <c:v>1075698</c:v>
                </c:pt>
                <c:pt idx="11975">
                  <c:v>1076856</c:v>
                </c:pt>
                <c:pt idx="11976">
                  <c:v>823874</c:v>
                </c:pt>
                <c:pt idx="11977">
                  <c:v>1261744</c:v>
                </c:pt>
                <c:pt idx="11978">
                  <c:v>1038410</c:v>
                </c:pt>
                <c:pt idx="11979">
                  <c:v>724509</c:v>
                </c:pt>
                <c:pt idx="11980">
                  <c:v>639046</c:v>
                </c:pt>
                <c:pt idx="11981">
                  <c:v>659592</c:v>
                </c:pt>
                <c:pt idx="11982">
                  <c:v>1324375</c:v>
                </c:pt>
                <c:pt idx="11983">
                  <c:v>572348</c:v>
                </c:pt>
                <c:pt idx="11984">
                  <c:v>704200</c:v>
                </c:pt>
                <c:pt idx="11985">
                  <c:v>62102</c:v>
                </c:pt>
                <c:pt idx="11986">
                  <c:v>123668</c:v>
                </c:pt>
                <c:pt idx="11987">
                  <c:v>108489</c:v>
                </c:pt>
                <c:pt idx="11988">
                  <c:v>78661</c:v>
                </c:pt>
                <c:pt idx="11989">
                  <c:v>40451</c:v>
                </c:pt>
                <c:pt idx="11990">
                  <c:v>104721</c:v>
                </c:pt>
                <c:pt idx="11991">
                  <c:v>1964745</c:v>
                </c:pt>
                <c:pt idx="11992">
                  <c:v>357335</c:v>
                </c:pt>
                <c:pt idx="11993">
                  <c:v>602755</c:v>
                </c:pt>
                <c:pt idx="11994">
                  <c:v>832732</c:v>
                </c:pt>
                <c:pt idx="11995">
                  <c:v>260978</c:v>
                </c:pt>
                <c:pt idx="11996">
                  <c:v>176595</c:v>
                </c:pt>
                <c:pt idx="11997">
                  <c:v>959916</c:v>
                </c:pt>
                <c:pt idx="11998">
                  <c:v>254864</c:v>
                </c:pt>
                <c:pt idx="11999">
                  <c:v>745051</c:v>
                </c:pt>
                <c:pt idx="12000">
                  <c:v>3344805</c:v>
                </c:pt>
                <c:pt idx="12001">
                  <c:v>3404447</c:v>
                </c:pt>
                <c:pt idx="12002">
                  <c:v>238383</c:v>
                </c:pt>
                <c:pt idx="12003">
                  <c:v>2246849</c:v>
                </c:pt>
                <c:pt idx="12004">
                  <c:v>70274</c:v>
                </c:pt>
                <c:pt idx="12005">
                  <c:v>287169</c:v>
                </c:pt>
                <c:pt idx="12006">
                  <c:v>4748704</c:v>
                </c:pt>
                <c:pt idx="12007">
                  <c:v>1543330</c:v>
                </c:pt>
                <c:pt idx="12008">
                  <c:v>2426665</c:v>
                </c:pt>
                <c:pt idx="12009">
                  <c:v>2459371</c:v>
                </c:pt>
                <c:pt idx="12010">
                  <c:v>334003</c:v>
                </c:pt>
                <c:pt idx="12011">
                  <c:v>6219503</c:v>
                </c:pt>
                <c:pt idx="12012">
                  <c:v>759766</c:v>
                </c:pt>
                <c:pt idx="12013">
                  <c:v>1004500</c:v>
                </c:pt>
                <c:pt idx="12014">
                  <c:v>53168</c:v>
                </c:pt>
                <c:pt idx="12015">
                  <c:v>105850</c:v>
                </c:pt>
                <c:pt idx="12016">
                  <c:v>124280</c:v>
                </c:pt>
                <c:pt idx="12017">
                  <c:v>77272</c:v>
                </c:pt>
                <c:pt idx="12018">
                  <c:v>583527</c:v>
                </c:pt>
                <c:pt idx="12019">
                  <c:v>182209</c:v>
                </c:pt>
                <c:pt idx="12020">
                  <c:v>109639</c:v>
                </c:pt>
                <c:pt idx="12021">
                  <c:v>173003</c:v>
                </c:pt>
                <c:pt idx="12022">
                  <c:v>132471</c:v>
                </c:pt>
                <c:pt idx="12023">
                  <c:v>24814</c:v>
                </c:pt>
                <c:pt idx="12024">
                  <c:v>36519</c:v>
                </c:pt>
                <c:pt idx="12025">
                  <c:v>47859</c:v>
                </c:pt>
                <c:pt idx="12026">
                  <c:v>24125</c:v>
                </c:pt>
                <c:pt idx="12027">
                  <c:v>99237</c:v>
                </c:pt>
                <c:pt idx="12028">
                  <c:v>128459</c:v>
                </c:pt>
                <c:pt idx="12029">
                  <c:v>16825</c:v>
                </c:pt>
                <c:pt idx="12030">
                  <c:v>149531</c:v>
                </c:pt>
                <c:pt idx="12031">
                  <c:v>683657</c:v>
                </c:pt>
                <c:pt idx="12032">
                  <c:v>72182</c:v>
                </c:pt>
                <c:pt idx="12033">
                  <c:v>107156</c:v>
                </c:pt>
                <c:pt idx="12034">
                  <c:v>183970</c:v>
                </c:pt>
                <c:pt idx="12035">
                  <c:v>1004746</c:v>
                </c:pt>
                <c:pt idx="12036">
                  <c:v>40152</c:v>
                </c:pt>
                <c:pt idx="12037">
                  <c:v>91505</c:v>
                </c:pt>
                <c:pt idx="12038">
                  <c:v>64256</c:v>
                </c:pt>
                <c:pt idx="12039">
                  <c:v>177434</c:v>
                </c:pt>
                <c:pt idx="12040">
                  <c:v>79236</c:v>
                </c:pt>
                <c:pt idx="12041">
                  <c:v>70709</c:v>
                </c:pt>
                <c:pt idx="12042">
                  <c:v>57708</c:v>
                </c:pt>
                <c:pt idx="12043">
                  <c:v>156779</c:v>
                </c:pt>
                <c:pt idx="12044">
                  <c:v>333813</c:v>
                </c:pt>
                <c:pt idx="12045">
                  <c:v>297304</c:v>
                </c:pt>
                <c:pt idx="12046">
                  <c:v>117174</c:v>
                </c:pt>
                <c:pt idx="12047">
                  <c:v>176136</c:v>
                </c:pt>
                <c:pt idx="12048">
                  <c:v>207817</c:v>
                </c:pt>
                <c:pt idx="12049">
                  <c:v>122003</c:v>
                </c:pt>
                <c:pt idx="12050">
                  <c:v>174723</c:v>
                </c:pt>
                <c:pt idx="12051">
                  <c:v>1419247</c:v>
                </c:pt>
                <c:pt idx="12052">
                  <c:v>1550341</c:v>
                </c:pt>
                <c:pt idx="12053">
                  <c:v>559411</c:v>
                </c:pt>
                <c:pt idx="12054">
                  <c:v>182900</c:v>
                </c:pt>
                <c:pt idx="12055">
                  <c:v>843798</c:v>
                </c:pt>
                <c:pt idx="12056">
                  <c:v>804317</c:v>
                </c:pt>
                <c:pt idx="12057">
                  <c:v>62095</c:v>
                </c:pt>
                <c:pt idx="12058">
                  <c:v>442209</c:v>
                </c:pt>
                <c:pt idx="12059">
                  <c:v>127995</c:v>
                </c:pt>
                <c:pt idx="12060">
                  <c:v>264186</c:v>
                </c:pt>
                <c:pt idx="12061">
                  <c:v>882297</c:v>
                </c:pt>
                <c:pt idx="12062">
                  <c:v>233741</c:v>
                </c:pt>
                <c:pt idx="12063">
                  <c:v>688076</c:v>
                </c:pt>
                <c:pt idx="12064">
                  <c:v>270412</c:v>
                </c:pt>
                <c:pt idx="12065">
                  <c:v>551219</c:v>
                </c:pt>
                <c:pt idx="12066">
                  <c:v>365057</c:v>
                </c:pt>
                <c:pt idx="12067">
                  <c:v>217699</c:v>
                </c:pt>
                <c:pt idx="12068">
                  <c:v>195835</c:v>
                </c:pt>
                <c:pt idx="12069">
                  <c:v>216377</c:v>
                </c:pt>
                <c:pt idx="12070">
                  <c:v>208813</c:v>
                </c:pt>
                <c:pt idx="12071">
                  <c:v>1042396</c:v>
                </c:pt>
                <c:pt idx="12072">
                  <c:v>12393755</c:v>
                </c:pt>
                <c:pt idx="12073">
                  <c:v>53822757</c:v>
                </c:pt>
                <c:pt idx="12074">
                  <c:v>65021</c:v>
                </c:pt>
                <c:pt idx="12075">
                  <c:v>386042</c:v>
                </c:pt>
                <c:pt idx="12076">
                  <c:v>154651</c:v>
                </c:pt>
                <c:pt idx="12077">
                  <c:v>25508</c:v>
                </c:pt>
                <c:pt idx="12078">
                  <c:v>37385</c:v>
                </c:pt>
                <c:pt idx="12079">
                  <c:v>864224</c:v>
                </c:pt>
                <c:pt idx="12080">
                  <c:v>27736</c:v>
                </c:pt>
                <c:pt idx="12081">
                  <c:v>267292</c:v>
                </c:pt>
                <c:pt idx="12082">
                  <c:v>377184</c:v>
                </c:pt>
                <c:pt idx="12083">
                  <c:v>54453</c:v>
                </c:pt>
                <c:pt idx="12084">
                  <c:v>303286</c:v>
                </c:pt>
                <c:pt idx="12085">
                  <c:v>150772</c:v>
                </c:pt>
                <c:pt idx="12086">
                  <c:v>25936</c:v>
                </c:pt>
                <c:pt idx="12087">
                  <c:v>72403</c:v>
                </c:pt>
                <c:pt idx="12088">
                  <c:v>211820</c:v>
                </c:pt>
                <c:pt idx="12089">
                  <c:v>167128</c:v>
                </c:pt>
                <c:pt idx="12090">
                  <c:v>374392</c:v>
                </c:pt>
                <c:pt idx="12091">
                  <c:v>61216</c:v>
                </c:pt>
                <c:pt idx="12092">
                  <c:v>242683</c:v>
                </c:pt>
                <c:pt idx="12093">
                  <c:v>127897</c:v>
                </c:pt>
                <c:pt idx="12094">
                  <c:v>1633387</c:v>
                </c:pt>
                <c:pt idx="12095">
                  <c:v>25873</c:v>
                </c:pt>
                <c:pt idx="12096">
                  <c:v>21464</c:v>
                </c:pt>
                <c:pt idx="12097">
                  <c:v>32747</c:v>
                </c:pt>
                <c:pt idx="12098">
                  <c:v>38670</c:v>
                </c:pt>
                <c:pt idx="12099">
                  <c:v>7061</c:v>
                </c:pt>
                <c:pt idx="12100">
                  <c:v>38459</c:v>
                </c:pt>
                <c:pt idx="12101">
                  <c:v>11277</c:v>
                </c:pt>
                <c:pt idx="12102">
                  <c:v>197313</c:v>
                </c:pt>
                <c:pt idx="12103">
                  <c:v>58105</c:v>
                </c:pt>
                <c:pt idx="12104">
                  <c:v>60610</c:v>
                </c:pt>
                <c:pt idx="12105">
                  <c:v>40658</c:v>
                </c:pt>
                <c:pt idx="12106">
                  <c:v>19582</c:v>
                </c:pt>
                <c:pt idx="12107">
                  <c:v>25464</c:v>
                </c:pt>
                <c:pt idx="12108">
                  <c:v>17193</c:v>
                </c:pt>
                <c:pt idx="12109">
                  <c:v>27579</c:v>
                </c:pt>
                <c:pt idx="12110">
                  <c:v>20937</c:v>
                </c:pt>
                <c:pt idx="12111">
                  <c:v>16825</c:v>
                </c:pt>
                <c:pt idx="12112">
                  <c:v>2709093</c:v>
                </c:pt>
                <c:pt idx="12113">
                  <c:v>395997</c:v>
                </c:pt>
                <c:pt idx="12114">
                  <c:v>1995546</c:v>
                </c:pt>
                <c:pt idx="12115">
                  <c:v>416611</c:v>
                </c:pt>
                <c:pt idx="12116">
                  <c:v>418393</c:v>
                </c:pt>
                <c:pt idx="12117">
                  <c:v>364526</c:v>
                </c:pt>
                <c:pt idx="12118">
                  <c:v>231009</c:v>
                </c:pt>
                <c:pt idx="12119">
                  <c:v>988258</c:v>
                </c:pt>
                <c:pt idx="12120">
                  <c:v>117092</c:v>
                </c:pt>
                <c:pt idx="12121">
                  <c:v>453552</c:v>
                </c:pt>
                <c:pt idx="12122">
                  <c:v>231241</c:v>
                </c:pt>
                <c:pt idx="12123">
                  <c:v>536908</c:v>
                </c:pt>
                <c:pt idx="12124">
                  <c:v>121302</c:v>
                </c:pt>
                <c:pt idx="12125">
                  <c:v>79239</c:v>
                </c:pt>
                <c:pt idx="12126">
                  <c:v>414767</c:v>
                </c:pt>
                <c:pt idx="12127">
                  <c:v>162374</c:v>
                </c:pt>
                <c:pt idx="12128">
                  <c:v>707747</c:v>
                </c:pt>
                <c:pt idx="12129">
                  <c:v>285261</c:v>
                </c:pt>
                <c:pt idx="12130">
                  <c:v>1739242</c:v>
                </c:pt>
                <c:pt idx="12131">
                  <c:v>1103642</c:v>
                </c:pt>
                <c:pt idx="12132">
                  <c:v>89768</c:v>
                </c:pt>
                <c:pt idx="12133">
                  <c:v>322996</c:v>
                </c:pt>
                <c:pt idx="12134">
                  <c:v>2764124</c:v>
                </c:pt>
                <c:pt idx="12135">
                  <c:v>100845</c:v>
                </c:pt>
                <c:pt idx="12136">
                  <c:v>856555</c:v>
                </c:pt>
                <c:pt idx="12137">
                  <c:v>1065194</c:v>
                </c:pt>
                <c:pt idx="12138">
                  <c:v>298782</c:v>
                </c:pt>
                <c:pt idx="12139">
                  <c:v>434353</c:v>
                </c:pt>
                <c:pt idx="12140">
                  <c:v>114838</c:v>
                </c:pt>
                <c:pt idx="12141">
                  <c:v>371553</c:v>
                </c:pt>
                <c:pt idx="12142">
                  <c:v>371267</c:v>
                </c:pt>
                <c:pt idx="12143">
                  <c:v>141305</c:v>
                </c:pt>
                <c:pt idx="12144">
                  <c:v>58009</c:v>
                </c:pt>
                <c:pt idx="12145">
                  <c:v>252523</c:v>
                </c:pt>
                <c:pt idx="12146">
                  <c:v>852095</c:v>
                </c:pt>
                <c:pt idx="12147">
                  <c:v>28098</c:v>
                </c:pt>
                <c:pt idx="12148">
                  <c:v>122381</c:v>
                </c:pt>
                <c:pt idx="12149">
                  <c:v>90619</c:v>
                </c:pt>
                <c:pt idx="12150">
                  <c:v>23848</c:v>
                </c:pt>
                <c:pt idx="12151">
                  <c:v>60646</c:v>
                </c:pt>
                <c:pt idx="12152">
                  <c:v>545538</c:v>
                </c:pt>
                <c:pt idx="12153">
                  <c:v>355989</c:v>
                </c:pt>
                <c:pt idx="12154">
                  <c:v>957187</c:v>
                </c:pt>
                <c:pt idx="12155">
                  <c:v>406740</c:v>
                </c:pt>
                <c:pt idx="12156">
                  <c:v>228034</c:v>
                </c:pt>
                <c:pt idx="12157">
                  <c:v>168986</c:v>
                </c:pt>
                <c:pt idx="12158">
                  <c:v>2005172</c:v>
                </c:pt>
                <c:pt idx="12159">
                  <c:v>3715225</c:v>
                </c:pt>
                <c:pt idx="12160">
                  <c:v>1215533</c:v>
                </c:pt>
                <c:pt idx="12161">
                  <c:v>1060769</c:v>
                </c:pt>
                <c:pt idx="12162">
                  <c:v>253668</c:v>
                </c:pt>
                <c:pt idx="12163">
                  <c:v>432786</c:v>
                </c:pt>
                <c:pt idx="12164">
                  <c:v>2176191</c:v>
                </c:pt>
                <c:pt idx="12165">
                  <c:v>862505</c:v>
                </c:pt>
                <c:pt idx="12166">
                  <c:v>73175</c:v>
                </c:pt>
                <c:pt idx="12167">
                  <c:v>1862554</c:v>
                </c:pt>
                <c:pt idx="12168">
                  <c:v>435530</c:v>
                </c:pt>
                <c:pt idx="12169">
                  <c:v>116047</c:v>
                </c:pt>
                <c:pt idx="12170">
                  <c:v>73395</c:v>
                </c:pt>
                <c:pt idx="12171">
                  <c:v>37231</c:v>
                </c:pt>
                <c:pt idx="12172">
                  <c:v>1122828</c:v>
                </c:pt>
                <c:pt idx="12173">
                  <c:v>397494</c:v>
                </c:pt>
                <c:pt idx="12174">
                  <c:v>3019522</c:v>
                </c:pt>
                <c:pt idx="12175">
                  <c:v>392757</c:v>
                </c:pt>
                <c:pt idx="12176">
                  <c:v>691856</c:v>
                </c:pt>
                <c:pt idx="12177">
                  <c:v>108156</c:v>
                </c:pt>
                <c:pt idx="12178">
                  <c:v>19050</c:v>
                </c:pt>
                <c:pt idx="12179">
                  <c:v>534414</c:v>
                </c:pt>
                <c:pt idx="12180">
                  <c:v>108185</c:v>
                </c:pt>
                <c:pt idx="12181">
                  <c:v>332249</c:v>
                </c:pt>
                <c:pt idx="12182">
                  <c:v>833016</c:v>
                </c:pt>
                <c:pt idx="12183">
                  <c:v>734563</c:v>
                </c:pt>
                <c:pt idx="12184">
                  <c:v>80708</c:v>
                </c:pt>
                <c:pt idx="12185">
                  <c:v>156580</c:v>
                </c:pt>
                <c:pt idx="12186">
                  <c:v>415534</c:v>
                </c:pt>
                <c:pt idx="12187">
                  <c:v>46728</c:v>
                </c:pt>
                <c:pt idx="12188">
                  <c:v>67142</c:v>
                </c:pt>
                <c:pt idx="12189">
                  <c:v>99926</c:v>
                </c:pt>
                <c:pt idx="12190">
                  <c:v>33286</c:v>
                </c:pt>
                <c:pt idx="12191">
                  <c:v>43098</c:v>
                </c:pt>
                <c:pt idx="12192">
                  <c:v>100863</c:v>
                </c:pt>
                <c:pt idx="12193">
                  <c:v>221166</c:v>
                </c:pt>
                <c:pt idx="12194">
                  <c:v>46693</c:v>
                </c:pt>
                <c:pt idx="12195">
                  <c:v>358503</c:v>
                </c:pt>
                <c:pt idx="12196">
                  <c:v>536252</c:v>
                </c:pt>
                <c:pt idx="12197">
                  <c:v>551612</c:v>
                </c:pt>
                <c:pt idx="12198">
                  <c:v>181117</c:v>
                </c:pt>
                <c:pt idx="12199">
                  <c:v>147218</c:v>
                </c:pt>
                <c:pt idx="12200">
                  <c:v>88986</c:v>
                </c:pt>
                <c:pt idx="12201">
                  <c:v>42489</c:v>
                </c:pt>
                <c:pt idx="12202">
                  <c:v>307355</c:v>
                </c:pt>
                <c:pt idx="12203">
                  <c:v>78837</c:v>
                </c:pt>
                <c:pt idx="12204">
                  <c:v>878135</c:v>
                </c:pt>
                <c:pt idx="12205">
                  <c:v>1285696</c:v>
                </c:pt>
                <c:pt idx="12206">
                  <c:v>142322</c:v>
                </c:pt>
                <c:pt idx="12207">
                  <c:v>77976</c:v>
                </c:pt>
                <c:pt idx="12208">
                  <c:v>617367</c:v>
                </c:pt>
                <c:pt idx="12209">
                  <c:v>164665</c:v>
                </c:pt>
                <c:pt idx="12210">
                  <c:v>2253818</c:v>
                </c:pt>
                <c:pt idx="12211">
                  <c:v>109690</c:v>
                </c:pt>
                <c:pt idx="12212">
                  <c:v>112316</c:v>
                </c:pt>
                <c:pt idx="12213">
                  <c:v>256408</c:v>
                </c:pt>
                <c:pt idx="12214">
                  <c:v>552781</c:v>
                </c:pt>
                <c:pt idx="12215">
                  <c:v>689959</c:v>
                </c:pt>
                <c:pt idx="12216">
                  <c:v>698186</c:v>
                </c:pt>
                <c:pt idx="12217">
                  <c:v>204061</c:v>
                </c:pt>
                <c:pt idx="12218">
                  <c:v>50358</c:v>
                </c:pt>
                <c:pt idx="12219">
                  <c:v>156303</c:v>
                </c:pt>
                <c:pt idx="12220">
                  <c:v>1301114</c:v>
                </c:pt>
                <c:pt idx="12221">
                  <c:v>867360</c:v>
                </c:pt>
                <c:pt idx="12222">
                  <c:v>133720</c:v>
                </c:pt>
                <c:pt idx="12223">
                  <c:v>272635</c:v>
                </c:pt>
                <c:pt idx="12224">
                  <c:v>1451929</c:v>
                </c:pt>
                <c:pt idx="12225">
                  <c:v>752697</c:v>
                </c:pt>
                <c:pt idx="12226">
                  <c:v>320353</c:v>
                </c:pt>
                <c:pt idx="12227">
                  <c:v>300557</c:v>
                </c:pt>
                <c:pt idx="12228">
                  <c:v>225119</c:v>
                </c:pt>
                <c:pt idx="12229">
                  <c:v>974104</c:v>
                </c:pt>
                <c:pt idx="12230">
                  <c:v>7678343</c:v>
                </c:pt>
                <c:pt idx="12231">
                  <c:v>84339</c:v>
                </c:pt>
                <c:pt idx="12232">
                  <c:v>38999</c:v>
                </c:pt>
                <c:pt idx="12233">
                  <c:v>9208</c:v>
                </c:pt>
                <c:pt idx="12234">
                  <c:v>207746</c:v>
                </c:pt>
                <c:pt idx="12235">
                  <c:v>513509</c:v>
                </c:pt>
                <c:pt idx="12236">
                  <c:v>235058</c:v>
                </c:pt>
                <c:pt idx="12237">
                  <c:v>102628</c:v>
                </c:pt>
                <c:pt idx="12238">
                  <c:v>465082</c:v>
                </c:pt>
                <c:pt idx="12239">
                  <c:v>75601</c:v>
                </c:pt>
                <c:pt idx="12240">
                  <c:v>2933896</c:v>
                </c:pt>
                <c:pt idx="12241">
                  <c:v>143307</c:v>
                </c:pt>
                <c:pt idx="12242">
                  <c:v>403594</c:v>
                </c:pt>
                <c:pt idx="12243">
                  <c:v>1065369</c:v>
                </c:pt>
                <c:pt idx="12244">
                  <c:v>623194</c:v>
                </c:pt>
                <c:pt idx="12245">
                  <c:v>2004333</c:v>
                </c:pt>
                <c:pt idx="12246">
                  <c:v>42442</c:v>
                </c:pt>
                <c:pt idx="12247">
                  <c:v>70653</c:v>
                </c:pt>
                <c:pt idx="12248">
                  <c:v>308260</c:v>
                </c:pt>
                <c:pt idx="12249">
                  <c:v>1617427</c:v>
                </c:pt>
                <c:pt idx="12250">
                  <c:v>81619</c:v>
                </c:pt>
                <c:pt idx="12251">
                  <c:v>70747</c:v>
                </c:pt>
                <c:pt idx="12252">
                  <c:v>271065</c:v>
                </c:pt>
                <c:pt idx="12253">
                  <c:v>173677</c:v>
                </c:pt>
                <c:pt idx="12254">
                  <c:v>50220</c:v>
                </c:pt>
                <c:pt idx="12255">
                  <c:v>325336</c:v>
                </c:pt>
                <c:pt idx="12256">
                  <c:v>1243059</c:v>
                </c:pt>
                <c:pt idx="12257">
                  <c:v>342894</c:v>
                </c:pt>
                <c:pt idx="12258">
                  <c:v>37377</c:v>
                </c:pt>
                <c:pt idx="12259">
                  <c:v>158965</c:v>
                </c:pt>
                <c:pt idx="12260">
                  <c:v>383509</c:v>
                </c:pt>
                <c:pt idx="12261">
                  <c:v>718884</c:v>
                </c:pt>
                <c:pt idx="12262">
                  <c:v>99940</c:v>
                </c:pt>
                <c:pt idx="12263">
                  <c:v>85923</c:v>
                </c:pt>
                <c:pt idx="12264">
                  <c:v>361178</c:v>
                </c:pt>
                <c:pt idx="12265">
                  <c:v>13234006</c:v>
                </c:pt>
                <c:pt idx="12266">
                  <c:v>124699</c:v>
                </c:pt>
                <c:pt idx="12267">
                  <c:v>2490776</c:v>
                </c:pt>
                <c:pt idx="12268">
                  <c:v>162764</c:v>
                </c:pt>
                <c:pt idx="12269">
                  <c:v>2903560</c:v>
                </c:pt>
                <c:pt idx="12270">
                  <c:v>2331112</c:v>
                </c:pt>
                <c:pt idx="12271">
                  <c:v>2325233</c:v>
                </c:pt>
                <c:pt idx="12272">
                  <c:v>77211</c:v>
                </c:pt>
                <c:pt idx="12273">
                  <c:v>16148</c:v>
                </c:pt>
                <c:pt idx="12274">
                  <c:v>116716</c:v>
                </c:pt>
                <c:pt idx="12275">
                  <c:v>163220</c:v>
                </c:pt>
                <c:pt idx="12276">
                  <c:v>153138</c:v>
                </c:pt>
                <c:pt idx="12277">
                  <c:v>72744</c:v>
                </c:pt>
                <c:pt idx="12278">
                  <c:v>78748</c:v>
                </c:pt>
                <c:pt idx="12279">
                  <c:v>70742</c:v>
                </c:pt>
                <c:pt idx="12280">
                  <c:v>171121</c:v>
                </c:pt>
                <c:pt idx="12281">
                  <c:v>203015</c:v>
                </c:pt>
                <c:pt idx="12282">
                  <c:v>544282</c:v>
                </c:pt>
                <c:pt idx="12283">
                  <c:v>9442</c:v>
                </c:pt>
                <c:pt idx="12284">
                  <c:v>30389</c:v>
                </c:pt>
                <c:pt idx="12285">
                  <c:v>41558</c:v>
                </c:pt>
                <c:pt idx="12286">
                  <c:v>41184</c:v>
                </c:pt>
                <c:pt idx="12287">
                  <c:v>35712</c:v>
                </c:pt>
                <c:pt idx="12288">
                  <c:v>25778</c:v>
                </c:pt>
                <c:pt idx="12289">
                  <c:v>37384</c:v>
                </c:pt>
                <c:pt idx="12290">
                  <c:v>38708</c:v>
                </c:pt>
                <c:pt idx="12291">
                  <c:v>27035</c:v>
                </c:pt>
                <c:pt idx="12292">
                  <c:v>55742</c:v>
                </c:pt>
                <c:pt idx="12293">
                  <c:v>45816</c:v>
                </c:pt>
                <c:pt idx="12294">
                  <c:v>46265</c:v>
                </c:pt>
                <c:pt idx="12295">
                  <c:v>35179</c:v>
                </c:pt>
                <c:pt idx="12296">
                  <c:v>28071</c:v>
                </c:pt>
                <c:pt idx="12297">
                  <c:v>53089</c:v>
                </c:pt>
                <c:pt idx="12298">
                  <c:v>77545</c:v>
                </c:pt>
                <c:pt idx="12299">
                  <c:v>65997</c:v>
                </c:pt>
                <c:pt idx="12300">
                  <c:v>54410</c:v>
                </c:pt>
                <c:pt idx="12301">
                  <c:v>970243</c:v>
                </c:pt>
                <c:pt idx="12302">
                  <c:v>999150</c:v>
                </c:pt>
                <c:pt idx="12303">
                  <c:v>583855</c:v>
                </c:pt>
                <c:pt idx="12304">
                  <c:v>1364323</c:v>
                </c:pt>
                <c:pt idx="12305">
                  <c:v>397864</c:v>
                </c:pt>
                <c:pt idx="12306">
                  <c:v>545673</c:v>
                </c:pt>
                <c:pt idx="12307">
                  <c:v>178418</c:v>
                </c:pt>
                <c:pt idx="12308">
                  <c:v>281700</c:v>
                </c:pt>
                <c:pt idx="12309">
                  <c:v>254377</c:v>
                </c:pt>
                <c:pt idx="12310">
                  <c:v>303064</c:v>
                </c:pt>
                <c:pt idx="12311">
                  <c:v>429648</c:v>
                </c:pt>
                <c:pt idx="12312">
                  <c:v>1176940</c:v>
                </c:pt>
                <c:pt idx="12313">
                  <c:v>881585</c:v>
                </c:pt>
                <c:pt idx="12314">
                  <c:v>437629</c:v>
                </c:pt>
                <c:pt idx="12315">
                  <c:v>149693</c:v>
                </c:pt>
                <c:pt idx="12316">
                  <c:v>267265</c:v>
                </c:pt>
                <c:pt idx="12317">
                  <c:v>668658</c:v>
                </c:pt>
                <c:pt idx="12318">
                  <c:v>488546</c:v>
                </c:pt>
                <c:pt idx="12319">
                  <c:v>342345</c:v>
                </c:pt>
                <c:pt idx="12320">
                  <c:v>244775</c:v>
                </c:pt>
                <c:pt idx="12321">
                  <c:v>697936</c:v>
                </c:pt>
                <c:pt idx="12322">
                  <c:v>373242</c:v>
                </c:pt>
                <c:pt idx="12323">
                  <c:v>201343</c:v>
                </c:pt>
                <c:pt idx="12324">
                  <c:v>349376</c:v>
                </c:pt>
                <c:pt idx="12325">
                  <c:v>277839</c:v>
                </c:pt>
                <c:pt idx="12326">
                  <c:v>306173</c:v>
                </c:pt>
                <c:pt idx="12327">
                  <c:v>332578</c:v>
                </c:pt>
                <c:pt idx="12328">
                  <c:v>201685</c:v>
                </c:pt>
                <c:pt idx="12329">
                  <c:v>956711</c:v>
                </c:pt>
                <c:pt idx="12330">
                  <c:v>218081</c:v>
                </c:pt>
                <c:pt idx="12331">
                  <c:v>460143</c:v>
                </c:pt>
                <c:pt idx="12332">
                  <c:v>1225379</c:v>
                </c:pt>
                <c:pt idx="12333">
                  <c:v>745340</c:v>
                </c:pt>
                <c:pt idx="12334">
                  <c:v>10385748</c:v>
                </c:pt>
                <c:pt idx="12335">
                  <c:v>3967200</c:v>
                </c:pt>
                <c:pt idx="12336">
                  <c:v>471296</c:v>
                </c:pt>
                <c:pt idx="12337">
                  <c:v>64179</c:v>
                </c:pt>
                <c:pt idx="12338">
                  <c:v>1147171</c:v>
                </c:pt>
                <c:pt idx="12339">
                  <c:v>268658</c:v>
                </c:pt>
                <c:pt idx="12340">
                  <c:v>253309</c:v>
                </c:pt>
                <c:pt idx="12341">
                  <c:v>127805</c:v>
                </c:pt>
                <c:pt idx="12342">
                  <c:v>246417</c:v>
                </c:pt>
                <c:pt idx="12343">
                  <c:v>655219</c:v>
                </c:pt>
                <c:pt idx="12344">
                  <c:v>335858</c:v>
                </c:pt>
                <c:pt idx="12345">
                  <c:v>115099</c:v>
                </c:pt>
                <c:pt idx="12346">
                  <c:v>445920</c:v>
                </c:pt>
                <c:pt idx="12347">
                  <c:v>1610076</c:v>
                </c:pt>
                <c:pt idx="12348">
                  <c:v>1214423</c:v>
                </c:pt>
                <c:pt idx="12349">
                  <c:v>443772</c:v>
                </c:pt>
                <c:pt idx="12350">
                  <c:v>573453</c:v>
                </c:pt>
                <c:pt idx="12351">
                  <c:v>1005633</c:v>
                </c:pt>
                <c:pt idx="12352">
                  <c:v>234085</c:v>
                </c:pt>
                <c:pt idx="12353">
                  <c:v>368814</c:v>
                </c:pt>
                <c:pt idx="12354">
                  <c:v>268380</c:v>
                </c:pt>
                <c:pt idx="12355">
                  <c:v>209402</c:v>
                </c:pt>
                <c:pt idx="12356">
                  <c:v>60670</c:v>
                </c:pt>
                <c:pt idx="12357">
                  <c:v>435188</c:v>
                </c:pt>
                <c:pt idx="12358">
                  <c:v>72685</c:v>
                </c:pt>
                <c:pt idx="12359">
                  <c:v>309773</c:v>
                </c:pt>
                <c:pt idx="12360">
                  <c:v>534393</c:v>
                </c:pt>
                <c:pt idx="12361">
                  <c:v>640435</c:v>
                </c:pt>
                <c:pt idx="12362">
                  <c:v>394178</c:v>
                </c:pt>
                <c:pt idx="12363">
                  <c:v>131156</c:v>
                </c:pt>
                <c:pt idx="12364">
                  <c:v>41156</c:v>
                </c:pt>
                <c:pt idx="12365">
                  <c:v>32961</c:v>
                </c:pt>
                <c:pt idx="12366">
                  <c:v>63650</c:v>
                </c:pt>
                <c:pt idx="12367">
                  <c:v>1931985</c:v>
                </c:pt>
                <c:pt idx="12368">
                  <c:v>444332</c:v>
                </c:pt>
                <c:pt idx="12369">
                  <c:v>23949</c:v>
                </c:pt>
                <c:pt idx="12370">
                  <c:v>201477</c:v>
                </c:pt>
                <c:pt idx="12371">
                  <c:v>1754643</c:v>
                </c:pt>
                <c:pt idx="12372">
                  <c:v>1062676</c:v>
                </c:pt>
                <c:pt idx="12373">
                  <c:v>85549</c:v>
                </c:pt>
                <c:pt idx="12374">
                  <c:v>619034</c:v>
                </c:pt>
                <c:pt idx="12375">
                  <c:v>145401</c:v>
                </c:pt>
                <c:pt idx="12376">
                  <c:v>833374</c:v>
                </c:pt>
                <c:pt idx="12377">
                  <c:v>189512</c:v>
                </c:pt>
                <c:pt idx="12378">
                  <c:v>518271</c:v>
                </c:pt>
                <c:pt idx="12379">
                  <c:v>2733632</c:v>
                </c:pt>
                <c:pt idx="12380">
                  <c:v>148704</c:v>
                </c:pt>
                <c:pt idx="12381">
                  <c:v>422286</c:v>
                </c:pt>
                <c:pt idx="12382">
                  <c:v>207487</c:v>
                </c:pt>
                <c:pt idx="12383">
                  <c:v>149964</c:v>
                </c:pt>
                <c:pt idx="12384">
                  <c:v>1587447</c:v>
                </c:pt>
                <c:pt idx="12385">
                  <c:v>1084069</c:v>
                </c:pt>
                <c:pt idx="12386">
                  <c:v>540330</c:v>
                </c:pt>
                <c:pt idx="12387">
                  <c:v>88132</c:v>
                </c:pt>
                <c:pt idx="12388">
                  <c:v>631326</c:v>
                </c:pt>
                <c:pt idx="12389">
                  <c:v>257014</c:v>
                </c:pt>
                <c:pt idx="12390">
                  <c:v>117835</c:v>
                </c:pt>
                <c:pt idx="12391">
                  <c:v>212830</c:v>
                </c:pt>
                <c:pt idx="12392">
                  <c:v>312635</c:v>
                </c:pt>
                <c:pt idx="12393">
                  <c:v>311048</c:v>
                </c:pt>
                <c:pt idx="12394">
                  <c:v>346107</c:v>
                </c:pt>
                <c:pt idx="12395">
                  <c:v>207470</c:v>
                </c:pt>
                <c:pt idx="12396">
                  <c:v>122312</c:v>
                </c:pt>
                <c:pt idx="12397">
                  <c:v>1080897</c:v>
                </c:pt>
                <c:pt idx="12398">
                  <c:v>1581988</c:v>
                </c:pt>
                <c:pt idx="12399">
                  <c:v>313617</c:v>
                </c:pt>
                <c:pt idx="12400">
                  <c:v>851879</c:v>
                </c:pt>
                <c:pt idx="12401">
                  <c:v>1863808</c:v>
                </c:pt>
                <c:pt idx="12402">
                  <c:v>1960946</c:v>
                </c:pt>
                <c:pt idx="12403">
                  <c:v>139464</c:v>
                </c:pt>
                <c:pt idx="12404">
                  <c:v>55002</c:v>
                </c:pt>
                <c:pt idx="12405">
                  <c:v>210337</c:v>
                </c:pt>
                <c:pt idx="12406">
                  <c:v>49772</c:v>
                </c:pt>
                <c:pt idx="12407">
                  <c:v>395642</c:v>
                </c:pt>
                <c:pt idx="12408">
                  <c:v>957050</c:v>
                </c:pt>
                <c:pt idx="12409">
                  <c:v>331133</c:v>
                </c:pt>
                <c:pt idx="12410">
                  <c:v>340476</c:v>
                </c:pt>
                <c:pt idx="12411">
                  <c:v>31257</c:v>
                </c:pt>
                <c:pt idx="12412">
                  <c:v>510615</c:v>
                </c:pt>
                <c:pt idx="12413">
                  <c:v>651338</c:v>
                </c:pt>
                <c:pt idx="12414">
                  <c:v>1039970</c:v>
                </c:pt>
                <c:pt idx="12415">
                  <c:v>151672</c:v>
                </c:pt>
                <c:pt idx="12416">
                  <c:v>272946</c:v>
                </c:pt>
                <c:pt idx="12417">
                  <c:v>859931</c:v>
                </c:pt>
                <c:pt idx="12418">
                  <c:v>112742</c:v>
                </c:pt>
                <c:pt idx="12419">
                  <c:v>12922</c:v>
                </c:pt>
                <c:pt idx="12420">
                  <c:v>196674</c:v>
                </c:pt>
                <c:pt idx="12421">
                  <c:v>878016</c:v>
                </c:pt>
                <c:pt idx="12422">
                  <c:v>66779</c:v>
                </c:pt>
                <c:pt idx="12423">
                  <c:v>126021</c:v>
                </c:pt>
                <c:pt idx="12424">
                  <c:v>352801</c:v>
                </c:pt>
                <c:pt idx="12425">
                  <c:v>96682</c:v>
                </c:pt>
                <c:pt idx="12426">
                  <c:v>17297</c:v>
                </c:pt>
                <c:pt idx="12427">
                  <c:v>324393</c:v>
                </c:pt>
                <c:pt idx="12428">
                  <c:v>124642</c:v>
                </c:pt>
                <c:pt idx="12429">
                  <c:v>489449</c:v>
                </c:pt>
                <c:pt idx="12430">
                  <c:v>305023</c:v>
                </c:pt>
                <c:pt idx="12431">
                  <c:v>144926</c:v>
                </c:pt>
                <c:pt idx="12432">
                  <c:v>53875</c:v>
                </c:pt>
                <c:pt idx="12433">
                  <c:v>63710</c:v>
                </c:pt>
                <c:pt idx="12434">
                  <c:v>124147</c:v>
                </c:pt>
                <c:pt idx="12435">
                  <c:v>284989</c:v>
                </c:pt>
                <c:pt idx="12436">
                  <c:v>68961</c:v>
                </c:pt>
                <c:pt idx="12437">
                  <c:v>163032</c:v>
                </c:pt>
                <c:pt idx="12438">
                  <c:v>59907</c:v>
                </c:pt>
                <c:pt idx="12439">
                  <c:v>1183611</c:v>
                </c:pt>
                <c:pt idx="12440">
                  <c:v>133512</c:v>
                </c:pt>
                <c:pt idx="12441">
                  <c:v>76262</c:v>
                </c:pt>
                <c:pt idx="12442">
                  <c:v>1957425</c:v>
                </c:pt>
                <c:pt idx="12443">
                  <c:v>118795</c:v>
                </c:pt>
                <c:pt idx="12444">
                  <c:v>13241801</c:v>
                </c:pt>
                <c:pt idx="12445">
                  <c:v>399034</c:v>
                </c:pt>
                <c:pt idx="12446">
                  <c:v>106582</c:v>
                </c:pt>
                <c:pt idx="12447">
                  <c:v>2115548</c:v>
                </c:pt>
                <c:pt idx="12448">
                  <c:v>452219</c:v>
                </c:pt>
                <c:pt idx="12449">
                  <c:v>304033</c:v>
                </c:pt>
                <c:pt idx="12450">
                  <c:v>1126296</c:v>
                </c:pt>
                <c:pt idx="12451">
                  <c:v>39190</c:v>
                </c:pt>
                <c:pt idx="12452">
                  <c:v>171709</c:v>
                </c:pt>
                <c:pt idx="12453">
                  <c:v>145889</c:v>
                </c:pt>
                <c:pt idx="12454">
                  <c:v>352696</c:v>
                </c:pt>
                <c:pt idx="12455">
                  <c:v>56191</c:v>
                </c:pt>
                <c:pt idx="12456">
                  <c:v>114653</c:v>
                </c:pt>
                <c:pt idx="12457">
                  <c:v>1576814</c:v>
                </c:pt>
                <c:pt idx="12458">
                  <c:v>60665</c:v>
                </c:pt>
                <c:pt idx="12459">
                  <c:v>176140</c:v>
                </c:pt>
                <c:pt idx="12460">
                  <c:v>222305</c:v>
                </c:pt>
                <c:pt idx="12461">
                  <c:v>13134</c:v>
                </c:pt>
                <c:pt idx="12462">
                  <c:v>170004</c:v>
                </c:pt>
                <c:pt idx="12463">
                  <c:v>359240</c:v>
                </c:pt>
                <c:pt idx="12464">
                  <c:v>3439987</c:v>
                </c:pt>
                <c:pt idx="12465">
                  <c:v>86736</c:v>
                </c:pt>
                <c:pt idx="12466">
                  <c:v>1505774</c:v>
                </c:pt>
                <c:pt idx="12467">
                  <c:v>477353</c:v>
                </c:pt>
                <c:pt idx="12468">
                  <c:v>2983739</c:v>
                </c:pt>
                <c:pt idx="12469">
                  <c:v>55739</c:v>
                </c:pt>
                <c:pt idx="12470">
                  <c:v>69065</c:v>
                </c:pt>
                <c:pt idx="12471">
                  <c:v>733848</c:v>
                </c:pt>
                <c:pt idx="12472">
                  <c:v>564472</c:v>
                </c:pt>
                <c:pt idx="12473">
                  <c:v>29682</c:v>
                </c:pt>
                <c:pt idx="12474">
                  <c:v>59237</c:v>
                </c:pt>
                <c:pt idx="12475">
                  <c:v>364315</c:v>
                </c:pt>
                <c:pt idx="12476">
                  <c:v>96680</c:v>
                </c:pt>
                <c:pt idx="12477">
                  <c:v>55473</c:v>
                </c:pt>
                <c:pt idx="12478">
                  <c:v>2229357</c:v>
                </c:pt>
                <c:pt idx="12479">
                  <c:v>16363949</c:v>
                </c:pt>
                <c:pt idx="12480">
                  <c:v>1510223</c:v>
                </c:pt>
                <c:pt idx="12481">
                  <c:v>580269</c:v>
                </c:pt>
                <c:pt idx="12482">
                  <c:v>686128</c:v>
                </c:pt>
                <c:pt idx="12483">
                  <c:v>282945</c:v>
                </c:pt>
                <c:pt idx="12484">
                  <c:v>48496</c:v>
                </c:pt>
                <c:pt idx="12485">
                  <c:v>30040</c:v>
                </c:pt>
                <c:pt idx="12486">
                  <c:v>592292</c:v>
                </c:pt>
                <c:pt idx="12487">
                  <c:v>685077</c:v>
                </c:pt>
                <c:pt idx="12488">
                  <c:v>531459</c:v>
                </c:pt>
                <c:pt idx="12489">
                  <c:v>378046</c:v>
                </c:pt>
                <c:pt idx="12490">
                  <c:v>7594291</c:v>
                </c:pt>
                <c:pt idx="12491">
                  <c:v>224038</c:v>
                </c:pt>
                <c:pt idx="12492">
                  <c:v>563675</c:v>
                </c:pt>
                <c:pt idx="12493">
                  <c:v>156313</c:v>
                </c:pt>
                <c:pt idx="12494">
                  <c:v>77810</c:v>
                </c:pt>
                <c:pt idx="12495">
                  <c:v>2838825</c:v>
                </c:pt>
                <c:pt idx="12496">
                  <c:v>2364382</c:v>
                </c:pt>
                <c:pt idx="12497">
                  <c:v>213713</c:v>
                </c:pt>
                <c:pt idx="12498">
                  <c:v>477401</c:v>
                </c:pt>
                <c:pt idx="12499">
                  <c:v>81648</c:v>
                </c:pt>
                <c:pt idx="12500">
                  <c:v>113306</c:v>
                </c:pt>
                <c:pt idx="12501">
                  <c:v>161715</c:v>
                </c:pt>
                <c:pt idx="12502">
                  <c:v>1248214</c:v>
                </c:pt>
                <c:pt idx="12503">
                  <c:v>146885</c:v>
                </c:pt>
                <c:pt idx="12504">
                  <c:v>661514</c:v>
                </c:pt>
                <c:pt idx="12505">
                  <c:v>466750</c:v>
                </c:pt>
                <c:pt idx="12506">
                  <c:v>142592</c:v>
                </c:pt>
                <c:pt idx="12507">
                  <c:v>422925</c:v>
                </c:pt>
                <c:pt idx="12508">
                  <c:v>491459</c:v>
                </c:pt>
                <c:pt idx="12509">
                  <c:v>639525</c:v>
                </c:pt>
                <c:pt idx="12510">
                  <c:v>374384</c:v>
                </c:pt>
                <c:pt idx="12511">
                  <c:v>60209</c:v>
                </c:pt>
                <c:pt idx="12512">
                  <c:v>288950</c:v>
                </c:pt>
                <c:pt idx="12513">
                  <c:v>1431748</c:v>
                </c:pt>
                <c:pt idx="12514">
                  <c:v>140236</c:v>
                </c:pt>
                <c:pt idx="12515">
                  <c:v>129163</c:v>
                </c:pt>
                <c:pt idx="12516">
                  <c:v>653594</c:v>
                </c:pt>
                <c:pt idx="12517">
                  <c:v>366464</c:v>
                </c:pt>
                <c:pt idx="12518">
                  <c:v>58371</c:v>
                </c:pt>
                <c:pt idx="12519">
                  <c:v>4555785</c:v>
                </c:pt>
                <c:pt idx="12520">
                  <c:v>1886337</c:v>
                </c:pt>
                <c:pt idx="12521">
                  <c:v>660642</c:v>
                </c:pt>
                <c:pt idx="12522">
                  <c:v>1850428</c:v>
                </c:pt>
                <c:pt idx="12523">
                  <c:v>285493</c:v>
                </c:pt>
                <c:pt idx="12524">
                  <c:v>1444683</c:v>
                </c:pt>
                <c:pt idx="12525">
                  <c:v>6074141</c:v>
                </c:pt>
                <c:pt idx="12526">
                  <c:v>23891</c:v>
                </c:pt>
                <c:pt idx="12527">
                  <c:v>17902</c:v>
                </c:pt>
                <c:pt idx="12528">
                  <c:v>20416</c:v>
                </c:pt>
                <c:pt idx="12529">
                  <c:v>16974</c:v>
                </c:pt>
                <c:pt idx="12530">
                  <c:v>30300</c:v>
                </c:pt>
                <c:pt idx="12531">
                  <c:v>2183158</c:v>
                </c:pt>
                <c:pt idx="12532">
                  <c:v>371205</c:v>
                </c:pt>
                <c:pt idx="12533">
                  <c:v>69973</c:v>
                </c:pt>
                <c:pt idx="12534">
                  <c:v>200631</c:v>
                </c:pt>
                <c:pt idx="12535">
                  <c:v>199575</c:v>
                </c:pt>
                <c:pt idx="12536">
                  <c:v>173202</c:v>
                </c:pt>
                <c:pt idx="12537">
                  <c:v>270266</c:v>
                </c:pt>
                <c:pt idx="12538">
                  <c:v>283054</c:v>
                </c:pt>
                <c:pt idx="12539">
                  <c:v>243199</c:v>
                </c:pt>
                <c:pt idx="12540">
                  <c:v>157337</c:v>
                </c:pt>
                <c:pt idx="12541">
                  <c:v>230553</c:v>
                </c:pt>
                <c:pt idx="12542">
                  <c:v>67303</c:v>
                </c:pt>
                <c:pt idx="12543">
                  <c:v>209877</c:v>
                </c:pt>
                <c:pt idx="12544">
                  <c:v>290946</c:v>
                </c:pt>
                <c:pt idx="12545">
                  <c:v>235365</c:v>
                </c:pt>
                <c:pt idx="12546">
                  <c:v>438708</c:v>
                </c:pt>
                <c:pt idx="12547">
                  <c:v>361948</c:v>
                </c:pt>
                <c:pt idx="12548">
                  <c:v>285393</c:v>
                </c:pt>
                <c:pt idx="12549">
                  <c:v>83997</c:v>
                </c:pt>
                <c:pt idx="12550">
                  <c:v>192888</c:v>
                </c:pt>
                <c:pt idx="12551">
                  <c:v>248390</c:v>
                </c:pt>
                <c:pt idx="12552">
                  <c:v>70760</c:v>
                </c:pt>
                <c:pt idx="12553">
                  <c:v>230267</c:v>
                </c:pt>
                <c:pt idx="12554">
                  <c:v>398769</c:v>
                </c:pt>
                <c:pt idx="12555">
                  <c:v>291877</c:v>
                </c:pt>
                <c:pt idx="12556">
                  <c:v>66128</c:v>
                </c:pt>
                <c:pt idx="12557">
                  <c:v>116576</c:v>
                </c:pt>
                <c:pt idx="12558">
                  <c:v>327579</c:v>
                </c:pt>
                <c:pt idx="12559">
                  <c:v>231498</c:v>
                </c:pt>
                <c:pt idx="12560">
                  <c:v>86796</c:v>
                </c:pt>
                <c:pt idx="12561">
                  <c:v>426596</c:v>
                </c:pt>
                <c:pt idx="12562">
                  <c:v>624742</c:v>
                </c:pt>
                <c:pt idx="12563">
                  <c:v>298963</c:v>
                </c:pt>
                <c:pt idx="12564">
                  <c:v>798879</c:v>
                </c:pt>
                <c:pt idx="12565">
                  <c:v>2738582</c:v>
                </c:pt>
                <c:pt idx="12566">
                  <c:v>658850</c:v>
                </c:pt>
                <c:pt idx="12567">
                  <c:v>252976</c:v>
                </c:pt>
                <c:pt idx="12568">
                  <c:v>2400489</c:v>
                </c:pt>
                <c:pt idx="12569">
                  <c:v>107505</c:v>
                </c:pt>
                <c:pt idx="12570">
                  <c:v>64528</c:v>
                </c:pt>
                <c:pt idx="12571">
                  <c:v>1181678</c:v>
                </c:pt>
                <c:pt idx="12572">
                  <c:v>5356850</c:v>
                </c:pt>
                <c:pt idx="12573">
                  <c:v>74694</c:v>
                </c:pt>
                <c:pt idx="12574">
                  <c:v>586461</c:v>
                </c:pt>
                <c:pt idx="12575">
                  <c:v>409953</c:v>
                </c:pt>
                <c:pt idx="12576">
                  <c:v>180543</c:v>
                </c:pt>
                <c:pt idx="12577">
                  <c:v>139158</c:v>
                </c:pt>
                <c:pt idx="12578">
                  <c:v>351989</c:v>
                </c:pt>
                <c:pt idx="12579">
                  <c:v>231104</c:v>
                </c:pt>
                <c:pt idx="12580">
                  <c:v>110183</c:v>
                </c:pt>
                <c:pt idx="12581">
                  <c:v>100271</c:v>
                </c:pt>
                <c:pt idx="12582">
                  <c:v>79124</c:v>
                </c:pt>
                <c:pt idx="12583">
                  <c:v>61913</c:v>
                </c:pt>
                <c:pt idx="12584">
                  <c:v>88002</c:v>
                </c:pt>
                <c:pt idx="12585">
                  <c:v>18399</c:v>
                </c:pt>
                <c:pt idx="12586">
                  <c:v>36801</c:v>
                </c:pt>
                <c:pt idx="12587">
                  <c:v>714661</c:v>
                </c:pt>
                <c:pt idx="12588">
                  <c:v>973623</c:v>
                </c:pt>
                <c:pt idx="12589">
                  <c:v>1408760</c:v>
                </c:pt>
                <c:pt idx="12590">
                  <c:v>3690613</c:v>
                </c:pt>
                <c:pt idx="12591">
                  <c:v>252940</c:v>
                </c:pt>
                <c:pt idx="12592">
                  <c:v>39666</c:v>
                </c:pt>
                <c:pt idx="12593">
                  <c:v>3541028</c:v>
                </c:pt>
                <c:pt idx="12594">
                  <c:v>251885</c:v>
                </c:pt>
                <c:pt idx="12595">
                  <c:v>3846957</c:v>
                </c:pt>
                <c:pt idx="12596">
                  <c:v>34631260</c:v>
                </c:pt>
                <c:pt idx="12597">
                  <c:v>147039</c:v>
                </c:pt>
                <c:pt idx="12598">
                  <c:v>123049</c:v>
                </c:pt>
                <c:pt idx="12599">
                  <c:v>209754</c:v>
                </c:pt>
                <c:pt idx="12600">
                  <c:v>1307898</c:v>
                </c:pt>
                <c:pt idx="12601">
                  <c:v>980721</c:v>
                </c:pt>
                <c:pt idx="12602">
                  <c:v>566057</c:v>
                </c:pt>
                <c:pt idx="12603">
                  <c:v>1969090</c:v>
                </c:pt>
                <c:pt idx="12604">
                  <c:v>4014269</c:v>
                </c:pt>
                <c:pt idx="12605">
                  <c:v>2193221</c:v>
                </c:pt>
                <c:pt idx="12606">
                  <c:v>4698989</c:v>
                </c:pt>
                <c:pt idx="12607">
                  <c:v>5275905</c:v>
                </c:pt>
                <c:pt idx="12608">
                  <c:v>4426623</c:v>
                </c:pt>
                <c:pt idx="12609">
                  <c:v>2825226</c:v>
                </c:pt>
                <c:pt idx="12610">
                  <c:v>214489</c:v>
                </c:pt>
                <c:pt idx="12611">
                  <c:v>529729</c:v>
                </c:pt>
                <c:pt idx="12612">
                  <c:v>199714</c:v>
                </c:pt>
                <c:pt idx="12613">
                  <c:v>200264</c:v>
                </c:pt>
                <c:pt idx="12614">
                  <c:v>517204</c:v>
                </c:pt>
                <c:pt idx="12615">
                  <c:v>81336</c:v>
                </c:pt>
                <c:pt idx="12616">
                  <c:v>95135</c:v>
                </c:pt>
                <c:pt idx="12617">
                  <c:v>100856</c:v>
                </c:pt>
                <c:pt idx="12618">
                  <c:v>123569</c:v>
                </c:pt>
                <c:pt idx="12619">
                  <c:v>129866</c:v>
                </c:pt>
                <c:pt idx="12620">
                  <c:v>384877</c:v>
                </c:pt>
                <c:pt idx="12621">
                  <c:v>244814</c:v>
                </c:pt>
                <c:pt idx="12622">
                  <c:v>256276</c:v>
                </c:pt>
                <c:pt idx="12623">
                  <c:v>107724</c:v>
                </c:pt>
                <c:pt idx="12624">
                  <c:v>418467</c:v>
                </c:pt>
                <c:pt idx="12625">
                  <c:v>1321663</c:v>
                </c:pt>
                <c:pt idx="12626">
                  <c:v>67795</c:v>
                </c:pt>
                <c:pt idx="12627">
                  <c:v>12701</c:v>
                </c:pt>
                <c:pt idx="12628">
                  <c:v>2410999</c:v>
                </c:pt>
                <c:pt idx="12629">
                  <c:v>144967</c:v>
                </c:pt>
                <c:pt idx="12630">
                  <c:v>106066</c:v>
                </c:pt>
                <c:pt idx="12631">
                  <c:v>67104</c:v>
                </c:pt>
                <c:pt idx="12632">
                  <c:v>125432237</c:v>
                </c:pt>
                <c:pt idx="12633">
                  <c:v>98868</c:v>
                </c:pt>
                <c:pt idx="12634">
                  <c:v>779404</c:v>
                </c:pt>
                <c:pt idx="12635">
                  <c:v>156720</c:v>
                </c:pt>
                <c:pt idx="12636">
                  <c:v>198065</c:v>
                </c:pt>
                <c:pt idx="12637">
                  <c:v>172419</c:v>
                </c:pt>
                <c:pt idx="12638">
                  <c:v>195874</c:v>
                </c:pt>
                <c:pt idx="12639">
                  <c:v>72616</c:v>
                </c:pt>
                <c:pt idx="12640">
                  <c:v>23023</c:v>
                </c:pt>
                <c:pt idx="12641">
                  <c:v>268126</c:v>
                </c:pt>
                <c:pt idx="12642">
                  <c:v>77699</c:v>
                </c:pt>
                <c:pt idx="12643">
                  <c:v>145073</c:v>
                </c:pt>
                <c:pt idx="12644">
                  <c:v>324362</c:v>
                </c:pt>
                <c:pt idx="12645">
                  <c:v>1844018</c:v>
                </c:pt>
                <c:pt idx="12646">
                  <c:v>123860</c:v>
                </c:pt>
                <c:pt idx="12647">
                  <c:v>9501171</c:v>
                </c:pt>
                <c:pt idx="12648">
                  <c:v>22769424</c:v>
                </c:pt>
                <c:pt idx="12649">
                  <c:v>721475</c:v>
                </c:pt>
                <c:pt idx="12650">
                  <c:v>13555470</c:v>
                </c:pt>
                <c:pt idx="12651">
                  <c:v>3235183</c:v>
                </c:pt>
                <c:pt idx="12652">
                  <c:v>48368</c:v>
                </c:pt>
                <c:pt idx="12653">
                  <c:v>631675</c:v>
                </c:pt>
                <c:pt idx="12654">
                  <c:v>3573174</c:v>
                </c:pt>
                <c:pt idx="12655">
                  <c:v>167294</c:v>
                </c:pt>
                <c:pt idx="12656">
                  <c:v>227300</c:v>
                </c:pt>
                <c:pt idx="12657">
                  <c:v>168895</c:v>
                </c:pt>
                <c:pt idx="12658">
                  <c:v>302905</c:v>
                </c:pt>
                <c:pt idx="12659">
                  <c:v>460874</c:v>
                </c:pt>
                <c:pt idx="12660">
                  <c:v>153516</c:v>
                </c:pt>
                <c:pt idx="12661">
                  <c:v>2359376</c:v>
                </c:pt>
                <c:pt idx="12662">
                  <c:v>308208</c:v>
                </c:pt>
                <c:pt idx="12663">
                  <c:v>112571</c:v>
                </c:pt>
                <c:pt idx="12664">
                  <c:v>5432414</c:v>
                </c:pt>
                <c:pt idx="12665">
                  <c:v>69429</c:v>
                </c:pt>
                <c:pt idx="12666">
                  <c:v>193891</c:v>
                </c:pt>
                <c:pt idx="12667">
                  <c:v>13079</c:v>
                </c:pt>
                <c:pt idx="12668">
                  <c:v>996154</c:v>
                </c:pt>
                <c:pt idx="12669">
                  <c:v>479603</c:v>
                </c:pt>
                <c:pt idx="12670">
                  <c:v>1288531</c:v>
                </c:pt>
                <c:pt idx="12671">
                  <c:v>83323</c:v>
                </c:pt>
                <c:pt idx="12672">
                  <c:v>782130</c:v>
                </c:pt>
                <c:pt idx="12673">
                  <c:v>65845</c:v>
                </c:pt>
                <c:pt idx="12674">
                  <c:v>342004</c:v>
                </c:pt>
                <c:pt idx="12675">
                  <c:v>79437</c:v>
                </c:pt>
                <c:pt idx="12676">
                  <c:v>272104</c:v>
                </c:pt>
                <c:pt idx="12677">
                  <c:v>483148</c:v>
                </c:pt>
                <c:pt idx="12678">
                  <c:v>771464</c:v>
                </c:pt>
                <c:pt idx="12679">
                  <c:v>19146</c:v>
                </c:pt>
                <c:pt idx="12680">
                  <c:v>139871</c:v>
                </c:pt>
                <c:pt idx="12681">
                  <c:v>23095</c:v>
                </c:pt>
                <c:pt idx="12682">
                  <c:v>863938</c:v>
                </c:pt>
                <c:pt idx="12683">
                  <c:v>314139</c:v>
                </c:pt>
                <c:pt idx="12684">
                  <c:v>751519</c:v>
                </c:pt>
                <c:pt idx="12685">
                  <c:v>65556</c:v>
                </c:pt>
                <c:pt idx="12686">
                  <c:v>134158</c:v>
                </c:pt>
                <c:pt idx="12687">
                  <c:v>52374</c:v>
                </c:pt>
                <c:pt idx="12688">
                  <c:v>261819</c:v>
                </c:pt>
                <c:pt idx="12689">
                  <c:v>79068</c:v>
                </c:pt>
                <c:pt idx="12690">
                  <c:v>100169</c:v>
                </c:pt>
                <c:pt idx="12691">
                  <c:v>85363</c:v>
                </c:pt>
                <c:pt idx="12692">
                  <c:v>36497</c:v>
                </c:pt>
                <c:pt idx="12693">
                  <c:v>200859</c:v>
                </c:pt>
                <c:pt idx="12694">
                  <c:v>322469</c:v>
                </c:pt>
                <c:pt idx="12695">
                  <c:v>961485</c:v>
                </c:pt>
                <c:pt idx="12696">
                  <c:v>283955</c:v>
                </c:pt>
                <c:pt idx="12697">
                  <c:v>526509</c:v>
                </c:pt>
                <c:pt idx="12698">
                  <c:v>206126</c:v>
                </c:pt>
                <c:pt idx="12699">
                  <c:v>52125</c:v>
                </c:pt>
                <c:pt idx="12700">
                  <c:v>174495</c:v>
                </c:pt>
                <c:pt idx="12701">
                  <c:v>412869</c:v>
                </c:pt>
                <c:pt idx="12702">
                  <c:v>395052</c:v>
                </c:pt>
                <c:pt idx="12703">
                  <c:v>42186</c:v>
                </c:pt>
                <c:pt idx="12704">
                  <c:v>63978</c:v>
                </c:pt>
                <c:pt idx="12705">
                  <c:v>737770</c:v>
                </c:pt>
                <c:pt idx="12706">
                  <c:v>249167</c:v>
                </c:pt>
                <c:pt idx="12707">
                  <c:v>93035</c:v>
                </c:pt>
                <c:pt idx="12708">
                  <c:v>111969</c:v>
                </c:pt>
                <c:pt idx="12709">
                  <c:v>1601069</c:v>
                </c:pt>
                <c:pt idx="12710">
                  <c:v>180558</c:v>
                </c:pt>
                <c:pt idx="12711">
                  <c:v>62621</c:v>
                </c:pt>
                <c:pt idx="12712">
                  <c:v>142208</c:v>
                </c:pt>
                <c:pt idx="12713">
                  <c:v>55261</c:v>
                </c:pt>
                <c:pt idx="12714">
                  <c:v>2061774</c:v>
                </c:pt>
                <c:pt idx="12715">
                  <c:v>9399</c:v>
                </c:pt>
                <c:pt idx="12716">
                  <c:v>223423</c:v>
                </c:pt>
                <c:pt idx="12717">
                  <c:v>42883</c:v>
                </c:pt>
                <c:pt idx="12718">
                  <c:v>73392</c:v>
                </c:pt>
                <c:pt idx="12719">
                  <c:v>80611</c:v>
                </c:pt>
                <c:pt idx="12720">
                  <c:v>64049</c:v>
                </c:pt>
                <c:pt idx="12721">
                  <c:v>226072</c:v>
                </c:pt>
                <c:pt idx="12722">
                  <c:v>175450</c:v>
                </c:pt>
                <c:pt idx="12723">
                  <c:v>439173</c:v>
                </c:pt>
                <c:pt idx="12724">
                  <c:v>58479</c:v>
                </c:pt>
                <c:pt idx="12725">
                  <c:v>194214</c:v>
                </c:pt>
                <c:pt idx="12726">
                  <c:v>224012</c:v>
                </c:pt>
                <c:pt idx="12727">
                  <c:v>1116818</c:v>
                </c:pt>
                <c:pt idx="12728">
                  <c:v>799471</c:v>
                </c:pt>
                <c:pt idx="12729">
                  <c:v>47641</c:v>
                </c:pt>
                <c:pt idx="12730">
                  <c:v>976167</c:v>
                </c:pt>
                <c:pt idx="12731">
                  <c:v>38008</c:v>
                </c:pt>
                <c:pt idx="12732">
                  <c:v>335209</c:v>
                </c:pt>
                <c:pt idx="12733">
                  <c:v>2081636</c:v>
                </c:pt>
                <c:pt idx="12734">
                  <c:v>93304</c:v>
                </c:pt>
                <c:pt idx="12735">
                  <c:v>77318</c:v>
                </c:pt>
                <c:pt idx="12736">
                  <c:v>347388</c:v>
                </c:pt>
                <c:pt idx="12737">
                  <c:v>290454</c:v>
                </c:pt>
                <c:pt idx="12738">
                  <c:v>62063</c:v>
                </c:pt>
                <c:pt idx="12739">
                  <c:v>58436</c:v>
                </c:pt>
                <c:pt idx="12740">
                  <c:v>37963</c:v>
                </c:pt>
                <c:pt idx="12741">
                  <c:v>13471</c:v>
                </c:pt>
                <c:pt idx="12742">
                  <c:v>34797</c:v>
                </c:pt>
                <c:pt idx="12743">
                  <c:v>113648</c:v>
                </c:pt>
                <c:pt idx="12744">
                  <c:v>47257</c:v>
                </c:pt>
                <c:pt idx="12745">
                  <c:v>19494</c:v>
                </c:pt>
                <c:pt idx="12746">
                  <c:v>391921</c:v>
                </c:pt>
                <c:pt idx="12747">
                  <c:v>347758</c:v>
                </c:pt>
                <c:pt idx="12748">
                  <c:v>152853</c:v>
                </c:pt>
                <c:pt idx="12749">
                  <c:v>34824</c:v>
                </c:pt>
                <c:pt idx="12750">
                  <c:v>104189</c:v>
                </c:pt>
                <c:pt idx="12751">
                  <c:v>103810</c:v>
                </c:pt>
                <c:pt idx="12752">
                  <c:v>905869</c:v>
                </c:pt>
                <c:pt idx="12753">
                  <c:v>36835</c:v>
                </c:pt>
                <c:pt idx="12754">
                  <c:v>25852</c:v>
                </c:pt>
                <c:pt idx="12755">
                  <c:v>11876</c:v>
                </c:pt>
                <c:pt idx="12756">
                  <c:v>53923</c:v>
                </c:pt>
                <c:pt idx="12757">
                  <c:v>231669</c:v>
                </c:pt>
                <c:pt idx="12758">
                  <c:v>523382</c:v>
                </c:pt>
                <c:pt idx="12759">
                  <c:v>241452</c:v>
                </c:pt>
                <c:pt idx="12760">
                  <c:v>3608275</c:v>
                </c:pt>
                <c:pt idx="12761">
                  <c:v>1038329</c:v>
                </c:pt>
                <c:pt idx="12762">
                  <c:v>77505</c:v>
                </c:pt>
                <c:pt idx="12763">
                  <c:v>438367</c:v>
                </c:pt>
                <c:pt idx="12764">
                  <c:v>41423</c:v>
                </c:pt>
                <c:pt idx="12765">
                  <c:v>44717</c:v>
                </c:pt>
                <c:pt idx="12766">
                  <c:v>28170</c:v>
                </c:pt>
                <c:pt idx="12767">
                  <c:v>736165</c:v>
                </c:pt>
                <c:pt idx="12768">
                  <c:v>130286</c:v>
                </c:pt>
                <c:pt idx="12769">
                  <c:v>874597</c:v>
                </c:pt>
                <c:pt idx="12770">
                  <c:v>1135785</c:v>
                </c:pt>
                <c:pt idx="12771">
                  <c:v>187406</c:v>
                </c:pt>
                <c:pt idx="12772">
                  <c:v>127889</c:v>
                </c:pt>
                <c:pt idx="12773">
                  <c:v>69952</c:v>
                </c:pt>
                <c:pt idx="12774">
                  <c:v>316141</c:v>
                </c:pt>
                <c:pt idx="12775">
                  <c:v>252063</c:v>
                </c:pt>
                <c:pt idx="12776">
                  <c:v>87206</c:v>
                </c:pt>
                <c:pt idx="12777">
                  <c:v>116411</c:v>
                </c:pt>
                <c:pt idx="12778">
                  <c:v>42199</c:v>
                </c:pt>
                <c:pt idx="12779">
                  <c:v>449345</c:v>
                </c:pt>
                <c:pt idx="12780">
                  <c:v>257077</c:v>
                </c:pt>
                <c:pt idx="12781">
                  <c:v>232256</c:v>
                </c:pt>
                <c:pt idx="12782">
                  <c:v>745863</c:v>
                </c:pt>
                <c:pt idx="12783">
                  <c:v>258246</c:v>
                </c:pt>
                <c:pt idx="12784">
                  <c:v>413333</c:v>
                </c:pt>
                <c:pt idx="12785">
                  <c:v>367797</c:v>
                </c:pt>
                <c:pt idx="12786">
                  <c:v>81087</c:v>
                </c:pt>
                <c:pt idx="12787">
                  <c:v>20235</c:v>
                </c:pt>
                <c:pt idx="12788">
                  <c:v>30336</c:v>
                </c:pt>
                <c:pt idx="12789">
                  <c:v>57354</c:v>
                </c:pt>
                <c:pt idx="12790">
                  <c:v>210353</c:v>
                </c:pt>
                <c:pt idx="12791">
                  <c:v>988975</c:v>
                </c:pt>
                <c:pt idx="12792">
                  <c:v>502702</c:v>
                </c:pt>
                <c:pt idx="12793">
                  <c:v>265277</c:v>
                </c:pt>
                <c:pt idx="12794">
                  <c:v>368137</c:v>
                </c:pt>
                <c:pt idx="12795">
                  <c:v>17699</c:v>
                </c:pt>
                <c:pt idx="12796">
                  <c:v>152815</c:v>
                </c:pt>
                <c:pt idx="12797">
                  <c:v>382631</c:v>
                </c:pt>
                <c:pt idx="12798">
                  <c:v>52653</c:v>
                </c:pt>
                <c:pt idx="12799">
                  <c:v>181276</c:v>
                </c:pt>
                <c:pt idx="12800">
                  <c:v>193334</c:v>
                </c:pt>
                <c:pt idx="12801">
                  <c:v>228794</c:v>
                </c:pt>
                <c:pt idx="12802">
                  <c:v>25865</c:v>
                </c:pt>
                <c:pt idx="12803">
                  <c:v>22676</c:v>
                </c:pt>
                <c:pt idx="12804">
                  <c:v>22877</c:v>
                </c:pt>
                <c:pt idx="12805">
                  <c:v>23969</c:v>
                </c:pt>
                <c:pt idx="12806">
                  <c:v>18342</c:v>
                </c:pt>
                <c:pt idx="12807">
                  <c:v>101105</c:v>
                </c:pt>
                <c:pt idx="12808">
                  <c:v>153087</c:v>
                </c:pt>
                <c:pt idx="12809">
                  <c:v>453216</c:v>
                </c:pt>
                <c:pt idx="12810">
                  <c:v>132181</c:v>
                </c:pt>
                <c:pt idx="12811">
                  <c:v>119929</c:v>
                </c:pt>
                <c:pt idx="12812">
                  <c:v>56915</c:v>
                </c:pt>
                <c:pt idx="12813">
                  <c:v>172519</c:v>
                </c:pt>
                <c:pt idx="12814">
                  <c:v>1184989</c:v>
                </c:pt>
                <c:pt idx="12815">
                  <c:v>161769</c:v>
                </c:pt>
                <c:pt idx="12816">
                  <c:v>2164560</c:v>
                </c:pt>
                <c:pt idx="12817">
                  <c:v>167717</c:v>
                </c:pt>
                <c:pt idx="12818">
                  <c:v>284011</c:v>
                </c:pt>
                <c:pt idx="12819">
                  <c:v>356745</c:v>
                </c:pt>
                <c:pt idx="12820">
                  <c:v>98641</c:v>
                </c:pt>
                <c:pt idx="12821">
                  <c:v>175455</c:v>
                </c:pt>
                <c:pt idx="12822">
                  <c:v>775604</c:v>
                </c:pt>
                <c:pt idx="12823">
                  <c:v>196997</c:v>
                </c:pt>
                <c:pt idx="12824">
                  <c:v>285843</c:v>
                </c:pt>
                <c:pt idx="12825">
                  <c:v>187830</c:v>
                </c:pt>
                <c:pt idx="12826">
                  <c:v>349061</c:v>
                </c:pt>
                <c:pt idx="12827">
                  <c:v>485883</c:v>
                </c:pt>
                <c:pt idx="12828">
                  <c:v>116641</c:v>
                </c:pt>
                <c:pt idx="12829">
                  <c:v>264475</c:v>
                </c:pt>
                <c:pt idx="12830">
                  <c:v>339162</c:v>
                </c:pt>
                <c:pt idx="12831">
                  <c:v>30199</c:v>
                </c:pt>
                <c:pt idx="12832">
                  <c:v>494459</c:v>
                </c:pt>
                <c:pt idx="12833">
                  <c:v>69133</c:v>
                </c:pt>
                <c:pt idx="12834">
                  <c:v>37803</c:v>
                </c:pt>
                <c:pt idx="12835">
                  <c:v>8240953</c:v>
                </c:pt>
                <c:pt idx="12836">
                  <c:v>24109</c:v>
                </c:pt>
                <c:pt idx="12837">
                  <c:v>42739</c:v>
                </c:pt>
                <c:pt idx="12838">
                  <c:v>1492185</c:v>
                </c:pt>
                <c:pt idx="12839">
                  <c:v>72616</c:v>
                </c:pt>
                <c:pt idx="12840">
                  <c:v>3670263</c:v>
                </c:pt>
                <c:pt idx="12841">
                  <c:v>491355</c:v>
                </c:pt>
                <c:pt idx="12842">
                  <c:v>42393</c:v>
                </c:pt>
                <c:pt idx="12843">
                  <c:v>254349</c:v>
                </c:pt>
                <c:pt idx="12844">
                  <c:v>109000</c:v>
                </c:pt>
                <c:pt idx="12845">
                  <c:v>1252431</c:v>
                </c:pt>
                <c:pt idx="12846">
                  <c:v>106973</c:v>
                </c:pt>
                <c:pt idx="12847">
                  <c:v>78528</c:v>
                </c:pt>
                <c:pt idx="12848">
                  <c:v>223573</c:v>
                </c:pt>
                <c:pt idx="12849">
                  <c:v>116755</c:v>
                </c:pt>
                <c:pt idx="12850">
                  <c:v>504232</c:v>
                </c:pt>
                <c:pt idx="12851">
                  <c:v>355278</c:v>
                </c:pt>
                <c:pt idx="12852">
                  <c:v>22006</c:v>
                </c:pt>
                <c:pt idx="12853">
                  <c:v>34127</c:v>
                </c:pt>
                <c:pt idx="12854">
                  <c:v>309825</c:v>
                </c:pt>
                <c:pt idx="12855">
                  <c:v>81170</c:v>
                </c:pt>
                <c:pt idx="12856">
                  <c:v>200732</c:v>
                </c:pt>
                <c:pt idx="12857">
                  <c:v>24096</c:v>
                </c:pt>
                <c:pt idx="12858">
                  <c:v>208615</c:v>
                </c:pt>
                <c:pt idx="12859">
                  <c:v>321000</c:v>
                </c:pt>
                <c:pt idx="12860">
                  <c:v>1615977</c:v>
                </c:pt>
                <c:pt idx="12861">
                  <c:v>1040962</c:v>
                </c:pt>
                <c:pt idx="12862">
                  <c:v>41805</c:v>
                </c:pt>
                <c:pt idx="12863">
                  <c:v>115390</c:v>
                </c:pt>
                <c:pt idx="12864">
                  <c:v>101372</c:v>
                </c:pt>
                <c:pt idx="12865">
                  <c:v>173899</c:v>
                </c:pt>
                <c:pt idx="12866">
                  <c:v>249552</c:v>
                </c:pt>
                <c:pt idx="12867">
                  <c:v>66519</c:v>
                </c:pt>
                <c:pt idx="12868">
                  <c:v>134940</c:v>
                </c:pt>
                <c:pt idx="12869">
                  <c:v>18438</c:v>
                </c:pt>
                <c:pt idx="12870">
                  <c:v>120556</c:v>
                </c:pt>
                <c:pt idx="12871">
                  <c:v>356168</c:v>
                </c:pt>
                <c:pt idx="12872">
                  <c:v>108830</c:v>
                </c:pt>
                <c:pt idx="12873">
                  <c:v>266198</c:v>
                </c:pt>
                <c:pt idx="12874">
                  <c:v>224790</c:v>
                </c:pt>
                <c:pt idx="12875">
                  <c:v>105984</c:v>
                </c:pt>
                <c:pt idx="12876">
                  <c:v>788061</c:v>
                </c:pt>
                <c:pt idx="12877">
                  <c:v>253026</c:v>
                </c:pt>
                <c:pt idx="12878">
                  <c:v>785109</c:v>
                </c:pt>
                <c:pt idx="12879">
                  <c:v>411783</c:v>
                </c:pt>
                <c:pt idx="12880">
                  <c:v>246323</c:v>
                </c:pt>
                <c:pt idx="12881">
                  <c:v>1705253</c:v>
                </c:pt>
                <c:pt idx="12882">
                  <c:v>3098405</c:v>
                </c:pt>
                <c:pt idx="12883">
                  <c:v>263610</c:v>
                </c:pt>
                <c:pt idx="12884">
                  <c:v>1284665</c:v>
                </c:pt>
                <c:pt idx="12885">
                  <c:v>124450</c:v>
                </c:pt>
                <c:pt idx="12886">
                  <c:v>128304</c:v>
                </c:pt>
                <c:pt idx="12887">
                  <c:v>269755</c:v>
                </c:pt>
                <c:pt idx="12888">
                  <c:v>97033</c:v>
                </c:pt>
                <c:pt idx="12889">
                  <c:v>420920</c:v>
                </c:pt>
                <c:pt idx="12890">
                  <c:v>221844</c:v>
                </c:pt>
                <c:pt idx="12891">
                  <c:v>82588</c:v>
                </c:pt>
                <c:pt idx="12892">
                  <c:v>270767</c:v>
                </c:pt>
                <c:pt idx="12893">
                  <c:v>28689</c:v>
                </c:pt>
                <c:pt idx="12894">
                  <c:v>465210</c:v>
                </c:pt>
                <c:pt idx="12895">
                  <c:v>79553</c:v>
                </c:pt>
                <c:pt idx="12896">
                  <c:v>64848</c:v>
                </c:pt>
                <c:pt idx="12897">
                  <c:v>201583</c:v>
                </c:pt>
                <c:pt idx="12898">
                  <c:v>213598</c:v>
                </c:pt>
                <c:pt idx="12899">
                  <c:v>526529</c:v>
                </c:pt>
                <c:pt idx="12900">
                  <c:v>389516</c:v>
                </c:pt>
                <c:pt idx="12901">
                  <c:v>30902</c:v>
                </c:pt>
                <c:pt idx="12902">
                  <c:v>169622</c:v>
                </c:pt>
                <c:pt idx="12903">
                  <c:v>64143</c:v>
                </c:pt>
                <c:pt idx="12904">
                  <c:v>144784</c:v>
                </c:pt>
                <c:pt idx="12905">
                  <c:v>49129</c:v>
                </c:pt>
                <c:pt idx="12906">
                  <c:v>93747</c:v>
                </c:pt>
                <c:pt idx="12907">
                  <c:v>113354</c:v>
                </c:pt>
                <c:pt idx="12908">
                  <c:v>116883</c:v>
                </c:pt>
                <c:pt idx="12909">
                  <c:v>221401</c:v>
                </c:pt>
                <c:pt idx="12910">
                  <c:v>83437</c:v>
                </c:pt>
                <c:pt idx="12911">
                  <c:v>55887</c:v>
                </c:pt>
                <c:pt idx="12912">
                  <c:v>106774</c:v>
                </c:pt>
                <c:pt idx="12913">
                  <c:v>108383</c:v>
                </c:pt>
                <c:pt idx="12914">
                  <c:v>68302</c:v>
                </c:pt>
                <c:pt idx="12915">
                  <c:v>187488</c:v>
                </c:pt>
                <c:pt idx="12916">
                  <c:v>59620</c:v>
                </c:pt>
                <c:pt idx="12917">
                  <c:v>111694</c:v>
                </c:pt>
                <c:pt idx="12918">
                  <c:v>62836</c:v>
                </c:pt>
                <c:pt idx="12919">
                  <c:v>14525</c:v>
                </c:pt>
                <c:pt idx="12920">
                  <c:v>60849</c:v>
                </c:pt>
                <c:pt idx="12921">
                  <c:v>113001</c:v>
                </c:pt>
                <c:pt idx="12922">
                  <c:v>57531</c:v>
                </c:pt>
                <c:pt idx="12923">
                  <c:v>212190</c:v>
                </c:pt>
                <c:pt idx="12924">
                  <c:v>14228</c:v>
                </c:pt>
                <c:pt idx="12925">
                  <c:v>1178894</c:v>
                </c:pt>
                <c:pt idx="12926">
                  <c:v>1231800</c:v>
                </c:pt>
                <c:pt idx="12927">
                  <c:v>438177</c:v>
                </c:pt>
                <c:pt idx="12928">
                  <c:v>143377</c:v>
                </c:pt>
                <c:pt idx="12929">
                  <c:v>109939</c:v>
                </c:pt>
                <c:pt idx="12930">
                  <c:v>90046</c:v>
                </c:pt>
                <c:pt idx="12931">
                  <c:v>52064</c:v>
                </c:pt>
                <c:pt idx="12932">
                  <c:v>113026</c:v>
                </c:pt>
                <c:pt idx="12933">
                  <c:v>495310</c:v>
                </c:pt>
                <c:pt idx="12934">
                  <c:v>19584</c:v>
                </c:pt>
                <c:pt idx="12935">
                  <c:v>337237</c:v>
                </c:pt>
                <c:pt idx="12936">
                  <c:v>627611</c:v>
                </c:pt>
                <c:pt idx="12937">
                  <c:v>67027</c:v>
                </c:pt>
                <c:pt idx="12938">
                  <c:v>98050</c:v>
                </c:pt>
                <c:pt idx="12939">
                  <c:v>130734</c:v>
                </c:pt>
                <c:pt idx="12940">
                  <c:v>191530</c:v>
                </c:pt>
                <c:pt idx="12941">
                  <c:v>18885</c:v>
                </c:pt>
                <c:pt idx="12942">
                  <c:v>21584</c:v>
                </c:pt>
                <c:pt idx="12943">
                  <c:v>56431</c:v>
                </c:pt>
                <c:pt idx="12944">
                  <c:v>85576</c:v>
                </c:pt>
                <c:pt idx="12945">
                  <c:v>149377</c:v>
                </c:pt>
                <c:pt idx="12946">
                  <c:v>4979532</c:v>
                </c:pt>
                <c:pt idx="12947">
                  <c:v>191769</c:v>
                </c:pt>
                <c:pt idx="12948">
                  <c:v>44394</c:v>
                </c:pt>
                <c:pt idx="12949">
                  <c:v>129557</c:v>
                </c:pt>
                <c:pt idx="12950">
                  <c:v>532840</c:v>
                </c:pt>
                <c:pt idx="12951">
                  <c:v>377785</c:v>
                </c:pt>
                <c:pt idx="12952">
                  <c:v>69322</c:v>
                </c:pt>
                <c:pt idx="12953">
                  <c:v>1998460</c:v>
                </c:pt>
                <c:pt idx="12954">
                  <c:v>929791</c:v>
                </c:pt>
                <c:pt idx="12955">
                  <c:v>69459</c:v>
                </c:pt>
                <c:pt idx="12956">
                  <c:v>63125</c:v>
                </c:pt>
                <c:pt idx="12957">
                  <c:v>799176</c:v>
                </c:pt>
                <c:pt idx="12958">
                  <c:v>931469</c:v>
                </c:pt>
                <c:pt idx="12959">
                  <c:v>23397</c:v>
                </c:pt>
                <c:pt idx="12960">
                  <c:v>430261</c:v>
                </c:pt>
                <c:pt idx="12961">
                  <c:v>357171</c:v>
                </c:pt>
                <c:pt idx="12962">
                  <c:v>144055</c:v>
                </c:pt>
                <c:pt idx="12963">
                  <c:v>56624</c:v>
                </c:pt>
                <c:pt idx="12964">
                  <c:v>296280</c:v>
                </c:pt>
                <c:pt idx="12965">
                  <c:v>108283</c:v>
                </c:pt>
                <c:pt idx="12966">
                  <c:v>37195</c:v>
                </c:pt>
                <c:pt idx="12967">
                  <c:v>87589</c:v>
                </c:pt>
                <c:pt idx="12968">
                  <c:v>283121</c:v>
                </c:pt>
                <c:pt idx="12969">
                  <c:v>1292467</c:v>
                </c:pt>
                <c:pt idx="12970">
                  <c:v>5931417</c:v>
                </c:pt>
                <c:pt idx="12971">
                  <c:v>192847</c:v>
                </c:pt>
                <c:pt idx="12972">
                  <c:v>165101</c:v>
                </c:pt>
                <c:pt idx="12973">
                  <c:v>58893</c:v>
                </c:pt>
                <c:pt idx="12974">
                  <c:v>313454</c:v>
                </c:pt>
                <c:pt idx="12975">
                  <c:v>53788</c:v>
                </c:pt>
                <c:pt idx="12976">
                  <c:v>237997</c:v>
                </c:pt>
                <c:pt idx="12977">
                  <c:v>214343</c:v>
                </c:pt>
                <c:pt idx="12978">
                  <c:v>97045</c:v>
                </c:pt>
                <c:pt idx="12979">
                  <c:v>52334</c:v>
                </c:pt>
                <c:pt idx="12980">
                  <c:v>81810</c:v>
                </c:pt>
                <c:pt idx="12981">
                  <c:v>743263</c:v>
                </c:pt>
                <c:pt idx="12982">
                  <c:v>924097</c:v>
                </c:pt>
                <c:pt idx="12983">
                  <c:v>147943</c:v>
                </c:pt>
                <c:pt idx="12984">
                  <c:v>63902</c:v>
                </c:pt>
                <c:pt idx="12985">
                  <c:v>561320</c:v>
                </c:pt>
                <c:pt idx="12986">
                  <c:v>84445</c:v>
                </c:pt>
                <c:pt idx="12987">
                  <c:v>211872</c:v>
                </c:pt>
                <c:pt idx="12988">
                  <c:v>314571</c:v>
                </c:pt>
                <c:pt idx="12989">
                  <c:v>189614</c:v>
                </c:pt>
                <c:pt idx="12990">
                  <c:v>125834</c:v>
                </c:pt>
                <c:pt idx="12991">
                  <c:v>91572</c:v>
                </c:pt>
                <c:pt idx="12992">
                  <c:v>736272</c:v>
                </c:pt>
                <c:pt idx="12993">
                  <c:v>188721</c:v>
                </c:pt>
                <c:pt idx="12994">
                  <c:v>57233</c:v>
                </c:pt>
                <c:pt idx="12995">
                  <c:v>100619</c:v>
                </c:pt>
                <c:pt idx="12996">
                  <c:v>129231</c:v>
                </c:pt>
                <c:pt idx="12997">
                  <c:v>95974</c:v>
                </c:pt>
                <c:pt idx="12998">
                  <c:v>479709</c:v>
                </c:pt>
                <c:pt idx="12999">
                  <c:v>36913</c:v>
                </c:pt>
                <c:pt idx="13000">
                  <c:v>420231</c:v>
                </c:pt>
                <c:pt idx="13001">
                  <c:v>738714</c:v>
                </c:pt>
                <c:pt idx="13002">
                  <c:v>2895347</c:v>
                </c:pt>
                <c:pt idx="13003">
                  <c:v>213987</c:v>
                </c:pt>
                <c:pt idx="13004">
                  <c:v>305447</c:v>
                </c:pt>
                <c:pt idx="13005">
                  <c:v>2056911</c:v>
                </c:pt>
                <c:pt idx="13006">
                  <c:v>23350</c:v>
                </c:pt>
                <c:pt idx="13007">
                  <c:v>216918</c:v>
                </c:pt>
                <c:pt idx="13008">
                  <c:v>100052</c:v>
                </c:pt>
                <c:pt idx="13009">
                  <c:v>470742</c:v>
                </c:pt>
                <c:pt idx="13010">
                  <c:v>58940</c:v>
                </c:pt>
                <c:pt idx="13011">
                  <c:v>393570</c:v>
                </c:pt>
                <c:pt idx="13012">
                  <c:v>82579</c:v>
                </c:pt>
                <c:pt idx="13013">
                  <c:v>541270</c:v>
                </c:pt>
                <c:pt idx="13014">
                  <c:v>53665</c:v>
                </c:pt>
                <c:pt idx="13015">
                  <c:v>97477</c:v>
                </c:pt>
                <c:pt idx="13016">
                  <c:v>17352</c:v>
                </c:pt>
                <c:pt idx="13017">
                  <c:v>575817</c:v>
                </c:pt>
                <c:pt idx="13018">
                  <c:v>81137</c:v>
                </c:pt>
                <c:pt idx="13019">
                  <c:v>372820</c:v>
                </c:pt>
                <c:pt idx="13020">
                  <c:v>62893</c:v>
                </c:pt>
                <c:pt idx="13021">
                  <c:v>127689</c:v>
                </c:pt>
                <c:pt idx="13022">
                  <c:v>85437</c:v>
                </c:pt>
                <c:pt idx="13023">
                  <c:v>184827</c:v>
                </c:pt>
                <c:pt idx="13024">
                  <c:v>57944</c:v>
                </c:pt>
                <c:pt idx="13025">
                  <c:v>418387</c:v>
                </c:pt>
                <c:pt idx="13026">
                  <c:v>1047772</c:v>
                </c:pt>
                <c:pt idx="13027">
                  <c:v>453566</c:v>
                </c:pt>
                <c:pt idx="13028">
                  <c:v>1296060</c:v>
                </c:pt>
                <c:pt idx="13029">
                  <c:v>159691</c:v>
                </c:pt>
                <c:pt idx="13030">
                  <c:v>532683</c:v>
                </c:pt>
                <c:pt idx="13031">
                  <c:v>1342532</c:v>
                </c:pt>
                <c:pt idx="13032">
                  <c:v>136367</c:v>
                </c:pt>
                <c:pt idx="13033">
                  <c:v>199212</c:v>
                </c:pt>
                <c:pt idx="13034">
                  <c:v>27386</c:v>
                </c:pt>
                <c:pt idx="13035">
                  <c:v>1352334</c:v>
                </c:pt>
                <c:pt idx="13036">
                  <c:v>962568</c:v>
                </c:pt>
                <c:pt idx="13037">
                  <c:v>776938</c:v>
                </c:pt>
                <c:pt idx="13038">
                  <c:v>134556</c:v>
                </c:pt>
                <c:pt idx="13039">
                  <c:v>1705110</c:v>
                </c:pt>
                <c:pt idx="13040">
                  <c:v>105164</c:v>
                </c:pt>
                <c:pt idx="13041">
                  <c:v>535951</c:v>
                </c:pt>
                <c:pt idx="13042">
                  <c:v>4337113</c:v>
                </c:pt>
                <c:pt idx="13043">
                  <c:v>433297</c:v>
                </c:pt>
                <c:pt idx="13044">
                  <c:v>1441856</c:v>
                </c:pt>
                <c:pt idx="13045">
                  <c:v>760782</c:v>
                </c:pt>
                <c:pt idx="13046">
                  <c:v>70591</c:v>
                </c:pt>
                <c:pt idx="13047">
                  <c:v>603460</c:v>
                </c:pt>
                <c:pt idx="13048">
                  <c:v>1558451</c:v>
                </c:pt>
                <c:pt idx="13049">
                  <c:v>165738</c:v>
                </c:pt>
                <c:pt idx="13050">
                  <c:v>26600</c:v>
                </c:pt>
                <c:pt idx="13051">
                  <c:v>134618</c:v>
                </c:pt>
                <c:pt idx="13052">
                  <c:v>95189</c:v>
                </c:pt>
                <c:pt idx="13053">
                  <c:v>25936</c:v>
                </c:pt>
                <c:pt idx="13054">
                  <c:v>482975</c:v>
                </c:pt>
                <c:pt idx="13055">
                  <c:v>415078</c:v>
                </c:pt>
                <c:pt idx="13056">
                  <c:v>440090</c:v>
                </c:pt>
                <c:pt idx="13057">
                  <c:v>35514</c:v>
                </c:pt>
                <c:pt idx="13058">
                  <c:v>191503</c:v>
                </c:pt>
                <c:pt idx="13059">
                  <c:v>7259902</c:v>
                </c:pt>
                <c:pt idx="13060">
                  <c:v>197224</c:v>
                </c:pt>
                <c:pt idx="13061">
                  <c:v>131768</c:v>
                </c:pt>
                <c:pt idx="13062">
                  <c:v>262562</c:v>
                </c:pt>
                <c:pt idx="13063">
                  <c:v>230110</c:v>
                </c:pt>
                <c:pt idx="13064">
                  <c:v>60468</c:v>
                </c:pt>
                <c:pt idx="13065">
                  <c:v>1004480</c:v>
                </c:pt>
                <c:pt idx="13066">
                  <c:v>340411</c:v>
                </c:pt>
                <c:pt idx="13067">
                  <c:v>123653</c:v>
                </c:pt>
                <c:pt idx="13068">
                  <c:v>174110</c:v>
                </c:pt>
                <c:pt idx="13069">
                  <c:v>123139</c:v>
                </c:pt>
                <c:pt idx="13070">
                  <c:v>270892</c:v>
                </c:pt>
                <c:pt idx="13071">
                  <c:v>140296</c:v>
                </c:pt>
                <c:pt idx="13072">
                  <c:v>183126</c:v>
                </c:pt>
                <c:pt idx="13073">
                  <c:v>980735</c:v>
                </c:pt>
                <c:pt idx="13074">
                  <c:v>817747</c:v>
                </c:pt>
                <c:pt idx="13075">
                  <c:v>1188217</c:v>
                </c:pt>
                <c:pt idx="13076">
                  <c:v>868173</c:v>
                </c:pt>
                <c:pt idx="13077">
                  <c:v>154108</c:v>
                </c:pt>
                <c:pt idx="13078">
                  <c:v>19436</c:v>
                </c:pt>
                <c:pt idx="13079">
                  <c:v>146574</c:v>
                </c:pt>
                <c:pt idx="13080">
                  <c:v>346368</c:v>
                </c:pt>
                <c:pt idx="13081">
                  <c:v>40317</c:v>
                </c:pt>
                <c:pt idx="13082">
                  <c:v>69560</c:v>
                </c:pt>
                <c:pt idx="13083">
                  <c:v>2081692</c:v>
                </c:pt>
                <c:pt idx="13084">
                  <c:v>380488</c:v>
                </c:pt>
                <c:pt idx="13085">
                  <c:v>242470</c:v>
                </c:pt>
                <c:pt idx="13086">
                  <c:v>326192</c:v>
                </c:pt>
                <c:pt idx="13087">
                  <c:v>54254</c:v>
                </c:pt>
                <c:pt idx="13088">
                  <c:v>84523</c:v>
                </c:pt>
                <c:pt idx="13089">
                  <c:v>199477</c:v>
                </c:pt>
                <c:pt idx="13090">
                  <c:v>248798</c:v>
                </c:pt>
                <c:pt idx="13091">
                  <c:v>1658352</c:v>
                </c:pt>
                <c:pt idx="13092">
                  <c:v>440224</c:v>
                </c:pt>
                <c:pt idx="13093">
                  <c:v>137558</c:v>
                </c:pt>
                <c:pt idx="13094">
                  <c:v>175651</c:v>
                </c:pt>
                <c:pt idx="13095">
                  <c:v>648973</c:v>
                </c:pt>
                <c:pt idx="13096">
                  <c:v>1727662</c:v>
                </c:pt>
                <c:pt idx="13097">
                  <c:v>236263</c:v>
                </c:pt>
                <c:pt idx="13098">
                  <c:v>169527</c:v>
                </c:pt>
                <c:pt idx="13099">
                  <c:v>128533</c:v>
                </c:pt>
                <c:pt idx="13100">
                  <c:v>47649</c:v>
                </c:pt>
                <c:pt idx="13101">
                  <c:v>82794</c:v>
                </c:pt>
                <c:pt idx="13102">
                  <c:v>4109122</c:v>
                </c:pt>
                <c:pt idx="13103">
                  <c:v>93070</c:v>
                </c:pt>
                <c:pt idx="13104">
                  <c:v>600900</c:v>
                </c:pt>
                <c:pt idx="13105">
                  <c:v>245983</c:v>
                </c:pt>
                <c:pt idx="13106">
                  <c:v>89136</c:v>
                </c:pt>
                <c:pt idx="13107">
                  <c:v>1059134</c:v>
                </c:pt>
                <c:pt idx="13108">
                  <c:v>103123</c:v>
                </c:pt>
                <c:pt idx="13109">
                  <c:v>594806</c:v>
                </c:pt>
                <c:pt idx="13110">
                  <c:v>157188</c:v>
                </c:pt>
                <c:pt idx="13111">
                  <c:v>889625</c:v>
                </c:pt>
                <c:pt idx="13112">
                  <c:v>58894</c:v>
                </c:pt>
                <c:pt idx="13113">
                  <c:v>348030</c:v>
                </c:pt>
                <c:pt idx="13114">
                  <c:v>2735945</c:v>
                </c:pt>
                <c:pt idx="13115">
                  <c:v>52438</c:v>
                </c:pt>
                <c:pt idx="13116">
                  <c:v>72109</c:v>
                </c:pt>
                <c:pt idx="13117">
                  <c:v>203769</c:v>
                </c:pt>
                <c:pt idx="13118">
                  <c:v>139794</c:v>
                </c:pt>
                <c:pt idx="13119">
                  <c:v>349287</c:v>
                </c:pt>
                <c:pt idx="13120">
                  <c:v>39297</c:v>
                </c:pt>
                <c:pt idx="13121">
                  <c:v>63521</c:v>
                </c:pt>
                <c:pt idx="13122">
                  <c:v>57884</c:v>
                </c:pt>
                <c:pt idx="13123">
                  <c:v>455991</c:v>
                </c:pt>
                <c:pt idx="13124">
                  <c:v>586624</c:v>
                </c:pt>
                <c:pt idx="13125">
                  <c:v>459775</c:v>
                </c:pt>
                <c:pt idx="13126">
                  <c:v>629177</c:v>
                </c:pt>
                <c:pt idx="13127">
                  <c:v>483821</c:v>
                </c:pt>
                <c:pt idx="13128">
                  <c:v>135871</c:v>
                </c:pt>
                <c:pt idx="13129">
                  <c:v>87949</c:v>
                </c:pt>
                <c:pt idx="13130">
                  <c:v>3071712</c:v>
                </c:pt>
                <c:pt idx="13131">
                  <c:v>292668</c:v>
                </c:pt>
                <c:pt idx="13132">
                  <c:v>425176</c:v>
                </c:pt>
                <c:pt idx="13133">
                  <c:v>308973</c:v>
                </c:pt>
                <c:pt idx="13134">
                  <c:v>153359</c:v>
                </c:pt>
                <c:pt idx="13135">
                  <c:v>1489771</c:v>
                </c:pt>
                <c:pt idx="13136">
                  <c:v>111201</c:v>
                </c:pt>
                <c:pt idx="13137">
                  <c:v>66726</c:v>
                </c:pt>
                <c:pt idx="13138">
                  <c:v>525724</c:v>
                </c:pt>
                <c:pt idx="13139">
                  <c:v>214378</c:v>
                </c:pt>
                <c:pt idx="13140">
                  <c:v>286477</c:v>
                </c:pt>
                <c:pt idx="13141">
                  <c:v>1158464</c:v>
                </c:pt>
                <c:pt idx="13142">
                  <c:v>147492</c:v>
                </c:pt>
                <c:pt idx="13143">
                  <c:v>98198</c:v>
                </c:pt>
                <c:pt idx="13144">
                  <c:v>58733</c:v>
                </c:pt>
                <c:pt idx="13145">
                  <c:v>2313203</c:v>
                </c:pt>
                <c:pt idx="13146">
                  <c:v>72881</c:v>
                </c:pt>
                <c:pt idx="13147">
                  <c:v>217230</c:v>
                </c:pt>
                <c:pt idx="13148">
                  <c:v>2019764</c:v>
                </c:pt>
                <c:pt idx="13149">
                  <c:v>369207</c:v>
                </c:pt>
                <c:pt idx="13150">
                  <c:v>309507</c:v>
                </c:pt>
                <c:pt idx="13151">
                  <c:v>805031</c:v>
                </c:pt>
                <c:pt idx="13152">
                  <c:v>442538</c:v>
                </c:pt>
                <c:pt idx="13153">
                  <c:v>592185</c:v>
                </c:pt>
                <c:pt idx="13154">
                  <c:v>292162</c:v>
                </c:pt>
                <c:pt idx="13155">
                  <c:v>176909</c:v>
                </c:pt>
                <c:pt idx="13156">
                  <c:v>84226</c:v>
                </c:pt>
                <c:pt idx="13157">
                  <c:v>111862</c:v>
                </c:pt>
                <c:pt idx="13158">
                  <c:v>64458</c:v>
                </c:pt>
                <c:pt idx="13159">
                  <c:v>160546</c:v>
                </c:pt>
                <c:pt idx="13160">
                  <c:v>1428232</c:v>
                </c:pt>
                <c:pt idx="13161">
                  <c:v>105033</c:v>
                </c:pt>
                <c:pt idx="13162">
                  <c:v>143333</c:v>
                </c:pt>
                <c:pt idx="13163">
                  <c:v>197736</c:v>
                </c:pt>
                <c:pt idx="13164">
                  <c:v>51811</c:v>
                </c:pt>
                <c:pt idx="13165">
                  <c:v>38611</c:v>
                </c:pt>
                <c:pt idx="13166">
                  <c:v>702726</c:v>
                </c:pt>
                <c:pt idx="13167">
                  <c:v>112361</c:v>
                </c:pt>
                <c:pt idx="13168">
                  <c:v>359293</c:v>
                </c:pt>
                <c:pt idx="13169">
                  <c:v>159735</c:v>
                </c:pt>
                <c:pt idx="13170">
                  <c:v>339265</c:v>
                </c:pt>
                <c:pt idx="13171">
                  <c:v>77469</c:v>
                </c:pt>
                <c:pt idx="13172">
                  <c:v>154083</c:v>
                </c:pt>
                <c:pt idx="13173">
                  <c:v>36248</c:v>
                </c:pt>
                <c:pt idx="13174">
                  <c:v>78080</c:v>
                </c:pt>
                <c:pt idx="13175">
                  <c:v>2156768</c:v>
                </c:pt>
                <c:pt idx="13176">
                  <c:v>3704049</c:v>
                </c:pt>
                <c:pt idx="13177">
                  <c:v>516739</c:v>
                </c:pt>
                <c:pt idx="13178">
                  <c:v>210559</c:v>
                </c:pt>
                <c:pt idx="13179">
                  <c:v>183554</c:v>
                </c:pt>
                <c:pt idx="13180">
                  <c:v>134935</c:v>
                </c:pt>
                <c:pt idx="13181">
                  <c:v>384537</c:v>
                </c:pt>
                <c:pt idx="13182">
                  <c:v>488830</c:v>
                </c:pt>
                <c:pt idx="13183">
                  <c:v>125822</c:v>
                </c:pt>
                <c:pt idx="13184">
                  <c:v>621886</c:v>
                </c:pt>
                <c:pt idx="13185">
                  <c:v>1459314</c:v>
                </c:pt>
                <c:pt idx="13186">
                  <c:v>221810</c:v>
                </c:pt>
                <c:pt idx="13187">
                  <c:v>364652</c:v>
                </c:pt>
                <c:pt idx="13188">
                  <c:v>406176</c:v>
                </c:pt>
                <c:pt idx="13189">
                  <c:v>134334</c:v>
                </c:pt>
                <c:pt idx="13190">
                  <c:v>131146</c:v>
                </c:pt>
                <c:pt idx="13191">
                  <c:v>502697</c:v>
                </c:pt>
                <c:pt idx="13192">
                  <c:v>74026</c:v>
                </c:pt>
                <c:pt idx="13193">
                  <c:v>247339</c:v>
                </c:pt>
                <c:pt idx="13194">
                  <c:v>281520</c:v>
                </c:pt>
                <c:pt idx="13195">
                  <c:v>69279</c:v>
                </c:pt>
                <c:pt idx="13196">
                  <c:v>30614</c:v>
                </c:pt>
                <c:pt idx="13197">
                  <c:v>53580</c:v>
                </c:pt>
                <c:pt idx="13198">
                  <c:v>170172</c:v>
                </c:pt>
                <c:pt idx="13199">
                  <c:v>166089</c:v>
                </c:pt>
                <c:pt idx="13200">
                  <c:v>265930</c:v>
                </c:pt>
                <c:pt idx="13201">
                  <c:v>329040</c:v>
                </c:pt>
                <c:pt idx="13202">
                  <c:v>222563</c:v>
                </c:pt>
                <c:pt idx="13203">
                  <c:v>396673</c:v>
                </c:pt>
                <c:pt idx="13204">
                  <c:v>187739</c:v>
                </c:pt>
                <c:pt idx="13205">
                  <c:v>58796</c:v>
                </c:pt>
                <c:pt idx="13206">
                  <c:v>158565</c:v>
                </c:pt>
                <c:pt idx="13207">
                  <c:v>138688</c:v>
                </c:pt>
                <c:pt idx="13208">
                  <c:v>190336</c:v>
                </c:pt>
                <c:pt idx="13209">
                  <c:v>1342658</c:v>
                </c:pt>
                <c:pt idx="13210">
                  <c:v>75580</c:v>
                </c:pt>
                <c:pt idx="13211">
                  <c:v>87820</c:v>
                </c:pt>
                <c:pt idx="13212">
                  <c:v>285855</c:v>
                </c:pt>
                <c:pt idx="13213">
                  <c:v>40219</c:v>
                </c:pt>
                <c:pt idx="13214">
                  <c:v>58229</c:v>
                </c:pt>
                <c:pt idx="13215">
                  <c:v>136975</c:v>
                </c:pt>
                <c:pt idx="13216">
                  <c:v>334414</c:v>
                </c:pt>
                <c:pt idx="13217">
                  <c:v>61673</c:v>
                </c:pt>
                <c:pt idx="13218">
                  <c:v>1079224</c:v>
                </c:pt>
                <c:pt idx="13219">
                  <c:v>68244</c:v>
                </c:pt>
                <c:pt idx="13220">
                  <c:v>248317</c:v>
                </c:pt>
                <c:pt idx="13221">
                  <c:v>44922</c:v>
                </c:pt>
                <c:pt idx="13222">
                  <c:v>105422</c:v>
                </c:pt>
                <c:pt idx="13223">
                  <c:v>470575</c:v>
                </c:pt>
                <c:pt idx="13224">
                  <c:v>266999</c:v>
                </c:pt>
                <c:pt idx="13225">
                  <c:v>132984</c:v>
                </c:pt>
                <c:pt idx="13226">
                  <c:v>304261</c:v>
                </c:pt>
                <c:pt idx="13227">
                  <c:v>112772</c:v>
                </c:pt>
                <c:pt idx="13228">
                  <c:v>148046</c:v>
                </c:pt>
                <c:pt idx="13229">
                  <c:v>464561</c:v>
                </c:pt>
                <c:pt idx="13230">
                  <c:v>308896</c:v>
                </c:pt>
                <c:pt idx="13231">
                  <c:v>305016</c:v>
                </c:pt>
                <c:pt idx="13232">
                  <c:v>159647</c:v>
                </c:pt>
                <c:pt idx="13233">
                  <c:v>257613</c:v>
                </c:pt>
                <c:pt idx="13234">
                  <c:v>78750</c:v>
                </c:pt>
                <c:pt idx="13235">
                  <c:v>103688</c:v>
                </c:pt>
                <c:pt idx="13236">
                  <c:v>326993</c:v>
                </c:pt>
                <c:pt idx="13237">
                  <c:v>198534</c:v>
                </c:pt>
                <c:pt idx="13238">
                  <c:v>228172</c:v>
                </c:pt>
                <c:pt idx="13239">
                  <c:v>375069</c:v>
                </c:pt>
                <c:pt idx="13240">
                  <c:v>149157</c:v>
                </c:pt>
                <c:pt idx="13241">
                  <c:v>1724928</c:v>
                </c:pt>
                <c:pt idx="13242">
                  <c:v>504367</c:v>
                </c:pt>
                <c:pt idx="13243">
                  <c:v>49527</c:v>
                </c:pt>
                <c:pt idx="13244">
                  <c:v>60383</c:v>
                </c:pt>
                <c:pt idx="13245">
                  <c:v>23313</c:v>
                </c:pt>
                <c:pt idx="13246">
                  <c:v>30932</c:v>
                </c:pt>
                <c:pt idx="13247">
                  <c:v>211767</c:v>
                </c:pt>
                <c:pt idx="13248">
                  <c:v>51583</c:v>
                </c:pt>
                <c:pt idx="13249">
                  <c:v>42606</c:v>
                </c:pt>
                <c:pt idx="13250">
                  <c:v>1592243</c:v>
                </c:pt>
                <c:pt idx="13251">
                  <c:v>37616</c:v>
                </c:pt>
                <c:pt idx="13252">
                  <c:v>73726</c:v>
                </c:pt>
                <c:pt idx="13253">
                  <c:v>146543</c:v>
                </c:pt>
                <c:pt idx="13254">
                  <c:v>11172</c:v>
                </c:pt>
                <c:pt idx="13255">
                  <c:v>311377</c:v>
                </c:pt>
                <c:pt idx="13256">
                  <c:v>456473</c:v>
                </c:pt>
                <c:pt idx="13257">
                  <c:v>178138</c:v>
                </c:pt>
                <c:pt idx="13258">
                  <c:v>139479</c:v>
                </c:pt>
                <c:pt idx="13259">
                  <c:v>146218</c:v>
                </c:pt>
                <c:pt idx="13260">
                  <c:v>61316</c:v>
                </c:pt>
                <c:pt idx="13261">
                  <c:v>55722</c:v>
                </c:pt>
                <c:pt idx="13262">
                  <c:v>301629</c:v>
                </c:pt>
                <c:pt idx="13263">
                  <c:v>54667</c:v>
                </c:pt>
                <c:pt idx="13264">
                  <c:v>98777</c:v>
                </c:pt>
                <c:pt idx="13265">
                  <c:v>165042</c:v>
                </c:pt>
                <c:pt idx="13266">
                  <c:v>118020</c:v>
                </c:pt>
                <c:pt idx="13267">
                  <c:v>219338</c:v>
                </c:pt>
                <c:pt idx="13268">
                  <c:v>944812</c:v>
                </c:pt>
                <c:pt idx="13269">
                  <c:v>69215</c:v>
                </c:pt>
                <c:pt idx="13270">
                  <c:v>132682</c:v>
                </c:pt>
                <c:pt idx="13271">
                  <c:v>336552</c:v>
                </c:pt>
                <c:pt idx="13272">
                  <c:v>21146</c:v>
                </c:pt>
                <c:pt idx="13273">
                  <c:v>34469</c:v>
                </c:pt>
                <c:pt idx="13274">
                  <c:v>18000</c:v>
                </c:pt>
                <c:pt idx="13275">
                  <c:v>351525</c:v>
                </c:pt>
                <c:pt idx="13276">
                  <c:v>123601</c:v>
                </c:pt>
                <c:pt idx="13277">
                  <c:v>116684</c:v>
                </c:pt>
                <c:pt idx="13278">
                  <c:v>176808</c:v>
                </c:pt>
                <c:pt idx="13279">
                  <c:v>57478</c:v>
                </c:pt>
                <c:pt idx="13280">
                  <c:v>61269</c:v>
                </c:pt>
                <c:pt idx="13281">
                  <c:v>1185641</c:v>
                </c:pt>
                <c:pt idx="13282">
                  <c:v>926696</c:v>
                </c:pt>
                <c:pt idx="13283">
                  <c:v>374009</c:v>
                </c:pt>
                <c:pt idx="13284">
                  <c:v>263642</c:v>
                </c:pt>
                <c:pt idx="13285">
                  <c:v>1072632</c:v>
                </c:pt>
                <c:pt idx="13286">
                  <c:v>1396489</c:v>
                </c:pt>
                <c:pt idx="13287">
                  <c:v>546367</c:v>
                </c:pt>
                <c:pt idx="13288">
                  <c:v>1691523</c:v>
                </c:pt>
                <c:pt idx="13289">
                  <c:v>2253662</c:v>
                </c:pt>
                <c:pt idx="13290">
                  <c:v>1386629</c:v>
                </c:pt>
                <c:pt idx="13291">
                  <c:v>226044</c:v>
                </c:pt>
                <c:pt idx="13292">
                  <c:v>1109766</c:v>
                </c:pt>
                <c:pt idx="13293">
                  <c:v>4287</c:v>
                </c:pt>
                <c:pt idx="13294">
                  <c:v>95881</c:v>
                </c:pt>
                <c:pt idx="13295">
                  <c:v>90797</c:v>
                </c:pt>
                <c:pt idx="13296">
                  <c:v>94346</c:v>
                </c:pt>
                <c:pt idx="13297">
                  <c:v>241304</c:v>
                </c:pt>
                <c:pt idx="13298">
                  <c:v>170909</c:v>
                </c:pt>
                <c:pt idx="13299">
                  <c:v>193210</c:v>
                </c:pt>
                <c:pt idx="13300">
                  <c:v>380231</c:v>
                </c:pt>
                <c:pt idx="13301">
                  <c:v>290689</c:v>
                </c:pt>
                <c:pt idx="13302">
                  <c:v>316792</c:v>
                </c:pt>
                <c:pt idx="13303">
                  <c:v>32596</c:v>
                </c:pt>
                <c:pt idx="13304">
                  <c:v>40408</c:v>
                </c:pt>
                <c:pt idx="13305">
                  <c:v>164381</c:v>
                </c:pt>
                <c:pt idx="13306">
                  <c:v>404006</c:v>
                </c:pt>
                <c:pt idx="13307">
                  <c:v>97380</c:v>
                </c:pt>
                <c:pt idx="13308">
                  <c:v>27885</c:v>
                </c:pt>
                <c:pt idx="13309">
                  <c:v>72134</c:v>
                </c:pt>
                <c:pt idx="13310">
                  <c:v>945223</c:v>
                </c:pt>
                <c:pt idx="13311">
                  <c:v>345458</c:v>
                </c:pt>
                <c:pt idx="13312">
                  <c:v>1098148</c:v>
                </c:pt>
                <c:pt idx="13313">
                  <c:v>976228</c:v>
                </c:pt>
                <c:pt idx="13314">
                  <c:v>174125</c:v>
                </c:pt>
                <c:pt idx="13315">
                  <c:v>127395</c:v>
                </c:pt>
                <c:pt idx="13316">
                  <c:v>87727</c:v>
                </c:pt>
                <c:pt idx="13317">
                  <c:v>118485</c:v>
                </c:pt>
                <c:pt idx="13318">
                  <c:v>150912</c:v>
                </c:pt>
                <c:pt idx="13319">
                  <c:v>881687</c:v>
                </c:pt>
                <c:pt idx="13320">
                  <c:v>69845</c:v>
                </c:pt>
                <c:pt idx="13321">
                  <c:v>128263</c:v>
                </c:pt>
                <c:pt idx="13322">
                  <c:v>403836</c:v>
                </c:pt>
                <c:pt idx="13323">
                  <c:v>359184</c:v>
                </c:pt>
                <c:pt idx="13324">
                  <c:v>202590</c:v>
                </c:pt>
                <c:pt idx="13325">
                  <c:v>52366</c:v>
                </c:pt>
                <c:pt idx="13326">
                  <c:v>48454</c:v>
                </c:pt>
                <c:pt idx="13327">
                  <c:v>61988</c:v>
                </c:pt>
                <c:pt idx="13328">
                  <c:v>1121906</c:v>
                </c:pt>
                <c:pt idx="13329">
                  <c:v>31878</c:v>
                </c:pt>
                <c:pt idx="13330">
                  <c:v>82512</c:v>
                </c:pt>
                <c:pt idx="13331">
                  <c:v>42698</c:v>
                </c:pt>
                <c:pt idx="13332">
                  <c:v>558533</c:v>
                </c:pt>
                <c:pt idx="13333">
                  <c:v>47258</c:v>
                </c:pt>
                <c:pt idx="13334">
                  <c:v>136018</c:v>
                </c:pt>
                <c:pt idx="13335">
                  <c:v>219963</c:v>
                </c:pt>
                <c:pt idx="13336">
                  <c:v>122134</c:v>
                </c:pt>
                <c:pt idx="13337">
                  <c:v>344930</c:v>
                </c:pt>
                <c:pt idx="13338">
                  <c:v>591846</c:v>
                </c:pt>
                <c:pt idx="13339">
                  <c:v>144759</c:v>
                </c:pt>
                <c:pt idx="13340">
                  <c:v>799540</c:v>
                </c:pt>
                <c:pt idx="13341">
                  <c:v>96631</c:v>
                </c:pt>
                <c:pt idx="13342">
                  <c:v>144284</c:v>
                </c:pt>
                <c:pt idx="13343">
                  <c:v>76856</c:v>
                </c:pt>
                <c:pt idx="13344">
                  <c:v>145718</c:v>
                </c:pt>
                <c:pt idx="13345">
                  <c:v>138477</c:v>
                </c:pt>
                <c:pt idx="13346">
                  <c:v>89957</c:v>
                </c:pt>
                <c:pt idx="13347">
                  <c:v>139558</c:v>
                </c:pt>
                <c:pt idx="13348">
                  <c:v>240767</c:v>
                </c:pt>
                <c:pt idx="13349">
                  <c:v>125591</c:v>
                </c:pt>
                <c:pt idx="13350">
                  <c:v>165048</c:v>
                </c:pt>
                <c:pt idx="13351">
                  <c:v>140992</c:v>
                </c:pt>
                <c:pt idx="13352">
                  <c:v>81271</c:v>
                </c:pt>
                <c:pt idx="13353">
                  <c:v>26861</c:v>
                </c:pt>
                <c:pt idx="13354">
                  <c:v>20759</c:v>
                </c:pt>
                <c:pt idx="13355">
                  <c:v>107706</c:v>
                </c:pt>
                <c:pt idx="13356">
                  <c:v>852461</c:v>
                </c:pt>
                <c:pt idx="13357">
                  <c:v>578503</c:v>
                </c:pt>
                <c:pt idx="13358">
                  <c:v>224261</c:v>
                </c:pt>
                <c:pt idx="13359">
                  <c:v>703386</c:v>
                </c:pt>
                <c:pt idx="13360">
                  <c:v>445960</c:v>
                </c:pt>
                <c:pt idx="13361">
                  <c:v>677091</c:v>
                </c:pt>
                <c:pt idx="13362">
                  <c:v>771373</c:v>
                </c:pt>
                <c:pt idx="13363">
                  <c:v>64396</c:v>
                </c:pt>
                <c:pt idx="13364">
                  <c:v>133134</c:v>
                </c:pt>
                <c:pt idx="13365">
                  <c:v>427525</c:v>
                </c:pt>
                <c:pt idx="13366">
                  <c:v>258265</c:v>
                </c:pt>
                <c:pt idx="13367">
                  <c:v>106403</c:v>
                </c:pt>
                <c:pt idx="13368">
                  <c:v>27239</c:v>
                </c:pt>
                <c:pt idx="13369">
                  <c:v>36705</c:v>
                </c:pt>
                <c:pt idx="13370">
                  <c:v>89792</c:v>
                </c:pt>
                <c:pt idx="13371">
                  <c:v>119523</c:v>
                </c:pt>
                <c:pt idx="13372">
                  <c:v>76084</c:v>
                </c:pt>
                <c:pt idx="13373">
                  <c:v>69839</c:v>
                </c:pt>
                <c:pt idx="13374">
                  <c:v>289864</c:v>
                </c:pt>
                <c:pt idx="13375">
                  <c:v>234733</c:v>
                </c:pt>
                <c:pt idx="13376">
                  <c:v>119932</c:v>
                </c:pt>
                <c:pt idx="13377">
                  <c:v>59817</c:v>
                </c:pt>
                <c:pt idx="13378">
                  <c:v>39139</c:v>
                </c:pt>
                <c:pt idx="13379">
                  <c:v>189318</c:v>
                </c:pt>
                <c:pt idx="13380">
                  <c:v>65975</c:v>
                </c:pt>
                <c:pt idx="13381">
                  <c:v>295378</c:v>
                </c:pt>
                <c:pt idx="13382">
                  <c:v>58212</c:v>
                </c:pt>
                <c:pt idx="13383">
                  <c:v>43260</c:v>
                </c:pt>
                <c:pt idx="13384">
                  <c:v>294090</c:v>
                </c:pt>
                <c:pt idx="13385">
                  <c:v>24203</c:v>
                </c:pt>
                <c:pt idx="13386">
                  <c:v>31505</c:v>
                </c:pt>
                <c:pt idx="13387">
                  <c:v>323647</c:v>
                </c:pt>
                <c:pt idx="13388">
                  <c:v>1037776</c:v>
                </c:pt>
                <c:pt idx="13389">
                  <c:v>70437</c:v>
                </c:pt>
                <c:pt idx="13390">
                  <c:v>350123</c:v>
                </c:pt>
                <c:pt idx="13391">
                  <c:v>22643</c:v>
                </c:pt>
                <c:pt idx="13392">
                  <c:v>124772</c:v>
                </c:pt>
                <c:pt idx="13393">
                  <c:v>102623</c:v>
                </c:pt>
                <c:pt idx="13394">
                  <c:v>88745</c:v>
                </c:pt>
                <c:pt idx="13395">
                  <c:v>549907</c:v>
                </c:pt>
                <c:pt idx="13396">
                  <c:v>89737</c:v>
                </c:pt>
                <c:pt idx="13397">
                  <c:v>73200</c:v>
                </c:pt>
                <c:pt idx="13398">
                  <c:v>1767094</c:v>
                </c:pt>
                <c:pt idx="13399">
                  <c:v>63717</c:v>
                </c:pt>
                <c:pt idx="13400">
                  <c:v>121625</c:v>
                </c:pt>
                <c:pt idx="13401">
                  <c:v>73884</c:v>
                </c:pt>
                <c:pt idx="13402">
                  <c:v>77931</c:v>
                </c:pt>
                <c:pt idx="13403">
                  <c:v>208440</c:v>
                </c:pt>
                <c:pt idx="13404">
                  <c:v>142484</c:v>
                </c:pt>
                <c:pt idx="13405">
                  <c:v>80298</c:v>
                </c:pt>
                <c:pt idx="13406">
                  <c:v>53454</c:v>
                </c:pt>
                <c:pt idx="13407">
                  <c:v>563182</c:v>
                </c:pt>
                <c:pt idx="13408">
                  <c:v>108993</c:v>
                </c:pt>
                <c:pt idx="13409">
                  <c:v>88528</c:v>
                </c:pt>
                <c:pt idx="13410">
                  <c:v>110225</c:v>
                </c:pt>
                <c:pt idx="13411">
                  <c:v>91679</c:v>
                </c:pt>
                <c:pt idx="13412">
                  <c:v>165927</c:v>
                </c:pt>
                <c:pt idx="13413">
                  <c:v>166984</c:v>
                </c:pt>
                <c:pt idx="13414">
                  <c:v>436450</c:v>
                </c:pt>
                <c:pt idx="13415">
                  <c:v>63683</c:v>
                </c:pt>
                <c:pt idx="13416">
                  <c:v>62721</c:v>
                </c:pt>
                <c:pt idx="13417">
                  <c:v>48045</c:v>
                </c:pt>
                <c:pt idx="13418">
                  <c:v>70470</c:v>
                </c:pt>
                <c:pt idx="13419">
                  <c:v>54057</c:v>
                </c:pt>
                <c:pt idx="13420">
                  <c:v>73854</c:v>
                </c:pt>
                <c:pt idx="13421">
                  <c:v>28262</c:v>
                </c:pt>
                <c:pt idx="13422">
                  <c:v>239327</c:v>
                </c:pt>
                <c:pt idx="13423">
                  <c:v>61036</c:v>
                </c:pt>
                <c:pt idx="13424">
                  <c:v>43929</c:v>
                </c:pt>
                <c:pt idx="13425">
                  <c:v>53813</c:v>
                </c:pt>
                <c:pt idx="13426">
                  <c:v>133643</c:v>
                </c:pt>
                <c:pt idx="13427">
                  <c:v>1314467</c:v>
                </c:pt>
                <c:pt idx="13428">
                  <c:v>3729663</c:v>
                </c:pt>
                <c:pt idx="13429">
                  <c:v>85521</c:v>
                </c:pt>
                <c:pt idx="13430">
                  <c:v>168369</c:v>
                </c:pt>
                <c:pt idx="13431">
                  <c:v>308169</c:v>
                </c:pt>
                <c:pt idx="13432">
                  <c:v>1899796</c:v>
                </c:pt>
                <c:pt idx="13433">
                  <c:v>52706</c:v>
                </c:pt>
                <c:pt idx="13434">
                  <c:v>193081</c:v>
                </c:pt>
                <c:pt idx="13435">
                  <c:v>157427</c:v>
                </c:pt>
                <c:pt idx="13436">
                  <c:v>153005</c:v>
                </c:pt>
                <c:pt idx="13437">
                  <c:v>159338</c:v>
                </c:pt>
                <c:pt idx="13438">
                  <c:v>2360088</c:v>
                </c:pt>
                <c:pt idx="13439">
                  <c:v>73306</c:v>
                </c:pt>
                <c:pt idx="13440">
                  <c:v>1307246</c:v>
                </c:pt>
                <c:pt idx="13441">
                  <c:v>1350943</c:v>
                </c:pt>
                <c:pt idx="13442">
                  <c:v>577698</c:v>
                </c:pt>
                <c:pt idx="13443">
                  <c:v>10408003</c:v>
                </c:pt>
                <c:pt idx="13444">
                  <c:v>124283</c:v>
                </c:pt>
                <c:pt idx="13445">
                  <c:v>449467</c:v>
                </c:pt>
                <c:pt idx="13446">
                  <c:v>452495</c:v>
                </c:pt>
                <c:pt idx="13447">
                  <c:v>598091</c:v>
                </c:pt>
                <c:pt idx="13448">
                  <c:v>87180</c:v>
                </c:pt>
                <c:pt idx="13449">
                  <c:v>93249</c:v>
                </c:pt>
                <c:pt idx="13450">
                  <c:v>150808</c:v>
                </c:pt>
                <c:pt idx="13451">
                  <c:v>491332</c:v>
                </c:pt>
                <c:pt idx="13452">
                  <c:v>115142</c:v>
                </c:pt>
                <c:pt idx="13453">
                  <c:v>151989</c:v>
                </c:pt>
                <c:pt idx="13454">
                  <c:v>107620</c:v>
                </c:pt>
                <c:pt idx="13455">
                  <c:v>637960</c:v>
                </c:pt>
                <c:pt idx="13456">
                  <c:v>195053</c:v>
                </c:pt>
                <c:pt idx="13457">
                  <c:v>166099</c:v>
                </c:pt>
                <c:pt idx="13458">
                  <c:v>1153763</c:v>
                </c:pt>
                <c:pt idx="13459">
                  <c:v>245546</c:v>
                </c:pt>
                <c:pt idx="13460">
                  <c:v>1618598</c:v>
                </c:pt>
                <c:pt idx="13461">
                  <c:v>1613018</c:v>
                </c:pt>
                <c:pt idx="13462">
                  <c:v>418081</c:v>
                </c:pt>
                <c:pt idx="13463">
                  <c:v>1275099</c:v>
                </c:pt>
                <c:pt idx="13464">
                  <c:v>939766</c:v>
                </c:pt>
                <c:pt idx="13465">
                  <c:v>12551</c:v>
                </c:pt>
                <c:pt idx="13466">
                  <c:v>287920</c:v>
                </c:pt>
                <c:pt idx="13467">
                  <c:v>135229</c:v>
                </c:pt>
                <c:pt idx="13468">
                  <c:v>68959</c:v>
                </c:pt>
                <c:pt idx="13469">
                  <c:v>116935</c:v>
                </c:pt>
                <c:pt idx="13470">
                  <c:v>64130</c:v>
                </c:pt>
                <c:pt idx="13471">
                  <c:v>79018</c:v>
                </c:pt>
                <c:pt idx="13472">
                  <c:v>35096</c:v>
                </c:pt>
                <c:pt idx="13473">
                  <c:v>369986</c:v>
                </c:pt>
                <c:pt idx="13474">
                  <c:v>98019</c:v>
                </c:pt>
                <c:pt idx="13475">
                  <c:v>62652</c:v>
                </c:pt>
                <c:pt idx="13476">
                  <c:v>406719</c:v>
                </c:pt>
                <c:pt idx="13477">
                  <c:v>122532</c:v>
                </c:pt>
                <c:pt idx="13478">
                  <c:v>330043</c:v>
                </c:pt>
                <c:pt idx="13479">
                  <c:v>56061</c:v>
                </c:pt>
                <c:pt idx="13480">
                  <c:v>781572</c:v>
                </c:pt>
                <c:pt idx="13481">
                  <c:v>361879</c:v>
                </c:pt>
                <c:pt idx="13482">
                  <c:v>135368</c:v>
                </c:pt>
                <c:pt idx="13483">
                  <c:v>141873</c:v>
                </c:pt>
                <c:pt idx="13484">
                  <c:v>1684546</c:v>
                </c:pt>
                <c:pt idx="13485">
                  <c:v>185634</c:v>
                </c:pt>
                <c:pt idx="13486">
                  <c:v>404001</c:v>
                </c:pt>
                <c:pt idx="13487">
                  <c:v>351846</c:v>
                </c:pt>
                <c:pt idx="13488">
                  <c:v>124800</c:v>
                </c:pt>
                <c:pt idx="13489">
                  <c:v>153143</c:v>
                </c:pt>
                <c:pt idx="13490">
                  <c:v>35948</c:v>
                </c:pt>
                <c:pt idx="13491">
                  <c:v>46005</c:v>
                </c:pt>
                <c:pt idx="13492">
                  <c:v>345444</c:v>
                </c:pt>
                <c:pt idx="13493">
                  <c:v>571359</c:v>
                </c:pt>
                <c:pt idx="13494">
                  <c:v>133110</c:v>
                </c:pt>
                <c:pt idx="13495">
                  <c:v>36698</c:v>
                </c:pt>
                <c:pt idx="13496">
                  <c:v>139648</c:v>
                </c:pt>
                <c:pt idx="13497">
                  <c:v>121585</c:v>
                </c:pt>
                <c:pt idx="13498">
                  <c:v>484740</c:v>
                </c:pt>
                <c:pt idx="13499">
                  <c:v>87064</c:v>
                </c:pt>
                <c:pt idx="13500">
                  <c:v>165820</c:v>
                </c:pt>
                <c:pt idx="13501">
                  <c:v>114266</c:v>
                </c:pt>
                <c:pt idx="13502">
                  <c:v>67771</c:v>
                </c:pt>
                <c:pt idx="13503">
                  <c:v>68549</c:v>
                </c:pt>
                <c:pt idx="13504">
                  <c:v>26472</c:v>
                </c:pt>
                <c:pt idx="13505">
                  <c:v>28113</c:v>
                </c:pt>
                <c:pt idx="13506">
                  <c:v>199404</c:v>
                </c:pt>
                <c:pt idx="13507">
                  <c:v>3420317</c:v>
                </c:pt>
                <c:pt idx="13508">
                  <c:v>105155</c:v>
                </c:pt>
                <c:pt idx="13509">
                  <c:v>54351</c:v>
                </c:pt>
                <c:pt idx="13510">
                  <c:v>121008</c:v>
                </c:pt>
                <c:pt idx="13511">
                  <c:v>88803</c:v>
                </c:pt>
                <c:pt idx="13512">
                  <c:v>71272</c:v>
                </c:pt>
                <c:pt idx="13513">
                  <c:v>1933020</c:v>
                </c:pt>
                <c:pt idx="13514">
                  <c:v>24235</c:v>
                </c:pt>
                <c:pt idx="13515">
                  <c:v>72054</c:v>
                </c:pt>
                <c:pt idx="13516">
                  <c:v>216071</c:v>
                </c:pt>
                <c:pt idx="13517">
                  <c:v>178789</c:v>
                </c:pt>
                <c:pt idx="13518">
                  <c:v>144549</c:v>
                </c:pt>
                <c:pt idx="13519">
                  <c:v>944845</c:v>
                </c:pt>
                <c:pt idx="13520">
                  <c:v>224988</c:v>
                </c:pt>
                <c:pt idx="13521">
                  <c:v>1255018</c:v>
                </c:pt>
                <c:pt idx="13522">
                  <c:v>317951</c:v>
                </c:pt>
                <c:pt idx="13523">
                  <c:v>1446242</c:v>
                </c:pt>
                <c:pt idx="13524">
                  <c:v>232969</c:v>
                </c:pt>
                <c:pt idx="13525">
                  <c:v>264171</c:v>
                </c:pt>
                <c:pt idx="13526">
                  <c:v>43034</c:v>
                </c:pt>
                <c:pt idx="13527">
                  <c:v>19495</c:v>
                </c:pt>
                <c:pt idx="13528">
                  <c:v>108022</c:v>
                </c:pt>
                <c:pt idx="13529">
                  <c:v>302154</c:v>
                </c:pt>
                <c:pt idx="13530">
                  <c:v>58848</c:v>
                </c:pt>
                <c:pt idx="13531">
                  <c:v>19068</c:v>
                </c:pt>
                <c:pt idx="13532">
                  <c:v>199678</c:v>
                </c:pt>
                <c:pt idx="13533">
                  <c:v>184851</c:v>
                </c:pt>
                <c:pt idx="13534">
                  <c:v>401160</c:v>
                </c:pt>
                <c:pt idx="13535">
                  <c:v>69808</c:v>
                </c:pt>
                <c:pt idx="13536">
                  <c:v>259948</c:v>
                </c:pt>
                <c:pt idx="13537">
                  <c:v>312028</c:v>
                </c:pt>
                <c:pt idx="13538">
                  <c:v>1253923</c:v>
                </c:pt>
                <c:pt idx="13539">
                  <c:v>169918</c:v>
                </c:pt>
                <c:pt idx="13540">
                  <c:v>388536</c:v>
                </c:pt>
                <c:pt idx="13541">
                  <c:v>308464</c:v>
                </c:pt>
                <c:pt idx="13542">
                  <c:v>204067</c:v>
                </c:pt>
                <c:pt idx="13543">
                  <c:v>81172</c:v>
                </c:pt>
                <c:pt idx="13544">
                  <c:v>149571</c:v>
                </c:pt>
                <c:pt idx="13545">
                  <c:v>695135</c:v>
                </c:pt>
                <c:pt idx="13546">
                  <c:v>46826</c:v>
                </c:pt>
                <c:pt idx="13547">
                  <c:v>82361</c:v>
                </c:pt>
                <c:pt idx="13548">
                  <c:v>1222793</c:v>
                </c:pt>
                <c:pt idx="13549">
                  <c:v>597976</c:v>
                </c:pt>
                <c:pt idx="13550">
                  <c:v>204973</c:v>
                </c:pt>
                <c:pt idx="13551">
                  <c:v>131553</c:v>
                </c:pt>
                <c:pt idx="13552">
                  <c:v>1563635</c:v>
                </c:pt>
                <c:pt idx="13553">
                  <c:v>238552</c:v>
                </c:pt>
                <c:pt idx="13554">
                  <c:v>144416</c:v>
                </c:pt>
                <c:pt idx="13555">
                  <c:v>811823</c:v>
                </c:pt>
                <c:pt idx="13556">
                  <c:v>250545</c:v>
                </c:pt>
                <c:pt idx="13557">
                  <c:v>2010345</c:v>
                </c:pt>
                <c:pt idx="13558">
                  <c:v>378168</c:v>
                </c:pt>
                <c:pt idx="13559">
                  <c:v>24431</c:v>
                </c:pt>
                <c:pt idx="13560">
                  <c:v>139506</c:v>
                </c:pt>
                <c:pt idx="13561">
                  <c:v>16087</c:v>
                </c:pt>
                <c:pt idx="13562">
                  <c:v>27401</c:v>
                </c:pt>
                <c:pt idx="13563">
                  <c:v>26675</c:v>
                </c:pt>
                <c:pt idx="13564">
                  <c:v>104441</c:v>
                </c:pt>
                <c:pt idx="13565">
                  <c:v>154480</c:v>
                </c:pt>
                <c:pt idx="13566">
                  <c:v>43480</c:v>
                </c:pt>
                <c:pt idx="13567">
                  <c:v>134383</c:v>
                </c:pt>
                <c:pt idx="13568">
                  <c:v>73191</c:v>
                </c:pt>
                <c:pt idx="13569">
                  <c:v>1996606</c:v>
                </c:pt>
                <c:pt idx="13570">
                  <c:v>328275</c:v>
                </c:pt>
                <c:pt idx="13571">
                  <c:v>11816</c:v>
                </c:pt>
                <c:pt idx="13572">
                  <c:v>326647</c:v>
                </c:pt>
                <c:pt idx="13573">
                  <c:v>20715</c:v>
                </c:pt>
                <c:pt idx="13574">
                  <c:v>162476</c:v>
                </c:pt>
                <c:pt idx="13575">
                  <c:v>255150</c:v>
                </c:pt>
                <c:pt idx="13576">
                  <c:v>582644</c:v>
                </c:pt>
                <c:pt idx="13577">
                  <c:v>30419</c:v>
                </c:pt>
                <c:pt idx="13578">
                  <c:v>722701</c:v>
                </c:pt>
                <c:pt idx="13579">
                  <c:v>797378</c:v>
                </c:pt>
                <c:pt idx="13580">
                  <c:v>131625</c:v>
                </c:pt>
                <c:pt idx="13581">
                  <c:v>416539</c:v>
                </c:pt>
                <c:pt idx="13582">
                  <c:v>283821</c:v>
                </c:pt>
                <c:pt idx="13583">
                  <c:v>1500767</c:v>
                </c:pt>
                <c:pt idx="13584">
                  <c:v>66431</c:v>
                </c:pt>
                <c:pt idx="13585">
                  <c:v>755088</c:v>
                </c:pt>
                <c:pt idx="13586">
                  <c:v>33961</c:v>
                </c:pt>
                <c:pt idx="13587">
                  <c:v>70124</c:v>
                </c:pt>
                <c:pt idx="13588">
                  <c:v>89196</c:v>
                </c:pt>
                <c:pt idx="13589">
                  <c:v>36468</c:v>
                </c:pt>
                <c:pt idx="13590">
                  <c:v>172352</c:v>
                </c:pt>
                <c:pt idx="13591">
                  <c:v>37291</c:v>
                </c:pt>
                <c:pt idx="13592">
                  <c:v>118394</c:v>
                </c:pt>
                <c:pt idx="13593">
                  <c:v>73442</c:v>
                </c:pt>
                <c:pt idx="13594">
                  <c:v>73422</c:v>
                </c:pt>
                <c:pt idx="13595">
                  <c:v>129733</c:v>
                </c:pt>
                <c:pt idx="13596">
                  <c:v>124834</c:v>
                </c:pt>
                <c:pt idx="13597">
                  <c:v>60089</c:v>
                </c:pt>
                <c:pt idx="13598">
                  <c:v>111354</c:v>
                </c:pt>
                <c:pt idx="13599">
                  <c:v>101690</c:v>
                </c:pt>
                <c:pt idx="13600">
                  <c:v>113222</c:v>
                </c:pt>
                <c:pt idx="13601">
                  <c:v>267002</c:v>
                </c:pt>
                <c:pt idx="13602">
                  <c:v>115008</c:v>
                </c:pt>
                <c:pt idx="13603">
                  <c:v>67530</c:v>
                </c:pt>
                <c:pt idx="13604">
                  <c:v>228247</c:v>
                </c:pt>
                <c:pt idx="13605">
                  <c:v>100713</c:v>
                </c:pt>
                <c:pt idx="13606">
                  <c:v>53994</c:v>
                </c:pt>
                <c:pt idx="13607">
                  <c:v>92764</c:v>
                </c:pt>
                <c:pt idx="13608">
                  <c:v>213110</c:v>
                </c:pt>
                <c:pt idx="13609">
                  <c:v>369187</c:v>
                </c:pt>
                <c:pt idx="13610">
                  <c:v>94700</c:v>
                </c:pt>
                <c:pt idx="13611">
                  <c:v>237258</c:v>
                </c:pt>
                <c:pt idx="13612">
                  <c:v>91772</c:v>
                </c:pt>
                <c:pt idx="13613">
                  <c:v>47057</c:v>
                </c:pt>
                <c:pt idx="13614">
                  <c:v>58624</c:v>
                </c:pt>
                <c:pt idx="13615">
                  <c:v>30157</c:v>
                </c:pt>
                <c:pt idx="13616">
                  <c:v>142370</c:v>
                </c:pt>
                <c:pt idx="13617">
                  <c:v>44778</c:v>
                </c:pt>
                <c:pt idx="13618">
                  <c:v>63433</c:v>
                </c:pt>
                <c:pt idx="13619">
                  <c:v>211906</c:v>
                </c:pt>
                <c:pt idx="13620">
                  <c:v>227329</c:v>
                </c:pt>
                <c:pt idx="13621">
                  <c:v>49572</c:v>
                </c:pt>
                <c:pt idx="13622">
                  <c:v>219361</c:v>
                </c:pt>
                <c:pt idx="13623">
                  <c:v>169487</c:v>
                </c:pt>
                <c:pt idx="13624">
                  <c:v>54116</c:v>
                </c:pt>
                <c:pt idx="13625">
                  <c:v>54181</c:v>
                </c:pt>
                <c:pt idx="13626">
                  <c:v>61942</c:v>
                </c:pt>
                <c:pt idx="13627">
                  <c:v>299531</c:v>
                </c:pt>
                <c:pt idx="13628">
                  <c:v>115655</c:v>
                </c:pt>
                <c:pt idx="13629">
                  <c:v>68118</c:v>
                </c:pt>
                <c:pt idx="13630">
                  <c:v>30482</c:v>
                </c:pt>
                <c:pt idx="13631">
                  <c:v>34319</c:v>
                </c:pt>
                <c:pt idx="13632">
                  <c:v>557189</c:v>
                </c:pt>
                <c:pt idx="13633">
                  <c:v>172229</c:v>
                </c:pt>
                <c:pt idx="13634">
                  <c:v>200465</c:v>
                </c:pt>
                <c:pt idx="13635">
                  <c:v>106616</c:v>
                </c:pt>
                <c:pt idx="13636">
                  <c:v>129522</c:v>
                </c:pt>
                <c:pt idx="13637">
                  <c:v>114731</c:v>
                </c:pt>
                <c:pt idx="13638">
                  <c:v>18490</c:v>
                </c:pt>
                <c:pt idx="13639">
                  <c:v>66651</c:v>
                </c:pt>
                <c:pt idx="13640">
                  <c:v>155591</c:v>
                </c:pt>
                <c:pt idx="13641">
                  <c:v>942860</c:v>
                </c:pt>
                <c:pt idx="13642">
                  <c:v>164333</c:v>
                </c:pt>
                <c:pt idx="13643">
                  <c:v>63522</c:v>
                </c:pt>
                <c:pt idx="13644">
                  <c:v>36837</c:v>
                </c:pt>
                <c:pt idx="13645">
                  <c:v>67177</c:v>
                </c:pt>
                <c:pt idx="13646">
                  <c:v>21680</c:v>
                </c:pt>
                <c:pt idx="13647">
                  <c:v>189283</c:v>
                </c:pt>
                <c:pt idx="13648">
                  <c:v>40892</c:v>
                </c:pt>
                <c:pt idx="13649">
                  <c:v>88729</c:v>
                </c:pt>
                <c:pt idx="13650">
                  <c:v>129011</c:v>
                </c:pt>
                <c:pt idx="13651">
                  <c:v>95090</c:v>
                </c:pt>
                <c:pt idx="13652">
                  <c:v>113642</c:v>
                </c:pt>
                <c:pt idx="13653">
                  <c:v>198130</c:v>
                </c:pt>
                <c:pt idx="13654">
                  <c:v>174656</c:v>
                </c:pt>
                <c:pt idx="13655">
                  <c:v>91166</c:v>
                </c:pt>
                <c:pt idx="13656">
                  <c:v>59473</c:v>
                </c:pt>
                <c:pt idx="13657">
                  <c:v>91750</c:v>
                </c:pt>
                <c:pt idx="13658">
                  <c:v>283194</c:v>
                </c:pt>
                <c:pt idx="13659">
                  <c:v>224013</c:v>
                </c:pt>
                <c:pt idx="13660">
                  <c:v>118734</c:v>
                </c:pt>
                <c:pt idx="13661">
                  <c:v>408011</c:v>
                </c:pt>
                <c:pt idx="13662">
                  <c:v>109993</c:v>
                </c:pt>
                <c:pt idx="13663">
                  <c:v>135123</c:v>
                </c:pt>
                <c:pt idx="13664">
                  <c:v>430081</c:v>
                </c:pt>
                <c:pt idx="13665">
                  <c:v>212301</c:v>
                </c:pt>
                <c:pt idx="13666">
                  <c:v>37519</c:v>
                </c:pt>
                <c:pt idx="13667">
                  <c:v>433186</c:v>
                </c:pt>
                <c:pt idx="13668">
                  <c:v>88358</c:v>
                </c:pt>
                <c:pt idx="13669">
                  <c:v>544857</c:v>
                </c:pt>
                <c:pt idx="13670">
                  <c:v>321063</c:v>
                </c:pt>
                <c:pt idx="13671">
                  <c:v>862389</c:v>
                </c:pt>
                <c:pt idx="13672">
                  <c:v>290728</c:v>
                </c:pt>
                <c:pt idx="13673">
                  <c:v>103740</c:v>
                </c:pt>
                <c:pt idx="13674">
                  <c:v>105492</c:v>
                </c:pt>
                <c:pt idx="13675">
                  <c:v>34953</c:v>
                </c:pt>
                <c:pt idx="13676">
                  <c:v>349329</c:v>
                </c:pt>
                <c:pt idx="13677">
                  <c:v>34975</c:v>
                </c:pt>
                <c:pt idx="13678">
                  <c:v>71336</c:v>
                </c:pt>
                <c:pt idx="13679">
                  <c:v>56135</c:v>
                </c:pt>
                <c:pt idx="13680">
                  <c:v>216259</c:v>
                </c:pt>
                <c:pt idx="13681">
                  <c:v>42963</c:v>
                </c:pt>
                <c:pt idx="13682">
                  <c:v>380169</c:v>
                </c:pt>
                <c:pt idx="13683">
                  <c:v>39367</c:v>
                </c:pt>
                <c:pt idx="13684">
                  <c:v>40279</c:v>
                </c:pt>
                <c:pt idx="13685">
                  <c:v>189645</c:v>
                </c:pt>
                <c:pt idx="13686">
                  <c:v>87080</c:v>
                </c:pt>
                <c:pt idx="13687">
                  <c:v>83295</c:v>
                </c:pt>
                <c:pt idx="13688">
                  <c:v>30580</c:v>
                </c:pt>
                <c:pt idx="13689">
                  <c:v>790992</c:v>
                </c:pt>
                <c:pt idx="13690">
                  <c:v>97708</c:v>
                </c:pt>
                <c:pt idx="13691">
                  <c:v>247555</c:v>
                </c:pt>
                <c:pt idx="13692">
                  <c:v>25843</c:v>
                </c:pt>
                <c:pt idx="13693">
                  <c:v>320005</c:v>
                </c:pt>
                <c:pt idx="13694">
                  <c:v>929480</c:v>
                </c:pt>
                <c:pt idx="13695">
                  <c:v>562208</c:v>
                </c:pt>
                <c:pt idx="13696">
                  <c:v>674671</c:v>
                </c:pt>
                <c:pt idx="13697">
                  <c:v>851561</c:v>
                </c:pt>
                <c:pt idx="13698">
                  <c:v>633542</c:v>
                </c:pt>
                <c:pt idx="13699">
                  <c:v>203051</c:v>
                </c:pt>
                <c:pt idx="13700">
                  <c:v>921789</c:v>
                </c:pt>
                <c:pt idx="13701">
                  <c:v>223843</c:v>
                </c:pt>
                <c:pt idx="13702">
                  <c:v>648166</c:v>
                </c:pt>
                <c:pt idx="13703">
                  <c:v>423099</c:v>
                </c:pt>
                <c:pt idx="13704">
                  <c:v>257109</c:v>
                </c:pt>
                <c:pt idx="13705">
                  <c:v>727974</c:v>
                </c:pt>
                <c:pt idx="13706">
                  <c:v>241202</c:v>
                </c:pt>
                <c:pt idx="13707">
                  <c:v>115454</c:v>
                </c:pt>
                <c:pt idx="13708">
                  <c:v>377387</c:v>
                </c:pt>
                <c:pt idx="13709">
                  <c:v>62942</c:v>
                </c:pt>
                <c:pt idx="13710">
                  <c:v>293319</c:v>
                </c:pt>
                <c:pt idx="13711">
                  <c:v>64599</c:v>
                </c:pt>
                <c:pt idx="13712">
                  <c:v>751943</c:v>
                </c:pt>
                <c:pt idx="13713">
                  <c:v>481935</c:v>
                </c:pt>
                <c:pt idx="13714">
                  <c:v>1030147</c:v>
                </c:pt>
                <c:pt idx="13715">
                  <c:v>153785</c:v>
                </c:pt>
                <c:pt idx="13716">
                  <c:v>572508</c:v>
                </c:pt>
                <c:pt idx="13717">
                  <c:v>488241</c:v>
                </c:pt>
                <c:pt idx="13718">
                  <c:v>559290</c:v>
                </c:pt>
                <c:pt idx="13719">
                  <c:v>282978</c:v>
                </c:pt>
                <c:pt idx="13720">
                  <c:v>685180</c:v>
                </c:pt>
                <c:pt idx="13721">
                  <c:v>168499</c:v>
                </c:pt>
                <c:pt idx="13722">
                  <c:v>267569</c:v>
                </c:pt>
                <c:pt idx="13723">
                  <c:v>429112</c:v>
                </c:pt>
                <c:pt idx="13724">
                  <c:v>84691</c:v>
                </c:pt>
                <c:pt idx="13725">
                  <c:v>251686</c:v>
                </c:pt>
                <c:pt idx="13726">
                  <c:v>60525</c:v>
                </c:pt>
                <c:pt idx="13727">
                  <c:v>69960</c:v>
                </c:pt>
                <c:pt idx="13728">
                  <c:v>285028</c:v>
                </c:pt>
                <c:pt idx="13729">
                  <c:v>439693</c:v>
                </c:pt>
                <c:pt idx="13730">
                  <c:v>411635</c:v>
                </c:pt>
                <c:pt idx="13731">
                  <c:v>801862</c:v>
                </c:pt>
                <c:pt idx="13732">
                  <c:v>262502</c:v>
                </c:pt>
                <c:pt idx="13733">
                  <c:v>221665</c:v>
                </c:pt>
                <c:pt idx="13734">
                  <c:v>408627</c:v>
                </c:pt>
                <c:pt idx="13735">
                  <c:v>729556</c:v>
                </c:pt>
                <c:pt idx="13736">
                  <c:v>922529</c:v>
                </c:pt>
                <c:pt idx="13737">
                  <c:v>684010</c:v>
                </c:pt>
                <c:pt idx="13738">
                  <c:v>494957</c:v>
                </c:pt>
                <c:pt idx="13739">
                  <c:v>731093</c:v>
                </c:pt>
                <c:pt idx="13740">
                  <c:v>1181845</c:v>
                </c:pt>
                <c:pt idx="13741">
                  <c:v>470679</c:v>
                </c:pt>
                <c:pt idx="13742">
                  <c:v>481090</c:v>
                </c:pt>
                <c:pt idx="13743">
                  <c:v>875558</c:v>
                </c:pt>
                <c:pt idx="13744">
                  <c:v>167657</c:v>
                </c:pt>
                <c:pt idx="13745">
                  <c:v>552417</c:v>
                </c:pt>
                <c:pt idx="13746">
                  <c:v>267327</c:v>
                </c:pt>
                <c:pt idx="13747">
                  <c:v>173509</c:v>
                </c:pt>
                <c:pt idx="13748">
                  <c:v>383969</c:v>
                </c:pt>
                <c:pt idx="13749">
                  <c:v>95218</c:v>
                </c:pt>
                <c:pt idx="13750">
                  <c:v>287936</c:v>
                </c:pt>
                <c:pt idx="13751">
                  <c:v>62984</c:v>
                </c:pt>
                <c:pt idx="13752">
                  <c:v>105128</c:v>
                </c:pt>
                <c:pt idx="13753">
                  <c:v>163279</c:v>
                </c:pt>
                <c:pt idx="13754">
                  <c:v>231478</c:v>
                </c:pt>
                <c:pt idx="13755">
                  <c:v>464694</c:v>
                </c:pt>
                <c:pt idx="13756">
                  <c:v>738821</c:v>
                </c:pt>
                <c:pt idx="13757">
                  <c:v>226024</c:v>
                </c:pt>
                <c:pt idx="13758">
                  <c:v>608710</c:v>
                </c:pt>
                <c:pt idx="13759">
                  <c:v>542138</c:v>
                </c:pt>
                <c:pt idx="13760">
                  <c:v>189965</c:v>
                </c:pt>
                <c:pt idx="13761">
                  <c:v>531125</c:v>
                </c:pt>
                <c:pt idx="13762">
                  <c:v>212481</c:v>
                </c:pt>
                <c:pt idx="13763">
                  <c:v>391397</c:v>
                </c:pt>
                <c:pt idx="13764">
                  <c:v>630559</c:v>
                </c:pt>
                <c:pt idx="13765">
                  <c:v>68015</c:v>
                </c:pt>
                <c:pt idx="13766">
                  <c:v>710125</c:v>
                </c:pt>
                <c:pt idx="13767">
                  <c:v>889797</c:v>
                </c:pt>
                <c:pt idx="13768">
                  <c:v>490044</c:v>
                </c:pt>
                <c:pt idx="13769">
                  <c:v>553487</c:v>
                </c:pt>
                <c:pt idx="13770">
                  <c:v>295695</c:v>
                </c:pt>
                <c:pt idx="13771">
                  <c:v>587261</c:v>
                </c:pt>
                <c:pt idx="13772">
                  <c:v>345623</c:v>
                </c:pt>
                <c:pt idx="13773">
                  <c:v>596609</c:v>
                </c:pt>
                <c:pt idx="13774">
                  <c:v>99647</c:v>
                </c:pt>
                <c:pt idx="13775">
                  <c:v>128673</c:v>
                </c:pt>
                <c:pt idx="13776">
                  <c:v>340562</c:v>
                </c:pt>
                <c:pt idx="13777">
                  <c:v>72038</c:v>
                </c:pt>
                <c:pt idx="13778">
                  <c:v>334754</c:v>
                </c:pt>
                <c:pt idx="13779">
                  <c:v>250830</c:v>
                </c:pt>
                <c:pt idx="13780">
                  <c:v>370657</c:v>
                </c:pt>
                <c:pt idx="13781">
                  <c:v>355822</c:v>
                </c:pt>
                <c:pt idx="13782">
                  <c:v>123045</c:v>
                </c:pt>
                <c:pt idx="13783">
                  <c:v>174091</c:v>
                </c:pt>
                <c:pt idx="13784">
                  <c:v>249026</c:v>
                </c:pt>
                <c:pt idx="13785">
                  <c:v>190805</c:v>
                </c:pt>
                <c:pt idx="13786">
                  <c:v>234139</c:v>
                </c:pt>
                <c:pt idx="13787">
                  <c:v>91999</c:v>
                </c:pt>
                <c:pt idx="13788">
                  <c:v>874904</c:v>
                </c:pt>
                <c:pt idx="13789">
                  <c:v>82566</c:v>
                </c:pt>
                <c:pt idx="13790">
                  <c:v>380316</c:v>
                </c:pt>
                <c:pt idx="13791">
                  <c:v>157034</c:v>
                </c:pt>
                <c:pt idx="13792">
                  <c:v>59171</c:v>
                </c:pt>
                <c:pt idx="13793">
                  <c:v>114597</c:v>
                </c:pt>
                <c:pt idx="13794">
                  <c:v>74107</c:v>
                </c:pt>
                <c:pt idx="13795">
                  <c:v>90176</c:v>
                </c:pt>
                <c:pt idx="13796">
                  <c:v>91269</c:v>
                </c:pt>
                <c:pt idx="13797">
                  <c:v>362099</c:v>
                </c:pt>
                <c:pt idx="13798">
                  <c:v>283402</c:v>
                </c:pt>
                <c:pt idx="13799">
                  <c:v>372785</c:v>
                </c:pt>
                <c:pt idx="13800">
                  <c:v>69717</c:v>
                </c:pt>
                <c:pt idx="13801">
                  <c:v>168876</c:v>
                </c:pt>
                <c:pt idx="13802">
                  <c:v>33592</c:v>
                </c:pt>
                <c:pt idx="13803">
                  <c:v>33134</c:v>
                </c:pt>
                <c:pt idx="13804">
                  <c:v>308576</c:v>
                </c:pt>
                <c:pt idx="13805">
                  <c:v>152253</c:v>
                </c:pt>
                <c:pt idx="13806">
                  <c:v>52378</c:v>
                </c:pt>
                <c:pt idx="13807">
                  <c:v>275261</c:v>
                </c:pt>
                <c:pt idx="13808">
                  <c:v>16366</c:v>
                </c:pt>
                <c:pt idx="13809">
                  <c:v>66247</c:v>
                </c:pt>
                <c:pt idx="13810">
                  <c:v>50685</c:v>
                </c:pt>
                <c:pt idx="13811">
                  <c:v>728880</c:v>
                </c:pt>
                <c:pt idx="13812">
                  <c:v>147913</c:v>
                </c:pt>
                <c:pt idx="13813">
                  <c:v>430399</c:v>
                </c:pt>
                <c:pt idx="13814">
                  <c:v>181610</c:v>
                </c:pt>
                <c:pt idx="13815">
                  <c:v>237318</c:v>
                </c:pt>
                <c:pt idx="13816">
                  <c:v>114032</c:v>
                </c:pt>
                <c:pt idx="13817">
                  <c:v>241040</c:v>
                </c:pt>
                <c:pt idx="13818">
                  <c:v>63159</c:v>
                </c:pt>
                <c:pt idx="13819">
                  <c:v>159394</c:v>
                </c:pt>
                <c:pt idx="13820">
                  <c:v>509403</c:v>
                </c:pt>
                <c:pt idx="13821">
                  <c:v>81388</c:v>
                </c:pt>
                <c:pt idx="13822">
                  <c:v>560970</c:v>
                </c:pt>
                <c:pt idx="13823">
                  <c:v>782846</c:v>
                </c:pt>
                <c:pt idx="13824">
                  <c:v>130422</c:v>
                </c:pt>
                <c:pt idx="13825">
                  <c:v>15276</c:v>
                </c:pt>
                <c:pt idx="13826">
                  <c:v>103510</c:v>
                </c:pt>
                <c:pt idx="13827">
                  <c:v>118012</c:v>
                </c:pt>
                <c:pt idx="13828">
                  <c:v>17244</c:v>
                </c:pt>
                <c:pt idx="13829">
                  <c:v>85256</c:v>
                </c:pt>
                <c:pt idx="13830">
                  <c:v>93654</c:v>
                </c:pt>
                <c:pt idx="13831">
                  <c:v>747252</c:v>
                </c:pt>
                <c:pt idx="13832">
                  <c:v>167376</c:v>
                </c:pt>
                <c:pt idx="13833">
                  <c:v>101434</c:v>
                </c:pt>
                <c:pt idx="13834">
                  <c:v>75959</c:v>
                </c:pt>
                <c:pt idx="13835">
                  <c:v>58728</c:v>
                </c:pt>
                <c:pt idx="13836">
                  <c:v>92200</c:v>
                </c:pt>
                <c:pt idx="13837">
                  <c:v>22174</c:v>
                </c:pt>
                <c:pt idx="13838">
                  <c:v>188110</c:v>
                </c:pt>
                <c:pt idx="13839">
                  <c:v>74432</c:v>
                </c:pt>
                <c:pt idx="13840">
                  <c:v>124694</c:v>
                </c:pt>
                <c:pt idx="13841">
                  <c:v>250143</c:v>
                </c:pt>
                <c:pt idx="13842">
                  <c:v>55573</c:v>
                </c:pt>
                <c:pt idx="13843">
                  <c:v>146129</c:v>
                </c:pt>
                <c:pt idx="13844">
                  <c:v>205934</c:v>
                </c:pt>
                <c:pt idx="13845">
                  <c:v>1583216</c:v>
                </c:pt>
                <c:pt idx="13846">
                  <c:v>34002</c:v>
                </c:pt>
                <c:pt idx="13847">
                  <c:v>71180</c:v>
                </c:pt>
                <c:pt idx="13848">
                  <c:v>280946</c:v>
                </c:pt>
                <c:pt idx="13849">
                  <c:v>191405</c:v>
                </c:pt>
                <c:pt idx="13850">
                  <c:v>721787</c:v>
                </c:pt>
                <c:pt idx="13851">
                  <c:v>347919</c:v>
                </c:pt>
                <c:pt idx="13852">
                  <c:v>132043</c:v>
                </c:pt>
                <c:pt idx="13853">
                  <c:v>41554</c:v>
                </c:pt>
                <c:pt idx="13854">
                  <c:v>1702838</c:v>
                </c:pt>
                <c:pt idx="13855">
                  <c:v>393902</c:v>
                </c:pt>
                <c:pt idx="13856">
                  <c:v>52669</c:v>
                </c:pt>
                <c:pt idx="13857">
                  <c:v>80423</c:v>
                </c:pt>
                <c:pt idx="13858">
                  <c:v>107852</c:v>
                </c:pt>
                <c:pt idx="13859">
                  <c:v>329197</c:v>
                </c:pt>
                <c:pt idx="13860">
                  <c:v>471669</c:v>
                </c:pt>
                <c:pt idx="13861">
                  <c:v>368820</c:v>
                </c:pt>
                <c:pt idx="13862">
                  <c:v>159225</c:v>
                </c:pt>
                <c:pt idx="13863">
                  <c:v>202028</c:v>
                </c:pt>
                <c:pt idx="13864">
                  <c:v>1513057</c:v>
                </c:pt>
                <c:pt idx="13865">
                  <c:v>1982112</c:v>
                </c:pt>
                <c:pt idx="13866">
                  <c:v>205800</c:v>
                </c:pt>
                <c:pt idx="13867">
                  <c:v>1033501</c:v>
                </c:pt>
                <c:pt idx="13868">
                  <c:v>207121</c:v>
                </c:pt>
                <c:pt idx="13869">
                  <c:v>73034</c:v>
                </c:pt>
                <c:pt idx="13870">
                  <c:v>334179</c:v>
                </c:pt>
                <c:pt idx="13871">
                  <c:v>25932</c:v>
                </c:pt>
                <c:pt idx="13872">
                  <c:v>121978</c:v>
                </c:pt>
                <c:pt idx="13873">
                  <c:v>349655</c:v>
                </c:pt>
                <c:pt idx="13874">
                  <c:v>111071</c:v>
                </c:pt>
                <c:pt idx="13875">
                  <c:v>725123</c:v>
                </c:pt>
                <c:pt idx="13876">
                  <c:v>72974</c:v>
                </c:pt>
                <c:pt idx="13877">
                  <c:v>389183</c:v>
                </c:pt>
                <c:pt idx="13878">
                  <c:v>368957</c:v>
                </c:pt>
                <c:pt idx="13879">
                  <c:v>57165</c:v>
                </c:pt>
                <c:pt idx="13880">
                  <c:v>40433</c:v>
                </c:pt>
                <c:pt idx="13881">
                  <c:v>526692</c:v>
                </c:pt>
                <c:pt idx="13882">
                  <c:v>169607</c:v>
                </c:pt>
                <c:pt idx="13883">
                  <c:v>39270</c:v>
                </c:pt>
                <c:pt idx="13884">
                  <c:v>41243</c:v>
                </c:pt>
                <c:pt idx="13885">
                  <c:v>221935</c:v>
                </c:pt>
                <c:pt idx="13886">
                  <c:v>1091299</c:v>
                </c:pt>
                <c:pt idx="13887">
                  <c:v>154404</c:v>
                </c:pt>
                <c:pt idx="13888">
                  <c:v>443014</c:v>
                </c:pt>
                <c:pt idx="13889">
                  <c:v>367487</c:v>
                </c:pt>
                <c:pt idx="13890">
                  <c:v>292843</c:v>
                </c:pt>
                <c:pt idx="13891">
                  <c:v>23318</c:v>
                </c:pt>
                <c:pt idx="13892">
                  <c:v>358780</c:v>
                </c:pt>
                <c:pt idx="13893">
                  <c:v>189666</c:v>
                </c:pt>
                <c:pt idx="13894">
                  <c:v>39946</c:v>
                </c:pt>
                <c:pt idx="13895">
                  <c:v>621341</c:v>
                </c:pt>
                <c:pt idx="13896">
                  <c:v>1050298</c:v>
                </c:pt>
                <c:pt idx="13897">
                  <c:v>299636</c:v>
                </c:pt>
                <c:pt idx="13898">
                  <c:v>43181</c:v>
                </c:pt>
                <c:pt idx="13899">
                  <c:v>86788</c:v>
                </c:pt>
                <c:pt idx="13900">
                  <c:v>99726</c:v>
                </c:pt>
                <c:pt idx="13901">
                  <c:v>143317</c:v>
                </c:pt>
                <c:pt idx="13902">
                  <c:v>360601</c:v>
                </c:pt>
                <c:pt idx="13903">
                  <c:v>60040</c:v>
                </c:pt>
                <c:pt idx="13904">
                  <c:v>18977</c:v>
                </c:pt>
                <c:pt idx="13905">
                  <c:v>83904</c:v>
                </c:pt>
                <c:pt idx="13906">
                  <c:v>166492</c:v>
                </c:pt>
                <c:pt idx="13907">
                  <c:v>413294</c:v>
                </c:pt>
                <c:pt idx="13908">
                  <c:v>204246</c:v>
                </c:pt>
                <c:pt idx="13909">
                  <c:v>530229</c:v>
                </c:pt>
                <c:pt idx="13910">
                  <c:v>850951</c:v>
                </c:pt>
                <c:pt idx="13911">
                  <c:v>53118</c:v>
                </c:pt>
                <c:pt idx="13912">
                  <c:v>335872</c:v>
                </c:pt>
                <c:pt idx="13913">
                  <c:v>139400</c:v>
                </c:pt>
                <c:pt idx="13914">
                  <c:v>341600</c:v>
                </c:pt>
                <c:pt idx="13915">
                  <c:v>100089</c:v>
                </c:pt>
                <c:pt idx="13916">
                  <c:v>197094</c:v>
                </c:pt>
                <c:pt idx="13917">
                  <c:v>141247</c:v>
                </c:pt>
                <c:pt idx="13918">
                  <c:v>153204</c:v>
                </c:pt>
                <c:pt idx="13919">
                  <c:v>129319</c:v>
                </c:pt>
                <c:pt idx="13920">
                  <c:v>72670</c:v>
                </c:pt>
                <c:pt idx="13921">
                  <c:v>250329</c:v>
                </c:pt>
                <c:pt idx="13922">
                  <c:v>254463</c:v>
                </c:pt>
                <c:pt idx="13923">
                  <c:v>123904</c:v>
                </c:pt>
                <c:pt idx="13924">
                  <c:v>255582</c:v>
                </c:pt>
                <c:pt idx="13925">
                  <c:v>364768</c:v>
                </c:pt>
                <c:pt idx="13926">
                  <c:v>993571</c:v>
                </c:pt>
                <c:pt idx="13927">
                  <c:v>25351</c:v>
                </c:pt>
                <c:pt idx="13928">
                  <c:v>467064</c:v>
                </c:pt>
                <c:pt idx="13929">
                  <c:v>77755</c:v>
                </c:pt>
                <c:pt idx="13930">
                  <c:v>592184</c:v>
                </c:pt>
                <c:pt idx="13931">
                  <c:v>95956</c:v>
                </c:pt>
                <c:pt idx="13932">
                  <c:v>30460</c:v>
                </c:pt>
                <c:pt idx="13933">
                  <c:v>73264</c:v>
                </c:pt>
                <c:pt idx="13934">
                  <c:v>107951</c:v>
                </c:pt>
                <c:pt idx="13935">
                  <c:v>34586</c:v>
                </c:pt>
                <c:pt idx="13936">
                  <c:v>232734</c:v>
                </c:pt>
                <c:pt idx="13937">
                  <c:v>138389</c:v>
                </c:pt>
                <c:pt idx="13938">
                  <c:v>27344</c:v>
                </c:pt>
                <c:pt idx="13939">
                  <c:v>27704</c:v>
                </c:pt>
                <c:pt idx="13940">
                  <c:v>612927</c:v>
                </c:pt>
                <c:pt idx="13941">
                  <c:v>184027</c:v>
                </c:pt>
                <c:pt idx="13942">
                  <c:v>188919</c:v>
                </c:pt>
                <c:pt idx="13943">
                  <c:v>27742</c:v>
                </c:pt>
                <c:pt idx="13944">
                  <c:v>284238</c:v>
                </c:pt>
                <c:pt idx="13945">
                  <c:v>206385</c:v>
                </c:pt>
                <c:pt idx="13946">
                  <c:v>45888</c:v>
                </c:pt>
                <c:pt idx="13947">
                  <c:v>59740</c:v>
                </c:pt>
                <c:pt idx="13948">
                  <c:v>538197</c:v>
                </c:pt>
                <c:pt idx="13949">
                  <c:v>25318</c:v>
                </c:pt>
                <c:pt idx="13950">
                  <c:v>34115</c:v>
                </c:pt>
                <c:pt idx="13951">
                  <c:v>85321</c:v>
                </c:pt>
                <c:pt idx="13952">
                  <c:v>232042</c:v>
                </c:pt>
                <c:pt idx="13953">
                  <c:v>288288</c:v>
                </c:pt>
                <c:pt idx="13954">
                  <c:v>158255</c:v>
                </c:pt>
                <c:pt idx="13955">
                  <c:v>148396</c:v>
                </c:pt>
                <c:pt idx="13956">
                  <c:v>570036</c:v>
                </c:pt>
                <c:pt idx="13957">
                  <c:v>327488</c:v>
                </c:pt>
                <c:pt idx="13958">
                  <c:v>209114</c:v>
                </c:pt>
                <c:pt idx="13959">
                  <c:v>69875</c:v>
                </c:pt>
                <c:pt idx="13960">
                  <c:v>96893</c:v>
                </c:pt>
                <c:pt idx="13961">
                  <c:v>344067</c:v>
                </c:pt>
                <c:pt idx="13962">
                  <c:v>242403</c:v>
                </c:pt>
                <c:pt idx="13963">
                  <c:v>758385</c:v>
                </c:pt>
                <c:pt idx="13964">
                  <c:v>396106</c:v>
                </c:pt>
                <c:pt idx="13965">
                  <c:v>135848</c:v>
                </c:pt>
                <c:pt idx="13966">
                  <c:v>135049</c:v>
                </c:pt>
                <c:pt idx="13967">
                  <c:v>254537</c:v>
                </c:pt>
                <c:pt idx="13968">
                  <c:v>128527</c:v>
                </c:pt>
                <c:pt idx="13969">
                  <c:v>246049</c:v>
                </c:pt>
                <c:pt idx="13970">
                  <c:v>139466</c:v>
                </c:pt>
                <c:pt idx="13971">
                  <c:v>209114</c:v>
                </c:pt>
                <c:pt idx="13972">
                  <c:v>338455</c:v>
                </c:pt>
                <c:pt idx="13973">
                  <c:v>838292</c:v>
                </c:pt>
                <c:pt idx="13974">
                  <c:v>236173</c:v>
                </c:pt>
                <c:pt idx="13975">
                  <c:v>36272</c:v>
                </c:pt>
                <c:pt idx="13976">
                  <c:v>121255</c:v>
                </c:pt>
                <c:pt idx="13977">
                  <c:v>25719</c:v>
                </c:pt>
                <c:pt idx="13978">
                  <c:v>66526</c:v>
                </c:pt>
                <c:pt idx="13979">
                  <c:v>344691</c:v>
                </c:pt>
                <c:pt idx="13980">
                  <c:v>214751</c:v>
                </c:pt>
                <c:pt idx="13981">
                  <c:v>60695</c:v>
                </c:pt>
                <c:pt idx="13982">
                  <c:v>169221</c:v>
                </c:pt>
                <c:pt idx="13983">
                  <c:v>60847</c:v>
                </c:pt>
                <c:pt idx="13984">
                  <c:v>70974</c:v>
                </c:pt>
                <c:pt idx="13985">
                  <c:v>82171</c:v>
                </c:pt>
                <c:pt idx="13986">
                  <c:v>280240</c:v>
                </c:pt>
                <c:pt idx="13987">
                  <c:v>177387</c:v>
                </c:pt>
                <c:pt idx="13988">
                  <c:v>40365</c:v>
                </c:pt>
                <c:pt idx="13989">
                  <c:v>135990</c:v>
                </c:pt>
                <c:pt idx="13990">
                  <c:v>91339</c:v>
                </c:pt>
                <c:pt idx="13991">
                  <c:v>97297</c:v>
                </c:pt>
                <c:pt idx="13992">
                  <c:v>115256</c:v>
                </c:pt>
                <c:pt idx="13993">
                  <c:v>157596</c:v>
                </c:pt>
                <c:pt idx="13994">
                  <c:v>177534</c:v>
                </c:pt>
                <c:pt idx="13995">
                  <c:v>382837</c:v>
                </c:pt>
                <c:pt idx="13996">
                  <c:v>278998</c:v>
                </c:pt>
                <c:pt idx="13997">
                  <c:v>161550</c:v>
                </c:pt>
                <c:pt idx="13998">
                  <c:v>40430</c:v>
                </c:pt>
                <c:pt idx="13999">
                  <c:v>993075</c:v>
                </c:pt>
                <c:pt idx="14000">
                  <c:v>261299</c:v>
                </c:pt>
                <c:pt idx="14001">
                  <c:v>168740</c:v>
                </c:pt>
                <c:pt idx="14002">
                  <c:v>191924</c:v>
                </c:pt>
                <c:pt idx="14003">
                  <c:v>30869</c:v>
                </c:pt>
                <c:pt idx="14004">
                  <c:v>239838</c:v>
                </c:pt>
                <c:pt idx="14005">
                  <c:v>237206</c:v>
                </c:pt>
                <c:pt idx="14006">
                  <c:v>174308</c:v>
                </c:pt>
                <c:pt idx="14007">
                  <c:v>295503</c:v>
                </c:pt>
                <c:pt idx="14008">
                  <c:v>151455</c:v>
                </c:pt>
                <c:pt idx="14009">
                  <c:v>702207</c:v>
                </c:pt>
                <c:pt idx="14010">
                  <c:v>511595</c:v>
                </c:pt>
                <c:pt idx="14011">
                  <c:v>21852</c:v>
                </c:pt>
                <c:pt idx="14012">
                  <c:v>242753</c:v>
                </c:pt>
                <c:pt idx="14013">
                  <c:v>85832</c:v>
                </c:pt>
                <c:pt idx="14014">
                  <c:v>94483</c:v>
                </c:pt>
                <c:pt idx="14015">
                  <c:v>118009</c:v>
                </c:pt>
                <c:pt idx="14016">
                  <c:v>222204</c:v>
                </c:pt>
                <c:pt idx="14017">
                  <c:v>101858</c:v>
                </c:pt>
                <c:pt idx="14018">
                  <c:v>44914</c:v>
                </c:pt>
                <c:pt idx="14019">
                  <c:v>15562</c:v>
                </c:pt>
                <c:pt idx="14020">
                  <c:v>27355</c:v>
                </c:pt>
                <c:pt idx="14021">
                  <c:v>702546</c:v>
                </c:pt>
                <c:pt idx="14022">
                  <c:v>196373</c:v>
                </c:pt>
                <c:pt idx="14023">
                  <c:v>56012</c:v>
                </c:pt>
                <c:pt idx="14024">
                  <c:v>117400</c:v>
                </c:pt>
                <c:pt idx="14025">
                  <c:v>272188</c:v>
                </c:pt>
                <c:pt idx="14026">
                  <c:v>76178</c:v>
                </c:pt>
                <c:pt idx="14027">
                  <c:v>33555</c:v>
                </c:pt>
                <c:pt idx="14028">
                  <c:v>165082</c:v>
                </c:pt>
                <c:pt idx="14029">
                  <c:v>160758</c:v>
                </c:pt>
                <c:pt idx="14030">
                  <c:v>226496</c:v>
                </c:pt>
                <c:pt idx="14031">
                  <c:v>211269</c:v>
                </c:pt>
                <c:pt idx="14032">
                  <c:v>177236</c:v>
                </c:pt>
                <c:pt idx="14033">
                  <c:v>168559</c:v>
                </c:pt>
                <c:pt idx="14034">
                  <c:v>169972</c:v>
                </c:pt>
                <c:pt idx="14035">
                  <c:v>144467</c:v>
                </c:pt>
                <c:pt idx="14036">
                  <c:v>140811</c:v>
                </c:pt>
                <c:pt idx="14037">
                  <c:v>150281</c:v>
                </c:pt>
                <c:pt idx="14038">
                  <c:v>152074</c:v>
                </c:pt>
                <c:pt idx="14039">
                  <c:v>162500</c:v>
                </c:pt>
                <c:pt idx="14040">
                  <c:v>150232</c:v>
                </c:pt>
                <c:pt idx="14041">
                  <c:v>150758</c:v>
                </c:pt>
                <c:pt idx="14042">
                  <c:v>164925</c:v>
                </c:pt>
                <c:pt idx="14043">
                  <c:v>164918</c:v>
                </c:pt>
                <c:pt idx="14044">
                  <c:v>146218</c:v>
                </c:pt>
                <c:pt idx="14045">
                  <c:v>184988</c:v>
                </c:pt>
                <c:pt idx="14046">
                  <c:v>178318</c:v>
                </c:pt>
                <c:pt idx="14047">
                  <c:v>173522</c:v>
                </c:pt>
                <c:pt idx="14048">
                  <c:v>162028</c:v>
                </c:pt>
                <c:pt idx="14049">
                  <c:v>153137</c:v>
                </c:pt>
                <c:pt idx="14050">
                  <c:v>150550</c:v>
                </c:pt>
                <c:pt idx="14051">
                  <c:v>165469</c:v>
                </c:pt>
                <c:pt idx="14052">
                  <c:v>151412</c:v>
                </c:pt>
                <c:pt idx="14053">
                  <c:v>138012</c:v>
                </c:pt>
                <c:pt idx="14054">
                  <c:v>210391</c:v>
                </c:pt>
                <c:pt idx="14055">
                  <c:v>161923</c:v>
                </c:pt>
                <c:pt idx="14056">
                  <c:v>177933</c:v>
                </c:pt>
                <c:pt idx="14057">
                  <c:v>194372</c:v>
                </c:pt>
                <c:pt idx="14058">
                  <c:v>181285</c:v>
                </c:pt>
                <c:pt idx="14059">
                  <c:v>224206</c:v>
                </c:pt>
                <c:pt idx="14060">
                  <c:v>170409</c:v>
                </c:pt>
                <c:pt idx="14061">
                  <c:v>175109</c:v>
                </c:pt>
                <c:pt idx="14062">
                  <c:v>162908</c:v>
                </c:pt>
                <c:pt idx="14063">
                  <c:v>180908</c:v>
                </c:pt>
                <c:pt idx="14064">
                  <c:v>149207</c:v>
                </c:pt>
                <c:pt idx="14065">
                  <c:v>176786</c:v>
                </c:pt>
                <c:pt idx="14066">
                  <c:v>185446</c:v>
                </c:pt>
                <c:pt idx="14067">
                  <c:v>199486</c:v>
                </c:pt>
                <c:pt idx="14068">
                  <c:v>181185</c:v>
                </c:pt>
                <c:pt idx="14069">
                  <c:v>191551</c:v>
                </c:pt>
                <c:pt idx="14070">
                  <c:v>197637</c:v>
                </c:pt>
                <c:pt idx="14071">
                  <c:v>141330</c:v>
                </c:pt>
                <c:pt idx="14072">
                  <c:v>132824</c:v>
                </c:pt>
                <c:pt idx="14073">
                  <c:v>194825</c:v>
                </c:pt>
                <c:pt idx="14074">
                  <c:v>182780</c:v>
                </c:pt>
                <c:pt idx="14075">
                  <c:v>152962</c:v>
                </c:pt>
                <c:pt idx="14076">
                  <c:v>262025</c:v>
                </c:pt>
                <c:pt idx="14077">
                  <c:v>208162</c:v>
                </c:pt>
                <c:pt idx="14078">
                  <c:v>158815</c:v>
                </c:pt>
                <c:pt idx="14079">
                  <c:v>180174</c:v>
                </c:pt>
                <c:pt idx="14080">
                  <c:v>146006</c:v>
                </c:pt>
                <c:pt idx="14081">
                  <c:v>195429</c:v>
                </c:pt>
                <c:pt idx="14082">
                  <c:v>169442</c:v>
                </c:pt>
                <c:pt idx="14083">
                  <c:v>75361</c:v>
                </c:pt>
                <c:pt idx="14084">
                  <c:v>187634</c:v>
                </c:pt>
                <c:pt idx="14085">
                  <c:v>171838</c:v>
                </c:pt>
                <c:pt idx="14086">
                  <c:v>207533</c:v>
                </c:pt>
                <c:pt idx="14087">
                  <c:v>184217</c:v>
                </c:pt>
                <c:pt idx="14088">
                  <c:v>185030</c:v>
                </c:pt>
                <c:pt idx="14089">
                  <c:v>172159</c:v>
                </c:pt>
                <c:pt idx="14090">
                  <c:v>159624</c:v>
                </c:pt>
                <c:pt idx="14091">
                  <c:v>174808</c:v>
                </c:pt>
                <c:pt idx="14092">
                  <c:v>168947</c:v>
                </c:pt>
                <c:pt idx="14093">
                  <c:v>183481</c:v>
                </c:pt>
                <c:pt idx="14094">
                  <c:v>127496</c:v>
                </c:pt>
                <c:pt idx="14095">
                  <c:v>156962</c:v>
                </c:pt>
                <c:pt idx="14096">
                  <c:v>141718</c:v>
                </c:pt>
                <c:pt idx="14097">
                  <c:v>137896</c:v>
                </c:pt>
                <c:pt idx="14098">
                  <c:v>161958</c:v>
                </c:pt>
                <c:pt idx="14099">
                  <c:v>156830</c:v>
                </c:pt>
                <c:pt idx="14100">
                  <c:v>163135</c:v>
                </c:pt>
                <c:pt idx="14101">
                  <c:v>398322</c:v>
                </c:pt>
                <c:pt idx="14102">
                  <c:v>917499</c:v>
                </c:pt>
                <c:pt idx="14103">
                  <c:v>1584778</c:v>
                </c:pt>
                <c:pt idx="14104">
                  <c:v>1221108</c:v>
                </c:pt>
                <c:pt idx="14105">
                  <c:v>40620</c:v>
                </c:pt>
                <c:pt idx="14106">
                  <c:v>63830</c:v>
                </c:pt>
                <c:pt idx="14107">
                  <c:v>490187</c:v>
                </c:pt>
                <c:pt idx="14108">
                  <c:v>24316</c:v>
                </c:pt>
                <c:pt idx="14109">
                  <c:v>1147897</c:v>
                </c:pt>
                <c:pt idx="14110">
                  <c:v>257597</c:v>
                </c:pt>
                <c:pt idx="14111">
                  <c:v>270385</c:v>
                </c:pt>
                <c:pt idx="14112">
                  <c:v>459132</c:v>
                </c:pt>
                <c:pt idx="14113">
                  <c:v>52471</c:v>
                </c:pt>
                <c:pt idx="14114">
                  <c:v>77527</c:v>
                </c:pt>
                <c:pt idx="14115">
                  <c:v>537892</c:v>
                </c:pt>
                <c:pt idx="14116">
                  <c:v>280092</c:v>
                </c:pt>
                <c:pt idx="14117">
                  <c:v>916174</c:v>
                </c:pt>
                <c:pt idx="14118">
                  <c:v>46766</c:v>
                </c:pt>
                <c:pt idx="14119">
                  <c:v>161522</c:v>
                </c:pt>
                <c:pt idx="14120">
                  <c:v>244947</c:v>
                </c:pt>
                <c:pt idx="14121">
                  <c:v>643370</c:v>
                </c:pt>
                <c:pt idx="14122">
                  <c:v>148353</c:v>
                </c:pt>
                <c:pt idx="14123">
                  <c:v>584889</c:v>
                </c:pt>
                <c:pt idx="14124">
                  <c:v>288971</c:v>
                </c:pt>
                <c:pt idx="14125">
                  <c:v>121210</c:v>
                </c:pt>
                <c:pt idx="14126">
                  <c:v>986114</c:v>
                </c:pt>
                <c:pt idx="14127">
                  <c:v>412776</c:v>
                </c:pt>
                <c:pt idx="14128">
                  <c:v>241233</c:v>
                </c:pt>
                <c:pt idx="14129">
                  <c:v>59434</c:v>
                </c:pt>
                <c:pt idx="14130">
                  <c:v>80870</c:v>
                </c:pt>
                <c:pt idx="14131">
                  <c:v>532229</c:v>
                </c:pt>
                <c:pt idx="14132">
                  <c:v>126349</c:v>
                </c:pt>
                <c:pt idx="14133">
                  <c:v>653662</c:v>
                </c:pt>
                <c:pt idx="14134">
                  <c:v>250963</c:v>
                </c:pt>
                <c:pt idx="14135">
                  <c:v>200668</c:v>
                </c:pt>
                <c:pt idx="14136">
                  <c:v>378798</c:v>
                </c:pt>
                <c:pt idx="14137">
                  <c:v>63292</c:v>
                </c:pt>
                <c:pt idx="14138">
                  <c:v>102353</c:v>
                </c:pt>
                <c:pt idx="14139">
                  <c:v>1929857</c:v>
                </c:pt>
                <c:pt idx="14140">
                  <c:v>98428</c:v>
                </c:pt>
                <c:pt idx="14141">
                  <c:v>699559</c:v>
                </c:pt>
                <c:pt idx="14142">
                  <c:v>105788</c:v>
                </c:pt>
                <c:pt idx="14143">
                  <c:v>38602</c:v>
                </c:pt>
                <c:pt idx="14144">
                  <c:v>424604</c:v>
                </c:pt>
                <c:pt idx="14145">
                  <c:v>243075</c:v>
                </c:pt>
                <c:pt idx="14146">
                  <c:v>45390</c:v>
                </c:pt>
                <c:pt idx="14147">
                  <c:v>292372</c:v>
                </c:pt>
                <c:pt idx="14148">
                  <c:v>75641</c:v>
                </c:pt>
                <c:pt idx="14149">
                  <c:v>138690</c:v>
                </c:pt>
                <c:pt idx="14150">
                  <c:v>127187</c:v>
                </c:pt>
                <c:pt idx="14151">
                  <c:v>101041</c:v>
                </c:pt>
                <c:pt idx="14152">
                  <c:v>244676</c:v>
                </c:pt>
                <c:pt idx="14153">
                  <c:v>328321</c:v>
                </c:pt>
                <c:pt idx="14154">
                  <c:v>155442</c:v>
                </c:pt>
                <c:pt idx="14155">
                  <c:v>419149</c:v>
                </c:pt>
                <c:pt idx="14156">
                  <c:v>185786</c:v>
                </c:pt>
                <c:pt idx="14157">
                  <c:v>397195</c:v>
                </c:pt>
                <c:pt idx="14158">
                  <c:v>107688</c:v>
                </c:pt>
                <c:pt idx="14159">
                  <c:v>143773</c:v>
                </c:pt>
                <c:pt idx="14160">
                  <c:v>113143</c:v>
                </c:pt>
                <c:pt idx="14161">
                  <c:v>97748</c:v>
                </c:pt>
                <c:pt idx="14162">
                  <c:v>146457</c:v>
                </c:pt>
                <c:pt idx="14163">
                  <c:v>300966</c:v>
                </c:pt>
                <c:pt idx="14164">
                  <c:v>45846</c:v>
                </c:pt>
                <c:pt idx="14165">
                  <c:v>231010</c:v>
                </c:pt>
                <c:pt idx="14166">
                  <c:v>13048</c:v>
                </c:pt>
                <c:pt idx="14167">
                  <c:v>90009</c:v>
                </c:pt>
                <c:pt idx="14168">
                  <c:v>668193</c:v>
                </c:pt>
                <c:pt idx="14169">
                  <c:v>240228</c:v>
                </c:pt>
                <c:pt idx="14170">
                  <c:v>40011</c:v>
                </c:pt>
                <c:pt idx="14171">
                  <c:v>134619</c:v>
                </c:pt>
                <c:pt idx="14172">
                  <c:v>115480</c:v>
                </c:pt>
                <c:pt idx="14173">
                  <c:v>479247</c:v>
                </c:pt>
                <c:pt idx="14174">
                  <c:v>65689</c:v>
                </c:pt>
                <c:pt idx="14175">
                  <c:v>104977</c:v>
                </c:pt>
                <c:pt idx="14176">
                  <c:v>249977</c:v>
                </c:pt>
                <c:pt idx="14177">
                  <c:v>51862</c:v>
                </c:pt>
                <c:pt idx="14178">
                  <c:v>212946</c:v>
                </c:pt>
                <c:pt idx="14179">
                  <c:v>66398</c:v>
                </c:pt>
                <c:pt idx="14180">
                  <c:v>751100</c:v>
                </c:pt>
                <c:pt idx="14181">
                  <c:v>132121</c:v>
                </c:pt>
                <c:pt idx="14182">
                  <c:v>154847</c:v>
                </c:pt>
                <c:pt idx="14183">
                  <c:v>109085</c:v>
                </c:pt>
                <c:pt idx="14184">
                  <c:v>147530</c:v>
                </c:pt>
                <c:pt idx="14185">
                  <c:v>44921</c:v>
                </c:pt>
                <c:pt idx="14186">
                  <c:v>58101</c:v>
                </c:pt>
                <c:pt idx="14187">
                  <c:v>43469</c:v>
                </c:pt>
                <c:pt idx="14188">
                  <c:v>42664</c:v>
                </c:pt>
                <c:pt idx="14189">
                  <c:v>169330</c:v>
                </c:pt>
                <c:pt idx="14190">
                  <c:v>135862</c:v>
                </c:pt>
                <c:pt idx="14191">
                  <c:v>428145</c:v>
                </c:pt>
                <c:pt idx="14192">
                  <c:v>17891</c:v>
                </c:pt>
                <c:pt idx="14193">
                  <c:v>66107</c:v>
                </c:pt>
                <c:pt idx="14194">
                  <c:v>21867</c:v>
                </c:pt>
                <c:pt idx="14195">
                  <c:v>57722</c:v>
                </c:pt>
                <c:pt idx="14196">
                  <c:v>138427</c:v>
                </c:pt>
                <c:pt idx="14197">
                  <c:v>1006589</c:v>
                </c:pt>
                <c:pt idx="14198">
                  <c:v>330512</c:v>
                </c:pt>
                <c:pt idx="14199">
                  <c:v>458882</c:v>
                </c:pt>
                <c:pt idx="14200">
                  <c:v>458898</c:v>
                </c:pt>
                <c:pt idx="14201">
                  <c:v>261510</c:v>
                </c:pt>
                <c:pt idx="14202">
                  <c:v>722590</c:v>
                </c:pt>
                <c:pt idx="14203">
                  <c:v>101051</c:v>
                </c:pt>
                <c:pt idx="14204">
                  <c:v>87143</c:v>
                </c:pt>
                <c:pt idx="14205">
                  <c:v>244408</c:v>
                </c:pt>
                <c:pt idx="14206">
                  <c:v>193352</c:v>
                </c:pt>
                <c:pt idx="14207">
                  <c:v>111756</c:v>
                </c:pt>
                <c:pt idx="14208">
                  <c:v>53872</c:v>
                </c:pt>
                <c:pt idx="14209">
                  <c:v>50633</c:v>
                </c:pt>
                <c:pt idx="14210">
                  <c:v>237045</c:v>
                </c:pt>
                <c:pt idx="14211">
                  <c:v>74554</c:v>
                </c:pt>
                <c:pt idx="14212">
                  <c:v>121771</c:v>
                </c:pt>
                <c:pt idx="14213">
                  <c:v>868636</c:v>
                </c:pt>
                <c:pt idx="14214">
                  <c:v>639742</c:v>
                </c:pt>
                <c:pt idx="14215">
                  <c:v>206034</c:v>
                </c:pt>
                <c:pt idx="14216">
                  <c:v>93288</c:v>
                </c:pt>
                <c:pt idx="14217">
                  <c:v>593682</c:v>
                </c:pt>
                <c:pt idx="14218">
                  <c:v>88927</c:v>
                </c:pt>
                <c:pt idx="14219">
                  <c:v>266319</c:v>
                </c:pt>
                <c:pt idx="14220">
                  <c:v>38974</c:v>
                </c:pt>
                <c:pt idx="14221">
                  <c:v>434803</c:v>
                </c:pt>
                <c:pt idx="14222">
                  <c:v>23864</c:v>
                </c:pt>
                <c:pt idx="14223">
                  <c:v>26950</c:v>
                </c:pt>
                <c:pt idx="14224">
                  <c:v>226895</c:v>
                </c:pt>
                <c:pt idx="14225">
                  <c:v>87256</c:v>
                </c:pt>
                <c:pt idx="14226">
                  <c:v>135469</c:v>
                </c:pt>
                <c:pt idx="14227">
                  <c:v>87993</c:v>
                </c:pt>
                <c:pt idx="14228">
                  <c:v>595887</c:v>
                </c:pt>
                <c:pt idx="14229">
                  <c:v>40094</c:v>
                </c:pt>
                <c:pt idx="14230">
                  <c:v>628923</c:v>
                </c:pt>
                <c:pt idx="14231">
                  <c:v>701757</c:v>
                </c:pt>
                <c:pt idx="14232">
                  <c:v>39318</c:v>
                </c:pt>
                <c:pt idx="14233">
                  <c:v>254073</c:v>
                </c:pt>
                <c:pt idx="14234">
                  <c:v>711525</c:v>
                </c:pt>
                <c:pt idx="14235">
                  <c:v>640162</c:v>
                </c:pt>
                <c:pt idx="14236">
                  <c:v>232273</c:v>
                </c:pt>
                <c:pt idx="14237">
                  <c:v>25834</c:v>
                </c:pt>
                <c:pt idx="14238">
                  <c:v>213631</c:v>
                </c:pt>
                <c:pt idx="14239">
                  <c:v>109153</c:v>
                </c:pt>
                <c:pt idx="14240">
                  <c:v>407766</c:v>
                </c:pt>
                <c:pt idx="14241">
                  <c:v>1523709</c:v>
                </c:pt>
                <c:pt idx="14242">
                  <c:v>306861</c:v>
                </c:pt>
                <c:pt idx="14243">
                  <c:v>219397</c:v>
                </c:pt>
                <c:pt idx="14244">
                  <c:v>146452</c:v>
                </c:pt>
                <c:pt idx="14245">
                  <c:v>30089</c:v>
                </c:pt>
                <c:pt idx="14246">
                  <c:v>90832</c:v>
                </c:pt>
                <c:pt idx="14247">
                  <c:v>69406</c:v>
                </c:pt>
                <c:pt idx="14248">
                  <c:v>22349</c:v>
                </c:pt>
                <c:pt idx="14249">
                  <c:v>100672</c:v>
                </c:pt>
                <c:pt idx="14250">
                  <c:v>66384</c:v>
                </c:pt>
                <c:pt idx="14251">
                  <c:v>116500</c:v>
                </c:pt>
                <c:pt idx="14252">
                  <c:v>83630</c:v>
                </c:pt>
                <c:pt idx="14253">
                  <c:v>179615</c:v>
                </c:pt>
                <c:pt idx="14254">
                  <c:v>96564</c:v>
                </c:pt>
                <c:pt idx="14255">
                  <c:v>87222</c:v>
                </c:pt>
                <c:pt idx="14256">
                  <c:v>29967</c:v>
                </c:pt>
                <c:pt idx="14257">
                  <c:v>596161</c:v>
                </c:pt>
                <c:pt idx="14258">
                  <c:v>551798</c:v>
                </c:pt>
                <c:pt idx="14259">
                  <c:v>43235</c:v>
                </c:pt>
                <c:pt idx="14260">
                  <c:v>362123</c:v>
                </c:pt>
                <c:pt idx="14261">
                  <c:v>192484</c:v>
                </c:pt>
                <c:pt idx="14262">
                  <c:v>238030</c:v>
                </c:pt>
                <c:pt idx="14263">
                  <c:v>127308</c:v>
                </c:pt>
                <c:pt idx="14264">
                  <c:v>56936</c:v>
                </c:pt>
                <c:pt idx="14265">
                  <c:v>512575</c:v>
                </c:pt>
                <c:pt idx="14266">
                  <c:v>1166712</c:v>
                </c:pt>
                <c:pt idx="14267">
                  <c:v>216478</c:v>
                </c:pt>
                <c:pt idx="14268">
                  <c:v>23409</c:v>
                </c:pt>
                <c:pt idx="14269">
                  <c:v>138000</c:v>
                </c:pt>
                <c:pt idx="14270">
                  <c:v>257506</c:v>
                </c:pt>
                <c:pt idx="14271">
                  <c:v>80487</c:v>
                </c:pt>
                <c:pt idx="14272">
                  <c:v>596060</c:v>
                </c:pt>
                <c:pt idx="14273">
                  <c:v>539310</c:v>
                </c:pt>
                <c:pt idx="14274">
                  <c:v>171964</c:v>
                </c:pt>
                <c:pt idx="14275">
                  <c:v>50043</c:v>
                </c:pt>
                <c:pt idx="14276">
                  <c:v>357772</c:v>
                </c:pt>
                <c:pt idx="14277">
                  <c:v>40370</c:v>
                </c:pt>
                <c:pt idx="14278">
                  <c:v>65649</c:v>
                </c:pt>
                <c:pt idx="14279">
                  <c:v>128680</c:v>
                </c:pt>
                <c:pt idx="14280">
                  <c:v>249863</c:v>
                </c:pt>
                <c:pt idx="14281">
                  <c:v>52899</c:v>
                </c:pt>
                <c:pt idx="14282">
                  <c:v>224764</c:v>
                </c:pt>
                <c:pt idx="14283">
                  <c:v>1985065</c:v>
                </c:pt>
                <c:pt idx="14284">
                  <c:v>76137</c:v>
                </c:pt>
                <c:pt idx="14285">
                  <c:v>41443</c:v>
                </c:pt>
                <c:pt idx="14286">
                  <c:v>278694</c:v>
                </c:pt>
                <c:pt idx="14287">
                  <c:v>56158</c:v>
                </c:pt>
                <c:pt idx="14288">
                  <c:v>131791</c:v>
                </c:pt>
                <c:pt idx="14289">
                  <c:v>455408</c:v>
                </c:pt>
                <c:pt idx="14290">
                  <c:v>163857</c:v>
                </c:pt>
                <c:pt idx="14291">
                  <c:v>148440</c:v>
                </c:pt>
                <c:pt idx="14292">
                  <c:v>253576</c:v>
                </c:pt>
                <c:pt idx="14293">
                  <c:v>20034</c:v>
                </c:pt>
                <c:pt idx="14294">
                  <c:v>913979</c:v>
                </c:pt>
                <c:pt idx="14295">
                  <c:v>835568</c:v>
                </c:pt>
                <c:pt idx="14296">
                  <c:v>21540</c:v>
                </c:pt>
                <c:pt idx="14297">
                  <c:v>839286</c:v>
                </c:pt>
                <c:pt idx="14298">
                  <c:v>81249</c:v>
                </c:pt>
                <c:pt idx="14299">
                  <c:v>139589</c:v>
                </c:pt>
                <c:pt idx="14300">
                  <c:v>157043</c:v>
                </c:pt>
                <c:pt idx="14301">
                  <c:v>51497</c:v>
                </c:pt>
                <c:pt idx="14302">
                  <c:v>163788</c:v>
                </c:pt>
                <c:pt idx="14303">
                  <c:v>52426</c:v>
                </c:pt>
                <c:pt idx="14304">
                  <c:v>150686</c:v>
                </c:pt>
                <c:pt idx="14305">
                  <c:v>98653</c:v>
                </c:pt>
                <c:pt idx="14306">
                  <c:v>60754</c:v>
                </c:pt>
                <c:pt idx="14307">
                  <c:v>69948</c:v>
                </c:pt>
                <c:pt idx="14308">
                  <c:v>59672</c:v>
                </c:pt>
                <c:pt idx="14309">
                  <c:v>28266</c:v>
                </c:pt>
                <c:pt idx="14310">
                  <c:v>69443</c:v>
                </c:pt>
                <c:pt idx="14311">
                  <c:v>139841</c:v>
                </c:pt>
                <c:pt idx="14312">
                  <c:v>104051</c:v>
                </c:pt>
                <c:pt idx="14313">
                  <c:v>195551</c:v>
                </c:pt>
                <c:pt idx="14314">
                  <c:v>361569</c:v>
                </c:pt>
                <c:pt idx="14315">
                  <c:v>668758</c:v>
                </c:pt>
                <c:pt idx="14316">
                  <c:v>261071</c:v>
                </c:pt>
                <c:pt idx="14317">
                  <c:v>272992</c:v>
                </c:pt>
                <c:pt idx="14318">
                  <c:v>90617</c:v>
                </c:pt>
                <c:pt idx="14319">
                  <c:v>60584</c:v>
                </c:pt>
                <c:pt idx="14320">
                  <c:v>124599</c:v>
                </c:pt>
                <c:pt idx="14321">
                  <c:v>34124</c:v>
                </c:pt>
                <c:pt idx="14322">
                  <c:v>145569</c:v>
                </c:pt>
                <c:pt idx="14323">
                  <c:v>77516</c:v>
                </c:pt>
                <c:pt idx="14324">
                  <c:v>585752</c:v>
                </c:pt>
                <c:pt idx="14325">
                  <c:v>199193</c:v>
                </c:pt>
                <c:pt idx="14326">
                  <c:v>74689</c:v>
                </c:pt>
                <c:pt idx="14327">
                  <c:v>338484</c:v>
                </c:pt>
                <c:pt idx="14328">
                  <c:v>183074</c:v>
                </c:pt>
                <c:pt idx="14329">
                  <c:v>29891</c:v>
                </c:pt>
                <c:pt idx="14330">
                  <c:v>99193</c:v>
                </c:pt>
                <c:pt idx="14331">
                  <c:v>210714</c:v>
                </c:pt>
                <c:pt idx="14332">
                  <c:v>38285</c:v>
                </c:pt>
                <c:pt idx="14333">
                  <c:v>7573</c:v>
                </c:pt>
                <c:pt idx="14334">
                  <c:v>52312</c:v>
                </c:pt>
                <c:pt idx="14335">
                  <c:v>107483</c:v>
                </c:pt>
                <c:pt idx="14336">
                  <c:v>147040</c:v>
                </c:pt>
                <c:pt idx="14337">
                  <c:v>138318</c:v>
                </c:pt>
                <c:pt idx="14338">
                  <c:v>171262</c:v>
                </c:pt>
                <c:pt idx="14339">
                  <c:v>36522</c:v>
                </c:pt>
                <c:pt idx="14340">
                  <c:v>89181</c:v>
                </c:pt>
                <c:pt idx="14341">
                  <c:v>86165</c:v>
                </c:pt>
                <c:pt idx="14342">
                  <c:v>34924</c:v>
                </c:pt>
                <c:pt idx="14343">
                  <c:v>51118</c:v>
                </c:pt>
                <c:pt idx="14344">
                  <c:v>45059</c:v>
                </c:pt>
                <c:pt idx="14345">
                  <c:v>105989</c:v>
                </c:pt>
                <c:pt idx="14346">
                  <c:v>39326</c:v>
                </c:pt>
                <c:pt idx="14347">
                  <c:v>811893</c:v>
                </c:pt>
                <c:pt idx="14348">
                  <c:v>61524</c:v>
                </c:pt>
                <c:pt idx="14349">
                  <c:v>36547</c:v>
                </c:pt>
                <c:pt idx="14350">
                  <c:v>97111</c:v>
                </c:pt>
                <c:pt idx="14351">
                  <c:v>38505</c:v>
                </c:pt>
                <c:pt idx="14352">
                  <c:v>207396</c:v>
                </c:pt>
                <c:pt idx="14353">
                  <c:v>186086</c:v>
                </c:pt>
                <c:pt idx="14354">
                  <c:v>27928</c:v>
                </c:pt>
                <c:pt idx="14355">
                  <c:v>103483</c:v>
                </c:pt>
                <c:pt idx="14356">
                  <c:v>86119</c:v>
                </c:pt>
                <c:pt idx="14357">
                  <c:v>58815</c:v>
                </c:pt>
                <c:pt idx="14358">
                  <c:v>113967</c:v>
                </c:pt>
                <c:pt idx="14359">
                  <c:v>98363</c:v>
                </c:pt>
                <c:pt idx="14360">
                  <c:v>66040</c:v>
                </c:pt>
                <c:pt idx="14361">
                  <c:v>85882</c:v>
                </c:pt>
                <c:pt idx="14362">
                  <c:v>100431</c:v>
                </c:pt>
                <c:pt idx="14363">
                  <c:v>355762</c:v>
                </c:pt>
                <c:pt idx="14364">
                  <c:v>310356</c:v>
                </c:pt>
                <c:pt idx="14365">
                  <c:v>48617</c:v>
                </c:pt>
                <c:pt idx="14366">
                  <c:v>75726</c:v>
                </c:pt>
                <c:pt idx="14367">
                  <c:v>39143</c:v>
                </c:pt>
                <c:pt idx="14368">
                  <c:v>153000</c:v>
                </c:pt>
                <c:pt idx="14369">
                  <c:v>52224</c:v>
                </c:pt>
                <c:pt idx="14370">
                  <c:v>30484</c:v>
                </c:pt>
                <c:pt idx="14371">
                  <c:v>203970</c:v>
                </c:pt>
                <c:pt idx="14372">
                  <c:v>1249760</c:v>
                </c:pt>
                <c:pt idx="14373">
                  <c:v>327280</c:v>
                </c:pt>
                <c:pt idx="14374">
                  <c:v>191163</c:v>
                </c:pt>
                <c:pt idx="14375">
                  <c:v>148939</c:v>
                </c:pt>
                <c:pt idx="14376">
                  <c:v>164753</c:v>
                </c:pt>
                <c:pt idx="14377">
                  <c:v>318188</c:v>
                </c:pt>
                <c:pt idx="14378">
                  <c:v>356418</c:v>
                </c:pt>
                <c:pt idx="14379">
                  <c:v>46106</c:v>
                </c:pt>
                <c:pt idx="14380">
                  <c:v>61623</c:v>
                </c:pt>
                <c:pt idx="14381">
                  <c:v>269630</c:v>
                </c:pt>
                <c:pt idx="14382">
                  <c:v>520128</c:v>
                </c:pt>
                <c:pt idx="14383">
                  <c:v>1028762</c:v>
                </c:pt>
                <c:pt idx="14384">
                  <c:v>117031</c:v>
                </c:pt>
                <c:pt idx="14385">
                  <c:v>170841</c:v>
                </c:pt>
                <c:pt idx="14386">
                  <c:v>852558</c:v>
                </c:pt>
                <c:pt idx="14387">
                  <c:v>46939</c:v>
                </c:pt>
                <c:pt idx="14388">
                  <c:v>770566</c:v>
                </c:pt>
                <c:pt idx="14389">
                  <c:v>28942</c:v>
                </c:pt>
                <c:pt idx="14390">
                  <c:v>685142</c:v>
                </c:pt>
                <c:pt idx="14391">
                  <c:v>31846</c:v>
                </c:pt>
                <c:pt idx="14392">
                  <c:v>36668</c:v>
                </c:pt>
                <c:pt idx="14393">
                  <c:v>226364</c:v>
                </c:pt>
                <c:pt idx="14394">
                  <c:v>90823</c:v>
                </c:pt>
                <c:pt idx="14395">
                  <c:v>237630</c:v>
                </c:pt>
                <c:pt idx="14396">
                  <c:v>237732</c:v>
                </c:pt>
                <c:pt idx="14397">
                  <c:v>71100</c:v>
                </c:pt>
                <c:pt idx="14398">
                  <c:v>106725</c:v>
                </c:pt>
                <c:pt idx="14399">
                  <c:v>132050</c:v>
                </c:pt>
                <c:pt idx="14400">
                  <c:v>90400</c:v>
                </c:pt>
                <c:pt idx="14401">
                  <c:v>244686</c:v>
                </c:pt>
                <c:pt idx="14402">
                  <c:v>46620</c:v>
                </c:pt>
                <c:pt idx="14403">
                  <c:v>88081</c:v>
                </c:pt>
                <c:pt idx="14404">
                  <c:v>88961</c:v>
                </c:pt>
                <c:pt idx="14405">
                  <c:v>135745</c:v>
                </c:pt>
                <c:pt idx="14406">
                  <c:v>142979</c:v>
                </c:pt>
                <c:pt idx="14407">
                  <c:v>273182</c:v>
                </c:pt>
                <c:pt idx="14408">
                  <c:v>57333</c:v>
                </c:pt>
                <c:pt idx="14409">
                  <c:v>410266</c:v>
                </c:pt>
                <c:pt idx="14410">
                  <c:v>563324</c:v>
                </c:pt>
                <c:pt idx="14411">
                  <c:v>1009343</c:v>
                </c:pt>
                <c:pt idx="14412">
                  <c:v>207548</c:v>
                </c:pt>
                <c:pt idx="14413">
                  <c:v>93168</c:v>
                </c:pt>
                <c:pt idx="14414">
                  <c:v>200034</c:v>
                </c:pt>
                <c:pt idx="14415">
                  <c:v>162260</c:v>
                </c:pt>
                <c:pt idx="14416">
                  <c:v>333432</c:v>
                </c:pt>
                <c:pt idx="14417">
                  <c:v>43735</c:v>
                </c:pt>
                <c:pt idx="14418">
                  <c:v>148460</c:v>
                </c:pt>
                <c:pt idx="14419">
                  <c:v>40545</c:v>
                </c:pt>
                <c:pt idx="14420">
                  <c:v>359812</c:v>
                </c:pt>
                <c:pt idx="14421">
                  <c:v>57992</c:v>
                </c:pt>
                <c:pt idx="14422">
                  <c:v>118034</c:v>
                </c:pt>
                <c:pt idx="14423">
                  <c:v>1196495</c:v>
                </c:pt>
                <c:pt idx="14424">
                  <c:v>161765</c:v>
                </c:pt>
                <c:pt idx="14425">
                  <c:v>268206</c:v>
                </c:pt>
                <c:pt idx="14426">
                  <c:v>132987</c:v>
                </c:pt>
                <c:pt idx="14427">
                  <c:v>41659</c:v>
                </c:pt>
                <c:pt idx="14428">
                  <c:v>284777</c:v>
                </c:pt>
                <c:pt idx="14429">
                  <c:v>108385</c:v>
                </c:pt>
                <c:pt idx="14430">
                  <c:v>68816</c:v>
                </c:pt>
                <c:pt idx="14431">
                  <c:v>605083</c:v>
                </c:pt>
                <c:pt idx="14432">
                  <c:v>179997</c:v>
                </c:pt>
                <c:pt idx="14433">
                  <c:v>913007</c:v>
                </c:pt>
                <c:pt idx="14434">
                  <c:v>979197</c:v>
                </c:pt>
                <c:pt idx="14435">
                  <c:v>491643</c:v>
                </c:pt>
                <c:pt idx="14436">
                  <c:v>214002</c:v>
                </c:pt>
                <c:pt idx="14437">
                  <c:v>914310</c:v>
                </c:pt>
                <c:pt idx="14438">
                  <c:v>306131</c:v>
                </c:pt>
                <c:pt idx="14439">
                  <c:v>222180</c:v>
                </c:pt>
                <c:pt idx="14440">
                  <c:v>116426</c:v>
                </c:pt>
                <c:pt idx="14441">
                  <c:v>478058</c:v>
                </c:pt>
                <c:pt idx="14442">
                  <c:v>600479</c:v>
                </c:pt>
                <c:pt idx="14443">
                  <c:v>76646</c:v>
                </c:pt>
                <c:pt idx="14444">
                  <c:v>152837</c:v>
                </c:pt>
                <c:pt idx="14445">
                  <c:v>80769</c:v>
                </c:pt>
                <c:pt idx="14446">
                  <c:v>33108</c:v>
                </c:pt>
                <c:pt idx="14447">
                  <c:v>352108</c:v>
                </c:pt>
                <c:pt idx="14448">
                  <c:v>52921</c:v>
                </c:pt>
                <c:pt idx="14449">
                  <c:v>55368</c:v>
                </c:pt>
                <c:pt idx="14450">
                  <c:v>334858</c:v>
                </c:pt>
                <c:pt idx="14451">
                  <c:v>39326</c:v>
                </c:pt>
                <c:pt idx="14452">
                  <c:v>499493</c:v>
                </c:pt>
                <c:pt idx="14453">
                  <c:v>966999</c:v>
                </c:pt>
                <c:pt idx="14454">
                  <c:v>260096</c:v>
                </c:pt>
                <c:pt idx="14455">
                  <c:v>339111</c:v>
                </c:pt>
                <c:pt idx="14456">
                  <c:v>255018</c:v>
                </c:pt>
                <c:pt idx="14457">
                  <c:v>623157</c:v>
                </c:pt>
                <c:pt idx="14458">
                  <c:v>329346</c:v>
                </c:pt>
                <c:pt idx="14459">
                  <c:v>77106</c:v>
                </c:pt>
                <c:pt idx="14460">
                  <c:v>83472</c:v>
                </c:pt>
                <c:pt idx="14461">
                  <c:v>139855</c:v>
                </c:pt>
                <c:pt idx="14462">
                  <c:v>61254</c:v>
                </c:pt>
                <c:pt idx="14463">
                  <c:v>538893</c:v>
                </c:pt>
                <c:pt idx="14464">
                  <c:v>67388</c:v>
                </c:pt>
                <c:pt idx="14465">
                  <c:v>21988</c:v>
                </c:pt>
                <c:pt idx="14466">
                  <c:v>1327822</c:v>
                </c:pt>
                <c:pt idx="14467">
                  <c:v>394577</c:v>
                </c:pt>
                <c:pt idx="14468">
                  <c:v>157668</c:v>
                </c:pt>
                <c:pt idx="14469">
                  <c:v>330465</c:v>
                </c:pt>
                <c:pt idx="14470">
                  <c:v>45252</c:v>
                </c:pt>
                <c:pt idx="14471">
                  <c:v>164442</c:v>
                </c:pt>
                <c:pt idx="14472">
                  <c:v>117066</c:v>
                </c:pt>
                <c:pt idx="14473">
                  <c:v>417665</c:v>
                </c:pt>
                <c:pt idx="14474">
                  <c:v>228060</c:v>
                </c:pt>
                <c:pt idx="14475">
                  <c:v>673467</c:v>
                </c:pt>
                <c:pt idx="14476">
                  <c:v>242898</c:v>
                </c:pt>
                <c:pt idx="14477">
                  <c:v>98758</c:v>
                </c:pt>
                <c:pt idx="14478">
                  <c:v>674776</c:v>
                </c:pt>
                <c:pt idx="14479">
                  <c:v>968154</c:v>
                </c:pt>
                <c:pt idx="14480">
                  <c:v>104408</c:v>
                </c:pt>
                <c:pt idx="14481">
                  <c:v>128769</c:v>
                </c:pt>
                <c:pt idx="14482">
                  <c:v>200793</c:v>
                </c:pt>
                <c:pt idx="14483">
                  <c:v>257481</c:v>
                </c:pt>
                <c:pt idx="14484">
                  <c:v>146660</c:v>
                </c:pt>
                <c:pt idx="14485">
                  <c:v>163351</c:v>
                </c:pt>
                <c:pt idx="14486">
                  <c:v>117987</c:v>
                </c:pt>
                <c:pt idx="14487">
                  <c:v>129120</c:v>
                </c:pt>
                <c:pt idx="14488">
                  <c:v>90148</c:v>
                </c:pt>
                <c:pt idx="14489">
                  <c:v>132466</c:v>
                </c:pt>
                <c:pt idx="14490">
                  <c:v>169155</c:v>
                </c:pt>
                <c:pt idx="14491">
                  <c:v>86142</c:v>
                </c:pt>
                <c:pt idx="14492">
                  <c:v>197756</c:v>
                </c:pt>
                <c:pt idx="14493">
                  <c:v>181387</c:v>
                </c:pt>
                <c:pt idx="14494">
                  <c:v>100249</c:v>
                </c:pt>
                <c:pt idx="14495">
                  <c:v>107710</c:v>
                </c:pt>
                <c:pt idx="14496">
                  <c:v>180667</c:v>
                </c:pt>
                <c:pt idx="14497">
                  <c:v>111905</c:v>
                </c:pt>
                <c:pt idx="14498">
                  <c:v>182512</c:v>
                </c:pt>
                <c:pt idx="14499">
                  <c:v>110572</c:v>
                </c:pt>
                <c:pt idx="14500">
                  <c:v>157006</c:v>
                </c:pt>
                <c:pt idx="14501">
                  <c:v>108291</c:v>
                </c:pt>
                <c:pt idx="14502">
                  <c:v>106195</c:v>
                </c:pt>
                <c:pt idx="14503">
                  <c:v>97769</c:v>
                </c:pt>
                <c:pt idx="14504">
                  <c:v>99140</c:v>
                </c:pt>
                <c:pt idx="14505">
                  <c:v>169991</c:v>
                </c:pt>
                <c:pt idx="14506">
                  <c:v>101387</c:v>
                </c:pt>
                <c:pt idx="14507">
                  <c:v>182541</c:v>
                </c:pt>
                <c:pt idx="14508">
                  <c:v>104640</c:v>
                </c:pt>
                <c:pt idx="14509">
                  <c:v>107590</c:v>
                </c:pt>
                <c:pt idx="14510">
                  <c:v>106173</c:v>
                </c:pt>
                <c:pt idx="14511">
                  <c:v>107841</c:v>
                </c:pt>
                <c:pt idx="14512">
                  <c:v>125977</c:v>
                </c:pt>
                <c:pt idx="14513">
                  <c:v>122324</c:v>
                </c:pt>
                <c:pt idx="14514">
                  <c:v>112206</c:v>
                </c:pt>
                <c:pt idx="14515">
                  <c:v>108075</c:v>
                </c:pt>
                <c:pt idx="14516">
                  <c:v>132604</c:v>
                </c:pt>
                <c:pt idx="14517">
                  <c:v>100398</c:v>
                </c:pt>
                <c:pt idx="14518">
                  <c:v>178677</c:v>
                </c:pt>
                <c:pt idx="14519">
                  <c:v>157545</c:v>
                </c:pt>
                <c:pt idx="14520">
                  <c:v>184430</c:v>
                </c:pt>
                <c:pt idx="14521">
                  <c:v>101823</c:v>
                </c:pt>
                <c:pt idx="14522">
                  <c:v>131348</c:v>
                </c:pt>
                <c:pt idx="14523">
                  <c:v>107893</c:v>
                </c:pt>
                <c:pt idx="14524">
                  <c:v>114834</c:v>
                </c:pt>
                <c:pt idx="14525">
                  <c:v>96885</c:v>
                </c:pt>
                <c:pt idx="14526">
                  <c:v>94260</c:v>
                </c:pt>
                <c:pt idx="14527">
                  <c:v>177769</c:v>
                </c:pt>
                <c:pt idx="14528">
                  <c:v>96824</c:v>
                </c:pt>
                <c:pt idx="14529">
                  <c:v>172636</c:v>
                </c:pt>
                <c:pt idx="14530">
                  <c:v>58675</c:v>
                </c:pt>
                <c:pt idx="14531">
                  <c:v>177944</c:v>
                </c:pt>
                <c:pt idx="14532">
                  <c:v>167129</c:v>
                </c:pt>
                <c:pt idx="14533">
                  <c:v>156002</c:v>
                </c:pt>
                <c:pt idx="14534">
                  <c:v>197493</c:v>
                </c:pt>
                <c:pt idx="14535">
                  <c:v>162222</c:v>
                </c:pt>
                <c:pt idx="14536">
                  <c:v>162355</c:v>
                </c:pt>
                <c:pt idx="14537">
                  <c:v>147912</c:v>
                </c:pt>
                <c:pt idx="14538">
                  <c:v>147089</c:v>
                </c:pt>
                <c:pt idx="14539">
                  <c:v>165909</c:v>
                </c:pt>
                <c:pt idx="14540">
                  <c:v>163212</c:v>
                </c:pt>
                <c:pt idx="14541">
                  <c:v>134274</c:v>
                </c:pt>
                <c:pt idx="14542">
                  <c:v>161448</c:v>
                </c:pt>
                <c:pt idx="14543">
                  <c:v>166656</c:v>
                </c:pt>
                <c:pt idx="14544">
                  <c:v>169751</c:v>
                </c:pt>
                <c:pt idx="14545">
                  <c:v>150916</c:v>
                </c:pt>
                <c:pt idx="14546">
                  <c:v>59365</c:v>
                </c:pt>
                <c:pt idx="14547">
                  <c:v>132869</c:v>
                </c:pt>
                <c:pt idx="14548">
                  <c:v>151826</c:v>
                </c:pt>
                <c:pt idx="14549">
                  <c:v>149334</c:v>
                </c:pt>
                <c:pt idx="14550">
                  <c:v>163570</c:v>
                </c:pt>
                <c:pt idx="14551">
                  <c:v>161779</c:v>
                </c:pt>
                <c:pt idx="14552">
                  <c:v>158328</c:v>
                </c:pt>
                <c:pt idx="14553">
                  <c:v>138474</c:v>
                </c:pt>
                <c:pt idx="14554">
                  <c:v>143274</c:v>
                </c:pt>
                <c:pt idx="14555">
                  <c:v>152161</c:v>
                </c:pt>
                <c:pt idx="14556">
                  <c:v>147629</c:v>
                </c:pt>
                <c:pt idx="14557">
                  <c:v>163431</c:v>
                </c:pt>
                <c:pt idx="14558">
                  <c:v>129393</c:v>
                </c:pt>
                <c:pt idx="14559">
                  <c:v>140242</c:v>
                </c:pt>
                <c:pt idx="14560">
                  <c:v>133259</c:v>
                </c:pt>
                <c:pt idx="14561">
                  <c:v>149051</c:v>
                </c:pt>
                <c:pt idx="14562">
                  <c:v>187860</c:v>
                </c:pt>
                <c:pt idx="14563">
                  <c:v>87779</c:v>
                </c:pt>
                <c:pt idx="14564">
                  <c:v>36353</c:v>
                </c:pt>
                <c:pt idx="14565">
                  <c:v>69442</c:v>
                </c:pt>
                <c:pt idx="14566">
                  <c:v>474563</c:v>
                </c:pt>
                <c:pt idx="14567">
                  <c:v>170707</c:v>
                </c:pt>
                <c:pt idx="14568">
                  <c:v>303877</c:v>
                </c:pt>
                <c:pt idx="14569">
                  <c:v>416499</c:v>
                </c:pt>
                <c:pt idx="14570">
                  <c:v>468282</c:v>
                </c:pt>
                <c:pt idx="14571">
                  <c:v>456379</c:v>
                </c:pt>
                <c:pt idx="14572">
                  <c:v>416381</c:v>
                </c:pt>
                <c:pt idx="14573">
                  <c:v>277354</c:v>
                </c:pt>
                <c:pt idx="14574">
                  <c:v>395711</c:v>
                </c:pt>
                <c:pt idx="14575">
                  <c:v>294222</c:v>
                </c:pt>
                <c:pt idx="14576">
                  <c:v>390876</c:v>
                </c:pt>
                <c:pt idx="14577">
                  <c:v>397134</c:v>
                </c:pt>
                <c:pt idx="14578">
                  <c:v>454450</c:v>
                </c:pt>
                <c:pt idx="14579">
                  <c:v>244151</c:v>
                </c:pt>
                <c:pt idx="14580">
                  <c:v>420492</c:v>
                </c:pt>
                <c:pt idx="14581">
                  <c:v>410474</c:v>
                </c:pt>
                <c:pt idx="14582">
                  <c:v>426648</c:v>
                </c:pt>
                <c:pt idx="14583">
                  <c:v>481596</c:v>
                </c:pt>
                <c:pt idx="14584">
                  <c:v>273263</c:v>
                </c:pt>
                <c:pt idx="14585">
                  <c:v>294225</c:v>
                </c:pt>
                <c:pt idx="14586">
                  <c:v>289859</c:v>
                </c:pt>
                <c:pt idx="14587">
                  <c:v>414938</c:v>
                </c:pt>
                <c:pt idx="14588">
                  <c:v>318021</c:v>
                </c:pt>
                <c:pt idx="14589">
                  <c:v>318690</c:v>
                </c:pt>
                <c:pt idx="14590">
                  <c:v>308893</c:v>
                </c:pt>
                <c:pt idx="14591">
                  <c:v>371354</c:v>
                </c:pt>
                <c:pt idx="14592">
                  <c:v>360356</c:v>
                </c:pt>
                <c:pt idx="14593">
                  <c:v>515501</c:v>
                </c:pt>
                <c:pt idx="14594">
                  <c:v>513212</c:v>
                </c:pt>
                <c:pt idx="14595">
                  <c:v>344791</c:v>
                </c:pt>
                <c:pt idx="14596">
                  <c:v>348398</c:v>
                </c:pt>
                <c:pt idx="14597">
                  <c:v>547556</c:v>
                </c:pt>
                <c:pt idx="14598">
                  <c:v>593428</c:v>
                </c:pt>
                <c:pt idx="14599">
                  <c:v>360838</c:v>
                </c:pt>
                <c:pt idx="14600">
                  <c:v>368792</c:v>
                </c:pt>
                <c:pt idx="14601">
                  <c:v>372399</c:v>
                </c:pt>
                <c:pt idx="14602">
                  <c:v>503423</c:v>
                </c:pt>
                <c:pt idx="14603">
                  <c:v>479342</c:v>
                </c:pt>
                <c:pt idx="14604">
                  <c:v>490471</c:v>
                </c:pt>
                <c:pt idx="14605">
                  <c:v>578542</c:v>
                </c:pt>
                <c:pt idx="14606">
                  <c:v>349575</c:v>
                </c:pt>
                <c:pt idx="14607">
                  <c:v>440612</c:v>
                </c:pt>
                <c:pt idx="14608">
                  <c:v>337276</c:v>
                </c:pt>
                <c:pt idx="14609">
                  <c:v>480252</c:v>
                </c:pt>
                <c:pt idx="14610">
                  <c:v>362931</c:v>
                </c:pt>
                <c:pt idx="14611">
                  <c:v>510840</c:v>
                </c:pt>
                <c:pt idx="14612">
                  <c:v>507949</c:v>
                </c:pt>
                <c:pt idx="14613">
                  <c:v>578667</c:v>
                </c:pt>
                <c:pt idx="14614">
                  <c:v>505878</c:v>
                </c:pt>
                <c:pt idx="14615">
                  <c:v>580595</c:v>
                </c:pt>
                <c:pt idx="14616">
                  <c:v>470286</c:v>
                </c:pt>
                <c:pt idx="14617">
                  <c:v>545486</c:v>
                </c:pt>
                <c:pt idx="14618">
                  <c:v>536984</c:v>
                </c:pt>
                <c:pt idx="14619">
                  <c:v>492847</c:v>
                </c:pt>
                <c:pt idx="14620">
                  <c:v>344683</c:v>
                </c:pt>
                <c:pt idx="14621">
                  <c:v>614051</c:v>
                </c:pt>
                <c:pt idx="14622">
                  <c:v>523322</c:v>
                </c:pt>
                <c:pt idx="14623">
                  <c:v>432330</c:v>
                </c:pt>
                <c:pt idx="14624">
                  <c:v>357852</c:v>
                </c:pt>
                <c:pt idx="14625">
                  <c:v>518349</c:v>
                </c:pt>
                <c:pt idx="14626">
                  <c:v>582454</c:v>
                </c:pt>
                <c:pt idx="14627">
                  <c:v>320259</c:v>
                </c:pt>
                <c:pt idx="14628">
                  <c:v>340440</c:v>
                </c:pt>
                <c:pt idx="14629">
                  <c:v>352342</c:v>
                </c:pt>
                <c:pt idx="14630">
                  <c:v>274950</c:v>
                </c:pt>
                <c:pt idx="14631">
                  <c:v>377203</c:v>
                </c:pt>
                <c:pt idx="14632">
                  <c:v>516354</c:v>
                </c:pt>
                <c:pt idx="14633">
                  <c:v>551148</c:v>
                </c:pt>
                <c:pt idx="14634">
                  <c:v>359861</c:v>
                </c:pt>
                <c:pt idx="14635">
                  <c:v>393500</c:v>
                </c:pt>
                <c:pt idx="14636">
                  <c:v>374064</c:v>
                </c:pt>
                <c:pt idx="14637">
                  <c:v>400748</c:v>
                </c:pt>
                <c:pt idx="14638">
                  <c:v>625333</c:v>
                </c:pt>
                <c:pt idx="14639">
                  <c:v>658219</c:v>
                </c:pt>
                <c:pt idx="14640">
                  <c:v>670908</c:v>
                </c:pt>
                <c:pt idx="14641">
                  <c:v>597492</c:v>
                </c:pt>
                <c:pt idx="14642">
                  <c:v>409653</c:v>
                </c:pt>
                <c:pt idx="14643">
                  <c:v>612188</c:v>
                </c:pt>
                <c:pt idx="14644">
                  <c:v>401020</c:v>
                </c:pt>
                <c:pt idx="14645">
                  <c:v>459271</c:v>
                </c:pt>
                <c:pt idx="14646">
                  <c:v>693783</c:v>
                </c:pt>
                <c:pt idx="14647">
                  <c:v>546946</c:v>
                </c:pt>
                <c:pt idx="14648">
                  <c:v>371493</c:v>
                </c:pt>
                <c:pt idx="14649">
                  <c:v>330070</c:v>
                </c:pt>
                <c:pt idx="14650">
                  <c:v>506002</c:v>
                </c:pt>
                <c:pt idx="14651">
                  <c:v>326642</c:v>
                </c:pt>
                <c:pt idx="14652">
                  <c:v>338547</c:v>
                </c:pt>
                <c:pt idx="14653">
                  <c:v>526348</c:v>
                </c:pt>
                <c:pt idx="14654">
                  <c:v>297392</c:v>
                </c:pt>
                <c:pt idx="14655">
                  <c:v>529497</c:v>
                </c:pt>
                <c:pt idx="14656">
                  <c:v>342345</c:v>
                </c:pt>
                <c:pt idx="14657">
                  <c:v>358956</c:v>
                </c:pt>
                <c:pt idx="14658">
                  <c:v>378828</c:v>
                </c:pt>
                <c:pt idx="14659">
                  <c:v>360694</c:v>
                </c:pt>
                <c:pt idx="14660">
                  <c:v>345035</c:v>
                </c:pt>
                <c:pt idx="14661">
                  <c:v>503194</c:v>
                </c:pt>
                <c:pt idx="14662">
                  <c:v>354381</c:v>
                </c:pt>
                <c:pt idx="14663">
                  <c:v>390219</c:v>
                </c:pt>
                <c:pt idx="14664">
                  <c:v>317411</c:v>
                </c:pt>
                <c:pt idx="14665">
                  <c:v>358200</c:v>
                </c:pt>
                <c:pt idx="14666">
                  <c:v>345128</c:v>
                </c:pt>
                <c:pt idx="14667">
                  <c:v>595856</c:v>
                </c:pt>
                <c:pt idx="14668">
                  <c:v>349920</c:v>
                </c:pt>
                <c:pt idx="14669">
                  <c:v>356468</c:v>
                </c:pt>
                <c:pt idx="14670">
                  <c:v>497051</c:v>
                </c:pt>
                <c:pt idx="14671">
                  <c:v>323344</c:v>
                </c:pt>
                <c:pt idx="14672">
                  <c:v>318198</c:v>
                </c:pt>
                <c:pt idx="14673">
                  <c:v>328033</c:v>
                </c:pt>
                <c:pt idx="14674">
                  <c:v>310238</c:v>
                </c:pt>
                <c:pt idx="14675">
                  <c:v>304163</c:v>
                </c:pt>
                <c:pt idx="14676">
                  <c:v>397803</c:v>
                </c:pt>
                <c:pt idx="14677">
                  <c:v>276395</c:v>
                </c:pt>
                <c:pt idx="14678">
                  <c:v>307034</c:v>
                </c:pt>
                <c:pt idx="14679">
                  <c:v>279715</c:v>
                </c:pt>
                <c:pt idx="14680">
                  <c:v>419465</c:v>
                </c:pt>
                <c:pt idx="14681">
                  <c:v>497698</c:v>
                </c:pt>
                <c:pt idx="14682">
                  <c:v>261418</c:v>
                </c:pt>
                <c:pt idx="14683">
                  <c:v>320101</c:v>
                </c:pt>
                <c:pt idx="14684">
                  <c:v>275980</c:v>
                </c:pt>
                <c:pt idx="14685">
                  <c:v>275364</c:v>
                </c:pt>
                <c:pt idx="14686">
                  <c:v>352913</c:v>
                </c:pt>
                <c:pt idx="14687">
                  <c:v>443809</c:v>
                </c:pt>
                <c:pt idx="14688">
                  <c:v>319920</c:v>
                </c:pt>
                <c:pt idx="14689">
                  <c:v>318041</c:v>
                </c:pt>
                <c:pt idx="14690">
                  <c:v>411018</c:v>
                </c:pt>
                <c:pt idx="14691">
                  <c:v>380346</c:v>
                </c:pt>
                <c:pt idx="14692">
                  <c:v>387856</c:v>
                </c:pt>
                <c:pt idx="14693">
                  <c:v>648993</c:v>
                </c:pt>
                <c:pt idx="14694">
                  <c:v>401186</c:v>
                </c:pt>
                <c:pt idx="14695">
                  <c:v>484556</c:v>
                </c:pt>
                <c:pt idx="14696">
                  <c:v>391626</c:v>
                </c:pt>
                <c:pt idx="14697">
                  <c:v>359844</c:v>
                </c:pt>
                <c:pt idx="14698">
                  <c:v>333981</c:v>
                </c:pt>
                <c:pt idx="14699">
                  <c:v>480406</c:v>
                </c:pt>
                <c:pt idx="14700">
                  <c:v>494000</c:v>
                </c:pt>
                <c:pt idx="14701">
                  <c:v>341799</c:v>
                </c:pt>
                <c:pt idx="14702">
                  <c:v>302267</c:v>
                </c:pt>
                <c:pt idx="14703">
                  <c:v>205826</c:v>
                </c:pt>
                <c:pt idx="14704">
                  <c:v>673537</c:v>
                </c:pt>
                <c:pt idx="14705">
                  <c:v>42677</c:v>
                </c:pt>
                <c:pt idx="14706">
                  <c:v>131728</c:v>
                </c:pt>
                <c:pt idx="14707">
                  <c:v>239525</c:v>
                </c:pt>
                <c:pt idx="14708">
                  <c:v>377572</c:v>
                </c:pt>
                <c:pt idx="14709">
                  <c:v>184910</c:v>
                </c:pt>
                <c:pt idx="14710">
                  <c:v>133903</c:v>
                </c:pt>
                <c:pt idx="14711">
                  <c:v>248021</c:v>
                </c:pt>
                <c:pt idx="14712">
                  <c:v>385397</c:v>
                </c:pt>
                <c:pt idx="14713">
                  <c:v>110241</c:v>
                </c:pt>
                <c:pt idx="14714">
                  <c:v>90034</c:v>
                </c:pt>
                <c:pt idx="14715">
                  <c:v>107664</c:v>
                </c:pt>
                <c:pt idx="14716">
                  <c:v>84097</c:v>
                </c:pt>
                <c:pt idx="14717">
                  <c:v>174560</c:v>
                </c:pt>
                <c:pt idx="14718">
                  <c:v>146042</c:v>
                </c:pt>
                <c:pt idx="14719">
                  <c:v>162839</c:v>
                </c:pt>
                <c:pt idx="14720">
                  <c:v>168887</c:v>
                </c:pt>
                <c:pt idx="14721">
                  <c:v>203803</c:v>
                </c:pt>
                <c:pt idx="14722">
                  <c:v>180352</c:v>
                </c:pt>
                <c:pt idx="14723">
                  <c:v>283250</c:v>
                </c:pt>
                <c:pt idx="14724">
                  <c:v>139280</c:v>
                </c:pt>
                <c:pt idx="14725">
                  <c:v>34613</c:v>
                </c:pt>
                <c:pt idx="14726">
                  <c:v>375483</c:v>
                </c:pt>
                <c:pt idx="14727">
                  <c:v>149354</c:v>
                </c:pt>
                <c:pt idx="14728">
                  <c:v>444808</c:v>
                </c:pt>
                <c:pt idx="14729">
                  <c:v>732788</c:v>
                </c:pt>
                <c:pt idx="14730">
                  <c:v>18712</c:v>
                </c:pt>
                <c:pt idx="14731">
                  <c:v>250103</c:v>
                </c:pt>
                <c:pt idx="14732">
                  <c:v>185010</c:v>
                </c:pt>
                <c:pt idx="14733">
                  <c:v>144043</c:v>
                </c:pt>
                <c:pt idx="14734">
                  <c:v>670876</c:v>
                </c:pt>
                <c:pt idx="14735">
                  <c:v>393662</c:v>
                </c:pt>
                <c:pt idx="14736">
                  <c:v>395846</c:v>
                </c:pt>
                <c:pt idx="14737">
                  <c:v>337672</c:v>
                </c:pt>
                <c:pt idx="14738">
                  <c:v>132986</c:v>
                </c:pt>
                <c:pt idx="14739">
                  <c:v>66668</c:v>
                </c:pt>
                <c:pt idx="14740">
                  <c:v>239678</c:v>
                </c:pt>
                <c:pt idx="14741">
                  <c:v>346482</c:v>
                </c:pt>
                <c:pt idx="14742">
                  <c:v>1170294</c:v>
                </c:pt>
                <c:pt idx="14743">
                  <c:v>50451</c:v>
                </c:pt>
                <c:pt idx="14744">
                  <c:v>167361</c:v>
                </c:pt>
                <c:pt idx="14745">
                  <c:v>24067</c:v>
                </c:pt>
                <c:pt idx="14746">
                  <c:v>150135</c:v>
                </c:pt>
                <c:pt idx="14747">
                  <c:v>325969</c:v>
                </c:pt>
                <c:pt idx="14748">
                  <c:v>75664</c:v>
                </c:pt>
                <c:pt idx="14749">
                  <c:v>86168</c:v>
                </c:pt>
                <c:pt idx="14750">
                  <c:v>31866</c:v>
                </c:pt>
                <c:pt idx="14751">
                  <c:v>11684</c:v>
                </c:pt>
                <c:pt idx="14752">
                  <c:v>128426</c:v>
                </c:pt>
                <c:pt idx="14753">
                  <c:v>26985</c:v>
                </c:pt>
                <c:pt idx="14754">
                  <c:v>128048</c:v>
                </c:pt>
                <c:pt idx="14755">
                  <c:v>32913</c:v>
                </c:pt>
                <c:pt idx="14756">
                  <c:v>135368</c:v>
                </c:pt>
                <c:pt idx="14757">
                  <c:v>383433</c:v>
                </c:pt>
                <c:pt idx="14758">
                  <c:v>207182</c:v>
                </c:pt>
                <c:pt idx="14759">
                  <c:v>73188</c:v>
                </c:pt>
                <c:pt idx="14760">
                  <c:v>16336</c:v>
                </c:pt>
                <c:pt idx="14761">
                  <c:v>58873</c:v>
                </c:pt>
                <c:pt idx="14762">
                  <c:v>292060</c:v>
                </c:pt>
                <c:pt idx="14763">
                  <c:v>88372</c:v>
                </c:pt>
                <c:pt idx="14764">
                  <c:v>43824</c:v>
                </c:pt>
                <c:pt idx="14765">
                  <c:v>334332</c:v>
                </c:pt>
                <c:pt idx="14766">
                  <c:v>133560</c:v>
                </c:pt>
                <c:pt idx="14767">
                  <c:v>193425</c:v>
                </c:pt>
                <c:pt idx="14768">
                  <c:v>227945</c:v>
                </c:pt>
                <c:pt idx="14769">
                  <c:v>11362</c:v>
                </c:pt>
                <c:pt idx="14770">
                  <c:v>159936</c:v>
                </c:pt>
                <c:pt idx="14771">
                  <c:v>90679</c:v>
                </c:pt>
                <c:pt idx="14772">
                  <c:v>196833</c:v>
                </c:pt>
                <c:pt idx="14773">
                  <c:v>261181</c:v>
                </c:pt>
                <c:pt idx="14774">
                  <c:v>78772</c:v>
                </c:pt>
                <c:pt idx="14775">
                  <c:v>239748</c:v>
                </c:pt>
                <c:pt idx="14776">
                  <c:v>415228</c:v>
                </c:pt>
                <c:pt idx="14777">
                  <c:v>113909</c:v>
                </c:pt>
                <c:pt idx="14778">
                  <c:v>47935</c:v>
                </c:pt>
                <c:pt idx="14779">
                  <c:v>206152</c:v>
                </c:pt>
                <c:pt idx="14780">
                  <c:v>74431</c:v>
                </c:pt>
                <c:pt idx="14781">
                  <c:v>692765</c:v>
                </c:pt>
                <c:pt idx="14782">
                  <c:v>104626</c:v>
                </c:pt>
                <c:pt idx="14783">
                  <c:v>804187</c:v>
                </c:pt>
                <c:pt idx="14784">
                  <c:v>375312</c:v>
                </c:pt>
                <c:pt idx="14785">
                  <c:v>91860</c:v>
                </c:pt>
                <c:pt idx="14786">
                  <c:v>640342</c:v>
                </c:pt>
                <c:pt idx="14787">
                  <c:v>422760</c:v>
                </c:pt>
                <c:pt idx="14788">
                  <c:v>63775</c:v>
                </c:pt>
                <c:pt idx="14789">
                  <c:v>871076</c:v>
                </c:pt>
                <c:pt idx="14790">
                  <c:v>89609</c:v>
                </c:pt>
                <c:pt idx="14791">
                  <c:v>70436</c:v>
                </c:pt>
                <c:pt idx="14792">
                  <c:v>33276</c:v>
                </c:pt>
                <c:pt idx="14793">
                  <c:v>212396</c:v>
                </c:pt>
                <c:pt idx="14794">
                  <c:v>66427</c:v>
                </c:pt>
                <c:pt idx="14795">
                  <c:v>50997</c:v>
                </c:pt>
                <c:pt idx="14796">
                  <c:v>11115</c:v>
                </c:pt>
                <c:pt idx="14797">
                  <c:v>52935</c:v>
                </c:pt>
                <c:pt idx="14798">
                  <c:v>419872</c:v>
                </c:pt>
                <c:pt idx="14799">
                  <c:v>787087</c:v>
                </c:pt>
                <c:pt idx="14800">
                  <c:v>59483</c:v>
                </c:pt>
                <c:pt idx="14801">
                  <c:v>39101</c:v>
                </c:pt>
                <c:pt idx="14802">
                  <c:v>233499</c:v>
                </c:pt>
                <c:pt idx="14803">
                  <c:v>908226</c:v>
                </c:pt>
                <c:pt idx="14804">
                  <c:v>284893</c:v>
                </c:pt>
                <c:pt idx="14805">
                  <c:v>352463</c:v>
                </c:pt>
                <c:pt idx="14806">
                  <c:v>659253</c:v>
                </c:pt>
                <c:pt idx="14807">
                  <c:v>203752</c:v>
                </c:pt>
                <c:pt idx="14808">
                  <c:v>193771</c:v>
                </c:pt>
                <c:pt idx="14809">
                  <c:v>143253</c:v>
                </c:pt>
                <c:pt idx="14810">
                  <c:v>252024</c:v>
                </c:pt>
                <c:pt idx="14811">
                  <c:v>56882</c:v>
                </c:pt>
                <c:pt idx="14812">
                  <c:v>51098</c:v>
                </c:pt>
                <c:pt idx="14813">
                  <c:v>963826</c:v>
                </c:pt>
                <c:pt idx="14814">
                  <c:v>176363</c:v>
                </c:pt>
                <c:pt idx="14815">
                  <c:v>17451</c:v>
                </c:pt>
                <c:pt idx="14816">
                  <c:v>1270438</c:v>
                </c:pt>
                <c:pt idx="14817">
                  <c:v>139051</c:v>
                </c:pt>
                <c:pt idx="14818">
                  <c:v>196062</c:v>
                </c:pt>
                <c:pt idx="14819">
                  <c:v>902828</c:v>
                </c:pt>
                <c:pt idx="14820">
                  <c:v>99728</c:v>
                </c:pt>
                <c:pt idx="14821">
                  <c:v>218766</c:v>
                </c:pt>
                <c:pt idx="14822">
                  <c:v>143844</c:v>
                </c:pt>
                <c:pt idx="14823">
                  <c:v>607622</c:v>
                </c:pt>
                <c:pt idx="14824">
                  <c:v>337031</c:v>
                </c:pt>
                <c:pt idx="14825">
                  <c:v>122340</c:v>
                </c:pt>
                <c:pt idx="14826">
                  <c:v>139291</c:v>
                </c:pt>
                <c:pt idx="14827">
                  <c:v>196200</c:v>
                </c:pt>
                <c:pt idx="14828">
                  <c:v>72716</c:v>
                </c:pt>
                <c:pt idx="14829">
                  <c:v>23421</c:v>
                </c:pt>
                <c:pt idx="14830">
                  <c:v>135419</c:v>
                </c:pt>
                <c:pt idx="14831">
                  <c:v>11514</c:v>
                </c:pt>
                <c:pt idx="14832">
                  <c:v>84331</c:v>
                </c:pt>
                <c:pt idx="14833">
                  <c:v>371835</c:v>
                </c:pt>
                <c:pt idx="14834">
                  <c:v>758153</c:v>
                </c:pt>
                <c:pt idx="14835">
                  <c:v>100010</c:v>
                </c:pt>
                <c:pt idx="14836">
                  <c:v>198756</c:v>
                </c:pt>
                <c:pt idx="14837">
                  <c:v>688861</c:v>
                </c:pt>
                <c:pt idx="14838">
                  <c:v>298070</c:v>
                </c:pt>
                <c:pt idx="14839">
                  <c:v>446477</c:v>
                </c:pt>
                <c:pt idx="14840">
                  <c:v>137851</c:v>
                </c:pt>
                <c:pt idx="14841">
                  <c:v>917872</c:v>
                </c:pt>
                <c:pt idx="14842">
                  <c:v>1006283</c:v>
                </c:pt>
                <c:pt idx="14843">
                  <c:v>768644</c:v>
                </c:pt>
                <c:pt idx="14844">
                  <c:v>413105</c:v>
                </c:pt>
                <c:pt idx="14845">
                  <c:v>106255</c:v>
                </c:pt>
                <c:pt idx="14846">
                  <c:v>370150</c:v>
                </c:pt>
                <c:pt idx="14847">
                  <c:v>187678</c:v>
                </c:pt>
                <c:pt idx="14848">
                  <c:v>57018</c:v>
                </c:pt>
                <c:pt idx="14849">
                  <c:v>703674</c:v>
                </c:pt>
                <c:pt idx="14850">
                  <c:v>1574385</c:v>
                </c:pt>
                <c:pt idx="14851">
                  <c:v>106804</c:v>
                </c:pt>
                <c:pt idx="14852">
                  <c:v>1476561</c:v>
                </c:pt>
                <c:pt idx="14853">
                  <c:v>346878</c:v>
                </c:pt>
                <c:pt idx="14854">
                  <c:v>769073</c:v>
                </c:pt>
                <c:pt idx="14855">
                  <c:v>549480</c:v>
                </c:pt>
                <c:pt idx="14856">
                  <c:v>171696</c:v>
                </c:pt>
                <c:pt idx="14857">
                  <c:v>283679</c:v>
                </c:pt>
                <c:pt idx="14858">
                  <c:v>84902</c:v>
                </c:pt>
                <c:pt idx="14859">
                  <c:v>338990</c:v>
                </c:pt>
                <c:pt idx="14860">
                  <c:v>52881</c:v>
                </c:pt>
                <c:pt idx="14861">
                  <c:v>73312</c:v>
                </c:pt>
                <c:pt idx="14862">
                  <c:v>8832</c:v>
                </c:pt>
                <c:pt idx="14863">
                  <c:v>115502</c:v>
                </c:pt>
                <c:pt idx="14864">
                  <c:v>356961</c:v>
                </c:pt>
                <c:pt idx="14865">
                  <c:v>45995</c:v>
                </c:pt>
                <c:pt idx="14866">
                  <c:v>26485</c:v>
                </c:pt>
                <c:pt idx="14867">
                  <c:v>162705</c:v>
                </c:pt>
                <c:pt idx="14868">
                  <c:v>89540</c:v>
                </c:pt>
                <c:pt idx="14869">
                  <c:v>266721</c:v>
                </c:pt>
                <c:pt idx="14870">
                  <c:v>236710</c:v>
                </c:pt>
                <c:pt idx="14871">
                  <c:v>100867</c:v>
                </c:pt>
                <c:pt idx="14872">
                  <c:v>44682</c:v>
                </c:pt>
                <c:pt idx="14873">
                  <c:v>75390</c:v>
                </c:pt>
                <c:pt idx="14874">
                  <c:v>244623</c:v>
                </c:pt>
                <c:pt idx="14875">
                  <c:v>1651161</c:v>
                </c:pt>
                <c:pt idx="14876">
                  <c:v>380407</c:v>
                </c:pt>
                <c:pt idx="14877">
                  <c:v>37444</c:v>
                </c:pt>
                <c:pt idx="14878">
                  <c:v>83969</c:v>
                </c:pt>
                <c:pt idx="14879">
                  <c:v>290974</c:v>
                </c:pt>
                <c:pt idx="14880">
                  <c:v>96826</c:v>
                </c:pt>
                <c:pt idx="14881">
                  <c:v>193847</c:v>
                </c:pt>
                <c:pt idx="14882">
                  <c:v>565698</c:v>
                </c:pt>
                <c:pt idx="14883">
                  <c:v>207724</c:v>
                </c:pt>
                <c:pt idx="14884">
                  <c:v>102526</c:v>
                </c:pt>
                <c:pt idx="14885">
                  <c:v>436430</c:v>
                </c:pt>
                <c:pt idx="14886">
                  <c:v>178479</c:v>
                </c:pt>
                <c:pt idx="14887">
                  <c:v>516236</c:v>
                </c:pt>
                <c:pt idx="14888">
                  <c:v>108814</c:v>
                </c:pt>
                <c:pt idx="14889">
                  <c:v>402532</c:v>
                </c:pt>
                <c:pt idx="14890">
                  <c:v>220997</c:v>
                </c:pt>
                <c:pt idx="14891">
                  <c:v>18865</c:v>
                </c:pt>
                <c:pt idx="14892">
                  <c:v>194699</c:v>
                </c:pt>
                <c:pt idx="14893">
                  <c:v>1136725</c:v>
                </c:pt>
                <c:pt idx="14894">
                  <c:v>100711</c:v>
                </c:pt>
                <c:pt idx="14895">
                  <c:v>193493</c:v>
                </c:pt>
                <c:pt idx="14896">
                  <c:v>100770</c:v>
                </c:pt>
                <c:pt idx="14897">
                  <c:v>300191</c:v>
                </c:pt>
                <c:pt idx="14898">
                  <c:v>213497</c:v>
                </c:pt>
                <c:pt idx="14899">
                  <c:v>38195</c:v>
                </c:pt>
                <c:pt idx="14900">
                  <c:v>25070</c:v>
                </c:pt>
                <c:pt idx="14901">
                  <c:v>29337</c:v>
                </c:pt>
                <c:pt idx="14902">
                  <c:v>86054</c:v>
                </c:pt>
                <c:pt idx="14903">
                  <c:v>137544</c:v>
                </c:pt>
                <c:pt idx="14904">
                  <c:v>220115</c:v>
                </c:pt>
                <c:pt idx="14905">
                  <c:v>185699</c:v>
                </c:pt>
                <c:pt idx="14906">
                  <c:v>22687</c:v>
                </c:pt>
                <c:pt idx="14907">
                  <c:v>426298</c:v>
                </c:pt>
                <c:pt idx="14908">
                  <c:v>2994756</c:v>
                </c:pt>
                <c:pt idx="14909">
                  <c:v>18007</c:v>
                </c:pt>
                <c:pt idx="14910">
                  <c:v>137762</c:v>
                </c:pt>
                <c:pt idx="14911">
                  <c:v>29966</c:v>
                </c:pt>
                <c:pt idx="14912">
                  <c:v>11014</c:v>
                </c:pt>
                <c:pt idx="14913">
                  <c:v>80165</c:v>
                </c:pt>
                <c:pt idx="14914">
                  <c:v>92655</c:v>
                </c:pt>
                <c:pt idx="14915">
                  <c:v>76742</c:v>
                </c:pt>
                <c:pt idx="14916">
                  <c:v>442830</c:v>
                </c:pt>
                <c:pt idx="14917">
                  <c:v>30402</c:v>
                </c:pt>
                <c:pt idx="14918">
                  <c:v>125554</c:v>
                </c:pt>
                <c:pt idx="14919">
                  <c:v>23845</c:v>
                </c:pt>
                <c:pt idx="14920">
                  <c:v>386254</c:v>
                </c:pt>
                <c:pt idx="14921">
                  <c:v>34038</c:v>
                </c:pt>
                <c:pt idx="14922">
                  <c:v>132537</c:v>
                </c:pt>
                <c:pt idx="14923">
                  <c:v>103430</c:v>
                </c:pt>
                <c:pt idx="14924">
                  <c:v>205555</c:v>
                </c:pt>
                <c:pt idx="14925">
                  <c:v>127016</c:v>
                </c:pt>
                <c:pt idx="14926">
                  <c:v>94093</c:v>
                </c:pt>
                <c:pt idx="14927">
                  <c:v>490862</c:v>
                </c:pt>
                <c:pt idx="14928">
                  <c:v>117935</c:v>
                </c:pt>
                <c:pt idx="14929">
                  <c:v>224815</c:v>
                </c:pt>
                <c:pt idx="14930">
                  <c:v>88349</c:v>
                </c:pt>
                <c:pt idx="14931">
                  <c:v>711699</c:v>
                </c:pt>
                <c:pt idx="14932">
                  <c:v>415273</c:v>
                </c:pt>
                <c:pt idx="14933">
                  <c:v>76205</c:v>
                </c:pt>
                <c:pt idx="14934">
                  <c:v>68673</c:v>
                </c:pt>
                <c:pt idx="14935">
                  <c:v>232848</c:v>
                </c:pt>
                <c:pt idx="14936">
                  <c:v>43271</c:v>
                </c:pt>
                <c:pt idx="14937">
                  <c:v>136380</c:v>
                </c:pt>
                <c:pt idx="14938">
                  <c:v>29181</c:v>
                </c:pt>
                <c:pt idx="14939">
                  <c:v>193956</c:v>
                </c:pt>
                <c:pt idx="14940">
                  <c:v>58291</c:v>
                </c:pt>
                <c:pt idx="14941">
                  <c:v>70852</c:v>
                </c:pt>
                <c:pt idx="14942">
                  <c:v>38816</c:v>
                </c:pt>
                <c:pt idx="14943">
                  <c:v>454996</c:v>
                </c:pt>
                <c:pt idx="14944">
                  <c:v>140463</c:v>
                </c:pt>
                <c:pt idx="14945">
                  <c:v>85653</c:v>
                </c:pt>
                <c:pt idx="14946">
                  <c:v>81533</c:v>
                </c:pt>
                <c:pt idx="14947">
                  <c:v>693201</c:v>
                </c:pt>
                <c:pt idx="14948">
                  <c:v>452385</c:v>
                </c:pt>
                <c:pt idx="14949">
                  <c:v>63254</c:v>
                </c:pt>
                <c:pt idx="14950">
                  <c:v>336727</c:v>
                </c:pt>
                <c:pt idx="14951">
                  <c:v>76640</c:v>
                </c:pt>
                <c:pt idx="14952">
                  <c:v>355755</c:v>
                </c:pt>
                <c:pt idx="14953">
                  <c:v>254826</c:v>
                </c:pt>
                <c:pt idx="14954">
                  <c:v>45735</c:v>
                </c:pt>
                <c:pt idx="14955">
                  <c:v>40089</c:v>
                </c:pt>
                <c:pt idx="14956">
                  <c:v>184141</c:v>
                </c:pt>
                <c:pt idx="14957">
                  <c:v>1420902</c:v>
                </c:pt>
                <c:pt idx="14958">
                  <c:v>337297</c:v>
                </c:pt>
                <c:pt idx="14959">
                  <c:v>333663</c:v>
                </c:pt>
                <c:pt idx="14960">
                  <c:v>117357</c:v>
                </c:pt>
                <c:pt idx="14961">
                  <c:v>157272</c:v>
                </c:pt>
                <c:pt idx="14962">
                  <c:v>181573</c:v>
                </c:pt>
                <c:pt idx="14963">
                  <c:v>360105</c:v>
                </c:pt>
                <c:pt idx="14964">
                  <c:v>132972</c:v>
                </c:pt>
                <c:pt idx="14965">
                  <c:v>976645</c:v>
                </c:pt>
                <c:pt idx="14966">
                  <c:v>197104</c:v>
                </c:pt>
                <c:pt idx="14967">
                  <c:v>411656</c:v>
                </c:pt>
                <c:pt idx="14968">
                  <c:v>20585</c:v>
                </c:pt>
                <c:pt idx="14969">
                  <c:v>223167</c:v>
                </c:pt>
                <c:pt idx="14970">
                  <c:v>102810</c:v>
                </c:pt>
                <c:pt idx="14971">
                  <c:v>59774</c:v>
                </c:pt>
                <c:pt idx="14972">
                  <c:v>65781</c:v>
                </c:pt>
                <c:pt idx="14973">
                  <c:v>39924</c:v>
                </c:pt>
                <c:pt idx="14974">
                  <c:v>378693</c:v>
                </c:pt>
                <c:pt idx="14975">
                  <c:v>794986</c:v>
                </c:pt>
                <c:pt idx="14976">
                  <c:v>146419</c:v>
                </c:pt>
                <c:pt idx="14977">
                  <c:v>61016</c:v>
                </c:pt>
                <c:pt idx="14978">
                  <c:v>406208</c:v>
                </c:pt>
                <c:pt idx="14979">
                  <c:v>55920</c:v>
                </c:pt>
                <c:pt idx="14980">
                  <c:v>314836</c:v>
                </c:pt>
                <c:pt idx="14981">
                  <c:v>299283</c:v>
                </c:pt>
                <c:pt idx="14982">
                  <c:v>41501</c:v>
                </c:pt>
                <c:pt idx="14983">
                  <c:v>42802</c:v>
                </c:pt>
                <c:pt idx="14984">
                  <c:v>59349</c:v>
                </c:pt>
                <c:pt idx="14985">
                  <c:v>64528</c:v>
                </c:pt>
                <c:pt idx="14986">
                  <c:v>285226</c:v>
                </c:pt>
                <c:pt idx="14987">
                  <c:v>1113450</c:v>
                </c:pt>
                <c:pt idx="14988">
                  <c:v>125298</c:v>
                </c:pt>
                <c:pt idx="14989">
                  <c:v>129752</c:v>
                </c:pt>
                <c:pt idx="14990">
                  <c:v>1366407</c:v>
                </c:pt>
                <c:pt idx="14991">
                  <c:v>328701</c:v>
                </c:pt>
                <c:pt idx="14992">
                  <c:v>442244</c:v>
                </c:pt>
                <c:pt idx="14993">
                  <c:v>107406</c:v>
                </c:pt>
                <c:pt idx="14994">
                  <c:v>296348</c:v>
                </c:pt>
                <c:pt idx="14995">
                  <c:v>184141</c:v>
                </c:pt>
                <c:pt idx="14996">
                  <c:v>23907</c:v>
                </c:pt>
                <c:pt idx="14997">
                  <c:v>105735</c:v>
                </c:pt>
                <c:pt idx="14998">
                  <c:v>325472</c:v>
                </c:pt>
                <c:pt idx="14999">
                  <c:v>186292</c:v>
                </c:pt>
                <c:pt idx="15000">
                  <c:v>503586</c:v>
                </c:pt>
                <c:pt idx="15001">
                  <c:v>128851</c:v>
                </c:pt>
                <c:pt idx="15002">
                  <c:v>782765</c:v>
                </c:pt>
                <c:pt idx="15003">
                  <c:v>266308</c:v>
                </c:pt>
                <c:pt idx="15004">
                  <c:v>102616</c:v>
                </c:pt>
                <c:pt idx="15005">
                  <c:v>34864</c:v>
                </c:pt>
                <c:pt idx="15006">
                  <c:v>355882</c:v>
                </c:pt>
                <c:pt idx="15007">
                  <c:v>47236</c:v>
                </c:pt>
                <c:pt idx="15008">
                  <c:v>288997</c:v>
                </c:pt>
                <c:pt idx="15009">
                  <c:v>215553</c:v>
                </c:pt>
                <c:pt idx="15010">
                  <c:v>88502</c:v>
                </c:pt>
                <c:pt idx="15011">
                  <c:v>378086</c:v>
                </c:pt>
                <c:pt idx="15012">
                  <c:v>48563</c:v>
                </c:pt>
                <c:pt idx="15013">
                  <c:v>262390</c:v>
                </c:pt>
                <c:pt idx="15014">
                  <c:v>296197</c:v>
                </c:pt>
                <c:pt idx="15015">
                  <c:v>170065</c:v>
                </c:pt>
                <c:pt idx="15016">
                  <c:v>34421</c:v>
                </c:pt>
                <c:pt idx="15017">
                  <c:v>225709</c:v>
                </c:pt>
                <c:pt idx="15018">
                  <c:v>262181</c:v>
                </c:pt>
                <c:pt idx="15019">
                  <c:v>66875</c:v>
                </c:pt>
                <c:pt idx="15020">
                  <c:v>64118</c:v>
                </c:pt>
                <c:pt idx="15021">
                  <c:v>128984</c:v>
                </c:pt>
                <c:pt idx="15022">
                  <c:v>61724</c:v>
                </c:pt>
                <c:pt idx="15023">
                  <c:v>61428</c:v>
                </c:pt>
                <c:pt idx="15024">
                  <c:v>615127</c:v>
                </c:pt>
                <c:pt idx="15025">
                  <c:v>36757</c:v>
                </c:pt>
                <c:pt idx="15026">
                  <c:v>72530</c:v>
                </c:pt>
                <c:pt idx="15027">
                  <c:v>44233</c:v>
                </c:pt>
                <c:pt idx="15028">
                  <c:v>26574</c:v>
                </c:pt>
                <c:pt idx="15029">
                  <c:v>461685</c:v>
                </c:pt>
                <c:pt idx="15030">
                  <c:v>146233</c:v>
                </c:pt>
                <c:pt idx="15031">
                  <c:v>249426</c:v>
                </c:pt>
                <c:pt idx="15032">
                  <c:v>35977</c:v>
                </c:pt>
                <c:pt idx="15033">
                  <c:v>43561</c:v>
                </c:pt>
                <c:pt idx="15034">
                  <c:v>105519</c:v>
                </c:pt>
                <c:pt idx="15035">
                  <c:v>271253</c:v>
                </c:pt>
                <c:pt idx="15036">
                  <c:v>303768</c:v>
                </c:pt>
                <c:pt idx="15037">
                  <c:v>91469</c:v>
                </c:pt>
                <c:pt idx="15038">
                  <c:v>559196</c:v>
                </c:pt>
                <c:pt idx="15039">
                  <c:v>71344</c:v>
                </c:pt>
                <c:pt idx="15040">
                  <c:v>83101</c:v>
                </c:pt>
                <c:pt idx="15041">
                  <c:v>27278</c:v>
                </c:pt>
                <c:pt idx="15042">
                  <c:v>676234</c:v>
                </c:pt>
                <c:pt idx="15043">
                  <c:v>127913</c:v>
                </c:pt>
                <c:pt idx="15044">
                  <c:v>121906</c:v>
                </c:pt>
                <c:pt idx="15045">
                  <c:v>431329</c:v>
                </c:pt>
                <c:pt idx="15046">
                  <c:v>181529</c:v>
                </c:pt>
                <c:pt idx="15047">
                  <c:v>269393</c:v>
                </c:pt>
                <c:pt idx="15048">
                  <c:v>43065</c:v>
                </c:pt>
                <c:pt idx="15049">
                  <c:v>32584</c:v>
                </c:pt>
                <c:pt idx="15050">
                  <c:v>471902</c:v>
                </c:pt>
                <c:pt idx="15051">
                  <c:v>19369</c:v>
                </c:pt>
                <c:pt idx="15052">
                  <c:v>612171</c:v>
                </c:pt>
                <c:pt idx="15053">
                  <c:v>164062</c:v>
                </c:pt>
                <c:pt idx="15054">
                  <c:v>367870</c:v>
                </c:pt>
                <c:pt idx="15055">
                  <c:v>80019</c:v>
                </c:pt>
                <c:pt idx="15056">
                  <c:v>234023</c:v>
                </c:pt>
                <c:pt idx="15057">
                  <c:v>301506</c:v>
                </c:pt>
                <c:pt idx="15058">
                  <c:v>92062</c:v>
                </c:pt>
                <c:pt idx="15059">
                  <c:v>388832</c:v>
                </c:pt>
                <c:pt idx="15060">
                  <c:v>199332</c:v>
                </c:pt>
                <c:pt idx="15061">
                  <c:v>279497</c:v>
                </c:pt>
                <c:pt idx="15062">
                  <c:v>63582</c:v>
                </c:pt>
                <c:pt idx="15063">
                  <c:v>127231</c:v>
                </c:pt>
                <c:pt idx="15064">
                  <c:v>556380</c:v>
                </c:pt>
                <c:pt idx="15065">
                  <c:v>65589</c:v>
                </c:pt>
                <c:pt idx="15066">
                  <c:v>76705</c:v>
                </c:pt>
                <c:pt idx="15067">
                  <c:v>472055</c:v>
                </c:pt>
                <c:pt idx="15068">
                  <c:v>61141</c:v>
                </c:pt>
                <c:pt idx="15069">
                  <c:v>383347</c:v>
                </c:pt>
                <c:pt idx="15070">
                  <c:v>189167</c:v>
                </c:pt>
                <c:pt idx="15071">
                  <c:v>173056</c:v>
                </c:pt>
                <c:pt idx="15072">
                  <c:v>247275</c:v>
                </c:pt>
                <c:pt idx="15073">
                  <c:v>196967</c:v>
                </c:pt>
                <c:pt idx="15074">
                  <c:v>159637</c:v>
                </c:pt>
                <c:pt idx="15075">
                  <c:v>162814</c:v>
                </c:pt>
                <c:pt idx="15076">
                  <c:v>598792</c:v>
                </c:pt>
                <c:pt idx="15077">
                  <c:v>325802</c:v>
                </c:pt>
                <c:pt idx="15078">
                  <c:v>57668</c:v>
                </c:pt>
                <c:pt idx="15079">
                  <c:v>156663</c:v>
                </c:pt>
                <c:pt idx="15080">
                  <c:v>57575</c:v>
                </c:pt>
                <c:pt idx="15081">
                  <c:v>387968</c:v>
                </c:pt>
                <c:pt idx="15082">
                  <c:v>66463</c:v>
                </c:pt>
                <c:pt idx="15083">
                  <c:v>47328</c:v>
                </c:pt>
                <c:pt idx="15084">
                  <c:v>124926</c:v>
                </c:pt>
                <c:pt idx="15085">
                  <c:v>81979</c:v>
                </c:pt>
                <c:pt idx="15086">
                  <c:v>160734</c:v>
                </c:pt>
                <c:pt idx="15087">
                  <c:v>114611</c:v>
                </c:pt>
                <c:pt idx="15088">
                  <c:v>38170</c:v>
                </c:pt>
                <c:pt idx="15089">
                  <c:v>97709</c:v>
                </c:pt>
                <c:pt idx="15090">
                  <c:v>69459</c:v>
                </c:pt>
                <c:pt idx="15091">
                  <c:v>590043</c:v>
                </c:pt>
                <c:pt idx="15092">
                  <c:v>1290253</c:v>
                </c:pt>
                <c:pt idx="15093">
                  <c:v>333864</c:v>
                </c:pt>
                <c:pt idx="15094">
                  <c:v>683753</c:v>
                </c:pt>
                <c:pt idx="15095">
                  <c:v>352090</c:v>
                </c:pt>
                <c:pt idx="15096">
                  <c:v>80489</c:v>
                </c:pt>
                <c:pt idx="15097">
                  <c:v>557260</c:v>
                </c:pt>
                <c:pt idx="15098">
                  <c:v>150173</c:v>
                </c:pt>
                <c:pt idx="15099">
                  <c:v>231685</c:v>
                </c:pt>
                <c:pt idx="15100">
                  <c:v>577654</c:v>
                </c:pt>
                <c:pt idx="15101">
                  <c:v>144612</c:v>
                </c:pt>
                <c:pt idx="15102">
                  <c:v>513438</c:v>
                </c:pt>
                <c:pt idx="15103">
                  <c:v>84815</c:v>
                </c:pt>
                <c:pt idx="15104">
                  <c:v>749223</c:v>
                </c:pt>
                <c:pt idx="15105">
                  <c:v>118800</c:v>
                </c:pt>
                <c:pt idx="15106">
                  <c:v>103986</c:v>
                </c:pt>
                <c:pt idx="15107">
                  <c:v>29426</c:v>
                </c:pt>
                <c:pt idx="15108">
                  <c:v>182946</c:v>
                </c:pt>
                <c:pt idx="15109">
                  <c:v>88093</c:v>
                </c:pt>
                <c:pt idx="15110">
                  <c:v>491873</c:v>
                </c:pt>
                <c:pt idx="15111">
                  <c:v>63847</c:v>
                </c:pt>
                <c:pt idx="15112">
                  <c:v>146444</c:v>
                </c:pt>
                <c:pt idx="15113">
                  <c:v>327711</c:v>
                </c:pt>
                <c:pt idx="15114">
                  <c:v>150814</c:v>
                </c:pt>
                <c:pt idx="15115">
                  <c:v>78098</c:v>
                </c:pt>
                <c:pt idx="15116">
                  <c:v>81214</c:v>
                </c:pt>
                <c:pt idx="15117">
                  <c:v>36350</c:v>
                </c:pt>
                <c:pt idx="15118">
                  <c:v>1117223</c:v>
                </c:pt>
                <c:pt idx="15119">
                  <c:v>186527</c:v>
                </c:pt>
                <c:pt idx="15120">
                  <c:v>92931</c:v>
                </c:pt>
                <c:pt idx="15121">
                  <c:v>48883</c:v>
                </c:pt>
                <c:pt idx="15122">
                  <c:v>207491</c:v>
                </c:pt>
                <c:pt idx="15123">
                  <c:v>99686</c:v>
                </c:pt>
                <c:pt idx="15124">
                  <c:v>56178</c:v>
                </c:pt>
                <c:pt idx="15125">
                  <c:v>763700</c:v>
                </c:pt>
                <c:pt idx="15126">
                  <c:v>50124</c:v>
                </c:pt>
                <c:pt idx="15127">
                  <c:v>313815</c:v>
                </c:pt>
                <c:pt idx="15128">
                  <c:v>305793</c:v>
                </c:pt>
                <c:pt idx="15129">
                  <c:v>886662</c:v>
                </c:pt>
                <c:pt idx="15130">
                  <c:v>218103</c:v>
                </c:pt>
                <c:pt idx="15131">
                  <c:v>21570</c:v>
                </c:pt>
                <c:pt idx="15132">
                  <c:v>819927</c:v>
                </c:pt>
                <c:pt idx="15133">
                  <c:v>52928</c:v>
                </c:pt>
                <c:pt idx="15134">
                  <c:v>1046819</c:v>
                </c:pt>
                <c:pt idx="15135">
                  <c:v>992480</c:v>
                </c:pt>
                <c:pt idx="15136">
                  <c:v>55483</c:v>
                </c:pt>
                <c:pt idx="15137">
                  <c:v>1401098</c:v>
                </c:pt>
                <c:pt idx="15138">
                  <c:v>1289296</c:v>
                </c:pt>
                <c:pt idx="15139">
                  <c:v>258763</c:v>
                </c:pt>
                <c:pt idx="15140">
                  <c:v>142738</c:v>
                </c:pt>
                <c:pt idx="15141">
                  <c:v>235650</c:v>
                </c:pt>
                <c:pt idx="15142">
                  <c:v>171868</c:v>
                </c:pt>
                <c:pt idx="15143">
                  <c:v>964836</c:v>
                </c:pt>
                <c:pt idx="15144">
                  <c:v>196389</c:v>
                </c:pt>
                <c:pt idx="15145">
                  <c:v>129841</c:v>
                </c:pt>
                <c:pt idx="15146">
                  <c:v>847679</c:v>
                </c:pt>
                <c:pt idx="15147">
                  <c:v>143529</c:v>
                </c:pt>
                <c:pt idx="15148">
                  <c:v>468942</c:v>
                </c:pt>
                <c:pt idx="15149">
                  <c:v>567284</c:v>
                </c:pt>
                <c:pt idx="15150">
                  <c:v>32878</c:v>
                </c:pt>
                <c:pt idx="15151">
                  <c:v>340384</c:v>
                </c:pt>
                <c:pt idx="15152">
                  <c:v>374107</c:v>
                </c:pt>
                <c:pt idx="15153">
                  <c:v>62388</c:v>
                </c:pt>
                <c:pt idx="15154">
                  <c:v>127033</c:v>
                </c:pt>
                <c:pt idx="15155">
                  <c:v>1873977</c:v>
                </c:pt>
                <c:pt idx="15156">
                  <c:v>176311</c:v>
                </c:pt>
                <c:pt idx="15157">
                  <c:v>33937</c:v>
                </c:pt>
                <c:pt idx="15158">
                  <c:v>55936</c:v>
                </c:pt>
                <c:pt idx="15159">
                  <c:v>159178</c:v>
                </c:pt>
                <c:pt idx="15160">
                  <c:v>46033</c:v>
                </c:pt>
                <c:pt idx="15161">
                  <c:v>95876</c:v>
                </c:pt>
                <c:pt idx="15162">
                  <c:v>311164</c:v>
                </c:pt>
                <c:pt idx="15163">
                  <c:v>316203</c:v>
                </c:pt>
                <c:pt idx="15164">
                  <c:v>292543</c:v>
                </c:pt>
                <c:pt idx="15165">
                  <c:v>115311</c:v>
                </c:pt>
                <c:pt idx="15166">
                  <c:v>47593</c:v>
                </c:pt>
                <c:pt idx="15167">
                  <c:v>133459</c:v>
                </c:pt>
                <c:pt idx="15168">
                  <c:v>694685</c:v>
                </c:pt>
                <c:pt idx="15169">
                  <c:v>64012</c:v>
                </c:pt>
                <c:pt idx="15170">
                  <c:v>75979</c:v>
                </c:pt>
                <c:pt idx="15171">
                  <c:v>27862</c:v>
                </c:pt>
                <c:pt idx="15172">
                  <c:v>85319</c:v>
                </c:pt>
                <c:pt idx="15173">
                  <c:v>696393</c:v>
                </c:pt>
                <c:pt idx="15174">
                  <c:v>87345</c:v>
                </c:pt>
                <c:pt idx="15175">
                  <c:v>354895</c:v>
                </c:pt>
                <c:pt idx="15176">
                  <c:v>218665</c:v>
                </c:pt>
                <c:pt idx="15177">
                  <c:v>278523</c:v>
                </c:pt>
                <c:pt idx="15178">
                  <c:v>94368</c:v>
                </c:pt>
                <c:pt idx="15179">
                  <c:v>148843</c:v>
                </c:pt>
                <c:pt idx="15180">
                  <c:v>113554</c:v>
                </c:pt>
                <c:pt idx="15181">
                  <c:v>264310</c:v>
                </c:pt>
                <c:pt idx="15182">
                  <c:v>53352</c:v>
                </c:pt>
                <c:pt idx="15183">
                  <c:v>26112</c:v>
                </c:pt>
                <c:pt idx="15184">
                  <c:v>139778</c:v>
                </c:pt>
                <c:pt idx="15185">
                  <c:v>48334</c:v>
                </c:pt>
                <c:pt idx="15186">
                  <c:v>434895</c:v>
                </c:pt>
                <c:pt idx="15187">
                  <c:v>118052</c:v>
                </c:pt>
                <c:pt idx="15188">
                  <c:v>232678</c:v>
                </c:pt>
                <c:pt idx="15189">
                  <c:v>676536</c:v>
                </c:pt>
                <c:pt idx="15190">
                  <c:v>32291</c:v>
                </c:pt>
                <c:pt idx="15191">
                  <c:v>511782</c:v>
                </c:pt>
                <c:pt idx="15192">
                  <c:v>301990</c:v>
                </c:pt>
                <c:pt idx="15193">
                  <c:v>133086</c:v>
                </c:pt>
                <c:pt idx="15194">
                  <c:v>471171</c:v>
                </c:pt>
                <c:pt idx="15195">
                  <c:v>46397</c:v>
                </c:pt>
                <c:pt idx="15196">
                  <c:v>247036</c:v>
                </c:pt>
                <c:pt idx="15197">
                  <c:v>448883</c:v>
                </c:pt>
                <c:pt idx="15198">
                  <c:v>190698</c:v>
                </c:pt>
                <c:pt idx="15199">
                  <c:v>790499</c:v>
                </c:pt>
                <c:pt idx="15200">
                  <c:v>176665</c:v>
                </c:pt>
                <c:pt idx="15201">
                  <c:v>130924</c:v>
                </c:pt>
                <c:pt idx="15202">
                  <c:v>763853</c:v>
                </c:pt>
                <c:pt idx="15203">
                  <c:v>703392</c:v>
                </c:pt>
                <c:pt idx="15204">
                  <c:v>768565</c:v>
                </c:pt>
                <c:pt idx="15205">
                  <c:v>910529</c:v>
                </c:pt>
                <c:pt idx="15206">
                  <c:v>264758</c:v>
                </c:pt>
                <c:pt idx="15207">
                  <c:v>71151</c:v>
                </c:pt>
                <c:pt idx="15208">
                  <c:v>51282</c:v>
                </c:pt>
                <c:pt idx="15209">
                  <c:v>95773</c:v>
                </c:pt>
                <c:pt idx="15210">
                  <c:v>90831</c:v>
                </c:pt>
                <c:pt idx="15211">
                  <c:v>19911</c:v>
                </c:pt>
                <c:pt idx="15212">
                  <c:v>244036</c:v>
                </c:pt>
                <c:pt idx="15213">
                  <c:v>202409</c:v>
                </c:pt>
                <c:pt idx="15214">
                  <c:v>49195</c:v>
                </c:pt>
                <c:pt idx="15215">
                  <c:v>90683</c:v>
                </c:pt>
                <c:pt idx="15216">
                  <c:v>190798</c:v>
                </c:pt>
                <c:pt idx="15217">
                  <c:v>80768</c:v>
                </c:pt>
                <c:pt idx="15218">
                  <c:v>118075</c:v>
                </c:pt>
                <c:pt idx="15219">
                  <c:v>53006</c:v>
                </c:pt>
                <c:pt idx="15220">
                  <c:v>169046</c:v>
                </c:pt>
                <c:pt idx="15221">
                  <c:v>33114</c:v>
                </c:pt>
                <c:pt idx="15222">
                  <c:v>66018</c:v>
                </c:pt>
                <c:pt idx="15223">
                  <c:v>143250</c:v>
                </c:pt>
                <c:pt idx="15224">
                  <c:v>64207</c:v>
                </c:pt>
                <c:pt idx="15225">
                  <c:v>88539</c:v>
                </c:pt>
                <c:pt idx="15226">
                  <c:v>37004</c:v>
                </c:pt>
                <c:pt idx="15227">
                  <c:v>201895</c:v>
                </c:pt>
                <c:pt idx="15228">
                  <c:v>210445</c:v>
                </c:pt>
                <c:pt idx="15229">
                  <c:v>148401</c:v>
                </c:pt>
                <c:pt idx="15230">
                  <c:v>1068593</c:v>
                </c:pt>
                <c:pt idx="15231">
                  <c:v>324382</c:v>
                </c:pt>
                <c:pt idx="15232">
                  <c:v>365133</c:v>
                </c:pt>
                <c:pt idx="15233">
                  <c:v>253226</c:v>
                </c:pt>
                <c:pt idx="15234">
                  <c:v>184036</c:v>
                </c:pt>
                <c:pt idx="15235">
                  <c:v>50681</c:v>
                </c:pt>
                <c:pt idx="15236">
                  <c:v>191329</c:v>
                </c:pt>
                <c:pt idx="15237">
                  <c:v>66356</c:v>
                </c:pt>
                <c:pt idx="15238">
                  <c:v>151610</c:v>
                </c:pt>
                <c:pt idx="15239">
                  <c:v>212597</c:v>
                </c:pt>
                <c:pt idx="15240">
                  <c:v>187371</c:v>
                </c:pt>
                <c:pt idx="15241">
                  <c:v>72901</c:v>
                </c:pt>
                <c:pt idx="15242">
                  <c:v>373823</c:v>
                </c:pt>
                <c:pt idx="15243">
                  <c:v>84676</c:v>
                </c:pt>
                <c:pt idx="15244">
                  <c:v>795526</c:v>
                </c:pt>
                <c:pt idx="15245">
                  <c:v>112413</c:v>
                </c:pt>
                <c:pt idx="15246">
                  <c:v>1125379</c:v>
                </c:pt>
                <c:pt idx="15247">
                  <c:v>134746</c:v>
                </c:pt>
                <c:pt idx="15248">
                  <c:v>29846</c:v>
                </c:pt>
                <c:pt idx="15249">
                  <c:v>43665</c:v>
                </c:pt>
                <c:pt idx="15250">
                  <c:v>237895</c:v>
                </c:pt>
                <c:pt idx="15251">
                  <c:v>51267</c:v>
                </c:pt>
                <c:pt idx="15252">
                  <c:v>203289</c:v>
                </c:pt>
                <c:pt idx="15253">
                  <c:v>1516399</c:v>
                </c:pt>
                <c:pt idx="15254">
                  <c:v>105020</c:v>
                </c:pt>
                <c:pt idx="15255">
                  <c:v>334670</c:v>
                </c:pt>
                <c:pt idx="15256">
                  <c:v>406845</c:v>
                </c:pt>
                <c:pt idx="15257">
                  <c:v>22860</c:v>
                </c:pt>
                <c:pt idx="15258">
                  <c:v>128836</c:v>
                </c:pt>
                <c:pt idx="15259">
                  <c:v>268519</c:v>
                </c:pt>
                <c:pt idx="15260">
                  <c:v>310699</c:v>
                </c:pt>
                <c:pt idx="15261">
                  <c:v>145986</c:v>
                </c:pt>
                <c:pt idx="15262">
                  <c:v>72481</c:v>
                </c:pt>
                <c:pt idx="15263">
                  <c:v>29869</c:v>
                </c:pt>
                <c:pt idx="15264">
                  <c:v>470785</c:v>
                </c:pt>
                <c:pt idx="15265">
                  <c:v>10171</c:v>
                </c:pt>
                <c:pt idx="15266">
                  <c:v>289019</c:v>
                </c:pt>
                <c:pt idx="15267">
                  <c:v>112509</c:v>
                </c:pt>
                <c:pt idx="15268">
                  <c:v>23003</c:v>
                </c:pt>
                <c:pt idx="15269">
                  <c:v>176791</c:v>
                </c:pt>
                <c:pt idx="15270">
                  <c:v>388447</c:v>
                </c:pt>
                <c:pt idx="15271">
                  <c:v>38837</c:v>
                </c:pt>
                <c:pt idx="15272">
                  <c:v>90858</c:v>
                </c:pt>
                <c:pt idx="15273">
                  <c:v>104525</c:v>
                </c:pt>
                <c:pt idx="15274">
                  <c:v>99339</c:v>
                </c:pt>
                <c:pt idx="15275">
                  <c:v>328109</c:v>
                </c:pt>
                <c:pt idx="15276">
                  <c:v>46284</c:v>
                </c:pt>
                <c:pt idx="15277">
                  <c:v>76498</c:v>
                </c:pt>
                <c:pt idx="15278">
                  <c:v>145452</c:v>
                </c:pt>
                <c:pt idx="15279">
                  <c:v>424587</c:v>
                </c:pt>
                <c:pt idx="15280">
                  <c:v>38454</c:v>
                </c:pt>
                <c:pt idx="15281">
                  <c:v>108838</c:v>
                </c:pt>
                <c:pt idx="15282">
                  <c:v>353445</c:v>
                </c:pt>
                <c:pt idx="15283">
                  <c:v>101238</c:v>
                </c:pt>
                <c:pt idx="15284">
                  <c:v>112616</c:v>
                </c:pt>
                <c:pt idx="15285">
                  <c:v>925501</c:v>
                </c:pt>
                <c:pt idx="15286">
                  <c:v>40708</c:v>
                </c:pt>
                <c:pt idx="15287">
                  <c:v>463259</c:v>
                </c:pt>
                <c:pt idx="15288">
                  <c:v>254988</c:v>
                </c:pt>
                <c:pt idx="15289">
                  <c:v>962236</c:v>
                </c:pt>
                <c:pt idx="15290">
                  <c:v>34690</c:v>
                </c:pt>
                <c:pt idx="15291">
                  <c:v>23215</c:v>
                </c:pt>
                <c:pt idx="15292">
                  <c:v>372309</c:v>
                </c:pt>
                <c:pt idx="15293">
                  <c:v>88410</c:v>
                </c:pt>
                <c:pt idx="15294">
                  <c:v>879371</c:v>
                </c:pt>
                <c:pt idx="15295">
                  <c:v>575085</c:v>
                </c:pt>
                <c:pt idx="15296">
                  <c:v>478458</c:v>
                </c:pt>
                <c:pt idx="15297">
                  <c:v>170087</c:v>
                </c:pt>
                <c:pt idx="15298">
                  <c:v>148954</c:v>
                </c:pt>
                <c:pt idx="15299">
                  <c:v>892028</c:v>
                </c:pt>
                <c:pt idx="15300">
                  <c:v>1098739</c:v>
                </c:pt>
                <c:pt idx="15301">
                  <c:v>166329</c:v>
                </c:pt>
                <c:pt idx="15302">
                  <c:v>183480</c:v>
                </c:pt>
                <c:pt idx="15303">
                  <c:v>21468</c:v>
                </c:pt>
                <c:pt idx="15304">
                  <c:v>22856</c:v>
                </c:pt>
                <c:pt idx="15305">
                  <c:v>1594927</c:v>
                </c:pt>
                <c:pt idx="15306">
                  <c:v>744173</c:v>
                </c:pt>
                <c:pt idx="15307">
                  <c:v>182108</c:v>
                </c:pt>
                <c:pt idx="15308">
                  <c:v>808702</c:v>
                </c:pt>
                <c:pt idx="15309">
                  <c:v>396147</c:v>
                </c:pt>
                <c:pt idx="15310">
                  <c:v>230254</c:v>
                </c:pt>
                <c:pt idx="15311">
                  <c:v>433302</c:v>
                </c:pt>
                <c:pt idx="15312">
                  <c:v>1222586</c:v>
                </c:pt>
                <c:pt idx="15313">
                  <c:v>116685</c:v>
                </c:pt>
                <c:pt idx="15314">
                  <c:v>190975</c:v>
                </c:pt>
                <c:pt idx="15315">
                  <c:v>65826</c:v>
                </c:pt>
                <c:pt idx="15316">
                  <c:v>302706</c:v>
                </c:pt>
                <c:pt idx="15317">
                  <c:v>461447</c:v>
                </c:pt>
                <c:pt idx="15318">
                  <c:v>87068</c:v>
                </c:pt>
                <c:pt idx="15319">
                  <c:v>272276</c:v>
                </c:pt>
                <c:pt idx="15320">
                  <c:v>218846</c:v>
                </c:pt>
                <c:pt idx="15321">
                  <c:v>323250</c:v>
                </c:pt>
                <c:pt idx="15322">
                  <c:v>13181</c:v>
                </c:pt>
                <c:pt idx="15323">
                  <c:v>50135</c:v>
                </c:pt>
                <c:pt idx="15324">
                  <c:v>63766</c:v>
                </c:pt>
                <c:pt idx="15325">
                  <c:v>132454</c:v>
                </c:pt>
                <c:pt idx="15326">
                  <c:v>69924</c:v>
                </c:pt>
                <c:pt idx="15327">
                  <c:v>285640</c:v>
                </c:pt>
                <c:pt idx="15328">
                  <c:v>59610</c:v>
                </c:pt>
                <c:pt idx="15329">
                  <c:v>166206</c:v>
                </c:pt>
                <c:pt idx="15330">
                  <c:v>99443</c:v>
                </c:pt>
                <c:pt idx="15331">
                  <c:v>153545</c:v>
                </c:pt>
                <c:pt idx="15332">
                  <c:v>104049</c:v>
                </c:pt>
                <c:pt idx="15333">
                  <c:v>438789</c:v>
                </c:pt>
                <c:pt idx="15334">
                  <c:v>432807</c:v>
                </c:pt>
                <c:pt idx="15335">
                  <c:v>62830</c:v>
                </c:pt>
                <c:pt idx="15336">
                  <c:v>63678</c:v>
                </c:pt>
                <c:pt idx="15337">
                  <c:v>25818</c:v>
                </c:pt>
                <c:pt idx="15338">
                  <c:v>65900</c:v>
                </c:pt>
                <c:pt idx="15339">
                  <c:v>139755</c:v>
                </c:pt>
                <c:pt idx="15340">
                  <c:v>330582</c:v>
                </c:pt>
                <c:pt idx="15341">
                  <c:v>333464</c:v>
                </c:pt>
                <c:pt idx="15342">
                  <c:v>111100</c:v>
                </c:pt>
                <c:pt idx="15343">
                  <c:v>22805</c:v>
                </c:pt>
                <c:pt idx="15344">
                  <c:v>42268</c:v>
                </c:pt>
                <c:pt idx="15345">
                  <c:v>446472</c:v>
                </c:pt>
                <c:pt idx="15346">
                  <c:v>106178</c:v>
                </c:pt>
                <c:pt idx="15347">
                  <c:v>77478</c:v>
                </c:pt>
                <c:pt idx="15348">
                  <c:v>18468</c:v>
                </c:pt>
                <c:pt idx="15349">
                  <c:v>523183</c:v>
                </c:pt>
                <c:pt idx="15350">
                  <c:v>495970</c:v>
                </c:pt>
                <c:pt idx="15351">
                  <c:v>86901</c:v>
                </c:pt>
                <c:pt idx="15352">
                  <c:v>133543</c:v>
                </c:pt>
                <c:pt idx="15353">
                  <c:v>182765</c:v>
                </c:pt>
                <c:pt idx="15354">
                  <c:v>91407</c:v>
                </c:pt>
                <c:pt idx="15355">
                  <c:v>166758</c:v>
                </c:pt>
                <c:pt idx="15356">
                  <c:v>385637</c:v>
                </c:pt>
                <c:pt idx="15357">
                  <c:v>485463</c:v>
                </c:pt>
                <c:pt idx="15358">
                  <c:v>234459</c:v>
                </c:pt>
                <c:pt idx="15359">
                  <c:v>632748</c:v>
                </c:pt>
                <c:pt idx="15360">
                  <c:v>1518785</c:v>
                </c:pt>
                <c:pt idx="15361">
                  <c:v>154502</c:v>
                </c:pt>
                <c:pt idx="15362">
                  <c:v>680343</c:v>
                </c:pt>
                <c:pt idx="15363">
                  <c:v>497683</c:v>
                </c:pt>
                <c:pt idx="15364">
                  <c:v>558763</c:v>
                </c:pt>
                <c:pt idx="15365">
                  <c:v>35192</c:v>
                </c:pt>
                <c:pt idx="15366">
                  <c:v>170504</c:v>
                </c:pt>
                <c:pt idx="15367">
                  <c:v>2687134</c:v>
                </c:pt>
                <c:pt idx="15368">
                  <c:v>242944</c:v>
                </c:pt>
                <c:pt idx="15369">
                  <c:v>229575</c:v>
                </c:pt>
                <c:pt idx="15370">
                  <c:v>463007</c:v>
                </c:pt>
                <c:pt idx="15371">
                  <c:v>41908</c:v>
                </c:pt>
                <c:pt idx="15372">
                  <c:v>52696</c:v>
                </c:pt>
                <c:pt idx="15373">
                  <c:v>92668</c:v>
                </c:pt>
                <c:pt idx="15374">
                  <c:v>388345</c:v>
                </c:pt>
                <c:pt idx="15375">
                  <c:v>74935</c:v>
                </c:pt>
                <c:pt idx="15376">
                  <c:v>157897</c:v>
                </c:pt>
                <c:pt idx="15377">
                  <c:v>85416</c:v>
                </c:pt>
                <c:pt idx="15378">
                  <c:v>119059</c:v>
                </c:pt>
                <c:pt idx="15379">
                  <c:v>83642</c:v>
                </c:pt>
                <c:pt idx="15380">
                  <c:v>134522</c:v>
                </c:pt>
                <c:pt idx="15381">
                  <c:v>106860</c:v>
                </c:pt>
                <c:pt idx="15382">
                  <c:v>229141</c:v>
                </c:pt>
                <c:pt idx="15383">
                  <c:v>872516</c:v>
                </c:pt>
                <c:pt idx="15384">
                  <c:v>381040</c:v>
                </c:pt>
                <c:pt idx="15385">
                  <c:v>27577</c:v>
                </c:pt>
                <c:pt idx="15386">
                  <c:v>34460</c:v>
                </c:pt>
                <c:pt idx="15387">
                  <c:v>147115</c:v>
                </c:pt>
                <c:pt idx="15388">
                  <c:v>91854</c:v>
                </c:pt>
                <c:pt idx="15389">
                  <c:v>35416</c:v>
                </c:pt>
                <c:pt idx="15390">
                  <c:v>130293</c:v>
                </c:pt>
                <c:pt idx="15391">
                  <c:v>201524</c:v>
                </c:pt>
                <c:pt idx="15392">
                  <c:v>20874</c:v>
                </c:pt>
                <c:pt idx="15393">
                  <c:v>75820</c:v>
                </c:pt>
                <c:pt idx="15394">
                  <c:v>356960</c:v>
                </c:pt>
                <c:pt idx="15395">
                  <c:v>42134</c:v>
                </c:pt>
                <c:pt idx="15396">
                  <c:v>96641</c:v>
                </c:pt>
                <c:pt idx="15397">
                  <c:v>129316</c:v>
                </c:pt>
                <c:pt idx="15398">
                  <c:v>70643</c:v>
                </c:pt>
                <c:pt idx="15399">
                  <c:v>177636</c:v>
                </c:pt>
                <c:pt idx="15400">
                  <c:v>101095</c:v>
                </c:pt>
                <c:pt idx="15401">
                  <c:v>69662</c:v>
                </c:pt>
                <c:pt idx="15402">
                  <c:v>50497</c:v>
                </c:pt>
                <c:pt idx="15403">
                  <c:v>1166291</c:v>
                </c:pt>
                <c:pt idx="15404">
                  <c:v>802825</c:v>
                </c:pt>
                <c:pt idx="15405">
                  <c:v>355332</c:v>
                </c:pt>
                <c:pt idx="15406">
                  <c:v>147649</c:v>
                </c:pt>
                <c:pt idx="15407">
                  <c:v>168778</c:v>
                </c:pt>
                <c:pt idx="15408">
                  <c:v>86573</c:v>
                </c:pt>
                <c:pt idx="15409">
                  <c:v>226725</c:v>
                </c:pt>
                <c:pt idx="15410">
                  <c:v>73750</c:v>
                </c:pt>
                <c:pt idx="15411">
                  <c:v>422163</c:v>
                </c:pt>
                <c:pt idx="15412">
                  <c:v>50221</c:v>
                </c:pt>
                <c:pt idx="15413">
                  <c:v>252214</c:v>
                </c:pt>
                <c:pt idx="15414">
                  <c:v>142901</c:v>
                </c:pt>
                <c:pt idx="15415">
                  <c:v>296466</c:v>
                </c:pt>
                <c:pt idx="15416">
                  <c:v>608644</c:v>
                </c:pt>
                <c:pt idx="15417">
                  <c:v>113411</c:v>
                </c:pt>
                <c:pt idx="15418">
                  <c:v>29593</c:v>
                </c:pt>
                <c:pt idx="15419">
                  <c:v>191086</c:v>
                </c:pt>
                <c:pt idx="15420">
                  <c:v>29553</c:v>
                </c:pt>
                <c:pt idx="15421">
                  <c:v>104488</c:v>
                </c:pt>
                <c:pt idx="15422">
                  <c:v>127883</c:v>
                </c:pt>
                <c:pt idx="15423">
                  <c:v>157553</c:v>
                </c:pt>
                <c:pt idx="15424">
                  <c:v>201809</c:v>
                </c:pt>
                <c:pt idx="15425">
                  <c:v>16940</c:v>
                </c:pt>
                <c:pt idx="15426">
                  <c:v>179932</c:v>
                </c:pt>
                <c:pt idx="15427">
                  <c:v>581978</c:v>
                </c:pt>
                <c:pt idx="15428">
                  <c:v>384688</c:v>
                </c:pt>
                <c:pt idx="15429">
                  <c:v>120390</c:v>
                </c:pt>
                <c:pt idx="15430">
                  <c:v>181435</c:v>
                </c:pt>
                <c:pt idx="15431">
                  <c:v>126268</c:v>
                </c:pt>
                <c:pt idx="15432">
                  <c:v>126404</c:v>
                </c:pt>
                <c:pt idx="15433">
                  <c:v>27166</c:v>
                </c:pt>
                <c:pt idx="15434">
                  <c:v>187462</c:v>
                </c:pt>
                <c:pt idx="15435">
                  <c:v>170751</c:v>
                </c:pt>
                <c:pt idx="15436">
                  <c:v>1680878</c:v>
                </c:pt>
                <c:pt idx="15437">
                  <c:v>645403</c:v>
                </c:pt>
                <c:pt idx="15438">
                  <c:v>155361</c:v>
                </c:pt>
                <c:pt idx="15439">
                  <c:v>83370</c:v>
                </c:pt>
                <c:pt idx="15440">
                  <c:v>453577</c:v>
                </c:pt>
                <c:pt idx="15441">
                  <c:v>195656</c:v>
                </c:pt>
                <c:pt idx="15442">
                  <c:v>136288</c:v>
                </c:pt>
                <c:pt idx="15443">
                  <c:v>1553339</c:v>
                </c:pt>
                <c:pt idx="15444">
                  <c:v>193510</c:v>
                </c:pt>
                <c:pt idx="15445">
                  <c:v>39600</c:v>
                </c:pt>
                <c:pt idx="15446">
                  <c:v>80933</c:v>
                </c:pt>
                <c:pt idx="15447">
                  <c:v>65863</c:v>
                </c:pt>
                <c:pt idx="15448">
                  <c:v>916485</c:v>
                </c:pt>
                <c:pt idx="15449">
                  <c:v>538871</c:v>
                </c:pt>
                <c:pt idx="15450">
                  <c:v>476523</c:v>
                </c:pt>
                <c:pt idx="15451">
                  <c:v>30406</c:v>
                </c:pt>
                <c:pt idx="15452">
                  <c:v>15012</c:v>
                </c:pt>
                <c:pt idx="15453">
                  <c:v>102096</c:v>
                </c:pt>
                <c:pt idx="15454">
                  <c:v>443537</c:v>
                </c:pt>
                <c:pt idx="15455">
                  <c:v>60593</c:v>
                </c:pt>
                <c:pt idx="15456">
                  <c:v>471584</c:v>
                </c:pt>
                <c:pt idx="15457">
                  <c:v>200595</c:v>
                </c:pt>
                <c:pt idx="15458">
                  <c:v>395870</c:v>
                </c:pt>
                <c:pt idx="15459">
                  <c:v>741463</c:v>
                </c:pt>
                <c:pt idx="15460">
                  <c:v>165951</c:v>
                </c:pt>
                <c:pt idx="15461">
                  <c:v>770234</c:v>
                </c:pt>
                <c:pt idx="15462">
                  <c:v>96854</c:v>
                </c:pt>
                <c:pt idx="15463">
                  <c:v>105349</c:v>
                </c:pt>
                <c:pt idx="15464">
                  <c:v>253123</c:v>
                </c:pt>
                <c:pt idx="15465">
                  <c:v>35924</c:v>
                </c:pt>
                <c:pt idx="15466">
                  <c:v>786768</c:v>
                </c:pt>
                <c:pt idx="15467">
                  <c:v>226889</c:v>
                </c:pt>
                <c:pt idx="15468">
                  <c:v>171012</c:v>
                </c:pt>
                <c:pt idx="15469">
                  <c:v>33124</c:v>
                </c:pt>
                <c:pt idx="15470">
                  <c:v>647287</c:v>
                </c:pt>
                <c:pt idx="15471">
                  <c:v>72183</c:v>
                </c:pt>
                <c:pt idx="15472">
                  <c:v>632772</c:v>
                </c:pt>
                <c:pt idx="15473">
                  <c:v>266720</c:v>
                </c:pt>
                <c:pt idx="15474">
                  <c:v>75739</c:v>
                </c:pt>
                <c:pt idx="15475">
                  <c:v>333813</c:v>
                </c:pt>
                <c:pt idx="15476">
                  <c:v>307527</c:v>
                </c:pt>
                <c:pt idx="15477">
                  <c:v>68276</c:v>
                </c:pt>
                <c:pt idx="15478">
                  <c:v>1784458</c:v>
                </c:pt>
                <c:pt idx="15479">
                  <c:v>189732</c:v>
                </c:pt>
                <c:pt idx="15480">
                  <c:v>214704</c:v>
                </c:pt>
                <c:pt idx="15481">
                  <c:v>144854</c:v>
                </c:pt>
                <c:pt idx="15482">
                  <c:v>1350635</c:v>
                </c:pt>
                <c:pt idx="15483">
                  <c:v>99852</c:v>
                </c:pt>
                <c:pt idx="15484">
                  <c:v>270287</c:v>
                </c:pt>
                <c:pt idx="15485">
                  <c:v>40603</c:v>
                </c:pt>
                <c:pt idx="15486">
                  <c:v>42055</c:v>
                </c:pt>
                <c:pt idx="15487">
                  <c:v>419548</c:v>
                </c:pt>
                <c:pt idx="15488">
                  <c:v>60450</c:v>
                </c:pt>
                <c:pt idx="15489">
                  <c:v>200835</c:v>
                </c:pt>
                <c:pt idx="15490">
                  <c:v>163807</c:v>
                </c:pt>
                <c:pt idx="15491">
                  <c:v>167063</c:v>
                </c:pt>
                <c:pt idx="15492">
                  <c:v>263200</c:v>
                </c:pt>
                <c:pt idx="15493">
                  <c:v>61989</c:v>
                </c:pt>
                <c:pt idx="15494">
                  <c:v>461641</c:v>
                </c:pt>
                <c:pt idx="15495">
                  <c:v>410489</c:v>
                </c:pt>
                <c:pt idx="15496">
                  <c:v>1733116</c:v>
                </c:pt>
                <c:pt idx="15497">
                  <c:v>48944</c:v>
                </c:pt>
                <c:pt idx="15498">
                  <c:v>142814</c:v>
                </c:pt>
                <c:pt idx="15499">
                  <c:v>414907</c:v>
                </c:pt>
                <c:pt idx="15500">
                  <c:v>792831</c:v>
                </c:pt>
                <c:pt idx="15501">
                  <c:v>15260</c:v>
                </c:pt>
                <c:pt idx="15502">
                  <c:v>48515</c:v>
                </c:pt>
                <c:pt idx="15503">
                  <c:v>54774</c:v>
                </c:pt>
                <c:pt idx="15504">
                  <c:v>448179</c:v>
                </c:pt>
                <c:pt idx="15505">
                  <c:v>522896</c:v>
                </c:pt>
                <c:pt idx="15506">
                  <c:v>131038</c:v>
                </c:pt>
                <c:pt idx="15507">
                  <c:v>73059</c:v>
                </c:pt>
                <c:pt idx="15508">
                  <c:v>140981</c:v>
                </c:pt>
                <c:pt idx="15509">
                  <c:v>165226</c:v>
                </c:pt>
                <c:pt idx="15510">
                  <c:v>301671</c:v>
                </c:pt>
                <c:pt idx="15511">
                  <c:v>79408</c:v>
                </c:pt>
                <c:pt idx="15512">
                  <c:v>112049</c:v>
                </c:pt>
                <c:pt idx="15513">
                  <c:v>109580</c:v>
                </c:pt>
                <c:pt idx="15514">
                  <c:v>86068</c:v>
                </c:pt>
                <c:pt idx="15515">
                  <c:v>25463</c:v>
                </c:pt>
                <c:pt idx="15516">
                  <c:v>551493</c:v>
                </c:pt>
                <c:pt idx="15517">
                  <c:v>65544</c:v>
                </c:pt>
                <c:pt idx="15518">
                  <c:v>84038</c:v>
                </c:pt>
                <c:pt idx="15519">
                  <c:v>84152</c:v>
                </c:pt>
                <c:pt idx="15520">
                  <c:v>50914</c:v>
                </c:pt>
                <c:pt idx="15521">
                  <c:v>29189</c:v>
                </c:pt>
                <c:pt idx="15522">
                  <c:v>64147</c:v>
                </c:pt>
                <c:pt idx="15523">
                  <c:v>116223</c:v>
                </c:pt>
                <c:pt idx="15524">
                  <c:v>23872</c:v>
                </c:pt>
                <c:pt idx="15525">
                  <c:v>136338</c:v>
                </c:pt>
                <c:pt idx="15526">
                  <c:v>17030</c:v>
                </c:pt>
                <c:pt idx="15527">
                  <c:v>82796</c:v>
                </c:pt>
                <c:pt idx="15528">
                  <c:v>58733</c:v>
                </c:pt>
                <c:pt idx="15529">
                  <c:v>28983</c:v>
                </c:pt>
                <c:pt idx="15530">
                  <c:v>64018</c:v>
                </c:pt>
                <c:pt idx="15531">
                  <c:v>104451</c:v>
                </c:pt>
                <c:pt idx="15532">
                  <c:v>15257</c:v>
                </c:pt>
                <c:pt idx="15533">
                  <c:v>55989</c:v>
                </c:pt>
                <c:pt idx="15534">
                  <c:v>171255</c:v>
                </c:pt>
                <c:pt idx="15535">
                  <c:v>17610</c:v>
                </c:pt>
                <c:pt idx="15536">
                  <c:v>107007</c:v>
                </c:pt>
                <c:pt idx="15537">
                  <c:v>140690</c:v>
                </c:pt>
                <c:pt idx="15538">
                  <c:v>35241</c:v>
                </c:pt>
                <c:pt idx="15539">
                  <c:v>83222</c:v>
                </c:pt>
                <c:pt idx="15540">
                  <c:v>42168</c:v>
                </c:pt>
                <c:pt idx="15541">
                  <c:v>293140</c:v>
                </c:pt>
                <c:pt idx="15542">
                  <c:v>592654</c:v>
                </c:pt>
                <c:pt idx="15543">
                  <c:v>40334</c:v>
                </c:pt>
                <c:pt idx="15544">
                  <c:v>354061</c:v>
                </c:pt>
                <c:pt idx="15545">
                  <c:v>556782</c:v>
                </c:pt>
                <c:pt idx="15546">
                  <c:v>56115</c:v>
                </c:pt>
                <c:pt idx="15547">
                  <c:v>79571</c:v>
                </c:pt>
                <c:pt idx="15548">
                  <c:v>95465</c:v>
                </c:pt>
                <c:pt idx="15549">
                  <c:v>32815</c:v>
                </c:pt>
                <c:pt idx="15550">
                  <c:v>1770864</c:v>
                </c:pt>
                <c:pt idx="15551">
                  <c:v>516804</c:v>
                </c:pt>
                <c:pt idx="15552">
                  <c:v>1660490</c:v>
                </c:pt>
                <c:pt idx="15553">
                  <c:v>452971</c:v>
                </c:pt>
                <c:pt idx="15554">
                  <c:v>47013</c:v>
                </c:pt>
                <c:pt idx="15555">
                  <c:v>829197</c:v>
                </c:pt>
                <c:pt idx="15556">
                  <c:v>1414866</c:v>
                </c:pt>
                <c:pt idx="15557">
                  <c:v>112994</c:v>
                </c:pt>
                <c:pt idx="15558">
                  <c:v>105355</c:v>
                </c:pt>
                <c:pt idx="15559">
                  <c:v>40529</c:v>
                </c:pt>
                <c:pt idx="15560">
                  <c:v>109994</c:v>
                </c:pt>
                <c:pt idx="15561">
                  <c:v>218121</c:v>
                </c:pt>
                <c:pt idx="15562">
                  <c:v>55791</c:v>
                </c:pt>
                <c:pt idx="15563">
                  <c:v>180486</c:v>
                </c:pt>
                <c:pt idx="15564">
                  <c:v>21282</c:v>
                </c:pt>
                <c:pt idx="15565">
                  <c:v>550624</c:v>
                </c:pt>
                <c:pt idx="15566">
                  <c:v>73418</c:v>
                </c:pt>
                <c:pt idx="15567">
                  <c:v>512893</c:v>
                </c:pt>
                <c:pt idx="15568">
                  <c:v>1166084</c:v>
                </c:pt>
                <c:pt idx="15569">
                  <c:v>345119</c:v>
                </c:pt>
                <c:pt idx="15570">
                  <c:v>606838</c:v>
                </c:pt>
                <c:pt idx="15571">
                  <c:v>61931</c:v>
                </c:pt>
                <c:pt idx="15572">
                  <c:v>115286</c:v>
                </c:pt>
                <c:pt idx="15573">
                  <c:v>652955</c:v>
                </c:pt>
                <c:pt idx="15574">
                  <c:v>595622</c:v>
                </c:pt>
                <c:pt idx="15575">
                  <c:v>66482</c:v>
                </c:pt>
                <c:pt idx="15576">
                  <c:v>103317</c:v>
                </c:pt>
                <c:pt idx="15577">
                  <c:v>221389</c:v>
                </c:pt>
                <c:pt idx="15578">
                  <c:v>292733</c:v>
                </c:pt>
                <c:pt idx="15579">
                  <c:v>401041</c:v>
                </c:pt>
                <c:pt idx="15580">
                  <c:v>736368</c:v>
                </c:pt>
                <c:pt idx="15581">
                  <c:v>25951</c:v>
                </c:pt>
                <c:pt idx="15582">
                  <c:v>83963</c:v>
                </c:pt>
                <c:pt idx="15583">
                  <c:v>100043</c:v>
                </c:pt>
                <c:pt idx="15584">
                  <c:v>18947</c:v>
                </c:pt>
                <c:pt idx="15585">
                  <c:v>34807</c:v>
                </c:pt>
                <c:pt idx="15586">
                  <c:v>310148</c:v>
                </c:pt>
                <c:pt idx="15587">
                  <c:v>141470</c:v>
                </c:pt>
                <c:pt idx="15588">
                  <c:v>212451</c:v>
                </c:pt>
                <c:pt idx="15589">
                  <c:v>207281</c:v>
                </c:pt>
                <c:pt idx="15590">
                  <c:v>96331</c:v>
                </c:pt>
                <c:pt idx="15591">
                  <c:v>81229</c:v>
                </c:pt>
                <c:pt idx="15592">
                  <c:v>108467</c:v>
                </c:pt>
                <c:pt idx="15593">
                  <c:v>89677</c:v>
                </c:pt>
                <c:pt idx="15594">
                  <c:v>103107</c:v>
                </c:pt>
                <c:pt idx="15595">
                  <c:v>97808</c:v>
                </c:pt>
                <c:pt idx="15596">
                  <c:v>290343</c:v>
                </c:pt>
                <c:pt idx="15597">
                  <c:v>168986</c:v>
                </c:pt>
                <c:pt idx="15598">
                  <c:v>224902</c:v>
                </c:pt>
                <c:pt idx="15599">
                  <c:v>688825</c:v>
                </c:pt>
                <c:pt idx="15600">
                  <c:v>468399</c:v>
                </c:pt>
                <c:pt idx="15601">
                  <c:v>163246</c:v>
                </c:pt>
                <c:pt idx="15602">
                  <c:v>162665</c:v>
                </c:pt>
                <c:pt idx="15603">
                  <c:v>269510</c:v>
                </c:pt>
                <c:pt idx="15604">
                  <c:v>111825</c:v>
                </c:pt>
                <c:pt idx="15605">
                  <c:v>507097</c:v>
                </c:pt>
                <c:pt idx="15606">
                  <c:v>347077</c:v>
                </c:pt>
                <c:pt idx="15607">
                  <c:v>257197</c:v>
                </c:pt>
                <c:pt idx="15608">
                  <c:v>203422</c:v>
                </c:pt>
                <c:pt idx="15609">
                  <c:v>133441</c:v>
                </c:pt>
                <c:pt idx="15610">
                  <c:v>90431</c:v>
                </c:pt>
                <c:pt idx="15611">
                  <c:v>687387</c:v>
                </c:pt>
                <c:pt idx="15612">
                  <c:v>934597</c:v>
                </c:pt>
                <c:pt idx="15613">
                  <c:v>116993</c:v>
                </c:pt>
                <c:pt idx="15614">
                  <c:v>132447</c:v>
                </c:pt>
                <c:pt idx="15615">
                  <c:v>34195</c:v>
                </c:pt>
                <c:pt idx="15616">
                  <c:v>66757</c:v>
                </c:pt>
                <c:pt idx="15617">
                  <c:v>58944</c:v>
                </c:pt>
                <c:pt idx="15618">
                  <c:v>105536</c:v>
                </c:pt>
                <c:pt idx="15619">
                  <c:v>22561</c:v>
                </c:pt>
                <c:pt idx="15620">
                  <c:v>55418</c:v>
                </c:pt>
                <c:pt idx="15621">
                  <c:v>78360</c:v>
                </c:pt>
                <c:pt idx="15622">
                  <c:v>498193</c:v>
                </c:pt>
                <c:pt idx="15623">
                  <c:v>361838</c:v>
                </c:pt>
                <c:pt idx="15624">
                  <c:v>39530</c:v>
                </c:pt>
                <c:pt idx="15625">
                  <c:v>97260</c:v>
                </c:pt>
                <c:pt idx="15626">
                  <c:v>557253</c:v>
                </c:pt>
                <c:pt idx="15627">
                  <c:v>43490</c:v>
                </c:pt>
                <c:pt idx="15628">
                  <c:v>178445</c:v>
                </c:pt>
                <c:pt idx="15629">
                  <c:v>63493</c:v>
                </c:pt>
                <c:pt idx="15630">
                  <c:v>139406</c:v>
                </c:pt>
                <c:pt idx="15631">
                  <c:v>131195</c:v>
                </c:pt>
                <c:pt idx="15632">
                  <c:v>107562</c:v>
                </c:pt>
                <c:pt idx="15633">
                  <c:v>83565</c:v>
                </c:pt>
                <c:pt idx="15634">
                  <c:v>44539</c:v>
                </c:pt>
                <c:pt idx="15635">
                  <c:v>36783</c:v>
                </c:pt>
                <c:pt idx="15636">
                  <c:v>81305</c:v>
                </c:pt>
                <c:pt idx="15637">
                  <c:v>92475</c:v>
                </c:pt>
                <c:pt idx="15638">
                  <c:v>62137</c:v>
                </c:pt>
                <c:pt idx="15639">
                  <c:v>183405</c:v>
                </c:pt>
                <c:pt idx="15640">
                  <c:v>37423</c:v>
                </c:pt>
                <c:pt idx="15641">
                  <c:v>196305</c:v>
                </c:pt>
                <c:pt idx="15642">
                  <c:v>50734</c:v>
                </c:pt>
                <c:pt idx="15643">
                  <c:v>46481</c:v>
                </c:pt>
                <c:pt idx="15644">
                  <c:v>53299</c:v>
                </c:pt>
                <c:pt idx="15645">
                  <c:v>17616</c:v>
                </c:pt>
                <c:pt idx="15646">
                  <c:v>315389</c:v>
                </c:pt>
                <c:pt idx="15647">
                  <c:v>123689</c:v>
                </c:pt>
                <c:pt idx="15648">
                  <c:v>173788</c:v>
                </c:pt>
                <c:pt idx="15649">
                  <c:v>91958</c:v>
                </c:pt>
                <c:pt idx="15650">
                  <c:v>46622</c:v>
                </c:pt>
                <c:pt idx="15651">
                  <c:v>52084</c:v>
                </c:pt>
                <c:pt idx="15652">
                  <c:v>31594</c:v>
                </c:pt>
                <c:pt idx="15653">
                  <c:v>638337</c:v>
                </c:pt>
                <c:pt idx="15654">
                  <c:v>306817</c:v>
                </c:pt>
                <c:pt idx="15655">
                  <c:v>29026</c:v>
                </c:pt>
                <c:pt idx="15656">
                  <c:v>245449</c:v>
                </c:pt>
                <c:pt idx="15657">
                  <c:v>77215</c:v>
                </c:pt>
                <c:pt idx="15658">
                  <c:v>95837</c:v>
                </c:pt>
                <c:pt idx="15659">
                  <c:v>68832</c:v>
                </c:pt>
                <c:pt idx="15660">
                  <c:v>27152</c:v>
                </c:pt>
                <c:pt idx="15661">
                  <c:v>306043</c:v>
                </c:pt>
                <c:pt idx="15662">
                  <c:v>106759</c:v>
                </c:pt>
                <c:pt idx="15663">
                  <c:v>80133</c:v>
                </c:pt>
                <c:pt idx="15664">
                  <c:v>160627</c:v>
                </c:pt>
                <c:pt idx="15665">
                  <c:v>296098</c:v>
                </c:pt>
                <c:pt idx="15666">
                  <c:v>478705</c:v>
                </c:pt>
                <c:pt idx="15667">
                  <c:v>186751</c:v>
                </c:pt>
                <c:pt idx="15668">
                  <c:v>62915</c:v>
                </c:pt>
                <c:pt idx="15669">
                  <c:v>75730</c:v>
                </c:pt>
                <c:pt idx="15670">
                  <c:v>55446</c:v>
                </c:pt>
                <c:pt idx="15671">
                  <c:v>229712</c:v>
                </c:pt>
                <c:pt idx="15672">
                  <c:v>13553</c:v>
                </c:pt>
                <c:pt idx="15673">
                  <c:v>103783</c:v>
                </c:pt>
                <c:pt idx="15674">
                  <c:v>18090</c:v>
                </c:pt>
                <c:pt idx="15675">
                  <c:v>191599</c:v>
                </c:pt>
                <c:pt idx="15676">
                  <c:v>40576</c:v>
                </c:pt>
                <c:pt idx="15677">
                  <c:v>117540</c:v>
                </c:pt>
                <c:pt idx="15678">
                  <c:v>76930</c:v>
                </c:pt>
                <c:pt idx="15679">
                  <c:v>114405</c:v>
                </c:pt>
                <c:pt idx="15680">
                  <c:v>129650</c:v>
                </c:pt>
                <c:pt idx="15681">
                  <c:v>99507</c:v>
                </c:pt>
                <c:pt idx="15682">
                  <c:v>45561</c:v>
                </c:pt>
                <c:pt idx="15683">
                  <c:v>186074</c:v>
                </c:pt>
                <c:pt idx="15684">
                  <c:v>37016</c:v>
                </c:pt>
                <c:pt idx="15685">
                  <c:v>130352</c:v>
                </c:pt>
                <c:pt idx="15686">
                  <c:v>28969</c:v>
                </c:pt>
                <c:pt idx="15687">
                  <c:v>198624</c:v>
                </c:pt>
                <c:pt idx="15688">
                  <c:v>23854</c:v>
                </c:pt>
                <c:pt idx="15689">
                  <c:v>69054</c:v>
                </c:pt>
                <c:pt idx="15690">
                  <c:v>131694</c:v>
                </c:pt>
                <c:pt idx="15691">
                  <c:v>53967</c:v>
                </c:pt>
                <c:pt idx="15692">
                  <c:v>336541</c:v>
                </c:pt>
                <c:pt idx="15693">
                  <c:v>481385</c:v>
                </c:pt>
                <c:pt idx="15694">
                  <c:v>142123</c:v>
                </c:pt>
                <c:pt idx="15695">
                  <c:v>20983</c:v>
                </c:pt>
                <c:pt idx="15696">
                  <c:v>389422</c:v>
                </c:pt>
                <c:pt idx="15697">
                  <c:v>356565</c:v>
                </c:pt>
                <c:pt idx="15698">
                  <c:v>67853</c:v>
                </c:pt>
                <c:pt idx="15699">
                  <c:v>39702</c:v>
                </c:pt>
                <c:pt idx="15700">
                  <c:v>105375</c:v>
                </c:pt>
                <c:pt idx="15701">
                  <c:v>40016</c:v>
                </c:pt>
                <c:pt idx="15702">
                  <c:v>169710</c:v>
                </c:pt>
                <c:pt idx="15703">
                  <c:v>99664</c:v>
                </c:pt>
                <c:pt idx="15704">
                  <c:v>40618</c:v>
                </c:pt>
                <c:pt idx="15705">
                  <c:v>106452</c:v>
                </c:pt>
                <c:pt idx="15706">
                  <c:v>52680</c:v>
                </c:pt>
                <c:pt idx="15707">
                  <c:v>247622</c:v>
                </c:pt>
                <c:pt idx="15708">
                  <c:v>185623</c:v>
                </c:pt>
                <c:pt idx="15709">
                  <c:v>36772</c:v>
                </c:pt>
                <c:pt idx="15710">
                  <c:v>88058</c:v>
                </c:pt>
                <c:pt idx="15711">
                  <c:v>308262</c:v>
                </c:pt>
                <c:pt idx="15712">
                  <c:v>184259</c:v>
                </c:pt>
                <c:pt idx="15713">
                  <c:v>49999</c:v>
                </c:pt>
                <c:pt idx="15714">
                  <c:v>84700</c:v>
                </c:pt>
                <c:pt idx="15715">
                  <c:v>155735</c:v>
                </c:pt>
                <c:pt idx="15716">
                  <c:v>410119</c:v>
                </c:pt>
                <c:pt idx="15717">
                  <c:v>72644</c:v>
                </c:pt>
                <c:pt idx="15718">
                  <c:v>38721</c:v>
                </c:pt>
                <c:pt idx="15719">
                  <c:v>197127</c:v>
                </c:pt>
                <c:pt idx="15720">
                  <c:v>120074</c:v>
                </c:pt>
                <c:pt idx="15721">
                  <c:v>303043</c:v>
                </c:pt>
                <c:pt idx="15722">
                  <c:v>69474</c:v>
                </c:pt>
                <c:pt idx="15723">
                  <c:v>66457</c:v>
                </c:pt>
                <c:pt idx="15724">
                  <c:v>65895</c:v>
                </c:pt>
                <c:pt idx="15725">
                  <c:v>33005</c:v>
                </c:pt>
                <c:pt idx="15726">
                  <c:v>135489</c:v>
                </c:pt>
                <c:pt idx="15727">
                  <c:v>34865</c:v>
                </c:pt>
                <c:pt idx="15728">
                  <c:v>49462</c:v>
                </c:pt>
                <c:pt idx="15729">
                  <c:v>112830</c:v>
                </c:pt>
                <c:pt idx="15730">
                  <c:v>63252</c:v>
                </c:pt>
                <c:pt idx="15731">
                  <c:v>187722</c:v>
                </c:pt>
                <c:pt idx="15732">
                  <c:v>177739</c:v>
                </c:pt>
                <c:pt idx="15733">
                  <c:v>40355</c:v>
                </c:pt>
                <c:pt idx="15734">
                  <c:v>67561</c:v>
                </c:pt>
                <c:pt idx="15735">
                  <c:v>51128</c:v>
                </c:pt>
                <c:pt idx="15736">
                  <c:v>68911</c:v>
                </c:pt>
                <c:pt idx="15737">
                  <c:v>65958</c:v>
                </c:pt>
                <c:pt idx="15738">
                  <c:v>165772</c:v>
                </c:pt>
                <c:pt idx="15739">
                  <c:v>103665</c:v>
                </c:pt>
                <c:pt idx="15740">
                  <c:v>36371</c:v>
                </c:pt>
                <c:pt idx="15741">
                  <c:v>65847</c:v>
                </c:pt>
                <c:pt idx="15742">
                  <c:v>63567</c:v>
                </c:pt>
                <c:pt idx="15743">
                  <c:v>110376</c:v>
                </c:pt>
                <c:pt idx="15744">
                  <c:v>72332</c:v>
                </c:pt>
                <c:pt idx="15745">
                  <c:v>91764</c:v>
                </c:pt>
                <c:pt idx="15746">
                  <c:v>15057</c:v>
                </c:pt>
                <c:pt idx="15747">
                  <c:v>13346</c:v>
                </c:pt>
                <c:pt idx="15748">
                  <c:v>82864</c:v>
                </c:pt>
                <c:pt idx="15749">
                  <c:v>44133</c:v>
                </c:pt>
                <c:pt idx="15750">
                  <c:v>46700</c:v>
                </c:pt>
                <c:pt idx="15751">
                  <c:v>197629</c:v>
                </c:pt>
                <c:pt idx="15752">
                  <c:v>78456</c:v>
                </c:pt>
                <c:pt idx="15753">
                  <c:v>104267</c:v>
                </c:pt>
                <c:pt idx="15754">
                  <c:v>108011</c:v>
                </c:pt>
                <c:pt idx="15755">
                  <c:v>26505</c:v>
                </c:pt>
                <c:pt idx="15756">
                  <c:v>79131</c:v>
                </c:pt>
                <c:pt idx="15757">
                  <c:v>13792</c:v>
                </c:pt>
                <c:pt idx="15758">
                  <c:v>263350</c:v>
                </c:pt>
                <c:pt idx="15759">
                  <c:v>328037</c:v>
                </c:pt>
                <c:pt idx="15760">
                  <c:v>63305</c:v>
                </c:pt>
                <c:pt idx="15761">
                  <c:v>104410</c:v>
                </c:pt>
                <c:pt idx="15762">
                  <c:v>63293</c:v>
                </c:pt>
                <c:pt idx="15763">
                  <c:v>211137</c:v>
                </c:pt>
                <c:pt idx="15764">
                  <c:v>33975</c:v>
                </c:pt>
                <c:pt idx="15765">
                  <c:v>101534</c:v>
                </c:pt>
                <c:pt idx="15766">
                  <c:v>100873</c:v>
                </c:pt>
                <c:pt idx="15767">
                  <c:v>13773</c:v>
                </c:pt>
                <c:pt idx="15768">
                  <c:v>74214</c:v>
                </c:pt>
                <c:pt idx="15769">
                  <c:v>43495</c:v>
                </c:pt>
                <c:pt idx="15770">
                  <c:v>52878</c:v>
                </c:pt>
                <c:pt idx="15771">
                  <c:v>27716</c:v>
                </c:pt>
                <c:pt idx="15772">
                  <c:v>192026</c:v>
                </c:pt>
                <c:pt idx="15773">
                  <c:v>74412</c:v>
                </c:pt>
                <c:pt idx="15774">
                  <c:v>79411</c:v>
                </c:pt>
                <c:pt idx="15775">
                  <c:v>81557</c:v>
                </c:pt>
                <c:pt idx="15776">
                  <c:v>99917</c:v>
                </c:pt>
                <c:pt idx="15777">
                  <c:v>87974</c:v>
                </c:pt>
                <c:pt idx="15778">
                  <c:v>163973</c:v>
                </c:pt>
                <c:pt idx="15779">
                  <c:v>97071</c:v>
                </c:pt>
                <c:pt idx="15780">
                  <c:v>162905</c:v>
                </c:pt>
                <c:pt idx="15781">
                  <c:v>107247</c:v>
                </c:pt>
                <c:pt idx="15782">
                  <c:v>81962</c:v>
                </c:pt>
                <c:pt idx="15783">
                  <c:v>131720</c:v>
                </c:pt>
                <c:pt idx="15784">
                  <c:v>194492</c:v>
                </c:pt>
                <c:pt idx="15785">
                  <c:v>34408</c:v>
                </c:pt>
                <c:pt idx="15786">
                  <c:v>44936</c:v>
                </c:pt>
                <c:pt idx="15787">
                  <c:v>53378</c:v>
                </c:pt>
                <c:pt idx="15788">
                  <c:v>23206</c:v>
                </c:pt>
                <c:pt idx="15789">
                  <c:v>16291</c:v>
                </c:pt>
                <c:pt idx="15790">
                  <c:v>18709</c:v>
                </c:pt>
                <c:pt idx="15791">
                  <c:v>130736</c:v>
                </c:pt>
                <c:pt idx="15792">
                  <c:v>58226</c:v>
                </c:pt>
                <c:pt idx="15793">
                  <c:v>62501</c:v>
                </c:pt>
                <c:pt idx="15794">
                  <c:v>205098</c:v>
                </c:pt>
                <c:pt idx="15795">
                  <c:v>182165</c:v>
                </c:pt>
                <c:pt idx="15796">
                  <c:v>167034</c:v>
                </c:pt>
                <c:pt idx="15797">
                  <c:v>45920</c:v>
                </c:pt>
                <c:pt idx="15798">
                  <c:v>31221</c:v>
                </c:pt>
                <c:pt idx="15799">
                  <c:v>101247</c:v>
                </c:pt>
                <c:pt idx="15800">
                  <c:v>80358</c:v>
                </c:pt>
                <c:pt idx="15801">
                  <c:v>123779</c:v>
                </c:pt>
                <c:pt idx="15802">
                  <c:v>47859</c:v>
                </c:pt>
                <c:pt idx="15803">
                  <c:v>128758</c:v>
                </c:pt>
                <c:pt idx="15804">
                  <c:v>50922</c:v>
                </c:pt>
                <c:pt idx="15805">
                  <c:v>103674</c:v>
                </c:pt>
                <c:pt idx="15806">
                  <c:v>97746</c:v>
                </c:pt>
                <c:pt idx="15807">
                  <c:v>156978</c:v>
                </c:pt>
                <c:pt idx="15808">
                  <c:v>164451</c:v>
                </c:pt>
                <c:pt idx="15809">
                  <c:v>113860</c:v>
                </c:pt>
                <c:pt idx="15810">
                  <c:v>25373</c:v>
                </c:pt>
                <c:pt idx="15811">
                  <c:v>137671</c:v>
                </c:pt>
                <c:pt idx="15812">
                  <c:v>304624</c:v>
                </c:pt>
                <c:pt idx="15813">
                  <c:v>43166</c:v>
                </c:pt>
                <c:pt idx="15814">
                  <c:v>296305</c:v>
                </c:pt>
                <c:pt idx="15815">
                  <c:v>1274578</c:v>
                </c:pt>
                <c:pt idx="15816">
                  <c:v>96206</c:v>
                </c:pt>
                <c:pt idx="15817">
                  <c:v>161899</c:v>
                </c:pt>
                <c:pt idx="15818">
                  <c:v>541570</c:v>
                </c:pt>
                <c:pt idx="15819">
                  <c:v>119274</c:v>
                </c:pt>
                <c:pt idx="15820">
                  <c:v>213932</c:v>
                </c:pt>
                <c:pt idx="15821">
                  <c:v>185473</c:v>
                </c:pt>
                <c:pt idx="15822">
                  <c:v>135661</c:v>
                </c:pt>
                <c:pt idx="15823">
                  <c:v>137408</c:v>
                </c:pt>
                <c:pt idx="15824">
                  <c:v>150478</c:v>
                </c:pt>
                <c:pt idx="15825">
                  <c:v>101572</c:v>
                </c:pt>
                <c:pt idx="15826">
                  <c:v>406106</c:v>
                </c:pt>
                <c:pt idx="15827">
                  <c:v>96000</c:v>
                </c:pt>
                <c:pt idx="15828">
                  <c:v>44379</c:v>
                </c:pt>
                <c:pt idx="15829">
                  <c:v>908585</c:v>
                </c:pt>
                <c:pt idx="15830">
                  <c:v>172036</c:v>
                </c:pt>
                <c:pt idx="15831">
                  <c:v>91045</c:v>
                </c:pt>
                <c:pt idx="15832">
                  <c:v>84015</c:v>
                </c:pt>
                <c:pt idx="15833">
                  <c:v>161982</c:v>
                </c:pt>
                <c:pt idx="15834">
                  <c:v>192633</c:v>
                </c:pt>
                <c:pt idx="15835">
                  <c:v>277081</c:v>
                </c:pt>
                <c:pt idx="15836">
                  <c:v>36408</c:v>
                </c:pt>
                <c:pt idx="15837">
                  <c:v>275213</c:v>
                </c:pt>
                <c:pt idx="15838">
                  <c:v>255344</c:v>
                </c:pt>
                <c:pt idx="15839">
                  <c:v>47691</c:v>
                </c:pt>
                <c:pt idx="15840">
                  <c:v>806617</c:v>
                </c:pt>
                <c:pt idx="15841">
                  <c:v>66411</c:v>
                </c:pt>
                <c:pt idx="15842">
                  <c:v>231236</c:v>
                </c:pt>
                <c:pt idx="15843">
                  <c:v>113482</c:v>
                </c:pt>
                <c:pt idx="15844">
                  <c:v>26270</c:v>
                </c:pt>
                <c:pt idx="15845">
                  <c:v>228795</c:v>
                </c:pt>
                <c:pt idx="15846">
                  <c:v>481561</c:v>
                </c:pt>
                <c:pt idx="15847">
                  <c:v>989817</c:v>
                </c:pt>
                <c:pt idx="15848">
                  <c:v>70421</c:v>
                </c:pt>
                <c:pt idx="15849">
                  <c:v>295649</c:v>
                </c:pt>
                <c:pt idx="15850">
                  <c:v>168629</c:v>
                </c:pt>
                <c:pt idx="15851">
                  <c:v>203813</c:v>
                </c:pt>
                <c:pt idx="15852">
                  <c:v>307836</c:v>
                </c:pt>
                <c:pt idx="15853">
                  <c:v>132156</c:v>
                </c:pt>
                <c:pt idx="15854">
                  <c:v>75197</c:v>
                </c:pt>
                <c:pt idx="15855">
                  <c:v>106766</c:v>
                </c:pt>
                <c:pt idx="15856">
                  <c:v>253165</c:v>
                </c:pt>
                <c:pt idx="15857">
                  <c:v>75471</c:v>
                </c:pt>
                <c:pt idx="15858">
                  <c:v>381931</c:v>
                </c:pt>
                <c:pt idx="15859">
                  <c:v>232223</c:v>
                </c:pt>
                <c:pt idx="15860">
                  <c:v>291130</c:v>
                </c:pt>
                <c:pt idx="15861">
                  <c:v>97454</c:v>
                </c:pt>
                <c:pt idx="15862">
                  <c:v>105679</c:v>
                </c:pt>
                <c:pt idx="15863">
                  <c:v>93555</c:v>
                </c:pt>
                <c:pt idx="15864">
                  <c:v>240162</c:v>
                </c:pt>
                <c:pt idx="15865">
                  <c:v>54277</c:v>
                </c:pt>
                <c:pt idx="15866">
                  <c:v>62512</c:v>
                </c:pt>
                <c:pt idx="15867">
                  <c:v>24857</c:v>
                </c:pt>
                <c:pt idx="15868">
                  <c:v>161642</c:v>
                </c:pt>
                <c:pt idx="15869">
                  <c:v>230503</c:v>
                </c:pt>
                <c:pt idx="15870">
                  <c:v>159043</c:v>
                </c:pt>
                <c:pt idx="15871">
                  <c:v>141141</c:v>
                </c:pt>
                <c:pt idx="15872">
                  <c:v>127919</c:v>
                </c:pt>
                <c:pt idx="15873">
                  <c:v>936774</c:v>
                </c:pt>
                <c:pt idx="15874">
                  <c:v>52936</c:v>
                </c:pt>
                <c:pt idx="15875">
                  <c:v>156978</c:v>
                </c:pt>
                <c:pt idx="15876">
                  <c:v>137652</c:v>
                </c:pt>
                <c:pt idx="15877">
                  <c:v>182343</c:v>
                </c:pt>
                <c:pt idx="15878">
                  <c:v>167767</c:v>
                </c:pt>
                <c:pt idx="15879">
                  <c:v>166375</c:v>
                </c:pt>
                <c:pt idx="15880">
                  <c:v>365553</c:v>
                </c:pt>
                <c:pt idx="15881">
                  <c:v>77451</c:v>
                </c:pt>
                <c:pt idx="15882">
                  <c:v>1516191</c:v>
                </c:pt>
                <c:pt idx="15883">
                  <c:v>221511</c:v>
                </c:pt>
                <c:pt idx="15884">
                  <c:v>157602</c:v>
                </c:pt>
                <c:pt idx="15885">
                  <c:v>97924</c:v>
                </c:pt>
                <c:pt idx="15886">
                  <c:v>52566</c:v>
                </c:pt>
                <c:pt idx="15887">
                  <c:v>149720</c:v>
                </c:pt>
                <c:pt idx="15888">
                  <c:v>51295</c:v>
                </c:pt>
                <c:pt idx="15889">
                  <c:v>133153</c:v>
                </c:pt>
                <c:pt idx="15890">
                  <c:v>170461</c:v>
                </c:pt>
                <c:pt idx="15891">
                  <c:v>1394162</c:v>
                </c:pt>
                <c:pt idx="15892">
                  <c:v>68110</c:v>
                </c:pt>
                <c:pt idx="15893">
                  <c:v>549490</c:v>
                </c:pt>
                <c:pt idx="15894">
                  <c:v>305161</c:v>
                </c:pt>
                <c:pt idx="15895">
                  <c:v>96113</c:v>
                </c:pt>
                <c:pt idx="15896">
                  <c:v>213832</c:v>
                </c:pt>
                <c:pt idx="15897">
                  <c:v>78781</c:v>
                </c:pt>
                <c:pt idx="15898">
                  <c:v>56521</c:v>
                </c:pt>
                <c:pt idx="15899">
                  <c:v>214124</c:v>
                </c:pt>
                <c:pt idx="15900">
                  <c:v>66384</c:v>
                </c:pt>
                <c:pt idx="15901">
                  <c:v>618549</c:v>
                </c:pt>
                <c:pt idx="15902">
                  <c:v>159352</c:v>
                </c:pt>
                <c:pt idx="15903">
                  <c:v>429592</c:v>
                </c:pt>
                <c:pt idx="15904">
                  <c:v>71646</c:v>
                </c:pt>
                <c:pt idx="15905">
                  <c:v>224536</c:v>
                </c:pt>
                <c:pt idx="15906">
                  <c:v>149330</c:v>
                </c:pt>
                <c:pt idx="15907">
                  <c:v>377403</c:v>
                </c:pt>
                <c:pt idx="15908">
                  <c:v>109279</c:v>
                </c:pt>
                <c:pt idx="15909">
                  <c:v>156760</c:v>
                </c:pt>
                <c:pt idx="15910">
                  <c:v>195161</c:v>
                </c:pt>
                <c:pt idx="15911">
                  <c:v>525746</c:v>
                </c:pt>
                <c:pt idx="15912">
                  <c:v>101890</c:v>
                </c:pt>
                <c:pt idx="15913">
                  <c:v>82697</c:v>
                </c:pt>
                <c:pt idx="15914">
                  <c:v>160040</c:v>
                </c:pt>
                <c:pt idx="15915">
                  <c:v>552806</c:v>
                </c:pt>
                <c:pt idx="15916">
                  <c:v>182263</c:v>
                </c:pt>
                <c:pt idx="15917">
                  <c:v>393450</c:v>
                </c:pt>
                <c:pt idx="15918">
                  <c:v>306366</c:v>
                </c:pt>
                <c:pt idx="15919">
                  <c:v>236723</c:v>
                </c:pt>
                <c:pt idx="15920">
                  <c:v>283107</c:v>
                </c:pt>
                <c:pt idx="15921">
                  <c:v>39638</c:v>
                </c:pt>
                <c:pt idx="15922">
                  <c:v>108472</c:v>
                </c:pt>
                <c:pt idx="15923">
                  <c:v>101565</c:v>
                </c:pt>
                <c:pt idx="15924">
                  <c:v>353581</c:v>
                </c:pt>
                <c:pt idx="15925">
                  <c:v>102141</c:v>
                </c:pt>
                <c:pt idx="15926">
                  <c:v>451188</c:v>
                </c:pt>
                <c:pt idx="15927">
                  <c:v>107166</c:v>
                </c:pt>
                <c:pt idx="15928">
                  <c:v>60426</c:v>
                </c:pt>
                <c:pt idx="15929">
                  <c:v>374249</c:v>
                </c:pt>
                <c:pt idx="15930">
                  <c:v>133384</c:v>
                </c:pt>
                <c:pt idx="15931">
                  <c:v>170195</c:v>
                </c:pt>
                <c:pt idx="15932">
                  <c:v>276548</c:v>
                </c:pt>
                <c:pt idx="15933">
                  <c:v>630895</c:v>
                </c:pt>
                <c:pt idx="15934">
                  <c:v>32485</c:v>
                </c:pt>
                <c:pt idx="15935">
                  <c:v>121361</c:v>
                </c:pt>
                <c:pt idx="15936">
                  <c:v>87368</c:v>
                </c:pt>
                <c:pt idx="15937">
                  <c:v>165347</c:v>
                </c:pt>
                <c:pt idx="15938">
                  <c:v>298104</c:v>
                </c:pt>
                <c:pt idx="15939">
                  <c:v>310347</c:v>
                </c:pt>
                <c:pt idx="15940">
                  <c:v>118440</c:v>
                </c:pt>
                <c:pt idx="15941">
                  <c:v>345847</c:v>
                </c:pt>
                <c:pt idx="15942">
                  <c:v>317666</c:v>
                </c:pt>
                <c:pt idx="15943">
                  <c:v>44637</c:v>
                </c:pt>
                <c:pt idx="15944">
                  <c:v>431341</c:v>
                </c:pt>
                <c:pt idx="15945">
                  <c:v>649275</c:v>
                </c:pt>
                <c:pt idx="15946">
                  <c:v>877230</c:v>
                </c:pt>
                <c:pt idx="15947">
                  <c:v>45430</c:v>
                </c:pt>
                <c:pt idx="15948">
                  <c:v>225631</c:v>
                </c:pt>
                <c:pt idx="15949">
                  <c:v>120319</c:v>
                </c:pt>
                <c:pt idx="15950">
                  <c:v>329397</c:v>
                </c:pt>
                <c:pt idx="15951">
                  <c:v>110890</c:v>
                </c:pt>
                <c:pt idx="15952">
                  <c:v>462773</c:v>
                </c:pt>
                <c:pt idx="15953">
                  <c:v>50538</c:v>
                </c:pt>
                <c:pt idx="15954">
                  <c:v>123270</c:v>
                </c:pt>
                <c:pt idx="15955">
                  <c:v>89648</c:v>
                </c:pt>
                <c:pt idx="15956">
                  <c:v>123521</c:v>
                </c:pt>
                <c:pt idx="15957">
                  <c:v>382232</c:v>
                </c:pt>
                <c:pt idx="15958">
                  <c:v>173088</c:v>
                </c:pt>
                <c:pt idx="15959">
                  <c:v>55395</c:v>
                </c:pt>
                <c:pt idx="15960">
                  <c:v>601513</c:v>
                </c:pt>
                <c:pt idx="15961">
                  <c:v>644914</c:v>
                </c:pt>
                <c:pt idx="15962">
                  <c:v>846679</c:v>
                </c:pt>
                <c:pt idx="15963">
                  <c:v>77124</c:v>
                </c:pt>
                <c:pt idx="15964">
                  <c:v>76932</c:v>
                </c:pt>
                <c:pt idx="15965">
                  <c:v>360958</c:v>
                </c:pt>
                <c:pt idx="15966">
                  <c:v>981079</c:v>
                </c:pt>
                <c:pt idx="15967">
                  <c:v>91579</c:v>
                </c:pt>
                <c:pt idx="15968">
                  <c:v>243007</c:v>
                </c:pt>
                <c:pt idx="15969">
                  <c:v>580879</c:v>
                </c:pt>
                <c:pt idx="15970">
                  <c:v>110816</c:v>
                </c:pt>
                <c:pt idx="15971">
                  <c:v>180463</c:v>
                </c:pt>
                <c:pt idx="15972">
                  <c:v>232095</c:v>
                </c:pt>
                <c:pt idx="15973">
                  <c:v>807334</c:v>
                </c:pt>
                <c:pt idx="15974">
                  <c:v>147288</c:v>
                </c:pt>
                <c:pt idx="15975">
                  <c:v>47001</c:v>
                </c:pt>
                <c:pt idx="15976">
                  <c:v>210292</c:v>
                </c:pt>
                <c:pt idx="15977">
                  <c:v>82122</c:v>
                </c:pt>
                <c:pt idx="15978">
                  <c:v>241924</c:v>
                </c:pt>
                <c:pt idx="15979">
                  <c:v>124116</c:v>
                </c:pt>
                <c:pt idx="15980">
                  <c:v>39071</c:v>
                </c:pt>
                <c:pt idx="15981">
                  <c:v>55530</c:v>
                </c:pt>
                <c:pt idx="15982">
                  <c:v>36332</c:v>
                </c:pt>
                <c:pt idx="15983">
                  <c:v>270732</c:v>
                </c:pt>
                <c:pt idx="15984">
                  <c:v>159259</c:v>
                </c:pt>
                <c:pt idx="15985">
                  <c:v>243028</c:v>
                </c:pt>
                <c:pt idx="15986">
                  <c:v>419695</c:v>
                </c:pt>
                <c:pt idx="15987">
                  <c:v>124943</c:v>
                </c:pt>
                <c:pt idx="15988">
                  <c:v>181096</c:v>
                </c:pt>
                <c:pt idx="15989">
                  <c:v>228694</c:v>
                </c:pt>
                <c:pt idx="15990">
                  <c:v>536376</c:v>
                </c:pt>
                <c:pt idx="15991">
                  <c:v>1716274</c:v>
                </c:pt>
                <c:pt idx="15992">
                  <c:v>318109</c:v>
                </c:pt>
                <c:pt idx="15993">
                  <c:v>189476</c:v>
                </c:pt>
                <c:pt idx="15994">
                  <c:v>260980</c:v>
                </c:pt>
                <c:pt idx="15995">
                  <c:v>137423</c:v>
                </c:pt>
                <c:pt idx="15996">
                  <c:v>229299</c:v>
                </c:pt>
                <c:pt idx="15997">
                  <c:v>147522</c:v>
                </c:pt>
                <c:pt idx="15998">
                  <c:v>249638</c:v>
                </c:pt>
                <c:pt idx="15999">
                  <c:v>56838</c:v>
                </c:pt>
                <c:pt idx="16000">
                  <c:v>255877</c:v>
                </c:pt>
                <c:pt idx="16001">
                  <c:v>64780</c:v>
                </c:pt>
                <c:pt idx="16002">
                  <c:v>38192</c:v>
                </c:pt>
                <c:pt idx="16003">
                  <c:v>515521</c:v>
                </c:pt>
                <c:pt idx="16004">
                  <c:v>124155</c:v>
                </c:pt>
                <c:pt idx="16005">
                  <c:v>524126</c:v>
                </c:pt>
                <c:pt idx="16006">
                  <c:v>105018</c:v>
                </c:pt>
                <c:pt idx="16007">
                  <c:v>332127</c:v>
                </c:pt>
                <c:pt idx="16008">
                  <c:v>330751</c:v>
                </c:pt>
                <c:pt idx="16009">
                  <c:v>29812</c:v>
                </c:pt>
                <c:pt idx="16010">
                  <c:v>395536</c:v>
                </c:pt>
                <c:pt idx="16011">
                  <c:v>106415</c:v>
                </c:pt>
                <c:pt idx="16012">
                  <c:v>108914</c:v>
                </c:pt>
                <c:pt idx="16013">
                  <c:v>216967</c:v>
                </c:pt>
                <c:pt idx="16014">
                  <c:v>46872</c:v>
                </c:pt>
                <c:pt idx="16015">
                  <c:v>196862</c:v>
                </c:pt>
                <c:pt idx="16016">
                  <c:v>161941</c:v>
                </c:pt>
                <c:pt idx="16017">
                  <c:v>149420</c:v>
                </c:pt>
                <c:pt idx="16018">
                  <c:v>304126</c:v>
                </c:pt>
                <c:pt idx="16019">
                  <c:v>33464</c:v>
                </c:pt>
                <c:pt idx="16020">
                  <c:v>25113</c:v>
                </c:pt>
                <c:pt idx="16021">
                  <c:v>482666</c:v>
                </c:pt>
                <c:pt idx="16022">
                  <c:v>420425</c:v>
                </c:pt>
                <c:pt idx="16023">
                  <c:v>129370</c:v>
                </c:pt>
                <c:pt idx="16024">
                  <c:v>112622</c:v>
                </c:pt>
                <c:pt idx="16025">
                  <c:v>31669</c:v>
                </c:pt>
                <c:pt idx="16026">
                  <c:v>51939</c:v>
                </c:pt>
                <c:pt idx="16027">
                  <c:v>92196</c:v>
                </c:pt>
                <c:pt idx="16028">
                  <c:v>148916</c:v>
                </c:pt>
                <c:pt idx="16029">
                  <c:v>64539</c:v>
                </c:pt>
                <c:pt idx="16030">
                  <c:v>45520</c:v>
                </c:pt>
                <c:pt idx="16031">
                  <c:v>53027</c:v>
                </c:pt>
                <c:pt idx="16032">
                  <c:v>230556</c:v>
                </c:pt>
                <c:pt idx="16033">
                  <c:v>143250</c:v>
                </c:pt>
                <c:pt idx="16034">
                  <c:v>98687</c:v>
                </c:pt>
                <c:pt idx="16035">
                  <c:v>62903</c:v>
                </c:pt>
                <c:pt idx="16036">
                  <c:v>66424</c:v>
                </c:pt>
                <c:pt idx="16037">
                  <c:v>157324</c:v>
                </c:pt>
                <c:pt idx="16038">
                  <c:v>55445</c:v>
                </c:pt>
                <c:pt idx="16039">
                  <c:v>41364</c:v>
                </c:pt>
                <c:pt idx="16040">
                  <c:v>344861</c:v>
                </c:pt>
                <c:pt idx="16041">
                  <c:v>45693</c:v>
                </c:pt>
                <c:pt idx="16042">
                  <c:v>165207</c:v>
                </c:pt>
                <c:pt idx="16043">
                  <c:v>300278</c:v>
                </c:pt>
                <c:pt idx="16044">
                  <c:v>179879</c:v>
                </c:pt>
                <c:pt idx="16045">
                  <c:v>50060</c:v>
                </c:pt>
                <c:pt idx="16046">
                  <c:v>618179</c:v>
                </c:pt>
                <c:pt idx="16047">
                  <c:v>46421</c:v>
                </c:pt>
                <c:pt idx="16048">
                  <c:v>94949</c:v>
                </c:pt>
                <c:pt idx="16049">
                  <c:v>35431</c:v>
                </c:pt>
                <c:pt idx="16050">
                  <c:v>192426</c:v>
                </c:pt>
                <c:pt idx="16051">
                  <c:v>517031</c:v>
                </c:pt>
                <c:pt idx="16052">
                  <c:v>85845</c:v>
                </c:pt>
                <c:pt idx="16053">
                  <c:v>221885</c:v>
                </c:pt>
                <c:pt idx="16054">
                  <c:v>42801</c:v>
                </c:pt>
                <c:pt idx="16055">
                  <c:v>66350</c:v>
                </c:pt>
                <c:pt idx="16056">
                  <c:v>796265</c:v>
                </c:pt>
                <c:pt idx="16057">
                  <c:v>88175</c:v>
                </c:pt>
                <c:pt idx="16058">
                  <c:v>228727</c:v>
                </c:pt>
                <c:pt idx="16059">
                  <c:v>136364</c:v>
                </c:pt>
                <c:pt idx="16060">
                  <c:v>579965</c:v>
                </c:pt>
                <c:pt idx="16061">
                  <c:v>130274</c:v>
                </c:pt>
                <c:pt idx="16062">
                  <c:v>844440</c:v>
                </c:pt>
                <c:pt idx="16063">
                  <c:v>320349</c:v>
                </c:pt>
                <c:pt idx="16064">
                  <c:v>106292</c:v>
                </c:pt>
                <c:pt idx="16065">
                  <c:v>231696</c:v>
                </c:pt>
                <c:pt idx="16066">
                  <c:v>22569</c:v>
                </c:pt>
                <c:pt idx="16067">
                  <c:v>192131</c:v>
                </c:pt>
                <c:pt idx="16068">
                  <c:v>123578</c:v>
                </c:pt>
                <c:pt idx="16069">
                  <c:v>241442</c:v>
                </c:pt>
                <c:pt idx="16070">
                  <c:v>100662</c:v>
                </c:pt>
                <c:pt idx="16071">
                  <c:v>173129</c:v>
                </c:pt>
                <c:pt idx="16072">
                  <c:v>179696</c:v>
                </c:pt>
                <c:pt idx="16073">
                  <c:v>62976</c:v>
                </c:pt>
                <c:pt idx="16074">
                  <c:v>134822</c:v>
                </c:pt>
                <c:pt idx="16075">
                  <c:v>51606</c:v>
                </c:pt>
                <c:pt idx="16076">
                  <c:v>294292</c:v>
                </c:pt>
                <c:pt idx="16077">
                  <c:v>181977</c:v>
                </c:pt>
                <c:pt idx="16078">
                  <c:v>109168</c:v>
                </c:pt>
                <c:pt idx="16079">
                  <c:v>100861</c:v>
                </c:pt>
                <c:pt idx="16080">
                  <c:v>164120</c:v>
                </c:pt>
                <c:pt idx="16081">
                  <c:v>311840</c:v>
                </c:pt>
                <c:pt idx="16082">
                  <c:v>35642</c:v>
                </c:pt>
                <c:pt idx="16083">
                  <c:v>69246</c:v>
                </c:pt>
                <c:pt idx="16084">
                  <c:v>255231</c:v>
                </c:pt>
                <c:pt idx="16085">
                  <c:v>241890</c:v>
                </c:pt>
                <c:pt idx="16086">
                  <c:v>481978</c:v>
                </c:pt>
                <c:pt idx="16087">
                  <c:v>89802</c:v>
                </c:pt>
                <c:pt idx="16088">
                  <c:v>52807</c:v>
                </c:pt>
                <c:pt idx="16089">
                  <c:v>153128</c:v>
                </c:pt>
                <c:pt idx="16090">
                  <c:v>372722</c:v>
                </c:pt>
                <c:pt idx="16091">
                  <c:v>180402</c:v>
                </c:pt>
                <c:pt idx="16092">
                  <c:v>676618</c:v>
                </c:pt>
                <c:pt idx="16093">
                  <c:v>164698</c:v>
                </c:pt>
                <c:pt idx="16094">
                  <c:v>292270</c:v>
                </c:pt>
                <c:pt idx="16095">
                  <c:v>59143</c:v>
                </c:pt>
                <c:pt idx="16096">
                  <c:v>349815</c:v>
                </c:pt>
                <c:pt idx="16097">
                  <c:v>189464</c:v>
                </c:pt>
                <c:pt idx="16098">
                  <c:v>84299</c:v>
                </c:pt>
                <c:pt idx="16099">
                  <c:v>1098710</c:v>
                </c:pt>
                <c:pt idx="16100">
                  <c:v>156622</c:v>
                </c:pt>
                <c:pt idx="16101">
                  <c:v>88518</c:v>
                </c:pt>
                <c:pt idx="16102">
                  <c:v>179152</c:v>
                </c:pt>
                <c:pt idx="16103">
                  <c:v>28318</c:v>
                </c:pt>
                <c:pt idx="16104">
                  <c:v>75328</c:v>
                </c:pt>
                <c:pt idx="16105">
                  <c:v>108033</c:v>
                </c:pt>
                <c:pt idx="16106">
                  <c:v>119619</c:v>
                </c:pt>
                <c:pt idx="16107">
                  <c:v>50247</c:v>
                </c:pt>
                <c:pt idx="16108">
                  <c:v>79335</c:v>
                </c:pt>
                <c:pt idx="16109">
                  <c:v>69571</c:v>
                </c:pt>
                <c:pt idx="16110">
                  <c:v>45181</c:v>
                </c:pt>
                <c:pt idx="16111">
                  <c:v>80715</c:v>
                </c:pt>
                <c:pt idx="16112">
                  <c:v>367353</c:v>
                </c:pt>
                <c:pt idx="16113">
                  <c:v>225347</c:v>
                </c:pt>
                <c:pt idx="16114">
                  <c:v>288258</c:v>
                </c:pt>
                <c:pt idx="16115">
                  <c:v>476320</c:v>
                </c:pt>
                <c:pt idx="16116">
                  <c:v>54472</c:v>
                </c:pt>
                <c:pt idx="16117">
                  <c:v>43531</c:v>
                </c:pt>
                <c:pt idx="16118">
                  <c:v>118805</c:v>
                </c:pt>
                <c:pt idx="16119">
                  <c:v>243718</c:v>
                </c:pt>
                <c:pt idx="16120">
                  <c:v>66357</c:v>
                </c:pt>
                <c:pt idx="16121">
                  <c:v>597897</c:v>
                </c:pt>
                <c:pt idx="16122">
                  <c:v>42314</c:v>
                </c:pt>
                <c:pt idx="16123">
                  <c:v>646273</c:v>
                </c:pt>
                <c:pt idx="16124">
                  <c:v>69047</c:v>
                </c:pt>
                <c:pt idx="16125">
                  <c:v>268525</c:v>
                </c:pt>
                <c:pt idx="16126">
                  <c:v>127491</c:v>
                </c:pt>
                <c:pt idx="16127">
                  <c:v>74391</c:v>
                </c:pt>
                <c:pt idx="16128">
                  <c:v>385249</c:v>
                </c:pt>
                <c:pt idx="16129">
                  <c:v>130663</c:v>
                </c:pt>
                <c:pt idx="16130">
                  <c:v>28198</c:v>
                </c:pt>
                <c:pt idx="16131">
                  <c:v>149042</c:v>
                </c:pt>
                <c:pt idx="16132">
                  <c:v>126451</c:v>
                </c:pt>
                <c:pt idx="16133">
                  <c:v>90497</c:v>
                </c:pt>
                <c:pt idx="16134">
                  <c:v>495753</c:v>
                </c:pt>
                <c:pt idx="16135">
                  <c:v>39476</c:v>
                </c:pt>
                <c:pt idx="16136">
                  <c:v>247649</c:v>
                </c:pt>
                <c:pt idx="16137">
                  <c:v>1098513</c:v>
                </c:pt>
                <c:pt idx="16138">
                  <c:v>614336</c:v>
                </c:pt>
                <c:pt idx="16139">
                  <c:v>283726</c:v>
                </c:pt>
                <c:pt idx="16140">
                  <c:v>62756</c:v>
                </c:pt>
                <c:pt idx="16141">
                  <c:v>62105</c:v>
                </c:pt>
                <c:pt idx="16142">
                  <c:v>1450329</c:v>
                </c:pt>
                <c:pt idx="16143">
                  <c:v>347405</c:v>
                </c:pt>
                <c:pt idx="16144">
                  <c:v>65703</c:v>
                </c:pt>
                <c:pt idx="16145">
                  <c:v>43699</c:v>
                </c:pt>
                <c:pt idx="16146">
                  <c:v>98729</c:v>
                </c:pt>
                <c:pt idx="16147">
                  <c:v>31667</c:v>
                </c:pt>
                <c:pt idx="16148">
                  <c:v>157988</c:v>
                </c:pt>
                <c:pt idx="16149">
                  <c:v>244311</c:v>
                </c:pt>
                <c:pt idx="16150">
                  <c:v>355911</c:v>
                </c:pt>
                <c:pt idx="16151">
                  <c:v>232154</c:v>
                </c:pt>
                <c:pt idx="16152">
                  <c:v>139033</c:v>
                </c:pt>
                <c:pt idx="16153">
                  <c:v>106918</c:v>
                </c:pt>
                <c:pt idx="16154">
                  <c:v>1101802</c:v>
                </c:pt>
                <c:pt idx="16155">
                  <c:v>641304</c:v>
                </c:pt>
                <c:pt idx="16156">
                  <c:v>364034</c:v>
                </c:pt>
                <c:pt idx="16157">
                  <c:v>471644</c:v>
                </c:pt>
                <c:pt idx="16158">
                  <c:v>185227</c:v>
                </c:pt>
                <c:pt idx="16159">
                  <c:v>108614</c:v>
                </c:pt>
                <c:pt idx="16160">
                  <c:v>30715</c:v>
                </c:pt>
                <c:pt idx="16161">
                  <c:v>106390</c:v>
                </c:pt>
                <c:pt idx="16162">
                  <c:v>202528</c:v>
                </c:pt>
                <c:pt idx="16163">
                  <c:v>37279</c:v>
                </c:pt>
                <c:pt idx="16164">
                  <c:v>96688</c:v>
                </c:pt>
                <c:pt idx="16165">
                  <c:v>102191</c:v>
                </c:pt>
                <c:pt idx="16166">
                  <c:v>41661</c:v>
                </c:pt>
                <c:pt idx="16167">
                  <c:v>141882</c:v>
                </c:pt>
                <c:pt idx="16168">
                  <c:v>197101</c:v>
                </c:pt>
                <c:pt idx="16169">
                  <c:v>102181</c:v>
                </c:pt>
                <c:pt idx="16170">
                  <c:v>440405</c:v>
                </c:pt>
                <c:pt idx="16171">
                  <c:v>59654</c:v>
                </c:pt>
                <c:pt idx="16172">
                  <c:v>401381</c:v>
                </c:pt>
                <c:pt idx="16173">
                  <c:v>87138</c:v>
                </c:pt>
                <c:pt idx="16174">
                  <c:v>44272</c:v>
                </c:pt>
                <c:pt idx="16175">
                  <c:v>179729</c:v>
                </c:pt>
                <c:pt idx="16176">
                  <c:v>124225</c:v>
                </c:pt>
                <c:pt idx="16177">
                  <c:v>402288</c:v>
                </c:pt>
                <c:pt idx="16178">
                  <c:v>67239</c:v>
                </c:pt>
                <c:pt idx="16179">
                  <c:v>105476</c:v>
                </c:pt>
                <c:pt idx="16180">
                  <c:v>72108</c:v>
                </c:pt>
                <c:pt idx="16181">
                  <c:v>114076</c:v>
                </c:pt>
                <c:pt idx="16182">
                  <c:v>61663</c:v>
                </c:pt>
                <c:pt idx="16183">
                  <c:v>785183</c:v>
                </c:pt>
                <c:pt idx="16184">
                  <c:v>528953</c:v>
                </c:pt>
                <c:pt idx="16185">
                  <c:v>191831</c:v>
                </c:pt>
                <c:pt idx="16186">
                  <c:v>194863</c:v>
                </c:pt>
                <c:pt idx="16187">
                  <c:v>141746</c:v>
                </c:pt>
                <c:pt idx="16188">
                  <c:v>62482</c:v>
                </c:pt>
                <c:pt idx="16189">
                  <c:v>734005</c:v>
                </c:pt>
                <c:pt idx="16190">
                  <c:v>71292</c:v>
                </c:pt>
                <c:pt idx="16191">
                  <c:v>602520</c:v>
                </c:pt>
                <c:pt idx="16192">
                  <c:v>305734</c:v>
                </c:pt>
                <c:pt idx="16193">
                  <c:v>302424</c:v>
                </c:pt>
                <c:pt idx="16194">
                  <c:v>43953</c:v>
                </c:pt>
                <c:pt idx="16195">
                  <c:v>193653</c:v>
                </c:pt>
                <c:pt idx="16196">
                  <c:v>535756</c:v>
                </c:pt>
                <c:pt idx="16197">
                  <c:v>203459</c:v>
                </c:pt>
                <c:pt idx="16198">
                  <c:v>142319</c:v>
                </c:pt>
                <c:pt idx="16199">
                  <c:v>297830</c:v>
                </c:pt>
                <c:pt idx="16200">
                  <c:v>21999</c:v>
                </c:pt>
                <c:pt idx="16201">
                  <c:v>29519</c:v>
                </c:pt>
                <c:pt idx="16202">
                  <c:v>74703</c:v>
                </c:pt>
                <c:pt idx="16203">
                  <c:v>172892</c:v>
                </c:pt>
                <c:pt idx="16204">
                  <c:v>192389</c:v>
                </c:pt>
                <c:pt idx="16205">
                  <c:v>91965</c:v>
                </c:pt>
                <c:pt idx="16206">
                  <c:v>99190</c:v>
                </c:pt>
                <c:pt idx="16207">
                  <c:v>82071</c:v>
                </c:pt>
                <c:pt idx="16208">
                  <c:v>176549</c:v>
                </c:pt>
                <c:pt idx="16209">
                  <c:v>142594</c:v>
                </c:pt>
                <c:pt idx="16210">
                  <c:v>995448</c:v>
                </c:pt>
                <c:pt idx="16211">
                  <c:v>276649</c:v>
                </c:pt>
                <c:pt idx="16212">
                  <c:v>200994</c:v>
                </c:pt>
                <c:pt idx="16213">
                  <c:v>61397</c:v>
                </c:pt>
                <c:pt idx="16214">
                  <c:v>329489</c:v>
                </c:pt>
                <c:pt idx="16215">
                  <c:v>135746</c:v>
                </c:pt>
                <c:pt idx="16216">
                  <c:v>70459</c:v>
                </c:pt>
                <c:pt idx="16217">
                  <c:v>308582</c:v>
                </c:pt>
                <c:pt idx="16218">
                  <c:v>117510</c:v>
                </c:pt>
                <c:pt idx="16219">
                  <c:v>582985</c:v>
                </c:pt>
                <c:pt idx="16220">
                  <c:v>100869</c:v>
                </c:pt>
                <c:pt idx="16221">
                  <c:v>313428</c:v>
                </c:pt>
                <c:pt idx="16222">
                  <c:v>79809</c:v>
                </c:pt>
                <c:pt idx="16223">
                  <c:v>276738</c:v>
                </c:pt>
                <c:pt idx="16224">
                  <c:v>78786</c:v>
                </c:pt>
                <c:pt idx="16225">
                  <c:v>127811</c:v>
                </c:pt>
                <c:pt idx="16226">
                  <c:v>471859</c:v>
                </c:pt>
                <c:pt idx="16227">
                  <c:v>129882</c:v>
                </c:pt>
                <c:pt idx="16228">
                  <c:v>923567</c:v>
                </c:pt>
                <c:pt idx="16229">
                  <c:v>199800</c:v>
                </c:pt>
                <c:pt idx="16230">
                  <c:v>121599</c:v>
                </c:pt>
                <c:pt idx="16231">
                  <c:v>108930</c:v>
                </c:pt>
                <c:pt idx="16232">
                  <c:v>14480</c:v>
                </c:pt>
                <c:pt idx="16233">
                  <c:v>559056</c:v>
                </c:pt>
                <c:pt idx="16234">
                  <c:v>16981</c:v>
                </c:pt>
                <c:pt idx="16235">
                  <c:v>108949</c:v>
                </c:pt>
                <c:pt idx="16236">
                  <c:v>208031</c:v>
                </c:pt>
                <c:pt idx="16237">
                  <c:v>136952</c:v>
                </c:pt>
                <c:pt idx="16238">
                  <c:v>490781</c:v>
                </c:pt>
                <c:pt idx="16239">
                  <c:v>72407</c:v>
                </c:pt>
                <c:pt idx="16240">
                  <c:v>155308</c:v>
                </c:pt>
                <c:pt idx="16241">
                  <c:v>72255</c:v>
                </c:pt>
                <c:pt idx="16242">
                  <c:v>59148</c:v>
                </c:pt>
                <c:pt idx="16243">
                  <c:v>346325</c:v>
                </c:pt>
                <c:pt idx="16244">
                  <c:v>4560551</c:v>
                </c:pt>
                <c:pt idx="16245">
                  <c:v>90039</c:v>
                </c:pt>
                <c:pt idx="16246">
                  <c:v>131366</c:v>
                </c:pt>
                <c:pt idx="16247">
                  <c:v>47191</c:v>
                </c:pt>
                <c:pt idx="16248">
                  <c:v>60502</c:v>
                </c:pt>
                <c:pt idx="16249">
                  <c:v>99105</c:v>
                </c:pt>
                <c:pt idx="16250">
                  <c:v>295872</c:v>
                </c:pt>
                <c:pt idx="16251">
                  <c:v>538913</c:v>
                </c:pt>
                <c:pt idx="16252">
                  <c:v>272220</c:v>
                </c:pt>
                <c:pt idx="16253">
                  <c:v>343977</c:v>
                </c:pt>
                <c:pt idx="16254">
                  <c:v>49222</c:v>
                </c:pt>
                <c:pt idx="16255">
                  <c:v>325087</c:v>
                </c:pt>
                <c:pt idx="16256">
                  <c:v>274106</c:v>
                </c:pt>
                <c:pt idx="16257">
                  <c:v>101996</c:v>
                </c:pt>
                <c:pt idx="16258">
                  <c:v>462451</c:v>
                </c:pt>
                <c:pt idx="16259">
                  <c:v>393278</c:v>
                </c:pt>
                <c:pt idx="16260">
                  <c:v>149129</c:v>
                </c:pt>
                <c:pt idx="16261">
                  <c:v>81538</c:v>
                </c:pt>
                <c:pt idx="16262">
                  <c:v>99822</c:v>
                </c:pt>
                <c:pt idx="16263">
                  <c:v>57013</c:v>
                </c:pt>
                <c:pt idx="16264">
                  <c:v>273655</c:v>
                </c:pt>
                <c:pt idx="16265">
                  <c:v>225604</c:v>
                </c:pt>
                <c:pt idx="16266">
                  <c:v>138340</c:v>
                </c:pt>
                <c:pt idx="16267">
                  <c:v>89106</c:v>
                </c:pt>
                <c:pt idx="16268">
                  <c:v>312404</c:v>
                </c:pt>
                <c:pt idx="16269">
                  <c:v>55521</c:v>
                </c:pt>
                <c:pt idx="16270">
                  <c:v>19317</c:v>
                </c:pt>
                <c:pt idx="16271">
                  <c:v>221227</c:v>
                </c:pt>
                <c:pt idx="16272">
                  <c:v>320556</c:v>
                </c:pt>
                <c:pt idx="16273">
                  <c:v>149249</c:v>
                </c:pt>
                <c:pt idx="16274">
                  <c:v>86028</c:v>
                </c:pt>
                <c:pt idx="16275">
                  <c:v>175999</c:v>
                </c:pt>
                <c:pt idx="16276">
                  <c:v>206015</c:v>
                </c:pt>
                <c:pt idx="16277">
                  <c:v>99338</c:v>
                </c:pt>
                <c:pt idx="16278">
                  <c:v>126977</c:v>
                </c:pt>
                <c:pt idx="16279">
                  <c:v>635040</c:v>
                </c:pt>
                <c:pt idx="16280">
                  <c:v>37453</c:v>
                </c:pt>
                <c:pt idx="16281">
                  <c:v>400522</c:v>
                </c:pt>
                <c:pt idx="16282">
                  <c:v>54861</c:v>
                </c:pt>
                <c:pt idx="16283">
                  <c:v>710169</c:v>
                </c:pt>
                <c:pt idx="16284">
                  <c:v>76082</c:v>
                </c:pt>
                <c:pt idx="16285">
                  <c:v>484035</c:v>
                </c:pt>
                <c:pt idx="16286">
                  <c:v>32637</c:v>
                </c:pt>
                <c:pt idx="16287">
                  <c:v>19991</c:v>
                </c:pt>
                <c:pt idx="16288">
                  <c:v>419853</c:v>
                </c:pt>
                <c:pt idx="16289">
                  <c:v>116270</c:v>
                </c:pt>
                <c:pt idx="16290">
                  <c:v>16137</c:v>
                </c:pt>
                <c:pt idx="16291">
                  <c:v>33225</c:v>
                </c:pt>
                <c:pt idx="16292">
                  <c:v>74706</c:v>
                </c:pt>
                <c:pt idx="16293">
                  <c:v>101440</c:v>
                </c:pt>
                <c:pt idx="16294">
                  <c:v>127457</c:v>
                </c:pt>
                <c:pt idx="16295">
                  <c:v>117715</c:v>
                </c:pt>
                <c:pt idx="16296">
                  <c:v>102889</c:v>
                </c:pt>
                <c:pt idx="16297">
                  <c:v>295955</c:v>
                </c:pt>
                <c:pt idx="16298">
                  <c:v>76493</c:v>
                </c:pt>
                <c:pt idx="16299">
                  <c:v>306145</c:v>
                </c:pt>
                <c:pt idx="16300">
                  <c:v>54633</c:v>
                </c:pt>
                <c:pt idx="16301">
                  <c:v>42048</c:v>
                </c:pt>
                <c:pt idx="16302">
                  <c:v>51182</c:v>
                </c:pt>
                <c:pt idx="16303">
                  <c:v>271405</c:v>
                </c:pt>
                <c:pt idx="16304">
                  <c:v>164734</c:v>
                </c:pt>
                <c:pt idx="16305">
                  <c:v>119567</c:v>
                </c:pt>
                <c:pt idx="16306">
                  <c:v>178222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21-402A-A366-50F434EBCB8B}"/>
            </c:ext>
          </c:extLst>
        </c:ser>
        <c:ser>
          <c:idx val="1"/>
          <c:order val="1"/>
          <c:tx>
            <c:strRef>
              <c:f>'Q15'!$C$1</c:f>
              <c:strCache>
                <c:ptCount val="1"/>
                <c:pt idx="0">
                  <c:v>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'Q15'!$A$2:$A$16308</c:f>
              <c:strCache>
                <c:ptCount val="16307"/>
                <c:pt idx="0">
                  <c:v>dqajZusetzE</c:v>
                </c:pt>
                <c:pt idx="1">
                  <c:v>SWbjtTIsdtg</c:v>
                </c:pt>
                <c:pt idx="2">
                  <c:v>kGTxOIrWOtI</c:v>
                </c:pt>
                <c:pt idx="3">
                  <c:v>2jfdHA7xM84</c:v>
                </c:pt>
                <c:pt idx="4">
                  <c:v>sykLxkX_-2I</c:v>
                </c:pt>
                <c:pt idx="5">
                  <c:v>BfawmhUVXVo</c:v>
                </c:pt>
                <c:pt idx="6">
                  <c:v>YjMSttRJrhA</c:v>
                </c:pt>
                <c:pt idx="7">
                  <c:v>xyVdZrL3Sbo</c:v>
                </c:pt>
                <c:pt idx="8">
                  <c:v>HdMb4slDLuQ</c:v>
                </c:pt>
                <c:pt idx="9">
                  <c:v>4VW0Ojqcs1s</c:v>
                </c:pt>
                <c:pt idx="10">
                  <c:v>btYwc98VjMI</c:v>
                </c:pt>
                <c:pt idx="11">
                  <c:v>YS5k2u4lhvc</c:v>
                </c:pt>
                <c:pt idx="12">
                  <c:v>mG20Ov6VrK8</c:v>
                </c:pt>
                <c:pt idx="13">
                  <c:v>bTJhO-hipjg</c:v>
                </c:pt>
                <c:pt idx="14">
                  <c:v>WJFZjaKz_fI</c:v>
                </c:pt>
                <c:pt idx="15">
                  <c:v>OQQ1sGphUj4</c:v>
                </c:pt>
                <c:pt idx="16">
                  <c:v>ULGcfpp2nf8</c:v>
                </c:pt>
                <c:pt idx="17">
                  <c:v>OzOLYMBv6tw</c:v>
                </c:pt>
                <c:pt idx="18">
                  <c:v>3Zsk4fmmWIs</c:v>
                </c:pt>
                <c:pt idx="19">
                  <c:v>DqFwJ1DkuVM</c:v>
                </c:pt>
                <c:pt idx="20">
                  <c:v>VUboVql4ODs</c:v>
                </c:pt>
                <c:pt idx="21">
                  <c:v>O-Gh3Dxm3XY</c:v>
                </c:pt>
                <c:pt idx="22">
                  <c:v>tA-cUlv-3Z8</c:v>
                </c:pt>
                <c:pt idx="23">
                  <c:v>bvVdJEt7pEw</c:v>
                </c:pt>
                <c:pt idx="24">
                  <c:v>SCIVb_QJqKM</c:v>
                </c:pt>
                <c:pt idx="25">
                  <c:v>dXO8sV8w-b8</c:v>
                </c:pt>
                <c:pt idx="26">
                  <c:v>tmwKzkk95R0</c:v>
                </c:pt>
                <c:pt idx="27">
                  <c:v>3cMizbwPTWE</c:v>
                </c:pt>
                <c:pt idx="28">
                  <c:v>fgKdz-mNobs</c:v>
                </c:pt>
                <c:pt idx="29">
                  <c:v>u6zjeAraXlU</c:v>
                </c:pt>
                <c:pt idx="30">
                  <c:v>itpwbPINF_o</c:v>
                </c:pt>
                <c:pt idx="31">
                  <c:v>_znNT07OfSU</c:v>
                </c:pt>
                <c:pt idx="32">
                  <c:v>qStW1fcUtpY</c:v>
                </c:pt>
                <c:pt idx="33">
                  <c:v>1OTwWFJY_0I</c:v>
                </c:pt>
                <c:pt idx="34">
                  <c:v>23ILq4uxd-w</c:v>
                </c:pt>
                <c:pt idx="35">
                  <c:v>fETOc6r23ko</c:v>
                </c:pt>
                <c:pt idx="36">
                  <c:v>9atUs5GMdnQ</c:v>
                </c:pt>
                <c:pt idx="37">
                  <c:v>uuR0-ynvmrY</c:v>
                </c:pt>
                <c:pt idx="38">
                  <c:v>cQDTOMs-xYQ</c:v>
                </c:pt>
                <c:pt idx="39">
                  <c:v>p1-jfIipvwc</c:v>
                </c:pt>
                <c:pt idx="40">
                  <c:v>O5QrLnVcQXc</c:v>
                </c:pt>
                <c:pt idx="41">
                  <c:v>x0Dc7pUPkzE</c:v>
                </c:pt>
                <c:pt idx="42">
                  <c:v>mYNsupDKazo</c:v>
                </c:pt>
                <c:pt idx="43">
                  <c:v>GubpY7QotGY</c:v>
                </c:pt>
                <c:pt idx="44">
                  <c:v>p5ynBmP466M</c:v>
                </c:pt>
                <c:pt idx="45">
                  <c:v>fRrGh2dd9FU</c:v>
                </c:pt>
                <c:pt idx="46">
                  <c:v>C7w4rCMf99I</c:v>
                </c:pt>
                <c:pt idx="47">
                  <c:v>w0rtaR2w89M</c:v>
                </c:pt>
                <c:pt idx="48">
                  <c:v>GrStPKrA6B4</c:v>
                </c:pt>
                <c:pt idx="49">
                  <c:v>LQhLlO79PuE</c:v>
                </c:pt>
                <c:pt idx="50">
                  <c:v>ke00KteDBFQ</c:v>
                </c:pt>
                <c:pt idx="51">
                  <c:v>ADxuZoj9xaw</c:v>
                </c:pt>
                <c:pt idx="52">
                  <c:v>36u9QWGWx7s</c:v>
                </c:pt>
                <c:pt idx="53">
                  <c:v>eV2lmwIdu7o</c:v>
                </c:pt>
                <c:pt idx="54">
                  <c:v>a3Fwd9zAAMU</c:v>
                </c:pt>
                <c:pt idx="55">
                  <c:v>RwV3T8-Jyv4</c:v>
                </c:pt>
                <c:pt idx="56">
                  <c:v>DETZe3pXUOo</c:v>
                </c:pt>
                <c:pt idx="57">
                  <c:v>txKeEEdlLxA</c:v>
                </c:pt>
                <c:pt idx="58">
                  <c:v>UeF-d1IsQTo</c:v>
                </c:pt>
                <c:pt idx="59">
                  <c:v>d-ua07UhoLg</c:v>
                </c:pt>
                <c:pt idx="60">
                  <c:v>b78ePgx1CeA</c:v>
                </c:pt>
                <c:pt idx="61">
                  <c:v>_PBIEpUqP8A</c:v>
                </c:pt>
                <c:pt idx="62">
                  <c:v>DalGQ8R1hkk</c:v>
                </c:pt>
                <c:pt idx="63">
                  <c:v>IbkEGgqJHCE</c:v>
                </c:pt>
                <c:pt idx="64">
                  <c:v>qFJxgjLeQg0</c:v>
                </c:pt>
                <c:pt idx="65">
                  <c:v>CFMsEiyQpaA</c:v>
                </c:pt>
                <c:pt idx="66">
                  <c:v>kQHDZBm1VJc</c:v>
                </c:pt>
                <c:pt idx="67">
                  <c:v>XKWne3XpMJU</c:v>
                </c:pt>
                <c:pt idx="68">
                  <c:v>2b36m9_QCIQ</c:v>
                </c:pt>
                <c:pt idx="69">
                  <c:v>xgObd-floK4</c:v>
                </c:pt>
                <c:pt idx="70">
                  <c:v>GQQ5__5iUOk</c:v>
                </c:pt>
                <c:pt idx="71">
                  <c:v>ZLFwFwKZCGg</c:v>
                </c:pt>
                <c:pt idx="72">
                  <c:v>84pbZG-RMQg</c:v>
                </c:pt>
                <c:pt idx="73">
                  <c:v>SempAoSbR6I</c:v>
                </c:pt>
                <c:pt idx="74">
                  <c:v>v_PB1LFBviE</c:v>
                </c:pt>
                <c:pt idx="75">
                  <c:v>drij0rAuuCM</c:v>
                </c:pt>
                <c:pt idx="76">
                  <c:v>LC1c33f2V9I</c:v>
                </c:pt>
                <c:pt idx="77">
                  <c:v>RhUJsKwvW7s</c:v>
                </c:pt>
                <c:pt idx="78">
                  <c:v>ho18m0ZrKXQ</c:v>
                </c:pt>
                <c:pt idx="79">
                  <c:v>lWZxmYEhlZc</c:v>
                </c:pt>
                <c:pt idx="80">
                  <c:v>r5YNEcYXwGA</c:v>
                </c:pt>
                <c:pt idx="81">
                  <c:v>z1o2kSSZEAk</c:v>
                </c:pt>
                <c:pt idx="82">
                  <c:v>1M1-TkLTYJs</c:v>
                </c:pt>
                <c:pt idx="83">
                  <c:v>WtGDvbmTYtk</c:v>
                </c:pt>
                <c:pt idx="84">
                  <c:v>rOv6kBZbk00</c:v>
                </c:pt>
                <c:pt idx="85">
                  <c:v>e8b31uqh_YQ</c:v>
                </c:pt>
                <c:pt idx="86">
                  <c:v>y0hmQaZl0oQ</c:v>
                </c:pt>
                <c:pt idx="87">
                  <c:v>Prx-SV0d34Y</c:v>
                </c:pt>
                <c:pt idx="88">
                  <c:v>frfeTlhHI3M</c:v>
                </c:pt>
                <c:pt idx="89">
                  <c:v>gWPBZd7JGqY</c:v>
                </c:pt>
                <c:pt idx="90">
                  <c:v>QngyQZJi-7s</c:v>
                </c:pt>
                <c:pt idx="91">
                  <c:v>MRAog5Kp-kU</c:v>
                </c:pt>
                <c:pt idx="92">
                  <c:v>Fvg3EkAp15E</c:v>
                </c:pt>
                <c:pt idx="93">
                  <c:v>ogTs9uqE-rU</c:v>
                </c:pt>
                <c:pt idx="94">
                  <c:v>nv5c46GIZ5U</c:v>
                </c:pt>
                <c:pt idx="95">
                  <c:v>1ud8d6yCMcc</c:v>
                </c:pt>
                <c:pt idx="96">
                  <c:v>9D6ejh75cck</c:v>
                </c:pt>
                <c:pt idx="97">
                  <c:v>JhFSqkr-iKw</c:v>
                </c:pt>
                <c:pt idx="98">
                  <c:v>MnUciTsPd8E</c:v>
                </c:pt>
                <c:pt idx="99">
                  <c:v>uzYYYE6hnyI</c:v>
                </c:pt>
                <c:pt idx="100">
                  <c:v>3errns8XgyQ</c:v>
                </c:pt>
                <c:pt idx="101">
                  <c:v>9Gt1ErQJV9E</c:v>
                </c:pt>
                <c:pt idx="102">
                  <c:v>KcYIggEl4fM</c:v>
                </c:pt>
                <c:pt idx="103">
                  <c:v>HK63mYhZ64c</c:v>
                </c:pt>
                <c:pt idx="104">
                  <c:v>1Z7OsltYsEU</c:v>
                </c:pt>
                <c:pt idx="105">
                  <c:v>AgQgv5tetKE</c:v>
                </c:pt>
                <c:pt idx="106">
                  <c:v>Z0bzJCvmgLg</c:v>
                </c:pt>
                <c:pt idx="107">
                  <c:v>gPT1ITXaqko</c:v>
                </c:pt>
                <c:pt idx="108">
                  <c:v>0-xwTI8MKO8</c:v>
                </c:pt>
                <c:pt idx="109">
                  <c:v>bIOpP1qC5Jw</c:v>
                </c:pt>
                <c:pt idx="110">
                  <c:v>1nDbkfCt2t4</c:v>
                </c:pt>
                <c:pt idx="111">
                  <c:v>Tws82qvh8N4</c:v>
                </c:pt>
                <c:pt idx="112">
                  <c:v>PNu3hO_KSyU</c:v>
                </c:pt>
                <c:pt idx="113">
                  <c:v>IoW3IyPiVLc</c:v>
                </c:pt>
                <c:pt idx="114">
                  <c:v>7BgXyK2dnkI</c:v>
                </c:pt>
                <c:pt idx="115">
                  <c:v>SW3XVvjA7TU</c:v>
                </c:pt>
                <c:pt idx="116">
                  <c:v>sznSnqREKrc</c:v>
                </c:pt>
                <c:pt idx="117">
                  <c:v>Hx1Tdg6Mp64</c:v>
                </c:pt>
                <c:pt idx="118">
                  <c:v>vhglWbib0z0</c:v>
                </c:pt>
                <c:pt idx="119">
                  <c:v>MLTAmCQjkQw</c:v>
                </c:pt>
                <c:pt idx="120">
                  <c:v>Fm2bnWnt77s</c:v>
                </c:pt>
                <c:pt idx="121">
                  <c:v>EMzJCF8LNJ8</c:v>
                </c:pt>
                <c:pt idx="122">
                  <c:v>dSDcvcScZok</c:v>
                </c:pt>
                <c:pt idx="123">
                  <c:v>Pfe9iX_u_mE</c:v>
                </c:pt>
                <c:pt idx="124">
                  <c:v>5Qtfy0_aoqk</c:v>
                </c:pt>
                <c:pt idx="125">
                  <c:v>UpUyqIICDDA</c:v>
                </c:pt>
                <c:pt idx="126">
                  <c:v>HUh03MmkXrA</c:v>
                </c:pt>
                <c:pt idx="127">
                  <c:v>i7e_mzcPWXQ</c:v>
                </c:pt>
                <c:pt idx="128">
                  <c:v>lWViKHb8PnE</c:v>
                </c:pt>
                <c:pt idx="129">
                  <c:v>RQZ31_RiZdw</c:v>
                </c:pt>
                <c:pt idx="130">
                  <c:v>aWDsUYX9S7k</c:v>
                </c:pt>
                <c:pt idx="131">
                  <c:v>BHw8fC2drss</c:v>
                </c:pt>
                <c:pt idx="132">
                  <c:v>GkOfLHJFQ-k</c:v>
                </c:pt>
                <c:pt idx="133">
                  <c:v>0n40nA1RjOY</c:v>
                </c:pt>
                <c:pt idx="134">
                  <c:v>H_LG-pSLJVw</c:v>
                </c:pt>
                <c:pt idx="135">
                  <c:v>zK8rF35b2lI</c:v>
                </c:pt>
                <c:pt idx="136">
                  <c:v>7rTmRRDSRWQ</c:v>
                </c:pt>
                <c:pt idx="137">
                  <c:v>P1TvbCi5Zak</c:v>
                </c:pt>
                <c:pt idx="138">
                  <c:v>3vaT6stbbCM</c:v>
                </c:pt>
                <c:pt idx="139">
                  <c:v>aeOdOAEeX-E</c:v>
                </c:pt>
                <c:pt idx="140">
                  <c:v>Tw9qrNGvW3U</c:v>
                </c:pt>
                <c:pt idx="141">
                  <c:v>f6zIqnPxRMc</c:v>
                </c:pt>
                <c:pt idx="142">
                  <c:v>eV0BA-2WaNc</c:v>
                </c:pt>
                <c:pt idx="143">
                  <c:v>sGEwug3liqU</c:v>
                </c:pt>
                <c:pt idx="144">
                  <c:v>2uMkXZ6yvgo</c:v>
                </c:pt>
                <c:pt idx="145">
                  <c:v>UlqoobYv8cM</c:v>
                </c:pt>
                <c:pt idx="146">
                  <c:v>2d69Yfuimk8</c:v>
                </c:pt>
                <c:pt idx="147">
                  <c:v>KBimIoAgAgc</c:v>
                </c:pt>
                <c:pt idx="148">
                  <c:v>0KnWNCkhcYI</c:v>
                </c:pt>
                <c:pt idx="149">
                  <c:v>WqbwpNwuCro</c:v>
                </c:pt>
                <c:pt idx="150">
                  <c:v>iyRR0-nFalI</c:v>
                </c:pt>
                <c:pt idx="151">
                  <c:v>MY6CUF8PGFc</c:v>
                </c:pt>
                <c:pt idx="152">
                  <c:v>_V_nUKvOmbc</c:v>
                </c:pt>
                <c:pt idx="153">
                  <c:v>GEJrHKjTpU8</c:v>
                </c:pt>
                <c:pt idx="154">
                  <c:v>fIQACebF8pU</c:v>
                </c:pt>
                <c:pt idx="155">
                  <c:v>xOYNd577rIg</c:v>
                </c:pt>
                <c:pt idx="156">
                  <c:v>2qtTbMNAjUk</c:v>
                </c:pt>
                <c:pt idx="157">
                  <c:v>aEv4K2Hu3rU</c:v>
                </c:pt>
                <c:pt idx="158">
                  <c:v>QnWvt8W4mGQ</c:v>
                </c:pt>
                <c:pt idx="159">
                  <c:v>4OAR_9uYhDo</c:v>
                </c:pt>
                <c:pt idx="160">
                  <c:v>bQYdbB6pG_8</c:v>
                </c:pt>
                <c:pt idx="161">
                  <c:v>xqMyxS8Y13o</c:v>
                </c:pt>
                <c:pt idx="162">
                  <c:v>YBW3mm63EYI</c:v>
                </c:pt>
                <c:pt idx="163">
                  <c:v>fDaBaRMGqqc</c:v>
                </c:pt>
                <c:pt idx="164">
                  <c:v>T0jSxk0BuTE</c:v>
                </c:pt>
                <c:pt idx="165">
                  <c:v>kot_17IgBpU</c:v>
                </c:pt>
                <c:pt idx="166">
                  <c:v>N9aWlYpMS98</c:v>
                </c:pt>
                <c:pt idx="167">
                  <c:v>FgF5O1nt4QA</c:v>
                </c:pt>
                <c:pt idx="168">
                  <c:v>76hxU2wIuGE</c:v>
                </c:pt>
                <c:pt idx="169">
                  <c:v>vzqiIwPdXAc</c:v>
                </c:pt>
                <c:pt idx="170">
                  <c:v>W5jce_ZxvoA</c:v>
                </c:pt>
                <c:pt idx="171">
                  <c:v>w9Xyz56v7Us</c:v>
                </c:pt>
                <c:pt idx="172">
                  <c:v>ovieh5hTzz0</c:v>
                </c:pt>
                <c:pt idx="173">
                  <c:v>65avgxQjT_0</c:v>
                </c:pt>
                <c:pt idx="174">
                  <c:v>BKkRLlHR_Dc</c:v>
                </c:pt>
                <c:pt idx="175">
                  <c:v>fEFAQ2j7KyE</c:v>
                </c:pt>
                <c:pt idx="176">
                  <c:v>h9cs3ah1huM</c:v>
                </c:pt>
                <c:pt idx="177">
                  <c:v>vq66Z83lldM</c:v>
                </c:pt>
                <c:pt idx="178">
                  <c:v>DWHlzb4mG8w</c:v>
                </c:pt>
                <c:pt idx="179">
                  <c:v>iOtJvtVHBPs</c:v>
                </c:pt>
                <c:pt idx="180">
                  <c:v>QhGprUmrA8U</c:v>
                </c:pt>
                <c:pt idx="181">
                  <c:v>snYhOXzgn9g</c:v>
                </c:pt>
                <c:pt idx="182">
                  <c:v>GB4Hlszzsb0</c:v>
                </c:pt>
                <c:pt idx="183">
                  <c:v>1H2cIiV49H8</c:v>
                </c:pt>
                <c:pt idx="184">
                  <c:v>V0YYbRyH5Ko</c:v>
                </c:pt>
                <c:pt idx="185">
                  <c:v>7BaquTQzQgo</c:v>
                </c:pt>
                <c:pt idx="186">
                  <c:v>go2PlAmR3no</c:v>
                </c:pt>
                <c:pt idx="187">
                  <c:v>NHPPVfr24-Q</c:v>
                </c:pt>
                <c:pt idx="188">
                  <c:v>YtROJvfLauA</c:v>
                </c:pt>
                <c:pt idx="189">
                  <c:v>pjyVGBFu_z4</c:v>
                </c:pt>
                <c:pt idx="190">
                  <c:v>fNDAtrWpzzk</c:v>
                </c:pt>
                <c:pt idx="191">
                  <c:v>o5_Vpc7c8Lo</c:v>
                </c:pt>
                <c:pt idx="192">
                  <c:v>7_84vaExkmI</c:v>
                </c:pt>
                <c:pt idx="193">
                  <c:v>_8C9X2XsWbc</c:v>
                </c:pt>
                <c:pt idx="194">
                  <c:v>4bt1o27n_0Q</c:v>
                </c:pt>
                <c:pt idx="195">
                  <c:v>dGB0iwnbZhY</c:v>
                </c:pt>
                <c:pt idx="196">
                  <c:v>tT70QEa5qdQ</c:v>
                </c:pt>
                <c:pt idx="197">
                  <c:v>NBPy6urvevw</c:v>
                </c:pt>
                <c:pt idx="198">
                  <c:v>1WjoLZi6SCI</c:v>
                </c:pt>
                <c:pt idx="199">
                  <c:v>JkYJQdjTX4o</c:v>
                </c:pt>
                <c:pt idx="200">
                  <c:v>u1kWw6uIBdY</c:v>
                </c:pt>
                <c:pt idx="201">
                  <c:v>SZZ0GwjnHMM</c:v>
                </c:pt>
                <c:pt idx="202">
                  <c:v>blrrsDqDrrk</c:v>
                </c:pt>
                <c:pt idx="203">
                  <c:v>j2UAW47ElIw</c:v>
                </c:pt>
                <c:pt idx="204">
                  <c:v>MhD3RqmvLwo</c:v>
                </c:pt>
                <c:pt idx="205">
                  <c:v>UrenNhrvyVg</c:v>
                </c:pt>
                <c:pt idx="206">
                  <c:v>q9vE1kEP7tI</c:v>
                </c:pt>
                <c:pt idx="207">
                  <c:v>9Lewz31ne3Q</c:v>
                </c:pt>
                <c:pt idx="208">
                  <c:v>hIS0nbNy-Ek</c:v>
                </c:pt>
                <c:pt idx="209">
                  <c:v>3O8nkBoYQz0</c:v>
                </c:pt>
                <c:pt idx="210">
                  <c:v>Zr6ZbXXCL3U</c:v>
                </c:pt>
                <c:pt idx="211">
                  <c:v>S1JK-nYCB9E</c:v>
                </c:pt>
                <c:pt idx="212">
                  <c:v>Vxp7RHYaK-g</c:v>
                </c:pt>
                <c:pt idx="213">
                  <c:v>OjS-MiMe0tM</c:v>
                </c:pt>
                <c:pt idx="214">
                  <c:v>ce7YDAlIMCA</c:v>
                </c:pt>
                <c:pt idx="215">
                  <c:v>3RzD99MG17s</c:v>
                </c:pt>
                <c:pt idx="216">
                  <c:v>mET6uxaf4zQ</c:v>
                </c:pt>
                <c:pt idx="217">
                  <c:v>M-_zgaPRcCA</c:v>
                </c:pt>
                <c:pt idx="218">
                  <c:v>ECFRIzp3EB8</c:v>
                </c:pt>
                <c:pt idx="219">
                  <c:v>jLggee_GYTA</c:v>
                </c:pt>
                <c:pt idx="220">
                  <c:v>kbAuQ-vxUdw</c:v>
                </c:pt>
                <c:pt idx="221">
                  <c:v>BbF4mQtyCLU</c:v>
                </c:pt>
                <c:pt idx="222">
                  <c:v>g6Y_mepNH10</c:v>
                </c:pt>
                <c:pt idx="223">
                  <c:v>egL3W14rJ-k</c:v>
                </c:pt>
                <c:pt idx="224">
                  <c:v>QcprczvwErA</c:v>
                </c:pt>
                <c:pt idx="225">
                  <c:v>OvjS1Tkz4HU</c:v>
                </c:pt>
                <c:pt idx="226">
                  <c:v>kSAx-Kvor1Q</c:v>
                </c:pt>
                <c:pt idx="227">
                  <c:v>5cAkrx9Pm90</c:v>
                </c:pt>
                <c:pt idx="228">
                  <c:v>wAH2abwcJKI</c:v>
                </c:pt>
                <c:pt idx="229">
                  <c:v>xlhuPmDsm8U</c:v>
                </c:pt>
                <c:pt idx="230">
                  <c:v>LH73_yXe61w</c:v>
                </c:pt>
                <c:pt idx="231">
                  <c:v>6cR_0HlApkg</c:v>
                </c:pt>
                <c:pt idx="232">
                  <c:v>PUKVqTztMGA</c:v>
                </c:pt>
                <c:pt idx="233">
                  <c:v>D_lG-nIrSBs</c:v>
                </c:pt>
                <c:pt idx="234">
                  <c:v>oVJNzoSKy3o</c:v>
                </c:pt>
                <c:pt idx="235">
                  <c:v>2OVzWs816uk</c:v>
                </c:pt>
                <c:pt idx="236">
                  <c:v>0XJJxUuWXFc</c:v>
                </c:pt>
                <c:pt idx="237">
                  <c:v>fSmjCZdQkw4</c:v>
                </c:pt>
                <c:pt idx="238">
                  <c:v>xLTyB3tMOm0</c:v>
                </c:pt>
                <c:pt idx="239">
                  <c:v>B21MOxooxDk</c:v>
                </c:pt>
                <c:pt idx="240">
                  <c:v>r9t_LVsnXrE</c:v>
                </c:pt>
                <c:pt idx="241">
                  <c:v>Tv3VsWnwqrQ</c:v>
                </c:pt>
                <c:pt idx="242">
                  <c:v>iIzRYZyrg8U</c:v>
                </c:pt>
                <c:pt idx="243">
                  <c:v>312Uu9zFZQI</c:v>
                </c:pt>
                <c:pt idx="244">
                  <c:v>rdeQT7KkqM8</c:v>
                </c:pt>
                <c:pt idx="245">
                  <c:v>VhI2EpAIcm4</c:v>
                </c:pt>
                <c:pt idx="246">
                  <c:v>bc5BnTYRgx8</c:v>
                </c:pt>
                <c:pt idx="247">
                  <c:v>IxD2NbXzgpQ</c:v>
                </c:pt>
                <c:pt idx="248">
                  <c:v>3nPEkZv0-OU</c:v>
                </c:pt>
                <c:pt idx="249">
                  <c:v>jzLlsbdrwQk</c:v>
                </c:pt>
                <c:pt idx="250">
                  <c:v>dT5ALH3ICTc</c:v>
                </c:pt>
                <c:pt idx="251">
                  <c:v>NLVQ2qTFFxA</c:v>
                </c:pt>
                <c:pt idx="252">
                  <c:v>iN8zmmCRqUA</c:v>
                </c:pt>
                <c:pt idx="253">
                  <c:v>nfuXbnmdpRE</c:v>
                </c:pt>
                <c:pt idx="254">
                  <c:v>tqPub3p3k5E</c:v>
                </c:pt>
                <c:pt idx="255">
                  <c:v>QpyHrQYeoIE</c:v>
                </c:pt>
                <c:pt idx="256">
                  <c:v>x3zQELlrY6A</c:v>
                </c:pt>
                <c:pt idx="257">
                  <c:v>Y9v-aOWd460</c:v>
                </c:pt>
                <c:pt idx="258">
                  <c:v>8HQ5KGeKx3o</c:v>
                </c:pt>
                <c:pt idx="259">
                  <c:v>rh4lIHo8VTo</c:v>
                </c:pt>
                <c:pt idx="260">
                  <c:v>_muemtrwlEI</c:v>
                </c:pt>
                <c:pt idx="261">
                  <c:v>2YYGia3-PTA</c:v>
                </c:pt>
                <c:pt idx="262">
                  <c:v>QXLsIfTwm_A</c:v>
                </c:pt>
                <c:pt idx="263">
                  <c:v>hDprj6M1b2c</c:v>
                </c:pt>
                <c:pt idx="264">
                  <c:v>CNcYo4xrB04</c:v>
                </c:pt>
                <c:pt idx="265">
                  <c:v>GUoKVSOc18s</c:v>
                </c:pt>
                <c:pt idx="266">
                  <c:v>a9VcJXg5hME</c:v>
                </c:pt>
                <c:pt idx="267">
                  <c:v>9UaGAu-Rc74</c:v>
                </c:pt>
                <c:pt idx="268">
                  <c:v>kYN6o0Sgby0</c:v>
                </c:pt>
                <c:pt idx="269">
                  <c:v>zqw4avoJ7sc</c:v>
                </c:pt>
                <c:pt idx="270">
                  <c:v>4LhuLL6hXe4</c:v>
                </c:pt>
                <c:pt idx="271">
                  <c:v>rkWY2aEKGFk</c:v>
                </c:pt>
                <c:pt idx="272">
                  <c:v>9tiqNb4xQZw</c:v>
                </c:pt>
                <c:pt idx="273">
                  <c:v>yFocecxD9fQ</c:v>
                </c:pt>
                <c:pt idx="274">
                  <c:v>TOSON6Wsn3c</c:v>
                </c:pt>
                <c:pt idx="275">
                  <c:v>UlQpweKfnPs</c:v>
                </c:pt>
                <c:pt idx="276">
                  <c:v>o38WAS8ufyQ</c:v>
                </c:pt>
                <c:pt idx="277">
                  <c:v>MfAPTsT1bwk</c:v>
                </c:pt>
                <c:pt idx="278">
                  <c:v>I6xV455VRUM</c:v>
                </c:pt>
                <c:pt idx="279">
                  <c:v>kFrpcWON8Js</c:v>
                </c:pt>
                <c:pt idx="280">
                  <c:v>Iw5ngoviq_s</c:v>
                </c:pt>
                <c:pt idx="281">
                  <c:v>qd8zeIIkA5I</c:v>
                </c:pt>
                <c:pt idx="282">
                  <c:v>1u_VGlwvQHw</c:v>
                </c:pt>
                <c:pt idx="283">
                  <c:v>TZjdNdh9c_M</c:v>
                </c:pt>
                <c:pt idx="284">
                  <c:v>_RpXtZgsZQc</c:v>
                </c:pt>
                <c:pt idx="285">
                  <c:v>Bq02iidWHEM</c:v>
                </c:pt>
                <c:pt idx="286">
                  <c:v>kOUdzGsbBP8</c:v>
                </c:pt>
                <c:pt idx="287">
                  <c:v>rpYLkcetoIU</c:v>
                </c:pt>
                <c:pt idx="288">
                  <c:v>LXmUQAojB-I</c:v>
                </c:pt>
                <c:pt idx="289">
                  <c:v>qjKxo910e94</c:v>
                </c:pt>
                <c:pt idx="290">
                  <c:v>unY83S0dTkg</c:v>
                </c:pt>
                <c:pt idx="291">
                  <c:v>i8Ho5Q54IbI</c:v>
                </c:pt>
                <c:pt idx="292">
                  <c:v>aBY8L_RBmw8</c:v>
                </c:pt>
                <c:pt idx="293">
                  <c:v>prRDeW3NLLA</c:v>
                </c:pt>
                <c:pt idx="294">
                  <c:v>sLSRi2PNE1E</c:v>
                </c:pt>
                <c:pt idx="295">
                  <c:v>UtIKvZ47rcg</c:v>
                </c:pt>
                <c:pt idx="296">
                  <c:v>o46dpa3NPzc</c:v>
                </c:pt>
                <c:pt idx="297">
                  <c:v>r1l3cYVRlnc</c:v>
                </c:pt>
                <c:pt idx="298">
                  <c:v>Zf3sV_iM8Hw</c:v>
                </c:pt>
                <c:pt idx="299">
                  <c:v>CPfXDZulZeo</c:v>
                </c:pt>
                <c:pt idx="300">
                  <c:v>_WKdxfqeZ28</c:v>
                </c:pt>
                <c:pt idx="301">
                  <c:v>7Ubu9CCltCw</c:v>
                </c:pt>
                <c:pt idx="302">
                  <c:v>MXGncmZyIFg</c:v>
                </c:pt>
                <c:pt idx="303">
                  <c:v>TldoNO60DFI</c:v>
                </c:pt>
                <c:pt idx="304">
                  <c:v>b8N3zoHmuuU</c:v>
                </c:pt>
                <c:pt idx="305">
                  <c:v>GKKTIB99OMw</c:v>
                </c:pt>
                <c:pt idx="306">
                  <c:v>m0utTDsDVB4</c:v>
                </c:pt>
                <c:pt idx="307">
                  <c:v>vcx9lkvkWIg</c:v>
                </c:pt>
                <c:pt idx="308">
                  <c:v>IvrOjbF7n9c</c:v>
                </c:pt>
                <c:pt idx="309">
                  <c:v>nlJ4WIj3j24</c:v>
                </c:pt>
                <c:pt idx="310">
                  <c:v>c8vWK1lpMZg</c:v>
                </c:pt>
                <c:pt idx="311">
                  <c:v>3soVHA-f1zQ</c:v>
                </c:pt>
                <c:pt idx="312">
                  <c:v>xBhS-itFca8</c:v>
                </c:pt>
                <c:pt idx="313">
                  <c:v>ndGRpZ7c49A</c:v>
                </c:pt>
                <c:pt idx="314">
                  <c:v>g7BHnHzwOVo</c:v>
                </c:pt>
                <c:pt idx="315">
                  <c:v>pYHMR3vcQzY</c:v>
                </c:pt>
                <c:pt idx="316">
                  <c:v>lgGosqWlemI</c:v>
                </c:pt>
                <c:pt idx="317">
                  <c:v>yewIRMLNDm0</c:v>
                </c:pt>
                <c:pt idx="318">
                  <c:v>dWjUm0D93rg</c:v>
                </c:pt>
                <c:pt idx="319">
                  <c:v>McnKKLr_IHo</c:v>
                </c:pt>
                <c:pt idx="320">
                  <c:v>nDDfFws3BfA</c:v>
                </c:pt>
                <c:pt idx="321">
                  <c:v>FDqlu0wz1bY</c:v>
                </c:pt>
                <c:pt idx="322">
                  <c:v>0bbR-9a8HZ4</c:v>
                </c:pt>
                <c:pt idx="323">
                  <c:v>tPd_Luepxz4</c:v>
                </c:pt>
                <c:pt idx="324">
                  <c:v>599S0blgRGo</c:v>
                </c:pt>
                <c:pt idx="325">
                  <c:v>ogyVcszhaKM</c:v>
                </c:pt>
                <c:pt idx="326">
                  <c:v>d1VhrjFqU-M</c:v>
                </c:pt>
                <c:pt idx="327">
                  <c:v>PubzoQK0pR4</c:v>
                </c:pt>
                <c:pt idx="328">
                  <c:v>2hkhKftPcIY</c:v>
                </c:pt>
                <c:pt idx="329">
                  <c:v>FrZreXB21YM</c:v>
                </c:pt>
                <c:pt idx="330">
                  <c:v>vfXklNcRQAQ</c:v>
                </c:pt>
                <c:pt idx="331">
                  <c:v>qrks9Zu0f1w</c:v>
                </c:pt>
                <c:pt idx="332">
                  <c:v>UtsrgnLW4AE</c:v>
                </c:pt>
                <c:pt idx="333">
                  <c:v>2lSu-wSo8iY</c:v>
                </c:pt>
                <c:pt idx="334">
                  <c:v>Liw9vcyZ2IQ</c:v>
                </c:pt>
                <c:pt idx="335">
                  <c:v>kb-MNqLEo3s</c:v>
                </c:pt>
                <c:pt idx="336">
                  <c:v>Ija8gz5YRX8</c:v>
                </c:pt>
                <c:pt idx="337">
                  <c:v>sxukU0t-dAc</c:v>
                </c:pt>
                <c:pt idx="338">
                  <c:v>Fy4rr6Laaks</c:v>
                </c:pt>
                <c:pt idx="339">
                  <c:v>M_KmEWGMLsY</c:v>
                </c:pt>
                <c:pt idx="340">
                  <c:v>E0wPd2NnA3U</c:v>
                </c:pt>
                <c:pt idx="341">
                  <c:v>23bqSayhGgA</c:v>
                </c:pt>
                <c:pt idx="342">
                  <c:v>pHHO85xJVz0</c:v>
                </c:pt>
                <c:pt idx="343">
                  <c:v>5Ipfv_vUYUU</c:v>
                </c:pt>
                <c:pt idx="344">
                  <c:v>5kKvjPb-b-E</c:v>
                </c:pt>
                <c:pt idx="345">
                  <c:v>cCJI0ysmR1o</c:v>
                </c:pt>
                <c:pt idx="346">
                  <c:v>ZYpCVRdMcUk</c:v>
                </c:pt>
                <c:pt idx="347">
                  <c:v>fg2qW16dHfU</c:v>
                </c:pt>
                <c:pt idx="348">
                  <c:v>vJJxV4goxo0</c:v>
                </c:pt>
                <c:pt idx="349">
                  <c:v>SxtTo6m0rEo</c:v>
                </c:pt>
                <c:pt idx="350">
                  <c:v>5lgxy7qYx2E</c:v>
                </c:pt>
                <c:pt idx="351">
                  <c:v>3-IEuxIRl5s</c:v>
                </c:pt>
                <c:pt idx="352">
                  <c:v>o_QR7ptPuP8</c:v>
                </c:pt>
                <c:pt idx="353">
                  <c:v>iireM92yges</c:v>
                </c:pt>
                <c:pt idx="354">
                  <c:v>DcYXMNdw-C8</c:v>
                </c:pt>
                <c:pt idx="355">
                  <c:v>hYeheJyx-rQ</c:v>
                </c:pt>
                <c:pt idx="356">
                  <c:v>iOH9awkZK9k</c:v>
                </c:pt>
                <c:pt idx="357">
                  <c:v>gFISlgAA8j8</c:v>
                </c:pt>
                <c:pt idx="358">
                  <c:v>qqeCXMpye8I</c:v>
                </c:pt>
                <c:pt idx="359">
                  <c:v>muhb_a2tvtw</c:v>
                </c:pt>
                <c:pt idx="360">
                  <c:v>moW6djXX-kg</c:v>
                </c:pt>
                <c:pt idx="361">
                  <c:v>Poyq5bIbVrU</c:v>
                </c:pt>
                <c:pt idx="362">
                  <c:v>6JROz7Ko7Ek</c:v>
                </c:pt>
                <c:pt idx="363">
                  <c:v>hCSafiYTeeI</c:v>
                </c:pt>
                <c:pt idx="364">
                  <c:v>Jv-1Q8HrxGg</c:v>
                </c:pt>
                <c:pt idx="365">
                  <c:v>tBxlptVKkEM</c:v>
                </c:pt>
                <c:pt idx="366">
                  <c:v>W_mFol64RJ8</c:v>
                </c:pt>
                <c:pt idx="367">
                  <c:v>nfsEAWjI-qY</c:v>
                </c:pt>
                <c:pt idx="368">
                  <c:v>FAOLGlHjCzE</c:v>
                </c:pt>
                <c:pt idx="369">
                  <c:v>4ARko_tcqwQ</c:v>
                </c:pt>
                <c:pt idx="370">
                  <c:v>YXAzW6nSvjI</c:v>
                </c:pt>
                <c:pt idx="371">
                  <c:v>OiSlaQkyxaM</c:v>
                </c:pt>
                <c:pt idx="372">
                  <c:v>O3h9CnFEJBo</c:v>
                </c:pt>
                <c:pt idx="373">
                  <c:v>DTI4e4qruH8</c:v>
                </c:pt>
                <c:pt idx="374">
                  <c:v>U9VoV3iH8i0</c:v>
                </c:pt>
                <c:pt idx="375">
                  <c:v>U3xLOo-CNwo</c:v>
                </c:pt>
                <c:pt idx="376">
                  <c:v>h3aGMCgtT3s</c:v>
                </c:pt>
                <c:pt idx="377">
                  <c:v>yzTSqurg7FQ</c:v>
                </c:pt>
                <c:pt idx="378">
                  <c:v>qveT_PomVlE</c:v>
                </c:pt>
                <c:pt idx="379">
                  <c:v>ycxTAPcSIFY</c:v>
                </c:pt>
                <c:pt idx="380">
                  <c:v>IuQ8R932440</c:v>
                </c:pt>
                <c:pt idx="381">
                  <c:v>shBZ20BZEj0</c:v>
                </c:pt>
                <c:pt idx="382">
                  <c:v>nn5GU5Fiyus</c:v>
                </c:pt>
                <c:pt idx="383">
                  <c:v>SzzrEHXSENY</c:v>
                </c:pt>
                <c:pt idx="384">
                  <c:v>lgLWZ1BcX64</c:v>
                </c:pt>
                <c:pt idx="385">
                  <c:v>eOJVjfwsZD0</c:v>
                </c:pt>
                <c:pt idx="386">
                  <c:v>Z9-PzX_LBAU</c:v>
                </c:pt>
                <c:pt idx="387">
                  <c:v>3pe5rrAMAqg</c:v>
                </c:pt>
                <c:pt idx="388">
                  <c:v>papCjHZBOw4</c:v>
                </c:pt>
                <c:pt idx="389">
                  <c:v>uLvuRZI0ZYU</c:v>
                </c:pt>
                <c:pt idx="390">
                  <c:v>pLIRpF5ZC4w</c:v>
                </c:pt>
                <c:pt idx="391">
                  <c:v>bZ_h4sa1ja8</c:v>
                </c:pt>
                <c:pt idx="392">
                  <c:v>UfjUNtJ3vsg</c:v>
                </c:pt>
                <c:pt idx="393">
                  <c:v>t-QX-wqtKgE</c:v>
                </c:pt>
                <c:pt idx="394">
                  <c:v>RIZfng5VISM</c:v>
                </c:pt>
                <c:pt idx="395">
                  <c:v>hDUel4MX-Fw</c:v>
                </c:pt>
                <c:pt idx="396">
                  <c:v>O92pekaban8</c:v>
                </c:pt>
                <c:pt idx="397">
                  <c:v>0XuOkYlUWIs</c:v>
                </c:pt>
                <c:pt idx="398">
                  <c:v>BrNEsH-cl9c</c:v>
                </c:pt>
                <c:pt idx="399">
                  <c:v>6CgKK8DN63E</c:v>
                </c:pt>
                <c:pt idx="400">
                  <c:v>TuOBfQRXwhQ</c:v>
                </c:pt>
                <c:pt idx="401">
                  <c:v>s5akr5NjrvE</c:v>
                </c:pt>
                <c:pt idx="402">
                  <c:v>aas9P3No4Sc</c:v>
                </c:pt>
                <c:pt idx="403">
                  <c:v>NgsoF5QeG4c</c:v>
                </c:pt>
                <c:pt idx="404">
                  <c:v>1tnvA6_JRsw</c:v>
                </c:pt>
                <c:pt idx="405">
                  <c:v>bBc42Ov4mh8</c:v>
                </c:pt>
                <c:pt idx="406">
                  <c:v>mu_Iw1yzMPg</c:v>
                </c:pt>
                <c:pt idx="407">
                  <c:v>NGBDzUopmLI</c:v>
                </c:pt>
                <c:pt idx="408">
                  <c:v>Ks3OUSc40TQ</c:v>
                </c:pt>
                <c:pt idx="409">
                  <c:v>QDkI8YZouc8</c:v>
                </c:pt>
                <c:pt idx="410">
                  <c:v>oHJkFy_ax0E</c:v>
                </c:pt>
                <c:pt idx="411">
                  <c:v>R6jeHZ18qxw</c:v>
                </c:pt>
                <c:pt idx="412">
                  <c:v>1Sub7Pq0u_o</c:v>
                </c:pt>
                <c:pt idx="413">
                  <c:v>lLouMAqOSR8</c:v>
                </c:pt>
                <c:pt idx="414">
                  <c:v>yHIpYDPbOho</c:v>
                </c:pt>
                <c:pt idx="415">
                  <c:v>Z_P4MXacU0s</c:v>
                </c:pt>
                <c:pt idx="416">
                  <c:v>Dp1Vb81ifb0</c:v>
                </c:pt>
                <c:pt idx="417">
                  <c:v>QmZM7pboBhE</c:v>
                </c:pt>
                <c:pt idx="418">
                  <c:v>IqzMNfDuJ5o</c:v>
                </c:pt>
                <c:pt idx="419">
                  <c:v>ap4WJLmJ7s0</c:v>
                </c:pt>
                <c:pt idx="420">
                  <c:v>pJ_OsLCRQIw</c:v>
                </c:pt>
                <c:pt idx="421">
                  <c:v>bBxUuqJuG3c</c:v>
                </c:pt>
                <c:pt idx="422">
                  <c:v>52yhMPmRtAI</c:v>
                </c:pt>
                <c:pt idx="423">
                  <c:v>tIf5HYkb_7U</c:v>
                </c:pt>
                <c:pt idx="424">
                  <c:v>V4uyeKG_cJI</c:v>
                </c:pt>
                <c:pt idx="425">
                  <c:v>hzfcRqHE-u4</c:v>
                </c:pt>
                <c:pt idx="426">
                  <c:v>lkftvVsC13s</c:v>
                </c:pt>
                <c:pt idx="427">
                  <c:v>qWfjVkrUiJc</c:v>
                </c:pt>
                <c:pt idx="428">
                  <c:v>eImcshbklK8</c:v>
                </c:pt>
                <c:pt idx="429">
                  <c:v>5ogCmKbOipM</c:v>
                </c:pt>
                <c:pt idx="430">
                  <c:v>AQkmBIfeE6A</c:v>
                </c:pt>
                <c:pt idx="431">
                  <c:v>lbFVPtfh5Eg</c:v>
                </c:pt>
                <c:pt idx="432">
                  <c:v>0ehCVO_Pioc</c:v>
                </c:pt>
                <c:pt idx="433">
                  <c:v>EsdejyuXmQI</c:v>
                </c:pt>
                <c:pt idx="434">
                  <c:v>uF0cNkO4r2o</c:v>
                </c:pt>
                <c:pt idx="435">
                  <c:v>ker1vAZ1J4c</c:v>
                </c:pt>
                <c:pt idx="436">
                  <c:v>w51TTiGcLUc</c:v>
                </c:pt>
                <c:pt idx="437">
                  <c:v>F9jMHZHXIu0</c:v>
                </c:pt>
                <c:pt idx="438">
                  <c:v>tvTRaEFqLgw</c:v>
                </c:pt>
                <c:pt idx="439">
                  <c:v>nfw-cchbM0U</c:v>
                </c:pt>
                <c:pt idx="440">
                  <c:v>w6HNZpaYXtM</c:v>
                </c:pt>
                <c:pt idx="441">
                  <c:v>vaOlchJ83l4</c:v>
                </c:pt>
                <c:pt idx="442">
                  <c:v>3DvCd1SERoU</c:v>
                </c:pt>
                <c:pt idx="443">
                  <c:v>w5gbHSfbiK4</c:v>
                </c:pt>
                <c:pt idx="444">
                  <c:v>wdRtTLIkue4</c:v>
                </c:pt>
                <c:pt idx="445">
                  <c:v>pLDXy8ZNcVA</c:v>
                </c:pt>
                <c:pt idx="446">
                  <c:v>XbpFuRNtbWw</c:v>
                </c:pt>
                <c:pt idx="447">
                  <c:v>lRj5d35ePvw</c:v>
                </c:pt>
                <c:pt idx="448">
                  <c:v>RIikMbWUsaU</c:v>
                </c:pt>
                <c:pt idx="449">
                  <c:v>-1LnwpleqLQ</c:v>
                </c:pt>
                <c:pt idx="450">
                  <c:v>KsaC4hdnA3M</c:v>
                </c:pt>
                <c:pt idx="451">
                  <c:v>DLFUnKPQl-Y</c:v>
                </c:pt>
                <c:pt idx="452">
                  <c:v>_0R5MD6BqGw</c:v>
                </c:pt>
                <c:pt idx="453">
                  <c:v>DiByo7YwHqI</c:v>
                </c:pt>
                <c:pt idx="454">
                  <c:v>tgfUUk1JLgE</c:v>
                </c:pt>
                <c:pt idx="455">
                  <c:v>g95EtDLSK3I</c:v>
                </c:pt>
                <c:pt idx="456">
                  <c:v>SpRxKQ4qkuA</c:v>
                </c:pt>
                <c:pt idx="457">
                  <c:v>Th_mBA_gdDs</c:v>
                </c:pt>
                <c:pt idx="458">
                  <c:v>HD5xUugfDoc</c:v>
                </c:pt>
                <c:pt idx="459">
                  <c:v>rE5vIZOZIsY</c:v>
                </c:pt>
                <c:pt idx="460">
                  <c:v>JEeTYIa01LM</c:v>
                </c:pt>
                <c:pt idx="461">
                  <c:v>8YzsLCGk8AQ</c:v>
                </c:pt>
                <c:pt idx="462">
                  <c:v>fZmtdMiD_c4</c:v>
                </c:pt>
                <c:pt idx="463">
                  <c:v>vOic52_23R0</c:v>
                </c:pt>
                <c:pt idx="464">
                  <c:v>_q13YscLQIA</c:v>
                </c:pt>
                <c:pt idx="465">
                  <c:v>sEmUj8pm-b4</c:v>
                </c:pt>
                <c:pt idx="466">
                  <c:v>DfS_MsFeXHQ</c:v>
                </c:pt>
                <c:pt idx="467">
                  <c:v>c_UvqPYj1lM</c:v>
                </c:pt>
                <c:pt idx="468">
                  <c:v>eoVb0ogo6SQ</c:v>
                </c:pt>
                <c:pt idx="469">
                  <c:v>sHsulWR79Lk</c:v>
                </c:pt>
                <c:pt idx="470">
                  <c:v>GqdUSoPDkeo</c:v>
                </c:pt>
                <c:pt idx="471">
                  <c:v>Otwccw5Yfvg</c:v>
                </c:pt>
                <c:pt idx="472">
                  <c:v>0-WCTkW5HLw</c:v>
                </c:pt>
                <c:pt idx="473">
                  <c:v>QiPNdKMMECc</c:v>
                </c:pt>
                <c:pt idx="474">
                  <c:v>ajJC_TQvDig</c:v>
                </c:pt>
                <c:pt idx="475">
                  <c:v>jg0B750T30U</c:v>
                </c:pt>
                <c:pt idx="476">
                  <c:v>eq9Sgcvta-8</c:v>
                </c:pt>
                <c:pt idx="477">
                  <c:v>EK8oTZp9M4E</c:v>
                </c:pt>
                <c:pt idx="478">
                  <c:v>kd5hN0KADos</c:v>
                </c:pt>
                <c:pt idx="479">
                  <c:v>ZDc8ls9QtYA</c:v>
                </c:pt>
                <c:pt idx="480">
                  <c:v>bWrAKLONLH0</c:v>
                </c:pt>
                <c:pt idx="481">
                  <c:v>Hr2jm6ntWTQ</c:v>
                </c:pt>
                <c:pt idx="482">
                  <c:v>o0lBX4bfbzo</c:v>
                </c:pt>
                <c:pt idx="483">
                  <c:v>U_lYmW3KDFo</c:v>
                </c:pt>
                <c:pt idx="484">
                  <c:v>bvhBIsmzhwE</c:v>
                </c:pt>
                <c:pt idx="485">
                  <c:v>xF99M6Zilac</c:v>
                </c:pt>
                <c:pt idx="486">
                  <c:v>PrAP-F-pKak</c:v>
                </c:pt>
                <c:pt idx="487">
                  <c:v>hGNZl5rAzOU</c:v>
                </c:pt>
                <c:pt idx="488">
                  <c:v>tDnLuhFCofU</c:v>
                </c:pt>
                <c:pt idx="489">
                  <c:v>fNVfgXSHXRQ</c:v>
                </c:pt>
                <c:pt idx="490">
                  <c:v>XyDR6izHlNc</c:v>
                </c:pt>
                <c:pt idx="491">
                  <c:v>GkHeroo5YmU</c:v>
                </c:pt>
                <c:pt idx="492">
                  <c:v>4cdIyTuYIUg</c:v>
                </c:pt>
                <c:pt idx="493">
                  <c:v>X3dcYm9V_lM</c:v>
                </c:pt>
                <c:pt idx="494">
                  <c:v>mfpSZixkGXU</c:v>
                </c:pt>
                <c:pt idx="495">
                  <c:v>z4HvAt5twTE</c:v>
                </c:pt>
                <c:pt idx="496">
                  <c:v>bXx1U83sFJw</c:v>
                </c:pt>
                <c:pt idx="497">
                  <c:v>pQKVndW00mA</c:v>
                </c:pt>
                <c:pt idx="498">
                  <c:v>R9vL8Pv9J5k</c:v>
                </c:pt>
                <c:pt idx="499">
                  <c:v>zXFNwaD11Vs</c:v>
                </c:pt>
                <c:pt idx="500">
                  <c:v>gLT0q47fKYw</c:v>
                </c:pt>
                <c:pt idx="501">
                  <c:v>ZAfh6okEgUM</c:v>
                </c:pt>
                <c:pt idx="502">
                  <c:v>G6w5OP4KcgA</c:v>
                </c:pt>
                <c:pt idx="503">
                  <c:v>Vf1XGpg7PWo</c:v>
                </c:pt>
                <c:pt idx="504">
                  <c:v>cWUerw443Pk</c:v>
                </c:pt>
                <c:pt idx="505">
                  <c:v>OD6HlOgSirY</c:v>
                </c:pt>
                <c:pt idx="506">
                  <c:v>pRF-vpFEGME</c:v>
                </c:pt>
                <c:pt idx="507">
                  <c:v>K4VVtabj8N4</c:v>
                </c:pt>
                <c:pt idx="508">
                  <c:v>AGaOtxH42Fk</c:v>
                </c:pt>
                <c:pt idx="509">
                  <c:v>aRDrGD04PXY</c:v>
                </c:pt>
                <c:pt idx="510">
                  <c:v>pAbwRN2eU_Y</c:v>
                </c:pt>
                <c:pt idx="511">
                  <c:v>7t066o9PGjE</c:v>
                </c:pt>
                <c:pt idx="512">
                  <c:v>oLz-fSyWcx0</c:v>
                </c:pt>
                <c:pt idx="513">
                  <c:v>Mwn4zdD51Kc</c:v>
                </c:pt>
                <c:pt idx="514">
                  <c:v>o23ycS9xQaE</c:v>
                </c:pt>
                <c:pt idx="515">
                  <c:v>2tru_d7qN5k</c:v>
                </c:pt>
                <c:pt idx="516">
                  <c:v>_xYYPQt4JMY</c:v>
                </c:pt>
                <c:pt idx="517">
                  <c:v>jn9mHzXJIV0</c:v>
                </c:pt>
                <c:pt idx="518">
                  <c:v>1KHdJkR2aqM</c:v>
                </c:pt>
                <c:pt idx="519">
                  <c:v>UuTjSuSVHkQ</c:v>
                </c:pt>
                <c:pt idx="520">
                  <c:v>ia04XLUTZQs</c:v>
                </c:pt>
                <c:pt idx="521">
                  <c:v>5JaMqRu9ItQ</c:v>
                </c:pt>
                <c:pt idx="522">
                  <c:v>0ktXUQCI07U</c:v>
                </c:pt>
                <c:pt idx="523">
                  <c:v>klDLrsVZgqw</c:v>
                </c:pt>
                <c:pt idx="524">
                  <c:v>ZOIrcAaAlPo</c:v>
                </c:pt>
                <c:pt idx="525">
                  <c:v>Bac5QsM34Qs</c:v>
                </c:pt>
                <c:pt idx="526">
                  <c:v>bcy3MNSuCPM</c:v>
                </c:pt>
                <c:pt idx="527">
                  <c:v>IsXpeP8UvB0</c:v>
                </c:pt>
                <c:pt idx="528">
                  <c:v>4P3ovcUqdLo</c:v>
                </c:pt>
                <c:pt idx="529">
                  <c:v>PL0Xv-92Uxo</c:v>
                </c:pt>
                <c:pt idx="530">
                  <c:v>HQu8yBRX8QU</c:v>
                </c:pt>
                <c:pt idx="531">
                  <c:v>hMZTEJed4qo</c:v>
                </c:pt>
                <c:pt idx="532">
                  <c:v>BDhBBAnSZU4</c:v>
                </c:pt>
                <c:pt idx="533">
                  <c:v>N-t2RW7_gdE</c:v>
                </c:pt>
                <c:pt idx="534">
                  <c:v>srVPuA_ME4k</c:v>
                </c:pt>
                <c:pt idx="535">
                  <c:v>-0N9r10xb_0</c:v>
                </c:pt>
                <c:pt idx="536">
                  <c:v>nDHZqsna_n4</c:v>
                </c:pt>
                <c:pt idx="537">
                  <c:v>kXKw2skbLdk</c:v>
                </c:pt>
                <c:pt idx="538">
                  <c:v>FMxzXPOWKYk</c:v>
                </c:pt>
                <c:pt idx="539">
                  <c:v>qwmpR_pqbBI</c:v>
                </c:pt>
                <c:pt idx="540">
                  <c:v>01GX-e4sSeg</c:v>
                </c:pt>
                <c:pt idx="541">
                  <c:v>IpPfKlT4hO0</c:v>
                </c:pt>
                <c:pt idx="542">
                  <c:v>D6zROcdkZw8</c:v>
                </c:pt>
                <c:pt idx="543">
                  <c:v>KVccbaQoXgU</c:v>
                </c:pt>
                <c:pt idx="544">
                  <c:v>4gwb7rHtGZ8</c:v>
                </c:pt>
                <c:pt idx="545">
                  <c:v>bBpd4Nd5J6g</c:v>
                </c:pt>
                <c:pt idx="546">
                  <c:v>OLfbYnjbyq4</c:v>
                </c:pt>
                <c:pt idx="547">
                  <c:v>IpXJwXikGD0</c:v>
                </c:pt>
                <c:pt idx="548">
                  <c:v>loDvEBVelHI</c:v>
                </c:pt>
                <c:pt idx="549">
                  <c:v>EFwG5GIDyR0</c:v>
                </c:pt>
                <c:pt idx="550">
                  <c:v>omxEgO85SiM</c:v>
                </c:pt>
                <c:pt idx="551">
                  <c:v>wwKZf0EKkNI</c:v>
                </c:pt>
                <c:pt idx="552">
                  <c:v>G7VviMryNWc</c:v>
                </c:pt>
                <c:pt idx="553">
                  <c:v>okdRAhEvaZU</c:v>
                </c:pt>
                <c:pt idx="554">
                  <c:v>rae3o-3e4C8</c:v>
                </c:pt>
                <c:pt idx="555">
                  <c:v>CRc5nGC-PHo</c:v>
                </c:pt>
                <c:pt idx="556">
                  <c:v>SVfhGXof6Rk</c:v>
                </c:pt>
                <c:pt idx="557">
                  <c:v>7hCJgmA2bfE</c:v>
                </c:pt>
                <c:pt idx="558">
                  <c:v>lVQ-vM42VCo</c:v>
                </c:pt>
                <c:pt idx="559">
                  <c:v>EFkd5ymLfjs</c:v>
                </c:pt>
                <c:pt idx="560">
                  <c:v>1xLvNRg01h8</c:v>
                </c:pt>
                <c:pt idx="561">
                  <c:v>4BTtD9Pcdd4</c:v>
                </c:pt>
                <c:pt idx="562">
                  <c:v>TTS8wx75ZPc</c:v>
                </c:pt>
                <c:pt idx="563">
                  <c:v>0VlKmwIZxDI</c:v>
                </c:pt>
                <c:pt idx="564">
                  <c:v>SELmvgzrnmg</c:v>
                </c:pt>
                <c:pt idx="565">
                  <c:v>fYybt6w1IUw</c:v>
                </c:pt>
                <c:pt idx="566">
                  <c:v>BoEFQAJDD7E</c:v>
                </c:pt>
                <c:pt idx="567">
                  <c:v>Hu2kmL86K9k</c:v>
                </c:pt>
                <c:pt idx="568">
                  <c:v>6Xq5Mj66bqo</c:v>
                </c:pt>
                <c:pt idx="569">
                  <c:v>HCkc-PkQ7sw</c:v>
                </c:pt>
                <c:pt idx="570">
                  <c:v>9mwNVKxKu5k</c:v>
                </c:pt>
                <c:pt idx="571">
                  <c:v>kzuOQ4Cyvnw</c:v>
                </c:pt>
                <c:pt idx="572">
                  <c:v>tIe6c8n8xVc</c:v>
                </c:pt>
                <c:pt idx="573">
                  <c:v>5otsWm0CApU</c:v>
                </c:pt>
                <c:pt idx="574">
                  <c:v>Z_T5FAZjMEI</c:v>
                </c:pt>
                <c:pt idx="575">
                  <c:v>MLc9mvgjef4</c:v>
                </c:pt>
                <c:pt idx="576">
                  <c:v>ory30tEGL0E</c:v>
                </c:pt>
                <c:pt idx="577">
                  <c:v>VdAQtdV-ddk</c:v>
                </c:pt>
                <c:pt idx="578">
                  <c:v>AdZpDrdIEU0</c:v>
                </c:pt>
                <c:pt idx="579">
                  <c:v>d_OhexXqCmY</c:v>
                </c:pt>
                <c:pt idx="580">
                  <c:v>klk6sOEKBhk</c:v>
                </c:pt>
                <c:pt idx="581">
                  <c:v>kyu8bTVhXMU</c:v>
                </c:pt>
                <c:pt idx="582">
                  <c:v>SuUZftW4SFc</c:v>
                </c:pt>
                <c:pt idx="583">
                  <c:v>kN0kAoCENIQ</c:v>
                </c:pt>
                <c:pt idx="584">
                  <c:v>vD7bmadZb24</c:v>
                </c:pt>
                <c:pt idx="585">
                  <c:v>_uSbEKDaqkg</c:v>
                </c:pt>
                <c:pt idx="586">
                  <c:v>Dpz6P_nuLVk</c:v>
                </c:pt>
                <c:pt idx="587">
                  <c:v>70gAH9EwMSA</c:v>
                </c:pt>
                <c:pt idx="588">
                  <c:v>rZLhunJBQA4</c:v>
                </c:pt>
                <c:pt idx="589">
                  <c:v>Tdp8DqQcSPo</c:v>
                </c:pt>
                <c:pt idx="590">
                  <c:v>VnDwvHCjQGk</c:v>
                </c:pt>
                <c:pt idx="591">
                  <c:v>ixcHbuSOGWg</c:v>
                </c:pt>
                <c:pt idx="592">
                  <c:v>abdwSCHnrjI</c:v>
                </c:pt>
                <c:pt idx="593">
                  <c:v>p4lh1h5hdFI</c:v>
                </c:pt>
                <c:pt idx="594">
                  <c:v>D1WWGHcJfyA</c:v>
                </c:pt>
                <c:pt idx="595">
                  <c:v>cGIHV0mwnH4</c:v>
                </c:pt>
                <c:pt idx="596">
                  <c:v>48mhsixjAKA</c:v>
                </c:pt>
                <c:pt idx="597">
                  <c:v>vwTPlIGfoIY</c:v>
                </c:pt>
                <c:pt idx="598">
                  <c:v>MYnO9Gfh5ks</c:v>
                </c:pt>
                <c:pt idx="599">
                  <c:v>V6VDbyXacEw</c:v>
                </c:pt>
                <c:pt idx="600">
                  <c:v>dRlGT7Jug18</c:v>
                </c:pt>
                <c:pt idx="601">
                  <c:v>7FDaQbE44uY</c:v>
                </c:pt>
                <c:pt idx="602">
                  <c:v>uxLDNIUCshI</c:v>
                </c:pt>
                <c:pt idx="603">
                  <c:v>RMPxx71ICxk</c:v>
                </c:pt>
                <c:pt idx="604">
                  <c:v>nYMxERQLXG4</c:v>
                </c:pt>
                <c:pt idx="605">
                  <c:v>7871Mnrx50I</c:v>
                </c:pt>
                <c:pt idx="606">
                  <c:v>v_Mhpc0EtV8</c:v>
                </c:pt>
                <c:pt idx="607">
                  <c:v>szoHYZa6nxI</c:v>
                </c:pt>
                <c:pt idx="608">
                  <c:v>UAPBlI2f6ZU</c:v>
                </c:pt>
                <c:pt idx="609">
                  <c:v>sZSAZy4kvcY</c:v>
                </c:pt>
                <c:pt idx="610">
                  <c:v>O6BODAJVYc8</c:v>
                </c:pt>
                <c:pt idx="611">
                  <c:v>c1FAgTvoXOM</c:v>
                </c:pt>
                <c:pt idx="612">
                  <c:v>NKTCc6GctdI</c:v>
                </c:pt>
                <c:pt idx="613">
                  <c:v>ueB5Kahh8a8</c:v>
                </c:pt>
                <c:pt idx="614">
                  <c:v>9uqrmu5KNlg</c:v>
                </c:pt>
                <c:pt idx="615">
                  <c:v>nGbFMRnlynw</c:v>
                </c:pt>
                <c:pt idx="616">
                  <c:v>cvB57oklHlA</c:v>
                </c:pt>
                <c:pt idx="617">
                  <c:v>HQ97x0ldXWE</c:v>
                </c:pt>
                <c:pt idx="618">
                  <c:v>AY3kdHElha0</c:v>
                </c:pt>
                <c:pt idx="619">
                  <c:v>AoH3kYQUY7U</c:v>
                </c:pt>
                <c:pt idx="620">
                  <c:v>7nbeDO9nVi0</c:v>
                </c:pt>
                <c:pt idx="621">
                  <c:v>bPkprgUDnDo</c:v>
                </c:pt>
                <c:pt idx="622">
                  <c:v>Dmsoqlu2OIA</c:v>
                </c:pt>
                <c:pt idx="623">
                  <c:v>gAxAKtHJ5Ac</c:v>
                </c:pt>
                <c:pt idx="624">
                  <c:v>S9LBQhDsu84</c:v>
                </c:pt>
                <c:pt idx="625">
                  <c:v>ai5j09jamOc</c:v>
                </c:pt>
                <c:pt idx="626">
                  <c:v>uV3t0n-HX-Q</c:v>
                </c:pt>
                <c:pt idx="627">
                  <c:v>VJR5GrWGi4I</c:v>
                </c:pt>
                <c:pt idx="628">
                  <c:v>JutOx4C4Vxw</c:v>
                </c:pt>
                <c:pt idx="629">
                  <c:v>VYYD_tx4Akg</c:v>
                </c:pt>
                <c:pt idx="630">
                  <c:v>350GH2SoJrk</c:v>
                </c:pt>
                <c:pt idx="631">
                  <c:v>G1WOeDAg43c</c:v>
                </c:pt>
                <c:pt idx="632">
                  <c:v>tVICBY5TYK0</c:v>
                </c:pt>
                <c:pt idx="633">
                  <c:v>YUq4YX3me3U</c:v>
                </c:pt>
                <c:pt idx="634">
                  <c:v>ax5RMteun4o</c:v>
                </c:pt>
                <c:pt idx="635">
                  <c:v>X0v6vnvVXcw</c:v>
                </c:pt>
                <c:pt idx="636">
                  <c:v>YlbMkULufhU</c:v>
                </c:pt>
                <c:pt idx="637">
                  <c:v>pcQU_2XapWg</c:v>
                </c:pt>
                <c:pt idx="638">
                  <c:v>AafmzX3nvtM</c:v>
                </c:pt>
                <c:pt idx="639">
                  <c:v>6cgIUpAnjuk</c:v>
                </c:pt>
                <c:pt idx="640">
                  <c:v>tIetzuyc9EY</c:v>
                </c:pt>
                <c:pt idx="641">
                  <c:v>SMMjI0lswcg</c:v>
                </c:pt>
                <c:pt idx="642">
                  <c:v>oH0lQY_D680</c:v>
                </c:pt>
                <c:pt idx="643">
                  <c:v>jRGu4kK4rBE</c:v>
                </c:pt>
                <c:pt idx="644">
                  <c:v>udZU4Q84oPk</c:v>
                </c:pt>
                <c:pt idx="645">
                  <c:v>WIrNRPVpkOQ</c:v>
                </c:pt>
                <c:pt idx="646">
                  <c:v>Qdjna4Nh7DM</c:v>
                </c:pt>
                <c:pt idx="647">
                  <c:v>VfczC10yCUM</c:v>
                </c:pt>
                <c:pt idx="648">
                  <c:v>VbMWS3VJdsc</c:v>
                </c:pt>
                <c:pt idx="649">
                  <c:v>0cAZYbY87AE</c:v>
                </c:pt>
                <c:pt idx="650">
                  <c:v>sdOVNCkapM4</c:v>
                </c:pt>
                <c:pt idx="651">
                  <c:v>O67948Ka8Ns</c:v>
                </c:pt>
                <c:pt idx="652">
                  <c:v>xUGYcyGCfrY</c:v>
                </c:pt>
                <c:pt idx="653">
                  <c:v>m5SWt4wge48</c:v>
                </c:pt>
                <c:pt idx="654">
                  <c:v>ey1SQ-rz22E</c:v>
                </c:pt>
                <c:pt idx="655">
                  <c:v>QTNvSxTdyQ0</c:v>
                </c:pt>
                <c:pt idx="656">
                  <c:v>SSyfmhyQtNM</c:v>
                </c:pt>
                <c:pt idx="657">
                  <c:v>buZKS830Nwg</c:v>
                </c:pt>
                <c:pt idx="658">
                  <c:v>38T1Bpix7PM</c:v>
                </c:pt>
                <c:pt idx="659">
                  <c:v>f89pdcm2VTE</c:v>
                </c:pt>
                <c:pt idx="660">
                  <c:v>dDIDutEAJ5c</c:v>
                </c:pt>
                <c:pt idx="661">
                  <c:v>J5aEPVVqQek</c:v>
                </c:pt>
                <c:pt idx="662">
                  <c:v>Z9twWYOt-XI</c:v>
                </c:pt>
                <c:pt idx="663">
                  <c:v>WOgPy-OxhNE</c:v>
                </c:pt>
                <c:pt idx="664">
                  <c:v>WKKAwQK8Kmo</c:v>
                </c:pt>
                <c:pt idx="665">
                  <c:v>a6o7ivQhliU</c:v>
                </c:pt>
                <c:pt idx="666">
                  <c:v>yyvm8-r-LXY</c:v>
                </c:pt>
                <c:pt idx="667">
                  <c:v>pNAuV8vI5KI</c:v>
                </c:pt>
                <c:pt idx="668">
                  <c:v>D70QVwv7yCM</c:v>
                </c:pt>
                <c:pt idx="669">
                  <c:v>d3akXLIiV_k</c:v>
                </c:pt>
                <c:pt idx="670">
                  <c:v>7OHIsQzErtU</c:v>
                </c:pt>
                <c:pt idx="671">
                  <c:v>vA2VDUeWiqQ</c:v>
                </c:pt>
                <c:pt idx="672">
                  <c:v>zrBgITpmBEo</c:v>
                </c:pt>
                <c:pt idx="673">
                  <c:v>lec5QqY_KXg</c:v>
                </c:pt>
                <c:pt idx="674">
                  <c:v>thQyg1i5kI0</c:v>
                </c:pt>
                <c:pt idx="675">
                  <c:v>bSREeOmVWaQ</c:v>
                </c:pt>
                <c:pt idx="676">
                  <c:v>XGct6ibpx_U</c:v>
                </c:pt>
                <c:pt idx="677">
                  <c:v>YdW13DCWCMI</c:v>
                </c:pt>
                <c:pt idx="678">
                  <c:v>RS7M5nD1ZPg</c:v>
                </c:pt>
                <c:pt idx="679">
                  <c:v>qQkiqM-3Y8c</c:v>
                </c:pt>
                <c:pt idx="680">
                  <c:v>2HXKszbYPA8</c:v>
                </c:pt>
                <c:pt idx="681">
                  <c:v>seFsYoGFtQg</c:v>
                </c:pt>
                <c:pt idx="682">
                  <c:v>zj0AQTf3Zko</c:v>
                </c:pt>
                <c:pt idx="683">
                  <c:v>gZ64Kn1rIOk</c:v>
                </c:pt>
                <c:pt idx="684">
                  <c:v>dMcsNEm8iuU</c:v>
                </c:pt>
                <c:pt idx="685">
                  <c:v>3dDq4enbo5s</c:v>
                </c:pt>
                <c:pt idx="686">
                  <c:v>HrOtCXpPSuI</c:v>
                </c:pt>
                <c:pt idx="687">
                  <c:v>zX2bsGceI6M</c:v>
                </c:pt>
                <c:pt idx="688">
                  <c:v>itUrUflsJqo</c:v>
                </c:pt>
                <c:pt idx="689">
                  <c:v>Bu5o7AuiBb0</c:v>
                </c:pt>
                <c:pt idx="690">
                  <c:v>WBfmDXfoO08</c:v>
                </c:pt>
                <c:pt idx="691">
                  <c:v>G0L0wRoZpjc</c:v>
                </c:pt>
                <c:pt idx="692">
                  <c:v>XfTA-8RbG-8</c:v>
                </c:pt>
                <c:pt idx="693">
                  <c:v>0EHkVg_A9aM</c:v>
                </c:pt>
                <c:pt idx="694">
                  <c:v>DRMYl29FeFo</c:v>
                </c:pt>
                <c:pt idx="695">
                  <c:v>KhnheAEaj9Q</c:v>
                </c:pt>
                <c:pt idx="696">
                  <c:v>ViK1nbfo1J4</c:v>
                </c:pt>
                <c:pt idx="697">
                  <c:v>uhaAkwdWdsQ</c:v>
                </c:pt>
                <c:pt idx="698">
                  <c:v>GAAkHpwQA6Q</c:v>
                </c:pt>
                <c:pt idx="699">
                  <c:v>6OFreg9xSQI</c:v>
                </c:pt>
                <c:pt idx="700">
                  <c:v>3uLXSGTECJc</c:v>
                </c:pt>
                <c:pt idx="701">
                  <c:v>XJ-tMER8AZU</c:v>
                </c:pt>
                <c:pt idx="702">
                  <c:v>p5QpMIFz5Kc</c:v>
                </c:pt>
                <c:pt idx="703">
                  <c:v>P9IyhwSBqVU</c:v>
                </c:pt>
                <c:pt idx="704">
                  <c:v>7cqyH5d4VDM</c:v>
                </c:pt>
                <c:pt idx="705">
                  <c:v>DdIs03ufvxk</c:v>
                </c:pt>
                <c:pt idx="706">
                  <c:v>j1yfBTApgR8</c:v>
                </c:pt>
                <c:pt idx="707">
                  <c:v>Xrf4sk-26GU</c:v>
                </c:pt>
                <c:pt idx="708">
                  <c:v>5vfQJrkREsY</c:v>
                </c:pt>
                <c:pt idx="709">
                  <c:v>CcdgO10VbcQ</c:v>
                </c:pt>
                <c:pt idx="710">
                  <c:v>D5f1WGMQ7Ks</c:v>
                </c:pt>
                <c:pt idx="711">
                  <c:v>aLDjHS1HKpw</c:v>
                </c:pt>
                <c:pt idx="712">
                  <c:v>WJ0McnuNDmU</c:v>
                </c:pt>
                <c:pt idx="713">
                  <c:v>0Fo5rISAJAw</c:v>
                </c:pt>
                <c:pt idx="714">
                  <c:v>SKGT-n6HOr4</c:v>
                </c:pt>
                <c:pt idx="715">
                  <c:v>qDbMX3Efq_w</c:v>
                </c:pt>
                <c:pt idx="716">
                  <c:v>8wE-uGg2aYE</c:v>
                </c:pt>
                <c:pt idx="717">
                  <c:v>hKBuF3fqyqI</c:v>
                </c:pt>
                <c:pt idx="718">
                  <c:v>Mi1RcXq40VQ</c:v>
                </c:pt>
                <c:pt idx="719">
                  <c:v>2_wrY5hVlA4</c:v>
                </c:pt>
                <c:pt idx="720">
                  <c:v>4MjERKVBs1Q</c:v>
                </c:pt>
                <c:pt idx="721">
                  <c:v>mzu7Tp5yivE</c:v>
                </c:pt>
                <c:pt idx="722">
                  <c:v>KAKkmkL78_w</c:v>
                </c:pt>
                <c:pt idx="723">
                  <c:v>EKOwnGG-Bno</c:v>
                </c:pt>
                <c:pt idx="724">
                  <c:v>PdCpZF-RWnE</c:v>
                </c:pt>
                <c:pt idx="725">
                  <c:v>nuIoxlJYCXI</c:v>
                </c:pt>
                <c:pt idx="726">
                  <c:v>kPu7_3IWjkY</c:v>
                </c:pt>
                <c:pt idx="727">
                  <c:v>J8nP4-p5wNg</c:v>
                </c:pt>
                <c:pt idx="728">
                  <c:v>tcwRfPW7XeU</c:v>
                </c:pt>
                <c:pt idx="729">
                  <c:v>rodoPgWosQ0</c:v>
                </c:pt>
                <c:pt idx="730">
                  <c:v>i6VtZTMP38w</c:v>
                </c:pt>
                <c:pt idx="731">
                  <c:v>p_Bk4dDcuOo</c:v>
                </c:pt>
                <c:pt idx="732">
                  <c:v>WKUr-p4ow2c</c:v>
                </c:pt>
                <c:pt idx="733">
                  <c:v>i-xrMLcMVpU</c:v>
                </c:pt>
                <c:pt idx="734">
                  <c:v>egPz6fzW6B8</c:v>
                </c:pt>
                <c:pt idx="735">
                  <c:v>UGmEHJrSHU4</c:v>
                </c:pt>
                <c:pt idx="736">
                  <c:v>HloFxmBx0Mo</c:v>
                </c:pt>
                <c:pt idx="737">
                  <c:v>K6INLhebnO4</c:v>
                </c:pt>
                <c:pt idx="738">
                  <c:v>sYShOdcz7vU</c:v>
                </c:pt>
                <c:pt idx="739">
                  <c:v>5-gfTwWPBQ4</c:v>
                </c:pt>
                <c:pt idx="740">
                  <c:v>nxgfycWmzb0</c:v>
                </c:pt>
                <c:pt idx="741">
                  <c:v>GHXFS_3MW2g</c:v>
                </c:pt>
                <c:pt idx="742">
                  <c:v>M2jslfpCAtM</c:v>
                </c:pt>
                <c:pt idx="743">
                  <c:v>1SiKopOt-QM</c:v>
                </c:pt>
                <c:pt idx="744">
                  <c:v>_JWd6I6jPC4</c:v>
                </c:pt>
                <c:pt idx="745">
                  <c:v>L75Y1UT4Tgc</c:v>
                </c:pt>
                <c:pt idx="746">
                  <c:v>4H0NwU_VCjY</c:v>
                </c:pt>
                <c:pt idx="747">
                  <c:v>UR95MievQDE</c:v>
                </c:pt>
                <c:pt idx="748">
                  <c:v>QRzR6bvnvD4</c:v>
                </c:pt>
                <c:pt idx="749">
                  <c:v>P9FalSGqDsk</c:v>
                </c:pt>
                <c:pt idx="750">
                  <c:v>i31kP_hMGDc</c:v>
                </c:pt>
                <c:pt idx="751">
                  <c:v>Z6JL5ofMfZM</c:v>
                </c:pt>
                <c:pt idx="752">
                  <c:v>NSPVjJp4M2Y</c:v>
                </c:pt>
                <c:pt idx="753">
                  <c:v>0p8etxoBJaI</c:v>
                </c:pt>
                <c:pt idx="754">
                  <c:v>4ClJxhNb1ko</c:v>
                </c:pt>
                <c:pt idx="755">
                  <c:v>CNktdMtSRkw</c:v>
                </c:pt>
                <c:pt idx="756">
                  <c:v>h8ADs73_1e8</c:v>
                </c:pt>
                <c:pt idx="757">
                  <c:v>WJ_9PSzvroo</c:v>
                </c:pt>
                <c:pt idx="758">
                  <c:v>c4YoheHnYw8</c:v>
                </c:pt>
                <c:pt idx="759">
                  <c:v>kOhtUuqMWZc</c:v>
                </c:pt>
                <c:pt idx="760">
                  <c:v>_2TcCxVbQAU</c:v>
                </c:pt>
                <c:pt idx="761">
                  <c:v>AHDiwTna9uQ</c:v>
                </c:pt>
                <c:pt idx="762">
                  <c:v>EmqcUDuEAWc</c:v>
                </c:pt>
                <c:pt idx="763">
                  <c:v>L7ikn3dU7R4</c:v>
                </c:pt>
                <c:pt idx="764">
                  <c:v>7Sfx30vFhqo</c:v>
                </c:pt>
                <c:pt idx="765">
                  <c:v>4xteqYyVFfg</c:v>
                </c:pt>
                <c:pt idx="766">
                  <c:v>ikVJf_r2uiM</c:v>
                </c:pt>
                <c:pt idx="767">
                  <c:v>OIVIbeZdhTQ</c:v>
                </c:pt>
                <c:pt idx="768">
                  <c:v>A1li901UC70</c:v>
                </c:pt>
                <c:pt idx="769">
                  <c:v>zD43oam-e4A</c:v>
                </c:pt>
                <c:pt idx="770">
                  <c:v>DTuf5tkU_Bo</c:v>
                </c:pt>
                <c:pt idx="771">
                  <c:v>9uGJJtTkj-c</c:v>
                </c:pt>
                <c:pt idx="772">
                  <c:v>oUs9V0GzZxo</c:v>
                </c:pt>
                <c:pt idx="773">
                  <c:v>rRdTqscfvMI</c:v>
                </c:pt>
                <c:pt idx="774">
                  <c:v>QJQo4aKQCG4</c:v>
                </c:pt>
                <c:pt idx="775">
                  <c:v>ru_jfc4AT1c</c:v>
                </c:pt>
                <c:pt idx="776">
                  <c:v>DmTdW6vbCaw</c:v>
                </c:pt>
                <c:pt idx="777">
                  <c:v>VyT3tAneQ6c</c:v>
                </c:pt>
                <c:pt idx="778">
                  <c:v>D9IZgUSm4WQ</c:v>
                </c:pt>
                <c:pt idx="779">
                  <c:v>JZkOx9rkoUs</c:v>
                </c:pt>
                <c:pt idx="780">
                  <c:v>s0kQR_ktoy4</c:v>
                </c:pt>
                <c:pt idx="781">
                  <c:v>HVuekli_gxA</c:v>
                </c:pt>
                <c:pt idx="782">
                  <c:v>kBu-GiDS1oE</c:v>
                </c:pt>
                <c:pt idx="783">
                  <c:v>a8nudkIzteo</c:v>
                </c:pt>
                <c:pt idx="784">
                  <c:v>JtgAw5TYJpk</c:v>
                </c:pt>
                <c:pt idx="785">
                  <c:v>fY2nVjyROAo</c:v>
                </c:pt>
                <c:pt idx="786">
                  <c:v>M6b_2xbQwoA</c:v>
                </c:pt>
                <c:pt idx="787">
                  <c:v>N0i_SvIv9RA</c:v>
                </c:pt>
                <c:pt idx="788">
                  <c:v>sVA-SDYndg8</c:v>
                </c:pt>
                <c:pt idx="789">
                  <c:v>PHP4w6vDjug</c:v>
                </c:pt>
                <c:pt idx="790">
                  <c:v>z9nlOnOE29U</c:v>
                </c:pt>
                <c:pt idx="791">
                  <c:v>xPRWr1dy7y4</c:v>
                </c:pt>
                <c:pt idx="792">
                  <c:v>UIxlW9aySJw</c:v>
                </c:pt>
                <c:pt idx="793">
                  <c:v>HjpqTZZoDwY</c:v>
                </c:pt>
                <c:pt idx="794">
                  <c:v>1Fz0tqWvkig</c:v>
                </c:pt>
                <c:pt idx="795">
                  <c:v>u7Mqc3CPmww</c:v>
                </c:pt>
                <c:pt idx="796">
                  <c:v>zrJEfX-BRQk</c:v>
                </c:pt>
                <c:pt idx="797">
                  <c:v>yzr0I4s2qDc</c:v>
                </c:pt>
                <c:pt idx="798">
                  <c:v>56wsoqusHww</c:v>
                </c:pt>
                <c:pt idx="799">
                  <c:v>XRZp78VhNpY</c:v>
                </c:pt>
                <c:pt idx="800">
                  <c:v>Z5Zcpa1Cgzs</c:v>
                </c:pt>
                <c:pt idx="801">
                  <c:v>Edh51Ndl83M</c:v>
                </c:pt>
                <c:pt idx="802">
                  <c:v>EcJGGe5D3qE</c:v>
                </c:pt>
                <c:pt idx="803">
                  <c:v>CcVzP9NPhmo</c:v>
                </c:pt>
                <c:pt idx="804">
                  <c:v>NQfBeJCvhyw</c:v>
                </c:pt>
                <c:pt idx="805">
                  <c:v>wiDdIq4UPIM</c:v>
                </c:pt>
                <c:pt idx="806">
                  <c:v>BJ6lZSds_y8</c:v>
                </c:pt>
                <c:pt idx="807">
                  <c:v>nws_IJm2CzE</c:v>
                </c:pt>
                <c:pt idx="808">
                  <c:v>gWBYfSTI5rM</c:v>
                </c:pt>
                <c:pt idx="809">
                  <c:v>oe1dz3vd7sE</c:v>
                </c:pt>
                <c:pt idx="810">
                  <c:v>TS_mtju-lYo</c:v>
                </c:pt>
                <c:pt idx="811">
                  <c:v>uBUyXh-llBY</c:v>
                </c:pt>
                <c:pt idx="812">
                  <c:v>vxyjN1VouQY</c:v>
                </c:pt>
                <c:pt idx="813">
                  <c:v>3mrev4uOh-0</c:v>
                </c:pt>
                <c:pt idx="814">
                  <c:v>NDKwzQSLSlM</c:v>
                </c:pt>
                <c:pt idx="815">
                  <c:v>w5SYACJ1g6g</c:v>
                </c:pt>
                <c:pt idx="816">
                  <c:v>wJs0yai2t-w</c:v>
                </c:pt>
                <c:pt idx="817">
                  <c:v>DA_S-OBJvQ8</c:v>
                </c:pt>
                <c:pt idx="818">
                  <c:v>qLSbEP1PEGA</c:v>
                </c:pt>
                <c:pt idx="819">
                  <c:v>CZtzTRctSu8</c:v>
                </c:pt>
                <c:pt idx="820">
                  <c:v>SZzvIuiAZm8</c:v>
                </c:pt>
                <c:pt idx="821">
                  <c:v>fi6xluHxlEY</c:v>
                </c:pt>
                <c:pt idx="822">
                  <c:v>R2YVa4Nirsc</c:v>
                </c:pt>
                <c:pt idx="823">
                  <c:v>Hr4r0smKFTQ</c:v>
                </c:pt>
                <c:pt idx="824">
                  <c:v>CyPPi6T3D3s</c:v>
                </c:pt>
                <c:pt idx="825">
                  <c:v>fVF8btITRjg</c:v>
                </c:pt>
                <c:pt idx="826">
                  <c:v>8oOJGEqh0tY</c:v>
                </c:pt>
                <c:pt idx="827">
                  <c:v>Bbd0DZp6cvM</c:v>
                </c:pt>
                <c:pt idx="828">
                  <c:v>BfDC0Yb1Cs4</c:v>
                </c:pt>
                <c:pt idx="829">
                  <c:v>15hnUYpf3jE</c:v>
                </c:pt>
                <c:pt idx="830">
                  <c:v>8oqkT0CDL2Q</c:v>
                </c:pt>
                <c:pt idx="831">
                  <c:v>Dk_ucV8Nmtg</c:v>
                </c:pt>
                <c:pt idx="832">
                  <c:v>5QWidvvNzGQ</c:v>
                </c:pt>
                <c:pt idx="833">
                  <c:v>FeUNRCV24jE</c:v>
                </c:pt>
                <c:pt idx="834">
                  <c:v>jP2IFDQGBIc</c:v>
                </c:pt>
                <c:pt idx="835">
                  <c:v>X4XLRhUoWk8</c:v>
                </c:pt>
                <c:pt idx="836">
                  <c:v>59B8UR6l824</c:v>
                </c:pt>
                <c:pt idx="837">
                  <c:v>_LyOI8lyIyg</c:v>
                </c:pt>
                <c:pt idx="838">
                  <c:v>xRMJ2ffyx-c</c:v>
                </c:pt>
                <c:pt idx="839">
                  <c:v>IAaBzsxySqk</c:v>
                </c:pt>
                <c:pt idx="840">
                  <c:v>nqm_R2Ho06A</c:v>
                </c:pt>
                <c:pt idx="841">
                  <c:v>QPA04zwJuUE</c:v>
                </c:pt>
                <c:pt idx="842">
                  <c:v>cMbAt6HwnIc</c:v>
                </c:pt>
                <c:pt idx="843">
                  <c:v>HhNjMDjqrUY</c:v>
                </c:pt>
                <c:pt idx="844">
                  <c:v>7KsLS3kfakI</c:v>
                </c:pt>
                <c:pt idx="845">
                  <c:v>98sRjs-nhzE</c:v>
                </c:pt>
                <c:pt idx="846">
                  <c:v>PoFWt3TJaYg</c:v>
                </c:pt>
                <c:pt idx="847">
                  <c:v>5nO1H7kNNwM</c:v>
                </c:pt>
                <c:pt idx="848">
                  <c:v>s7h2qOMw--o</c:v>
                </c:pt>
                <c:pt idx="849">
                  <c:v>pgGFtL3tfE4</c:v>
                </c:pt>
                <c:pt idx="850">
                  <c:v>yX0H6cExeTQ</c:v>
                </c:pt>
                <c:pt idx="851">
                  <c:v>06nBPJaLIP8</c:v>
                </c:pt>
                <c:pt idx="852">
                  <c:v>3-9J-TVgHoA</c:v>
                </c:pt>
                <c:pt idx="853">
                  <c:v>TtLv2thtu2s</c:v>
                </c:pt>
                <c:pt idx="854">
                  <c:v>oGyboe1YzWc</c:v>
                </c:pt>
                <c:pt idx="855">
                  <c:v>TPUssJ75Bek</c:v>
                </c:pt>
                <c:pt idx="856">
                  <c:v>0xwGK7apOQY</c:v>
                </c:pt>
                <c:pt idx="857">
                  <c:v>8GWI--fsj_o</c:v>
                </c:pt>
                <c:pt idx="858">
                  <c:v>EsNtFuysX0A</c:v>
                </c:pt>
                <c:pt idx="859">
                  <c:v>czMLYetYUb4</c:v>
                </c:pt>
                <c:pt idx="860">
                  <c:v>U-nitbDOZaY</c:v>
                </c:pt>
                <c:pt idx="861">
                  <c:v>ziA9AJ_avE8</c:v>
                </c:pt>
                <c:pt idx="862">
                  <c:v>Dsvs0JUVKk8</c:v>
                </c:pt>
                <c:pt idx="863">
                  <c:v>5OTSFVnjUg0</c:v>
                </c:pt>
                <c:pt idx="864">
                  <c:v>WWFblMW84Kk</c:v>
                </c:pt>
                <c:pt idx="865">
                  <c:v>GkNvNv9_NAw</c:v>
                </c:pt>
                <c:pt idx="866">
                  <c:v>a6ICjHlzT78</c:v>
                </c:pt>
                <c:pt idx="867">
                  <c:v>tOkX7_Ny0fk</c:v>
                </c:pt>
                <c:pt idx="868">
                  <c:v>3lPfhAeO5EA</c:v>
                </c:pt>
                <c:pt idx="869">
                  <c:v>_Ct7yN_iELM</c:v>
                </c:pt>
                <c:pt idx="870">
                  <c:v>1uZj8J2wkJU</c:v>
                </c:pt>
                <c:pt idx="871">
                  <c:v>0C6b6U9fz68</c:v>
                </c:pt>
                <c:pt idx="872">
                  <c:v>8uP-fpQJT3s</c:v>
                </c:pt>
                <c:pt idx="873">
                  <c:v>3HqhNkYmchA</c:v>
                </c:pt>
                <c:pt idx="874">
                  <c:v>PSQAW9zXPpA</c:v>
                </c:pt>
                <c:pt idx="875">
                  <c:v>sC7R_93Jhx0</c:v>
                </c:pt>
                <c:pt idx="876">
                  <c:v>mcC4aHV-a4U</c:v>
                </c:pt>
                <c:pt idx="877">
                  <c:v>UxdZJDw3cdA</c:v>
                </c:pt>
                <c:pt idx="878">
                  <c:v>wWHDej0DBGo</c:v>
                </c:pt>
                <c:pt idx="879">
                  <c:v>gcqAGyvzRF4</c:v>
                </c:pt>
                <c:pt idx="880">
                  <c:v>u30dk3yedaA</c:v>
                </c:pt>
                <c:pt idx="881">
                  <c:v>C4Ho1M-U2jY</c:v>
                </c:pt>
                <c:pt idx="882">
                  <c:v>BCoDeTiKBYY</c:v>
                </c:pt>
                <c:pt idx="883">
                  <c:v>vDUasQsg178</c:v>
                </c:pt>
                <c:pt idx="884">
                  <c:v>ZzSkpyJhOTA</c:v>
                </c:pt>
                <c:pt idx="885">
                  <c:v>XMEQ1Limy3A</c:v>
                </c:pt>
                <c:pt idx="886">
                  <c:v>lDrSS-1trY4</c:v>
                </c:pt>
                <c:pt idx="887">
                  <c:v>62n4FHPBe6U</c:v>
                </c:pt>
                <c:pt idx="888">
                  <c:v>fripL1sdPuY</c:v>
                </c:pt>
                <c:pt idx="889">
                  <c:v>VnDBDkIdG74</c:v>
                </c:pt>
                <c:pt idx="890">
                  <c:v>Zs76f8pAt_E</c:v>
                </c:pt>
                <c:pt idx="891">
                  <c:v>z9Av-KSAU7A</c:v>
                </c:pt>
                <c:pt idx="892">
                  <c:v>NXhcT_R-EDk</c:v>
                </c:pt>
                <c:pt idx="893">
                  <c:v>ABWzIV3o_jE</c:v>
                </c:pt>
                <c:pt idx="894">
                  <c:v>aC6FWYEFFHw</c:v>
                </c:pt>
                <c:pt idx="895">
                  <c:v>qhFkHK5lR_s</c:v>
                </c:pt>
                <c:pt idx="896">
                  <c:v>yAZkC7nM0d4</c:v>
                </c:pt>
                <c:pt idx="897">
                  <c:v>hrsxnbK5tws</c:v>
                </c:pt>
                <c:pt idx="898">
                  <c:v>ocrKK0HD5fg</c:v>
                </c:pt>
                <c:pt idx="899">
                  <c:v>ewhP1hGIbdA</c:v>
                </c:pt>
                <c:pt idx="900">
                  <c:v>O5TQnXog11Q</c:v>
                </c:pt>
                <c:pt idx="901">
                  <c:v>bhYapjcdQvM</c:v>
                </c:pt>
                <c:pt idx="902">
                  <c:v>KjJ6jg2Zic8</c:v>
                </c:pt>
                <c:pt idx="903">
                  <c:v>9iTx_qgFzTg</c:v>
                </c:pt>
                <c:pt idx="904">
                  <c:v>0GSm6n6oob8</c:v>
                </c:pt>
                <c:pt idx="905">
                  <c:v>e9QX9HK84BM</c:v>
                </c:pt>
                <c:pt idx="906">
                  <c:v>2GFR_b50EKM</c:v>
                </c:pt>
                <c:pt idx="907">
                  <c:v>4Td7ImSgVvI</c:v>
                </c:pt>
                <c:pt idx="908">
                  <c:v>MlEQZ0qY7vk</c:v>
                </c:pt>
                <c:pt idx="909">
                  <c:v>GjDK_6NtYGQ</c:v>
                </c:pt>
                <c:pt idx="910">
                  <c:v>NMtASo9TcXI</c:v>
                </c:pt>
                <c:pt idx="911">
                  <c:v>Qzsnda62XLc</c:v>
                </c:pt>
                <c:pt idx="912">
                  <c:v>r9uukMoFXGY</c:v>
                </c:pt>
                <c:pt idx="913">
                  <c:v>QMK1Pb1xugg</c:v>
                </c:pt>
                <c:pt idx="914">
                  <c:v>h55cA7ejqw8</c:v>
                </c:pt>
                <c:pt idx="915">
                  <c:v>FZuqhiiHB0Y</c:v>
                </c:pt>
                <c:pt idx="916">
                  <c:v>M1UrYZ5etko</c:v>
                </c:pt>
                <c:pt idx="917">
                  <c:v>lplrTS5ONlg</c:v>
                </c:pt>
                <c:pt idx="918">
                  <c:v>0ukQpPD0P7Q</c:v>
                </c:pt>
                <c:pt idx="919">
                  <c:v>JQyK_3sxvl8</c:v>
                </c:pt>
                <c:pt idx="920">
                  <c:v>dugthvpLWPE</c:v>
                </c:pt>
                <c:pt idx="921">
                  <c:v>H2F1ljARfkw</c:v>
                </c:pt>
                <c:pt idx="922">
                  <c:v>VlDQAWVjYuY</c:v>
                </c:pt>
                <c:pt idx="923">
                  <c:v>UwH743ficgM</c:v>
                </c:pt>
                <c:pt idx="924">
                  <c:v>2jN3awB7Mmg</c:v>
                </c:pt>
                <c:pt idx="925">
                  <c:v>w6ytCQqNj1o</c:v>
                </c:pt>
                <c:pt idx="926">
                  <c:v>Yy2b1ePtnDo</c:v>
                </c:pt>
                <c:pt idx="927">
                  <c:v>YcqEnrmYAN4</c:v>
                </c:pt>
                <c:pt idx="928">
                  <c:v>l9BGsZ48Kxc</c:v>
                </c:pt>
                <c:pt idx="929">
                  <c:v>UzEiuvPrBHM</c:v>
                </c:pt>
                <c:pt idx="930">
                  <c:v>IOgebe_P9co</c:v>
                </c:pt>
                <c:pt idx="931">
                  <c:v>ukH87fPZ8K0</c:v>
                </c:pt>
                <c:pt idx="932">
                  <c:v>NN8ddEgtm9o</c:v>
                </c:pt>
                <c:pt idx="933">
                  <c:v>QFHLn5HrESg</c:v>
                </c:pt>
                <c:pt idx="934">
                  <c:v>J7oiTMFXeTI</c:v>
                </c:pt>
                <c:pt idx="935">
                  <c:v>7XdUjBemF64</c:v>
                </c:pt>
                <c:pt idx="936">
                  <c:v>CCV1YVyEI74</c:v>
                </c:pt>
                <c:pt idx="937">
                  <c:v>cYYiGxRBy6c</c:v>
                </c:pt>
                <c:pt idx="938">
                  <c:v>ZN-99DI1-7A</c:v>
                </c:pt>
                <c:pt idx="939">
                  <c:v>l331sYg4F2E</c:v>
                </c:pt>
                <c:pt idx="940">
                  <c:v>KDRlqiiz5oU</c:v>
                </c:pt>
                <c:pt idx="941">
                  <c:v>h6Av9oaYPpM</c:v>
                </c:pt>
                <c:pt idx="942">
                  <c:v>xnDdbSwAA7s</c:v>
                </c:pt>
                <c:pt idx="943">
                  <c:v>deKWUn7r-_8</c:v>
                </c:pt>
                <c:pt idx="944">
                  <c:v>2SGA9KJkLbY</c:v>
                </c:pt>
                <c:pt idx="945">
                  <c:v>kq4NCCrMSH8</c:v>
                </c:pt>
                <c:pt idx="946">
                  <c:v>oUuOmhVc7Ro</c:v>
                </c:pt>
                <c:pt idx="947">
                  <c:v>_-ftf0qBeIo</c:v>
                </c:pt>
                <c:pt idx="948">
                  <c:v>rGj9aI4yr3Q</c:v>
                </c:pt>
                <c:pt idx="949">
                  <c:v>jMgjTPPNRVs</c:v>
                </c:pt>
                <c:pt idx="950">
                  <c:v>5p-MHALEVTY</c:v>
                </c:pt>
                <c:pt idx="951">
                  <c:v>24gQwfD5h_8</c:v>
                </c:pt>
                <c:pt idx="952">
                  <c:v>KvBRsBuQeOE</c:v>
                </c:pt>
                <c:pt idx="953">
                  <c:v>4TqgdXPVLAM</c:v>
                </c:pt>
                <c:pt idx="954">
                  <c:v>lqUNMxmWeCQ</c:v>
                </c:pt>
                <c:pt idx="955">
                  <c:v>4db6jfnXtJ8</c:v>
                </c:pt>
                <c:pt idx="956">
                  <c:v>TMZ8LBAFcx0</c:v>
                </c:pt>
                <c:pt idx="957">
                  <c:v>RbqWaACgK4g</c:v>
                </c:pt>
                <c:pt idx="958">
                  <c:v>9TXT6dE9QWk</c:v>
                </c:pt>
                <c:pt idx="959">
                  <c:v>e7hy7OVzbq0</c:v>
                </c:pt>
                <c:pt idx="960">
                  <c:v>U5Q0J1fpswU</c:v>
                </c:pt>
                <c:pt idx="961">
                  <c:v>EFe32W3DgM4</c:v>
                </c:pt>
                <c:pt idx="962">
                  <c:v>51BOpokB5Oo</c:v>
                </c:pt>
                <c:pt idx="963">
                  <c:v>3tgxP2G_l-E</c:v>
                </c:pt>
                <c:pt idx="964">
                  <c:v>85LPF34UQaQ</c:v>
                </c:pt>
                <c:pt idx="965">
                  <c:v>OFYv_S_2Aw8</c:v>
                </c:pt>
                <c:pt idx="966">
                  <c:v>G_sSD2tAbbE</c:v>
                </c:pt>
                <c:pt idx="967">
                  <c:v>mxexD8ZD4KY</c:v>
                </c:pt>
                <c:pt idx="968">
                  <c:v>nkmpJrrgcoY</c:v>
                </c:pt>
                <c:pt idx="969">
                  <c:v>wDZihGJWtFE</c:v>
                </c:pt>
                <c:pt idx="970">
                  <c:v>1KXiKD08og0</c:v>
                </c:pt>
                <c:pt idx="971">
                  <c:v>4atZDLKlHJw</c:v>
                </c:pt>
                <c:pt idx="972">
                  <c:v>51XkDLk-uwg</c:v>
                </c:pt>
                <c:pt idx="973">
                  <c:v>Lbly-z-klMw</c:v>
                </c:pt>
                <c:pt idx="974">
                  <c:v>CJbrks5FR88</c:v>
                </c:pt>
                <c:pt idx="975">
                  <c:v>zZYIoa_fBhY</c:v>
                </c:pt>
                <c:pt idx="976">
                  <c:v>ynNdF2L8rp4</c:v>
                </c:pt>
                <c:pt idx="977">
                  <c:v>u2yGjSib0W4</c:v>
                </c:pt>
                <c:pt idx="978">
                  <c:v>Rw7oqsdExV8</c:v>
                </c:pt>
                <c:pt idx="979">
                  <c:v>5YVoiSpnXJU</c:v>
                </c:pt>
                <c:pt idx="980">
                  <c:v>NRAmKOgukKs</c:v>
                </c:pt>
                <c:pt idx="981">
                  <c:v>p32g56xXJuA</c:v>
                </c:pt>
                <c:pt idx="982">
                  <c:v>ldoGNKM5QCc</c:v>
                </c:pt>
                <c:pt idx="983">
                  <c:v>2mJ1960PMW4</c:v>
                </c:pt>
                <c:pt idx="984">
                  <c:v>dDo186kzOo0</c:v>
                </c:pt>
                <c:pt idx="985">
                  <c:v>LY0xoKDA1rk</c:v>
                </c:pt>
                <c:pt idx="986">
                  <c:v>HMO894wG_Yw</c:v>
                </c:pt>
                <c:pt idx="987">
                  <c:v>UyVpsuzb1xo</c:v>
                </c:pt>
                <c:pt idx="988">
                  <c:v>8IdJCVD6ze4</c:v>
                </c:pt>
                <c:pt idx="989">
                  <c:v>mySZlV9rDE8</c:v>
                </c:pt>
                <c:pt idx="990">
                  <c:v>F2tVclsWeNs</c:v>
                </c:pt>
                <c:pt idx="991">
                  <c:v>YAdwCVhVcmY</c:v>
                </c:pt>
                <c:pt idx="992">
                  <c:v>I_lZ_a0H60k</c:v>
                </c:pt>
                <c:pt idx="993">
                  <c:v>jVjLsidcT1A</c:v>
                </c:pt>
                <c:pt idx="994">
                  <c:v>3Yxhskepn1Q</c:v>
                </c:pt>
                <c:pt idx="995">
                  <c:v>fARWo2qmlmI</c:v>
                </c:pt>
                <c:pt idx="996">
                  <c:v>pR5tq_CrXlg</c:v>
                </c:pt>
                <c:pt idx="997">
                  <c:v>DR5H0mMDUOY</c:v>
                </c:pt>
                <c:pt idx="998">
                  <c:v>wKkmHM8IFbc</c:v>
                </c:pt>
                <c:pt idx="999">
                  <c:v>y6YY8-k9Cwg</c:v>
                </c:pt>
                <c:pt idx="1000">
                  <c:v>9OjJghjDphM</c:v>
                </c:pt>
                <c:pt idx="1001">
                  <c:v>33eOAeFXL6k</c:v>
                </c:pt>
                <c:pt idx="1002">
                  <c:v>TqoeZccmxtQ</c:v>
                </c:pt>
                <c:pt idx="1003">
                  <c:v>1P2Ihk16s_I</c:v>
                </c:pt>
                <c:pt idx="1004">
                  <c:v>p5ikQNGr57o</c:v>
                </c:pt>
                <c:pt idx="1005">
                  <c:v>18a8jKu2M_I</c:v>
                </c:pt>
                <c:pt idx="1006">
                  <c:v>vr60Uo-Woms</c:v>
                </c:pt>
                <c:pt idx="1007">
                  <c:v>nepvrN5B2fo</c:v>
                </c:pt>
                <c:pt idx="1008">
                  <c:v>990dmfy5VOs</c:v>
                </c:pt>
                <c:pt idx="1009">
                  <c:v>MuqMlQsGUrw</c:v>
                </c:pt>
                <c:pt idx="1010">
                  <c:v>oU_7FZ0cIxw</c:v>
                </c:pt>
                <c:pt idx="1011">
                  <c:v>pVBaF7oEs54</c:v>
                </c:pt>
                <c:pt idx="1012">
                  <c:v>MHlUPquo2Ic</c:v>
                </c:pt>
                <c:pt idx="1013">
                  <c:v>uWG06ChpehA</c:v>
                </c:pt>
                <c:pt idx="1014">
                  <c:v>2B8kcxeYinI</c:v>
                </c:pt>
                <c:pt idx="1015">
                  <c:v>LSDZFdEyS88</c:v>
                </c:pt>
                <c:pt idx="1016">
                  <c:v>I37Aa8AAXXQ</c:v>
                </c:pt>
                <c:pt idx="1017">
                  <c:v>w2XhO25Kdqo</c:v>
                </c:pt>
                <c:pt idx="1018">
                  <c:v>TaTPmVO0Hpg</c:v>
                </c:pt>
                <c:pt idx="1019">
                  <c:v>B56WNdMHtjQ</c:v>
                </c:pt>
                <c:pt idx="1020">
                  <c:v>-PUSnD-83as</c:v>
                </c:pt>
                <c:pt idx="1021">
                  <c:v>SYsWRKHSUhI</c:v>
                </c:pt>
                <c:pt idx="1022">
                  <c:v>ul6tkHoVFg0</c:v>
                </c:pt>
                <c:pt idx="1023">
                  <c:v>dd_T2tPt-RI</c:v>
                </c:pt>
                <c:pt idx="1024">
                  <c:v>Xy-dTJIzJIs</c:v>
                </c:pt>
                <c:pt idx="1025">
                  <c:v>ILUSi6I0cX4</c:v>
                </c:pt>
                <c:pt idx="1026">
                  <c:v>0x4ClXqDRf8</c:v>
                </c:pt>
                <c:pt idx="1027">
                  <c:v>VUHt6q5kU74</c:v>
                </c:pt>
                <c:pt idx="1028">
                  <c:v>VRn0IcoDWxM</c:v>
                </c:pt>
                <c:pt idx="1029">
                  <c:v>QTyKibeDKGs</c:v>
                </c:pt>
                <c:pt idx="1030">
                  <c:v>7wNy9QrY4t8</c:v>
                </c:pt>
                <c:pt idx="1031">
                  <c:v>s6pM3FlBcAw</c:v>
                </c:pt>
                <c:pt idx="1032">
                  <c:v>H1N14xPRvoY</c:v>
                </c:pt>
                <c:pt idx="1033">
                  <c:v>xea6kn4vxPI</c:v>
                </c:pt>
                <c:pt idx="1034">
                  <c:v>6vbs7z1Sttc</c:v>
                </c:pt>
                <c:pt idx="1035">
                  <c:v>uz7DycAvLtU</c:v>
                </c:pt>
                <c:pt idx="1036">
                  <c:v>hOoqzQm_c5I</c:v>
                </c:pt>
                <c:pt idx="1037">
                  <c:v>FwBHy9h2iPk</c:v>
                </c:pt>
                <c:pt idx="1038">
                  <c:v>S6OAoRLOIdY</c:v>
                </c:pt>
                <c:pt idx="1039">
                  <c:v>tM-5hUMkXFU</c:v>
                </c:pt>
                <c:pt idx="1040">
                  <c:v>KYLRBbSXmBM</c:v>
                </c:pt>
                <c:pt idx="1041">
                  <c:v>_g3CYTjLmS4</c:v>
                </c:pt>
                <c:pt idx="1042">
                  <c:v>Lkn1Op_Mwow</c:v>
                </c:pt>
                <c:pt idx="1043">
                  <c:v>ZRYRF34topA</c:v>
                </c:pt>
                <c:pt idx="1044">
                  <c:v>UaRvcBcwRPM</c:v>
                </c:pt>
                <c:pt idx="1045">
                  <c:v>VKsGT2mPEfA</c:v>
                </c:pt>
                <c:pt idx="1046">
                  <c:v>uzW7ZXp1f7s</c:v>
                </c:pt>
                <c:pt idx="1047">
                  <c:v>9gMi5QUZHyw</c:v>
                </c:pt>
                <c:pt idx="1048">
                  <c:v>voEc070V4T4</c:v>
                </c:pt>
                <c:pt idx="1049">
                  <c:v>gIeounmHjPY</c:v>
                </c:pt>
                <c:pt idx="1050">
                  <c:v>NfZJYqDL1WY</c:v>
                </c:pt>
                <c:pt idx="1051">
                  <c:v>OGmQxrupemQ</c:v>
                </c:pt>
                <c:pt idx="1052">
                  <c:v>OVPzKudvpWA</c:v>
                </c:pt>
                <c:pt idx="1053">
                  <c:v>zRdxP3PbUVk</c:v>
                </c:pt>
                <c:pt idx="1054">
                  <c:v>clCzp59Qk60</c:v>
                </c:pt>
                <c:pt idx="1055">
                  <c:v>lCe-VW4E5yA</c:v>
                </c:pt>
                <c:pt idx="1056">
                  <c:v>gruGp8bzS7Y</c:v>
                </c:pt>
                <c:pt idx="1057">
                  <c:v>U8IxLfISD7o</c:v>
                </c:pt>
                <c:pt idx="1058">
                  <c:v>IckYUrPK-cE</c:v>
                </c:pt>
                <c:pt idx="1059">
                  <c:v>5lcYkwNmh74</c:v>
                </c:pt>
                <c:pt idx="1060">
                  <c:v>MXH7yFFl3fE</c:v>
                </c:pt>
                <c:pt idx="1061">
                  <c:v>iGBaGxbYTys</c:v>
                </c:pt>
                <c:pt idx="1062">
                  <c:v>kZXNn6n7weg</c:v>
                </c:pt>
                <c:pt idx="1063">
                  <c:v>Ghw34OWVSO4</c:v>
                </c:pt>
                <c:pt idx="1064">
                  <c:v>sMYCwXLXXs8</c:v>
                </c:pt>
                <c:pt idx="1065">
                  <c:v>v9a6l_s2PKM</c:v>
                </c:pt>
                <c:pt idx="1066">
                  <c:v>p1b_ZI-KRlA</c:v>
                </c:pt>
                <c:pt idx="1067">
                  <c:v>wcOoWjm5jN0</c:v>
                </c:pt>
                <c:pt idx="1068">
                  <c:v>vAOp0k8cr04</c:v>
                </c:pt>
                <c:pt idx="1069">
                  <c:v>5rsiEpKtFlM</c:v>
                </c:pt>
                <c:pt idx="1070">
                  <c:v>ziUgTTTpmrc</c:v>
                </c:pt>
                <c:pt idx="1071">
                  <c:v>rZLT8ZnDUvI</c:v>
                </c:pt>
                <c:pt idx="1072">
                  <c:v>7ETjUwkNtzk</c:v>
                </c:pt>
                <c:pt idx="1073">
                  <c:v>g2lBA_gdkS8</c:v>
                </c:pt>
                <c:pt idx="1074">
                  <c:v>Jv0EtSKxaTE</c:v>
                </c:pt>
                <c:pt idx="1075">
                  <c:v>8JXyp9uin9g</c:v>
                </c:pt>
                <c:pt idx="1076">
                  <c:v>gz48VcqaTsA</c:v>
                </c:pt>
                <c:pt idx="1077">
                  <c:v>dkxowdNtVBk</c:v>
                </c:pt>
                <c:pt idx="1078">
                  <c:v>4yCaDGs0lx4</c:v>
                </c:pt>
                <c:pt idx="1079">
                  <c:v>XrO_dAV-1mU</c:v>
                </c:pt>
                <c:pt idx="1080">
                  <c:v>gcyHBD3x4ok</c:v>
                </c:pt>
                <c:pt idx="1081">
                  <c:v>PvwF5p7YR0g</c:v>
                </c:pt>
                <c:pt idx="1082">
                  <c:v>_o2jVC3PJzs</c:v>
                </c:pt>
                <c:pt idx="1083">
                  <c:v>by2N2PmxBsc</c:v>
                </c:pt>
                <c:pt idx="1084">
                  <c:v>WTPZg5vjzcI</c:v>
                </c:pt>
                <c:pt idx="1085">
                  <c:v>t-YEMqb7UAI</c:v>
                </c:pt>
                <c:pt idx="1086">
                  <c:v>_DBe9XXRnbM</c:v>
                </c:pt>
                <c:pt idx="1087">
                  <c:v>TuVWVBjR6zQ</c:v>
                </c:pt>
                <c:pt idx="1088">
                  <c:v>RAErhoCTnrU</c:v>
                </c:pt>
                <c:pt idx="1089">
                  <c:v>mnOfKJ-3s94</c:v>
                </c:pt>
                <c:pt idx="1090">
                  <c:v>nkwGHZfsHfQ</c:v>
                </c:pt>
                <c:pt idx="1091">
                  <c:v>dMjGBPzCz7M</c:v>
                </c:pt>
                <c:pt idx="1092">
                  <c:v>5IArzvYHWig</c:v>
                </c:pt>
                <c:pt idx="1093">
                  <c:v>A4-Ezo9Qp7g</c:v>
                </c:pt>
                <c:pt idx="1094">
                  <c:v>uHsGqC9UTdI</c:v>
                </c:pt>
                <c:pt idx="1095">
                  <c:v>zt13UtanTas</c:v>
                </c:pt>
                <c:pt idx="1096">
                  <c:v>UeGSeksW5os</c:v>
                </c:pt>
                <c:pt idx="1097">
                  <c:v>vFfuU4X3Ctg</c:v>
                </c:pt>
                <c:pt idx="1098">
                  <c:v>Dfq4mIBQiNU</c:v>
                </c:pt>
                <c:pt idx="1099">
                  <c:v>8IuEZ5l7VwQ</c:v>
                </c:pt>
                <c:pt idx="1100">
                  <c:v>kETHE0s-6Ro</c:v>
                </c:pt>
                <c:pt idx="1101">
                  <c:v>LGrYxntbqrQ</c:v>
                </c:pt>
                <c:pt idx="1102">
                  <c:v>tZZu1s6KZYo</c:v>
                </c:pt>
                <c:pt idx="1103">
                  <c:v>ew0GKRBzFWc</c:v>
                </c:pt>
                <c:pt idx="1104">
                  <c:v>jy6oMTPsySg</c:v>
                </c:pt>
                <c:pt idx="1105">
                  <c:v>ShM-mSl7cuM</c:v>
                </c:pt>
                <c:pt idx="1106">
                  <c:v>0Qui2cv4kFQ</c:v>
                </c:pt>
                <c:pt idx="1107">
                  <c:v>Lb7eCca1iAo</c:v>
                </c:pt>
                <c:pt idx="1108">
                  <c:v>U5CmCfbpsTs</c:v>
                </c:pt>
                <c:pt idx="1109">
                  <c:v>ZAURQTdrDs4</c:v>
                </c:pt>
                <c:pt idx="1110">
                  <c:v>Wqpmeofepn8</c:v>
                </c:pt>
                <c:pt idx="1111">
                  <c:v>uUDa-qmgkDg</c:v>
                </c:pt>
                <c:pt idx="1112">
                  <c:v>_CwOBWkK4hI</c:v>
                </c:pt>
                <c:pt idx="1113">
                  <c:v>omQOnuTq_nQ</c:v>
                </c:pt>
                <c:pt idx="1114">
                  <c:v>HQZN_KoY7S4</c:v>
                </c:pt>
                <c:pt idx="1115">
                  <c:v>CN2QTicznyI</c:v>
                </c:pt>
                <c:pt idx="1116">
                  <c:v>7HHvwyYb-BQ</c:v>
                </c:pt>
                <c:pt idx="1117">
                  <c:v>g-QutoBBCEw</c:v>
                </c:pt>
                <c:pt idx="1118">
                  <c:v>35rv_9ppWM0</c:v>
                </c:pt>
                <c:pt idx="1119">
                  <c:v>KyWMCu-VahE</c:v>
                </c:pt>
                <c:pt idx="1120">
                  <c:v>YuousNckevI</c:v>
                </c:pt>
                <c:pt idx="1121">
                  <c:v>R0Qv_nl3WaE</c:v>
                </c:pt>
                <c:pt idx="1122">
                  <c:v>tIicz2Q4JnM</c:v>
                </c:pt>
                <c:pt idx="1123">
                  <c:v>reNmoaScYvQ</c:v>
                </c:pt>
                <c:pt idx="1124">
                  <c:v>PwRsGg629eI</c:v>
                </c:pt>
                <c:pt idx="1125">
                  <c:v>QjLXhkjljbc</c:v>
                </c:pt>
                <c:pt idx="1126">
                  <c:v>c35Os2g1-E8</c:v>
                </c:pt>
                <c:pt idx="1127">
                  <c:v>9FohOSHlxh8</c:v>
                </c:pt>
                <c:pt idx="1128">
                  <c:v>6cqe4KiI-Mc</c:v>
                </c:pt>
                <c:pt idx="1129">
                  <c:v>X4WroLeusE8</c:v>
                </c:pt>
                <c:pt idx="1130">
                  <c:v>8J0YkARAhCw</c:v>
                </c:pt>
                <c:pt idx="1131">
                  <c:v>NZb1Dx4Y_n4</c:v>
                </c:pt>
                <c:pt idx="1132">
                  <c:v>OgiU2qo85q4</c:v>
                </c:pt>
                <c:pt idx="1133">
                  <c:v>VZkQM_VH_Is</c:v>
                </c:pt>
                <c:pt idx="1134">
                  <c:v>ThmXNub24Sw</c:v>
                </c:pt>
                <c:pt idx="1135">
                  <c:v>KQfJgInTdI0</c:v>
                </c:pt>
                <c:pt idx="1136">
                  <c:v>WABFKOyCCt4</c:v>
                </c:pt>
                <c:pt idx="1137">
                  <c:v>B-Io3MoRO3w</c:v>
                </c:pt>
                <c:pt idx="1138">
                  <c:v>s3ZxDX_CzNE</c:v>
                </c:pt>
                <c:pt idx="1139">
                  <c:v>7ClIWeGAWWw</c:v>
                </c:pt>
                <c:pt idx="1140">
                  <c:v>5jBhmiq9ZlE</c:v>
                </c:pt>
                <c:pt idx="1141">
                  <c:v>pAZkLzigKqo</c:v>
                </c:pt>
                <c:pt idx="1142">
                  <c:v>Fr95MPLCvrk</c:v>
                </c:pt>
                <c:pt idx="1143">
                  <c:v>24oBjjYSupg</c:v>
                </c:pt>
                <c:pt idx="1144">
                  <c:v>TpS_K7cE794</c:v>
                </c:pt>
                <c:pt idx="1145">
                  <c:v>Gd1XTKyb3k4</c:v>
                </c:pt>
                <c:pt idx="1146">
                  <c:v>lh_XC4Vgfdw</c:v>
                </c:pt>
                <c:pt idx="1147">
                  <c:v>y6Zt8DYocdA</c:v>
                </c:pt>
                <c:pt idx="1148">
                  <c:v>yJxOLsgqOuc</c:v>
                </c:pt>
                <c:pt idx="1149">
                  <c:v>t5YacNyUakA</c:v>
                </c:pt>
                <c:pt idx="1150">
                  <c:v>iVHKOaZyfZs</c:v>
                </c:pt>
                <c:pt idx="1151">
                  <c:v>X-x8xOVk7KQ</c:v>
                </c:pt>
                <c:pt idx="1152">
                  <c:v>xsI7Dtcp5Rs</c:v>
                </c:pt>
                <c:pt idx="1153">
                  <c:v>bYdleC-PRRw</c:v>
                </c:pt>
                <c:pt idx="1154">
                  <c:v>GB6mtpgfMb0</c:v>
                </c:pt>
                <c:pt idx="1155">
                  <c:v>FtWAB1SeAU4</c:v>
                </c:pt>
                <c:pt idx="1156">
                  <c:v>hN7zAz_PX6Q</c:v>
                </c:pt>
                <c:pt idx="1157">
                  <c:v>uqgfy_0co3A</c:v>
                </c:pt>
                <c:pt idx="1158">
                  <c:v>L49qJ951wyU</c:v>
                </c:pt>
                <c:pt idx="1159">
                  <c:v>zci8cB4sHjY</c:v>
                </c:pt>
                <c:pt idx="1160">
                  <c:v>S7WhwTt_Bvg</c:v>
                </c:pt>
                <c:pt idx="1161">
                  <c:v>Yc0Y_TlIqt0</c:v>
                </c:pt>
                <c:pt idx="1162">
                  <c:v>caShahlcxko</c:v>
                </c:pt>
                <c:pt idx="1163">
                  <c:v>qXvmUdZGNFU</c:v>
                </c:pt>
                <c:pt idx="1164">
                  <c:v>WKfMdpt0brE</c:v>
                </c:pt>
                <c:pt idx="1165">
                  <c:v>m6vrhyWDTiI</c:v>
                </c:pt>
                <c:pt idx="1166">
                  <c:v>bdRNyrQmpYk</c:v>
                </c:pt>
                <c:pt idx="1167">
                  <c:v>TNJdJ5NyNpg</c:v>
                </c:pt>
                <c:pt idx="1168">
                  <c:v>V2maVleg9Ik</c:v>
                </c:pt>
                <c:pt idx="1169">
                  <c:v>B1rgmNS7PrM</c:v>
                </c:pt>
                <c:pt idx="1170">
                  <c:v>98Nr51dd7mU</c:v>
                </c:pt>
                <c:pt idx="1171">
                  <c:v>YcD3PJELuxk</c:v>
                </c:pt>
                <c:pt idx="1172">
                  <c:v>VCO2pxhAIi8</c:v>
                </c:pt>
                <c:pt idx="1173">
                  <c:v>LOgok3PlWRU</c:v>
                </c:pt>
                <c:pt idx="1174">
                  <c:v>9VJ46xvxlhE</c:v>
                </c:pt>
                <c:pt idx="1175">
                  <c:v>TkGCiThREUw</c:v>
                </c:pt>
                <c:pt idx="1176">
                  <c:v>wC6xbrYnkQk</c:v>
                </c:pt>
                <c:pt idx="1177">
                  <c:v>MSaaCAvm-WQ</c:v>
                </c:pt>
                <c:pt idx="1178">
                  <c:v>RzAao_bwKKU</c:v>
                </c:pt>
                <c:pt idx="1179">
                  <c:v>1p2hxPgS-0s</c:v>
                </c:pt>
                <c:pt idx="1180">
                  <c:v>TLnv6VGKLk8</c:v>
                </c:pt>
                <c:pt idx="1181">
                  <c:v>ChCVyCAVaXY</c:v>
                </c:pt>
                <c:pt idx="1182">
                  <c:v>O_8VP9jERUY</c:v>
                </c:pt>
                <c:pt idx="1183">
                  <c:v>C-dvWa-IIG4</c:v>
                </c:pt>
                <c:pt idx="1184">
                  <c:v>nIu4x-z1NgY</c:v>
                </c:pt>
                <c:pt idx="1185">
                  <c:v>4aOFKonnbWY</c:v>
                </c:pt>
                <c:pt idx="1186">
                  <c:v>UkhRANGL9Js</c:v>
                </c:pt>
                <c:pt idx="1187">
                  <c:v>Ye4z35i1b2Q</c:v>
                </c:pt>
                <c:pt idx="1188">
                  <c:v>B1Iv5lRnOSA</c:v>
                </c:pt>
                <c:pt idx="1189">
                  <c:v>nm-iunlHHQg</c:v>
                </c:pt>
                <c:pt idx="1190">
                  <c:v>sxzO-gyd4Po</c:v>
                </c:pt>
                <c:pt idx="1191">
                  <c:v>ezl84JvucJQ</c:v>
                </c:pt>
                <c:pt idx="1192">
                  <c:v>GrWitO8VNVs</c:v>
                </c:pt>
                <c:pt idx="1193">
                  <c:v>4e3gQNNRQGI</c:v>
                </c:pt>
                <c:pt idx="1194">
                  <c:v>h1o2-eLE_AQ</c:v>
                </c:pt>
                <c:pt idx="1195">
                  <c:v>DfgDFIqnvmU</c:v>
                </c:pt>
                <c:pt idx="1196">
                  <c:v>CtSZLqdO-y4</c:v>
                </c:pt>
                <c:pt idx="1197">
                  <c:v>5-hvSD-gt7A</c:v>
                </c:pt>
                <c:pt idx="1198">
                  <c:v>S0NSWmn-Ddc</c:v>
                </c:pt>
                <c:pt idx="1199">
                  <c:v>kTJVJJOTrG0</c:v>
                </c:pt>
                <c:pt idx="1200">
                  <c:v>RBWw1S0dX08</c:v>
                </c:pt>
                <c:pt idx="1201">
                  <c:v>VKjbrcyhknc</c:v>
                </c:pt>
                <c:pt idx="1202">
                  <c:v>AJvSZr96vTY</c:v>
                </c:pt>
                <c:pt idx="1203">
                  <c:v>f00B4BdQ6Jw</c:v>
                </c:pt>
                <c:pt idx="1204">
                  <c:v>kfee2UpS1tM</c:v>
                </c:pt>
                <c:pt idx="1205">
                  <c:v>Twfc4COLWgs</c:v>
                </c:pt>
                <c:pt idx="1206">
                  <c:v>E5JoqPTrSgU</c:v>
                </c:pt>
                <c:pt idx="1207">
                  <c:v>rDSnPerPWhE</c:v>
                </c:pt>
                <c:pt idx="1208">
                  <c:v>LwH5fgI4B_U</c:v>
                </c:pt>
                <c:pt idx="1209">
                  <c:v>6wN12oKQYl8</c:v>
                </c:pt>
                <c:pt idx="1210">
                  <c:v>cdVrQWiZOvI</c:v>
                </c:pt>
                <c:pt idx="1211">
                  <c:v>5Nr0tZpSARY</c:v>
                </c:pt>
                <c:pt idx="1212">
                  <c:v>51cmnm8Z8NQ</c:v>
                </c:pt>
                <c:pt idx="1213">
                  <c:v>L59DvD-q61U</c:v>
                </c:pt>
                <c:pt idx="1214">
                  <c:v>6yoac9joFA4</c:v>
                </c:pt>
                <c:pt idx="1215">
                  <c:v>GEtv4M4iA38</c:v>
                </c:pt>
                <c:pt idx="1216">
                  <c:v>gcx2UexjG3Y</c:v>
                </c:pt>
                <c:pt idx="1217">
                  <c:v>8IKbTHOeBCU</c:v>
                </c:pt>
                <c:pt idx="1218">
                  <c:v>hHmYqnUftpA</c:v>
                </c:pt>
                <c:pt idx="1219">
                  <c:v>wCgb1ubsHQY</c:v>
                </c:pt>
                <c:pt idx="1220">
                  <c:v>Cv28C0hqDbY</c:v>
                </c:pt>
                <c:pt idx="1221">
                  <c:v>ThjWqT112Gw</c:v>
                </c:pt>
                <c:pt idx="1222">
                  <c:v>DQoQtmAmUqA</c:v>
                </c:pt>
                <c:pt idx="1223">
                  <c:v>yeRAwhtyD3g</c:v>
                </c:pt>
                <c:pt idx="1224">
                  <c:v>yN_fZEPtjWA</c:v>
                </c:pt>
                <c:pt idx="1225">
                  <c:v>TcdB5kP9I4I</c:v>
                </c:pt>
                <c:pt idx="1226">
                  <c:v>VNZ3jKa0y9Q</c:v>
                </c:pt>
                <c:pt idx="1227">
                  <c:v>f9kjt9rjKb4</c:v>
                </c:pt>
                <c:pt idx="1228">
                  <c:v>F0dmbvepsXg</c:v>
                </c:pt>
                <c:pt idx="1229">
                  <c:v>f-Jk8r2FUno</c:v>
                </c:pt>
                <c:pt idx="1230">
                  <c:v>KdeuwsEgqRo</c:v>
                </c:pt>
                <c:pt idx="1231">
                  <c:v>0jBOb_F7d80</c:v>
                </c:pt>
                <c:pt idx="1232">
                  <c:v>_tT9Px8XSMM</c:v>
                </c:pt>
                <c:pt idx="1233">
                  <c:v>JbA7ehOXgmo</c:v>
                </c:pt>
                <c:pt idx="1234">
                  <c:v>L236VVslGGc</c:v>
                </c:pt>
                <c:pt idx="1235">
                  <c:v>RUiKwEU22Fg</c:v>
                </c:pt>
                <c:pt idx="1236">
                  <c:v>_Ifh6vRJxKk</c:v>
                </c:pt>
                <c:pt idx="1237">
                  <c:v>8-vWm6cDnak</c:v>
                </c:pt>
                <c:pt idx="1238">
                  <c:v>Xsz7G3BNpDU</c:v>
                </c:pt>
                <c:pt idx="1239">
                  <c:v>OLEp6P5DmUo</c:v>
                </c:pt>
                <c:pt idx="1240">
                  <c:v>mccaV26xWkM</c:v>
                </c:pt>
                <c:pt idx="1241">
                  <c:v>pAHspmKFzBg</c:v>
                </c:pt>
                <c:pt idx="1242">
                  <c:v>XCSrWJyuAug</c:v>
                </c:pt>
                <c:pt idx="1243">
                  <c:v>NmH4ir4xFc4</c:v>
                </c:pt>
                <c:pt idx="1244">
                  <c:v>tJxa6GyWv0k</c:v>
                </c:pt>
                <c:pt idx="1245">
                  <c:v>G3_GRg8mTw8</c:v>
                </c:pt>
                <c:pt idx="1246">
                  <c:v>71wAEnP9NpM</c:v>
                </c:pt>
                <c:pt idx="1247">
                  <c:v>_jlVhEs75Fo</c:v>
                </c:pt>
                <c:pt idx="1248">
                  <c:v>brBS23BJnJk</c:v>
                </c:pt>
                <c:pt idx="1249">
                  <c:v>5HLlqIXTM6A</c:v>
                </c:pt>
                <c:pt idx="1250">
                  <c:v>st4gjTfFaGc</c:v>
                </c:pt>
                <c:pt idx="1251">
                  <c:v>a8LqPR1QivQ</c:v>
                </c:pt>
                <c:pt idx="1252">
                  <c:v>HHITT8NTEGU</c:v>
                </c:pt>
                <c:pt idx="1253">
                  <c:v>cVNaScqmshA</c:v>
                </c:pt>
                <c:pt idx="1254">
                  <c:v>h5XEfrEYcl0</c:v>
                </c:pt>
                <c:pt idx="1255">
                  <c:v>NaX-oGJEZI8</c:v>
                </c:pt>
                <c:pt idx="1256">
                  <c:v>II2BMr4LzcU</c:v>
                </c:pt>
                <c:pt idx="1257">
                  <c:v>fy0Ex6Ekfbs</c:v>
                </c:pt>
                <c:pt idx="1258">
                  <c:v>tgECLCCGT_M</c:v>
                </c:pt>
                <c:pt idx="1259">
                  <c:v>A6NwRYq9sTM</c:v>
                </c:pt>
                <c:pt idx="1260">
                  <c:v>jlnvVanBqO0</c:v>
                </c:pt>
                <c:pt idx="1261">
                  <c:v>c4SlodrTsg0</c:v>
                </c:pt>
                <c:pt idx="1262">
                  <c:v>FbTvpbQlbR4</c:v>
                </c:pt>
                <c:pt idx="1263">
                  <c:v>DFWMPRoa6nk</c:v>
                </c:pt>
                <c:pt idx="1264">
                  <c:v>m88WlShg3ro</c:v>
                </c:pt>
                <c:pt idx="1265">
                  <c:v>QtNU0RGwT14</c:v>
                </c:pt>
                <c:pt idx="1266">
                  <c:v>zDKSr03AnHc</c:v>
                </c:pt>
                <c:pt idx="1267">
                  <c:v>a6HI3D8V_yI</c:v>
                </c:pt>
                <c:pt idx="1268">
                  <c:v>AEACSTgVIew</c:v>
                </c:pt>
                <c:pt idx="1269">
                  <c:v>YbQrFrpzcoA</c:v>
                </c:pt>
                <c:pt idx="1270">
                  <c:v>a7ooYFM-3QM</c:v>
                </c:pt>
                <c:pt idx="1271">
                  <c:v>FSseUJDcAiA</c:v>
                </c:pt>
                <c:pt idx="1272">
                  <c:v>eo2SLhacPT4</c:v>
                </c:pt>
                <c:pt idx="1273">
                  <c:v>LuY00T0Qhlg</c:v>
                </c:pt>
                <c:pt idx="1274">
                  <c:v>BpwE0Z_p9HM</c:v>
                </c:pt>
                <c:pt idx="1275">
                  <c:v>g-jNeRDtzI0</c:v>
                </c:pt>
                <c:pt idx="1276">
                  <c:v>onvHEjy6OzM</c:v>
                </c:pt>
                <c:pt idx="1277">
                  <c:v>OIb4BXssO5Y</c:v>
                </c:pt>
                <c:pt idx="1278">
                  <c:v>dUaCEs3HfdI</c:v>
                </c:pt>
                <c:pt idx="1279">
                  <c:v>NeV1oExo8PU</c:v>
                </c:pt>
                <c:pt idx="1280">
                  <c:v>TETlAN62fjA</c:v>
                </c:pt>
                <c:pt idx="1281">
                  <c:v>t7Y_QlNvskU</c:v>
                </c:pt>
                <c:pt idx="1282">
                  <c:v>XgnoUB-lr_E</c:v>
                </c:pt>
                <c:pt idx="1283">
                  <c:v>0-7wMD5ISIs</c:v>
                </c:pt>
                <c:pt idx="1284">
                  <c:v>9d1y8UR9G2Q</c:v>
                </c:pt>
                <c:pt idx="1285">
                  <c:v>YthOZAPrtsQ</c:v>
                </c:pt>
                <c:pt idx="1286">
                  <c:v>8otf8RucCAs</c:v>
                </c:pt>
                <c:pt idx="1287">
                  <c:v>76h4h9DlBaM</c:v>
                </c:pt>
                <c:pt idx="1288">
                  <c:v>PBuCqgA7u5w</c:v>
                </c:pt>
                <c:pt idx="1289">
                  <c:v>IqvBpLj1WoQ</c:v>
                </c:pt>
                <c:pt idx="1290">
                  <c:v>7kLO2AB5SPM</c:v>
                </c:pt>
                <c:pt idx="1291">
                  <c:v>rvdIwQbrN6E</c:v>
                </c:pt>
                <c:pt idx="1292">
                  <c:v>dJ3YBw4ii54</c:v>
                </c:pt>
                <c:pt idx="1293">
                  <c:v>-9u52fsYRkQ</c:v>
                </c:pt>
                <c:pt idx="1294">
                  <c:v>fYphTLCAXD8</c:v>
                </c:pt>
                <c:pt idx="1295">
                  <c:v>N4ykNuh-11Y</c:v>
                </c:pt>
                <c:pt idx="1296">
                  <c:v>j6x0dKh7H2g</c:v>
                </c:pt>
                <c:pt idx="1297">
                  <c:v>eq9XGDKsZSQ</c:v>
                </c:pt>
                <c:pt idx="1298">
                  <c:v>RlGYL7o7ELY</c:v>
                </c:pt>
                <c:pt idx="1299">
                  <c:v>1jhbgD4BGvM</c:v>
                </c:pt>
                <c:pt idx="1300">
                  <c:v>FIbNg0WMKP4</c:v>
                </c:pt>
                <c:pt idx="1301">
                  <c:v>zN0r2Yn-UvQ</c:v>
                </c:pt>
                <c:pt idx="1302">
                  <c:v>wn0N1kS7o1k</c:v>
                </c:pt>
                <c:pt idx="1303">
                  <c:v>KsJtR49UlYU</c:v>
                </c:pt>
                <c:pt idx="1304">
                  <c:v>zIYju9E8bIg</c:v>
                </c:pt>
                <c:pt idx="1305">
                  <c:v>5uf6NbsLYOY</c:v>
                </c:pt>
                <c:pt idx="1306">
                  <c:v>OHMC9NSzTnQ</c:v>
                </c:pt>
                <c:pt idx="1307">
                  <c:v>Z-vlkIrlNXw</c:v>
                </c:pt>
                <c:pt idx="1308">
                  <c:v>2ZBpgCSL32c</c:v>
                </c:pt>
                <c:pt idx="1309">
                  <c:v>mCDlC_fBBBM</c:v>
                </c:pt>
                <c:pt idx="1310">
                  <c:v>fR8L9sFm_0w</c:v>
                </c:pt>
                <c:pt idx="1311">
                  <c:v>XPPwZaqUiD0</c:v>
                </c:pt>
                <c:pt idx="1312">
                  <c:v>a-e6Zx4zWvo</c:v>
                </c:pt>
                <c:pt idx="1313">
                  <c:v>Brau_5qij9g</c:v>
                </c:pt>
                <c:pt idx="1314">
                  <c:v>9kKJh8IEowc</c:v>
                </c:pt>
                <c:pt idx="1315">
                  <c:v>yqV4godQ7Xk</c:v>
                </c:pt>
                <c:pt idx="1316">
                  <c:v>xeYFmSc1f6g</c:v>
                </c:pt>
                <c:pt idx="1317">
                  <c:v>cVgwygyYiPY</c:v>
                </c:pt>
                <c:pt idx="1318">
                  <c:v>FRkz2o8i8dc</c:v>
                </c:pt>
                <c:pt idx="1319">
                  <c:v>Bgpq7drFZbA</c:v>
                </c:pt>
                <c:pt idx="1320">
                  <c:v>2GCklLgYcDE</c:v>
                </c:pt>
                <c:pt idx="1321">
                  <c:v>MIkSyZlMWP8</c:v>
                </c:pt>
                <c:pt idx="1322">
                  <c:v>yf3MHRaejr8</c:v>
                </c:pt>
                <c:pt idx="1323">
                  <c:v>EIPe8HngLKU</c:v>
                </c:pt>
                <c:pt idx="1324">
                  <c:v>qP5jAfzER3Q</c:v>
                </c:pt>
                <c:pt idx="1325">
                  <c:v>nDoaMULDAG8</c:v>
                </c:pt>
                <c:pt idx="1326">
                  <c:v>ncJbwnNK7fo</c:v>
                </c:pt>
                <c:pt idx="1327">
                  <c:v>AzaQlmMFtG0</c:v>
                </c:pt>
                <c:pt idx="1328">
                  <c:v>xEhjRKpWxW4</c:v>
                </c:pt>
                <c:pt idx="1329">
                  <c:v>yylrThT1Vus</c:v>
                </c:pt>
                <c:pt idx="1330">
                  <c:v>JBJKEJpOhRM</c:v>
                </c:pt>
                <c:pt idx="1331">
                  <c:v>FC6iTAH_aOE</c:v>
                </c:pt>
                <c:pt idx="1332">
                  <c:v>4UXb1J9ARCU</c:v>
                </c:pt>
                <c:pt idx="1333">
                  <c:v>Y-FoigPMo8E</c:v>
                </c:pt>
                <c:pt idx="1334">
                  <c:v>3-_vcf2CqBA</c:v>
                </c:pt>
                <c:pt idx="1335">
                  <c:v>Qylxag3_RhM</c:v>
                </c:pt>
                <c:pt idx="1336">
                  <c:v>t0zZIFVN8zQ</c:v>
                </c:pt>
                <c:pt idx="1337">
                  <c:v>Q9WbsyxfnpI</c:v>
                </c:pt>
                <c:pt idx="1338">
                  <c:v>Ua0wAbr_dYU</c:v>
                </c:pt>
                <c:pt idx="1339">
                  <c:v>GJqq3ptJ6cU</c:v>
                </c:pt>
                <c:pt idx="1340">
                  <c:v>ukt8JTTpj0g</c:v>
                </c:pt>
                <c:pt idx="1341">
                  <c:v>JVuG4kNF8Nc</c:v>
                </c:pt>
                <c:pt idx="1342">
                  <c:v>hN1ytpWkDck</c:v>
                </c:pt>
                <c:pt idx="1343">
                  <c:v>ncmog5_yqLk</c:v>
                </c:pt>
                <c:pt idx="1344">
                  <c:v>ygca7NoVXXE</c:v>
                </c:pt>
                <c:pt idx="1345">
                  <c:v>JckvAcLwp3k</c:v>
                </c:pt>
                <c:pt idx="1346">
                  <c:v>rPN1pUgt9G8</c:v>
                </c:pt>
                <c:pt idx="1347">
                  <c:v>LBPYUWyC_84</c:v>
                </c:pt>
                <c:pt idx="1348">
                  <c:v>Gvx0tzEmtms</c:v>
                </c:pt>
                <c:pt idx="1349">
                  <c:v>Xh_lMDomkig</c:v>
                </c:pt>
                <c:pt idx="1350">
                  <c:v>N83vyDC9YmQ</c:v>
                </c:pt>
                <c:pt idx="1351">
                  <c:v>agvuk5s2F70</c:v>
                </c:pt>
                <c:pt idx="1352">
                  <c:v>BpjDiK-Oq1Q</c:v>
                </c:pt>
                <c:pt idx="1353">
                  <c:v>j7aEg2XB5Nw</c:v>
                </c:pt>
                <c:pt idx="1354">
                  <c:v>fFv5lDAvCGU</c:v>
                </c:pt>
                <c:pt idx="1355">
                  <c:v>_ICvqEuI7P4</c:v>
                </c:pt>
                <c:pt idx="1356">
                  <c:v>vfdLDruzBGI</c:v>
                </c:pt>
                <c:pt idx="1357">
                  <c:v>gUNEOSOxMpY</c:v>
                </c:pt>
                <c:pt idx="1358">
                  <c:v>i2t0fuWP0Q4</c:v>
                </c:pt>
                <c:pt idx="1359">
                  <c:v>2h8sbU6iZHQ</c:v>
                </c:pt>
                <c:pt idx="1360">
                  <c:v>PNJnAozldOE</c:v>
                </c:pt>
                <c:pt idx="1361">
                  <c:v>uBBYweTCAhk</c:v>
                </c:pt>
                <c:pt idx="1362">
                  <c:v>FlO-pcatSdQ</c:v>
                </c:pt>
                <c:pt idx="1363">
                  <c:v>frJA24Qerck</c:v>
                </c:pt>
                <c:pt idx="1364">
                  <c:v>Vl8TyXmyZSU</c:v>
                </c:pt>
                <c:pt idx="1365">
                  <c:v>NdVkyJqM1XU</c:v>
                </c:pt>
                <c:pt idx="1366">
                  <c:v>pJ2XRPQH5BM</c:v>
                </c:pt>
                <c:pt idx="1367">
                  <c:v>C5z6jcw0LP0</c:v>
                </c:pt>
                <c:pt idx="1368">
                  <c:v>RbVKZdVNKsw</c:v>
                </c:pt>
                <c:pt idx="1369">
                  <c:v>fUTyUjYldqg</c:v>
                </c:pt>
                <c:pt idx="1370">
                  <c:v>XZ3WQuQDmSA</c:v>
                </c:pt>
                <c:pt idx="1371">
                  <c:v>YHmYop9Bc_Q</c:v>
                </c:pt>
                <c:pt idx="1372">
                  <c:v>R6dac-Q-PTM</c:v>
                </c:pt>
                <c:pt idx="1373">
                  <c:v>vrhCIRWRj0U</c:v>
                </c:pt>
                <c:pt idx="1374">
                  <c:v>X3xGDtZSMNM</c:v>
                </c:pt>
                <c:pt idx="1375">
                  <c:v>wb8NuscWb5Y</c:v>
                </c:pt>
                <c:pt idx="1376">
                  <c:v>KhZoxo4avtk</c:v>
                </c:pt>
                <c:pt idx="1377">
                  <c:v>hItjHtXrUWM</c:v>
                </c:pt>
                <c:pt idx="1378">
                  <c:v>uXnqTyrGPrM</c:v>
                </c:pt>
                <c:pt idx="1379">
                  <c:v>wyE_PZ4DNhM</c:v>
                </c:pt>
                <c:pt idx="1380">
                  <c:v>QZU4YbbLl6U</c:v>
                </c:pt>
                <c:pt idx="1381">
                  <c:v>yUAj7pQCwyE</c:v>
                </c:pt>
                <c:pt idx="1382">
                  <c:v>LXUZ-SqbT3U</c:v>
                </c:pt>
                <c:pt idx="1383">
                  <c:v>zv2Zp3z_FAM</c:v>
                </c:pt>
                <c:pt idx="1384">
                  <c:v>WhYLuEHD4uo</c:v>
                </c:pt>
                <c:pt idx="1385">
                  <c:v>JssL-0rBJ2c</c:v>
                </c:pt>
                <c:pt idx="1386">
                  <c:v>706IfgJOBZU</c:v>
                </c:pt>
                <c:pt idx="1387">
                  <c:v>oxJK1V32Dn4</c:v>
                </c:pt>
                <c:pt idx="1388">
                  <c:v>oalxOW7mRfs</c:v>
                </c:pt>
                <c:pt idx="1389">
                  <c:v>HHkatPgbARk</c:v>
                </c:pt>
                <c:pt idx="1390">
                  <c:v>bX4lYE_fxjE</c:v>
                </c:pt>
                <c:pt idx="1391">
                  <c:v>9AFp2L42-2I</c:v>
                </c:pt>
                <c:pt idx="1392">
                  <c:v>aBM34lmoNQY</c:v>
                </c:pt>
                <c:pt idx="1393">
                  <c:v>VAYLMVsc1C0</c:v>
                </c:pt>
                <c:pt idx="1394">
                  <c:v>AfTwd_lHq-g</c:v>
                </c:pt>
                <c:pt idx="1395">
                  <c:v>EbBuEL1OIEo</c:v>
                </c:pt>
                <c:pt idx="1396">
                  <c:v>grpXyy9NRPs</c:v>
                </c:pt>
                <c:pt idx="1397">
                  <c:v>sSNuKvFlz5E</c:v>
                </c:pt>
                <c:pt idx="1398">
                  <c:v>3ns9NoTehns</c:v>
                </c:pt>
                <c:pt idx="1399">
                  <c:v>ocaq9GbBKLA</c:v>
                </c:pt>
                <c:pt idx="1400">
                  <c:v>Y6QLxO-rstE</c:v>
                </c:pt>
                <c:pt idx="1401">
                  <c:v>nWUaEJS-kzo</c:v>
                </c:pt>
                <c:pt idx="1402">
                  <c:v>92bnY5eMvgA</c:v>
                </c:pt>
                <c:pt idx="1403">
                  <c:v>l8BDty_K_-k</c:v>
                </c:pt>
                <c:pt idx="1404">
                  <c:v>hfm_8wHf_XY</c:v>
                </c:pt>
                <c:pt idx="1405">
                  <c:v>68FWzzS4Iik</c:v>
                </c:pt>
                <c:pt idx="1406">
                  <c:v>Wrj0vhnoiyc</c:v>
                </c:pt>
                <c:pt idx="1407">
                  <c:v>eUhjkP7BmEQ</c:v>
                </c:pt>
                <c:pt idx="1408">
                  <c:v>bVtCZ7Zhnqc</c:v>
                </c:pt>
                <c:pt idx="1409">
                  <c:v>iWcJHM6Q3Ko</c:v>
                </c:pt>
                <c:pt idx="1410">
                  <c:v>tPZTkdIbq2E</c:v>
                </c:pt>
                <c:pt idx="1411">
                  <c:v>_cOsfsfrluU</c:v>
                </c:pt>
                <c:pt idx="1412">
                  <c:v>G1KdXLqqKtQ</c:v>
                </c:pt>
                <c:pt idx="1413">
                  <c:v>gbNeB9yj7j0</c:v>
                </c:pt>
                <c:pt idx="1414">
                  <c:v>knaCsR6dr58</c:v>
                </c:pt>
                <c:pt idx="1415">
                  <c:v>XWkjEkfTSas</c:v>
                </c:pt>
                <c:pt idx="1416">
                  <c:v>KYmQ88uelmk</c:v>
                </c:pt>
                <c:pt idx="1417">
                  <c:v>hz7Qdvv9Sj4</c:v>
                </c:pt>
                <c:pt idx="1418">
                  <c:v>3ZS0MU0iTvI</c:v>
                </c:pt>
                <c:pt idx="1419">
                  <c:v>MUsiEtONloo</c:v>
                </c:pt>
                <c:pt idx="1420">
                  <c:v>97h9fBWltBM</c:v>
                </c:pt>
                <c:pt idx="1421">
                  <c:v>NmEo27gKqgQ</c:v>
                </c:pt>
                <c:pt idx="1422">
                  <c:v>68-9mWPi4q8</c:v>
                </c:pt>
                <c:pt idx="1423">
                  <c:v>di4_l5M7cSM</c:v>
                </c:pt>
                <c:pt idx="1424">
                  <c:v>bv9Mqk2VRTY</c:v>
                </c:pt>
                <c:pt idx="1425">
                  <c:v>0KVJcOTWZ_c</c:v>
                </c:pt>
                <c:pt idx="1426">
                  <c:v>F0GL758ECTU</c:v>
                </c:pt>
                <c:pt idx="1427">
                  <c:v>aziP2wrZqME</c:v>
                </c:pt>
                <c:pt idx="1428">
                  <c:v>p6YqqDEaNno</c:v>
                </c:pt>
                <c:pt idx="1429">
                  <c:v>Ulz2Pg-aLkY</c:v>
                </c:pt>
                <c:pt idx="1430">
                  <c:v>fTIkoRdreZM</c:v>
                </c:pt>
                <c:pt idx="1431">
                  <c:v>71yeChlLjrE</c:v>
                </c:pt>
                <c:pt idx="1432">
                  <c:v>LJ7k_dO7unc</c:v>
                </c:pt>
                <c:pt idx="1433">
                  <c:v>z1kLBFVk9HU</c:v>
                </c:pt>
                <c:pt idx="1434">
                  <c:v>6QTef2ICvZw</c:v>
                </c:pt>
                <c:pt idx="1435">
                  <c:v>3AL2UkOn-Ow</c:v>
                </c:pt>
                <c:pt idx="1436">
                  <c:v>VqlHBjX5deM</c:v>
                </c:pt>
                <c:pt idx="1437">
                  <c:v>5g7SFnNuDU8</c:v>
                </c:pt>
                <c:pt idx="1438">
                  <c:v>Buml6KaNlcg</c:v>
                </c:pt>
                <c:pt idx="1439">
                  <c:v>bJp0_4ysL90</c:v>
                </c:pt>
                <c:pt idx="1440">
                  <c:v>pZyfN4p8K_o</c:v>
                </c:pt>
                <c:pt idx="1441">
                  <c:v>aumXGJnd_hU</c:v>
                </c:pt>
                <c:pt idx="1442">
                  <c:v>P8agdtIiL_o</c:v>
                </c:pt>
                <c:pt idx="1443">
                  <c:v>0582TMsrvns</c:v>
                </c:pt>
                <c:pt idx="1444">
                  <c:v>IYq4-V0ZOg4</c:v>
                </c:pt>
                <c:pt idx="1445">
                  <c:v>GCFjz-151ro</c:v>
                </c:pt>
                <c:pt idx="1446">
                  <c:v>YNDRPZpH_t8</c:v>
                </c:pt>
                <c:pt idx="1447">
                  <c:v>yoJBr4iOY3Q</c:v>
                </c:pt>
                <c:pt idx="1448">
                  <c:v>PPQ0par6DK4</c:v>
                </c:pt>
                <c:pt idx="1449">
                  <c:v>2fEKIx04yx0</c:v>
                </c:pt>
                <c:pt idx="1450">
                  <c:v>oG-9BZiocYg</c:v>
                </c:pt>
                <c:pt idx="1451">
                  <c:v>5WBIrw8LFMg</c:v>
                </c:pt>
                <c:pt idx="1452">
                  <c:v>I8iOm4FQCV0</c:v>
                </c:pt>
                <c:pt idx="1453">
                  <c:v>aIyGMeePg5c</c:v>
                </c:pt>
                <c:pt idx="1454">
                  <c:v>bTf--efVD_s</c:v>
                </c:pt>
                <c:pt idx="1455">
                  <c:v>TWA-g2sOu6A</c:v>
                </c:pt>
                <c:pt idx="1456">
                  <c:v>TikQzPiF2YM</c:v>
                </c:pt>
                <c:pt idx="1457">
                  <c:v>FQUCPQomuIs</c:v>
                </c:pt>
                <c:pt idx="1458">
                  <c:v>A4EKZRlpcIM</c:v>
                </c:pt>
                <c:pt idx="1459">
                  <c:v>rnDPb5jQdLc</c:v>
                </c:pt>
                <c:pt idx="1460">
                  <c:v>I3GfDNpGp9M</c:v>
                </c:pt>
                <c:pt idx="1461">
                  <c:v>3qH-_qgHHQI</c:v>
                </c:pt>
                <c:pt idx="1462">
                  <c:v>hIkn0ecQPxI</c:v>
                </c:pt>
                <c:pt idx="1463">
                  <c:v>FYFiubhNlaY</c:v>
                </c:pt>
                <c:pt idx="1464">
                  <c:v>0Y24iBSwxbk</c:v>
                </c:pt>
                <c:pt idx="1465">
                  <c:v>sgktTBLNgq4</c:v>
                </c:pt>
                <c:pt idx="1466">
                  <c:v>KcWXKmnZZVo</c:v>
                </c:pt>
                <c:pt idx="1467">
                  <c:v>4hlceKhfCV0</c:v>
                </c:pt>
                <c:pt idx="1468">
                  <c:v>e1-OxAy9uxM</c:v>
                </c:pt>
                <c:pt idx="1469">
                  <c:v>A47EHIKO05o</c:v>
                </c:pt>
                <c:pt idx="1470">
                  <c:v>WtZ67PxaQDQ</c:v>
                </c:pt>
                <c:pt idx="1471">
                  <c:v>TGrAIbPF9L0</c:v>
                </c:pt>
                <c:pt idx="1472">
                  <c:v>JTdLY2qE2fA</c:v>
                </c:pt>
                <c:pt idx="1473">
                  <c:v>EJJEUGSt5tU</c:v>
                </c:pt>
                <c:pt idx="1474">
                  <c:v>qSc3qu_LoZE</c:v>
                </c:pt>
                <c:pt idx="1475">
                  <c:v>ibAs5tbC5fg</c:v>
                </c:pt>
                <c:pt idx="1476">
                  <c:v>8GOk8Ci3kn4</c:v>
                </c:pt>
                <c:pt idx="1477">
                  <c:v>2sYbqgFfkXY</c:v>
                </c:pt>
                <c:pt idx="1478">
                  <c:v>szN3gbHo4Ao</c:v>
                </c:pt>
                <c:pt idx="1479">
                  <c:v>jHX5OhfD2M8</c:v>
                </c:pt>
                <c:pt idx="1480">
                  <c:v>kRfBT4SDP28</c:v>
                </c:pt>
                <c:pt idx="1481">
                  <c:v>O7CISHZ4AX8</c:v>
                </c:pt>
                <c:pt idx="1482">
                  <c:v>gQF1lOxpT8g</c:v>
                </c:pt>
                <c:pt idx="1483">
                  <c:v>NE6jOYP7M7Y</c:v>
                </c:pt>
                <c:pt idx="1484">
                  <c:v>0G0Naw43hGQ</c:v>
                </c:pt>
                <c:pt idx="1485">
                  <c:v>AQJlzUULpSw</c:v>
                </c:pt>
                <c:pt idx="1486">
                  <c:v>uYmpUa38-Fk</c:v>
                </c:pt>
                <c:pt idx="1487">
                  <c:v>bMNAm3lKxWM</c:v>
                </c:pt>
                <c:pt idx="1488">
                  <c:v>ku7t0Sp7HiY</c:v>
                </c:pt>
                <c:pt idx="1489">
                  <c:v>VwbKT-WjYKg</c:v>
                </c:pt>
                <c:pt idx="1490">
                  <c:v>Npwynykp3OA</c:v>
                </c:pt>
                <c:pt idx="1491">
                  <c:v>XsRkmh2CdvU</c:v>
                </c:pt>
                <c:pt idx="1492">
                  <c:v>sFV-009AzS8</c:v>
                </c:pt>
                <c:pt idx="1493">
                  <c:v>VtQNkJdK5Co</c:v>
                </c:pt>
                <c:pt idx="1494">
                  <c:v>q0-SCcsuSSs</c:v>
                </c:pt>
                <c:pt idx="1495">
                  <c:v>upUdEeDDo7Y</c:v>
                </c:pt>
                <c:pt idx="1496">
                  <c:v>9u-zwfDvgrs</c:v>
                </c:pt>
                <c:pt idx="1497">
                  <c:v>8YWs5YkHPqA</c:v>
                </c:pt>
                <c:pt idx="1498">
                  <c:v>fYjsm3EtJe8</c:v>
                </c:pt>
                <c:pt idx="1499">
                  <c:v>j0TbzISCk7Q</c:v>
                </c:pt>
                <c:pt idx="1500">
                  <c:v>gOkkrN3H8Nw</c:v>
                </c:pt>
                <c:pt idx="1501">
                  <c:v>NyNQLRhsAsk</c:v>
                </c:pt>
                <c:pt idx="1502">
                  <c:v>oRexjMP5XUE</c:v>
                </c:pt>
                <c:pt idx="1503">
                  <c:v>PAOv61JLsBI</c:v>
                </c:pt>
                <c:pt idx="1504">
                  <c:v>M3J3o5HnTrs</c:v>
                </c:pt>
                <c:pt idx="1505">
                  <c:v>WmzSRrDAICY</c:v>
                </c:pt>
                <c:pt idx="1506">
                  <c:v>mEBhYXiLYkI</c:v>
                </c:pt>
                <c:pt idx="1507">
                  <c:v>KhGyqT58vEY</c:v>
                </c:pt>
                <c:pt idx="1508">
                  <c:v>_jdkzV7cWXc</c:v>
                </c:pt>
                <c:pt idx="1509">
                  <c:v>aj8mN_7Apcw</c:v>
                </c:pt>
                <c:pt idx="1510">
                  <c:v>sTkcealL3QM</c:v>
                </c:pt>
                <c:pt idx="1511">
                  <c:v>iNQiWRdqYb0</c:v>
                </c:pt>
                <c:pt idx="1512">
                  <c:v>txnyOamVWm8</c:v>
                </c:pt>
                <c:pt idx="1513">
                  <c:v>myGAsu-RCwY</c:v>
                </c:pt>
                <c:pt idx="1514">
                  <c:v>pdpX3_FLnwk</c:v>
                </c:pt>
                <c:pt idx="1515">
                  <c:v>NwCfrim7vPk</c:v>
                </c:pt>
                <c:pt idx="1516">
                  <c:v>v8vzErOjA7o</c:v>
                </c:pt>
                <c:pt idx="1517">
                  <c:v>6_SGwb4J6kM</c:v>
                </c:pt>
                <c:pt idx="1518">
                  <c:v>xfq2VxP0NF4</c:v>
                </c:pt>
                <c:pt idx="1519">
                  <c:v>G6kBwHcDEpg</c:v>
                </c:pt>
                <c:pt idx="1520">
                  <c:v>rHX7lHnuAw0</c:v>
                </c:pt>
                <c:pt idx="1521">
                  <c:v>evri_4HRwdA</c:v>
                </c:pt>
                <c:pt idx="1522">
                  <c:v>q6XR-fPJf4w</c:v>
                </c:pt>
                <c:pt idx="1523">
                  <c:v>Yy5YOYdqYuQ</c:v>
                </c:pt>
                <c:pt idx="1524">
                  <c:v>R3P8D5jRLjQ</c:v>
                </c:pt>
                <c:pt idx="1525">
                  <c:v>UpwcofzPPec</c:v>
                </c:pt>
                <c:pt idx="1526">
                  <c:v>5xYzLjwDoPM</c:v>
                </c:pt>
                <c:pt idx="1527">
                  <c:v>55jkSumUcG0</c:v>
                </c:pt>
                <c:pt idx="1528">
                  <c:v>gjoG0b_r5wQ</c:v>
                </c:pt>
                <c:pt idx="1529">
                  <c:v>PGxaBYOZf94</c:v>
                </c:pt>
                <c:pt idx="1530">
                  <c:v>-8zTgjMMVWw</c:v>
                </c:pt>
                <c:pt idx="1531">
                  <c:v>VPqP8zCq0v4</c:v>
                </c:pt>
                <c:pt idx="1532">
                  <c:v>ruD-L3FI3VQ</c:v>
                </c:pt>
                <c:pt idx="1533">
                  <c:v>rHA0KEhVNUM</c:v>
                </c:pt>
                <c:pt idx="1534">
                  <c:v>HMyTolEOhbM</c:v>
                </c:pt>
                <c:pt idx="1535">
                  <c:v>IKiJsr5mm3A</c:v>
                </c:pt>
                <c:pt idx="1536">
                  <c:v>YclmLlqtl6k</c:v>
                </c:pt>
                <c:pt idx="1537">
                  <c:v>WLjprVtjvLY</c:v>
                </c:pt>
                <c:pt idx="1538">
                  <c:v>XmkLHUGXL2s</c:v>
                </c:pt>
                <c:pt idx="1539">
                  <c:v>a7NJ6Gek9v4</c:v>
                </c:pt>
                <c:pt idx="1540">
                  <c:v>huDgbH3URTs</c:v>
                </c:pt>
                <c:pt idx="1541">
                  <c:v>9fRbhzna5Q4</c:v>
                </c:pt>
                <c:pt idx="1542">
                  <c:v>d8O6SoPOkAk</c:v>
                </c:pt>
                <c:pt idx="1543">
                  <c:v>iSUT1jJVTu0</c:v>
                </c:pt>
                <c:pt idx="1544">
                  <c:v>oGyXPUHY2jQ</c:v>
                </c:pt>
                <c:pt idx="1545">
                  <c:v>Asq3uAjVYjI</c:v>
                </c:pt>
                <c:pt idx="1546">
                  <c:v>Q4OTSbKBMs8</c:v>
                </c:pt>
                <c:pt idx="1547">
                  <c:v>gFbY974MF88</c:v>
                </c:pt>
                <c:pt idx="1548">
                  <c:v>5Fj5SipbuxM</c:v>
                </c:pt>
                <c:pt idx="1549">
                  <c:v>B8MmI3AnTSE</c:v>
                </c:pt>
                <c:pt idx="1550">
                  <c:v>OiQTuNgINvc</c:v>
                </c:pt>
                <c:pt idx="1551">
                  <c:v>YYcruP_3C_k</c:v>
                </c:pt>
                <c:pt idx="1552">
                  <c:v>i8HfVcRGP0A</c:v>
                </c:pt>
                <c:pt idx="1553">
                  <c:v>NGJfJMIckRs</c:v>
                </c:pt>
                <c:pt idx="1554">
                  <c:v>Ozx5tIzk0ak</c:v>
                </c:pt>
                <c:pt idx="1555">
                  <c:v>wrIiEWY7LIM</c:v>
                </c:pt>
                <c:pt idx="1556">
                  <c:v>S4wVIK13ciM</c:v>
                </c:pt>
                <c:pt idx="1557">
                  <c:v>veQlt4OWpFE</c:v>
                </c:pt>
                <c:pt idx="1558">
                  <c:v>gLk6Oz64oDg</c:v>
                </c:pt>
                <c:pt idx="1559">
                  <c:v>Ra7JyMSGXZc</c:v>
                </c:pt>
                <c:pt idx="1560">
                  <c:v>ao7rtrWuwxs</c:v>
                </c:pt>
                <c:pt idx="1561">
                  <c:v>GJIordr5A_c</c:v>
                </c:pt>
                <c:pt idx="1562">
                  <c:v>EMfm8f2xHO8</c:v>
                </c:pt>
                <c:pt idx="1563">
                  <c:v>JOGPlRvPnA8</c:v>
                </c:pt>
                <c:pt idx="1564">
                  <c:v>VywgR_cU0DA</c:v>
                </c:pt>
                <c:pt idx="1565">
                  <c:v>g_AotHkf5QE</c:v>
                </c:pt>
                <c:pt idx="1566">
                  <c:v>rurftEfH6fE</c:v>
                </c:pt>
                <c:pt idx="1567">
                  <c:v>aRAtM5fjj8c</c:v>
                </c:pt>
                <c:pt idx="1568">
                  <c:v>-c9e3HDeY6o</c:v>
                </c:pt>
                <c:pt idx="1569">
                  <c:v>WioL5BnAh8g</c:v>
                </c:pt>
                <c:pt idx="1570">
                  <c:v>vLlZG8_vr6Q</c:v>
                </c:pt>
                <c:pt idx="1571">
                  <c:v>AMGbpPDqnkQ</c:v>
                </c:pt>
                <c:pt idx="1572">
                  <c:v>9_mHg7Xx32Y</c:v>
                </c:pt>
                <c:pt idx="1573">
                  <c:v>Iv-qfNzO6qQ</c:v>
                </c:pt>
                <c:pt idx="1574">
                  <c:v>ew6tV472YYY</c:v>
                </c:pt>
                <c:pt idx="1575">
                  <c:v>Dyz4icN7Bo8</c:v>
                </c:pt>
                <c:pt idx="1576">
                  <c:v>LTVycQxSPBM</c:v>
                </c:pt>
                <c:pt idx="1577">
                  <c:v>bkckr7ap9GM</c:v>
                </c:pt>
                <c:pt idx="1578">
                  <c:v>w1fXPi6VbVs</c:v>
                </c:pt>
                <c:pt idx="1579">
                  <c:v>_Jq2RX3KQQk</c:v>
                </c:pt>
                <c:pt idx="1580">
                  <c:v>lMll5K9-cB8</c:v>
                </c:pt>
                <c:pt idx="1581">
                  <c:v>YMZlGyaXE_U</c:v>
                </c:pt>
                <c:pt idx="1582">
                  <c:v>MfB_zSC70J0</c:v>
                </c:pt>
                <c:pt idx="1583">
                  <c:v>pHWs5wsYfw0</c:v>
                </c:pt>
                <c:pt idx="1584">
                  <c:v>5sVY2KcTuAI</c:v>
                </c:pt>
                <c:pt idx="1585">
                  <c:v>v8cADKkLmIo</c:v>
                </c:pt>
                <c:pt idx="1586">
                  <c:v>w-DI3xFyyEY</c:v>
                </c:pt>
                <c:pt idx="1587">
                  <c:v>ZaFdun8Liqo</c:v>
                </c:pt>
                <c:pt idx="1588">
                  <c:v>r_qw0Axqglo</c:v>
                </c:pt>
                <c:pt idx="1589">
                  <c:v>drjW1gJM16k</c:v>
                </c:pt>
                <c:pt idx="1590">
                  <c:v>8H0pKgbkT_8</c:v>
                </c:pt>
                <c:pt idx="1591">
                  <c:v>Is8GP_QDkpU</c:v>
                </c:pt>
                <c:pt idx="1592">
                  <c:v>Y0D6Fn9y7VE</c:v>
                </c:pt>
                <c:pt idx="1593">
                  <c:v>x6DbAygBsbY</c:v>
                </c:pt>
                <c:pt idx="1594">
                  <c:v>B0L9spCX3-U</c:v>
                </c:pt>
                <c:pt idx="1595">
                  <c:v>PY7R22tDvPY</c:v>
                </c:pt>
                <c:pt idx="1596">
                  <c:v>WE0Bq-1cw8s</c:v>
                </c:pt>
                <c:pt idx="1597">
                  <c:v>3QSiWNm80AM</c:v>
                </c:pt>
                <c:pt idx="1598">
                  <c:v>dA22FnCf0CI</c:v>
                </c:pt>
                <c:pt idx="1599">
                  <c:v>KfJYCmEPdK8</c:v>
                </c:pt>
                <c:pt idx="1600">
                  <c:v>H1a9k7Mnpew</c:v>
                </c:pt>
                <c:pt idx="1601">
                  <c:v>Y_PpAWV0njg</c:v>
                </c:pt>
                <c:pt idx="1602">
                  <c:v>hWflKpHNI94</c:v>
                </c:pt>
                <c:pt idx="1603">
                  <c:v>tuam-FqCkhI</c:v>
                </c:pt>
                <c:pt idx="1604">
                  <c:v>E-GBB2Ygm64</c:v>
                </c:pt>
                <c:pt idx="1605">
                  <c:v>CDootQrfRfE</c:v>
                </c:pt>
                <c:pt idx="1606">
                  <c:v>qTVbE0yAWBo</c:v>
                </c:pt>
                <c:pt idx="1607">
                  <c:v>-FOKvL2-4to</c:v>
                </c:pt>
                <c:pt idx="1608">
                  <c:v>dQqqIcQWm6Y</c:v>
                </c:pt>
                <c:pt idx="1609">
                  <c:v>8PYhr24iiCI</c:v>
                </c:pt>
                <c:pt idx="1610">
                  <c:v>aEeobo1fsDM</c:v>
                </c:pt>
                <c:pt idx="1611">
                  <c:v>1WDS8vsmnWA</c:v>
                </c:pt>
                <c:pt idx="1612">
                  <c:v>w2mzFCZQsCI</c:v>
                </c:pt>
                <c:pt idx="1613">
                  <c:v>T-mYWopP0Eo</c:v>
                </c:pt>
                <c:pt idx="1614">
                  <c:v>rUWIZgMtZw0</c:v>
                </c:pt>
                <c:pt idx="1615">
                  <c:v>kFotmsNIeWo</c:v>
                </c:pt>
                <c:pt idx="1616">
                  <c:v>L8J6b32uwhk</c:v>
                </c:pt>
                <c:pt idx="1617">
                  <c:v>VORZWiZbVfw</c:v>
                </c:pt>
                <c:pt idx="1618">
                  <c:v>Xc2KwgYerZI</c:v>
                </c:pt>
                <c:pt idx="1619">
                  <c:v>jVXQ0ofH45k</c:v>
                </c:pt>
                <c:pt idx="1620">
                  <c:v>_nRicl21hd0</c:v>
                </c:pt>
                <c:pt idx="1621">
                  <c:v>GEXuZmSNbUc</c:v>
                </c:pt>
                <c:pt idx="1622">
                  <c:v>KnfVOThqp98</c:v>
                </c:pt>
                <c:pt idx="1623">
                  <c:v>fKu4Ktno3ek</c:v>
                </c:pt>
                <c:pt idx="1624">
                  <c:v>RBL0U_jyfXk</c:v>
                </c:pt>
                <c:pt idx="1625">
                  <c:v>Op49M3kiSgg</c:v>
                </c:pt>
                <c:pt idx="1626">
                  <c:v>LKs8wjbVY9Y</c:v>
                </c:pt>
                <c:pt idx="1627">
                  <c:v>fBNmVnuTi6c</c:v>
                </c:pt>
                <c:pt idx="1628">
                  <c:v>LSWZGgJ0K0Y</c:v>
                </c:pt>
                <c:pt idx="1629">
                  <c:v>rDYLYr-3c7s</c:v>
                </c:pt>
                <c:pt idx="1630">
                  <c:v>bYqqa4mhLq0</c:v>
                </c:pt>
                <c:pt idx="1631">
                  <c:v>-0qWaHPYLRc</c:v>
                </c:pt>
                <c:pt idx="1632">
                  <c:v>BwJQj-iFMFk</c:v>
                </c:pt>
                <c:pt idx="1633">
                  <c:v>2aykzrTOGpw</c:v>
                </c:pt>
                <c:pt idx="1634">
                  <c:v>dHPZCGWN2HA</c:v>
                </c:pt>
                <c:pt idx="1635">
                  <c:v>V4HAoBLMeJY</c:v>
                </c:pt>
                <c:pt idx="1636">
                  <c:v>XVPpvn9vQDU</c:v>
                </c:pt>
                <c:pt idx="1637">
                  <c:v>9UXH4RjeyL8</c:v>
                </c:pt>
                <c:pt idx="1638">
                  <c:v>OlKEngWvLY4</c:v>
                </c:pt>
                <c:pt idx="1639">
                  <c:v>pE1VrkLpZvI</c:v>
                </c:pt>
                <c:pt idx="1640">
                  <c:v>B--VCiamSbo</c:v>
                </c:pt>
                <c:pt idx="1641">
                  <c:v>qkAI_i2n4LA</c:v>
                </c:pt>
                <c:pt idx="1642">
                  <c:v>g93LCBzKXQg</c:v>
                </c:pt>
                <c:pt idx="1643">
                  <c:v>wfCmRAz1GzQ</c:v>
                </c:pt>
                <c:pt idx="1644">
                  <c:v>hQpPmI3wqyc</c:v>
                </c:pt>
                <c:pt idx="1645">
                  <c:v>UumBg2myFrk</c:v>
                </c:pt>
                <c:pt idx="1646">
                  <c:v>BJDlP2zowQ8</c:v>
                </c:pt>
                <c:pt idx="1647">
                  <c:v>PKfff5YbEtg</c:v>
                </c:pt>
                <c:pt idx="1648">
                  <c:v>5bFn-JOfRGY</c:v>
                </c:pt>
                <c:pt idx="1649">
                  <c:v>rtiwIkQYUko</c:v>
                </c:pt>
                <c:pt idx="1650">
                  <c:v>pz0726bcs3Y</c:v>
                </c:pt>
                <c:pt idx="1651">
                  <c:v>584myzOAcbg</c:v>
                </c:pt>
                <c:pt idx="1652">
                  <c:v>Zncv5d5FSA4</c:v>
                </c:pt>
                <c:pt idx="1653">
                  <c:v>VdFfPoBkWJ4</c:v>
                </c:pt>
                <c:pt idx="1654">
                  <c:v>DwHPlawAJ2Y</c:v>
                </c:pt>
                <c:pt idx="1655">
                  <c:v>Ca84M23Vrzw</c:v>
                </c:pt>
                <c:pt idx="1656">
                  <c:v>xcRxhK_bAo8</c:v>
                </c:pt>
                <c:pt idx="1657">
                  <c:v>fEWXLOO6TrY</c:v>
                </c:pt>
                <c:pt idx="1658">
                  <c:v>k03kE9hNdYU</c:v>
                </c:pt>
                <c:pt idx="1659">
                  <c:v>8YQnIsREZTk</c:v>
                </c:pt>
                <c:pt idx="1660">
                  <c:v>bc-ke-ofCfA</c:v>
                </c:pt>
                <c:pt idx="1661">
                  <c:v>MM6d97DKOiw</c:v>
                </c:pt>
                <c:pt idx="1662">
                  <c:v>mqcQWAXUbZk</c:v>
                </c:pt>
                <c:pt idx="1663">
                  <c:v>rca4AJ-Vrdc</c:v>
                </c:pt>
                <c:pt idx="1664">
                  <c:v>o_zLoJondXM</c:v>
                </c:pt>
                <c:pt idx="1665">
                  <c:v>Zkp74rlLc68</c:v>
                </c:pt>
                <c:pt idx="1666">
                  <c:v>L5S5y6bPCQo</c:v>
                </c:pt>
                <c:pt idx="1667">
                  <c:v>JrbKnBIbNZ8</c:v>
                </c:pt>
                <c:pt idx="1668">
                  <c:v>jMJf53z8AyQ</c:v>
                </c:pt>
                <c:pt idx="1669">
                  <c:v>hv26pd-gylg</c:v>
                </c:pt>
                <c:pt idx="1670">
                  <c:v>KEodKuZbeAE</c:v>
                </c:pt>
                <c:pt idx="1671">
                  <c:v>zOkEQMILZ3Q</c:v>
                </c:pt>
                <c:pt idx="1672">
                  <c:v>yqb3sBkpBJE</c:v>
                </c:pt>
                <c:pt idx="1673">
                  <c:v>4WO_0Bm10os</c:v>
                </c:pt>
                <c:pt idx="1674">
                  <c:v>per2L9Is0M8</c:v>
                </c:pt>
                <c:pt idx="1675">
                  <c:v>hUpY27L0wQQ</c:v>
                </c:pt>
                <c:pt idx="1676">
                  <c:v>ciLeaVodFKM</c:v>
                </c:pt>
                <c:pt idx="1677">
                  <c:v>lftAgiB3jj4</c:v>
                </c:pt>
                <c:pt idx="1678">
                  <c:v>PdC42X-086Y</c:v>
                </c:pt>
                <c:pt idx="1679">
                  <c:v>DoQdnIJc5-c</c:v>
                </c:pt>
                <c:pt idx="1680">
                  <c:v>3O7BCaKvZtE</c:v>
                </c:pt>
                <c:pt idx="1681">
                  <c:v>8ofPKkFuv58</c:v>
                </c:pt>
                <c:pt idx="1682">
                  <c:v>B19TmlL6pnY</c:v>
                </c:pt>
                <c:pt idx="1683">
                  <c:v>mmrA1chENAg</c:v>
                </c:pt>
                <c:pt idx="1684">
                  <c:v>SLYSuiBllGc</c:v>
                </c:pt>
                <c:pt idx="1685">
                  <c:v>UqfFrfaBaMw</c:v>
                </c:pt>
                <c:pt idx="1686">
                  <c:v>VsRRl-Aq9Oo</c:v>
                </c:pt>
                <c:pt idx="1687">
                  <c:v>taAqKeI9eQY</c:v>
                </c:pt>
                <c:pt idx="1688">
                  <c:v>4EZ1X5WhgE4</c:v>
                </c:pt>
                <c:pt idx="1689">
                  <c:v>KqrHtShJl9M</c:v>
                </c:pt>
                <c:pt idx="1690">
                  <c:v>1RgVWW-ujME</c:v>
                </c:pt>
                <c:pt idx="1691">
                  <c:v>0Zp0dvT3nCQ</c:v>
                </c:pt>
                <c:pt idx="1692">
                  <c:v>4VwSXehlRzA</c:v>
                </c:pt>
                <c:pt idx="1693">
                  <c:v>xmXUhS-Yv0c</c:v>
                </c:pt>
                <c:pt idx="1694">
                  <c:v>EarnEgB0CO8</c:v>
                </c:pt>
                <c:pt idx="1695">
                  <c:v>6BDnOuPDP38</c:v>
                </c:pt>
                <c:pt idx="1696">
                  <c:v>pd2dtGbWIco</c:v>
                </c:pt>
                <c:pt idx="1697">
                  <c:v>l4uLXc7DhRc</c:v>
                </c:pt>
                <c:pt idx="1698">
                  <c:v>Q5d2C-oLy3g</c:v>
                </c:pt>
                <c:pt idx="1699">
                  <c:v>NNeJR14kgTY</c:v>
                </c:pt>
                <c:pt idx="1700">
                  <c:v>bC4xNZxqMss</c:v>
                </c:pt>
                <c:pt idx="1701">
                  <c:v>nKQH9NwOOpg</c:v>
                </c:pt>
                <c:pt idx="1702">
                  <c:v>oigDKXK_xMk</c:v>
                </c:pt>
                <c:pt idx="1703">
                  <c:v>7yT8kR89RZU</c:v>
                </c:pt>
                <c:pt idx="1704">
                  <c:v>EHuJ0Pjd1Ic</c:v>
                </c:pt>
                <c:pt idx="1705">
                  <c:v>vLkL11YXzfk</c:v>
                </c:pt>
                <c:pt idx="1706">
                  <c:v>WKQtSZBNvbQ</c:v>
                </c:pt>
                <c:pt idx="1707">
                  <c:v>74lobTIaulA</c:v>
                </c:pt>
                <c:pt idx="1708">
                  <c:v>oJ7HRdx60P8</c:v>
                </c:pt>
                <c:pt idx="1709">
                  <c:v>VI8Wf88oHJI</c:v>
                </c:pt>
                <c:pt idx="1710">
                  <c:v>zC0_fvCSMFs</c:v>
                </c:pt>
                <c:pt idx="1711">
                  <c:v>lmAbk6GjVu0</c:v>
                </c:pt>
                <c:pt idx="1712">
                  <c:v>XzLQ3DKhnCc</c:v>
                </c:pt>
                <c:pt idx="1713">
                  <c:v>QfClHA7wvyI</c:v>
                </c:pt>
                <c:pt idx="1714">
                  <c:v>3R0QpeuaABU</c:v>
                </c:pt>
                <c:pt idx="1715">
                  <c:v>6ZB3Ogq6C60</c:v>
                </c:pt>
                <c:pt idx="1716">
                  <c:v>4TStX6b0uJ0</c:v>
                </c:pt>
                <c:pt idx="1717">
                  <c:v>azVAxbETWmk</c:v>
                </c:pt>
                <c:pt idx="1718">
                  <c:v>0Lf1Baw_j4Q</c:v>
                </c:pt>
                <c:pt idx="1719">
                  <c:v>dWdGwnXvBkM</c:v>
                </c:pt>
                <c:pt idx="1720">
                  <c:v>eMiOXlzVMNc</c:v>
                </c:pt>
                <c:pt idx="1721">
                  <c:v>89OP78l9oF0</c:v>
                </c:pt>
                <c:pt idx="1722">
                  <c:v>A4F9dPBWAU0</c:v>
                </c:pt>
                <c:pt idx="1723">
                  <c:v>bsewlswAoSk</c:v>
                </c:pt>
                <c:pt idx="1724">
                  <c:v>cdgyjmFiJm0</c:v>
                </c:pt>
                <c:pt idx="1725">
                  <c:v>5NMociVJtZ0</c:v>
                </c:pt>
                <c:pt idx="1726">
                  <c:v>tLkfkSztkmk</c:v>
                </c:pt>
                <c:pt idx="1727">
                  <c:v>lF15t20SksY</c:v>
                </c:pt>
                <c:pt idx="1728">
                  <c:v>z8znufL0UZ4</c:v>
                </c:pt>
                <c:pt idx="1729">
                  <c:v>OZBviuO6whs</c:v>
                </c:pt>
                <c:pt idx="1730">
                  <c:v>PDvmsCWv_AY</c:v>
                </c:pt>
                <c:pt idx="1731">
                  <c:v>irovyDmAhS4</c:v>
                </c:pt>
                <c:pt idx="1732">
                  <c:v>XUoIyNOCOtk</c:v>
                </c:pt>
                <c:pt idx="1733">
                  <c:v>o1XSaRV9jfk</c:v>
                </c:pt>
                <c:pt idx="1734">
                  <c:v>zzcAq02ncAE</c:v>
                </c:pt>
                <c:pt idx="1735">
                  <c:v>O0BhCqOFZGo</c:v>
                </c:pt>
                <c:pt idx="1736">
                  <c:v>L3hjO5Xggts</c:v>
                </c:pt>
                <c:pt idx="1737">
                  <c:v>sGcX352MseI</c:v>
                </c:pt>
                <c:pt idx="1738">
                  <c:v>mx7ZM-U12q0</c:v>
                </c:pt>
                <c:pt idx="1739">
                  <c:v>zy7Hm41h-As</c:v>
                </c:pt>
                <c:pt idx="1740">
                  <c:v>aDTqxbChWo0</c:v>
                </c:pt>
                <c:pt idx="1741">
                  <c:v>mWdEmV5tCZs</c:v>
                </c:pt>
                <c:pt idx="1742">
                  <c:v>KoVCaHgZLVs</c:v>
                </c:pt>
                <c:pt idx="1743">
                  <c:v>gG8GmarTeq8</c:v>
                </c:pt>
                <c:pt idx="1744">
                  <c:v>Mc7buNfZm30</c:v>
                </c:pt>
                <c:pt idx="1745">
                  <c:v>Vi98yrS4RX0</c:v>
                </c:pt>
                <c:pt idx="1746">
                  <c:v>aIv10kRurEU</c:v>
                </c:pt>
                <c:pt idx="1747">
                  <c:v>OzH2JmipzO0</c:v>
                </c:pt>
                <c:pt idx="1748">
                  <c:v>_J_P9HIaeds</c:v>
                </c:pt>
                <c:pt idx="1749">
                  <c:v>2K8uyZcB5Fs</c:v>
                </c:pt>
                <c:pt idx="1750">
                  <c:v>PGT1LNRVuNY</c:v>
                </c:pt>
                <c:pt idx="1751">
                  <c:v>LMcNZoFdK2o</c:v>
                </c:pt>
                <c:pt idx="1752">
                  <c:v>4mB0xAi1iEA</c:v>
                </c:pt>
                <c:pt idx="1753">
                  <c:v>vJzKh-lMcms</c:v>
                </c:pt>
                <c:pt idx="1754">
                  <c:v>6OTzIh3xRZs</c:v>
                </c:pt>
                <c:pt idx="1755">
                  <c:v>nsg8nKM_a8E</c:v>
                </c:pt>
                <c:pt idx="1756">
                  <c:v>EfN-is6TCKI</c:v>
                </c:pt>
                <c:pt idx="1757">
                  <c:v>bpWv-0WVi-o</c:v>
                </c:pt>
                <c:pt idx="1758">
                  <c:v>2XXMMxtcrK0</c:v>
                </c:pt>
                <c:pt idx="1759">
                  <c:v>m4oqHFSqHr0</c:v>
                </c:pt>
                <c:pt idx="1760">
                  <c:v>-2t-dA15iVU</c:v>
                </c:pt>
                <c:pt idx="1761">
                  <c:v>rNZQGGOia68</c:v>
                </c:pt>
                <c:pt idx="1762">
                  <c:v>FN90eKv3pp0</c:v>
                </c:pt>
                <c:pt idx="1763">
                  <c:v>JtCwmO26g54</c:v>
                </c:pt>
                <c:pt idx="1764">
                  <c:v>MUvkT2m7rE0</c:v>
                </c:pt>
                <c:pt idx="1765">
                  <c:v>JFjReDfR8eU</c:v>
                </c:pt>
                <c:pt idx="1766">
                  <c:v>gVR672mh9Js</c:v>
                </c:pt>
                <c:pt idx="1767">
                  <c:v>SYVNfciJvBA</c:v>
                </c:pt>
                <c:pt idx="1768">
                  <c:v>RahP0_Iczi4</c:v>
                </c:pt>
                <c:pt idx="1769">
                  <c:v>OZU2E50G4KI</c:v>
                </c:pt>
                <c:pt idx="1770">
                  <c:v>4r4rErKcQeU</c:v>
                </c:pt>
                <c:pt idx="1771">
                  <c:v>OH2qje9-Yh0</c:v>
                </c:pt>
                <c:pt idx="1772">
                  <c:v>C_RSUvclLk8</c:v>
                </c:pt>
                <c:pt idx="1773">
                  <c:v>6UHD2QHAaYU</c:v>
                </c:pt>
                <c:pt idx="1774">
                  <c:v>RKiJGIiLPFE</c:v>
                </c:pt>
                <c:pt idx="1775">
                  <c:v>x1-ueeO14jI</c:v>
                </c:pt>
                <c:pt idx="1776">
                  <c:v>WKnIxGpjdHU</c:v>
                </c:pt>
                <c:pt idx="1777">
                  <c:v>R4aZIVPS0Vw</c:v>
                </c:pt>
                <c:pt idx="1778">
                  <c:v>TRUHXERK7LE</c:v>
                </c:pt>
                <c:pt idx="1779">
                  <c:v>hWJ24zAT_wc</c:v>
                </c:pt>
                <c:pt idx="1780">
                  <c:v>AGY5eHgzArQ</c:v>
                </c:pt>
                <c:pt idx="1781">
                  <c:v>BxWIE0-7BAY</c:v>
                </c:pt>
                <c:pt idx="1782">
                  <c:v>JZgJnC7U8Yc</c:v>
                </c:pt>
                <c:pt idx="1783">
                  <c:v>wWF3vM2CpJs</c:v>
                </c:pt>
                <c:pt idx="1784">
                  <c:v>TjGbyr6UwQw</c:v>
                </c:pt>
                <c:pt idx="1785">
                  <c:v>uF0TgrzYKEo</c:v>
                </c:pt>
                <c:pt idx="1786">
                  <c:v>bgmIq_DDKGs</c:v>
                </c:pt>
                <c:pt idx="1787">
                  <c:v>12hMTCdfLvg</c:v>
                </c:pt>
                <c:pt idx="1788">
                  <c:v>ETfJqAO8HJE</c:v>
                </c:pt>
                <c:pt idx="1789">
                  <c:v>WdAbH0ZhlXc</c:v>
                </c:pt>
                <c:pt idx="1790">
                  <c:v>LPVXV5YSANY</c:v>
                </c:pt>
                <c:pt idx="1791">
                  <c:v>DmoMlyHhZhY</c:v>
                </c:pt>
                <c:pt idx="1792">
                  <c:v>KyONMk85mPg</c:v>
                </c:pt>
                <c:pt idx="1793">
                  <c:v>8lwdaqTm6ZQ</c:v>
                </c:pt>
                <c:pt idx="1794">
                  <c:v>0tMYRkeExgU</c:v>
                </c:pt>
                <c:pt idx="1795">
                  <c:v>rHsyHGGPdGc</c:v>
                </c:pt>
                <c:pt idx="1796">
                  <c:v>hx03Cw-YPUo</c:v>
                </c:pt>
                <c:pt idx="1797">
                  <c:v>OezSZeVdZCI</c:v>
                </c:pt>
                <c:pt idx="1798">
                  <c:v>nOfn_p82KTo</c:v>
                </c:pt>
                <c:pt idx="1799">
                  <c:v>kwrWhv7FQV0</c:v>
                </c:pt>
                <c:pt idx="1800">
                  <c:v>Y_Fbb0Llw2g</c:v>
                </c:pt>
                <c:pt idx="1801">
                  <c:v>dYRAtfuWyaA</c:v>
                </c:pt>
                <c:pt idx="1802">
                  <c:v>8hGjKhVQuFY</c:v>
                </c:pt>
                <c:pt idx="1803">
                  <c:v>2CRGrVa-5DI</c:v>
                </c:pt>
                <c:pt idx="1804">
                  <c:v>xIODir3Rz9s</c:v>
                </c:pt>
                <c:pt idx="1805">
                  <c:v>LPYaLCp8DL0</c:v>
                </c:pt>
                <c:pt idx="1806">
                  <c:v>mXIRkr_RYms</c:v>
                </c:pt>
                <c:pt idx="1807">
                  <c:v>IcICF3fOkKY</c:v>
                </c:pt>
                <c:pt idx="1808">
                  <c:v>B1HH3fWOr2s</c:v>
                </c:pt>
                <c:pt idx="1809">
                  <c:v>fL30bWrGrfE</c:v>
                </c:pt>
                <c:pt idx="1810">
                  <c:v>mpjREfvZiDs</c:v>
                </c:pt>
                <c:pt idx="1811">
                  <c:v>n2bb5HCqwvI</c:v>
                </c:pt>
                <c:pt idx="1812">
                  <c:v>9Ca8zWJOlFQ</c:v>
                </c:pt>
                <c:pt idx="1813">
                  <c:v>3G8yCdIEH8g</c:v>
                </c:pt>
                <c:pt idx="1814">
                  <c:v>4DOthjQvTm8</c:v>
                </c:pt>
                <c:pt idx="1815">
                  <c:v>1r4NI9_rC8A</c:v>
                </c:pt>
                <c:pt idx="1816">
                  <c:v>_bNrVP6CCfs</c:v>
                </c:pt>
                <c:pt idx="1817">
                  <c:v>cK63XuJMPvo</c:v>
                </c:pt>
                <c:pt idx="1818">
                  <c:v>Slm_SFMl1RE</c:v>
                </c:pt>
                <c:pt idx="1819">
                  <c:v>5YIThlVcjbU</c:v>
                </c:pt>
                <c:pt idx="1820">
                  <c:v>mRmuVYP36Hs</c:v>
                </c:pt>
                <c:pt idx="1821">
                  <c:v>0l35jAGQPOI</c:v>
                </c:pt>
                <c:pt idx="1822">
                  <c:v>RkvczNWh9ZM</c:v>
                </c:pt>
                <c:pt idx="1823">
                  <c:v>D1z2sKcSsfY</c:v>
                </c:pt>
                <c:pt idx="1824">
                  <c:v>bGma0ZpMfBc</c:v>
                </c:pt>
                <c:pt idx="1825">
                  <c:v>DjJ4O8BoAAs</c:v>
                </c:pt>
                <c:pt idx="1826">
                  <c:v>oYmaZa5UyUM</c:v>
                </c:pt>
                <c:pt idx="1827">
                  <c:v>70BCrSUKHWI</c:v>
                </c:pt>
                <c:pt idx="1828">
                  <c:v>FlKe_HAbmsk</c:v>
                </c:pt>
                <c:pt idx="1829">
                  <c:v>F7yf8MJUqhk</c:v>
                </c:pt>
                <c:pt idx="1830">
                  <c:v>Gc_BnMrFhPc</c:v>
                </c:pt>
                <c:pt idx="1831">
                  <c:v>afrXL8v53fk</c:v>
                </c:pt>
                <c:pt idx="1832">
                  <c:v>-0rIUynSiX0</c:v>
                </c:pt>
                <c:pt idx="1833">
                  <c:v>KlPkau9TQQo</c:v>
                </c:pt>
                <c:pt idx="1834">
                  <c:v>duCd0Gy-k14</c:v>
                </c:pt>
                <c:pt idx="1835">
                  <c:v>WmFvh7YNqoA</c:v>
                </c:pt>
                <c:pt idx="1836">
                  <c:v>1vmhLprZYBg</c:v>
                </c:pt>
                <c:pt idx="1837">
                  <c:v>FIHU2IwhrwU</c:v>
                </c:pt>
                <c:pt idx="1838">
                  <c:v>adb71BQ7Y6g</c:v>
                </c:pt>
                <c:pt idx="1839">
                  <c:v>bof7r-Tk95A</c:v>
                </c:pt>
                <c:pt idx="1840">
                  <c:v>u0e8PENn-tw</c:v>
                </c:pt>
                <c:pt idx="1841">
                  <c:v>hCH-S62dGuU</c:v>
                </c:pt>
                <c:pt idx="1842">
                  <c:v>UJ3FTdjAUeI</c:v>
                </c:pt>
                <c:pt idx="1843">
                  <c:v>9S81CKc7DVM</c:v>
                </c:pt>
                <c:pt idx="1844">
                  <c:v>NUDhunPpkyU</c:v>
                </c:pt>
                <c:pt idx="1845">
                  <c:v>uccFEfAVzAM</c:v>
                </c:pt>
                <c:pt idx="1846">
                  <c:v>0oXr9anv2L0</c:v>
                </c:pt>
                <c:pt idx="1847">
                  <c:v>Ykp4eb17AKQ</c:v>
                </c:pt>
                <c:pt idx="1848">
                  <c:v>sCYhLTBh3rk</c:v>
                </c:pt>
                <c:pt idx="1849">
                  <c:v>BJjSZWEzRWc</c:v>
                </c:pt>
                <c:pt idx="1850">
                  <c:v>PI83n6brJws</c:v>
                </c:pt>
                <c:pt idx="1851">
                  <c:v>pMg6a6x0BXo</c:v>
                </c:pt>
                <c:pt idx="1852">
                  <c:v>AR0tSpTwfwI</c:v>
                </c:pt>
                <c:pt idx="1853">
                  <c:v>VI6ETIai_LI</c:v>
                </c:pt>
                <c:pt idx="1854">
                  <c:v>xjFKfAudCOo</c:v>
                </c:pt>
                <c:pt idx="1855">
                  <c:v>jgYYxs_d_bo</c:v>
                </c:pt>
                <c:pt idx="1856">
                  <c:v>lEUj2r5UZTg</c:v>
                </c:pt>
                <c:pt idx="1857">
                  <c:v>yHLDHa_Wf_Y</c:v>
                </c:pt>
                <c:pt idx="1858">
                  <c:v>omGrRIxs9F8</c:v>
                </c:pt>
                <c:pt idx="1859">
                  <c:v>dw08WCOaZwk</c:v>
                </c:pt>
                <c:pt idx="1860">
                  <c:v>CUMjSGpUu9U</c:v>
                </c:pt>
                <c:pt idx="1861">
                  <c:v>6rv9Ak2Jnyk</c:v>
                </c:pt>
                <c:pt idx="1862">
                  <c:v>lDXhoW-9BN8</c:v>
                </c:pt>
                <c:pt idx="1863">
                  <c:v>Npj7iABevzA</c:v>
                </c:pt>
                <c:pt idx="1864">
                  <c:v>nk3iNaX-y80</c:v>
                </c:pt>
                <c:pt idx="1865">
                  <c:v>ViHXTEQOF0E</c:v>
                </c:pt>
                <c:pt idx="1866">
                  <c:v>8lb7xal3lrg</c:v>
                </c:pt>
                <c:pt idx="1867">
                  <c:v>a5neMxN5I5w</c:v>
                </c:pt>
                <c:pt idx="1868">
                  <c:v>Mi0cla4GAmQ</c:v>
                </c:pt>
                <c:pt idx="1869">
                  <c:v>1QJgGnkIX5A</c:v>
                </c:pt>
                <c:pt idx="1870">
                  <c:v>XqfcZDTCAjM</c:v>
                </c:pt>
                <c:pt idx="1871">
                  <c:v>a7JQzSn8Ptg</c:v>
                </c:pt>
                <c:pt idx="1872">
                  <c:v>Dwe4oInWsRA</c:v>
                </c:pt>
                <c:pt idx="1873">
                  <c:v>Tz6yV62JP04</c:v>
                </c:pt>
                <c:pt idx="1874">
                  <c:v>ZIHhuwvT7R0</c:v>
                </c:pt>
                <c:pt idx="1875">
                  <c:v>09OnyipJ9JU</c:v>
                </c:pt>
                <c:pt idx="1876">
                  <c:v>FMxntNL0v2A</c:v>
                </c:pt>
                <c:pt idx="1877">
                  <c:v>S-3rJOJVA1o</c:v>
                </c:pt>
                <c:pt idx="1878">
                  <c:v>fUHDRkoWv98</c:v>
                </c:pt>
                <c:pt idx="1879">
                  <c:v>FC61Ew_Nfew</c:v>
                </c:pt>
                <c:pt idx="1880">
                  <c:v>SdsKKd4AIYQ</c:v>
                </c:pt>
                <c:pt idx="1881">
                  <c:v>5WqDAAzEcjk</c:v>
                </c:pt>
                <c:pt idx="1882">
                  <c:v>IicV_i3wIOE</c:v>
                </c:pt>
                <c:pt idx="1883">
                  <c:v>efKUoW87aX4</c:v>
                </c:pt>
                <c:pt idx="1884">
                  <c:v>6BJc018X5jo</c:v>
                </c:pt>
                <c:pt idx="1885">
                  <c:v>3TAfds1tC34</c:v>
                </c:pt>
                <c:pt idx="1886">
                  <c:v>zVUnaOE3hGk</c:v>
                </c:pt>
                <c:pt idx="1887">
                  <c:v>9xo3jR4NP6w</c:v>
                </c:pt>
                <c:pt idx="1888">
                  <c:v>sdOL3FDFwsQ</c:v>
                </c:pt>
                <c:pt idx="1889">
                  <c:v>h0ChlY8mR5k</c:v>
                </c:pt>
                <c:pt idx="1890">
                  <c:v>Ss1cuYjYn0U</c:v>
                </c:pt>
                <c:pt idx="1891">
                  <c:v>4q8gvlRQh84</c:v>
                </c:pt>
                <c:pt idx="1892">
                  <c:v>2tu1gmXxiJs</c:v>
                </c:pt>
                <c:pt idx="1893">
                  <c:v>2C6vu8XVSvg</c:v>
                </c:pt>
                <c:pt idx="1894">
                  <c:v>MMgHBlgvyag</c:v>
                </c:pt>
                <c:pt idx="1895">
                  <c:v>EF6KYqm6zNg</c:v>
                </c:pt>
                <c:pt idx="1896">
                  <c:v>yigaVJp10zQ</c:v>
                </c:pt>
                <c:pt idx="1897">
                  <c:v>PuK808tn1Lc</c:v>
                </c:pt>
                <c:pt idx="1898">
                  <c:v>XlQi3BtdjME</c:v>
                </c:pt>
                <c:pt idx="1899">
                  <c:v>BPdJfm9jllI</c:v>
                </c:pt>
                <c:pt idx="1900">
                  <c:v>fhKt7nbhOc8</c:v>
                </c:pt>
                <c:pt idx="1901">
                  <c:v>xrE-WP6-uGw</c:v>
                </c:pt>
                <c:pt idx="1902">
                  <c:v>ZrTN2sONAbE</c:v>
                </c:pt>
                <c:pt idx="1903">
                  <c:v>79G2e1XKcRA</c:v>
                </c:pt>
                <c:pt idx="1904">
                  <c:v>y1DgnfHxDN4</c:v>
                </c:pt>
                <c:pt idx="1905">
                  <c:v>7i3LymfKdGY</c:v>
                </c:pt>
                <c:pt idx="1906">
                  <c:v>X1mITJ2AjRY</c:v>
                </c:pt>
                <c:pt idx="1907">
                  <c:v>rzgkByTGPDk</c:v>
                </c:pt>
                <c:pt idx="1908">
                  <c:v>0GAq26w9H2w</c:v>
                </c:pt>
                <c:pt idx="1909">
                  <c:v>f0IoDElmVBE</c:v>
                </c:pt>
                <c:pt idx="1910">
                  <c:v>Z1cs1n4-pII</c:v>
                </c:pt>
                <c:pt idx="1911">
                  <c:v>pH491OczUGg</c:v>
                </c:pt>
                <c:pt idx="1912">
                  <c:v>iG_Ie0ecm0Q</c:v>
                </c:pt>
                <c:pt idx="1913">
                  <c:v>RE03EkFWxEU</c:v>
                </c:pt>
                <c:pt idx="1914">
                  <c:v>mTHvAlDf6uc</c:v>
                </c:pt>
                <c:pt idx="1915">
                  <c:v>9nF7NpK9w8Y</c:v>
                </c:pt>
                <c:pt idx="1916">
                  <c:v>CxZ0r_r6lRw</c:v>
                </c:pt>
                <c:pt idx="1917">
                  <c:v>pC9dViGfJ2Q</c:v>
                </c:pt>
                <c:pt idx="1918">
                  <c:v>Qriq3bOBDpE</c:v>
                </c:pt>
                <c:pt idx="1919">
                  <c:v>g4R7MiDUai0</c:v>
                </c:pt>
                <c:pt idx="1920">
                  <c:v>iIihLKDx2cc</c:v>
                </c:pt>
                <c:pt idx="1921">
                  <c:v>oVpi8vIs_Hw</c:v>
                </c:pt>
                <c:pt idx="1922">
                  <c:v>Ut-JRKyMjEI</c:v>
                </c:pt>
                <c:pt idx="1923">
                  <c:v>miTimrvVRUU</c:v>
                </c:pt>
                <c:pt idx="1924">
                  <c:v>qgasli1u-Ag</c:v>
                </c:pt>
                <c:pt idx="1925">
                  <c:v>Wltj4mW3gfM</c:v>
                </c:pt>
                <c:pt idx="1926">
                  <c:v>ZXSGHmgBkWM</c:v>
                </c:pt>
                <c:pt idx="1927">
                  <c:v>UBrHp1YLdCI</c:v>
                </c:pt>
                <c:pt idx="1928">
                  <c:v>w8jWRfnyT4g</c:v>
                </c:pt>
                <c:pt idx="1929">
                  <c:v>PwJNm2Qr5C0</c:v>
                </c:pt>
                <c:pt idx="1930">
                  <c:v>p86oUHE2IFA</c:v>
                </c:pt>
                <c:pt idx="1931">
                  <c:v>UtVHwI7MtLY</c:v>
                </c:pt>
                <c:pt idx="1932">
                  <c:v>GLu3p97En1w</c:v>
                </c:pt>
                <c:pt idx="1933">
                  <c:v>mcYrCSri_sU</c:v>
                </c:pt>
                <c:pt idx="1934">
                  <c:v>4juJXyLX510</c:v>
                </c:pt>
                <c:pt idx="1935">
                  <c:v>Ob7rSSIbMaA</c:v>
                </c:pt>
                <c:pt idx="1936">
                  <c:v>3VbHg5fqBYw</c:v>
                </c:pt>
                <c:pt idx="1937">
                  <c:v>2c9fXDI2EYE</c:v>
                </c:pt>
                <c:pt idx="1938">
                  <c:v>35iLvHFv6KE</c:v>
                </c:pt>
                <c:pt idx="1939">
                  <c:v>w9WcV2smaFA</c:v>
                </c:pt>
                <c:pt idx="1940">
                  <c:v>aFNFe26LKdE</c:v>
                </c:pt>
                <c:pt idx="1941">
                  <c:v>BS7vvzQ19tI</c:v>
                </c:pt>
                <c:pt idx="1942">
                  <c:v>mGNQGckrDFU</c:v>
                </c:pt>
                <c:pt idx="1943">
                  <c:v>2xzjKIfgfaQ</c:v>
                </c:pt>
                <c:pt idx="1944">
                  <c:v>1KiBhy7Sex0</c:v>
                </c:pt>
                <c:pt idx="1945">
                  <c:v>HUIiM4eBUJI</c:v>
                </c:pt>
                <c:pt idx="1946">
                  <c:v>nRjvxbDj80k</c:v>
                </c:pt>
                <c:pt idx="1947">
                  <c:v>i47A3WCdCuk</c:v>
                </c:pt>
                <c:pt idx="1948">
                  <c:v>TyBIhNgt8nI</c:v>
                </c:pt>
                <c:pt idx="1949">
                  <c:v>itBQVskSeiI</c:v>
                </c:pt>
                <c:pt idx="1950">
                  <c:v>zLkBfD456LY</c:v>
                </c:pt>
                <c:pt idx="1951">
                  <c:v>BbfyPpP4dQA</c:v>
                </c:pt>
                <c:pt idx="1952">
                  <c:v>iplK5jUxc9M</c:v>
                </c:pt>
                <c:pt idx="1953">
                  <c:v>8xh0lUhvhXU</c:v>
                </c:pt>
                <c:pt idx="1954">
                  <c:v>srsvEt9LKeY</c:v>
                </c:pt>
                <c:pt idx="1955">
                  <c:v>sbaEOPqZnt4</c:v>
                </c:pt>
                <c:pt idx="1956">
                  <c:v>ddc20z186pc</c:v>
                </c:pt>
                <c:pt idx="1957">
                  <c:v>BQp1O4RqwlA</c:v>
                </c:pt>
                <c:pt idx="1958">
                  <c:v>L-cVCS_PIzs</c:v>
                </c:pt>
                <c:pt idx="1959">
                  <c:v>nQPsP9Blhh4</c:v>
                </c:pt>
                <c:pt idx="1960">
                  <c:v>Im2xy2aNnzs</c:v>
                </c:pt>
                <c:pt idx="1961">
                  <c:v>74bAjGQpMkI</c:v>
                </c:pt>
                <c:pt idx="1962">
                  <c:v>6pubXTsfAdo</c:v>
                </c:pt>
                <c:pt idx="1963">
                  <c:v>yRiySGx9Zxw</c:v>
                </c:pt>
                <c:pt idx="1964">
                  <c:v>ZRyXRhxtyb4</c:v>
                </c:pt>
                <c:pt idx="1965">
                  <c:v>xmaKp9hPqz4</c:v>
                </c:pt>
                <c:pt idx="1966">
                  <c:v>ddpmYf0I0fU</c:v>
                </c:pt>
                <c:pt idx="1967">
                  <c:v>4bcbltzyUxc</c:v>
                </c:pt>
                <c:pt idx="1968">
                  <c:v>KkIsmJ-kiaI</c:v>
                </c:pt>
                <c:pt idx="1969">
                  <c:v>1nZmSnt8aeI</c:v>
                </c:pt>
                <c:pt idx="1970">
                  <c:v>EYRC0ck4yPI</c:v>
                </c:pt>
                <c:pt idx="1971">
                  <c:v>M7tsMLliAjY</c:v>
                </c:pt>
                <c:pt idx="1972">
                  <c:v>7k_5vluwRAI</c:v>
                </c:pt>
                <c:pt idx="1973">
                  <c:v>5ocgxI9ffKk</c:v>
                </c:pt>
                <c:pt idx="1974">
                  <c:v>A6AyrUWf6_k</c:v>
                </c:pt>
                <c:pt idx="1975">
                  <c:v>kf_qNA3Sdlg</c:v>
                </c:pt>
                <c:pt idx="1976">
                  <c:v>vLPNc9RWiTM</c:v>
                </c:pt>
                <c:pt idx="1977">
                  <c:v>oaBzIAMFtZM</c:v>
                </c:pt>
                <c:pt idx="1978">
                  <c:v>68nJwAd-HkQ</c:v>
                </c:pt>
                <c:pt idx="1979">
                  <c:v>6Si3LETvN0A</c:v>
                </c:pt>
                <c:pt idx="1980">
                  <c:v>URqkQkkS7Oc</c:v>
                </c:pt>
                <c:pt idx="1981">
                  <c:v>mmOEBgamzlU</c:v>
                </c:pt>
                <c:pt idx="1982">
                  <c:v>x_WfEo8FJMo</c:v>
                </c:pt>
                <c:pt idx="1983">
                  <c:v>eIAqcGv5EwE</c:v>
                </c:pt>
                <c:pt idx="1984">
                  <c:v>RmHkNmZYZ10</c:v>
                </c:pt>
                <c:pt idx="1985">
                  <c:v>aLMxJY67UIo</c:v>
                </c:pt>
                <c:pt idx="1986">
                  <c:v>HJLiyZ618-Q</c:v>
                </c:pt>
                <c:pt idx="1987">
                  <c:v>lXBuFqqLARw</c:v>
                </c:pt>
                <c:pt idx="1988">
                  <c:v>bIprd4QxkcE</c:v>
                </c:pt>
                <c:pt idx="1989">
                  <c:v>4I5QwNY1_mc</c:v>
                </c:pt>
                <c:pt idx="1990">
                  <c:v>oKoR87I5f9w</c:v>
                </c:pt>
                <c:pt idx="1991">
                  <c:v>jMiOT7OKhMQ</c:v>
                </c:pt>
                <c:pt idx="1992">
                  <c:v>6H2bUCOZFPE</c:v>
                </c:pt>
                <c:pt idx="1993">
                  <c:v>cFC8p6s0knU</c:v>
                </c:pt>
                <c:pt idx="1994">
                  <c:v>p6mvfoTpjcY</c:v>
                </c:pt>
                <c:pt idx="1995">
                  <c:v>D2uzgHhbyzw</c:v>
                </c:pt>
                <c:pt idx="1996">
                  <c:v>2qkfZFhwciI</c:v>
                </c:pt>
                <c:pt idx="1997">
                  <c:v>LHy2UoNdFlQ</c:v>
                </c:pt>
                <c:pt idx="1998">
                  <c:v>NNIBAySfJQ8</c:v>
                </c:pt>
                <c:pt idx="1999">
                  <c:v>jjOKZdaCddc</c:v>
                </c:pt>
                <c:pt idx="2000">
                  <c:v>KALBBYu4csA</c:v>
                </c:pt>
                <c:pt idx="2001">
                  <c:v>DfxfErmJfxY</c:v>
                </c:pt>
                <c:pt idx="2002">
                  <c:v>QwH4jNmjlgg</c:v>
                </c:pt>
                <c:pt idx="2003">
                  <c:v>8ojCchbMAFI</c:v>
                </c:pt>
                <c:pt idx="2004">
                  <c:v>MhXP9GpiR34</c:v>
                </c:pt>
                <c:pt idx="2005">
                  <c:v>SBPUWKby3T8</c:v>
                </c:pt>
                <c:pt idx="2006">
                  <c:v>3aFBVoih-4M</c:v>
                </c:pt>
                <c:pt idx="2007">
                  <c:v>Qvd43XKY-f0</c:v>
                </c:pt>
                <c:pt idx="2008">
                  <c:v>Sk1_ytol_bg</c:v>
                </c:pt>
                <c:pt idx="2009">
                  <c:v>NQIkUVRBzfA</c:v>
                </c:pt>
                <c:pt idx="2010">
                  <c:v>Sw018TePayo</c:v>
                </c:pt>
                <c:pt idx="2011">
                  <c:v>F2lN25IayH8</c:v>
                </c:pt>
                <c:pt idx="2012">
                  <c:v>vt75oPbLCzo</c:v>
                </c:pt>
                <c:pt idx="2013">
                  <c:v>IMhxZkdKqqM</c:v>
                </c:pt>
                <c:pt idx="2014">
                  <c:v>ebL8_tEk5Y4</c:v>
                </c:pt>
                <c:pt idx="2015">
                  <c:v>q2gICJFG6uw</c:v>
                </c:pt>
                <c:pt idx="2016">
                  <c:v>I7nbSzLCtEE</c:v>
                </c:pt>
                <c:pt idx="2017">
                  <c:v>i8J0cR-PY9c</c:v>
                </c:pt>
                <c:pt idx="2018">
                  <c:v>bMY0tfmj95k</c:v>
                </c:pt>
                <c:pt idx="2019">
                  <c:v>LfbrjeT0I4I</c:v>
                </c:pt>
                <c:pt idx="2020">
                  <c:v>MsRnSLdOKcw</c:v>
                </c:pt>
                <c:pt idx="2021">
                  <c:v>FSWuq_jgvmA</c:v>
                </c:pt>
                <c:pt idx="2022">
                  <c:v>K_6_MGgXXeg</c:v>
                </c:pt>
                <c:pt idx="2023">
                  <c:v>mVq8xYUPurM</c:v>
                </c:pt>
                <c:pt idx="2024">
                  <c:v>WPuhu6dYyQY</c:v>
                </c:pt>
                <c:pt idx="2025">
                  <c:v>KJPh2-atxlk</c:v>
                </c:pt>
                <c:pt idx="2026">
                  <c:v>UnmHjCabr58</c:v>
                </c:pt>
                <c:pt idx="2027">
                  <c:v>xuvgD7I0-A8</c:v>
                </c:pt>
                <c:pt idx="2028">
                  <c:v>HO8ExluUNNE</c:v>
                </c:pt>
                <c:pt idx="2029">
                  <c:v>v_Ynz13_uKY</c:v>
                </c:pt>
                <c:pt idx="2030">
                  <c:v>t-YC5lLNshg</c:v>
                </c:pt>
                <c:pt idx="2031">
                  <c:v>orR5pMl13I0</c:v>
                </c:pt>
                <c:pt idx="2032">
                  <c:v>TdwVHUcSkX0</c:v>
                </c:pt>
                <c:pt idx="2033">
                  <c:v>EmPDmXYsRN8</c:v>
                </c:pt>
                <c:pt idx="2034">
                  <c:v>QescFQB5k98</c:v>
                </c:pt>
                <c:pt idx="2035">
                  <c:v>UxNJ2SfVct8</c:v>
                </c:pt>
                <c:pt idx="2036">
                  <c:v>hXfq4lry_vg</c:v>
                </c:pt>
                <c:pt idx="2037">
                  <c:v>pJ5xK4OeYSw</c:v>
                </c:pt>
                <c:pt idx="2038">
                  <c:v>dR_vNsrIMR0</c:v>
                </c:pt>
                <c:pt idx="2039">
                  <c:v>YA9JHx8fZPs</c:v>
                </c:pt>
                <c:pt idx="2040">
                  <c:v>sw71AmmSzCM</c:v>
                </c:pt>
                <c:pt idx="2041">
                  <c:v>x2DuCJkwMzI</c:v>
                </c:pt>
                <c:pt idx="2042">
                  <c:v>HnfRlop7Rn4</c:v>
                </c:pt>
                <c:pt idx="2043">
                  <c:v>Va0z7yogB5A</c:v>
                </c:pt>
                <c:pt idx="2044">
                  <c:v>u-yrzon3hCI</c:v>
                </c:pt>
                <c:pt idx="2045">
                  <c:v>81UWfnz0n4c</c:v>
                </c:pt>
                <c:pt idx="2046">
                  <c:v>MN-SwTGVj1s</c:v>
                </c:pt>
                <c:pt idx="2047">
                  <c:v>f7KuhIVl5hI</c:v>
                </c:pt>
                <c:pt idx="2048">
                  <c:v>IGr6_3ckjKk</c:v>
                </c:pt>
                <c:pt idx="2049">
                  <c:v>SzoqlhtzVEY</c:v>
                </c:pt>
                <c:pt idx="2050">
                  <c:v>42dOifeZoUM</c:v>
                </c:pt>
                <c:pt idx="2051">
                  <c:v>jV5mV1U3CTw</c:v>
                </c:pt>
                <c:pt idx="2052">
                  <c:v>blySvGEKGY8</c:v>
                </c:pt>
                <c:pt idx="2053">
                  <c:v>PTNPWBAY-7c</c:v>
                </c:pt>
                <c:pt idx="2054">
                  <c:v>tlV22HAvYbM</c:v>
                </c:pt>
                <c:pt idx="2055">
                  <c:v>5SECYQ-Can0</c:v>
                </c:pt>
                <c:pt idx="2056">
                  <c:v>31pq9NjME0M</c:v>
                </c:pt>
                <c:pt idx="2057">
                  <c:v>InMMU9Mugho</c:v>
                </c:pt>
                <c:pt idx="2058">
                  <c:v>MD6dCgXf6vk</c:v>
                </c:pt>
                <c:pt idx="2059">
                  <c:v>2JYIctjG3HQ</c:v>
                </c:pt>
                <c:pt idx="2060">
                  <c:v>WVJbMYdCkO8</c:v>
                </c:pt>
                <c:pt idx="2061">
                  <c:v>3acxT_LfaOI</c:v>
                </c:pt>
                <c:pt idx="2062">
                  <c:v>fKzKvqyvUyU</c:v>
                </c:pt>
                <c:pt idx="2063">
                  <c:v>pzk_NdsUZhg</c:v>
                </c:pt>
                <c:pt idx="2064">
                  <c:v>vOZYScqG3aI</c:v>
                </c:pt>
                <c:pt idx="2065">
                  <c:v>lyrUuEHDcEk</c:v>
                </c:pt>
                <c:pt idx="2066">
                  <c:v>8cpN5nA6PiA</c:v>
                </c:pt>
                <c:pt idx="2067">
                  <c:v>vsliuo3EZ6w</c:v>
                </c:pt>
                <c:pt idx="2068">
                  <c:v>WwaTzS8tXV0</c:v>
                </c:pt>
                <c:pt idx="2069">
                  <c:v>2lh7jFVS_zU</c:v>
                </c:pt>
                <c:pt idx="2070">
                  <c:v>j09VYCvllhU</c:v>
                </c:pt>
                <c:pt idx="2071">
                  <c:v>NGPQj3N4Smw</c:v>
                </c:pt>
                <c:pt idx="2072">
                  <c:v>vt5xIaE7IEw</c:v>
                </c:pt>
                <c:pt idx="2073">
                  <c:v>lRe5LaaaN4k</c:v>
                </c:pt>
                <c:pt idx="2074">
                  <c:v>k5Ylny9Fws0</c:v>
                </c:pt>
                <c:pt idx="2075">
                  <c:v>_AbFedWFoNg</c:v>
                </c:pt>
                <c:pt idx="2076">
                  <c:v>IM1jRqHDbfw</c:v>
                </c:pt>
                <c:pt idx="2077">
                  <c:v>S81apGdq-jw</c:v>
                </c:pt>
                <c:pt idx="2078">
                  <c:v>4XmIjt0BDLo</c:v>
                </c:pt>
                <c:pt idx="2079">
                  <c:v>LjAxWGCANvs</c:v>
                </c:pt>
                <c:pt idx="2080">
                  <c:v>8Dw7KC7ilQo</c:v>
                </c:pt>
                <c:pt idx="2081">
                  <c:v>gOy4HbD6bfQ</c:v>
                </c:pt>
                <c:pt idx="2082">
                  <c:v>LQXq34PbK2k</c:v>
                </c:pt>
                <c:pt idx="2083">
                  <c:v>as6o-fqcsgc</c:v>
                </c:pt>
                <c:pt idx="2084">
                  <c:v>xuuVUIxOEUo</c:v>
                </c:pt>
                <c:pt idx="2085">
                  <c:v>bH4GVwV6iEg</c:v>
                </c:pt>
                <c:pt idx="2086">
                  <c:v>F_3FCmDD2NE</c:v>
                </c:pt>
                <c:pt idx="2087">
                  <c:v>xvDm4koa4CE</c:v>
                </c:pt>
                <c:pt idx="2088">
                  <c:v>xRnLTkO4kIk</c:v>
                </c:pt>
                <c:pt idx="2089">
                  <c:v>1JB2VNMy2X0</c:v>
                </c:pt>
                <c:pt idx="2090">
                  <c:v>jjdq3E8tSGg</c:v>
                </c:pt>
                <c:pt idx="2091">
                  <c:v>ukroJG4tX1E</c:v>
                </c:pt>
                <c:pt idx="2092">
                  <c:v>wntggWeDxjI</c:v>
                </c:pt>
                <c:pt idx="2093">
                  <c:v>ubawFigGGGU</c:v>
                </c:pt>
                <c:pt idx="2094">
                  <c:v>CgbZnZrE9OM</c:v>
                </c:pt>
                <c:pt idx="2095">
                  <c:v>egyLizimLfM</c:v>
                </c:pt>
                <c:pt idx="2096">
                  <c:v>cUE9CVcpvE4</c:v>
                </c:pt>
                <c:pt idx="2097">
                  <c:v>eQPGFavDUnw</c:v>
                </c:pt>
                <c:pt idx="2098">
                  <c:v>bRVajQqFKv4</c:v>
                </c:pt>
                <c:pt idx="2099">
                  <c:v>76n9k2jubIs</c:v>
                </c:pt>
                <c:pt idx="2100">
                  <c:v>LBouZZqO0mc</c:v>
                </c:pt>
                <c:pt idx="2101">
                  <c:v>bV3V84dPQgo</c:v>
                </c:pt>
                <c:pt idx="2102">
                  <c:v>GFte3Ypipjk</c:v>
                </c:pt>
                <c:pt idx="2103">
                  <c:v>VNnegO9h-yw</c:v>
                </c:pt>
                <c:pt idx="2104">
                  <c:v>E8jrQAmQYRA</c:v>
                </c:pt>
                <c:pt idx="2105">
                  <c:v>YTFT4n1Dx0M</c:v>
                </c:pt>
                <c:pt idx="2106">
                  <c:v>VWZQsEBkoKQ</c:v>
                </c:pt>
                <c:pt idx="2107">
                  <c:v>h0juXXzh8ko</c:v>
                </c:pt>
                <c:pt idx="2108">
                  <c:v>mHIyRRqs-eE</c:v>
                </c:pt>
                <c:pt idx="2109">
                  <c:v>6rfESTBFjro</c:v>
                </c:pt>
                <c:pt idx="2110">
                  <c:v>03A3D08OFHc</c:v>
                </c:pt>
                <c:pt idx="2111">
                  <c:v>AVyQuDaPyrg</c:v>
                </c:pt>
                <c:pt idx="2112">
                  <c:v>DtCWmc6GiX4</c:v>
                </c:pt>
                <c:pt idx="2113">
                  <c:v>QQ7_gVsBA40</c:v>
                </c:pt>
                <c:pt idx="2114">
                  <c:v>lfhMgE260Hs</c:v>
                </c:pt>
                <c:pt idx="2115">
                  <c:v>wVPdcCELZ4I</c:v>
                </c:pt>
                <c:pt idx="2116">
                  <c:v>jKuEzamB45U</c:v>
                </c:pt>
                <c:pt idx="2117">
                  <c:v>0Q2O2SUWG_Y</c:v>
                </c:pt>
                <c:pt idx="2118">
                  <c:v>TxOZJDqz3zQ</c:v>
                </c:pt>
                <c:pt idx="2119">
                  <c:v>UUQkl9WwrDQ</c:v>
                </c:pt>
                <c:pt idx="2120">
                  <c:v>zqOvpmdI2t8</c:v>
                </c:pt>
                <c:pt idx="2121">
                  <c:v>TW8ZKtKuLKI</c:v>
                </c:pt>
                <c:pt idx="2122">
                  <c:v>nCW6WnRoxcU</c:v>
                </c:pt>
                <c:pt idx="2123">
                  <c:v>-8JJ2dp3u_A</c:v>
                </c:pt>
                <c:pt idx="2124">
                  <c:v>tLlPw2ZTTTE</c:v>
                </c:pt>
                <c:pt idx="2125">
                  <c:v>YTAlpMnc8HU</c:v>
                </c:pt>
                <c:pt idx="2126">
                  <c:v>Q9qOAf5n83M</c:v>
                </c:pt>
                <c:pt idx="2127">
                  <c:v>JdJswwqQIpU</c:v>
                </c:pt>
                <c:pt idx="2128">
                  <c:v>1dpX1j_OPyg</c:v>
                </c:pt>
                <c:pt idx="2129">
                  <c:v>53RADm89qDw</c:v>
                </c:pt>
                <c:pt idx="2130">
                  <c:v>lBlFut7gJtM</c:v>
                </c:pt>
                <c:pt idx="2131">
                  <c:v>H3LnUt0b9Cg</c:v>
                </c:pt>
                <c:pt idx="2132">
                  <c:v>IG6r9Z9zWtc</c:v>
                </c:pt>
                <c:pt idx="2133">
                  <c:v>RX0nh6DVvTs</c:v>
                </c:pt>
                <c:pt idx="2134">
                  <c:v>qBEAG2yWRYU</c:v>
                </c:pt>
                <c:pt idx="2135">
                  <c:v>1r3xPg-YhHw</c:v>
                </c:pt>
                <c:pt idx="2136">
                  <c:v>UQqOrCs03_0</c:v>
                </c:pt>
                <c:pt idx="2137">
                  <c:v>Q646Qq2SxhI</c:v>
                </c:pt>
                <c:pt idx="2138">
                  <c:v>MOdN-xx8-NI</c:v>
                </c:pt>
                <c:pt idx="2139">
                  <c:v>nD62X_0owgM</c:v>
                </c:pt>
                <c:pt idx="2140">
                  <c:v>3m_6NI-XrhI</c:v>
                </c:pt>
                <c:pt idx="2141">
                  <c:v>EkL-7WX87uk</c:v>
                </c:pt>
                <c:pt idx="2142">
                  <c:v>JZf9UPGqcRc</c:v>
                </c:pt>
                <c:pt idx="2143">
                  <c:v>UrBli_f__4k</c:v>
                </c:pt>
                <c:pt idx="2144">
                  <c:v>gA_VXEdPNe4</c:v>
                </c:pt>
                <c:pt idx="2145">
                  <c:v>Lcv9mjxqM2E</c:v>
                </c:pt>
                <c:pt idx="2146">
                  <c:v>iCzUsXUEz94</c:v>
                </c:pt>
                <c:pt idx="2147">
                  <c:v>LRXR_JuVYHw</c:v>
                </c:pt>
                <c:pt idx="2148">
                  <c:v>MUjH1J2_9wo</c:v>
                </c:pt>
                <c:pt idx="2149">
                  <c:v>KK1X5PqF4NE</c:v>
                </c:pt>
                <c:pt idx="2150">
                  <c:v>StxhlQJi10g</c:v>
                </c:pt>
                <c:pt idx="2151">
                  <c:v>UuiabjRSDs4</c:v>
                </c:pt>
                <c:pt idx="2152">
                  <c:v>Ujfk3_mPDas</c:v>
                </c:pt>
                <c:pt idx="2153">
                  <c:v>Lrn8i2zFtG4</c:v>
                </c:pt>
                <c:pt idx="2154">
                  <c:v>E39E-kHu95w</c:v>
                </c:pt>
                <c:pt idx="2155">
                  <c:v>W72yTMcXd54</c:v>
                </c:pt>
                <c:pt idx="2156">
                  <c:v>ySb9gzDrJI8</c:v>
                </c:pt>
                <c:pt idx="2157">
                  <c:v>eXdfm0Xgd34</c:v>
                </c:pt>
                <c:pt idx="2158">
                  <c:v>LuqEs0wRHos</c:v>
                </c:pt>
                <c:pt idx="2159">
                  <c:v>7KWO4C1ybzc</c:v>
                </c:pt>
                <c:pt idx="2160">
                  <c:v>DPnrsbXG1nE</c:v>
                </c:pt>
                <c:pt idx="2161">
                  <c:v>Ie_su59U1Tk</c:v>
                </c:pt>
                <c:pt idx="2162">
                  <c:v>fiy_yXlypAo</c:v>
                </c:pt>
                <c:pt idx="2163">
                  <c:v>VbDwoEglngI</c:v>
                </c:pt>
                <c:pt idx="2164">
                  <c:v>9VAZ0WCTrGk</c:v>
                </c:pt>
                <c:pt idx="2165">
                  <c:v>M4jLsWUF0uk</c:v>
                </c:pt>
                <c:pt idx="2166">
                  <c:v>J6GbDoIqf0o</c:v>
                </c:pt>
                <c:pt idx="2167">
                  <c:v>C6a5Aw2FkBA</c:v>
                </c:pt>
                <c:pt idx="2168">
                  <c:v>5ZorxDQ3Tgg</c:v>
                </c:pt>
                <c:pt idx="2169">
                  <c:v>3Cy_hCIv2-c</c:v>
                </c:pt>
                <c:pt idx="2170">
                  <c:v>DcWXxNtyHuk</c:v>
                </c:pt>
                <c:pt idx="2171">
                  <c:v>Wg5K2wfous8</c:v>
                </c:pt>
                <c:pt idx="2172">
                  <c:v>Lx4ESwFT9mk</c:v>
                </c:pt>
                <c:pt idx="2173">
                  <c:v>MN840bAdQyw</c:v>
                </c:pt>
                <c:pt idx="2174">
                  <c:v>5Ey1v8L_pEc</c:v>
                </c:pt>
                <c:pt idx="2175">
                  <c:v>wzaO0HeH5mk</c:v>
                </c:pt>
                <c:pt idx="2176">
                  <c:v>LkZha3CEXUY</c:v>
                </c:pt>
                <c:pt idx="2177">
                  <c:v>HEa-e1zVv7M</c:v>
                </c:pt>
                <c:pt idx="2178">
                  <c:v>8zbM2Dge35U</c:v>
                </c:pt>
                <c:pt idx="2179">
                  <c:v>5XwQsTjs30Q</c:v>
                </c:pt>
                <c:pt idx="2180">
                  <c:v>iLXoizOBIN0</c:v>
                </c:pt>
                <c:pt idx="2181">
                  <c:v>EGc1JGiF0fA</c:v>
                </c:pt>
                <c:pt idx="2182">
                  <c:v>_EqvTLaKJ1I</c:v>
                </c:pt>
                <c:pt idx="2183">
                  <c:v>kYs_-iqfO_k</c:v>
                </c:pt>
                <c:pt idx="2184">
                  <c:v>fJY_psOadJc</c:v>
                </c:pt>
                <c:pt idx="2185">
                  <c:v>15VQkurX5yk</c:v>
                </c:pt>
                <c:pt idx="2186">
                  <c:v>oycYpm5jCYA</c:v>
                </c:pt>
                <c:pt idx="2187">
                  <c:v>3uREDNRuXVA</c:v>
                </c:pt>
                <c:pt idx="2188">
                  <c:v>OSOgylHlY2g</c:v>
                </c:pt>
                <c:pt idx="2189">
                  <c:v>iH_DWPgM_bA</c:v>
                </c:pt>
                <c:pt idx="2190">
                  <c:v>Tg9OdmUD9cE</c:v>
                </c:pt>
                <c:pt idx="2191">
                  <c:v>gWpIelc_xrI</c:v>
                </c:pt>
                <c:pt idx="2192">
                  <c:v>Jxc7SBL5TbE</c:v>
                </c:pt>
                <c:pt idx="2193">
                  <c:v>EIdzdUZuL-E</c:v>
                </c:pt>
                <c:pt idx="2194">
                  <c:v>lduo4gvJsaQ</c:v>
                </c:pt>
                <c:pt idx="2195">
                  <c:v>z_rHZI7AIUo</c:v>
                </c:pt>
                <c:pt idx="2196">
                  <c:v>marAZRRxLgs</c:v>
                </c:pt>
                <c:pt idx="2197">
                  <c:v>8gOdVsbfjW4</c:v>
                </c:pt>
                <c:pt idx="2198">
                  <c:v>NonKN3YAMHE</c:v>
                </c:pt>
                <c:pt idx="2199">
                  <c:v>pefGcGvkStI</c:v>
                </c:pt>
                <c:pt idx="2200">
                  <c:v>6jetElIwt-w</c:v>
                </c:pt>
                <c:pt idx="2201">
                  <c:v>Ykqx3BYXKmQ</c:v>
                </c:pt>
                <c:pt idx="2202">
                  <c:v>rO8Kl1Yz1Hk</c:v>
                </c:pt>
                <c:pt idx="2203">
                  <c:v>-9UM5SFwKRY</c:v>
                </c:pt>
                <c:pt idx="2204">
                  <c:v>4Vgigt3S4d4</c:v>
                </c:pt>
                <c:pt idx="2205">
                  <c:v>I6kx5GKJYGw</c:v>
                </c:pt>
                <c:pt idx="2206">
                  <c:v>MzPseRP2DV4</c:v>
                </c:pt>
                <c:pt idx="2207">
                  <c:v>ubyqacDBSPg</c:v>
                </c:pt>
                <c:pt idx="2208">
                  <c:v>zRhe-5Q72PY</c:v>
                </c:pt>
                <c:pt idx="2209">
                  <c:v>r5CvQOAGeJ0</c:v>
                </c:pt>
                <c:pt idx="2210">
                  <c:v>g2orJgNOpnU</c:v>
                </c:pt>
                <c:pt idx="2211">
                  <c:v>mt-pg8FBBDw</c:v>
                </c:pt>
                <c:pt idx="2212">
                  <c:v>PoJ73OXEEy0</c:v>
                </c:pt>
                <c:pt idx="2213">
                  <c:v>64K0ZNYZBs0</c:v>
                </c:pt>
                <c:pt idx="2214">
                  <c:v>gLVZNTtr_rI</c:v>
                </c:pt>
                <c:pt idx="2215">
                  <c:v>t-My3vpDBvA</c:v>
                </c:pt>
                <c:pt idx="2216">
                  <c:v>FPm7xM849-E</c:v>
                </c:pt>
                <c:pt idx="2217">
                  <c:v>T9WN2_ikz6Q</c:v>
                </c:pt>
                <c:pt idx="2218">
                  <c:v>wmLgU6-FE0s</c:v>
                </c:pt>
                <c:pt idx="2219">
                  <c:v>nCadNazBrp0</c:v>
                </c:pt>
                <c:pt idx="2220">
                  <c:v>mOBA_bu5FTs</c:v>
                </c:pt>
                <c:pt idx="2221">
                  <c:v>bqx08H6wfI0</c:v>
                </c:pt>
                <c:pt idx="2222">
                  <c:v>PXIUb8Bpw_g</c:v>
                </c:pt>
                <c:pt idx="2223">
                  <c:v>dPL_3dUIU60</c:v>
                </c:pt>
                <c:pt idx="2224">
                  <c:v>CL7LNzokn48</c:v>
                </c:pt>
                <c:pt idx="2225">
                  <c:v>Pf_vGjefaXI</c:v>
                </c:pt>
                <c:pt idx="2226">
                  <c:v>a65KqxBGBoY</c:v>
                </c:pt>
                <c:pt idx="2227">
                  <c:v>IS8H4yVjAlo</c:v>
                </c:pt>
                <c:pt idx="2228">
                  <c:v>TFktziLOsFg</c:v>
                </c:pt>
                <c:pt idx="2229">
                  <c:v>1OOxSx5QZV0</c:v>
                </c:pt>
                <c:pt idx="2230">
                  <c:v>bD2T_YuVhrw</c:v>
                </c:pt>
                <c:pt idx="2231">
                  <c:v>rtwzZzPkyS4</c:v>
                </c:pt>
                <c:pt idx="2232">
                  <c:v>A0-Ri5Rciow</c:v>
                </c:pt>
                <c:pt idx="2233">
                  <c:v>tHfu3YM6Tlc</c:v>
                </c:pt>
                <c:pt idx="2234">
                  <c:v>5a36qYexzjg</c:v>
                </c:pt>
                <c:pt idx="2235">
                  <c:v>XmELYApWmCk</c:v>
                </c:pt>
                <c:pt idx="2236">
                  <c:v>hMZP19GEZmQ</c:v>
                </c:pt>
                <c:pt idx="2237">
                  <c:v>FpPNdAyqrJs</c:v>
                </c:pt>
                <c:pt idx="2238">
                  <c:v>5JYqTSSH6IA</c:v>
                </c:pt>
                <c:pt idx="2239">
                  <c:v>MPEka6dllFU</c:v>
                </c:pt>
                <c:pt idx="2240">
                  <c:v>eK_zQ5PyzEo</c:v>
                </c:pt>
                <c:pt idx="2241">
                  <c:v>8UvhKPPU2xo</c:v>
                </c:pt>
                <c:pt idx="2242">
                  <c:v>sYOSR6sPL7Q</c:v>
                </c:pt>
                <c:pt idx="2243">
                  <c:v>3sh9cOopj90</c:v>
                </c:pt>
                <c:pt idx="2244">
                  <c:v>ifa_SGkGoP0</c:v>
                </c:pt>
                <c:pt idx="2245">
                  <c:v>OkxCkz1KCZo</c:v>
                </c:pt>
                <c:pt idx="2246">
                  <c:v>D4cZ3r7lX64</c:v>
                </c:pt>
                <c:pt idx="2247">
                  <c:v>IiuhOvaYmCc</c:v>
                </c:pt>
                <c:pt idx="2248">
                  <c:v>cPxii4_WJes</c:v>
                </c:pt>
                <c:pt idx="2249">
                  <c:v>bhF9fBKyMEo</c:v>
                </c:pt>
                <c:pt idx="2250">
                  <c:v>YW8nPnGgczc</c:v>
                </c:pt>
                <c:pt idx="2251">
                  <c:v>sOQrqEr5di4</c:v>
                </c:pt>
                <c:pt idx="2252">
                  <c:v>zN--8B42GGs</c:v>
                </c:pt>
                <c:pt idx="2253">
                  <c:v>h9NbyvGfIns</c:v>
                </c:pt>
                <c:pt idx="2254">
                  <c:v>PJbtHhAA530</c:v>
                </c:pt>
                <c:pt idx="2255">
                  <c:v>D5AmhE_bntY</c:v>
                </c:pt>
                <c:pt idx="2256">
                  <c:v>98M2O9dXiDQ</c:v>
                </c:pt>
                <c:pt idx="2257">
                  <c:v>c42_6Jz9C2k</c:v>
                </c:pt>
                <c:pt idx="2258">
                  <c:v>9HI_vNf_sAI</c:v>
                </c:pt>
                <c:pt idx="2259">
                  <c:v>rZAVK_66j84</c:v>
                </c:pt>
                <c:pt idx="2260">
                  <c:v>BF7wHATkHE8</c:v>
                </c:pt>
                <c:pt idx="2261">
                  <c:v>TJOQYnumxDM</c:v>
                </c:pt>
                <c:pt idx="2262">
                  <c:v>iS3dP6zZOoM</c:v>
                </c:pt>
                <c:pt idx="2263">
                  <c:v>D6XxicOdFfo</c:v>
                </c:pt>
                <c:pt idx="2264">
                  <c:v>9oyKePWRi8Y</c:v>
                </c:pt>
                <c:pt idx="2265">
                  <c:v>xF5OtEBgVQ0</c:v>
                </c:pt>
                <c:pt idx="2266">
                  <c:v>mgCbon31GoY</c:v>
                </c:pt>
                <c:pt idx="2267">
                  <c:v>FlVeVqUCrjw</c:v>
                </c:pt>
                <c:pt idx="2268">
                  <c:v>UeJZhji9Eek</c:v>
                </c:pt>
                <c:pt idx="2269">
                  <c:v>VmVnDljmVFw</c:v>
                </c:pt>
                <c:pt idx="2270">
                  <c:v>BuHEuCh0tFE</c:v>
                </c:pt>
                <c:pt idx="2271">
                  <c:v>kZ3Ua_zToo4</c:v>
                </c:pt>
                <c:pt idx="2272">
                  <c:v>_a32vhMjad8</c:v>
                </c:pt>
                <c:pt idx="2273">
                  <c:v>fJhhl8P6XSk</c:v>
                </c:pt>
                <c:pt idx="2274">
                  <c:v>4LTXDxS5t7k</c:v>
                </c:pt>
                <c:pt idx="2275">
                  <c:v>fNCLkYduz7o</c:v>
                </c:pt>
                <c:pt idx="2276">
                  <c:v>RCNFZ-nZ6vk</c:v>
                </c:pt>
                <c:pt idx="2277">
                  <c:v>W7l5iZl3lGY</c:v>
                </c:pt>
                <c:pt idx="2278">
                  <c:v>YasQ-U0QWR0</c:v>
                </c:pt>
                <c:pt idx="2279">
                  <c:v>g13BkabLzcM</c:v>
                </c:pt>
                <c:pt idx="2280">
                  <c:v>Z4-6VH04V40</c:v>
                </c:pt>
                <c:pt idx="2281">
                  <c:v>Lfj5-qN13jk</c:v>
                </c:pt>
                <c:pt idx="2282">
                  <c:v>J-IzGBU344M</c:v>
                </c:pt>
                <c:pt idx="2283">
                  <c:v>NNgpIDKCFyo</c:v>
                </c:pt>
                <c:pt idx="2284">
                  <c:v>4ZW0SStj_L4</c:v>
                </c:pt>
                <c:pt idx="2285">
                  <c:v>i8eNKW1YQ7Q</c:v>
                </c:pt>
                <c:pt idx="2286">
                  <c:v>oATFmuUsgTg</c:v>
                </c:pt>
                <c:pt idx="2287">
                  <c:v>s0eNfufEem0</c:v>
                </c:pt>
                <c:pt idx="2288">
                  <c:v>hlSN_rLuht0</c:v>
                </c:pt>
                <c:pt idx="2289">
                  <c:v>Wj34yfjN0OA</c:v>
                </c:pt>
                <c:pt idx="2290">
                  <c:v>RNIlW4NQgLo</c:v>
                </c:pt>
                <c:pt idx="2291">
                  <c:v>k-xS4NwiWrc</c:v>
                </c:pt>
                <c:pt idx="2292">
                  <c:v>m1h8qa6Jc60</c:v>
                </c:pt>
                <c:pt idx="2293">
                  <c:v>SxAsIEwHIVY</c:v>
                </c:pt>
                <c:pt idx="2294">
                  <c:v>L98NnC6LlsA</c:v>
                </c:pt>
                <c:pt idx="2295">
                  <c:v>zKS4Q5FobaQ</c:v>
                </c:pt>
                <c:pt idx="2296">
                  <c:v>Aahj3atxdS4</c:v>
                </c:pt>
                <c:pt idx="2297">
                  <c:v>1yh4CNBWauw</c:v>
                </c:pt>
                <c:pt idx="2298">
                  <c:v>2Y1Dwem6Ero</c:v>
                </c:pt>
                <c:pt idx="2299">
                  <c:v>nj7XoeDXjUA</c:v>
                </c:pt>
                <c:pt idx="2300">
                  <c:v>NK9DJLg25bU</c:v>
                </c:pt>
                <c:pt idx="2301">
                  <c:v>c-FaEuIOxsc</c:v>
                </c:pt>
                <c:pt idx="2302">
                  <c:v>h_iwc9414RQ</c:v>
                </c:pt>
                <c:pt idx="2303">
                  <c:v>f9TOr-Y-QMA</c:v>
                </c:pt>
                <c:pt idx="2304">
                  <c:v>nmKS2r6pXBA</c:v>
                </c:pt>
                <c:pt idx="2305">
                  <c:v>TInRePpJmaE</c:v>
                </c:pt>
                <c:pt idx="2306">
                  <c:v>j-EM01zPQzs</c:v>
                </c:pt>
                <c:pt idx="2307">
                  <c:v>R-_PZwE7j3U</c:v>
                </c:pt>
                <c:pt idx="2308">
                  <c:v>Qur20fwAMBM</c:v>
                </c:pt>
                <c:pt idx="2309">
                  <c:v>8xEQdVEexN8</c:v>
                </c:pt>
                <c:pt idx="2310">
                  <c:v>vl0hPJnkNcM</c:v>
                </c:pt>
                <c:pt idx="2311">
                  <c:v>O-Uz4xrWxnM</c:v>
                </c:pt>
                <c:pt idx="2312">
                  <c:v>4oTy_QUn9kA</c:v>
                </c:pt>
                <c:pt idx="2313">
                  <c:v>bp1fsKJIU54</c:v>
                </c:pt>
                <c:pt idx="2314">
                  <c:v>YkFGZikJS8c</c:v>
                </c:pt>
                <c:pt idx="2315">
                  <c:v>UsLdGhkSw9Q</c:v>
                </c:pt>
                <c:pt idx="2316">
                  <c:v>fdjafnm35fI</c:v>
                </c:pt>
                <c:pt idx="2317">
                  <c:v>Ax7M9TIK4sc</c:v>
                </c:pt>
                <c:pt idx="2318">
                  <c:v>MVp6CqWd2tk</c:v>
                </c:pt>
                <c:pt idx="2319">
                  <c:v>r5xTuumaurU</c:v>
                </c:pt>
                <c:pt idx="2320">
                  <c:v>_n0NLoszZmU</c:v>
                </c:pt>
                <c:pt idx="2321">
                  <c:v>fxncaIniMz0</c:v>
                </c:pt>
                <c:pt idx="2322">
                  <c:v>6-3g9ZKg2os</c:v>
                </c:pt>
                <c:pt idx="2323">
                  <c:v>XharSn74VWY</c:v>
                </c:pt>
                <c:pt idx="2324">
                  <c:v>Z8zRo_AEd6M</c:v>
                </c:pt>
                <c:pt idx="2325">
                  <c:v>n6dJnDGcrP8</c:v>
                </c:pt>
                <c:pt idx="2326">
                  <c:v>f10ZBnxItrg</c:v>
                </c:pt>
                <c:pt idx="2327">
                  <c:v>b9Lm-Yjdl2A</c:v>
                </c:pt>
                <c:pt idx="2328">
                  <c:v>zK3A5SuTRMs</c:v>
                </c:pt>
                <c:pt idx="2329">
                  <c:v>uKOggf39e7o</c:v>
                </c:pt>
                <c:pt idx="2330">
                  <c:v>qJYHegeG3kU</c:v>
                </c:pt>
                <c:pt idx="2331">
                  <c:v>A9rwbYK_Ca8</c:v>
                </c:pt>
                <c:pt idx="2332">
                  <c:v>PKcdcZE2nt4</c:v>
                </c:pt>
                <c:pt idx="2333">
                  <c:v>Beq8MqAmbgk</c:v>
                </c:pt>
                <c:pt idx="2334">
                  <c:v>P8WmzYerTgM</c:v>
                </c:pt>
                <c:pt idx="2335">
                  <c:v>Z38xEp99ChU</c:v>
                </c:pt>
                <c:pt idx="2336">
                  <c:v>vUOuXzG6cDs</c:v>
                </c:pt>
                <c:pt idx="2337">
                  <c:v>04h3YIoQ2R0</c:v>
                </c:pt>
                <c:pt idx="2338">
                  <c:v>8nPkgwJkGs4</c:v>
                </c:pt>
                <c:pt idx="2339">
                  <c:v>cUDMjspWgkI</c:v>
                </c:pt>
                <c:pt idx="2340">
                  <c:v>xlY0tV0geAc</c:v>
                </c:pt>
                <c:pt idx="2341">
                  <c:v>8mbyn2WzVKg</c:v>
                </c:pt>
                <c:pt idx="2342">
                  <c:v>zsuVy76rllw</c:v>
                </c:pt>
                <c:pt idx="2343">
                  <c:v>jbs9_qxBS1Y</c:v>
                </c:pt>
                <c:pt idx="2344">
                  <c:v>_NM2KJfy_1w</c:v>
                </c:pt>
                <c:pt idx="2345">
                  <c:v>IX6_sAiDgnY</c:v>
                </c:pt>
                <c:pt idx="2346">
                  <c:v>9i89lqyt7Wo</c:v>
                </c:pt>
                <c:pt idx="2347">
                  <c:v>5ICuna92dLg</c:v>
                </c:pt>
                <c:pt idx="2348">
                  <c:v>2GopPos5oMo</c:v>
                </c:pt>
                <c:pt idx="2349">
                  <c:v>33OpANSRJEs</c:v>
                </c:pt>
                <c:pt idx="2350">
                  <c:v>3yj8DGOWQ5I</c:v>
                </c:pt>
                <c:pt idx="2351">
                  <c:v>-0mcgX4ro7I</c:v>
                </c:pt>
                <c:pt idx="2352">
                  <c:v>FkPE_21bhrM</c:v>
                </c:pt>
                <c:pt idx="2353">
                  <c:v>ZDn0cGcR7cs</c:v>
                </c:pt>
                <c:pt idx="2354">
                  <c:v>psMx2jHJ0Ck</c:v>
                </c:pt>
                <c:pt idx="2355">
                  <c:v>dzeI3BhZg-M</c:v>
                </c:pt>
                <c:pt idx="2356">
                  <c:v>Q7llI5VsNFo</c:v>
                </c:pt>
                <c:pt idx="2357">
                  <c:v>MXqzQymBSGw</c:v>
                </c:pt>
                <c:pt idx="2358">
                  <c:v>Pc8c9WEoaZ0</c:v>
                </c:pt>
                <c:pt idx="2359">
                  <c:v>DJdLYXGvI5U</c:v>
                </c:pt>
                <c:pt idx="2360">
                  <c:v>l2hcLfqc4qU</c:v>
                </c:pt>
                <c:pt idx="2361">
                  <c:v>LAl4G62ZEdQ</c:v>
                </c:pt>
                <c:pt idx="2362">
                  <c:v>7mryaMsQw50</c:v>
                </c:pt>
                <c:pt idx="2363">
                  <c:v>itGGSie6VqE</c:v>
                </c:pt>
                <c:pt idx="2364">
                  <c:v>lYvuqp6jF60</c:v>
                </c:pt>
                <c:pt idx="2365">
                  <c:v>OARQ2LDOYMU</c:v>
                </c:pt>
                <c:pt idx="2366">
                  <c:v>iN-c7ZDrSvM</c:v>
                </c:pt>
                <c:pt idx="2367">
                  <c:v>2AF6RfGWMvk</c:v>
                </c:pt>
                <c:pt idx="2368">
                  <c:v>ngTLa-Hj46s</c:v>
                </c:pt>
                <c:pt idx="2369">
                  <c:v>EyUNioJzBso</c:v>
                </c:pt>
                <c:pt idx="2370">
                  <c:v>8r_88-GQg98</c:v>
                </c:pt>
                <c:pt idx="2371">
                  <c:v>Q_3X1v44B0E</c:v>
                </c:pt>
                <c:pt idx="2372">
                  <c:v>yGQHtyQCZnM</c:v>
                </c:pt>
                <c:pt idx="2373">
                  <c:v>EBXSrpav9lY</c:v>
                </c:pt>
                <c:pt idx="2374">
                  <c:v>3J9cY2aWnn8</c:v>
                </c:pt>
                <c:pt idx="2375">
                  <c:v>hdnp__rGSjE</c:v>
                </c:pt>
                <c:pt idx="2376">
                  <c:v>JmgvRzHNDVc</c:v>
                </c:pt>
                <c:pt idx="2377">
                  <c:v>BCltqhUbpiE</c:v>
                </c:pt>
                <c:pt idx="2378">
                  <c:v>a6kEj3LI8xs</c:v>
                </c:pt>
                <c:pt idx="2379">
                  <c:v>VIzi6Ade_0w</c:v>
                </c:pt>
                <c:pt idx="2380">
                  <c:v>xeWjs3kncAU</c:v>
                </c:pt>
                <c:pt idx="2381">
                  <c:v>u-O-DRQde-w</c:v>
                </c:pt>
                <c:pt idx="2382">
                  <c:v>JlCBt9tYNtA</c:v>
                </c:pt>
                <c:pt idx="2383">
                  <c:v>KdRPiY2KE8w</c:v>
                </c:pt>
                <c:pt idx="2384">
                  <c:v>Tx0fhKJRaeU</c:v>
                </c:pt>
                <c:pt idx="2385">
                  <c:v>YqXpjgAKr3w</c:v>
                </c:pt>
                <c:pt idx="2386">
                  <c:v>uNtY6HpiM4M</c:v>
                </c:pt>
                <c:pt idx="2387">
                  <c:v>5asNqv1u0oI</c:v>
                </c:pt>
                <c:pt idx="2388">
                  <c:v>Dto7Nms-Xo0</c:v>
                </c:pt>
                <c:pt idx="2389">
                  <c:v>qUnUoxa8Bww</c:v>
                </c:pt>
                <c:pt idx="2390">
                  <c:v>HWjtSGIqVMo</c:v>
                </c:pt>
                <c:pt idx="2391">
                  <c:v>HpNCLzgnfds</c:v>
                </c:pt>
                <c:pt idx="2392">
                  <c:v>JKa-zo6gJpo</c:v>
                </c:pt>
                <c:pt idx="2393">
                  <c:v>MUufMZHPedQ</c:v>
                </c:pt>
                <c:pt idx="2394">
                  <c:v>Vq-ic7oMf1g</c:v>
                </c:pt>
                <c:pt idx="2395">
                  <c:v>QlaFpoe1U-s</c:v>
                </c:pt>
                <c:pt idx="2396">
                  <c:v>duGErpf7Oko</c:v>
                </c:pt>
                <c:pt idx="2397">
                  <c:v>2wGSKHW2PvI</c:v>
                </c:pt>
                <c:pt idx="2398">
                  <c:v>ohRyXxc9CIc</c:v>
                </c:pt>
                <c:pt idx="2399">
                  <c:v>E5QXvB0H-x4</c:v>
                </c:pt>
                <c:pt idx="2400">
                  <c:v>GoAdwD3VBV0</c:v>
                </c:pt>
                <c:pt idx="2401">
                  <c:v>iNJY3rLI2ws</c:v>
                </c:pt>
                <c:pt idx="2402">
                  <c:v>byfZwrUb-eI</c:v>
                </c:pt>
                <c:pt idx="2403">
                  <c:v>nlGnstI-L1c</c:v>
                </c:pt>
                <c:pt idx="2404">
                  <c:v>qJBpJTaiYSk</c:v>
                </c:pt>
                <c:pt idx="2405">
                  <c:v>5gYuK3LixLo</c:v>
                </c:pt>
                <c:pt idx="2406">
                  <c:v>TMrUP3VTqaY</c:v>
                </c:pt>
                <c:pt idx="2407">
                  <c:v>kwBYyMdzEWA</c:v>
                </c:pt>
                <c:pt idx="2408">
                  <c:v>7OGvlKUtZB4</c:v>
                </c:pt>
                <c:pt idx="2409">
                  <c:v>I7i_e-k9P1s</c:v>
                </c:pt>
                <c:pt idx="2410">
                  <c:v>RiA3hcmbWrc</c:v>
                </c:pt>
                <c:pt idx="2411">
                  <c:v>HTCU53ONfPk</c:v>
                </c:pt>
                <c:pt idx="2412">
                  <c:v>IQar71vOSZs</c:v>
                </c:pt>
                <c:pt idx="2413">
                  <c:v>kuJzWpQT_v8</c:v>
                </c:pt>
                <c:pt idx="2414">
                  <c:v>sXu4KD_8JEk</c:v>
                </c:pt>
                <c:pt idx="2415">
                  <c:v>iyHi5tt-ne0</c:v>
                </c:pt>
                <c:pt idx="2416">
                  <c:v>7go3ll78b4Y</c:v>
                </c:pt>
                <c:pt idx="2417">
                  <c:v>8-bEMmzREWs</c:v>
                </c:pt>
                <c:pt idx="2418">
                  <c:v>waFxaXuReS0</c:v>
                </c:pt>
                <c:pt idx="2419">
                  <c:v>PjPlubo4cbs</c:v>
                </c:pt>
                <c:pt idx="2420">
                  <c:v>FinTC5rfvW0</c:v>
                </c:pt>
                <c:pt idx="2421">
                  <c:v>Zj6jvZ5hCUc</c:v>
                </c:pt>
                <c:pt idx="2422">
                  <c:v>KZ-4ahYIkHg</c:v>
                </c:pt>
                <c:pt idx="2423">
                  <c:v>1pxZqSCjVTY</c:v>
                </c:pt>
                <c:pt idx="2424">
                  <c:v>w68QMHHTUJc</c:v>
                </c:pt>
                <c:pt idx="2425">
                  <c:v>joxJBM4FCQ8</c:v>
                </c:pt>
                <c:pt idx="2426">
                  <c:v>SUZ0pLfnqX0</c:v>
                </c:pt>
                <c:pt idx="2427">
                  <c:v>skykhYaptRk</c:v>
                </c:pt>
                <c:pt idx="2428">
                  <c:v>vCW2SWIyiDU</c:v>
                </c:pt>
                <c:pt idx="2429">
                  <c:v>x4CU0daFYdo</c:v>
                </c:pt>
                <c:pt idx="2430">
                  <c:v>gw7CLFl8z64</c:v>
                </c:pt>
                <c:pt idx="2431">
                  <c:v>Lw7OucL_k8s</c:v>
                </c:pt>
                <c:pt idx="2432">
                  <c:v>SODVWU6uTu0</c:v>
                </c:pt>
                <c:pt idx="2433">
                  <c:v>6wbR6qFWqPk</c:v>
                </c:pt>
                <c:pt idx="2434">
                  <c:v>RYsdZHc7MI8</c:v>
                </c:pt>
                <c:pt idx="2435">
                  <c:v>e1sJzAkI318</c:v>
                </c:pt>
                <c:pt idx="2436">
                  <c:v>VKEaxBc4e0Q</c:v>
                </c:pt>
                <c:pt idx="2437">
                  <c:v>4mO_B_KjxWg</c:v>
                </c:pt>
                <c:pt idx="2438">
                  <c:v>k3twDhbG2W8</c:v>
                </c:pt>
                <c:pt idx="2439">
                  <c:v>hQvMBeQIvGA</c:v>
                </c:pt>
                <c:pt idx="2440">
                  <c:v>Txogjk7J-7k</c:v>
                </c:pt>
                <c:pt idx="2441">
                  <c:v>Co_RSM7O0EY</c:v>
                </c:pt>
                <c:pt idx="2442">
                  <c:v>ua4PKNu89sA</c:v>
                </c:pt>
                <c:pt idx="2443">
                  <c:v>1KdsD5pTHIk</c:v>
                </c:pt>
                <c:pt idx="2444">
                  <c:v>1L_GpH3uSso</c:v>
                </c:pt>
                <c:pt idx="2445">
                  <c:v>h2Mljyvr-vI</c:v>
                </c:pt>
                <c:pt idx="2446">
                  <c:v>NVRqtHxm7cE</c:v>
                </c:pt>
                <c:pt idx="2447">
                  <c:v>zglPz49uKtU</c:v>
                </c:pt>
                <c:pt idx="2448">
                  <c:v>QNJ9qsfy3wU</c:v>
                </c:pt>
                <c:pt idx="2449">
                  <c:v>b8Was1fayz0</c:v>
                </c:pt>
                <c:pt idx="2450">
                  <c:v>FEfJazZ-cUI</c:v>
                </c:pt>
                <c:pt idx="2451">
                  <c:v>KIVavuv9lAo</c:v>
                </c:pt>
                <c:pt idx="2452">
                  <c:v>FyEQ1kK4dQg</c:v>
                </c:pt>
                <c:pt idx="2453">
                  <c:v>FNW9tcjqwqU</c:v>
                </c:pt>
                <c:pt idx="2454">
                  <c:v>vhFodD7iMEA</c:v>
                </c:pt>
                <c:pt idx="2455">
                  <c:v>w6qAXVbkwCU</c:v>
                </c:pt>
                <c:pt idx="2456">
                  <c:v>NnJot94R18w</c:v>
                </c:pt>
                <c:pt idx="2457">
                  <c:v>0dQbLHDWoIA</c:v>
                </c:pt>
                <c:pt idx="2458">
                  <c:v>4CG8IU54DX0</c:v>
                </c:pt>
                <c:pt idx="2459">
                  <c:v>TQFKWUPQnVM</c:v>
                </c:pt>
                <c:pt idx="2460">
                  <c:v>YCi98Hiqkok</c:v>
                </c:pt>
                <c:pt idx="2461">
                  <c:v>dNfQ8n747rI</c:v>
                </c:pt>
                <c:pt idx="2462">
                  <c:v>In35YRmtLTs</c:v>
                </c:pt>
                <c:pt idx="2463">
                  <c:v>mV6aztP58f8</c:v>
                </c:pt>
                <c:pt idx="2464">
                  <c:v>wBLBS06nmLs</c:v>
                </c:pt>
                <c:pt idx="2465">
                  <c:v>BOxr2S-xPMU</c:v>
                </c:pt>
                <c:pt idx="2466">
                  <c:v>WPe0RiUXJNI</c:v>
                </c:pt>
                <c:pt idx="2467">
                  <c:v>yCrAEJyxJkc</c:v>
                </c:pt>
                <c:pt idx="2468">
                  <c:v>Zqv5CBWt9yA</c:v>
                </c:pt>
                <c:pt idx="2469">
                  <c:v>2RPuAW7E-YQ</c:v>
                </c:pt>
                <c:pt idx="2470">
                  <c:v>QbD1hz7jxl8</c:v>
                </c:pt>
                <c:pt idx="2471">
                  <c:v>m2gWd_VNuRw</c:v>
                </c:pt>
                <c:pt idx="2472">
                  <c:v>wkVABDc9qJQ</c:v>
                </c:pt>
                <c:pt idx="2473">
                  <c:v>pZgBVMGJ3n0</c:v>
                </c:pt>
                <c:pt idx="2474">
                  <c:v>W-wC9I3WDV8</c:v>
                </c:pt>
                <c:pt idx="2475">
                  <c:v>trCRiYMuE7c</c:v>
                </c:pt>
                <c:pt idx="2476">
                  <c:v>7O0E9QwoVCg</c:v>
                </c:pt>
                <c:pt idx="2477">
                  <c:v>eXvoAwhUp0E</c:v>
                </c:pt>
                <c:pt idx="2478">
                  <c:v>0A9RyOaIa4o</c:v>
                </c:pt>
                <c:pt idx="2479">
                  <c:v>TGlnbi_OpBw</c:v>
                </c:pt>
                <c:pt idx="2480">
                  <c:v>ifwaHnf32e8</c:v>
                </c:pt>
                <c:pt idx="2481">
                  <c:v>EEdi8nlsulE</c:v>
                </c:pt>
                <c:pt idx="2482">
                  <c:v>ZdIyv9l15jg</c:v>
                </c:pt>
                <c:pt idx="2483">
                  <c:v>bDAA4BfgUHc</c:v>
                </c:pt>
                <c:pt idx="2484">
                  <c:v>gpqhM1NiKJU</c:v>
                </c:pt>
                <c:pt idx="2485">
                  <c:v>sse1WR2q20U</c:v>
                </c:pt>
                <c:pt idx="2486">
                  <c:v>sbl94kaGoew</c:v>
                </c:pt>
                <c:pt idx="2487">
                  <c:v>DehMqK6WKrg</c:v>
                </c:pt>
                <c:pt idx="2488">
                  <c:v>zDfXTcxhq9c</c:v>
                </c:pt>
                <c:pt idx="2489">
                  <c:v>VWkhq1nXna8</c:v>
                </c:pt>
                <c:pt idx="2490">
                  <c:v>UG9PxlRX2aI</c:v>
                </c:pt>
                <c:pt idx="2491">
                  <c:v>xTUauDxLzko</c:v>
                </c:pt>
                <c:pt idx="2492">
                  <c:v>bN6BSmWShbo</c:v>
                </c:pt>
                <c:pt idx="2493">
                  <c:v>xx0EO0-WSNI</c:v>
                </c:pt>
                <c:pt idx="2494">
                  <c:v>xUIrq8ZNqSU</c:v>
                </c:pt>
                <c:pt idx="2495">
                  <c:v>pG0kds3ItEU</c:v>
                </c:pt>
                <c:pt idx="2496">
                  <c:v>DPbheyCNXFM</c:v>
                </c:pt>
                <c:pt idx="2497">
                  <c:v>BTma7cV4DDA</c:v>
                </c:pt>
                <c:pt idx="2498">
                  <c:v>OszEm9NmhIw</c:v>
                </c:pt>
                <c:pt idx="2499">
                  <c:v>XXB3CTDOvwg</c:v>
                </c:pt>
                <c:pt idx="2500">
                  <c:v>xTWDDjno59Y</c:v>
                </c:pt>
                <c:pt idx="2501">
                  <c:v>OYu_nWs6GgM</c:v>
                </c:pt>
                <c:pt idx="2502">
                  <c:v>RGuAnFgu9ew</c:v>
                </c:pt>
                <c:pt idx="2503">
                  <c:v>fWH1ImLu8ew</c:v>
                </c:pt>
                <c:pt idx="2504">
                  <c:v>oAC20_n_5MA</c:v>
                </c:pt>
                <c:pt idx="2505">
                  <c:v>PYIeRuYFJvk</c:v>
                </c:pt>
                <c:pt idx="2506">
                  <c:v>SuLH1OwwtSs</c:v>
                </c:pt>
                <c:pt idx="2507">
                  <c:v>YZ_V19RWjeI</c:v>
                </c:pt>
                <c:pt idx="2508">
                  <c:v>ZPSb34Ug3IQ</c:v>
                </c:pt>
                <c:pt idx="2509">
                  <c:v>rRXPbGCib-Y</c:v>
                </c:pt>
                <c:pt idx="2510">
                  <c:v>1WTtrHW7uw8</c:v>
                </c:pt>
                <c:pt idx="2511">
                  <c:v>ZpxJQNhEHW0</c:v>
                </c:pt>
                <c:pt idx="2512">
                  <c:v>XjT6-n9aJ3s</c:v>
                </c:pt>
                <c:pt idx="2513">
                  <c:v>kwmG4b1OK-Y</c:v>
                </c:pt>
                <c:pt idx="2514">
                  <c:v>KF9pKtHC-pI</c:v>
                </c:pt>
                <c:pt idx="2515">
                  <c:v>Oc7DgC3bIj0</c:v>
                </c:pt>
                <c:pt idx="2516">
                  <c:v>4VL9VPnSfcY</c:v>
                </c:pt>
                <c:pt idx="2517">
                  <c:v>yEMSUnFCf2o</c:v>
                </c:pt>
                <c:pt idx="2518">
                  <c:v>EsJZlGStSoI</c:v>
                </c:pt>
                <c:pt idx="2519">
                  <c:v>v3lVcGE6qpg</c:v>
                </c:pt>
                <c:pt idx="2520">
                  <c:v>IPjs6-Wf89Y</c:v>
                </c:pt>
                <c:pt idx="2521">
                  <c:v>HACZRoTvxs4</c:v>
                </c:pt>
                <c:pt idx="2522">
                  <c:v>LlXDuTSj-pw</c:v>
                </c:pt>
                <c:pt idx="2523">
                  <c:v>pbXEB2vkcfk</c:v>
                </c:pt>
                <c:pt idx="2524">
                  <c:v>_KpLB8vTa5U</c:v>
                </c:pt>
                <c:pt idx="2525">
                  <c:v>nLACDVwpmnk</c:v>
                </c:pt>
                <c:pt idx="2526">
                  <c:v>fTMi8Eql0U0</c:v>
                </c:pt>
                <c:pt idx="2527">
                  <c:v>zWwnvD1mSI4</c:v>
                </c:pt>
                <c:pt idx="2528">
                  <c:v>kdHT3U0Lj_8</c:v>
                </c:pt>
                <c:pt idx="2529">
                  <c:v>PgY3pJk7tWo</c:v>
                </c:pt>
                <c:pt idx="2530">
                  <c:v>c-vtES6FYn8</c:v>
                </c:pt>
                <c:pt idx="2531">
                  <c:v>n2sykmXOdKU</c:v>
                </c:pt>
                <c:pt idx="2532">
                  <c:v>B98ewETO1BM</c:v>
                </c:pt>
                <c:pt idx="2533">
                  <c:v>-9MRa5sJFiw</c:v>
                </c:pt>
                <c:pt idx="2534">
                  <c:v>SBh0h9m5Bu0</c:v>
                </c:pt>
                <c:pt idx="2535">
                  <c:v>2WuJ2igyRMQ</c:v>
                </c:pt>
                <c:pt idx="2536">
                  <c:v>ZwciKVhBZfE</c:v>
                </c:pt>
                <c:pt idx="2537">
                  <c:v>sr49lAydbJc</c:v>
                </c:pt>
                <c:pt idx="2538">
                  <c:v>EKvpYRiC8NU</c:v>
                </c:pt>
                <c:pt idx="2539">
                  <c:v>zvMUlNj6HLU</c:v>
                </c:pt>
                <c:pt idx="2540">
                  <c:v>J6oJvqYaR6U</c:v>
                </c:pt>
                <c:pt idx="2541">
                  <c:v>vg-_S5hY2Bs</c:v>
                </c:pt>
                <c:pt idx="2542">
                  <c:v>e5Q1WN47ZwI</c:v>
                </c:pt>
                <c:pt idx="2543">
                  <c:v>touLlrvDlys</c:v>
                </c:pt>
                <c:pt idx="2544">
                  <c:v>Zza3whxhB3A</c:v>
                </c:pt>
                <c:pt idx="2545">
                  <c:v>F7g8iB-iL90</c:v>
                </c:pt>
                <c:pt idx="2546">
                  <c:v>1CRe5YPO2is</c:v>
                </c:pt>
                <c:pt idx="2547">
                  <c:v>7PMDnVvWJ-I</c:v>
                </c:pt>
                <c:pt idx="2548">
                  <c:v>npEKkKXPixY</c:v>
                </c:pt>
                <c:pt idx="2549">
                  <c:v>DGy5yXx4svc</c:v>
                </c:pt>
                <c:pt idx="2550">
                  <c:v>1Ry3i6324Yw</c:v>
                </c:pt>
                <c:pt idx="2551">
                  <c:v>Gn5GjbbmIGY</c:v>
                </c:pt>
                <c:pt idx="2552">
                  <c:v>AL1RsbakLx4</c:v>
                </c:pt>
                <c:pt idx="2553">
                  <c:v>OWZq0EnoDnI</c:v>
                </c:pt>
                <c:pt idx="2554">
                  <c:v>7eupQ0LwzKs</c:v>
                </c:pt>
                <c:pt idx="2555">
                  <c:v>P9x5V2f_yDM</c:v>
                </c:pt>
                <c:pt idx="2556">
                  <c:v>45i_lEN9OPg</c:v>
                </c:pt>
                <c:pt idx="2557">
                  <c:v>r4Sfuy60274</c:v>
                </c:pt>
                <c:pt idx="2558">
                  <c:v>aM6RFJ5qQO4</c:v>
                </c:pt>
                <c:pt idx="2559">
                  <c:v>jX8sNHauEm0</c:v>
                </c:pt>
                <c:pt idx="2560">
                  <c:v>YOPbPj36AWc</c:v>
                </c:pt>
                <c:pt idx="2561">
                  <c:v>qvnDk0LAqN4</c:v>
                </c:pt>
                <c:pt idx="2562">
                  <c:v>XWD8LngHjeU</c:v>
                </c:pt>
                <c:pt idx="2563">
                  <c:v>z3i9N0aTrM4</c:v>
                </c:pt>
                <c:pt idx="2564">
                  <c:v>8HfCRPLTXiE</c:v>
                </c:pt>
                <c:pt idx="2565">
                  <c:v>foDdcR2Owp8</c:v>
                </c:pt>
                <c:pt idx="2566">
                  <c:v>2cVn4t37qIo</c:v>
                </c:pt>
                <c:pt idx="2567">
                  <c:v>kNpARSFCPag</c:v>
                </c:pt>
                <c:pt idx="2568">
                  <c:v>c6L38i4saEE</c:v>
                </c:pt>
                <c:pt idx="2569">
                  <c:v>g41Qwcx8fSQ</c:v>
                </c:pt>
                <c:pt idx="2570">
                  <c:v>zyvYkpoLeSU</c:v>
                </c:pt>
                <c:pt idx="2571">
                  <c:v>M0wbUdz4l1c</c:v>
                </c:pt>
                <c:pt idx="2572">
                  <c:v>Lg8RMAHE2x0</c:v>
                </c:pt>
                <c:pt idx="2573">
                  <c:v>74IIr3phzV4</c:v>
                </c:pt>
                <c:pt idx="2574">
                  <c:v>30TEO6gsEAI</c:v>
                </c:pt>
                <c:pt idx="2575">
                  <c:v>b1wuY9YXmYE</c:v>
                </c:pt>
                <c:pt idx="2576">
                  <c:v>sPuzkx_lU-4</c:v>
                </c:pt>
                <c:pt idx="2577">
                  <c:v>Uib4LPVctD8</c:v>
                </c:pt>
                <c:pt idx="2578">
                  <c:v>5OiNMz_LoeA</c:v>
                </c:pt>
                <c:pt idx="2579">
                  <c:v>6NZbARE37Lw</c:v>
                </c:pt>
                <c:pt idx="2580">
                  <c:v>_hxbPfh-b5s</c:v>
                </c:pt>
                <c:pt idx="2581">
                  <c:v>3Kwpk9J8tJM</c:v>
                </c:pt>
                <c:pt idx="2582">
                  <c:v>BgYJmXbIVZo</c:v>
                </c:pt>
                <c:pt idx="2583">
                  <c:v>vzo3Q9VSePM</c:v>
                </c:pt>
                <c:pt idx="2584">
                  <c:v>Ji2s_4DFCIg</c:v>
                </c:pt>
                <c:pt idx="2585">
                  <c:v>4DkmeKhKtC0</c:v>
                </c:pt>
                <c:pt idx="2586">
                  <c:v>fMmFZG8PQuY</c:v>
                </c:pt>
                <c:pt idx="2587">
                  <c:v>FpJmNRnkD4U</c:v>
                </c:pt>
                <c:pt idx="2588">
                  <c:v>HbSpJUwpQ0I</c:v>
                </c:pt>
                <c:pt idx="2589">
                  <c:v>eeMpv9AZmf0</c:v>
                </c:pt>
                <c:pt idx="2590">
                  <c:v>zfcO8GYHPmE</c:v>
                </c:pt>
                <c:pt idx="2591">
                  <c:v>8DaAdIJk-cY</c:v>
                </c:pt>
                <c:pt idx="2592">
                  <c:v>qtROOWvg9MI</c:v>
                </c:pt>
                <c:pt idx="2593">
                  <c:v>EkR-Kv1fYHw</c:v>
                </c:pt>
                <c:pt idx="2594">
                  <c:v>Fs3ndz2gitw</c:v>
                </c:pt>
                <c:pt idx="2595">
                  <c:v>5Jk13pu7zKs</c:v>
                </c:pt>
                <c:pt idx="2596">
                  <c:v>3GgZPrJ80ho</c:v>
                </c:pt>
                <c:pt idx="2597">
                  <c:v>U4WLkjd86aI</c:v>
                </c:pt>
                <c:pt idx="2598">
                  <c:v>VhO2zRMhUcU</c:v>
                </c:pt>
                <c:pt idx="2599">
                  <c:v>1IQQGxQI4oc</c:v>
                </c:pt>
                <c:pt idx="2600">
                  <c:v>Mv6IKzGrEA4</c:v>
                </c:pt>
                <c:pt idx="2601">
                  <c:v>DZFXaNpbMvI</c:v>
                </c:pt>
                <c:pt idx="2602">
                  <c:v>vtonIUVsABQ</c:v>
                </c:pt>
                <c:pt idx="2603">
                  <c:v>NF9lsOrAc0s</c:v>
                </c:pt>
                <c:pt idx="2604">
                  <c:v>gMXjjvod7zY</c:v>
                </c:pt>
                <c:pt idx="2605">
                  <c:v>UOcd79qkzHw</c:v>
                </c:pt>
                <c:pt idx="2606">
                  <c:v>EkoJt-eXAA0</c:v>
                </c:pt>
                <c:pt idx="2607">
                  <c:v>2UR5Y2MJYD0</c:v>
                </c:pt>
                <c:pt idx="2608">
                  <c:v>X0p21XaNhEI</c:v>
                </c:pt>
                <c:pt idx="2609">
                  <c:v>t8r-PHbNf94</c:v>
                </c:pt>
                <c:pt idx="2610">
                  <c:v>LipKJVINSJk</c:v>
                </c:pt>
                <c:pt idx="2611">
                  <c:v>Pr0HoguK-1Q</c:v>
                </c:pt>
                <c:pt idx="2612">
                  <c:v>OUi0u_hlF2Y</c:v>
                </c:pt>
                <c:pt idx="2613">
                  <c:v>IGnxj5_jBec</c:v>
                </c:pt>
                <c:pt idx="2614">
                  <c:v>U_X51QkSkRw</c:v>
                </c:pt>
                <c:pt idx="2615">
                  <c:v>ad_higXixRA</c:v>
                </c:pt>
                <c:pt idx="2616">
                  <c:v>ux_8aTpw9CU</c:v>
                </c:pt>
                <c:pt idx="2617">
                  <c:v>9TEQPeIDTmU</c:v>
                </c:pt>
                <c:pt idx="2618">
                  <c:v>iNQq32twAH0</c:v>
                </c:pt>
                <c:pt idx="2619">
                  <c:v>TrucLZLEl2U</c:v>
                </c:pt>
                <c:pt idx="2620">
                  <c:v>J1w51DB4LZo</c:v>
                </c:pt>
                <c:pt idx="2621">
                  <c:v>GKjCuNdC3eE</c:v>
                </c:pt>
                <c:pt idx="2622">
                  <c:v>3x1RPc1VGx8</c:v>
                </c:pt>
                <c:pt idx="2623">
                  <c:v>cn0-cSUeBiw</c:v>
                </c:pt>
                <c:pt idx="2624">
                  <c:v>y6g0cGGP8ZE</c:v>
                </c:pt>
                <c:pt idx="2625">
                  <c:v>YJe8As0X_8w</c:v>
                </c:pt>
                <c:pt idx="2626">
                  <c:v>3m2PKytnYaI</c:v>
                </c:pt>
                <c:pt idx="2627">
                  <c:v>y4dVUEsMjCU</c:v>
                </c:pt>
                <c:pt idx="2628">
                  <c:v>mYfoh0xLKeQ</c:v>
                </c:pt>
                <c:pt idx="2629">
                  <c:v>-9sBA4UVABs</c:v>
                </c:pt>
                <c:pt idx="2630">
                  <c:v>PnRbvZVWOZs</c:v>
                </c:pt>
                <c:pt idx="2631">
                  <c:v>wcEk6p-lVEc</c:v>
                </c:pt>
                <c:pt idx="2632">
                  <c:v>OZHpjCDV1V8</c:v>
                </c:pt>
                <c:pt idx="2633">
                  <c:v>f5mCUZxpsDA</c:v>
                </c:pt>
                <c:pt idx="2634">
                  <c:v>mRbZXwcI3Dk</c:v>
                </c:pt>
                <c:pt idx="2635">
                  <c:v>5DLOCvpeoJQ</c:v>
                </c:pt>
                <c:pt idx="2636">
                  <c:v>omBMekl2DCk</c:v>
                </c:pt>
                <c:pt idx="2637">
                  <c:v>OH0PxmmZm7U</c:v>
                </c:pt>
                <c:pt idx="2638">
                  <c:v>N62Q_Xdy_Kk</c:v>
                </c:pt>
                <c:pt idx="2639">
                  <c:v>4tQJI8sgKpM</c:v>
                </c:pt>
                <c:pt idx="2640">
                  <c:v>ox5Pfntdmj4</c:v>
                </c:pt>
                <c:pt idx="2641">
                  <c:v>kxYw-B4053I</c:v>
                </c:pt>
                <c:pt idx="2642">
                  <c:v>Bd38hF43oGA</c:v>
                </c:pt>
                <c:pt idx="2643">
                  <c:v>gNjyX9S-Qic</c:v>
                </c:pt>
                <c:pt idx="2644">
                  <c:v>74Z-qNt7U0I</c:v>
                </c:pt>
                <c:pt idx="2645">
                  <c:v>uqTkJgtSjcc</c:v>
                </c:pt>
                <c:pt idx="2646">
                  <c:v>b4TgS8tgm0c</c:v>
                </c:pt>
                <c:pt idx="2647">
                  <c:v>6SOUGMRM_2w</c:v>
                </c:pt>
                <c:pt idx="2648">
                  <c:v>yYKo-vslNLw</c:v>
                </c:pt>
                <c:pt idx="2649">
                  <c:v>nJN_CwNS-Ik</c:v>
                </c:pt>
                <c:pt idx="2650">
                  <c:v>YgxaGzp04-U</c:v>
                </c:pt>
                <c:pt idx="2651">
                  <c:v>4joScWThgjU</c:v>
                </c:pt>
                <c:pt idx="2652">
                  <c:v>1EFOxCIweLQ</c:v>
                </c:pt>
                <c:pt idx="2653">
                  <c:v>6dOhowcc_WQ</c:v>
                </c:pt>
                <c:pt idx="2654">
                  <c:v>jSDaw8Mj2hI</c:v>
                </c:pt>
                <c:pt idx="2655">
                  <c:v>ldCZsy0p3UU</c:v>
                </c:pt>
                <c:pt idx="2656">
                  <c:v>c64l74IDdGI</c:v>
                </c:pt>
                <c:pt idx="2657">
                  <c:v>9lIwoxYB-tY</c:v>
                </c:pt>
                <c:pt idx="2658">
                  <c:v>I7VClr3ft0g</c:v>
                </c:pt>
                <c:pt idx="2659">
                  <c:v>I758Fq53uXk</c:v>
                </c:pt>
                <c:pt idx="2660">
                  <c:v>eDY1j2W9OeY</c:v>
                </c:pt>
                <c:pt idx="2661">
                  <c:v>TK5n93-tL0g</c:v>
                </c:pt>
                <c:pt idx="2662">
                  <c:v>8FBZJ0Hg7_Q</c:v>
                </c:pt>
                <c:pt idx="2663">
                  <c:v>5QPv29o9b8Q</c:v>
                </c:pt>
                <c:pt idx="2664">
                  <c:v>EQiHbflGy8M</c:v>
                </c:pt>
                <c:pt idx="2665">
                  <c:v>0FWrAsfz_cU</c:v>
                </c:pt>
                <c:pt idx="2666">
                  <c:v>uC_jUDyWAmc</c:v>
                </c:pt>
                <c:pt idx="2667">
                  <c:v>QC3hNV5hdSI</c:v>
                </c:pt>
                <c:pt idx="2668">
                  <c:v>9g6SogU7ymw</c:v>
                </c:pt>
                <c:pt idx="2669">
                  <c:v>MLXrsFTBKTw</c:v>
                </c:pt>
                <c:pt idx="2670">
                  <c:v>mMwavxagSM4</c:v>
                </c:pt>
                <c:pt idx="2671">
                  <c:v>7U1LJYwTzQM</c:v>
                </c:pt>
                <c:pt idx="2672">
                  <c:v>cGcMFul1GDE</c:v>
                </c:pt>
                <c:pt idx="2673">
                  <c:v>DviVMnjSfmQ</c:v>
                </c:pt>
                <c:pt idx="2674">
                  <c:v>qsIQbV1oraI</c:v>
                </c:pt>
                <c:pt idx="2675">
                  <c:v>2dKca9kgn8o</c:v>
                </c:pt>
                <c:pt idx="2676">
                  <c:v>l8T1ZeUWq_Y</c:v>
                </c:pt>
                <c:pt idx="2677">
                  <c:v>p7KXTgCvjr4</c:v>
                </c:pt>
                <c:pt idx="2678">
                  <c:v>dh224s_R4dQ</c:v>
                </c:pt>
                <c:pt idx="2679">
                  <c:v>z7LBzuvxek4</c:v>
                </c:pt>
                <c:pt idx="2680">
                  <c:v>vyVLOsY46dw</c:v>
                </c:pt>
                <c:pt idx="2681">
                  <c:v>vGL7je8UtTE</c:v>
                </c:pt>
                <c:pt idx="2682">
                  <c:v>L7Q73mgUW7E</c:v>
                </c:pt>
                <c:pt idx="2683">
                  <c:v>LmkCdJbpkIA</c:v>
                </c:pt>
                <c:pt idx="2684">
                  <c:v>gs-ewJssv3E</c:v>
                </c:pt>
                <c:pt idx="2685">
                  <c:v>kEim0__rCRw</c:v>
                </c:pt>
                <c:pt idx="2686">
                  <c:v>X8PwXlUwFXQ</c:v>
                </c:pt>
                <c:pt idx="2687">
                  <c:v>NLW8VApXDd8</c:v>
                </c:pt>
                <c:pt idx="2688">
                  <c:v>MLn_llHg9PA</c:v>
                </c:pt>
                <c:pt idx="2689">
                  <c:v>UzsOvoQr1Z4</c:v>
                </c:pt>
                <c:pt idx="2690">
                  <c:v>C_gueMrVvnI</c:v>
                </c:pt>
                <c:pt idx="2691">
                  <c:v>FdoklnqprDc</c:v>
                </c:pt>
                <c:pt idx="2692">
                  <c:v>QMQ4N01GoWs</c:v>
                </c:pt>
                <c:pt idx="2693">
                  <c:v>rO5PxXFR5b4</c:v>
                </c:pt>
                <c:pt idx="2694">
                  <c:v>xPa-B3zCmLU</c:v>
                </c:pt>
                <c:pt idx="2695">
                  <c:v>fKUG5o7H9Nc</c:v>
                </c:pt>
                <c:pt idx="2696">
                  <c:v>knKwnDA9zSs</c:v>
                </c:pt>
                <c:pt idx="2697">
                  <c:v>kkkqsF9ERms</c:v>
                </c:pt>
                <c:pt idx="2698">
                  <c:v>x5xGL-ob0QI</c:v>
                </c:pt>
                <c:pt idx="2699">
                  <c:v>4lCyGLHRti8</c:v>
                </c:pt>
                <c:pt idx="2700">
                  <c:v>1Hu2E7tUfiM</c:v>
                </c:pt>
                <c:pt idx="2701">
                  <c:v>9OqfcVPYMsw</c:v>
                </c:pt>
                <c:pt idx="2702">
                  <c:v>jQKkQth9Vqc</c:v>
                </c:pt>
                <c:pt idx="2703">
                  <c:v>PZIMinTP2e4</c:v>
                </c:pt>
                <c:pt idx="2704">
                  <c:v>5RSibH30DdM</c:v>
                </c:pt>
                <c:pt idx="2705">
                  <c:v>VrmHrzo2GkM</c:v>
                </c:pt>
                <c:pt idx="2706">
                  <c:v>YCEZSU0qiSk</c:v>
                </c:pt>
                <c:pt idx="2707">
                  <c:v>Mt6C9WXCXlg</c:v>
                </c:pt>
                <c:pt idx="2708">
                  <c:v>cgtA4fdVdX0</c:v>
                </c:pt>
                <c:pt idx="2709">
                  <c:v>ps7_dC9kmj8</c:v>
                </c:pt>
                <c:pt idx="2710">
                  <c:v>sjeVzx1FTI8</c:v>
                </c:pt>
                <c:pt idx="2711">
                  <c:v>JzkDtyPPMzE</c:v>
                </c:pt>
                <c:pt idx="2712">
                  <c:v>VgCtiw2FL8U</c:v>
                </c:pt>
                <c:pt idx="2713">
                  <c:v>vcl9SS_LsKQ</c:v>
                </c:pt>
                <c:pt idx="2714">
                  <c:v>nPkBVb9Rf7U</c:v>
                </c:pt>
                <c:pt idx="2715">
                  <c:v>EU-y4Y7khJU</c:v>
                </c:pt>
                <c:pt idx="2716">
                  <c:v>4JNhnz2dBSo</c:v>
                </c:pt>
                <c:pt idx="2717">
                  <c:v>L84_PzfkH2g</c:v>
                </c:pt>
                <c:pt idx="2718">
                  <c:v>ehqT4u9Ttyw</c:v>
                </c:pt>
                <c:pt idx="2719">
                  <c:v>SewWZbm-wEQ</c:v>
                </c:pt>
                <c:pt idx="2720">
                  <c:v>zxDFOGiB-vo</c:v>
                </c:pt>
                <c:pt idx="2721">
                  <c:v>HwpkRci9Gho</c:v>
                </c:pt>
                <c:pt idx="2722">
                  <c:v>OnoWDWNFeIo</c:v>
                </c:pt>
                <c:pt idx="2723">
                  <c:v>rsJlT53jU_4</c:v>
                </c:pt>
                <c:pt idx="2724">
                  <c:v>My7e4qkIemQ</c:v>
                </c:pt>
                <c:pt idx="2725">
                  <c:v>df4_L3ejc1c</c:v>
                </c:pt>
                <c:pt idx="2726">
                  <c:v>BslKjxaP4Ik</c:v>
                </c:pt>
                <c:pt idx="2727">
                  <c:v>pdo-xtVvaMM</c:v>
                </c:pt>
                <c:pt idx="2728">
                  <c:v>ICUi-UKevMM</c:v>
                </c:pt>
                <c:pt idx="2729">
                  <c:v>bHzunpMHAH0</c:v>
                </c:pt>
                <c:pt idx="2730">
                  <c:v>HBEo3UHhDKk</c:v>
                </c:pt>
                <c:pt idx="2731">
                  <c:v>yef_HfQoBd8</c:v>
                </c:pt>
                <c:pt idx="2732">
                  <c:v>LwNjbt2J-g0</c:v>
                </c:pt>
                <c:pt idx="2733">
                  <c:v>yscQtS_Lay0</c:v>
                </c:pt>
                <c:pt idx="2734">
                  <c:v>B6MZr2T9ISw</c:v>
                </c:pt>
                <c:pt idx="2735">
                  <c:v>HEkvdrB3YYs</c:v>
                </c:pt>
                <c:pt idx="2736">
                  <c:v>ppgcL81Glr0</c:v>
                </c:pt>
                <c:pt idx="2737">
                  <c:v>VjQOCUEPpI8</c:v>
                </c:pt>
                <c:pt idx="2738">
                  <c:v>Ho78eOffWys</c:v>
                </c:pt>
                <c:pt idx="2739">
                  <c:v>hpdjV8ngk8s</c:v>
                </c:pt>
                <c:pt idx="2740">
                  <c:v>lKL-5el7rb4</c:v>
                </c:pt>
                <c:pt idx="2741">
                  <c:v>hRi7m2xKiow</c:v>
                </c:pt>
                <c:pt idx="2742">
                  <c:v>vDadyTfYXjE</c:v>
                </c:pt>
                <c:pt idx="2743">
                  <c:v>fCWrF19GQnM</c:v>
                </c:pt>
                <c:pt idx="2744">
                  <c:v>AHuEx-ST4ic</c:v>
                </c:pt>
                <c:pt idx="2745">
                  <c:v>ZrhP6rXaDKM</c:v>
                </c:pt>
                <c:pt idx="2746">
                  <c:v>oG7jRr5HvfM</c:v>
                </c:pt>
                <c:pt idx="2747">
                  <c:v>RyOBy0RKJws</c:v>
                </c:pt>
                <c:pt idx="2748">
                  <c:v>brjifeZ5pyE</c:v>
                </c:pt>
                <c:pt idx="2749">
                  <c:v>6S9c5nnDd_s</c:v>
                </c:pt>
                <c:pt idx="2750">
                  <c:v>x6MEC_2a4DA</c:v>
                </c:pt>
                <c:pt idx="2751">
                  <c:v>d0ZmOOLFmfw</c:v>
                </c:pt>
                <c:pt idx="2752">
                  <c:v>JY0fCbXyxqM</c:v>
                </c:pt>
                <c:pt idx="2753">
                  <c:v>nJG7P0w2G8c</c:v>
                </c:pt>
                <c:pt idx="2754">
                  <c:v>O1IxDPLtgZU</c:v>
                </c:pt>
                <c:pt idx="2755">
                  <c:v>g2DAp8J0DQQ</c:v>
                </c:pt>
                <c:pt idx="2756">
                  <c:v>lajt1Hhu19g</c:v>
                </c:pt>
                <c:pt idx="2757">
                  <c:v>hi3a14zgDlY</c:v>
                </c:pt>
                <c:pt idx="2758">
                  <c:v>SH60Mt0p-YY</c:v>
                </c:pt>
                <c:pt idx="2759">
                  <c:v>lvoAyihRMag</c:v>
                </c:pt>
                <c:pt idx="2760">
                  <c:v>dBSprHonOO0</c:v>
                </c:pt>
                <c:pt idx="2761">
                  <c:v>vBqNLGbKTtc</c:v>
                </c:pt>
                <c:pt idx="2762">
                  <c:v>w7a0dMtYMDo</c:v>
                </c:pt>
                <c:pt idx="2763">
                  <c:v>iEfdDaBeGsI</c:v>
                </c:pt>
                <c:pt idx="2764">
                  <c:v>Xn1plmGsQtE</c:v>
                </c:pt>
                <c:pt idx="2765">
                  <c:v>ChRkaE1h7S8</c:v>
                </c:pt>
                <c:pt idx="2766">
                  <c:v>LZWYKCxAUUc</c:v>
                </c:pt>
                <c:pt idx="2767">
                  <c:v>o0-Bt_P53oM</c:v>
                </c:pt>
                <c:pt idx="2768">
                  <c:v>jUiEkNgOMb0</c:v>
                </c:pt>
                <c:pt idx="2769">
                  <c:v>8g4vOIfYdPc</c:v>
                </c:pt>
                <c:pt idx="2770">
                  <c:v>XWLGC4jnJrU</c:v>
                </c:pt>
                <c:pt idx="2771">
                  <c:v>7ZuY-Spr3Yo</c:v>
                </c:pt>
                <c:pt idx="2772">
                  <c:v>FlOZtxoKR7U</c:v>
                </c:pt>
                <c:pt idx="2773">
                  <c:v>Qu1KNkhXq8s</c:v>
                </c:pt>
                <c:pt idx="2774">
                  <c:v>yRBPI1O0gqI</c:v>
                </c:pt>
                <c:pt idx="2775">
                  <c:v>qF4KYgEU-Bg</c:v>
                </c:pt>
                <c:pt idx="2776">
                  <c:v>QA43SHFz-SE</c:v>
                </c:pt>
                <c:pt idx="2777">
                  <c:v>h4jokeuedoA</c:v>
                </c:pt>
                <c:pt idx="2778">
                  <c:v>5gULhfRLJHo</c:v>
                </c:pt>
                <c:pt idx="2779">
                  <c:v>eG9pCz3qVJ0</c:v>
                </c:pt>
                <c:pt idx="2780">
                  <c:v>N4Jl7Qx8jyo</c:v>
                </c:pt>
                <c:pt idx="2781">
                  <c:v>7xnVrktQY0s</c:v>
                </c:pt>
                <c:pt idx="2782">
                  <c:v>7S7xniaFLO8</c:v>
                </c:pt>
                <c:pt idx="2783">
                  <c:v>NwsVtBiAaCc</c:v>
                </c:pt>
                <c:pt idx="2784">
                  <c:v>nRIuXP5Q4Ak</c:v>
                </c:pt>
                <c:pt idx="2785">
                  <c:v>KHdPtwVy6M8</c:v>
                </c:pt>
                <c:pt idx="2786">
                  <c:v>p485q7uhcjY</c:v>
                </c:pt>
                <c:pt idx="2787">
                  <c:v>9A3P6_jO5Bg</c:v>
                </c:pt>
                <c:pt idx="2788">
                  <c:v>OV6uZk_IInw</c:v>
                </c:pt>
                <c:pt idx="2789">
                  <c:v>DhFxWT8gtr4</c:v>
                </c:pt>
                <c:pt idx="2790">
                  <c:v>kpjKbaZQJKU</c:v>
                </c:pt>
                <c:pt idx="2791">
                  <c:v>DuK_Wlzo0Rs</c:v>
                </c:pt>
                <c:pt idx="2792">
                  <c:v>a0mZ9W1c8bg</c:v>
                </c:pt>
                <c:pt idx="2793">
                  <c:v>1qRRQGeFtAA</c:v>
                </c:pt>
                <c:pt idx="2794">
                  <c:v>BAp-LNDkGOg</c:v>
                </c:pt>
                <c:pt idx="2795">
                  <c:v>2SN78FcSjPQ</c:v>
                </c:pt>
                <c:pt idx="2796">
                  <c:v>yIIGQB6EMAM</c:v>
                </c:pt>
                <c:pt idx="2797">
                  <c:v>CfZSYm-mFgI</c:v>
                </c:pt>
                <c:pt idx="2798">
                  <c:v>AOSq-SkhyKU</c:v>
                </c:pt>
                <c:pt idx="2799">
                  <c:v>0Alqy3VXLek</c:v>
                </c:pt>
                <c:pt idx="2800">
                  <c:v>aDAFHcdLqBE</c:v>
                </c:pt>
                <c:pt idx="2801">
                  <c:v>S8zTy8R7rbg</c:v>
                </c:pt>
                <c:pt idx="2802">
                  <c:v>glY1RQl8BzM</c:v>
                </c:pt>
                <c:pt idx="2803">
                  <c:v>wu4-4ioLC2s</c:v>
                </c:pt>
                <c:pt idx="2804">
                  <c:v>S9KxqRUcnCU</c:v>
                </c:pt>
                <c:pt idx="2805">
                  <c:v>h8bvxiE3KCo</c:v>
                </c:pt>
                <c:pt idx="2806">
                  <c:v>2oxHvH-587k</c:v>
                </c:pt>
                <c:pt idx="2807">
                  <c:v>EVPMzmeTlXU</c:v>
                </c:pt>
                <c:pt idx="2808">
                  <c:v>AuxupQ2bUF4</c:v>
                </c:pt>
                <c:pt idx="2809">
                  <c:v>NRjJR82CqOY</c:v>
                </c:pt>
                <c:pt idx="2810">
                  <c:v>esMhJ-gstkw</c:v>
                </c:pt>
                <c:pt idx="2811">
                  <c:v>t6QMMOwEHB4</c:v>
                </c:pt>
                <c:pt idx="2812">
                  <c:v>SJlmVOG8qj8</c:v>
                </c:pt>
                <c:pt idx="2813">
                  <c:v>fBsXBjn-6W0</c:v>
                </c:pt>
                <c:pt idx="2814">
                  <c:v>dm1XLnlLfVo</c:v>
                </c:pt>
                <c:pt idx="2815">
                  <c:v>or1hMNj6-I0</c:v>
                </c:pt>
                <c:pt idx="2816">
                  <c:v>I_n5xZKGr8o</c:v>
                </c:pt>
                <c:pt idx="2817">
                  <c:v>ixeJyJtDcgE</c:v>
                </c:pt>
                <c:pt idx="2818">
                  <c:v>u_nrjjXlO1M</c:v>
                </c:pt>
                <c:pt idx="2819">
                  <c:v>s1XHAnlCbw8</c:v>
                </c:pt>
                <c:pt idx="2820">
                  <c:v>q3eBCWAwVpo</c:v>
                </c:pt>
                <c:pt idx="2821">
                  <c:v>DMOhUEGkgfY</c:v>
                </c:pt>
                <c:pt idx="2822">
                  <c:v>LkrCw6f8sH8</c:v>
                </c:pt>
                <c:pt idx="2823">
                  <c:v>ZWZ5Tr24DTo</c:v>
                </c:pt>
                <c:pt idx="2824">
                  <c:v>qiONYEHWOjY</c:v>
                </c:pt>
                <c:pt idx="2825">
                  <c:v>Y-KwBXLrw-w</c:v>
                </c:pt>
                <c:pt idx="2826">
                  <c:v>MZnv5XJnMoM</c:v>
                </c:pt>
                <c:pt idx="2827">
                  <c:v>kHBeFj73H8Q</c:v>
                </c:pt>
                <c:pt idx="2828">
                  <c:v>scQDLqb59HQ</c:v>
                </c:pt>
                <c:pt idx="2829">
                  <c:v>_pN-w-QXLj0</c:v>
                </c:pt>
                <c:pt idx="2830">
                  <c:v>JgHCSoI_WtI</c:v>
                </c:pt>
                <c:pt idx="2831">
                  <c:v>Js63OppByUE</c:v>
                </c:pt>
                <c:pt idx="2832">
                  <c:v>2v2o-8hIKjo</c:v>
                </c:pt>
                <c:pt idx="2833">
                  <c:v>dFdg-kzXOrM</c:v>
                </c:pt>
                <c:pt idx="2834">
                  <c:v>f-xe1qxhcUI</c:v>
                </c:pt>
                <c:pt idx="2835">
                  <c:v>clQGvMBNmqs</c:v>
                </c:pt>
                <c:pt idx="2836">
                  <c:v>s6ET2I0Ge-M</c:v>
                </c:pt>
                <c:pt idx="2837">
                  <c:v>LlRZu9UeMMc</c:v>
                </c:pt>
                <c:pt idx="2838">
                  <c:v>G0Eg4WXmErM</c:v>
                </c:pt>
                <c:pt idx="2839">
                  <c:v>gXiJM445mYM</c:v>
                </c:pt>
                <c:pt idx="2840">
                  <c:v>jBwfiA01ok8</c:v>
                </c:pt>
                <c:pt idx="2841">
                  <c:v>Kou2MSwRrOM</c:v>
                </c:pt>
                <c:pt idx="2842">
                  <c:v>dxVh3El37eo</c:v>
                </c:pt>
                <c:pt idx="2843">
                  <c:v>p8L6F9YAtDo</c:v>
                </c:pt>
                <c:pt idx="2844">
                  <c:v>fnRgySF7HnY</c:v>
                </c:pt>
                <c:pt idx="2845">
                  <c:v>KplJi4r2III</c:v>
                </c:pt>
                <c:pt idx="2846">
                  <c:v>PmmCn3Za6G0</c:v>
                </c:pt>
                <c:pt idx="2847">
                  <c:v>35LqnTYPmbU</c:v>
                </c:pt>
                <c:pt idx="2848">
                  <c:v>YuBvSgk7rmU</c:v>
                </c:pt>
                <c:pt idx="2849">
                  <c:v>18XbqYqJ7is</c:v>
                </c:pt>
                <c:pt idx="2850">
                  <c:v>polnBPtTS0g</c:v>
                </c:pt>
                <c:pt idx="2851">
                  <c:v>1b0c0wt0va0</c:v>
                </c:pt>
                <c:pt idx="2852">
                  <c:v>yE8lyo6OmpU</c:v>
                </c:pt>
                <c:pt idx="2853">
                  <c:v>oBXFFxQBuX4</c:v>
                </c:pt>
                <c:pt idx="2854">
                  <c:v>jElRtesCnlA</c:v>
                </c:pt>
                <c:pt idx="2855">
                  <c:v>cRzu_s6oNYM</c:v>
                </c:pt>
                <c:pt idx="2856">
                  <c:v>dorinH07lGo</c:v>
                </c:pt>
                <c:pt idx="2857">
                  <c:v>-8RjYg67sZk</c:v>
                </c:pt>
                <c:pt idx="2858">
                  <c:v>p-FP3Oej7SE</c:v>
                </c:pt>
                <c:pt idx="2859">
                  <c:v>0_6saEne8tY</c:v>
                </c:pt>
                <c:pt idx="2860">
                  <c:v>wsC6vXLAPaI</c:v>
                </c:pt>
                <c:pt idx="2861">
                  <c:v>QjJGeYpyvAw</c:v>
                </c:pt>
                <c:pt idx="2862">
                  <c:v>TgSdoftBKWA</c:v>
                </c:pt>
                <c:pt idx="2863">
                  <c:v>lmh7oScnK14</c:v>
                </c:pt>
                <c:pt idx="2864">
                  <c:v>NBQCMwnoP_w</c:v>
                </c:pt>
                <c:pt idx="2865">
                  <c:v>Ffj8pSYX6G0</c:v>
                </c:pt>
                <c:pt idx="2866">
                  <c:v>vcw-juQsSNo</c:v>
                </c:pt>
                <c:pt idx="2867">
                  <c:v>sJk8Kc9HtNk</c:v>
                </c:pt>
                <c:pt idx="2868">
                  <c:v>zDz9s2AOTVE</c:v>
                </c:pt>
                <c:pt idx="2869">
                  <c:v>aqj7Uvi9jK8</c:v>
                </c:pt>
                <c:pt idx="2870">
                  <c:v>Ubdg1z4N7Rc</c:v>
                </c:pt>
                <c:pt idx="2871">
                  <c:v>2b8ISSEyonw</c:v>
                </c:pt>
                <c:pt idx="2872">
                  <c:v>OF2Bnpx9ANc</c:v>
                </c:pt>
                <c:pt idx="2873">
                  <c:v>jQW0apSNm14</c:v>
                </c:pt>
                <c:pt idx="2874">
                  <c:v>AD8y62NvJqk</c:v>
                </c:pt>
                <c:pt idx="2875">
                  <c:v>ELZH3PD3Tlo</c:v>
                </c:pt>
                <c:pt idx="2876">
                  <c:v>vl_HAZfqtF0</c:v>
                </c:pt>
                <c:pt idx="2877">
                  <c:v>GjU32NgXOP4</c:v>
                </c:pt>
                <c:pt idx="2878">
                  <c:v>Rlmxohf1i_8</c:v>
                </c:pt>
                <c:pt idx="2879">
                  <c:v>wz5wJk4l5CU</c:v>
                </c:pt>
                <c:pt idx="2880">
                  <c:v>Pkv_j-Kw7es</c:v>
                </c:pt>
                <c:pt idx="2881">
                  <c:v>kW2yl99W0Fw</c:v>
                </c:pt>
                <c:pt idx="2882">
                  <c:v>cCwluu4-S44</c:v>
                </c:pt>
                <c:pt idx="2883">
                  <c:v>wRjIre6l9gs</c:v>
                </c:pt>
                <c:pt idx="2884">
                  <c:v>82sSofpc1II</c:v>
                </c:pt>
                <c:pt idx="2885">
                  <c:v>RblRQrFXv_o</c:v>
                </c:pt>
                <c:pt idx="2886">
                  <c:v>vIA73i3Juwk</c:v>
                </c:pt>
                <c:pt idx="2887">
                  <c:v>bV7dpGgOMuY</c:v>
                </c:pt>
                <c:pt idx="2888">
                  <c:v>fAIX12F6958</c:v>
                </c:pt>
                <c:pt idx="2889">
                  <c:v>b4f4QhBkD7A</c:v>
                </c:pt>
                <c:pt idx="2890">
                  <c:v>gD5iOieFDyY</c:v>
                </c:pt>
                <c:pt idx="2891">
                  <c:v>a5NLpOec_J4</c:v>
                </c:pt>
                <c:pt idx="2892">
                  <c:v>stB2GK181Gk</c:v>
                </c:pt>
                <c:pt idx="2893">
                  <c:v>AaLTCtMsqgM</c:v>
                </c:pt>
                <c:pt idx="2894">
                  <c:v>lA0t3XWuIvA</c:v>
                </c:pt>
                <c:pt idx="2895">
                  <c:v>9nQt6yrOjxI</c:v>
                </c:pt>
                <c:pt idx="2896">
                  <c:v>lWhqE2Vs9DI</c:v>
                </c:pt>
                <c:pt idx="2897">
                  <c:v>GwpZKy05D-w</c:v>
                </c:pt>
                <c:pt idx="2898">
                  <c:v>sWolkgKs2og</c:v>
                </c:pt>
                <c:pt idx="2899">
                  <c:v>x5o9OP9boz0</c:v>
                </c:pt>
                <c:pt idx="2900">
                  <c:v>__03GOeEMZI</c:v>
                </c:pt>
                <c:pt idx="2901">
                  <c:v>nP4eMiaGpog</c:v>
                </c:pt>
                <c:pt idx="2902">
                  <c:v>Ce4EbZ9T2vs</c:v>
                </c:pt>
                <c:pt idx="2903">
                  <c:v>mjTSwmKqmuA</c:v>
                </c:pt>
                <c:pt idx="2904">
                  <c:v>7fwFv-LnuhQ</c:v>
                </c:pt>
                <c:pt idx="2905">
                  <c:v>ye2PrGGFhg8</c:v>
                </c:pt>
                <c:pt idx="2906">
                  <c:v>76gdTVk4eKE</c:v>
                </c:pt>
                <c:pt idx="2907">
                  <c:v>fTFQIe01-jU</c:v>
                </c:pt>
                <c:pt idx="2908">
                  <c:v>7qxtaZ7xa_A</c:v>
                </c:pt>
                <c:pt idx="2909">
                  <c:v>Hfmta-9Rs3A</c:v>
                </c:pt>
                <c:pt idx="2910">
                  <c:v>9B39WrzW9C4</c:v>
                </c:pt>
                <c:pt idx="2911">
                  <c:v>JtriogH7GgM</c:v>
                </c:pt>
                <c:pt idx="2912">
                  <c:v>w84Xb1lu2wk</c:v>
                </c:pt>
                <c:pt idx="2913">
                  <c:v>BYNV3S5nq7s</c:v>
                </c:pt>
                <c:pt idx="2914">
                  <c:v>kw9LUFreF94</c:v>
                </c:pt>
                <c:pt idx="2915">
                  <c:v>W2V9YcVFhHs</c:v>
                </c:pt>
                <c:pt idx="2916">
                  <c:v>_xB2Kry8JOk</c:v>
                </c:pt>
                <c:pt idx="2917">
                  <c:v>ashrS6GKcUo</c:v>
                </c:pt>
                <c:pt idx="2918">
                  <c:v>3GpRDnNfX2E</c:v>
                </c:pt>
                <c:pt idx="2919">
                  <c:v>bYsFulbZvOE</c:v>
                </c:pt>
                <c:pt idx="2920">
                  <c:v>G8v2F-nvkoQ</c:v>
                </c:pt>
                <c:pt idx="2921">
                  <c:v>cgwTSdglSPk</c:v>
                </c:pt>
                <c:pt idx="2922">
                  <c:v>3iUlgvI3Szc</c:v>
                </c:pt>
                <c:pt idx="2923">
                  <c:v>Ah7ZCnIIJdI</c:v>
                </c:pt>
                <c:pt idx="2924">
                  <c:v>09vzBTqGcJ8</c:v>
                </c:pt>
                <c:pt idx="2925">
                  <c:v>N6ZYJ__tiXM</c:v>
                </c:pt>
                <c:pt idx="2926">
                  <c:v>zZ9cPmJ_v4w</c:v>
                </c:pt>
                <c:pt idx="2927">
                  <c:v>_EYC2DC7omk</c:v>
                </c:pt>
                <c:pt idx="2928">
                  <c:v>_dl4CjYKz84</c:v>
                </c:pt>
                <c:pt idx="2929">
                  <c:v>IBUFEqYzWDM</c:v>
                </c:pt>
                <c:pt idx="2930">
                  <c:v>1UgNyN4Kovg</c:v>
                </c:pt>
                <c:pt idx="2931">
                  <c:v>DkeiKbqa02g</c:v>
                </c:pt>
                <c:pt idx="2932">
                  <c:v>Gxp71HNV2Dw</c:v>
                </c:pt>
                <c:pt idx="2933">
                  <c:v>bPNi_492aEQ</c:v>
                </c:pt>
                <c:pt idx="2934">
                  <c:v>OZ9JH8I1Ni4</c:v>
                </c:pt>
                <c:pt idx="2935">
                  <c:v>qhQqaLZnGoc</c:v>
                </c:pt>
                <c:pt idx="2936">
                  <c:v>gLglJ7YBZRA</c:v>
                </c:pt>
                <c:pt idx="2937">
                  <c:v>xUYlfOQgobc</c:v>
                </c:pt>
                <c:pt idx="2938">
                  <c:v>ptZITVRU2y8</c:v>
                </c:pt>
                <c:pt idx="2939">
                  <c:v>h1s79ljJZHI</c:v>
                </c:pt>
                <c:pt idx="2940">
                  <c:v>IG1FZOLQJNI</c:v>
                </c:pt>
                <c:pt idx="2941">
                  <c:v>UF6Ott3X-g4</c:v>
                </c:pt>
                <c:pt idx="2942">
                  <c:v>KjP7O26saoA</c:v>
                </c:pt>
                <c:pt idx="2943">
                  <c:v>7irWtX1TSRY</c:v>
                </c:pt>
                <c:pt idx="2944">
                  <c:v>TZ4lJABVr3Q</c:v>
                </c:pt>
                <c:pt idx="2945">
                  <c:v>NWg7RUbROp8</c:v>
                </c:pt>
                <c:pt idx="2946">
                  <c:v>7Z7xbelZI_Y</c:v>
                </c:pt>
                <c:pt idx="2947">
                  <c:v>KiBS-dbv_x0</c:v>
                </c:pt>
                <c:pt idx="2948">
                  <c:v>d0h0K1K8r1g</c:v>
                </c:pt>
                <c:pt idx="2949">
                  <c:v>CZkUNPBlJIQ</c:v>
                </c:pt>
                <c:pt idx="2950">
                  <c:v>6l21a-M6jqo</c:v>
                </c:pt>
                <c:pt idx="2951">
                  <c:v>1E9j4689ZWQ</c:v>
                </c:pt>
                <c:pt idx="2952">
                  <c:v>ywruD49dUzE</c:v>
                </c:pt>
                <c:pt idx="2953">
                  <c:v>1L1Gok4RNA4</c:v>
                </c:pt>
                <c:pt idx="2954">
                  <c:v>A8CBIXGVQxY</c:v>
                </c:pt>
                <c:pt idx="2955">
                  <c:v>_1lvresagmQ</c:v>
                </c:pt>
                <c:pt idx="2956">
                  <c:v>xp_hlUxJSI4</c:v>
                </c:pt>
                <c:pt idx="2957">
                  <c:v>oFjvw_MiYkQ</c:v>
                </c:pt>
                <c:pt idx="2958">
                  <c:v>uoWAf9FPJG4</c:v>
                </c:pt>
                <c:pt idx="2959">
                  <c:v>EG1_yC7LwWo</c:v>
                </c:pt>
                <c:pt idx="2960">
                  <c:v>xx7mxgl8b-0</c:v>
                </c:pt>
                <c:pt idx="2961">
                  <c:v>rxUDDu0MxiQ</c:v>
                </c:pt>
                <c:pt idx="2962">
                  <c:v>nndXA7mGrhc</c:v>
                </c:pt>
                <c:pt idx="2963">
                  <c:v>oxIRIrRggOg</c:v>
                </c:pt>
                <c:pt idx="2964">
                  <c:v>4BHBcsj7mKU</c:v>
                </c:pt>
                <c:pt idx="2965">
                  <c:v>pjgbj8KKKdI</c:v>
                </c:pt>
                <c:pt idx="2966">
                  <c:v>pr-8-AloDIQ</c:v>
                </c:pt>
                <c:pt idx="2967">
                  <c:v>7I_U476cTbA</c:v>
                </c:pt>
                <c:pt idx="2968">
                  <c:v>6SEG_U3Lke0</c:v>
                </c:pt>
                <c:pt idx="2969">
                  <c:v>Bpk782aqujg</c:v>
                </c:pt>
                <c:pt idx="2970">
                  <c:v>cmhcnu_sCyo</c:v>
                </c:pt>
                <c:pt idx="2971">
                  <c:v>isOIN0vJ-ZE</c:v>
                </c:pt>
                <c:pt idx="2972">
                  <c:v>E9Nh1gayzOE</c:v>
                </c:pt>
                <c:pt idx="2973">
                  <c:v>eIp7PYuAu0k</c:v>
                </c:pt>
                <c:pt idx="2974">
                  <c:v>GJjkh5Giub8</c:v>
                </c:pt>
                <c:pt idx="2975">
                  <c:v>8pnwuviQMDQ</c:v>
                </c:pt>
                <c:pt idx="2976">
                  <c:v>wFKmH7wvYAs</c:v>
                </c:pt>
                <c:pt idx="2977">
                  <c:v>SoNOKbDpYkE</c:v>
                </c:pt>
                <c:pt idx="2978">
                  <c:v>wc81f_X9pec</c:v>
                </c:pt>
                <c:pt idx="2979">
                  <c:v>saoVqiNyH_4</c:v>
                </c:pt>
                <c:pt idx="2980">
                  <c:v>Cl3PMw0As64</c:v>
                </c:pt>
                <c:pt idx="2981">
                  <c:v>ng2RyBxm_iM</c:v>
                </c:pt>
                <c:pt idx="2982">
                  <c:v>ceHElg00S24</c:v>
                </c:pt>
                <c:pt idx="2983">
                  <c:v>3oAZ3QlP_BM</c:v>
                </c:pt>
                <c:pt idx="2984">
                  <c:v>PKs_ic6WHSI</c:v>
                </c:pt>
                <c:pt idx="2985">
                  <c:v>fFzuvkPYct0</c:v>
                </c:pt>
                <c:pt idx="2986">
                  <c:v>dhVoyZ4TiJs</c:v>
                </c:pt>
                <c:pt idx="2987">
                  <c:v>4cGqq5fiw-o</c:v>
                </c:pt>
                <c:pt idx="2988">
                  <c:v>dgCU6jliBdw</c:v>
                </c:pt>
                <c:pt idx="2989">
                  <c:v>22XvJKSXB1g</c:v>
                </c:pt>
                <c:pt idx="2990">
                  <c:v>DZeybTpxzSY</c:v>
                </c:pt>
                <c:pt idx="2991">
                  <c:v>EELnafMV8nE</c:v>
                </c:pt>
                <c:pt idx="2992">
                  <c:v>bNT_zckShZU</c:v>
                </c:pt>
                <c:pt idx="2993">
                  <c:v>6w2jQvwoB28</c:v>
                </c:pt>
                <c:pt idx="2994">
                  <c:v>TfIxaKn5IpQ</c:v>
                </c:pt>
                <c:pt idx="2995">
                  <c:v>xXUUnv1W1vc</c:v>
                </c:pt>
                <c:pt idx="2996">
                  <c:v>CObqxxPPE5Q</c:v>
                </c:pt>
                <c:pt idx="2997">
                  <c:v>XQE67OqyVbQ</c:v>
                </c:pt>
                <c:pt idx="2998">
                  <c:v>IblwqRj9PCs</c:v>
                </c:pt>
                <c:pt idx="2999">
                  <c:v>fUoc7FMuwdY</c:v>
                </c:pt>
                <c:pt idx="3000">
                  <c:v>Jq-sqsx-AMk</c:v>
                </c:pt>
                <c:pt idx="3001">
                  <c:v>E-EHVmNevxs</c:v>
                </c:pt>
                <c:pt idx="3002">
                  <c:v>lZfgmJRkjto</c:v>
                </c:pt>
                <c:pt idx="3003">
                  <c:v>2MIyipJK5RM</c:v>
                </c:pt>
                <c:pt idx="3004">
                  <c:v>nZm19foYg5g</c:v>
                </c:pt>
                <c:pt idx="3005">
                  <c:v>R51JjuYsvG8</c:v>
                </c:pt>
                <c:pt idx="3006">
                  <c:v>s7XkKHDDTmY</c:v>
                </c:pt>
                <c:pt idx="3007">
                  <c:v>NsrAquic_4U</c:v>
                </c:pt>
                <c:pt idx="3008">
                  <c:v>mebB8lcBNSM</c:v>
                </c:pt>
                <c:pt idx="3009">
                  <c:v>3aZa0hpQwSI</c:v>
                </c:pt>
                <c:pt idx="3010">
                  <c:v>WiJCzFJh3gk</c:v>
                </c:pt>
                <c:pt idx="3011">
                  <c:v>5k0jdnnxbVY</c:v>
                </c:pt>
                <c:pt idx="3012">
                  <c:v>LuswB7sAvyo</c:v>
                </c:pt>
                <c:pt idx="3013">
                  <c:v>TZpQN4vLe1A</c:v>
                </c:pt>
                <c:pt idx="3014">
                  <c:v>tM3QV4ZAhzU</c:v>
                </c:pt>
                <c:pt idx="3015">
                  <c:v>YqqH7YUQUDY</c:v>
                </c:pt>
                <c:pt idx="3016">
                  <c:v>2byhW3BOKTU</c:v>
                </c:pt>
                <c:pt idx="3017">
                  <c:v>smfAT1uPA64</c:v>
                </c:pt>
                <c:pt idx="3018">
                  <c:v>Wdn8w79ZUxM</c:v>
                </c:pt>
                <c:pt idx="3019">
                  <c:v>i9qCFvE8pG0</c:v>
                </c:pt>
                <c:pt idx="3020">
                  <c:v>DCcWT_LwUwo</c:v>
                </c:pt>
                <c:pt idx="3021">
                  <c:v>2W9lRdYs9jE</c:v>
                </c:pt>
                <c:pt idx="3022">
                  <c:v>wSfrvzagyFA</c:v>
                </c:pt>
                <c:pt idx="3023">
                  <c:v>X8H-nNeM3T8</c:v>
                </c:pt>
                <c:pt idx="3024">
                  <c:v>9eHBEiSTM9s</c:v>
                </c:pt>
                <c:pt idx="3025">
                  <c:v>2zqRhlqeqQU</c:v>
                </c:pt>
                <c:pt idx="3026">
                  <c:v>LoA5IK2H5Sg</c:v>
                </c:pt>
                <c:pt idx="3027">
                  <c:v>WEAH8yjfN8k</c:v>
                </c:pt>
                <c:pt idx="3028">
                  <c:v>vOHPXy3UXJY</c:v>
                </c:pt>
                <c:pt idx="3029">
                  <c:v>crci7GHuXfw</c:v>
                </c:pt>
                <c:pt idx="3030">
                  <c:v>hgSgLWNKGXs</c:v>
                </c:pt>
                <c:pt idx="3031">
                  <c:v>d-JP7LkG8EU</c:v>
                </c:pt>
                <c:pt idx="3032">
                  <c:v>1qmKQv6IHHI</c:v>
                </c:pt>
                <c:pt idx="3033">
                  <c:v>nMJfm-AMNQU</c:v>
                </c:pt>
                <c:pt idx="3034">
                  <c:v>aJ2NvLALHf0</c:v>
                </c:pt>
                <c:pt idx="3035">
                  <c:v>IIEuvbfiu-8</c:v>
                </c:pt>
                <c:pt idx="3036">
                  <c:v>UvkhLm19n-0</c:v>
                </c:pt>
                <c:pt idx="3037">
                  <c:v>QpHvpo8Fa8Y</c:v>
                </c:pt>
                <c:pt idx="3038">
                  <c:v>tHKl8Vmc49s</c:v>
                </c:pt>
                <c:pt idx="3039">
                  <c:v>PVaI4Hb88Co</c:v>
                </c:pt>
                <c:pt idx="3040">
                  <c:v>dcShg7QttBA</c:v>
                </c:pt>
                <c:pt idx="3041">
                  <c:v>lYh8al-HhB0</c:v>
                </c:pt>
                <c:pt idx="3042">
                  <c:v>hFovrFgnlGI</c:v>
                </c:pt>
                <c:pt idx="3043">
                  <c:v>fFrKVcLiNMM</c:v>
                </c:pt>
                <c:pt idx="3044">
                  <c:v>42MHgc4OqP0</c:v>
                </c:pt>
                <c:pt idx="3045">
                  <c:v>Sg0w734G5kE</c:v>
                </c:pt>
                <c:pt idx="3046">
                  <c:v>vXAB9TQderw</c:v>
                </c:pt>
                <c:pt idx="3047">
                  <c:v>gWoyEc-n1GE</c:v>
                </c:pt>
                <c:pt idx="3048">
                  <c:v>CzsUf2EGhcA</c:v>
                </c:pt>
                <c:pt idx="3049">
                  <c:v>i9voUaIblck</c:v>
                </c:pt>
                <c:pt idx="3050">
                  <c:v>8Ep2uQs6dGo</c:v>
                </c:pt>
                <c:pt idx="3051">
                  <c:v>GrEqOlVp9OI</c:v>
                </c:pt>
                <c:pt idx="3052">
                  <c:v>JnuvNW-ey34</c:v>
                </c:pt>
                <c:pt idx="3053">
                  <c:v>6IDrRzpp34k</c:v>
                </c:pt>
                <c:pt idx="3054">
                  <c:v>uHzeMA39TQM</c:v>
                </c:pt>
                <c:pt idx="3055">
                  <c:v>3VcC34zLA6U</c:v>
                </c:pt>
                <c:pt idx="3056">
                  <c:v>24uH3qdnYC4</c:v>
                </c:pt>
                <c:pt idx="3057">
                  <c:v>HHMdAQ2P5Gs</c:v>
                </c:pt>
                <c:pt idx="3058">
                  <c:v>UVrmSi724D4</c:v>
                </c:pt>
                <c:pt idx="3059">
                  <c:v>rACUJRvOKy0</c:v>
                </c:pt>
                <c:pt idx="3060">
                  <c:v>aoW_dXeiPi0</c:v>
                </c:pt>
                <c:pt idx="3061">
                  <c:v>E-bQHrXqWgA</c:v>
                </c:pt>
                <c:pt idx="3062">
                  <c:v>qxyVUq-ulBQ</c:v>
                </c:pt>
                <c:pt idx="3063">
                  <c:v>8kQDAbE7Gx8</c:v>
                </c:pt>
                <c:pt idx="3064">
                  <c:v>czBa9nbvGNA</c:v>
                </c:pt>
                <c:pt idx="3065">
                  <c:v>UmnWk-Sa5n8</c:v>
                </c:pt>
                <c:pt idx="3066">
                  <c:v>3m_YTFMmPhA</c:v>
                </c:pt>
                <c:pt idx="3067">
                  <c:v>vnN9sgDzgTk</c:v>
                </c:pt>
                <c:pt idx="3068">
                  <c:v>B1XCBp5Qlec</c:v>
                </c:pt>
                <c:pt idx="3069">
                  <c:v>5R2ZZ-t8XS0</c:v>
                </c:pt>
                <c:pt idx="3070">
                  <c:v>94RfP_GdjtI</c:v>
                </c:pt>
                <c:pt idx="3071">
                  <c:v>v0xBdIyNijk</c:v>
                </c:pt>
                <c:pt idx="3072">
                  <c:v>BGlNp0Qu1GE</c:v>
                </c:pt>
                <c:pt idx="3073">
                  <c:v>3JiTMRtB4l8</c:v>
                </c:pt>
                <c:pt idx="3074">
                  <c:v>FbfRstNT8N4</c:v>
                </c:pt>
                <c:pt idx="3075">
                  <c:v>D496EM6gnnc</c:v>
                </c:pt>
                <c:pt idx="3076">
                  <c:v>yf4NB3O329U</c:v>
                </c:pt>
                <c:pt idx="3077">
                  <c:v>dM5No0nnXrc</c:v>
                </c:pt>
                <c:pt idx="3078">
                  <c:v>qCRhteWhEtQ</c:v>
                </c:pt>
                <c:pt idx="3079">
                  <c:v>CK3TF97GtIs</c:v>
                </c:pt>
                <c:pt idx="3080">
                  <c:v>awhXQwli4zc</c:v>
                </c:pt>
                <c:pt idx="3081">
                  <c:v>dhWCKmigvnM</c:v>
                </c:pt>
                <c:pt idx="3082">
                  <c:v>s46tU6bg99Q</c:v>
                </c:pt>
                <c:pt idx="3083">
                  <c:v>8YcNzCWcwT8</c:v>
                </c:pt>
                <c:pt idx="3084">
                  <c:v>kH9v0HK_L90</c:v>
                </c:pt>
                <c:pt idx="3085">
                  <c:v>BljwwiTqqQk</c:v>
                </c:pt>
                <c:pt idx="3086">
                  <c:v>xvYBg6MWPbM</c:v>
                </c:pt>
                <c:pt idx="3087">
                  <c:v>MglvGMdpa0U</c:v>
                </c:pt>
                <c:pt idx="3088">
                  <c:v>E9c1Ic_2RGY</c:v>
                </c:pt>
                <c:pt idx="3089">
                  <c:v>uLLYbYpV1z4</c:v>
                </c:pt>
                <c:pt idx="3090">
                  <c:v>nNVTo1jxQA4</c:v>
                </c:pt>
                <c:pt idx="3091">
                  <c:v>gOrGKfn3eTI</c:v>
                </c:pt>
                <c:pt idx="3092">
                  <c:v>IWaW35OaLBU</c:v>
                </c:pt>
                <c:pt idx="3093">
                  <c:v>7qxPqKnSbpE</c:v>
                </c:pt>
                <c:pt idx="3094">
                  <c:v>DCCNe2eKsC0</c:v>
                </c:pt>
                <c:pt idx="3095">
                  <c:v>pKkBpHX6Pjs</c:v>
                </c:pt>
                <c:pt idx="3096">
                  <c:v>SHFG54Q3JNI</c:v>
                </c:pt>
                <c:pt idx="3097">
                  <c:v>UvDGBIkJaqQ</c:v>
                </c:pt>
                <c:pt idx="3098">
                  <c:v>YLOOdfifC3Q</c:v>
                </c:pt>
                <c:pt idx="3099">
                  <c:v>FvTQUOLkGYw</c:v>
                </c:pt>
                <c:pt idx="3100">
                  <c:v>TAYlQ3vJwi0</c:v>
                </c:pt>
                <c:pt idx="3101">
                  <c:v>26GJ7c7XBhQ</c:v>
                </c:pt>
                <c:pt idx="3102">
                  <c:v>KObFEYCaRx8</c:v>
                </c:pt>
                <c:pt idx="3103">
                  <c:v>vz46rnQcmaA</c:v>
                </c:pt>
                <c:pt idx="3104">
                  <c:v>ZuKpjnf01O8</c:v>
                </c:pt>
                <c:pt idx="3105">
                  <c:v>HBZF97NioyY</c:v>
                </c:pt>
                <c:pt idx="3106">
                  <c:v>yVu_wJl0wgI</c:v>
                </c:pt>
                <c:pt idx="3107">
                  <c:v>HrA_vt-K8no</c:v>
                </c:pt>
                <c:pt idx="3108">
                  <c:v>BjvHwnTcAxI</c:v>
                </c:pt>
                <c:pt idx="3109">
                  <c:v>rJWpi4O7KsI</c:v>
                </c:pt>
                <c:pt idx="3110">
                  <c:v>UXpaX6kNFzc</c:v>
                </c:pt>
                <c:pt idx="3111">
                  <c:v>iWktcIy5vlk</c:v>
                </c:pt>
                <c:pt idx="3112">
                  <c:v>vRhNPd7IPfQ</c:v>
                </c:pt>
                <c:pt idx="3113">
                  <c:v>_JVghQCWnRI</c:v>
                </c:pt>
                <c:pt idx="3114">
                  <c:v>3smrEURoJcM</c:v>
                </c:pt>
                <c:pt idx="3115">
                  <c:v>FbyaYgx--mo</c:v>
                </c:pt>
                <c:pt idx="3116">
                  <c:v>BqW6YBJx3go</c:v>
                </c:pt>
                <c:pt idx="3117">
                  <c:v>Y2BixHZleos</c:v>
                </c:pt>
                <c:pt idx="3118">
                  <c:v>kfOeQj7HsCE</c:v>
                </c:pt>
                <c:pt idx="3119">
                  <c:v>4SUXI-3eFXU</c:v>
                </c:pt>
                <c:pt idx="3120">
                  <c:v>3ilf24AR0Xs</c:v>
                </c:pt>
                <c:pt idx="3121">
                  <c:v>ycVc1jsaAA0</c:v>
                </c:pt>
                <c:pt idx="3122">
                  <c:v>425M4M3Opkk</c:v>
                </c:pt>
                <c:pt idx="3123">
                  <c:v>pbFr2Vb5hK0</c:v>
                </c:pt>
                <c:pt idx="3124">
                  <c:v>XePsctsk0pE</c:v>
                </c:pt>
                <c:pt idx="3125">
                  <c:v>dMNHW4IAOd0</c:v>
                </c:pt>
                <c:pt idx="3126">
                  <c:v>Q-4j_G1bDd8</c:v>
                </c:pt>
                <c:pt idx="3127">
                  <c:v>hWlTq_SvXoY</c:v>
                </c:pt>
                <c:pt idx="3128">
                  <c:v>Z9GAuRaiBL8</c:v>
                </c:pt>
                <c:pt idx="3129">
                  <c:v>xXusV4jkwvE</c:v>
                </c:pt>
                <c:pt idx="3130">
                  <c:v>VgCrOSoGd6o</c:v>
                </c:pt>
                <c:pt idx="3131">
                  <c:v>jDEaZBzwJ_o</c:v>
                </c:pt>
                <c:pt idx="3132">
                  <c:v>05CHGMEQ-8M</c:v>
                </c:pt>
                <c:pt idx="3133">
                  <c:v>nMN7su1YHKo</c:v>
                </c:pt>
                <c:pt idx="3134">
                  <c:v>Prp-E07L_Uc</c:v>
                </c:pt>
                <c:pt idx="3135">
                  <c:v>15HYrLtKn2w</c:v>
                </c:pt>
                <c:pt idx="3136">
                  <c:v>KtQGYCrTxWI</c:v>
                </c:pt>
                <c:pt idx="3137">
                  <c:v>KmTGHO9if3o</c:v>
                </c:pt>
                <c:pt idx="3138">
                  <c:v>wX0P4YuMycA</c:v>
                </c:pt>
                <c:pt idx="3139">
                  <c:v>RXVtM75fICE</c:v>
                </c:pt>
                <c:pt idx="3140">
                  <c:v>R1B-WENvg74</c:v>
                </c:pt>
                <c:pt idx="3141">
                  <c:v>wTq_AKsPyVk</c:v>
                </c:pt>
                <c:pt idx="3142">
                  <c:v>wn57ZVIp1L0</c:v>
                </c:pt>
                <c:pt idx="3143">
                  <c:v>ptqKHvxfQVo</c:v>
                </c:pt>
                <c:pt idx="3144">
                  <c:v>5n8DiGocuRI</c:v>
                </c:pt>
                <c:pt idx="3145">
                  <c:v>DbPIkpi0ik4</c:v>
                </c:pt>
                <c:pt idx="3146">
                  <c:v>jRT74op6xak</c:v>
                </c:pt>
                <c:pt idx="3147">
                  <c:v>uVcvhKTVZ8g</c:v>
                </c:pt>
                <c:pt idx="3148">
                  <c:v>4Jdp_dkduJc</c:v>
                </c:pt>
                <c:pt idx="3149">
                  <c:v>oSEeK9yDNQI</c:v>
                </c:pt>
                <c:pt idx="3150">
                  <c:v>jfrGsxoQJnc</c:v>
                </c:pt>
                <c:pt idx="3151">
                  <c:v>nJHesynS-sA</c:v>
                </c:pt>
                <c:pt idx="3152">
                  <c:v>MKypvcbBARA</c:v>
                </c:pt>
                <c:pt idx="3153">
                  <c:v>RCxpOky7Qa8</c:v>
                </c:pt>
                <c:pt idx="3154">
                  <c:v>ziOwvxFoLw0</c:v>
                </c:pt>
                <c:pt idx="3155">
                  <c:v>bubtGhBnEbQ</c:v>
                </c:pt>
                <c:pt idx="3156">
                  <c:v>uda4HxS6MtI</c:v>
                </c:pt>
                <c:pt idx="3157">
                  <c:v>6hwR-FuX3oI</c:v>
                </c:pt>
                <c:pt idx="3158">
                  <c:v>fVaotIyI4gI</c:v>
                </c:pt>
                <c:pt idx="3159">
                  <c:v>HNF1JJ5cyfE</c:v>
                </c:pt>
                <c:pt idx="3160">
                  <c:v>N-MJwxbP8CY</c:v>
                </c:pt>
                <c:pt idx="3161">
                  <c:v>qDnt4ZUS2_s</c:v>
                </c:pt>
                <c:pt idx="3162">
                  <c:v>aIYjVu2EXbE</c:v>
                </c:pt>
                <c:pt idx="3163">
                  <c:v>I3mzn5tZOUw</c:v>
                </c:pt>
                <c:pt idx="3164">
                  <c:v>FgTb0fwIjMY</c:v>
                </c:pt>
                <c:pt idx="3165">
                  <c:v>GwCjC9uSFjg</c:v>
                </c:pt>
                <c:pt idx="3166">
                  <c:v>qYAiAivwTvc</c:v>
                </c:pt>
                <c:pt idx="3167">
                  <c:v>jMbjUeX4gRQ</c:v>
                </c:pt>
                <c:pt idx="3168">
                  <c:v>ju4MDaz9IBI</c:v>
                </c:pt>
                <c:pt idx="3169">
                  <c:v>qltp1qcIP1Y</c:v>
                </c:pt>
                <c:pt idx="3170">
                  <c:v>FX0nqYI5IVM</c:v>
                </c:pt>
                <c:pt idx="3171">
                  <c:v>rzwTFMuXyno</c:v>
                </c:pt>
                <c:pt idx="3172">
                  <c:v>PmDUZw0_WQ0</c:v>
                </c:pt>
                <c:pt idx="3173">
                  <c:v>7unZ3zp9jck</c:v>
                </c:pt>
                <c:pt idx="3174">
                  <c:v>Lb3O5RjIgFU</c:v>
                </c:pt>
                <c:pt idx="3175">
                  <c:v>BOw5RtQGbYY</c:v>
                </c:pt>
                <c:pt idx="3176">
                  <c:v>Ytrg7kIwLhY</c:v>
                </c:pt>
                <c:pt idx="3177">
                  <c:v>-0neBEVK-3Y</c:v>
                </c:pt>
                <c:pt idx="3178">
                  <c:v>Du4j36OLSMg</c:v>
                </c:pt>
                <c:pt idx="3179">
                  <c:v>PPe49c809-g</c:v>
                </c:pt>
                <c:pt idx="3180">
                  <c:v>HAZbI9jussI</c:v>
                </c:pt>
                <c:pt idx="3181">
                  <c:v>00nigwd2aGI</c:v>
                </c:pt>
                <c:pt idx="3182">
                  <c:v>gqQP-vQb7j4</c:v>
                </c:pt>
                <c:pt idx="3183">
                  <c:v>sGUXN9LT80Q</c:v>
                </c:pt>
                <c:pt idx="3184">
                  <c:v>QWuGkei4E74</c:v>
                </c:pt>
                <c:pt idx="3185">
                  <c:v>_MNVWEhD7YQ</c:v>
                </c:pt>
                <c:pt idx="3186">
                  <c:v>gxhOHvtVc90</c:v>
                </c:pt>
                <c:pt idx="3187">
                  <c:v>_J-QadI8iLw</c:v>
                </c:pt>
                <c:pt idx="3188">
                  <c:v>ZYNQGQDp954</c:v>
                </c:pt>
                <c:pt idx="3189">
                  <c:v>hHhlk3eKV9c</c:v>
                </c:pt>
                <c:pt idx="3190">
                  <c:v>d3_Hqf0sO_s</c:v>
                </c:pt>
                <c:pt idx="3191">
                  <c:v>Qpa6gb6uQqE</c:v>
                </c:pt>
                <c:pt idx="3192">
                  <c:v>O0a3J1wXO3s</c:v>
                </c:pt>
                <c:pt idx="3193">
                  <c:v>aYJy4enQbV8</c:v>
                </c:pt>
                <c:pt idx="3194">
                  <c:v>ChTM7aTd6k8</c:v>
                </c:pt>
                <c:pt idx="3195">
                  <c:v>akj7jsy6Uzo</c:v>
                </c:pt>
                <c:pt idx="3196">
                  <c:v>v2ecHekrA_4</c:v>
                </c:pt>
                <c:pt idx="3197">
                  <c:v>VM2Irpo4DHc</c:v>
                </c:pt>
                <c:pt idx="3198">
                  <c:v>ck6YVewUxro</c:v>
                </c:pt>
                <c:pt idx="3199">
                  <c:v>hphmT8Kj-oI</c:v>
                </c:pt>
                <c:pt idx="3200">
                  <c:v>XnahVOqCMK8</c:v>
                </c:pt>
                <c:pt idx="3201">
                  <c:v>CovcctM8YZA</c:v>
                </c:pt>
                <c:pt idx="3202">
                  <c:v>oyAwXbuZEW4</c:v>
                </c:pt>
                <c:pt idx="3203">
                  <c:v>qARpGcNS0ns</c:v>
                </c:pt>
                <c:pt idx="3204">
                  <c:v>YOWzONi9Pmw</c:v>
                </c:pt>
                <c:pt idx="3205">
                  <c:v>D2Ife4tzCb8</c:v>
                </c:pt>
                <c:pt idx="3206">
                  <c:v>pqfy3nC7QJQ</c:v>
                </c:pt>
                <c:pt idx="3207">
                  <c:v>QY5hSdve_Hg</c:v>
                </c:pt>
                <c:pt idx="3208">
                  <c:v>DcEVHlpb3P4</c:v>
                </c:pt>
                <c:pt idx="3209">
                  <c:v>m1P9FysyxHw</c:v>
                </c:pt>
                <c:pt idx="3210">
                  <c:v>k5ao7YBeFUc</c:v>
                </c:pt>
                <c:pt idx="3211">
                  <c:v>47kO_X3pss8</c:v>
                </c:pt>
                <c:pt idx="3212">
                  <c:v>AEYsKMlpzNs</c:v>
                </c:pt>
                <c:pt idx="3213">
                  <c:v>So3RweR7wrM</c:v>
                </c:pt>
                <c:pt idx="3214">
                  <c:v>t0vh_guIcmg</c:v>
                </c:pt>
                <c:pt idx="3215">
                  <c:v>LQLmRoXOAnI</c:v>
                </c:pt>
                <c:pt idx="3216">
                  <c:v>qmjgWF39kqY</c:v>
                </c:pt>
                <c:pt idx="3217">
                  <c:v>8gGW6PIt8Yk</c:v>
                </c:pt>
                <c:pt idx="3218">
                  <c:v>zZwI_7GZ5Js</c:v>
                </c:pt>
                <c:pt idx="3219">
                  <c:v>Adg-A5tY9lM</c:v>
                </c:pt>
                <c:pt idx="3220">
                  <c:v>WssxscJp9eE</c:v>
                </c:pt>
                <c:pt idx="3221">
                  <c:v>8M6cT48_K6M</c:v>
                </c:pt>
                <c:pt idx="3222">
                  <c:v>6zs6knLpNSw</c:v>
                </c:pt>
                <c:pt idx="3223">
                  <c:v>cdQSWyefDUg</c:v>
                </c:pt>
                <c:pt idx="3224">
                  <c:v>4AJigX9bJO8</c:v>
                </c:pt>
                <c:pt idx="3225">
                  <c:v>4-aavPEzmHc</c:v>
                </c:pt>
                <c:pt idx="3226">
                  <c:v>pzRaJ63e-fg</c:v>
                </c:pt>
                <c:pt idx="3227">
                  <c:v>zMJLCPUliRo</c:v>
                </c:pt>
                <c:pt idx="3228">
                  <c:v>ldVkOjCI60k</c:v>
                </c:pt>
                <c:pt idx="3229">
                  <c:v>dh2IPikoM7k</c:v>
                </c:pt>
                <c:pt idx="3230">
                  <c:v>LjfZAerxNeY</c:v>
                </c:pt>
                <c:pt idx="3231">
                  <c:v>i_koHnQyCS4</c:v>
                </c:pt>
                <c:pt idx="3232">
                  <c:v>y93cvIV7hig</c:v>
                </c:pt>
                <c:pt idx="3233">
                  <c:v>DL28royYDq0</c:v>
                </c:pt>
                <c:pt idx="3234">
                  <c:v>8KojjjvonrE</c:v>
                </c:pt>
                <c:pt idx="3235">
                  <c:v>j33S_R0zibU</c:v>
                </c:pt>
                <c:pt idx="3236">
                  <c:v>dSMS1T_h3mM</c:v>
                </c:pt>
                <c:pt idx="3237">
                  <c:v>0MVEBkYt8U4</c:v>
                </c:pt>
                <c:pt idx="3238">
                  <c:v>sSpIPPvp76A</c:v>
                </c:pt>
                <c:pt idx="3239">
                  <c:v>PWk6otUD3Cw</c:v>
                </c:pt>
                <c:pt idx="3240">
                  <c:v>Z890d2wX910</c:v>
                </c:pt>
                <c:pt idx="3241">
                  <c:v>DRmTq_HFY50</c:v>
                </c:pt>
                <c:pt idx="3242">
                  <c:v>cIpnjaKSdLU</c:v>
                </c:pt>
                <c:pt idx="3243">
                  <c:v>TVT-5AuWYhY</c:v>
                </c:pt>
                <c:pt idx="3244">
                  <c:v>Oig2eCtIHA0</c:v>
                </c:pt>
                <c:pt idx="3245">
                  <c:v>CNJGJ2GOs4g</c:v>
                </c:pt>
                <c:pt idx="3246">
                  <c:v>S8jISg0eZdk</c:v>
                </c:pt>
                <c:pt idx="3247">
                  <c:v>hjZJaf6FbOw</c:v>
                </c:pt>
                <c:pt idx="3248">
                  <c:v>ztNSxJfBH7M</c:v>
                </c:pt>
                <c:pt idx="3249">
                  <c:v>bRk2nlpW9c4</c:v>
                </c:pt>
                <c:pt idx="3250">
                  <c:v>RjU7ve8IWfI</c:v>
                </c:pt>
                <c:pt idx="3251">
                  <c:v>RKjk0ECXjiQ</c:v>
                </c:pt>
                <c:pt idx="3252">
                  <c:v>3zDr04UIr8I</c:v>
                </c:pt>
                <c:pt idx="3253">
                  <c:v>IDz_eccQ3lk</c:v>
                </c:pt>
                <c:pt idx="3254">
                  <c:v>3VCMKI3vbX8</c:v>
                </c:pt>
                <c:pt idx="3255">
                  <c:v>zxVWKXrmDRM</c:v>
                </c:pt>
                <c:pt idx="3256">
                  <c:v>qGVhnuIA_kA</c:v>
                </c:pt>
                <c:pt idx="3257">
                  <c:v>vwe-yqcsM3U</c:v>
                </c:pt>
                <c:pt idx="3258">
                  <c:v>ErSBFK7qHC0</c:v>
                </c:pt>
                <c:pt idx="3259">
                  <c:v>fuu3f7y7Lqs</c:v>
                </c:pt>
                <c:pt idx="3260">
                  <c:v>Ab7wBY666vY</c:v>
                </c:pt>
                <c:pt idx="3261">
                  <c:v>5eZvAKJy6BU</c:v>
                </c:pt>
                <c:pt idx="3262">
                  <c:v>B90ykQqBoek</c:v>
                </c:pt>
                <c:pt idx="3263">
                  <c:v>qcYGbDc1sKY</c:v>
                </c:pt>
                <c:pt idx="3264">
                  <c:v>sjN-NGsRg9g</c:v>
                </c:pt>
                <c:pt idx="3265">
                  <c:v>lZdHrpqDJXI</c:v>
                </c:pt>
                <c:pt idx="3266">
                  <c:v>r5eT5vZQbCI</c:v>
                </c:pt>
                <c:pt idx="3267">
                  <c:v>ng4pyzyrIb4</c:v>
                </c:pt>
                <c:pt idx="3268">
                  <c:v>UYgbAyvFGYA</c:v>
                </c:pt>
                <c:pt idx="3269">
                  <c:v>Hd1PfUUjoWE</c:v>
                </c:pt>
                <c:pt idx="3270">
                  <c:v>td1xI8BD3sk</c:v>
                </c:pt>
                <c:pt idx="3271">
                  <c:v>ToPW2xgXW_0</c:v>
                </c:pt>
                <c:pt idx="3272">
                  <c:v>MLxGBCv9y6E</c:v>
                </c:pt>
                <c:pt idx="3273">
                  <c:v>eBYkL1NpgTI</c:v>
                </c:pt>
                <c:pt idx="3274">
                  <c:v>UNIXnayqdHw</c:v>
                </c:pt>
                <c:pt idx="3275">
                  <c:v>QGu0qqCkR3w</c:v>
                </c:pt>
                <c:pt idx="3276">
                  <c:v>L58Fdr0Le68</c:v>
                </c:pt>
                <c:pt idx="3277">
                  <c:v>tr-cbaH6JXA</c:v>
                </c:pt>
                <c:pt idx="3278">
                  <c:v>dvpm3XFWNqg</c:v>
                </c:pt>
                <c:pt idx="3279">
                  <c:v>lMDd9WfnAN8</c:v>
                </c:pt>
                <c:pt idx="3280">
                  <c:v>PkdF0kOisTg</c:v>
                </c:pt>
                <c:pt idx="3281">
                  <c:v>YEIozlOEg08</c:v>
                </c:pt>
                <c:pt idx="3282">
                  <c:v>g6iDZspbRMg</c:v>
                </c:pt>
                <c:pt idx="3283">
                  <c:v>vyV1r9ZDSbc</c:v>
                </c:pt>
                <c:pt idx="3284">
                  <c:v>KKfk-Oy4i08</c:v>
                </c:pt>
                <c:pt idx="3285">
                  <c:v>17v_08294oo</c:v>
                </c:pt>
                <c:pt idx="3286">
                  <c:v>muzsTfb-wlE</c:v>
                </c:pt>
                <c:pt idx="3287">
                  <c:v>4xTpw-05J0k</c:v>
                </c:pt>
                <c:pt idx="3288">
                  <c:v>MRD9PZ0DGuw</c:v>
                </c:pt>
                <c:pt idx="3289">
                  <c:v>LjltdQpFYTA</c:v>
                </c:pt>
                <c:pt idx="3290">
                  <c:v>Llq4AAiyeXw</c:v>
                </c:pt>
                <c:pt idx="3291">
                  <c:v>iJfKmTYvOfU</c:v>
                </c:pt>
                <c:pt idx="3292">
                  <c:v>7fep81Lb7yI</c:v>
                </c:pt>
                <c:pt idx="3293">
                  <c:v>6mMT8uT2T0g</c:v>
                </c:pt>
                <c:pt idx="3294">
                  <c:v>jb_DA_eGAK0</c:v>
                </c:pt>
                <c:pt idx="3295">
                  <c:v>RI8htt5xPT0</c:v>
                </c:pt>
                <c:pt idx="3296">
                  <c:v>OiFrHuQu33c</c:v>
                </c:pt>
                <c:pt idx="3297">
                  <c:v>kh6PcNaF_0Y</c:v>
                </c:pt>
                <c:pt idx="3298">
                  <c:v>yqmRZnIZ3zE</c:v>
                </c:pt>
                <c:pt idx="3299">
                  <c:v>CSma4tKY_BQ</c:v>
                </c:pt>
                <c:pt idx="3300">
                  <c:v>k4xYpKdfcvE</c:v>
                </c:pt>
                <c:pt idx="3301">
                  <c:v>kNCD42586Nw</c:v>
                </c:pt>
                <c:pt idx="3302">
                  <c:v>2eUXl0xVrz4</c:v>
                </c:pt>
                <c:pt idx="3303">
                  <c:v>bXtsZ_KiVLk</c:v>
                </c:pt>
                <c:pt idx="3304">
                  <c:v>V6ZB8DUFuF8</c:v>
                </c:pt>
                <c:pt idx="3305">
                  <c:v>Ip55KJIn_wo</c:v>
                </c:pt>
                <c:pt idx="3306">
                  <c:v>h-HxiQo8QWA</c:v>
                </c:pt>
                <c:pt idx="3307">
                  <c:v>a3IM-j7z-1M</c:v>
                </c:pt>
                <c:pt idx="3308">
                  <c:v>pR4diVtew7s</c:v>
                </c:pt>
                <c:pt idx="3309">
                  <c:v>JVQRjFVv92A</c:v>
                </c:pt>
                <c:pt idx="3310">
                  <c:v>bqlbSi0hsqY</c:v>
                </c:pt>
                <c:pt idx="3311">
                  <c:v>Cy-1JSN_Q1s</c:v>
                </c:pt>
                <c:pt idx="3312">
                  <c:v>8NCEbzpdUMY</c:v>
                </c:pt>
                <c:pt idx="3313">
                  <c:v>06P4tJF4NKg</c:v>
                </c:pt>
                <c:pt idx="3314">
                  <c:v>B0qZqBXT9Os</c:v>
                </c:pt>
                <c:pt idx="3315">
                  <c:v>1J4VALoO4G0</c:v>
                </c:pt>
                <c:pt idx="3316">
                  <c:v>OXFgRppq1gI</c:v>
                </c:pt>
                <c:pt idx="3317">
                  <c:v>3HKhytUVGWc</c:v>
                </c:pt>
                <c:pt idx="3318">
                  <c:v>1a7NA-OFH9Q</c:v>
                </c:pt>
                <c:pt idx="3319">
                  <c:v>ni4hYnUuT2w</c:v>
                </c:pt>
                <c:pt idx="3320">
                  <c:v>9arqNuZQSj0</c:v>
                </c:pt>
                <c:pt idx="3321">
                  <c:v>8V2-iDokxb4</c:v>
                </c:pt>
                <c:pt idx="3322">
                  <c:v>dhzkcnqVGD8</c:v>
                </c:pt>
                <c:pt idx="3323">
                  <c:v>IbO65bx60Lg</c:v>
                </c:pt>
                <c:pt idx="3324">
                  <c:v>iluWTgert3s</c:v>
                </c:pt>
                <c:pt idx="3325">
                  <c:v>QyiPhVdkh1Q</c:v>
                </c:pt>
                <c:pt idx="3326">
                  <c:v>OI_8ykq4Tcc</c:v>
                </c:pt>
                <c:pt idx="3327">
                  <c:v>TgXtZgCsRKY</c:v>
                </c:pt>
                <c:pt idx="3328">
                  <c:v>NKyURdzFrpw</c:v>
                </c:pt>
                <c:pt idx="3329">
                  <c:v>rSHVSfDsD2c</c:v>
                </c:pt>
                <c:pt idx="3330">
                  <c:v>a2Oi0EgnV3Y</c:v>
                </c:pt>
                <c:pt idx="3331">
                  <c:v>5hw0WWnnvm0</c:v>
                </c:pt>
                <c:pt idx="3332">
                  <c:v>Ax3X_o_0GMw</c:v>
                </c:pt>
                <c:pt idx="3333">
                  <c:v>NkOqJe3BxkY</c:v>
                </c:pt>
                <c:pt idx="3334">
                  <c:v>GupZ76XhLAQ</c:v>
                </c:pt>
                <c:pt idx="3335">
                  <c:v>4iux3J0Sng4</c:v>
                </c:pt>
                <c:pt idx="3336">
                  <c:v>RTujh57R6I8</c:v>
                </c:pt>
                <c:pt idx="3337">
                  <c:v>40jknBwlvg8</c:v>
                </c:pt>
                <c:pt idx="3338">
                  <c:v>85Bk-DdSLTA</c:v>
                </c:pt>
                <c:pt idx="3339">
                  <c:v>LIrGi-d6k2A</c:v>
                </c:pt>
                <c:pt idx="3340">
                  <c:v>YqZZys8s2z8</c:v>
                </c:pt>
                <c:pt idx="3341">
                  <c:v>_ZZb4w9ed8w</c:v>
                </c:pt>
                <c:pt idx="3342">
                  <c:v>ZjPGrYpgwa4</c:v>
                </c:pt>
                <c:pt idx="3343">
                  <c:v>tNlQzGayca8</c:v>
                </c:pt>
                <c:pt idx="3344">
                  <c:v>93AUX5B9nhM</c:v>
                </c:pt>
                <c:pt idx="3345">
                  <c:v>Ey5CJfTky8M</c:v>
                </c:pt>
                <c:pt idx="3346">
                  <c:v>8_ei7sQJ4FY</c:v>
                </c:pt>
                <c:pt idx="3347">
                  <c:v>1jqOW1303Fc</c:v>
                </c:pt>
                <c:pt idx="3348">
                  <c:v>aQ7-o6NN3Sc</c:v>
                </c:pt>
                <c:pt idx="3349">
                  <c:v>jxpqIhwfvAI</c:v>
                </c:pt>
                <c:pt idx="3350">
                  <c:v>iiNZrYyKDzQ</c:v>
                </c:pt>
                <c:pt idx="3351">
                  <c:v>x0xbxYgYeBU</c:v>
                </c:pt>
                <c:pt idx="3352">
                  <c:v>_xID8GAl0EA</c:v>
                </c:pt>
                <c:pt idx="3353">
                  <c:v>kTVpw84ntpI</c:v>
                </c:pt>
                <c:pt idx="3354">
                  <c:v>Cf0JnQa9HHM</c:v>
                </c:pt>
                <c:pt idx="3355">
                  <c:v>CnJ2hRv1Gbw</c:v>
                </c:pt>
                <c:pt idx="3356">
                  <c:v>pZ6T9IIrPxc</c:v>
                </c:pt>
                <c:pt idx="3357">
                  <c:v>twc2dLxhj74</c:v>
                </c:pt>
                <c:pt idx="3358">
                  <c:v>W2MRejGjJgg</c:v>
                </c:pt>
                <c:pt idx="3359">
                  <c:v>I4yqytngwnk</c:v>
                </c:pt>
                <c:pt idx="3360">
                  <c:v>Uh-4KSnWXfM</c:v>
                </c:pt>
                <c:pt idx="3361">
                  <c:v>fmCd7vHQI1U</c:v>
                </c:pt>
                <c:pt idx="3362">
                  <c:v>D5X3KD8sUzE</c:v>
                </c:pt>
                <c:pt idx="3363">
                  <c:v>AEF6_tJyHeo</c:v>
                </c:pt>
                <c:pt idx="3364">
                  <c:v>mdpdrGBpBvs</c:v>
                </c:pt>
                <c:pt idx="3365">
                  <c:v>kAzjbcd2iGU</c:v>
                </c:pt>
                <c:pt idx="3366">
                  <c:v>rriomIvkAok</c:v>
                </c:pt>
                <c:pt idx="3367">
                  <c:v>V4olAUYK6aE</c:v>
                </c:pt>
                <c:pt idx="3368">
                  <c:v>lZ6h-wSPzMM</c:v>
                </c:pt>
                <c:pt idx="3369">
                  <c:v>W7LDxFFLI_k</c:v>
                </c:pt>
                <c:pt idx="3370">
                  <c:v>3Qqbz4NMTd0</c:v>
                </c:pt>
                <c:pt idx="3371">
                  <c:v>N0aZTygjo_s</c:v>
                </c:pt>
                <c:pt idx="3372">
                  <c:v>jl_VyGFXfjc</c:v>
                </c:pt>
                <c:pt idx="3373">
                  <c:v>q8Qur8Kfr4s</c:v>
                </c:pt>
                <c:pt idx="3374">
                  <c:v>EXio0mZVrag</c:v>
                </c:pt>
                <c:pt idx="3375">
                  <c:v>aua1p-9okA0</c:v>
                </c:pt>
                <c:pt idx="3376">
                  <c:v>756mFOh6w60</c:v>
                </c:pt>
                <c:pt idx="3377">
                  <c:v>D6z6PSCSeA8</c:v>
                </c:pt>
                <c:pt idx="3378">
                  <c:v>V1U0MGj9CEs</c:v>
                </c:pt>
                <c:pt idx="3379">
                  <c:v>FlCwuxg1rXQ</c:v>
                </c:pt>
                <c:pt idx="3380">
                  <c:v>nDBySq3Zys8</c:v>
                </c:pt>
                <c:pt idx="3381">
                  <c:v>RTerjv-rtss</c:v>
                </c:pt>
                <c:pt idx="3382">
                  <c:v>nEe0pFIV4mU</c:v>
                </c:pt>
                <c:pt idx="3383">
                  <c:v>jusR-Fh51yw</c:v>
                </c:pt>
                <c:pt idx="3384">
                  <c:v>pnlN1GnMf7A</c:v>
                </c:pt>
                <c:pt idx="3385">
                  <c:v>UYlLfxAasoY</c:v>
                </c:pt>
                <c:pt idx="3386">
                  <c:v>Jbph7BGrFaw</c:v>
                </c:pt>
                <c:pt idx="3387">
                  <c:v>Cp39oZvgxNI</c:v>
                </c:pt>
                <c:pt idx="3388">
                  <c:v>EyG8i3DAPsA</c:v>
                </c:pt>
                <c:pt idx="3389">
                  <c:v>8Gpy03K6viQ</c:v>
                </c:pt>
                <c:pt idx="3390">
                  <c:v>ZIZmudFa0Pk</c:v>
                </c:pt>
                <c:pt idx="3391">
                  <c:v>9RR_RxjVtKE</c:v>
                </c:pt>
                <c:pt idx="3392">
                  <c:v>WgjWKHdI0vM</c:v>
                </c:pt>
                <c:pt idx="3393">
                  <c:v>u2iDurluSvM</c:v>
                </c:pt>
                <c:pt idx="3394">
                  <c:v>5wl6NxhCVGA</c:v>
                </c:pt>
                <c:pt idx="3395">
                  <c:v>ZWNYdAAm6lk</c:v>
                </c:pt>
                <c:pt idx="3396">
                  <c:v>wrRK6RKI2vQ</c:v>
                </c:pt>
                <c:pt idx="3397">
                  <c:v>_dnxjEuwSrw</c:v>
                </c:pt>
                <c:pt idx="3398">
                  <c:v>m0IQgPXoSOY</c:v>
                </c:pt>
                <c:pt idx="3399">
                  <c:v>cYqZayzweNM</c:v>
                </c:pt>
                <c:pt idx="3400">
                  <c:v>GqAJCcW3zsc</c:v>
                </c:pt>
                <c:pt idx="3401">
                  <c:v>UziL6ta2y6I</c:v>
                </c:pt>
                <c:pt idx="3402">
                  <c:v>Igs-UrjDV5M</c:v>
                </c:pt>
                <c:pt idx="3403">
                  <c:v>0Gf19Rue4zA</c:v>
                </c:pt>
                <c:pt idx="3404">
                  <c:v>qG9z8PBRuG0</c:v>
                </c:pt>
                <c:pt idx="3405">
                  <c:v>PDlw1Tn-PVk</c:v>
                </c:pt>
                <c:pt idx="3406">
                  <c:v>BU85FZLmuIQ</c:v>
                </c:pt>
                <c:pt idx="3407">
                  <c:v>K4aES7NiUVo</c:v>
                </c:pt>
                <c:pt idx="3408">
                  <c:v>qKq4tXEd7Wk</c:v>
                </c:pt>
                <c:pt idx="3409">
                  <c:v>yn_-uRhyijQ</c:v>
                </c:pt>
                <c:pt idx="3410">
                  <c:v>YbWw3kVdsPs</c:v>
                </c:pt>
                <c:pt idx="3411">
                  <c:v>GN4kB3D7aaM</c:v>
                </c:pt>
                <c:pt idx="3412">
                  <c:v>I5XdwBzlFgw</c:v>
                </c:pt>
                <c:pt idx="3413">
                  <c:v>brx5e9MZlUg</c:v>
                </c:pt>
                <c:pt idx="3414">
                  <c:v>_AB7VCw1S-4</c:v>
                </c:pt>
                <c:pt idx="3415">
                  <c:v>6wy1DRcmgUE</c:v>
                </c:pt>
                <c:pt idx="3416">
                  <c:v>9UlNX9tQURs</c:v>
                </c:pt>
                <c:pt idx="3417">
                  <c:v>etzkziNGth8</c:v>
                </c:pt>
                <c:pt idx="3418">
                  <c:v>GZSz5LRx9tQ</c:v>
                </c:pt>
                <c:pt idx="3419">
                  <c:v>RWFdAgFRDfI</c:v>
                </c:pt>
                <c:pt idx="3420">
                  <c:v>7MxiQ4v0EnE</c:v>
                </c:pt>
                <c:pt idx="3421">
                  <c:v>ihwimHKNTnI</c:v>
                </c:pt>
                <c:pt idx="3422">
                  <c:v>qFcCpM8tOnI</c:v>
                </c:pt>
                <c:pt idx="3423">
                  <c:v>rQI1x8TEp7M</c:v>
                </c:pt>
                <c:pt idx="3424">
                  <c:v>884UuNlxbWQ</c:v>
                </c:pt>
                <c:pt idx="3425">
                  <c:v>BWmgWR1X39I</c:v>
                </c:pt>
                <c:pt idx="3426">
                  <c:v>b-4zZROZ-GQ</c:v>
                </c:pt>
                <c:pt idx="3427">
                  <c:v>zdiBM3qjIcI</c:v>
                </c:pt>
                <c:pt idx="3428">
                  <c:v>u1RGKDuO04g</c:v>
                </c:pt>
                <c:pt idx="3429">
                  <c:v>_XYIqbLWVo4</c:v>
                </c:pt>
                <c:pt idx="3430">
                  <c:v>GB7x5YDxyNs</c:v>
                </c:pt>
                <c:pt idx="3431">
                  <c:v>LINKaNPCCa8</c:v>
                </c:pt>
                <c:pt idx="3432">
                  <c:v>QLKqNQ3yHHk</c:v>
                </c:pt>
                <c:pt idx="3433">
                  <c:v>QNH78SSifL8</c:v>
                </c:pt>
                <c:pt idx="3434">
                  <c:v>DqmKuLmVHSk</c:v>
                </c:pt>
                <c:pt idx="3435">
                  <c:v>YdVlui4Zc1w</c:v>
                </c:pt>
                <c:pt idx="3436">
                  <c:v>_LoJXXQ6wtk</c:v>
                </c:pt>
                <c:pt idx="3437">
                  <c:v>9Zs7P6S7AeU</c:v>
                </c:pt>
                <c:pt idx="3438">
                  <c:v>EE6bLzEW1rg</c:v>
                </c:pt>
                <c:pt idx="3439">
                  <c:v>M9KVmoar7qA</c:v>
                </c:pt>
                <c:pt idx="3440">
                  <c:v>PplHQjiIZpg</c:v>
                </c:pt>
                <c:pt idx="3441">
                  <c:v>jWn55LA3flw</c:v>
                </c:pt>
                <c:pt idx="3442">
                  <c:v>KEALhOgxHv4</c:v>
                </c:pt>
                <c:pt idx="3443">
                  <c:v>Yx6FaFVw9NY</c:v>
                </c:pt>
                <c:pt idx="3444">
                  <c:v>DClc5ZhpyWQ</c:v>
                </c:pt>
                <c:pt idx="3445">
                  <c:v>3JYjyrfYlZk</c:v>
                </c:pt>
                <c:pt idx="3446">
                  <c:v>oi26gAi17Uc</c:v>
                </c:pt>
                <c:pt idx="3447">
                  <c:v>7zPO6SJvlzQ</c:v>
                </c:pt>
                <c:pt idx="3448">
                  <c:v>U1IYPcqnyyQ</c:v>
                </c:pt>
                <c:pt idx="3449">
                  <c:v>oMSM-WfPbmw</c:v>
                </c:pt>
                <c:pt idx="3450">
                  <c:v>1lRQZEXNq6Y</c:v>
                </c:pt>
                <c:pt idx="3451">
                  <c:v>W9kEE7lgANc</c:v>
                </c:pt>
                <c:pt idx="3452">
                  <c:v>2834AxXRPeE</c:v>
                </c:pt>
                <c:pt idx="3453">
                  <c:v>CtOflub6V6A</c:v>
                </c:pt>
                <c:pt idx="3454">
                  <c:v>K3H7WX6MiaM</c:v>
                </c:pt>
                <c:pt idx="3455">
                  <c:v>nVxaB37oJm8</c:v>
                </c:pt>
                <c:pt idx="3456">
                  <c:v>vf4gggRHyJM</c:v>
                </c:pt>
                <c:pt idx="3457">
                  <c:v>KAAv0KXYOW8</c:v>
                </c:pt>
                <c:pt idx="3458">
                  <c:v>7M3K_zRZQ1Y</c:v>
                </c:pt>
                <c:pt idx="3459">
                  <c:v>1AZTHldkWqQ</c:v>
                </c:pt>
                <c:pt idx="3460">
                  <c:v>CqN0RwkPf4E</c:v>
                </c:pt>
                <c:pt idx="3461">
                  <c:v>r65qzitj7vw</c:v>
                </c:pt>
                <c:pt idx="3462">
                  <c:v>QzQNUYbO-nI</c:v>
                </c:pt>
                <c:pt idx="3463">
                  <c:v>oPIt4Dt-Xww</c:v>
                </c:pt>
                <c:pt idx="3464">
                  <c:v>RDLXtGLWWso</c:v>
                </c:pt>
                <c:pt idx="3465">
                  <c:v>ABxzxpAT5BM</c:v>
                </c:pt>
                <c:pt idx="3466">
                  <c:v>s53kQLnchu4</c:v>
                </c:pt>
                <c:pt idx="3467">
                  <c:v>seT2-TwnIYc</c:v>
                </c:pt>
                <c:pt idx="3468">
                  <c:v>AGYCYCx3X6I</c:v>
                </c:pt>
                <c:pt idx="3469">
                  <c:v>XJ-7eLMwO6U</c:v>
                </c:pt>
                <c:pt idx="3470">
                  <c:v>Y66OiQiGH4M</c:v>
                </c:pt>
                <c:pt idx="3471">
                  <c:v>cwrt_dMmRW0</c:v>
                </c:pt>
                <c:pt idx="3472">
                  <c:v>word2RfnPgg</c:v>
                </c:pt>
                <c:pt idx="3473">
                  <c:v>2s4GMLkTNv0</c:v>
                </c:pt>
                <c:pt idx="3474">
                  <c:v>UhLoR0iAchk</c:v>
                </c:pt>
                <c:pt idx="3475">
                  <c:v>dsokreJq76g</c:v>
                </c:pt>
                <c:pt idx="3476">
                  <c:v>oO4G_xPx-9o</c:v>
                </c:pt>
                <c:pt idx="3477">
                  <c:v>P8N4jb2tLqE</c:v>
                </c:pt>
                <c:pt idx="3478">
                  <c:v>bvNonoGTjgw</c:v>
                </c:pt>
                <c:pt idx="3479">
                  <c:v>4VQkSMeAbBE</c:v>
                </c:pt>
                <c:pt idx="3480">
                  <c:v>bjPOg2bAWJc</c:v>
                </c:pt>
                <c:pt idx="3481">
                  <c:v>VPcH9OXjzqo</c:v>
                </c:pt>
                <c:pt idx="3482">
                  <c:v>N0EJxb4JsEk</c:v>
                </c:pt>
                <c:pt idx="3483">
                  <c:v>XnRs9InyaA0</c:v>
                </c:pt>
                <c:pt idx="3484">
                  <c:v>CaI--yOpUY0</c:v>
                </c:pt>
                <c:pt idx="3485">
                  <c:v>lp73uVB--ww</c:v>
                </c:pt>
                <c:pt idx="3486">
                  <c:v>_4iOsP01NBk</c:v>
                </c:pt>
                <c:pt idx="3487">
                  <c:v>Vep9b7bbyWk</c:v>
                </c:pt>
                <c:pt idx="3488">
                  <c:v>REyEh6QzEQA</c:v>
                </c:pt>
                <c:pt idx="3489">
                  <c:v>nvTBtNK9eDk</c:v>
                </c:pt>
                <c:pt idx="3490">
                  <c:v>ocI9GCSkYAc</c:v>
                </c:pt>
                <c:pt idx="3491">
                  <c:v>wTHR9x5Cdu0</c:v>
                </c:pt>
                <c:pt idx="3492">
                  <c:v>Rh_M0mSUcP8</c:v>
                </c:pt>
                <c:pt idx="3493">
                  <c:v>Zyfhxlaeihg</c:v>
                </c:pt>
                <c:pt idx="3494">
                  <c:v>hTkm0Zot8TM</c:v>
                </c:pt>
                <c:pt idx="3495">
                  <c:v>BbeSyXbyTRI</c:v>
                </c:pt>
                <c:pt idx="3496">
                  <c:v>XTVs8IP236k</c:v>
                </c:pt>
                <c:pt idx="3497">
                  <c:v>mEsb4ZUkMBY</c:v>
                </c:pt>
                <c:pt idx="3498">
                  <c:v>82QbMrg2HoI</c:v>
                </c:pt>
                <c:pt idx="3499">
                  <c:v>WfPu9Jrcpuk</c:v>
                </c:pt>
                <c:pt idx="3500">
                  <c:v>81XVeLw9oto</c:v>
                </c:pt>
                <c:pt idx="3501">
                  <c:v>IEF-axoKeCM</c:v>
                </c:pt>
                <c:pt idx="3502">
                  <c:v>O6tRcNy4W_A</c:v>
                </c:pt>
                <c:pt idx="3503">
                  <c:v>clXHKoFA2Sg</c:v>
                </c:pt>
                <c:pt idx="3504">
                  <c:v>QGwuY5dMop8</c:v>
                </c:pt>
                <c:pt idx="3505">
                  <c:v>FBzjw0yPup0</c:v>
                </c:pt>
                <c:pt idx="3506">
                  <c:v>cGXpqe--BYU</c:v>
                </c:pt>
                <c:pt idx="3507">
                  <c:v>lzfPu_dhS2o</c:v>
                </c:pt>
                <c:pt idx="3508">
                  <c:v>vr3D6tBME2w</c:v>
                </c:pt>
                <c:pt idx="3509">
                  <c:v>2ivNQeYOWUM</c:v>
                </c:pt>
                <c:pt idx="3510">
                  <c:v>lgPkRSlRMDQ</c:v>
                </c:pt>
                <c:pt idx="3511">
                  <c:v>KhI4xzwYImA</c:v>
                </c:pt>
                <c:pt idx="3512">
                  <c:v>VUH_DIgULc0</c:v>
                </c:pt>
                <c:pt idx="3513">
                  <c:v>SlOhSRPETNs</c:v>
                </c:pt>
                <c:pt idx="3514">
                  <c:v>D86RtevtfrA</c:v>
                </c:pt>
                <c:pt idx="3515">
                  <c:v>uxbQATBAXf8</c:v>
                </c:pt>
                <c:pt idx="3516">
                  <c:v>20bpjtCbCz0</c:v>
                </c:pt>
                <c:pt idx="3517">
                  <c:v>nlozE2m-NMc</c:v>
                </c:pt>
                <c:pt idx="3518">
                  <c:v>xZNBFcwd7zc</c:v>
                </c:pt>
                <c:pt idx="3519">
                  <c:v>8-Cjsnq8kVU</c:v>
                </c:pt>
                <c:pt idx="3520">
                  <c:v>dlap0VQ9SxY</c:v>
                </c:pt>
                <c:pt idx="3521">
                  <c:v>BnahyuB30_A</c:v>
                </c:pt>
                <c:pt idx="3522">
                  <c:v>ZgH4A2lmzPk</c:v>
                </c:pt>
                <c:pt idx="3523">
                  <c:v>LulRAZRAGdw</c:v>
                </c:pt>
                <c:pt idx="3524">
                  <c:v>5z_XblGKXBo</c:v>
                </c:pt>
                <c:pt idx="3525">
                  <c:v>C-DfipidnOE</c:v>
                </c:pt>
                <c:pt idx="3526">
                  <c:v>jyLJ-Ee0pWE</c:v>
                </c:pt>
                <c:pt idx="3527">
                  <c:v>ubAZZ-FvHNA</c:v>
                </c:pt>
                <c:pt idx="3528">
                  <c:v>JyJ_6LcZMGM</c:v>
                </c:pt>
                <c:pt idx="3529">
                  <c:v>1CvUbjgrRa0</c:v>
                </c:pt>
                <c:pt idx="3530">
                  <c:v>LlffEOOUCaQ</c:v>
                </c:pt>
                <c:pt idx="3531">
                  <c:v>8snO0-gZt9c</c:v>
                </c:pt>
                <c:pt idx="3532">
                  <c:v>EK5K-xhyzXs</c:v>
                </c:pt>
                <c:pt idx="3533">
                  <c:v>Hk5dxn5dj2M</c:v>
                </c:pt>
                <c:pt idx="3534">
                  <c:v>bbib2QkcCEs</c:v>
                </c:pt>
                <c:pt idx="3535">
                  <c:v>hj40PpRtpK4</c:v>
                </c:pt>
                <c:pt idx="3536">
                  <c:v>xilrVsHPk5c</c:v>
                </c:pt>
                <c:pt idx="3537">
                  <c:v>evcEXBaSrsU</c:v>
                </c:pt>
                <c:pt idx="3538">
                  <c:v>iHqk_D5LUYg</c:v>
                </c:pt>
                <c:pt idx="3539">
                  <c:v>mwfVTNouZXM</c:v>
                </c:pt>
                <c:pt idx="3540">
                  <c:v>HpzjiNcmvPg</c:v>
                </c:pt>
                <c:pt idx="3541">
                  <c:v>EfhdU_xBSwI</c:v>
                </c:pt>
                <c:pt idx="3542">
                  <c:v>aRePCnKKFGY</c:v>
                </c:pt>
                <c:pt idx="3543">
                  <c:v>7NygcPJPE_o</c:v>
                </c:pt>
                <c:pt idx="3544">
                  <c:v>1kuJkA9usqg</c:v>
                </c:pt>
                <c:pt idx="3545">
                  <c:v>AlrbKKGIcjI</c:v>
                </c:pt>
                <c:pt idx="3546">
                  <c:v>7xQ6WkiNCvk</c:v>
                </c:pt>
                <c:pt idx="3547">
                  <c:v>PVxtqaZ7CFM</c:v>
                </c:pt>
                <c:pt idx="3548">
                  <c:v>NeIyUdYfdP0</c:v>
                </c:pt>
                <c:pt idx="3549">
                  <c:v>M8WDB3mKmHg</c:v>
                </c:pt>
                <c:pt idx="3550">
                  <c:v>pCzEhJPg3pU</c:v>
                </c:pt>
                <c:pt idx="3551">
                  <c:v>4b07d_ihmB0</c:v>
                </c:pt>
                <c:pt idx="3552">
                  <c:v>wJTU0l_bq-8</c:v>
                </c:pt>
                <c:pt idx="3553">
                  <c:v>HoFEa5Lbnu0</c:v>
                </c:pt>
                <c:pt idx="3554">
                  <c:v>URRpbARFaIk</c:v>
                </c:pt>
                <c:pt idx="3555">
                  <c:v>NqWCE1izfz8</c:v>
                </c:pt>
                <c:pt idx="3556">
                  <c:v>9edpKIQXito</c:v>
                </c:pt>
                <c:pt idx="3557">
                  <c:v>6QyAOfalGQ4</c:v>
                </c:pt>
                <c:pt idx="3558">
                  <c:v>HBxsSoc3atg</c:v>
                </c:pt>
                <c:pt idx="3559">
                  <c:v>eUyb51fxFw4</c:v>
                </c:pt>
                <c:pt idx="3560">
                  <c:v>3Q3XB2q5l5g</c:v>
                </c:pt>
                <c:pt idx="3561">
                  <c:v>zibpYrl9N3w</c:v>
                </c:pt>
                <c:pt idx="3562">
                  <c:v>jI0BiWkZS_U</c:v>
                </c:pt>
                <c:pt idx="3563">
                  <c:v>xl1s1nLv2Kw</c:v>
                </c:pt>
                <c:pt idx="3564">
                  <c:v>kXjeAqydmtk</c:v>
                </c:pt>
                <c:pt idx="3565">
                  <c:v>Uo9w5oEfsj0</c:v>
                </c:pt>
                <c:pt idx="3566">
                  <c:v>miD3ujpqYTk</c:v>
                </c:pt>
                <c:pt idx="3567">
                  <c:v>syiEqRf0Xp8</c:v>
                </c:pt>
                <c:pt idx="3568">
                  <c:v>ZsGsHYct-vk</c:v>
                </c:pt>
                <c:pt idx="3569">
                  <c:v>9ZTOjsBpv7c</c:v>
                </c:pt>
                <c:pt idx="3570">
                  <c:v>ifBMIpX4tJQ</c:v>
                </c:pt>
                <c:pt idx="3571">
                  <c:v>fN491KqvtP0</c:v>
                </c:pt>
                <c:pt idx="3572">
                  <c:v>MoEPugKtZTo</c:v>
                </c:pt>
                <c:pt idx="3573">
                  <c:v>mU2yb76829Q</c:v>
                </c:pt>
                <c:pt idx="3574">
                  <c:v>WV-IXl_fUxQ</c:v>
                </c:pt>
                <c:pt idx="3575">
                  <c:v>BgXOoWQY-MU</c:v>
                </c:pt>
                <c:pt idx="3576">
                  <c:v>pRN2VS7gyj0</c:v>
                </c:pt>
                <c:pt idx="3577">
                  <c:v>d1ms0PHfBVc</c:v>
                </c:pt>
                <c:pt idx="3578">
                  <c:v>pCMEIlEA5Js</c:v>
                </c:pt>
                <c:pt idx="3579">
                  <c:v>VxZgNqL0niU</c:v>
                </c:pt>
                <c:pt idx="3580">
                  <c:v>sGIgbvXRHb8</c:v>
                </c:pt>
                <c:pt idx="3581">
                  <c:v>j-ivAyqJh0Y</c:v>
                </c:pt>
                <c:pt idx="3582">
                  <c:v>jK7AeiPS0-0</c:v>
                </c:pt>
                <c:pt idx="3583">
                  <c:v>VIWXvzEfWcw</c:v>
                </c:pt>
                <c:pt idx="3584">
                  <c:v>jQkZRWoE-wM</c:v>
                </c:pt>
                <c:pt idx="3585">
                  <c:v>u4y_WuIO3bE</c:v>
                </c:pt>
                <c:pt idx="3586">
                  <c:v>yD-baFKSIOs</c:v>
                </c:pt>
                <c:pt idx="3587">
                  <c:v>uMJiVqREr_M</c:v>
                </c:pt>
                <c:pt idx="3588">
                  <c:v>xK81LJ6wzvU</c:v>
                </c:pt>
                <c:pt idx="3589">
                  <c:v>Kp4sOVy3DMs</c:v>
                </c:pt>
                <c:pt idx="3590">
                  <c:v>_d4YwsF008M</c:v>
                </c:pt>
                <c:pt idx="3591">
                  <c:v>IFqsPoEyvxc</c:v>
                </c:pt>
                <c:pt idx="3592">
                  <c:v>yFt6wpGd7PM</c:v>
                </c:pt>
                <c:pt idx="3593">
                  <c:v>6K6yLHau48k</c:v>
                </c:pt>
                <c:pt idx="3594">
                  <c:v>ck47IYhCVjc</c:v>
                </c:pt>
                <c:pt idx="3595">
                  <c:v>VvDtU_9VGvE</c:v>
                </c:pt>
                <c:pt idx="3596">
                  <c:v>KTc7nOTPd44</c:v>
                </c:pt>
                <c:pt idx="3597">
                  <c:v>8C8IFR53tts</c:v>
                </c:pt>
                <c:pt idx="3598">
                  <c:v>OKPBS2hN9G0</c:v>
                </c:pt>
                <c:pt idx="3599">
                  <c:v>JM2ssSyX7Eg</c:v>
                </c:pt>
                <c:pt idx="3600">
                  <c:v>zQpayXoHMeM</c:v>
                </c:pt>
                <c:pt idx="3601">
                  <c:v>eQqGJFNHoFU</c:v>
                </c:pt>
                <c:pt idx="3602">
                  <c:v>sARscbQ1RhQ</c:v>
                </c:pt>
                <c:pt idx="3603">
                  <c:v>1DcSAvffKYU</c:v>
                </c:pt>
                <c:pt idx="3604">
                  <c:v>LRfveNMtcB8</c:v>
                </c:pt>
                <c:pt idx="3605">
                  <c:v>0bNU_vv6mJA</c:v>
                </c:pt>
                <c:pt idx="3606">
                  <c:v>64nwp6u24WI</c:v>
                </c:pt>
                <c:pt idx="3607">
                  <c:v>IEkPYVEtO2s</c:v>
                </c:pt>
                <c:pt idx="3608">
                  <c:v>KYcUPk3boYY</c:v>
                </c:pt>
                <c:pt idx="3609">
                  <c:v>zyRoReSrF2I</c:v>
                </c:pt>
                <c:pt idx="3610">
                  <c:v>zyYe-22uPQk</c:v>
                </c:pt>
                <c:pt idx="3611">
                  <c:v>Z4669P5uVo8</c:v>
                </c:pt>
                <c:pt idx="3612">
                  <c:v>Kvd8xGzyDcE</c:v>
                </c:pt>
                <c:pt idx="3613">
                  <c:v>Oa9enzZD350</c:v>
                </c:pt>
                <c:pt idx="3614">
                  <c:v>V3x-HkSXn_o</c:v>
                </c:pt>
                <c:pt idx="3615">
                  <c:v>LDA3p9z8r5M</c:v>
                </c:pt>
                <c:pt idx="3616">
                  <c:v>3H3dmVhoy_I</c:v>
                </c:pt>
                <c:pt idx="3617">
                  <c:v>V82FjwcJrW8</c:v>
                </c:pt>
                <c:pt idx="3618">
                  <c:v>MEO6eSEqDfI</c:v>
                </c:pt>
                <c:pt idx="3619">
                  <c:v>vx6uMpChygY</c:v>
                </c:pt>
                <c:pt idx="3620">
                  <c:v>CHM4fOT9oAc</c:v>
                </c:pt>
                <c:pt idx="3621">
                  <c:v>fP9WhW2ub6g</c:v>
                </c:pt>
                <c:pt idx="3622">
                  <c:v>kJ-cUyosm8g</c:v>
                </c:pt>
                <c:pt idx="3623">
                  <c:v>1i16pmLRgFg</c:v>
                </c:pt>
                <c:pt idx="3624">
                  <c:v>QMtCRl7EOLw</c:v>
                </c:pt>
                <c:pt idx="3625">
                  <c:v>jf9_jP2iuAI</c:v>
                </c:pt>
                <c:pt idx="3626">
                  <c:v>wX9C6suZbbo</c:v>
                </c:pt>
                <c:pt idx="3627">
                  <c:v>5FTBOMFLnMk</c:v>
                </c:pt>
                <c:pt idx="3628">
                  <c:v>C0J3bemP9g8</c:v>
                </c:pt>
                <c:pt idx="3629">
                  <c:v>O8JPNw4hLc0</c:v>
                </c:pt>
                <c:pt idx="3630">
                  <c:v>5-BFiSVfshE</c:v>
                </c:pt>
                <c:pt idx="3631">
                  <c:v>LmMA1ZbL4xc</c:v>
                </c:pt>
                <c:pt idx="3632">
                  <c:v>HpsNMeomQgY</c:v>
                </c:pt>
                <c:pt idx="3633">
                  <c:v>3TsZfNzzxIM</c:v>
                </c:pt>
                <c:pt idx="3634">
                  <c:v>QZs5SiM-C2E</c:v>
                </c:pt>
                <c:pt idx="3635">
                  <c:v>L8dStgiivTU</c:v>
                </c:pt>
                <c:pt idx="3636">
                  <c:v>Qil63kgj0pU</c:v>
                </c:pt>
                <c:pt idx="3637">
                  <c:v>oCoEN8frx7U</c:v>
                </c:pt>
                <c:pt idx="3638">
                  <c:v>6z8TP4tikAg</c:v>
                </c:pt>
                <c:pt idx="3639">
                  <c:v>3mDDtCSC7fU</c:v>
                </c:pt>
                <c:pt idx="3640">
                  <c:v>_mJBsk545-4</c:v>
                </c:pt>
                <c:pt idx="3641">
                  <c:v>6jZ7QgNXMfs</c:v>
                </c:pt>
                <c:pt idx="3642">
                  <c:v>GUQuLss6nzA</c:v>
                </c:pt>
                <c:pt idx="3643">
                  <c:v>A02DgEXB2hs</c:v>
                </c:pt>
                <c:pt idx="3644">
                  <c:v>1wMXRgWAEZ4</c:v>
                </c:pt>
                <c:pt idx="3645">
                  <c:v>io-WuGHSax4</c:v>
                </c:pt>
                <c:pt idx="3646">
                  <c:v>qh8GLwXuU_g</c:v>
                </c:pt>
                <c:pt idx="3647">
                  <c:v>myeqG5B2Voo</c:v>
                </c:pt>
                <c:pt idx="3648">
                  <c:v>rBw9RV-KTwY</c:v>
                </c:pt>
                <c:pt idx="3649">
                  <c:v>XgVrYVBs2fc</c:v>
                </c:pt>
                <c:pt idx="3650">
                  <c:v>ti0_Z2esjTU</c:v>
                </c:pt>
                <c:pt idx="3651">
                  <c:v>TjXQzRWmb_I</c:v>
                </c:pt>
                <c:pt idx="3652">
                  <c:v>11rQ6SgJsh0</c:v>
                </c:pt>
                <c:pt idx="3653">
                  <c:v>_BGzql1jW2w</c:v>
                </c:pt>
                <c:pt idx="3654">
                  <c:v>yNOTyZkoppo</c:v>
                </c:pt>
                <c:pt idx="3655">
                  <c:v>3JuZ0ksTYSM</c:v>
                </c:pt>
                <c:pt idx="3656">
                  <c:v>vI0ufkmF0y0</c:v>
                </c:pt>
                <c:pt idx="3657">
                  <c:v>ZfW7hXIJWZI</c:v>
                </c:pt>
                <c:pt idx="3658">
                  <c:v>ElfVo4ducCc</c:v>
                </c:pt>
                <c:pt idx="3659">
                  <c:v>Xz3Qcp9WwAk</c:v>
                </c:pt>
                <c:pt idx="3660">
                  <c:v>neuBFUOnBJ0</c:v>
                </c:pt>
                <c:pt idx="3661">
                  <c:v>kiuVtSg4DS8</c:v>
                </c:pt>
                <c:pt idx="3662">
                  <c:v>BqizWkJ9pSM</c:v>
                </c:pt>
                <c:pt idx="3663">
                  <c:v>TIE92mUvSsw</c:v>
                </c:pt>
                <c:pt idx="3664">
                  <c:v>rt8pLzYgVjs</c:v>
                </c:pt>
                <c:pt idx="3665">
                  <c:v>P0oXH5SyUuI</c:v>
                </c:pt>
                <c:pt idx="3666">
                  <c:v>uDf_WLrM7gE</c:v>
                </c:pt>
                <c:pt idx="3667">
                  <c:v>QF9dcrBABdc</c:v>
                </c:pt>
                <c:pt idx="3668">
                  <c:v>DEy04qMw5yE</c:v>
                </c:pt>
                <c:pt idx="3669">
                  <c:v>2UeYokxy5vg</c:v>
                </c:pt>
                <c:pt idx="3670">
                  <c:v>ki2qncKdkqI</c:v>
                </c:pt>
                <c:pt idx="3671">
                  <c:v>D7q5y2chaTk</c:v>
                </c:pt>
                <c:pt idx="3672">
                  <c:v>4NVYEOJJti4</c:v>
                </c:pt>
                <c:pt idx="3673">
                  <c:v>gy-GQ_XBymg</c:v>
                </c:pt>
                <c:pt idx="3674">
                  <c:v>jSxKvP5VaTA</c:v>
                </c:pt>
                <c:pt idx="3675">
                  <c:v>zN-M9aobnbE</c:v>
                </c:pt>
                <c:pt idx="3676">
                  <c:v>BzrYAbVwioU</c:v>
                </c:pt>
                <c:pt idx="3677">
                  <c:v>eyIr-cvzrRA</c:v>
                </c:pt>
                <c:pt idx="3678">
                  <c:v>GvrpSm6d7_E</c:v>
                </c:pt>
                <c:pt idx="3679">
                  <c:v>M0DJx_EqFxU</c:v>
                </c:pt>
                <c:pt idx="3680">
                  <c:v>VGQ1BM_DKKU</c:v>
                </c:pt>
                <c:pt idx="3681">
                  <c:v>yHRlVjx3tGk</c:v>
                </c:pt>
                <c:pt idx="3682">
                  <c:v>W7S4jPxaPno</c:v>
                </c:pt>
                <c:pt idx="3683">
                  <c:v>pc7DtweWSGU</c:v>
                </c:pt>
                <c:pt idx="3684">
                  <c:v>7Sj21YiURi8</c:v>
                </c:pt>
                <c:pt idx="3685">
                  <c:v>yhXJLldSdkY</c:v>
                </c:pt>
                <c:pt idx="3686">
                  <c:v>JChBRzeLz8w</c:v>
                </c:pt>
                <c:pt idx="3687">
                  <c:v>M-nKvjXmeIM</c:v>
                </c:pt>
                <c:pt idx="3688">
                  <c:v>sviwxUNagvc</c:v>
                </c:pt>
                <c:pt idx="3689">
                  <c:v>5Y1SzdjGb_8</c:v>
                </c:pt>
                <c:pt idx="3690">
                  <c:v>63Ic_z3XtMY</c:v>
                </c:pt>
                <c:pt idx="3691">
                  <c:v>3J9wLlAbwh0</c:v>
                </c:pt>
                <c:pt idx="3692">
                  <c:v>_kqeRJg7iIo</c:v>
                </c:pt>
                <c:pt idx="3693">
                  <c:v>UewgB65jNkE</c:v>
                </c:pt>
                <c:pt idx="3694">
                  <c:v>myAPbq_IjTU</c:v>
                </c:pt>
                <c:pt idx="3695">
                  <c:v>z1KH2-2q_oE</c:v>
                </c:pt>
                <c:pt idx="3696">
                  <c:v>MXLGbVhj-1M</c:v>
                </c:pt>
                <c:pt idx="3697">
                  <c:v>ekvi8tVYem0</c:v>
                </c:pt>
                <c:pt idx="3698">
                  <c:v>iTdm-HsOdNs</c:v>
                </c:pt>
                <c:pt idx="3699">
                  <c:v>ggJMQHltiQc</c:v>
                </c:pt>
                <c:pt idx="3700">
                  <c:v>MyJWoSOQE_8</c:v>
                </c:pt>
                <c:pt idx="3701">
                  <c:v>RLNhdRNR0OM</c:v>
                </c:pt>
                <c:pt idx="3702">
                  <c:v>VgyBAtA5yXs</c:v>
                </c:pt>
                <c:pt idx="3703">
                  <c:v>jrfSQTnrLvU</c:v>
                </c:pt>
                <c:pt idx="3704">
                  <c:v>cZEumkQ_h6U</c:v>
                </c:pt>
                <c:pt idx="3705">
                  <c:v>YrKJHI55HQU</c:v>
                </c:pt>
                <c:pt idx="3706">
                  <c:v>yqoSnfnFT3U</c:v>
                </c:pt>
                <c:pt idx="3707">
                  <c:v>xrs6-RgAQ-8</c:v>
                </c:pt>
                <c:pt idx="3708">
                  <c:v>iSoLxGnEyN8</c:v>
                </c:pt>
                <c:pt idx="3709">
                  <c:v>cGL7UlcbBsI</c:v>
                </c:pt>
                <c:pt idx="3710">
                  <c:v>Nq4WrPYGZNM</c:v>
                </c:pt>
                <c:pt idx="3711">
                  <c:v>w_zDxF9b4yk</c:v>
                </c:pt>
                <c:pt idx="3712">
                  <c:v>Sw8XyVuL7JY</c:v>
                </c:pt>
                <c:pt idx="3713">
                  <c:v>59tWYQe24X0</c:v>
                </c:pt>
                <c:pt idx="3714">
                  <c:v>TkpV2bUthdo</c:v>
                </c:pt>
                <c:pt idx="3715">
                  <c:v>_l_tKA6bPjU</c:v>
                </c:pt>
                <c:pt idx="3716">
                  <c:v>LmYWMB-u73M</c:v>
                </c:pt>
                <c:pt idx="3717">
                  <c:v>KkUAbgA6d6Q</c:v>
                </c:pt>
                <c:pt idx="3718">
                  <c:v>VcvkoAn6PPg</c:v>
                </c:pt>
                <c:pt idx="3719">
                  <c:v>KX1ygyJrKrs</c:v>
                </c:pt>
                <c:pt idx="3720">
                  <c:v>emIkfioZnoI</c:v>
                </c:pt>
                <c:pt idx="3721">
                  <c:v>j_Vlg4K05s8</c:v>
                </c:pt>
                <c:pt idx="3722">
                  <c:v>ON5YYRxcgVM</c:v>
                </c:pt>
                <c:pt idx="3723">
                  <c:v>JtnPpxe8K7c</c:v>
                </c:pt>
                <c:pt idx="3724">
                  <c:v>mevO4I0f5lg</c:v>
                </c:pt>
                <c:pt idx="3725">
                  <c:v>EsPrpf_vpi8</c:v>
                </c:pt>
                <c:pt idx="3726">
                  <c:v>SAcpESN_Fk4</c:v>
                </c:pt>
                <c:pt idx="3727">
                  <c:v>0pZpDSgJlck</c:v>
                </c:pt>
                <c:pt idx="3728">
                  <c:v>9IBUYOXeBMU</c:v>
                </c:pt>
                <c:pt idx="3729">
                  <c:v>2_UdLrYZPYQ</c:v>
                </c:pt>
                <c:pt idx="3730">
                  <c:v>vnmiJotqC_k</c:v>
                </c:pt>
                <c:pt idx="3731">
                  <c:v>bSHG6gqHou0</c:v>
                </c:pt>
                <c:pt idx="3732">
                  <c:v>eXPlB0TCAsw</c:v>
                </c:pt>
                <c:pt idx="3733">
                  <c:v>FvkMymZ4kKU</c:v>
                </c:pt>
                <c:pt idx="3734">
                  <c:v>J6R3D6jOgYk</c:v>
                </c:pt>
                <c:pt idx="3735">
                  <c:v>vsl8Qi8E5Oc</c:v>
                </c:pt>
                <c:pt idx="3736">
                  <c:v>tiGJH3WzfGg</c:v>
                </c:pt>
                <c:pt idx="3737">
                  <c:v>sVWEitxOyBE</c:v>
                </c:pt>
                <c:pt idx="3738">
                  <c:v>k5SemdFy7DE</c:v>
                </c:pt>
                <c:pt idx="3739">
                  <c:v>g4vdc51-uU4</c:v>
                </c:pt>
                <c:pt idx="3740">
                  <c:v>WcSkqKl8dfk</c:v>
                </c:pt>
                <c:pt idx="3741">
                  <c:v>hFrOu0UT9hY</c:v>
                </c:pt>
                <c:pt idx="3742">
                  <c:v>kMEfhcc6zxs</c:v>
                </c:pt>
                <c:pt idx="3743">
                  <c:v>p3Wn9FuI2zo</c:v>
                </c:pt>
                <c:pt idx="3744">
                  <c:v>7sDgJi9z4Us</c:v>
                </c:pt>
                <c:pt idx="3745">
                  <c:v>RQaVzbxZqXY</c:v>
                </c:pt>
                <c:pt idx="3746">
                  <c:v>1b9oQiBHMpU</c:v>
                </c:pt>
                <c:pt idx="3747">
                  <c:v>ny_1UURma7Q</c:v>
                </c:pt>
                <c:pt idx="3748">
                  <c:v>tmwz--YP5rQ</c:v>
                </c:pt>
                <c:pt idx="3749">
                  <c:v>v2TrdKpGlhw</c:v>
                </c:pt>
                <c:pt idx="3750">
                  <c:v>dSkb7O1-EaE</c:v>
                </c:pt>
                <c:pt idx="3751">
                  <c:v>yCXkJfNNhHE</c:v>
                </c:pt>
                <c:pt idx="3752">
                  <c:v>qNEPqGU-hTw</c:v>
                </c:pt>
                <c:pt idx="3753">
                  <c:v>Jg6yJ9IHsRA</c:v>
                </c:pt>
                <c:pt idx="3754">
                  <c:v>IfDu6zY2_VU</c:v>
                </c:pt>
                <c:pt idx="3755">
                  <c:v>wp3kcWOda6k</c:v>
                </c:pt>
                <c:pt idx="3756">
                  <c:v>36gpygvylHE</c:v>
                </c:pt>
                <c:pt idx="3757">
                  <c:v>BHHIlEv_YdY</c:v>
                </c:pt>
                <c:pt idx="3758">
                  <c:v>QioFeesI1qw</c:v>
                </c:pt>
                <c:pt idx="3759">
                  <c:v>iSallxKpm8Y</c:v>
                </c:pt>
                <c:pt idx="3760">
                  <c:v>nD5f7xoxsNI</c:v>
                </c:pt>
                <c:pt idx="3761">
                  <c:v>sqXfsQqnTII</c:v>
                </c:pt>
                <c:pt idx="3762">
                  <c:v>eTsO8fcElHE</c:v>
                </c:pt>
                <c:pt idx="3763">
                  <c:v>pNNQw1wt-tA</c:v>
                </c:pt>
                <c:pt idx="3764">
                  <c:v>7uD3bnbG2sY</c:v>
                </c:pt>
                <c:pt idx="3765">
                  <c:v>6ItAlDv78f0</c:v>
                </c:pt>
                <c:pt idx="3766">
                  <c:v>KzvqvHkxzsU</c:v>
                </c:pt>
                <c:pt idx="3767">
                  <c:v>Q4XgP6R6fjM</c:v>
                </c:pt>
                <c:pt idx="3768">
                  <c:v>AsnYvWuXRzc</c:v>
                </c:pt>
                <c:pt idx="3769">
                  <c:v>PXXy6C60SUI</c:v>
                </c:pt>
                <c:pt idx="3770">
                  <c:v>G6FEvcoSl8Q</c:v>
                </c:pt>
                <c:pt idx="3771">
                  <c:v>Ruxf5EBQTsg</c:v>
                </c:pt>
                <c:pt idx="3772">
                  <c:v>2ktuvx9hrMw</c:v>
                </c:pt>
                <c:pt idx="3773">
                  <c:v>vMLs3kIuhzA</c:v>
                </c:pt>
                <c:pt idx="3774">
                  <c:v>ezEY4FnptF8</c:v>
                </c:pt>
                <c:pt idx="3775">
                  <c:v>DXTzT6THgdg</c:v>
                </c:pt>
                <c:pt idx="3776">
                  <c:v>H7cmQzW2RtE</c:v>
                </c:pt>
                <c:pt idx="3777">
                  <c:v>xNp5yIGHD2g</c:v>
                </c:pt>
                <c:pt idx="3778">
                  <c:v>gj4Zdf5HpyU</c:v>
                </c:pt>
                <c:pt idx="3779">
                  <c:v>zMxIW7uwDGg</c:v>
                </c:pt>
                <c:pt idx="3780">
                  <c:v>OHap45tpS38</c:v>
                </c:pt>
                <c:pt idx="3781">
                  <c:v>CJdehmJIH3U</c:v>
                </c:pt>
                <c:pt idx="3782">
                  <c:v>JhVQllFg-2Q</c:v>
                </c:pt>
                <c:pt idx="3783">
                  <c:v>DF5dAeJepTI</c:v>
                </c:pt>
                <c:pt idx="3784">
                  <c:v>jeyER-nWq_o</c:v>
                </c:pt>
                <c:pt idx="3785">
                  <c:v>HEQfw_v51wg</c:v>
                </c:pt>
                <c:pt idx="3786">
                  <c:v>LmYqHHXWrVM</c:v>
                </c:pt>
                <c:pt idx="3787">
                  <c:v>zmM89ZOe-iw</c:v>
                </c:pt>
                <c:pt idx="3788">
                  <c:v>WH0x4_xVaO8</c:v>
                </c:pt>
                <c:pt idx="3789">
                  <c:v>NWv1m1G_5yw</c:v>
                </c:pt>
                <c:pt idx="3790">
                  <c:v>4B-xA9Hykjc</c:v>
                </c:pt>
                <c:pt idx="3791">
                  <c:v>dmnfEX5P3Vg</c:v>
                </c:pt>
                <c:pt idx="3792">
                  <c:v>H34qrTkhFz0</c:v>
                </c:pt>
                <c:pt idx="3793">
                  <c:v>ygAOTkf9DdM</c:v>
                </c:pt>
                <c:pt idx="3794">
                  <c:v>vkA1rFrNLWs</c:v>
                </c:pt>
                <c:pt idx="3795">
                  <c:v>N2M4n8Am3V8</c:v>
                </c:pt>
                <c:pt idx="3796">
                  <c:v>8b--4r5-jIw</c:v>
                </c:pt>
                <c:pt idx="3797">
                  <c:v>BNdPAEBEhQU</c:v>
                </c:pt>
                <c:pt idx="3798">
                  <c:v>Go8VUAZWhpY</c:v>
                </c:pt>
                <c:pt idx="3799">
                  <c:v>OpgoJ0s2qho</c:v>
                </c:pt>
                <c:pt idx="3800">
                  <c:v>4UxYL3wVWXs</c:v>
                </c:pt>
                <c:pt idx="3801">
                  <c:v>sOR62oH5Qt0</c:v>
                </c:pt>
                <c:pt idx="3802">
                  <c:v>H9KDcSp6yyE</c:v>
                </c:pt>
                <c:pt idx="3803">
                  <c:v>E_e3nSdBiqE</c:v>
                </c:pt>
                <c:pt idx="3804">
                  <c:v>sPPmWfHhyBc</c:v>
                </c:pt>
                <c:pt idx="3805">
                  <c:v>OsjW-9k-BiM</c:v>
                </c:pt>
                <c:pt idx="3806">
                  <c:v>HNniVtQtWxA</c:v>
                </c:pt>
                <c:pt idx="3807">
                  <c:v>1Wbw8XW6OIA</c:v>
                </c:pt>
                <c:pt idx="3808">
                  <c:v>Am6NHDbj6XA</c:v>
                </c:pt>
                <c:pt idx="3809">
                  <c:v>ncJpPNQ-uZU</c:v>
                </c:pt>
                <c:pt idx="3810">
                  <c:v>wBEZiNtReFI</c:v>
                </c:pt>
                <c:pt idx="3811">
                  <c:v>5nEogChRGE8</c:v>
                </c:pt>
                <c:pt idx="3812">
                  <c:v>OV9n85JDEK8</c:v>
                </c:pt>
                <c:pt idx="3813">
                  <c:v>f1xLsNNlaVk</c:v>
                </c:pt>
                <c:pt idx="3814">
                  <c:v>6Q0AazVu1Tc</c:v>
                </c:pt>
                <c:pt idx="3815">
                  <c:v>HeLyHoJO-mI</c:v>
                </c:pt>
                <c:pt idx="3816">
                  <c:v>hZg4-AtRVHQ</c:v>
                </c:pt>
                <c:pt idx="3817">
                  <c:v>9GqohosViw4</c:v>
                </c:pt>
                <c:pt idx="3818">
                  <c:v>UIwdCN4dV6w</c:v>
                </c:pt>
                <c:pt idx="3819">
                  <c:v>mRbvhHil2hI</c:v>
                </c:pt>
                <c:pt idx="3820">
                  <c:v>mR1fOpK8s1c</c:v>
                </c:pt>
                <c:pt idx="3821">
                  <c:v>f6WDM-QTwEo</c:v>
                </c:pt>
                <c:pt idx="3822">
                  <c:v>4Lu3stCm1i0</c:v>
                </c:pt>
                <c:pt idx="3823">
                  <c:v>svDLPOpmc2g</c:v>
                </c:pt>
                <c:pt idx="3824">
                  <c:v>w6ae8kGEJK8</c:v>
                </c:pt>
                <c:pt idx="3825">
                  <c:v>i-zfoywTw-g</c:v>
                </c:pt>
                <c:pt idx="3826">
                  <c:v>ZA8aFkdZ7cs</c:v>
                </c:pt>
                <c:pt idx="3827">
                  <c:v>HJEXMjEnMyg</c:v>
                </c:pt>
                <c:pt idx="3828">
                  <c:v>5w3UxZbWe-M</c:v>
                </c:pt>
                <c:pt idx="3829">
                  <c:v>luBjFNd2J6I</c:v>
                </c:pt>
                <c:pt idx="3830">
                  <c:v>M5QmMWc0iR4</c:v>
                </c:pt>
                <c:pt idx="3831">
                  <c:v>pVaK3-VunU4</c:v>
                </c:pt>
                <c:pt idx="3832">
                  <c:v>27F2IJ-ufqE</c:v>
                </c:pt>
                <c:pt idx="3833">
                  <c:v>Czac1W577iU</c:v>
                </c:pt>
                <c:pt idx="3834">
                  <c:v>b0THm8zx18c</c:v>
                </c:pt>
                <c:pt idx="3835">
                  <c:v>cS2jgCUvok8</c:v>
                </c:pt>
                <c:pt idx="3836">
                  <c:v>HXzjU1-wy74</c:v>
                </c:pt>
                <c:pt idx="3837">
                  <c:v>cwi0KsPqej0</c:v>
                </c:pt>
                <c:pt idx="3838">
                  <c:v>4D6MgcUapS8</c:v>
                </c:pt>
                <c:pt idx="3839">
                  <c:v>LvWqsd_Xyg0</c:v>
                </c:pt>
                <c:pt idx="3840">
                  <c:v>1AOlnSeW_wE</c:v>
                </c:pt>
                <c:pt idx="3841">
                  <c:v>tyBUDZFQmCk</c:v>
                </c:pt>
                <c:pt idx="3842">
                  <c:v>fSXsIx8OmP4</c:v>
                </c:pt>
                <c:pt idx="3843">
                  <c:v>wUq0QFaMBvc</c:v>
                </c:pt>
                <c:pt idx="3844">
                  <c:v>dbhT0P2N_FA</c:v>
                </c:pt>
                <c:pt idx="3845">
                  <c:v>uHI_iTUxndE</c:v>
                </c:pt>
                <c:pt idx="3846">
                  <c:v>nwK2VdWdEww</c:v>
                </c:pt>
                <c:pt idx="3847">
                  <c:v>OnEJZDqXP8k</c:v>
                </c:pt>
                <c:pt idx="3848">
                  <c:v>Lzu-KVt7NsI</c:v>
                </c:pt>
                <c:pt idx="3849">
                  <c:v>x1ZbPmGwR4A</c:v>
                </c:pt>
                <c:pt idx="3850">
                  <c:v>nFkchMlJSrY</c:v>
                </c:pt>
                <c:pt idx="3851">
                  <c:v>_siL9EhgsfA</c:v>
                </c:pt>
                <c:pt idx="3852">
                  <c:v>h_NGhwffiiE</c:v>
                </c:pt>
                <c:pt idx="3853">
                  <c:v>ot0O9iSxzgQ</c:v>
                </c:pt>
                <c:pt idx="3854">
                  <c:v>k3v6OEyCjdg</c:v>
                </c:pt>
                <c:pt idx="3855">
                  <c:v>edr3hvp6C4g</c:v>
                </c:pt>
                <c:pt idx="3856">
                  <c:v>nCx_6IU9yoA</c:v>
                </c:pt>
                <c:pt idx="3857">
                  <c:v>u57fE2sjcJE</c:v>
                </c:pt>
                <c:pt idx="3858">
                  <c:v>f1Ln_aB4cYE</c:v>
                </c:pt>
                <c:pt idx="3859">
                  <c:v>HxVLdhm2B6Y</c:v>
                </c:pt>
                <c:pt idx="3860">
                  <c:v>FNRhc3aYqFg</c:v>
                </c:pt>
                <c:pt idx="3861">
                  <c:v>ftoP58i_g9w</c:v>
                </c:pt>
                <c:pt idx="3862">
                  <c:v>T85l5uiBz1U</c:v>
                </c:pt>
                <c:pt idx="3863">
                  <c:v>4cytbCvAq4U</c:v>
                </c:pt>
                <c:pt idx="3864">
                  <c:v>qZs6JSLeWj0</c:v>
                </c:pt>
                <c:pt idx="3865">
                  <c:v>6ynnEXV3Yk8</c:v>
                </c:pt>
                <c:pt idx="3866">
                  <c:v>JBDWIGpKnwM</c:v>
                </c:pt>
                <c:pt idx="3867">
                  <c:v>2fQORuHsuL0</c:v>
                </c:pt>
                <c:pt idx="3868">
                  <c:v>QtGue7HuuwA</c:v>
                </c:pt>
                <c:pt idx="3869">
                  <c:v>rz_SgYcmrso</c:v>
                </c:pt>
                <c:pt idx="3870">
                  <c:v>Jc8COx3TvpM</c:v>
                </c:pt>
                <c:pt idx="3871">
                  <c:v>mcU26JO6Xrg</c:v>
                </c:pt>
                <c:pt idx="3872">
                  <c:v>AW4lFfZOLcc</c:v>
                </c:pt>
                <c:pt idx="3873">
                  <c:v>4msQW6OUPmQ</c:v>
                </c:pt>
                <c:pt idx="3874">
                  <c:v>#NAME?</c:v>
                </c:pt>
                <c:pt idx="3875">
                  <c:v>nXRaDGajbZU</c:v>
                </c:pt>
                <c:pt idx="3876">
                  <c:v>6IsFgrh3P5o</c:v>
                </c:pt>
                <c:pt idx="3877">
                  <c:v>bNGQveDsljg</c:v>
                </c:pt>
                <c:pt idx="3878">
                  <c:v>3y-gV_kuPZA</c:v>
                </c:pt>
                <c:pt idx="3879">
                  <c:v>dwdqRIqlA1Q</c:v>
                </c:pt>
                <c:pt idx="3880">
                  <c:v>7q5TDPbiFn0</c:v>
                </c:pt>
                <c:pt idx="3881">
                  <c:v>iZKP-gWL-lk</c:v>
                </c:pt>
                <c:pt idx="3882">
                  <c:v>FWtr--mZ8Ao</c:v>
                </c:pt>
                <c:pt idx="3883">
                  <c:v>eLXE0b6GnFI</c:v>
                </c:pt>
                <c:pt idx="3884">
                  <c:v>vs7lQxAYmm8</c:v>
                </c:pt>
                <c:pt idx="3885">
                  <c:v>7GMsc58RmvA</c:v>
                </c:pt>
                <c:pt idx="3886">
                  <c:v>GYVgibzhsX0</c:v>
                </c:pt>
                <c:pt idx="3887">
                  <c:v>aIESaEQjrnk</c:v>
                </c:pt>
                <c:pt idx="3888">
                  <c:v>723s9Kco91c</c:v>
                </c:pt>
                <c:pt idx="3889">
                  <c:v>GbnSDLtDiKw</c:v>
                </c:pt>
                <c:pt idx="3890">
                  <c:v>KmFeLf7BWdM</c:v>
                </c:pt>
                <c:pt idx="3891">
                  <c:v>hOgBvYyuVKs</c:v>
                </c:pt>
                <c:pt idx="3892">
                  <c:v>ylxsYs1PLVU</c:v>
                </c:pt>
                <c:pt idx="3893">
                  <c:v>AEgA1jhCcMo</c:v>
                </c:pt>
                <c:pt idx="3894">
                  <c:v>QY6sN71Hb9A</c:v>
                </c:pt>
                <c:pt idx="3895">
                  <c:v>PxAMNw2CjMY</c:v>
                </c:pt>
                <c:pt idx="3896">
                  <c:v>VaDEXYJqWJY</c:v>
                </c:pt>
                <c:pt idx="3897">
                  <c:v>LXb24hvrakg</c:v>
                </c:pt>
                <c:pt idx="3898">
                  <c:v>Ehl9k5Fsax4</c:v>
                </c:pt>
                <c:pt idx="3899">
                  <c:v>-2HzOskz-rs</c:v>
                </c:pt>
                <c:pt idx="3900">
                  <c:v>UOgNUOKYXiA</c:v>
                </c:pt>
                <c:pt idx="3901">
                  <c:v>3BXzBl86tkk</c:v>
                </c:pt>
                <c:pt idx="3902">
                  <c:v>06EqiWP27I0</c:v>
                </c:pt>
                <c:pt idx="3903">
                  <c:v>qh3lrVdQXE8</c:v>
                </c:pt>
                <c:pt idx="3904">
                  <c:v>D18Clx_9S8c</c:v>
                </c:pt>
                <c:pt idx="3905">
                  <c:v>s8j0fAj5J3E</c:v>
                </c:pt>
                <c:pt idx="3906">
                  <c:v>FxzzX1a9ZzA</c:v>
                </c:pt>
                <c:pt idx="3907">
                  <c:v>vp_JQlGJS5I</c:v>
                </c:pt>
                <c:pt idx="3908">
                  <c:v>2e741L1MPDE</c:v>
                </c:pt>
                <c:pt idx="3909">
                  <c:v>Fz6Q0XiqotQ</c:v>
                </c:pt>
                <c:pt idx="3910">
                  <c:v>zeeZxSJXwIk</c:v>
                </c:pt>
                <c:pt idx="3911">
                  <c:v>cOt0ftDiL3c</c:v>
                </c:pt>
                <c:pt idx="3912">
                  <c:v>meGFpOsgKac</c:v>
                </c:pt>
                <c:pt idx="3913">
                  <c:v>NhMe6OrVQng</c:v>
                </c:pt>
                <c:pt idx="3914">
                  <c:v>AJs0T1fkW7Y</c:v>
                </c:pt>
                <c:pt idx="3915">
                  <c:v>7RGnOALpYCk</c:v>
                </c:pt>
                <c:pt idx="3916">
                  <c:v>a2Q_XBVW16A</c:v>
                </c:pt>
                <c:pt idx="3917">
                  <c:v>_-oxAlQXv20</c:v>
                </c:pt>
                <c:pt idx="3918">
                  <c:v>1-ZGJWgsO1E</c:v>
                </c:pt>
                <c:pt idx="3919">
                  <c:v>GQvrXouLz-o</c:v>
                </c:pt>
                <c:pt idx="3920">
                  <c:v>iguPHytSgYg</c:v>
                </c:pt>
                <c:pt idx="3921">
                  <c:v>20Xf2D47USU</c:v>
                </c:pt>
                <c:pt idx="3922">
                  <c:v>BtuY-6G7P_E</c:v>
                </c:pt>
                <c:pt idx="3923">
                  <c:v>T14GHpnONz8</c:v>
                </c:pt>
                <c:pt idx="3924">
                  <c:v>sg-UCvp1nCs</c:v>
                </c:pt>
                <c:pt idx="3925">
                  <c:v>MsfsDLwRFKI</c:v>
                </c:pt>
                <c:pt idx="3926">
                  <c:v>2dq3s_GgSTQ</c:v>
                </c:pt>
                <c:pt idx="3927">
                  <c:v>YJw3MrRSX2k</c:v>
                </c:pt>
                <c:pt idx="3928">
                  <c:v>P-aUNuHnHLc</c:v>
                </c:pt>
                <c:pt idx="3929">
                  <c:v>gY6Uw3f6t8A</c:v>
                </c:pt>
                <c:pt idx="3930">
                  <c:v>yz5RuzHRwYw</c:v>
                </c:pt>
                <c:pt idx="3931">
                  <c:v>ThfnXXAn_vg</c:v>
                </c:pt>
                <c:pt idx="3932">
                  <c:v>1-phVSimuHI</c:v>
                </c:pt>
                <c:pt idx="3933">
                  <c:v>jUUqqxa3Fn4</c:v>
                </c:pt>
                <c:pt idx="3934">
                  <c:v>lniYo3COUBw</c:v>
                </c:pt>
                <c:pt idx="3935">
                  <c:v>0-LEK_Ftwp0</c:v>
                </c:pt>
                <c:pt idx="3936">
                  <c:v>NAN2oNmuWrI</c:v>
                </c:pt>
                <c:pt idx="3937">
                  <c:v>yFiAze5yLVU</c:v>
                </c:pt>
                <c:pt idx="3938">
                  <c:v>aNXuqLeegXw</c:v>
                </c:pt>
                <c:pt idx="3939">
                  <c:v>0fm1XR-RIkc</c:v>
                </c:pt>
                <c:pt idx="3940">
                  <c:v>Fa2aPlqufwU</c:v>
                </c:pt>
                <c:pt idx="3941">
                  <c:v>-3US2jeyGlc</c:v>
                </c:pt>
                <c:pt idx="3942">
                  <c:v>xzom5B57eJw</c:v>
                </c:pt>
                <c:pt idx="3943">
                  <c:v>62rck5aBrrE</c:v>
                </c:pt>
                <c:pt idx="3944">
                  <c:v>YSyn2VPEBgk</c:v>
                </c:pt>
                <c:pt idx="3945">
                  <c:v>pPmUCViItQM</c:v>
                </c:pt>
                <c:pt idx="3946">
                  <c:v>GYlwpqKcp_U</c:v>
                </c:pt>
                <c:pt idx="3947">
                  <c:v>DYZoD-0vJGQ</c:v>
                </c:pt>
                <c:pt idx="3948">
                  <c:v>R4Fy9SPOWR0</c:v>
                </c:pt>
                <c:pt idx="3949">
                  <c:v>ZnQGzfrEpsc</c:v>
                </c:pt>
                <c:pt idx="3950">
                  <c:v>3cljaQ_RoAg</c:v>
                </c:pt>
                <c:pt idx="3951">
                  <c:v>n1huCzPjAfc</c:v>
                </c:pt>
                <c:pt idx="3952">
                  <c:v>GvnJI5Nr-7I</c:v>
                </c:pt>
                <c:pt idx="3953">
                  <c:v>9Pa47Bj3O6k</c:v>
                </c:pt>
                <c:pt idx="3954">
                  <c:v>MYFRrdQNIPQ</c:v>
                </c:pt>
                <c:pt idx="3955">
                  <c:v>q8v9MvManKE</c:v>
                </c:pt>
                <c:pt idx="3956">
                  <c:v>L_q4uBewqzo</c:v>
                </c:pt>
                <c:pt idx="3957">
                  <c:v>VuylK90flcc</c:v>
                </c:pt>
                <c:pt idx="3958">
                  <c:v>iWZmdoY1aTE</c:v>
                </c:pt>
                <c:pt idx="3959">
                  <c:v>2Vv-BfVoq4g</c:v>
                </c:pt>
                <c:pt idx="3960">
                  <c:v>eiDiKwbGfIY</c:v>
                </c:pt>
                <c:pt idx="3961">
                  <c:v>EAGhzuitLXU</c:v>
                </c:pt>
                <c:pt idx="3962">
                  <c:v>OZqsFkJpvj0</c:v>
                </c:pt>
                <c:pt idx="3963">
                  <c:v>tOb7WGNeKAU</c:v>
                </c:pt>
                <c:pt idx="3964">
                  <c:v>s2a1T9kK_e4</c:v>
                </c:pt>
                <c:pt idx="3965">
                  <c:v>wERgpPK44w0</c:v>
                </c:pt>
                <c:pt idx="3966">
                  <c:v>lX52T-QJfks</c:v>
                </c:pt>
                <c:pt idx="3967">
                  <c:v>f4KY8JY0wIY</c:v>
                </c:pt>
                <c:pt idx="3968">
                  <c:v>79nsFMS7kjQ</c:v>
                </c:pt>
                <c:pt idx="3969">
                  <c:v>-2qGKp-Jp8c</c:v>
                </c:pt>
                <c:pt idx="3970">
                  <c:v>7-QMjNNjddY</c:v>
                </c:pt>
                <c:pt idx="3971">
                  <c:v>_xPlm6ZEIDY</c:v>
                </c:pt>
                <c:pt idx="3972">
                  <c:v>e3VIaHhXE_k</c:v>
                </c:pt>
                <c:pt idx="3973">
                  <c:v>fWCZDN1ph4g</c:v>
                </c:pt>
                <c:pt idx="3974">
                  <c:v>iO_tfamaoV0</c:v>
                </c:pt>
                <c:pt idx="3975">
                  <c:v>CR-HCvouutg</c:v>
                </c:pt>
                <c:pt idx="3976">
                  <c:v>jyDXTJ-_FaI</c:v>
                </c:pt>
                <c:pt idx="3977">
                  <c:v>duThJjPOXjw</c:v>
                </c:pt>
                <c:pt idx="3978">
                  <c:v>AcaGVrt6jlQ</c:v>
                </c:pt>
                <c:pt idx="3979">
                  <c:v>NORBUe2scGM</c:v>
                </c:pt>
                <c:pt idx="3980">
                  <c:v>mf5QyS5S54o</c:v>
                </c:pt>
                <c:pt idx="3981">
                  <c:v>JlaQdaclIjA</c:v>
                </c:pt>
                <c:pt idx="3982">
                  <c:v>agf39sRCIr8</c:v>
                </c:pt>
                <c:pt idx="3983">
                  <c:v>3vGa_Gejmac</c:v>
                </c:pt>
                <c:pt idx="3984">
                  <c:v>_3LEutdxpfY</c:v>
                </c:pt>
                <c:pt idx="3985">
                  <c:v>qH9j2bqiMpI</c:v>
                </c:pt>
                <c:pt idx="3986">
                  <c:v>BgnpdzZFtzA</c:v>
                </c:pt>
                <c:pt idx="3987">
                  <c:v>6t9gqyvHAso</c:v>
                </c:pt>
                <c:pt idx="3988">
                  <c:v>Dc5SbL9O36Y</c:v>
                </c:pt>
                <c:pt idx="3989">
                  <c:v>jZ1XwnDXC2A</c:v>
                </c:pt>
                <c:pt idx="3990">
                  <c:v>E5SZsquma_Y</c:v>
                </c:pt>
                <c:pt idx="3991">
                  <c:v>Z7e5H7-_qbY</c:v>
                </c:pt>
                <c:pt idx="3992">
                  <c:v>4jtUubW7Y9I</c:v>
                </c:pt>
                <c:pt idx="3993">
                  <c:v>rKzPQye5XzQ</c:v>
                </c:pt>
                <c:pt idx="3994">
                  <c:v>CNCUXDzlfGM</c:v>
                </c:pt>
                <c:pt idx="3995">
                  <c:v>WcmsURFfVY4</c:v>
                </c:pt>
                <c:pt idx="3996">
                  <c:v>GKm0wRm18wM</c:v>
                </c:pt>
                <c:pt idx="3997">
                  <c:v>tGTKSw8GziA</c:v>
                </c:pt>
                <c:pt idx="3998">
                  <c:v>lT2O8QwjlB0</c:v>
                </c:pt>
                <c:pt idx="3999">
                  <c:v>SPQbewtlChg</c:v>
                </c:pt>
                <c:pt idx="4000">
                  <c:v>aiKY5Y8THG0</c:v>
                </c:pt>
                <c:pt idx="4001">
                  <c:v>kcXlkIgT7Kw</c:v>
                </c:pt>
                <c:pt idx="4002">
                  <c:v>n0nJgCt0MMw</c:v>
                </c:pt>
                <c:pt idx="4003">
                  <c:v>t7epj5tK54M</c:v>
                </c:pt>
                <c:pt idx="4004">
                  <c:v>RWTutjJA1I4</c:v>
                </c:pt>
                <c:pt idx="4005">
                  <c:v>pBn3o9HVLgg</c:v>
                </c:pt>
                <c:pt idx="4006">
                  <c:v>IOuFE-6Awos</c:v>
                </c:pt>
                <c:pt idx="4007">
                  <c:v>5CFZZHF-zjA</c:v>
                </c:pt>
                <c:pt idx="4008">
                  <c:v>Jk1oCuT3LDw</c:v>
                </c:pt>
                <c:pt idx="4009">
                  <c:v>CU8qwXYH83c</c:v>
                </c:pt>
                <c:pt idx="4010">
                  <c:v>Tim5gKNe2ic</c:v>
                </c:pt>
                <c:pt idx="4011">
                  <c:v>3QaJr-ds0P4</c:v>
                </c:pt>
                <c:pt idx="4012">
                  <c:v>X31GAj6beVA</c:v>
                </c:pt>
                <c:pt idx="4013">
                  <c:v>NqU9uJXxT8o</c:v>
                </c:pt>
                <c:pt idx="4014">
                  <c:v>a9_oVKNGUjA</c:v>
                </c:pt>
                <c:pt idx="4015">
                  <c:v>IT9AayuIl8Y</c:v>
                </c:pt>
                <c:pt idx="4016">
                  <c:v>jmUooZZ96Mk</c:v>
                </c:pt>
                <c:pt idx="4017">
                  <c:v>TsLHLVwpnN0</c:v>
                </c:pt>
                <c:pt idx="4018">
                  <c:v>y5TM_K-ldDs</c:v>
                </c:pt>
                <c:pt idx="4019">
                  <c:v>OmfkatEvoiM</c:v>
                </c:pt>
                <c:pt idx="4020">
                  <c:v>bzjtqEtyhNI</c:v>
                </c:pt>
                <c:pt idx="4021">
                  <c:v>DmgwiKK_-C0</c:v>
                </c:pt>
                <c:pt idx="4022">
                  <c:v>QuErOh8Owko</c:v>
                </c:pt>
                <c:pt idx="4023">
                  <c:v>JnoiFLWGRCg</c:v>
                </c:pt>
                <c:pt idx="4024">
                  <c:v>FsQvINUjEus</c:v>
                </c:pt>
                <c:pt idx="4025">
                  <c:v>gr60GYwc4kw</c:v>
                </c:pt>
                <c:pt idx="4026">
                  <c:v>W05f4Wx7FB8</c:v>
                </c:pt>
                <c:pt idx="4027">
                  <c:v>AGE240RdHUQ</c:v>
                </c:pt>
                <c:pt idx="4028">
                  <c:v>0tSM0rfAuHc</c:v>
                </c:pt>
                <c:pt idx="4029">
                  <c:v>8US7zl8Cv5Q</c:v>
                </c:pt>
                <c:pt idx="4030">
                  <c:v>qXiZkrnK2jo</c:v>
                </c:pt>
                <c:pt idx="4031">
                  <c:v>Os_-gLLxfGc</c:v>
                </c:pt>
                <c:pt idx="4032">
                  <c:v>bFCVXPTJt_4</c:v>
                </c:pt>
                <c:pt idx="4033">
                  <c:v>tzlF8oZd2BU</c:v>
                </c:pt>
                <c:pt idx="4034">
                  <c:v>9UX3UUXQtyM</c:v>
                </c:pt>
                <c:pt idx="4035">
                  <c:v>H4yQqge5-Bc</c:v>
                </c:pt>
                <c:pt idx="4036">
                  <c:v>M0oZG60WD9Y</c:v>
                </c:pt>
                <c:pt idx="4037">
                  <c:v>UPbi1oG5UPg</c:v>
                </c:pt>
                <c:pt idx="4038">
                  <c:v>b_7I7kANNgI</c:v>
                </c:pt>
                <c:pt idx="4039">
                  <c:v>ExBnZv7mYys</c:v>
                </c:pt>
                <c:pt idx="4040">
                  <c:v>iClARtzkpM4</c:v>
                </c:pt>
                <c:pt idx="4041">
                  <c:v>jtZ2N84I5bo</c:v>
                </c:pt>
                <c:pt idx="4042">
                  <c:v>dSZdhcMwHCA</c:v>
                </c:pt>
                <c:pt idx="4043">
                  <c:v>bdJOApMTy4w</c:v>
                </c:pt>
                <c:pt idx="4044">
                  <c:v>HYfUJcH976Q</c:v>
                </c:pt>
                <c:pt idx="4045">
                  <c:v>0euwv8NR5Bk</c:v>
                </c:pt>
                <c:pt idx="4046">
                  <c:v>StxsWkeQpjM</c:v>
                </c:pt>
                <c:pt idx="4047">
                  <c:v>2TjoZXLgbLY</c:v>
                </c:pt>
                <c:pt idx="4048">
                  <c:v>ck9tQttOV4w</c:v>
                </c:pt>
                <c:pt idx="4049">
                  <c:v>QANn0yZ7QHE</c:v>
                </c:pt>
                <c:pt idx="4050">
                  <c:v>NfyEviVPEBw</c:v>
                </c:pt>
                <c:pt idx="4051">
                  <c:v>nD2XrZwltDk</c:v>
                </c:pt>
                <c:pt idx="4052">
                  <c:v>DSjHUqilbqU</c:v>
                </c:pt>
                <c:pt idx="4053">
                  <c:v>OGVHmoCqVUk</c:v>
                </c:pt>
                <c:pt idx="4054">
                  <c:v>UPZqFlKzQm8</c:v>
                </c:pt>
                <c:pt idx="4055">
                  <c:v>niKoi5npA8w</c:v>
                </c:pt>
                <c:pt idx="4056">
                  <c:v>doUyKmNIbog</c:v>
                </c:pt>
                <c:pt idx="4057">
                  <c:v>CWrdxq5OWO0</c:v>
                </c:pt>
                <c:pt idx="4058">
                  <c:v>bU2BrJ1rFlo</c:v>
                </c:pt>
                <c:pt idx="4059">
                  <c:v>yBeX0CrjBHU</c:v>
                </c:pt>
                <c:pt idx="4060">
                  <c:v>od2E5cAXESU</c:v>
                </c:pt>
                <c:pt idx="4061">
                  <c:v>dJHNMz31G8A</c:v>
                </c:pt>
                <c:pt idx="4062">
                  <c:v>Unj1z4BpduA</c:v>
                </c:pt>
                <c:pt idx="4063">
                  <c:v>wXVrRZm8mhA</c:v>
                </c:pt>
                <c:pt idx="4064">
                  <c:v>ls_gHypURJk</c:v>
                </c:pt>
                <c:pt idx="4065">
                  <c:v>gkRrr0w7YnY</c:v>
                </c:pt>
                <c:pt idx="4066">
                  <c:v>N1vE8iiEg64</c:v>
                </c:pt>
                <c:pt idx="4067">
                  <c:v>llK2CnVRprU</c:v>
                </c:pt>
                <c:pt idx="4068">
                  <c:v>8L2Insnb8qA</c:v>
                </c:pt>
                <c:pt idx="4069">
                  <c:v>jS7SLra3AuI</c:v>
                </c:pt>
                <c:pt idx="4070">
                  <c:v>ukMF1xsoWjA</c:v>
                </c:pt>
                <c:pt idx="4071">
                  <c:v>jz4ERuH0B9w</c:v>
                </c:pt>
                <c:pt idx="4072">
                  <c:v>K0wOMX42b1Q</c:v>
                </c:pt>
                <c:pt idx="4073">
                  <c:v>3_iGVWbKygk</c:v>
                </c:pt>
                <c:pt idx="4074">
                  <c:v>4yb1yZk86ag</c:v>
                </c:pt>
                <c:pt idx="4075">
                  <c:v>1lwI9JJh84Y</c:v>
                </c:pt>
                <c:pt idx="4076">
                  <c:v>s1zHtig9BZA</c:v>
                </c:pt>
                <c:pt idx="4077">
                  <c:v>2QbicZ2u1sI</c:v>
                </c:pt>
                <c:pt idx="4078">
                  <c:v>3JZDGo55roI</c:v>
                </c:pt>
                <c:pt idx="4079">
                  <c:v>_fEx1_2iJk4</c:v>
                </c:pt>
                <c:pt idx="4080">
                  <c:v>exfUnO1_M8M</c:v>
                </c:pt>
                <c:pt idx="4081">
                  <c:v>ZhMtE_8wu2o</c:v>
                </c:pt>
                <c:pt idx="4082">
                  <c:v>gCmTDwB1CT0</c:v>
                </c:pt>
                <c:pt idx="4083">
                  <c:v>UbzX2Q6_QdU</c:v>
                </c:pt>
                <c:pt idx="4084">
                  <c:v>D_olJ7mjWow</c:v>
                </c:pt>
                <c:pt idx="4085">
                  <c:v>w0acWCFOfmk</c:v>
                </c:pt>
                <c:pt idx="4086">
                  <c:v>YSNzBAEQBpE</c:v>
                </c:pt>
                <c:pt idx="4087">
                  <c:v>K94gQq0sJ-U</c:v>
                </c:pt>
                <c:pt idx="4088">
                  <c:v>Ba5Zo8Y427g</c:v>
                </c:pt>
                <c:pt idx="4089">
                  <c:v>4BEC10ORpJY</c:v>
                </c:pt>
                <c:pt idx="4090">
                  <c:v>8peRht36nZ8</c:v>
                </c:pt>
                <c:pt idx="4091">
                  <c:v>er_dkBZaiS8</c:v>
                </c:pt>
                <c:pt idx="4092">
                  <c:v>JIwQ0ck1L4M</c:v>
                </c:pt>
                <c:pt idx="4093">
                  <c:v>nW1izlKicy8</c:v>
                </c:pt>
                <c:pt idx="4094">
                  <c:v>RcO6dXCtJr8</c:v>
                </c:pt>
                <c:pt idx="4095">
                  <c:v>CbMpy0sKbiA</c:v>
                </c:pt>
                <c:pt idx="4096">
                  <c:v>ffi7WcLz5sQ</c:v>
                </c:pt>
                <c:pt idx="4097">
                  <c:v>2Drj_O8FH2U</c:v>
                </c:pt>
                <c:pt idx="4098">
                  <c:v>ZPhILKWNGxw</c:v>
                </c:pt>
                <c:pt idx="4099">
                  <c:v>1-v5cDWU5no</c:v>
                </c:pt>
                <c:pt idx="4100">
                  <c:v>0Y-jrWhBULQ</c:v>
                </c:pt>
                <c:pt idx="4101">
                  <c:v>wYAPTNDD_Vg</c:v>
                </c:pt>
                <c:pt idx="4102">
                  <c:v>DdzG3RCuREg</c:v>
                </c:pt>
                <c:pt idx="4103">
                  <c:v>5CvUIa8eh0I</c:v>
                </c:pt>
                <c:pt idx="4104">
                  <c:v>HYZO1ptmN0Q</c:v>
                </c:pt>
                <c:pt idx="4105">
                  <c:v>_MH42OZVodY</c:v>
                </c:pt>
                <c:pt idx="4106">
                  <c:v>Wje3zkc7syE</c:v>
                </c:pt>
                <c:pt idx="4107">
                  <c:v>Nzcz_yEDdkw</c:v>
                </c:pt>
                <c:pt idx="4108">
                  <c:v>w4JDOQChOuA</c:v>
                </c:pt>
                <c:pt idx="4109">
                  <c:v>m7og4gogbKM</c:v>
                </c:pt>
                <c:pt idx="4110">
                  <c:v>O01mrFbGbG4</c:v>
                </c:pt>
                <c:pt idx="4111">
                  <c:v>zMN0JR0dF4I</c:v>
                </c:pt>
                <c:pt idx="4112">
                  <c:v>NhWhtU33sBg</c:v>
                </c:pt>
                <c:pt idx="4113">
                  <c:v>GjdvezK3a3Y</c:v>
                </c:pt>
                <c:pt idx="4114">
                  <c:v>v-3xpSO0PqA</c:v>
                </c:pt>
                <c:pt idx="4115">
                  <c:v>ZIU2y0m4cug</c:v>
                </c:pt>
                <c:pt idx="4116">
                  <c:v>oyB-BdZprQ0</c:v>
                </c:pt>
                <c:pt idx="4117">
                  <c:v>K7AW77ktCYk</c:v>
                </c:pt>
                <c:pt idx="4118">
                  <c:v>jeYdQuhPvi4</c:v>
                </c:pt>
                <c:pt idx="4119">
                  <c:v>bpd9ytmR6x4</c:v>
                </c:pt>
                <c:pt idx="4120">
                  <c:v>cm7VF6ULskQ</c:v>
                </c:pt>
                <c:pt idx="4121">
                  <c:v>rKJ7ktl8F3c</c:v>
                </c:pt>
                <c:pt idx="4122">
                  <c:v>-4LXo4UtUr8</c:v>
                </c:pt>
                <c:pt idx="4123">
                  <c:v>IrNcQRYcGNY</c:v>
                </c:pt>
                <c:pt idx="4124">
                  <c:v>64UhJDwAzqM</c:v>
                </c:pt>
                <c:pt idx="4125">
                  <c:v>xbT6PqZKqvg</c:v>
                </c:pt>
                <c:pt idx="4126">
                  <c:v>mqIriOpXJOw</c:v>
                </c:pt>
                <c:pt idx="4127">
                  <c:v>PuzzJJ785dc</c:v>
                </c:pt>
                <c:pt idx="4128">
                  <c:v>ndqoSMZvHik</c:v>
                </c:pt>
                <c:pt idx="4129">
                  <c:v>mczKYRUsrTs</c:v>
                </c:pt>
                <c:pt idx="4130">
                  <c:v>enV1Bkwc3Vk</c:v>
                </c:pt>
                <c:pt idx="4131">
                  <c:v>3dwQK7XUfgg</c:v>
                </c:pt>
                <c:pt idx="4132">
                  <c:v>UCMcqYFmU2U</c:v>
                </c:pt>
                <c:pt idx="4133">
                  <c:v>S1eoHmJtHkU</c:v>
                </c:pt>
                <c:pt idx="4134">
                  <c:v>Tqwp4yQb1zE</c:v>
                </c:pt>
                <c:pt idx="4135">
                  <c:v>4ZjQQ9bpcMc</c:v>
                </c:pt>
                <c:pt idx="4136">
                  <c:v>8un1Z1Nitzk</c:v>
                </c:pt>
                <c:pt idx="4137">
                  <c:v>9QW0csdfM1s</c:v>
                </c:pt>
                <c:pt idx="4138">
                  <c:v>VbcsU7Rnqqs</c:v>
                </c:pt>
                <c:pt idx="4139">
                  <c:v>jMwcCqB3qWI</c:v>
                </c:pt>
                <c:pt idx="4140">
                  <c:v>TJyy_qz_qII</c:v>
                </c:pt>
                <c:pt idx="4141">
                  <c:v>68eXrHX8Gl0</c:v>
                </c:pt>
                <c:pt idx="4142">
                  <c:v>F9GMVjB1zpk</c:v>
                </c:pt>
                <c:pt idx="4143">
                  <c:v>_kvUoFl9guM</c:v>
                </c:pt>
                <c:pt idx="4144">
                  <c:v>s166nB5x66c</c:v>
                </c:pt>
                <c:pt idx="4145">
                  <c:v>_8SlJUpKn7E</c:v>
                </c:pt>
                <c:pt idx="4146">
                  <c:v>u9jvyu6NX_I</c:v>
                </c:pt>
                <c:pt idx="4147">
                  <c:v>8Y_aQgCEx-I</c:v>
                </c:pt>
                <c:pt idx="4148">
                  <c:v>DiyQPg4AGcg</c:v>
                </c:pt>
                <c:pt idx="4149">
                  <c:v>2HpSqRPffZ8</c:v>
                </c:pt>
                <c:pt idx="4150">
                  <c:v>0A1mwjAI4Nk</c:v>
                </c:pt>
                <c:pt idx="4151">
                  <c:v>Pt4UfqG-Plg</c:v>
                </c:pt>
                <c:pt idx="4152">
                  <c:v>knN7TQlTPu0</c:v>
                </c:pt>
                <c:pt idx="4153">
                  <c:v>GMACtL6t6SY</c:v>
                </c:pt>
                <c:pt idx="4154">
                  <c:v>jHUbSt7ifWA</c:v>
                </c:pt>
                <c:pt idx="4155">
                  <c:v>SairuI4B1Hk</c:v>
                </c:pt>
                <c:pt idx="4156">
                  <c:v>gDIPCZtTGVg</c:v>
                </c:pt>
                <c:pt idx="4157">
                  <c:v>3Cx9Qu2Gppo</c:v>
                </c:pt>
                <c:pt idx="4158">
                  <c:v>cpCiPA-kczA</c:v>
                </c:pt>
                <c:pt idx="4159">
                  <c:v>jJUbyInM9Mw</c:v>
                </c:pt>
                <c:pt idx="4160">
                  <c:v>BnYxQdgQi5o</c:v>
                </c:pt>
                <c:pt idx="4161">
                  <c:v>0myJBoLcjgw</c:v>
                </c:pt>
                <c:pt idx="4162">
                  <c:v>bEump0zeN1c</c:v>
                </c:pt>
                <c:pt idx="4163">
                  <c:v>R_JH2JCYDq0</c:v>
                </c:pt>
                <c:pt idx="4164">
                  <c:v>997UF08Emco</c:v>
                </c:pt>
                <c:pt idx="4165">
                  <c:v>Yj_TU3fJBk4</c:v>
                </c:pt>
                <c:pt idx="4166">
                  <c:v>O04kz1TsnAc</c:v>
                </c:pt>
                <c:pt idx="4167">
                  <c:v>exZiLFpStQ0</c:v>
                </c:pt>
                <c:pt idx="4168">
                  <c:v>O37N4Bm4lo8</c:v>
                </c:pt>
                <c:pt idx="4169">
                  <c:v>lN9WqViMBKk</c:v>
                </c:pt>
                <c:pt idx="4170">
                  <c:v>ZXfdLoTOpXc</c:v>
                </c:pt>
                <c:pt idx="4171">
                  <c:v>avh8Nb2GdKg</c:v>
                </c:pt>
                <c:pt idx="4172">
                  <c:v>LdkOJmWDgL4</c:v>
                </c:pt>
                <c:pt idx="4173">
                  <c:v>YqiPaR4mjoE</c:v>
                </c:pt>
                <c:pt idx="4174">
                  <c:v>umCFibogfIw</c:v>
                </c:pt>
                <c:pt idx="4175">
                  <c:v>sNjZ1JUhtSw</c:v>
                </c:pt>
                <c:pt idx="4176">
                  <c:v>TQSPNeq0XUg</c:v>
                </c:pt>
                <c:pt idx="4177">
                  <c:v>urOpxQwQZ30</c:v>
                </c:pt>
                <c:pt idx="4178">
                  <c:v>aiSoQPl0oi0</c:v>
                </c:pt>
                <c:pt idx="4179">
                  <c:v>lUnu1n6FzsU</c:v>
                </c:pt>
                <c:pt idx="4180">
                  <c:v>0700OzToFd8</c:v>
                </c:pt>
                <c:pt idx="4181">
                  <c:v>TahxRGejXTM</c:v>
                </c:pt>
                <c:pt idx="4182">
                  <c:v>PYzAFml0uhU</c:v>
                </c:pt>
                <c:pt idx="4183">
                  <c:v>KKTli67I340</c:v>
                </c:pt>
                <c:pt idx="4184">
                  <c:v>1qnu1Bmg_lA</c:v>
                </c:pt>
                <c:pt idx="4185">
                  <c:v>SuL-JnQsiKc</c:v>
                </c:pt>
                <c:pt idx="4186">
                  <c:v>cphpCPRrIIE</c:v>
                </c:pt>
                <c:pt idx="4187">
                  <c:v>ivmmk3Ud_Xg</c:v>
                </c:pt>
                <c:pt idx="4188">
                  <c:v>SwhfgXQ5ubY</c:v>
                </c:pt>
                <c:pt idx="4189">
                  <c:v>yjyiK78LOPU</c:v>
                </c:pt>
                <c:pt idx="4190">
                  <c:v>X7rBP8d0K8M</c:v>
                </c:pt>
                <c:pt idx="4191">
                  <c:v>XNikJCwTlqs</c:v>
                </c:pt>
                <c:pt idx="4192">
                  <c:v>Jpw5zpDlyzQ</c:v>
                </c:pt>
                <c:pt idx="4193">
                  <c:v>5sEaYB4rLFQ</c:v>
                </c:pt>
                <c:pt idx="4194">
                  <c:v>c_7_uXp_IcQ</c:v>
                </c:pt>
                <c:pt idx="4195">
                  <c:v>zeMakqeWyDE</c:v>
                </c:pt>
                <c:pt idx="4196">
                  <c:v>so9vOwh4lUo</c:v>
                </c:pt>
                <c:pt idx="4197">
                  <c:v>#VALUE!</c:v>
                </c:pt>
                <c:pt idx="4198">
                  <c:v>ndV1RCtMsGY</c:v>
                </c:pt>
                <c:pt idx="4199">
                  <c:v>_zNscGZt8TM</c:v>
                </c:pt>
                <c:pt idx="4200">
                  <c:v>2bVzlWpnvnQ</c:v>
                </c:pt>
                <c:pt idx="4201">
                  <c:v>sPK8bwoqJvI</c:v>
                </c:pt>
                <c:pt idx="4202">
                  <c:v>Ix5uR7SxCYw</c:v>
                </c:pt>
                <c:pt idx="4203">
                  <c:v>h2uPg_pnl28</c:v>
                </c:pt>
                <c:pt idx="4204">
                  <c:v>YX1_2DPBO84</c:v>
                </c:pt>
                <c:pt idx="4205">
                  <c:v>7-Csl-XW7XA</c:v>
                </c:pt>
                <c:pt idx="4206">
                  <c:v>W_2a9eZbbsc</c:v>
                </c:pt>
                <c:pt idx="4207">
                  <c:v>DnWa-PrJZfk</c:v>
                </c:pt>
                <c:pt idx="4208">
                  <c:v>-7dTzc8kTOY</c:v>
                </c:pt>
                <c:pt idx="4209">
                  <c:v>X7Rrqtsp0jI</c:v>
                </c:pt>
                <c:pt idx="4210">
                  <c:v>WlL7FZ5Ab4Y</c:v>
                </c:pt>
                <c:pt idx="4211">
                  <c:v>IkNqmCkbI8Q</c:v>
                </c:pt>
                <c:pt idx="4212">
                  <c:v>U3HKnZg-tuY</c:v>
                </c:pt>
                <c:pt idx="4213">
                  <c:v>pre2NGss1uQ</c:v>
                </c:pt>
                <c:pt idx="4214">
                  <c:v>LIev1F-9HV4</c:v>
                </c:pt>
                <c:pt idx="4215">
                  <c:v>9hbVVnzN_7Y</c:v>
                </c:pt>
                <c:pt idx="4216">
                  <c:v>8V08Gu1DOgE</c:v>
                </c:pt>
                <c:pt idx="4217">
                  <c:v>d-xSH9zlKpE</c:v>
                </c:pt>
                <c:pt idx="4218">
                  <c:v>-3NHqAW8M5g</c:v>
                </c:pt>
                <c:pt idx="4219">
                  <c:v>pgOe401AYLs</c:v>
                </c:pt>
                <c:pt idx="4220">
                  <c:v>QqjHV_p7YZU</c:v>
                </c:pt>
                <c:pt idx="4221">
                  <c:v>mt2KmKCLzcI</c:v>
                </c:pt>
                <c:pt idx="4222">
                  <c:v>ra9QTe8eAdo</c:v>
                </c:pt>
                <c:pt idx="4223">
                  <c:v>qlPU6UYwN90</c:v>
                </c:pt>
                <c:pt idx="4224">
                  <c:v>y2OiVBFKuSI</c:v>
                </c:pt>
                <c:pt idx="4225">
                  <c:v>6Cuo9M43izc</c:v>
                </c:pt>
                <c:pt idx="4226">
                  <c:v>C3IMDkYkAZk</c:v>
                </c:pt>
                <c:pt idx="4227">
                  <c:v>B0RFMnzP4Us</c:v>
                </c:pt>
                <c:pt idx="4228">
                  <c:v>PEsVUaXO4k0</c:v>
                </c:pt>
                <c:pt idx="4229">
                  <c:v>94lHHiBC-PE</c:v>
                </c:pt>
                <c:pt idx="4230">
                  <c:v>WIk9n4R7u_M</c:v>
                </c:pt>
                <c:pt idx="4231">
                  <c:v>96GzIZZDJ40</c:v>
                </c:pt>
                <c:pt idx="4232">
                  <c:v>k6oMWq54tl8</c:v>
                </c:pt>
                <c:pt idx="4233">
                  <c:v>NFnzQPYyzJ0</c:v>
                </c:pt>
                <c:pt idx="4234">
                  <c:v>HWbgI_57nPo</c:v>
                </c:pt>
                <c:pt idx="4235">
                  <c:v>Xd5yIXCHeEo</c:v>
                </c:pt>
                <c:pt idx="4236">
                  <c:v>ZyqL4sMrEss</c:v>
                </c:pt>
                <c:pt idx="4237">
                  <c:v>10ZHNmmwwHw</c:v>
                </c:pt>
                <c:pt idx="4238">
                  <c:v>o_mmAxF51hQ</c:v>
                </c:pt>
                <c:pt idx="4239">
                  <c:v>PtZZQGMsHo8</c:v>
                </c:pt>
                <c:pt idx="4240">
                  <c:v>ZsXGvCniLxc</c:v>
                </c:pt>
                <c:pt idx="4241">
                  <c:v>bK7iu0eTN2c</c:v>
                </c:pt>
                <c:pt idx="4242">
                  <c:v>MZx1MY7yDuo</c:v>
                </c:pt>
                <c:pt idx="4243">
                  <c:v>8tZuRKsfCps</c:v>
                </c:pt>
                <c:pt idx="4244">
                  <c:v>xckcv9K3mBs</c:v>
                </c:pt>
                <c:pt idx="4245">
                  <c:v>Ty9yzhgT2mc</c:v>
                </c:pt>
                <c:pt idx="4246">
                  <c:v>AQJPbaSkEms</c:v>
                </c:pt>
                <c:pt idx="4247">
                  <c:v>4a0dZSUpU_4</c:v>
                </c:pt>
                <c:pt idx="4248">
                  <c:v>NezD7APkjHE</c:v>
                </c:pt>
                <c:pt idx="4249">
                  <c:v>imp9ZzKKiDQ</c:v>
                </c:pt>
                <c:pt idx="4250">
                  <c:v>o4zrhUqWQuY</c:v>
                </c:pt>
                <c:pt idx="4251">
                  <c:v>YXF_H3-dPoA</c:v>
                </c:pt>
                <c:pt idx="4252">
                  <c:v>1DhAsOxPpcc</c:v>
                </c:pt>
                <c:pt idx="4253">
                  <c:v>ky2dX4UE3j8</c:v>
                </c:pt>
                <c:pt idx="4254">
                  <c:v>wC0XqhktfV4</c:v>
                </c:pt>
                <c:pt idx="4255">
                  <c:v>hIPyqtX4tN4</c:v>
                </c:pt>
                <c:pt idx="4256">
                  <c:v>gUlzhZ1ETXg</c:v>
                </c:pt>
                <c:pt idx="4257">
                  <c:v>Lse8jl_ATFA</c:v>
                </c:pt>
                <c:pt idx="4258">
                  <c:v>S9DiLY5dQxo</c:v>
                </c:pt>
                <c:pt idx="4259">
                  <c:v>KWImTqoHbZo</c:v>
                </c:pt>
                <c:pt idx="4260">
                  <c:v>sDvcg1GWMPg</c:v>
                </c:pt>
                <c:pt idx="4261">
                  <c:v>gFiwhD8Cvsc</c:v>
                </c:pt>
                <c:pt idx="4262">
                  <c:v>iQDc_eGMA_A</c:v>
                </c:pt>
                <c:pt idx="4263">
                  <c:v>2jsBp2x00ik</c:v>
                </c:pt>
                <c:pt idx="4264">
                  <c:v>Ipao-uy9cY8</c:v>
                </c:pt>
                <c:pt idx="4265">
                  <c:v>xx5ur6QKnRY</c:v>
                </c:pt>
                <c:pt idx="4266">
                  <c:v>NgEgYjvh6rE</c:v>
                </c:pt>
                <c:pt idx="4267">
                  <c:v>fxkHtKy0o4Q</c:v>
                </c:pt>
                <c:pt idx="4268">
                  <c:v>7-9W2bnMjqU</c:v>
                </c:pt>
                <c:pt idx="4269">
                  <c:v>wp_86QrEQBM</c:v>
                </c:pt>
                <c:pt idx="4270">
                  <c:v>Q1IY_WS3kws</c:v>
                </c:pt>
                <c:pt idx="4271">
                  <c:v>o4OwcU9Prr8</c:v>
                </c:pt>
                <c:pt idx="4272">
                  <c:v>QsdLyn4Omeg</c:v>
                </c:pt>
                <c:pt idx="4273">
                  <c:v>BpCyoXv95ME</c:v>
                </c:pt>
                <c:pt idx="4274">
                  <c:v>EAfkkFGytvk</c:v>
                </c:pt>
                <c:pt idx="4275">
                  <c:v>SC5t_1201Zo</c:v>
                </c:pt>
                <c:pt idx="4276">
                  <c:v>8-JxyLMUfYY</c:v>
                </c:pt>
                <c:pt idx="4277">
                  <c:v>eAWBiKVGIWg</c:v>
                </c:pt>
                <c:pt idx="4278">
                  <c:v>iNM5R4J9Txs</c:v>
                </c:pt>
                <c:pt idx="4279">
                  <c:v>vhqWJTp_MKA</c:v>
                </c:pt>
                <c:pt idx="4280">
                  <c:v>DrCaP0sHjOc</c:v>
                </c:pt>
                <c:pt idx="4281">
                  <c:v>BUKhj5FU2_4</c:v>
                </c:pt>
                <c:pt idx="4282">
                  <c:v>bkQ13bIMV2k</c:v>
                </c:pt>
                <c:pt idx="4283">
                  <c:v>gFhdazsczMo</c:v>
                </c:pt>
                <c:pt idx="4284">
                  <c:v>ZR1928D_M3A</c:v>
                </c:pt>
                <c:pt idx="4285">
                  <c:v>HjGTzRfdfY4</c:v>
                </c:pt>
                <c:pt idx="4286">
                  <c:v>zW9aLsVj25Y</c:v>
                </c:pt>
                <c:pt idx="4287">
                  <c:v>OlnangjzCdQ</c:v>
                </c:pt>
                <c:pt idx="4288">
                  <c:v>EJ6xU2McRJU</c:v>
                </c:pt>
                <c:pt idx="4289">
                  <c:v>Uhc6pgU8W88</c:v>
                </c:pt>
                <c:pt idx="4290">
                  <c:v>dNkUzW9Jvo0</c:v>
                </c:pt>
                <c:pt idx="4291">
                  <c:v>tx1S_lhDmIk</c:v>
                </c:pt>
                <c:pt idx="4292">
                  <c:v>ZIdqYB7Ij_A</c:v>
                </c:pt>
                <c:pt idx="4293">
                  <c:v>eUeZ6YupSiY</c:v>
                </c:pt>
                <c:pt idx="4294">
                  <c:v>OCs9fgS88xM</c:v>
                </c:pt>
                <c:pt idx="4295">
                  <c:v>iRnUOgosau8</c:v>
                </c:pt>
                <c:pt idx="4296">
                  <c:v>RDjsxfTZF2o</c:v>
                </c:pt>
                <c:pt idx="4297">
                  <c:v>ggEUbtxYHyQ</c:v>
                </c:pt>
                <c:pt idx="4298">
                  <c:v>pBmmYgmN2IM</c:v>
                </c:pt>
                <c:pt idx="4299">
                  <c:v>nLFX8rBUNdk</c:v>
                </c:pt>
                <c:pt idx="4300">
                  <c:v>mlXd2jijecM</c:v>
                </c:pt>
                <c:pt idx="4301">
                  <c:v>5W6rLMpitAk</c:v>
                </c:pt>
                <c:pt idx="4302">
                  <c:v>H1qlY9NWtKk</c:v>
                </c:pt>
                <c:pt idx="4303">
                  <c:v>rgWh_meesp4</c:v>
                </c:pt>
                <c:pt idx="4304">
                  <c:v>plecEcRYBkE</c:v>
                </c:pt>
                <c:pt idx="4305">
                  <c:v>iYt1LQKnodw</c:v>
                </c:pt>
                <c:pt idx="4306">
                  <c:v>uPGwALV79Ek</c:v>
                </c:pt>
                <c:pt idx="4307">
                  <c:v>4xFhdJmaBKQ</c:v>
                </c:pt>
                <c:pt idx="4308">
                  <c:v>8c6-SPYAaRs</c:v>
                </c:pt>
                <c:pt idx="4309">
                  <c:v>qZHycHI3F1Q</c:v>
                </c:pt>
                <c:pt idx="4310">
                  <c:v>4wOa74FTGLA</c:v>
                </c:pt>
                <c:pt idx="4311">
                  <c:v>1MsENU8XLdU</c:v>
                </c:pt>
                <c:pt idx="4312">
                  <c:v>djYSkBzSbdA</c:v>
                </c:pt>
                <c:pt idx="4313">
                  <c:v>5QmftliIrgw</c:v>
                </c:pt>
                <c:pt idx="4314">
                  <c:v>X9inVpinDyk</c:v>
                </c:pt>
                <c:pt idx="4315">
                  <c:v>DGjs2c_FQmg</c:v>
                </c:pt>
                <c:pt idx="4316">
                  <c:v>Yo2xGjYCYjU</c:v>
                </c:pt>
                <c:pt idx="4317">
                  <c:v>UfKmSfgFxi8</c:v>
                </c:pt>
                <c:pt idx="4318">
                  <c:v>FepIkIILumA</c:v>
                </c:pt>
                <c:pt idx="4319">
                  <c:v>TXwUIAdkaF0</c:v>
                </c:pt>
                <c:pt idx="4320">
                  <c:v>eR0omxN8kyM</c:v>
                </c:pt>
                <c:pt idx="4321">
                  <c:v>7LnZEmi6KXA</c:v>
                </c:pt>
                <c:pt idx="4322">
                  <c:v>TmGpjoTv4JI</c:v>
                </c:pt>
                <c:pt idx="4323">
                  <c:v>jMAHoWbfdN0</c:v>
                </c:pt>
                <c:pt idx="4324">
                  <c:v>VBD-JwBUfYA</c:v>
                </c:pt>
                <c:pt idx="4325">
                  <c:v>7FWVFMBwTyo</c:v>
                </c:pt>
                <c:pt idx="4326">
                  <c:v>6joCzIxiUaE</c:v>
                </c:pt>
                <c:pt idx="4327">
                  <c:v>RmV1JQolnXo</c:v>
                </c:pt>
                <c:pt idx="4328">
                  <c:v>KDuRC3EIAhc</c:v>
                </c:pt>
                <c:pt idx="4329">
                  <c:v>4yCsPPhZTms</c:v>
                </c:pt>
                <c:pt idx="4330">
                  <c:v>CkiePYEjIjk</c:v>
                </c:pt>
                <c:pt idx="4331">
                  <c:v>dCctj8j7jFw</c:v>
                </c:pt>
                <c:pt idx="4332">
                  <c:v>-2bvmM69A_g</c:v>
                </c:pt>
                <c:pt idx="4333">
                  <c:v>UDnUVhwWNZU</c:v>
                </c:pt>
                <c:pt idx="4334">
                  <c:v>KQb4d9N-sQw</c:v>
                </c:pt>
                <c:pt idx="4335">
                  <c:v>lOZWTBgELag</c:v>
                </c:pt>
                <c:pt idx="4336">
                  <c:v>Ni6hvVkajME</c:v>
                </c:pt>
                <c:pt idx="4337">
                  <c:v>FUfAzGgxsQA</c:v>
                </c:pt>
                <c:pt idx="4338">
                  <c:v>HKJcT_7NIY4</c:v>
                </c:pt>
                <c:pt idx="4339">
                  <c:v>Bhs0Dlu-EUM</c:v>
                </c:pt>
                <c:pt idx="4340">
                  <c:v>IzBr4uCiqVs</c:v>
                </c:pt>
                <c:pt idx="4341">
                  <c:v>IH3tFY6RBJU</c:v>
                </c:pt>
                <c:pt idx="4342">
                  <c:v>ePT5gvwiQV0</c:v>
                </c:pt>
                <c:pt idx="4343">
                  <c:v>iPKq9jddR0E</c:v>
                </c:pt>
                <c:pt idx="4344">
                  <c:v>fVLAciB6MYw</c:v>
                </c:pt>
                <c:pt idx="4345">
                  <c:v>LMYGY_Nlqhk</c:v>
                </c:pt>
                <c:pt idx="4346">
                  <c:v>rabpRbnuD-M</c:v>
                </c:pt>
                <c:pt idx="4347">
                  <c:v>lq6pDb0-A30</c:v>
                </c:pt>
                <c:pt idx="4348">
                  <c:v>5qNFWj8kGEg</c:v>
                </c:pt>
                <c:pt idx="4349">
                  <c:v>UeRVAQGYdIM</c:v>
                </c:pt>
                <c:pt idx="4350">
                  <c:v>xCmxRn0cj-E</c:v>
                </c:pt>
                <c:pt idx="4351">
                  <c:v>QYZA_GsPoaw</c:v>
                </c:pt>
                <c:pt idx="4352">
                  <c:v>WEW4DESwnF8</c:v>
                </c:pt>
                <c:pt idx="4353">
                  <c:v>vNkwG-01BY0</c:v>
                </c:pt>
                <c:pt idx="4354">
                  <c:v>og6G0YikUdY</c:v>
                </c:pt>
                <c:pt idx="4355">
                  <c:v>I_HS5XouqXM</c:v>
                </c:pt>
                <c:pt idx="4356">
                  <c:v>e45mLh3GKys</c:v>
                </c:pt>
                <c:pt idx="4357">
                  <c:v>ws2cJVuTtJc</c:v>
                </c:pt>
                <c:pt idx="4358">
                  <c:v>YG6kkjm0QvY</c:v>
                </c:pt>
                <c:pt idx="4359">
                  <c:v>BcZAsRxPnJA</c:v>
                </c:pt>
                <c:pt idx="4360">
                  <c:v>q8KpYAz_Lw4</c:v>
                </c:pt>
                <c:pt idx="4361">
                  <c:v>1LOYHEM_P58</c:v>
                </c:pt>
                <c:pt idx="4362">
                  <c:v>8kb6sNtHB4Q</c:v>
                </c:pt>
                <c:pt idx="4363">
                  <c:v>Nmo368FfD4I</c:v>
                </c:pt>
                <c:pt idx="4364">
                  <c:v>XDXOjF0F0i0</c:v>
                </c:pt>
                <c:pt idx="4365">
                  <c:v>Hl-StXn5eQQ</c:v>
                </c:pt>
                <c:pt idx="4366">
                  <c:v>7vfv8xplkLA</c:v>
                </c:pt>
                <c:pt idx="4367">
                  <c:v>LK4QYJVTajc</c:v>
                </c:pt>
                <c:pt idx="4368">
                  <c:v>OYSQ6-a9hj8</c:v>
                </c:pt>
                <c:pt idx="4369">
                  <c:v>EatzcaVJRMs</c:v>
                </c:pt>
                <c:pt idx="4370">
                  <c:v>lUDqmvNXizU</c:v>
                </c:pt>
                <c:pt idx="4371">
                  <c:v>vMk_6_DHjnA</c:v>
                </c:pt>
                <c:pt idx="4372">
                  <c:v>KPOv9E40Q-4</c:v>
                </c:pt>
                <c:pt idx="4373">
                  <c:v>AHWTbKVpukU</c:v>
                </c:pt>
                <c:pt idx="4374">
                  <c:v>mdli7Ig115o</c:v>
                </c:pt>
                <c:pt idx="4375">
                  <c:v>SCqb-uSsdfg</c:v>
                </c:pt>
                <c:pt idx="4376">
                  <c:v>sqb1a4UzRmQ</c:v>
                </c:pt>
                <c:pt idx="4377">
                  <c:v>3Or4fPN5qmY</c:v>
                </c:pt>
                <c:pt idx="4378">
                  <c:v>fN8pSenHUvA</c:v>
                </c:pt>
                <c:pt idx="4379">
                  <c:v>KpnZ3nsseko</c:v>
                </c:pt>
                <c:pt idx="4380">
                  <c:v>bn09FKEfUmM</c:v>
                </c:pt>
                <c:pt idx="4381">
                  <c:v>C2vu37WFXwk</c:v>
                </c:pt>
                <c:pt idx="4382">
                  <c:v>z2oJluJpMuM</c:v>
                </c:pt>
                <c:pt idx="4383">
                  <c:v>usn2_NOqdWM</c:v>
                </c:pt>
                <c:pt idx="4384">
                  <c:v>e3dx_SIHfA0</c:v>
                </c:pt>
                <c:pt idx="4385">
                  <c:v>Qbv8UGAnrHg</c:v>
                </c:pt>
                <c:pt idx="4386">
                  <c:v>64rcpjvwajM</c:v>
                </c:pt>
                <c:pt idx="4387">
                  <c:v>1_kulL095i4</c:v>
                </c:pt>
                <c:pt idx="4388">
                  <c:v>TbQOZI9ZC90</c:v>
                </c:pt>
                <c:pt idx="4389">
                  <c:v>9WuLEB9aAK8</c:v>
                </c:pt>
                <c:pt idx="4390">
                  <c:v>ritoyVCiQlM</c:v>
                </c:pt>
                <c:pt idx="4391">
                  <c:v>HEakUAm4eBw</c:v>
                </c:pt>
                <c:pt idx="4392">
                  <c:v>APVsOhB_Qv4</c:v>
                </c:pt>
                <c:pt idx="4393">
                  <c:v>QhGMAV94G48</c:v>
                </c:pt>
                <c:pt idx="4394">
                  <c:v>YgycIiipJYg</c:v>
                </c:pt>
                <c:pt idx="4395">
                  <c:v>GoVrRKYI8H4</c:v>
                </c:pt>
                <c:pt idx="4396">
                  <c:v>Q_JF6GHCT9g</c:v>
                </c:pt>
                <c:pt idx="4397">
                  <c:v>kCJVmhJBScQ</c:v>
                </c:pt>
                <c:pt idx="4398">
                  <c:v>p6uzympDopg</c:v>
                </c:pt>
                <c:pt idx="4399">
                  <c:v>FQsXsGZJYCA</c:v>
                </c:pt>
                <c:pt idx="4400">
                  <c:v>hBnX8FwLKrM</c:v>
                </c:pt>
                <c:pt idx="4401">
                  <c:v>mXMvGYcCT4c</c:v>
                </c:pt>
                <c:pt idx="4402">
                  <c:v>xxVv6mSf73Q</c:v>
                </c:pt>
                <c:pt idx="4403">
                  <c:v>-2ELfKgAcp8</c:v>
                </c:pt>
                <c:pt idx="4404">
                  <c:v>nD4Y1Hro7LQ</c:v>
                </c:pt>
                <c:pt idx="4405">
                  <c:v>_rb5PPHVSh8</c:v>
                </c:pt>
                <c:pt idx="4406">
                  <c:v>xAHHlGbvImI</c:v>
                </c:pt>
                <c:pt idx="4407">
                  <c:v>3Zsd7nj5tq0</c:v>
                </c:pt>
                <c:pt idx="4408">
                  <c:v>wZSf72Ka4EA</c:v>
                </c:pt>
                <c:pt idx="4409">
                  <c:v>kCDA8mkZISM</c:v>
                </c:pt>
                <c:pt idx="4410">
                  <c:v>zRqLuUUfH_o</c:v>
                </c:pt>
                <c:pt idx="4411">
                  <c:v>OzZcZjLUNIM</c:v>
                </c:pt>
                <c:pt idx="4412">
                  <c:v>X1tn8oAcoEk</c:v>
                </c:pt>
                <c:pt idx="4413">
                  <c:v>seECv-2IHww</c:v>
                </c:pt>
                <c:pt idx="4414">
                  <c:v>zstYPD5v9QU</c:v>
                </c:pt>
                <c:pt idx="4415">
                  <c:v>iEcxmlu6Wes</c:v>
                </c:pt>
                <c:pt idx="4416">
                  <c:v>pMHIf_IwmKo</c:v>
                </c:pt>
                <c:pt idx="4417">
                  <c:v>N3aySwVkLdo</c:v>
                </c:pt>
                <c:pt idx="4418">
                  <c:v>3MXYmjUhsyo</c:v>
                </c:pt>
                <c:pt idx="4419">
                  <c:v>o2ABZ7qL9-M</c:v>
                </c:pt>
                <c:pt idx="4420">
                  <c:v>Yi3DvguCGtM</c:v>
                </c:pt>
                <c:pt idx="4421">
                  <c:v>4XpOrZLFqc8</c:v>
                </c:pt>
                <c:pt idx="4422">
                  <c:v>p9SVCrPT4dk</c:v>
                </c:pt>
                <c:pt idx="4423">
                  <c:v>FVe1otlBNf8</c:v>
                </c:pt>
                <c:pt idx="4424">
                  <c:v>IorGlKkISVE</c:v>
                </c:pt>
                <c:pt idx="4425">
                  <c:v>1d7WTqJRpRY</c:v>
                </c:pt>
                <c:pt idx="4426">
                  <c:v>_i8eL6xQM4Y</c:v>
                </c:pt>
                <c:pt idx="4427">
                  <c:v>_SQe8RCMrIU</c:v>
                </c:pt>
                <c:pt idx="4428">
                  <c:v>zz6Nqy4SM3E</c:v>
                </c:pt>
                <c:pt idx="4429">
                  <c:v>TWwrXGh7xQU</c:v>
                </c:pt>
                <c:pt idx="4430">
                  <c:v>R-CF9NylKVc</c:v>
                </c:pt>
                <c:pt idx="4431">
                  <c:v>TElPAKqsvl4</c:v>
                </c:pt>
                <c:pt idx="4432">
                  <c:v>4QAkdymQb5c</c:v>
                </c:pt>
                <c:pt idx="4433">
                  <c:v>93p5h_hXdtA</c:v>
                </c:pt>
                <c:pt idx="4434">
                  <c:v>K10YIAokjvE</c:v>
                </c:pt>
                <c:pt idx="4435">
                  <c:v>F9Fd3AUaOC4</c:v>
                </c:pt>
                <c:pt idx="4436">
                  <c:v>E5bO-chVuZQ</c:v>
                </c:pt>
                <c:pt idx="4437">
                  <c:v>wICmv0cw8So</c:v>
                </c:pt>
                <c:pt idx="4438">
                  <c:v>OHpjRpxS7UI</c:v>
                </c:pt>
                <c:pt idx="4439">
                  <c:v>4gDYt1XPkkE</c:v>
                </c:pt>
                <c:pt idx="4440">
                  <c:v>y76BJN0_0QQ</c:v>
                </c:pt>
                <c:pt idx="4441">
                  <c:v>pOczrdOfINM</c:v>
                </c:pt>
                <c:pt idx="4442">
                  <c:v>G0106lkCXnI</c:v>
                </c:pt>
                <c:pt idx="4443">
                  <c:v>h1bV5A0Mqq4</c:v>
                </c:pt>
                <c:pt idx="4444">
                  <c:v>yUNMH9KaTjA</c:v>
                </c:pt>
                <c:pt idx="4445">
                  <c:v>SrQLGwmy3Pg</c:v>
                </c:pt>
                <c:pt idx="4446">
                  <c:v>_cjgmrR3NOQ</c:v>
                </c:pt>
                <c:pt idx="4447">
                  <c:v>gM7xXnQR0j4</c:v>
                </c:pt>
                <c:pt idx="4448">
                  <c:v>2I9ZuOfnHCY</c:v>
                </c:pt>
                <c:pt idx="4449">
                  <c:v>OgvYGSGwBOc</c:v>
                </c:pt>
                <c:pt idx="4450">
                  <c:v>LKzDV94y4p4</c:v>
                </c:pt>
                <c:pt idx="4451">
                  <c:v>ytHurcXhxck</c:v>
                </c:pt>
                <c:pt idx="4452">
                  <c:v>yot6kIhLdpQ</c:v>
                </c:pt>
                <c:pt idx="4453">
                  <c:v>fNddOeXJj3Y</c:v>
                </c:pt>
                <c:pt idx="4454">
                  <c:v>2JFJtr1pYRc</c:v>
                </c:pt>
                <c:pt idx="4455">
                  <c:v>R8nYTkt8fks</c:v>
                </c:pt>
                <c:pt idx="4456">
                  <c:v>UzdVRy2sbuQ</c:v>
                </c:pt>
                <c:pt idx="4457">
                  <c:v>IMTxBWr3mQM</c:v>
                </c:pt>
                <c:pt idx="4458">
                  <c:v>zrUl5WgyquY</c:v>
                </c:pt>
                <c:pt idx="4459">
                  <c:v>NASqRg2csaw</c:v>
                </c:pt>
                <c:pt idx="4460">
                  <c:v>sf_3g1a0R6M</c:v>
                </c:pt>
                <c:pt idx="4461">
                  <c:v>nFvjEjnUxkU</c:v>
                </c:pt>
                <c:pt idx="4462">
                  <c:v>9lSgE9ixNwc</c:v>
                </c:pt>
                <c:pt idx="4463">
                  <c:v>WWeBnNLDd_4</c:v>
                </c:pt>
                <c:pt idx="4464">
                  <c:v>5Clp4tL2wSY</c:v>
                </c:pt>
                <c:pt idx="4465">
                  <c:v>QX-yPEu885s</c:v>
                </c:pt>
                <c:pt idx="4466">
                  <c:v>5xCIMI4M7D8</c:v>
                </c:pt>
                <c:pt idx="4467">
                  <c:v>aXbfY3S4vak</c:v>
                </c:pt>
                <c:pt idx="4468">
                  <c:v>pdpI-WxnzLU</c:v>
                </c:pt>
                <c:pt idx="4469">
                  <c:v>vWD6kUP9RTY</c:v>
                </c:pt>
                <c:pt idx="4470">
                  <c:v>wUvoGgKyjLo</c:v>
                </c:pt>
                <c:pt idx="4471">
                  <c:v>Jm_dWKz2HUw</c:v>
                </c:pt>
                <c:pt idx="4472">
                  <c:v>QEiskdHs8I8</c:v>
                </c:pt>
                <c:pt idx="4473">
                  <c:v>glnrXcwWWxY</c:v>
                </c:pt>
                <c:pt idx="4474">
                  <c:v>Q6CUaLa1Rtg</c:v>
                </c:pt>
                <c:pt idx="4475">
                  <c:v>PnfKiYJUxw8</c:v>
                </c:pt>
                <c:pt idx="4476">
                  <c:v>IwJ0xHIYsg4</c:v>
                </c:pt>
                <c:pt idx="4477">
                  <c:v>OQ7MhnoXHeg</c:v>
                </c:pt>
                <c:pt idx="4478">
                  <c:v>dpEsEjpprhA</c:v>
                </c:pt>
                <c:pt idx="4479">
                  <c:v>bYSRPuDEnTg</c:v>
                </c:pt>
                <c:pt idx="4480">
                  <c:v>USgbTi-6g0k</c:v>
                </c:pt>
                <c:pt idx="4481">
                  <c:v>DG3jg7ShTEM</c:v>
                </c:pt>
                <c:pt idx="4482">
                  <c:v>EqeiByLZVIY</c:v>
                </c:pt>
                <c:pt idx="4483">
                  <c:v>7OvIvwXuUXg</c:v>
                </c:pt>
                <c:pt idx="4484">
                  <c:v>tzh-kQvtmiw</c:v>
                </c:pt>
                <c:pt idx="4485">
                  <c:v>hdXmRcm_Mlc</c:v>
                </c:pt>
                <c:pt idx="4486">
                  <c:v>dayRyOf_Om8</c:v>
                </c:pt>
                <c:pt idx="4487">
                  <c:v>l1ERiRFyghk</c:v>
                </c:pt>
                <c:pt idx="4488">
                  <c:v>p1SMYy9sE9Y</c:v>
                </c:pt>
                <c:pt idx="4489">
                  <c:v>opmDMIg4Lvs</c:v>
                </c:pt>
                <c:pt idx="4490">
                  <c:v>2FhfcoN6d3U</c:v>
                </c:pt>
                <c:pt idx="4491">
                  <c:v>YoGfzrxCQoo</c:v>
                </c:pt>
                <c:pt idx="4492">
                  <c:v>yPOnlqGGGGU</c:v>
                </c:pt>
                <c:pt idx="4493">
                  <c:v>P8bIW8NaBq0</c:v>
                </c:pt>
                <c:pt idx="4494">
                  <c:v>T3qcb_9lRr0</c:v>
                </c:pt>
                <c:pt idx="4495">
                  <c:v>yCxwmH3psxg</c:v>
                </c:pt>
                <c:pt idx="4496">
                  <c:v>CbyTFA2APpM</c:v>
                </c:pt>
                <c:pt idx="4497">
                  <c:v>hzdyJtjyIo8</c:v>
                </c:pt>
                <c:pt idx="4498">
                  <c:v>G-8nPkjftpA</c:v>
                </c:pt>
                <c:pt idx="4499">
                  <c:v>ZhuW_iycPlY</c:v>
                </c:pt>
                <c:pt idx="4500">
                  <c:v>NrtFO0C6kO8</c:v>
                </c:pt>
                <c:pt idx="4501">
                  <c:v>dmYYpStfSeE</c:v>
                </c:pt>
                <c:pt idx="4502">
                  <c:v>gBRPSzhL4cI</c:v>
                </c:pt>
                <c:pt idx="4503">
                  <c:v>hUrn08mrzS8</c:v>
                </c:pt>
                <c:pt idx="4504">
                  <c:v>GeQ0gX9PCJ0</c:v>
                </c:pt>
                <c:pt idx="4505">
                  <c:v>gjqjGbsbgPk</c:v>
                </c:pt>
                <c:pt idx="4506">
                  <c:v>M8mCjRbCPIo</c:v>
                </c:pt>
                <c:pt idx="4507">
                  <c:v>MkeIfFJgd1o</c:v>
                </c:pt>
                <c:pt idx="4508">
                  <c:v>_LmN24ZsP9s</c:v>
                </c:pt>
                <c:pt idx="4509">
                  <c:v>bYHfxbzhZy4</c:v>
                </c:pt>
                <c:pt idx="4510">
                  <c:v>f1qz8vn3XbY</c:v>
                </c:pt>
                <c:pt idx="4511">
                  <c:v>fdreCE-mBlE</c:v>
                </c:pt>
                <c:pt idx="4512">
                  <c:v>yEdSoJlYw88</c:v>
                </c:pt>
                <c:pt idx="4513">
                  <c:v>3EZC65Hjri4</c:v>
                </c:pt>
                <c:pt idx="4514">
                  <c:v>GZ_FWjE245A</c:v>
                </c:pt>
                <c:pt idx="4515">
                  <c:v>ZrQtPDuNZ1o</c:v>
                </c:pt>
                <c:pt idx="4516">
                  <c:v>9m9oO84Q2fk</c:v>
                </c:pt>
                <c:pt idx="4517">
                  <c:v>ZfUyn42jeqk</c:v>
                </c:pt>
                <c:pt idx="4518">
                  <c:v>AX_oTMHOb-E</c:v>
                </c:pt>
                <c:pt idx="4519">
                  <c:v>wl0PzdbaZ8w</c:v>
                </c:pt>
                <c:pt idx="4520">
                  <c:v>d_KFQCKkmgI</c:v>
                </c:pt>
                <c:pt idx="4521">
                  <c:v>OZQpFyhwCng</c:v>
                </c:pt>
                <c:pt idx="4522">
                  <c:v>cMayLUfj5Jk</c:v>
                </c:pt>
                <c:pt idx="4523">
                  <c:v>5ZtuGiSgidE</c:v>
                </c:pt>
                <c:pt idx="4524">
                  <c:v>G-eW1jl773w</c:v>
                </c:pt>
                <c:pt idx="4525">
                  <c:v>jrbD1wWr0IM</c:v>
                </c:pt>
                <c:pt idx="4526">
                  <c:v>mtInfLxrCdw</c:v>
                </c:pt>
                <c:pt idx="4527">
                  <c:v>cMN9jqoHQts</c:v>
                </c:pt>
                <c:pt idx="4528">
                  <c:v>2rNTu1jFrDI</c:v>
                </c:pt>
                <c:pt idx="4529">
                  <c:v>LYsNTDA3WCY</c:v>
                </c:pt>
                <c:pt idx="4530">
                  <c:v>PHmLNpdH59A</c:v>
                </c:pt>
                <c:pt idx="4531">
                  <c:v>bkZcHppVnIQ</c:v>
                </c:pt>
                <c:pt idx="4532">
                  <c:v>IjOzqI9VQIw</c:v>
                </c:pt>
                <c:pt idx="4533">
                  <c:v>nuYDMbI_Akk</c:v>
                </c:pt>
                <c:pt idx="4534">
                  <c:v>7Ty1LlEAjbM</c:v>
                </c:pt>
                <c:pt idx="4535">
                  <c:v>SLUw3kvNKho</c:v>
                </c:pt>
                <c:pt idx="4536">
                  <c:v>RaClqCzY9i0</c:v>
                </c:pt>
                <c:pt idx="4537">
                  <c:v>ZYfxqg8XoRU</c:v>
                </c:pt>
                <c:pt idx="4538">
                  <c:v>NHDd_rTKGhk</c:v>
                </c:pt>
                <c:pt idx="4539">
                  <c:v>Ah1zgG5Glxg</c:v>
                </c:pt>
                <c:pt idx="4540">
                  <c:v>5c2DKjdqi6Q</c:v>
                </c:pt>
                <c:pt idx="4541">
                  <c:v>2sUG33ci3Xk</c:v>
                </c:pt>
                <c:pt idx="4542">
                  <c:v>0JslhZRWQko</c:v>
                </c:pt>
                <c:pt idx="4543">
                  <c:v>Zzs6wTGDD2A</c:v>
                </c:pt>
                <c:pt idx="4544">
                  <c:v>qjQhlwQg6rM</c:v>
                </c:pt>
                <c:pt idx="4545">
                  <c:v>JSkOecmAFFo</c:v>
                </c:pt>
                <c:pt idx="4546">
                  <c:v>unVvGSBN-8c</c:v>
                </c:pt>
                <c:pt idx="4547">
                  <c:v>SgdVQY4kbho</c:v>
                </c:pt>
                <c:pt idx="4548">
                  <c:v>_iUFdeHRW1U</c:v>
                </c:pt>
                <c:pt idx="4549">
                  <c:v>zKUtYpUsjjg</c:v>
                </c:pt>
                <c:pt idx="4550">
                  <c:v>ZQBzCh_qz_A</c:v>
                </c:pt>
                <c:pt idx="4551">
                  <c:v>7HDzx-vMGi4</c:v>
                </c:pt>
                <c:pt idx="4552">
                  <c:v>oy8AOs82o6E</c:v>
                </c:pt>
                <c:pt idx="4553">
                  <c:v>9zmbOS9eFuE</c:v>
                </c:pt>
                <c:pt idx="4554">
                  <c:v>D5dZ8_OCJV8</c:v>
                </c:pt>
                <c:pt idx="4555">
                  <c:v>SYtxYDSUF90</c:v>
                </c:pt>
                <c:pt idx="4556">
                  <c:v>UJFGAe_WKUQ</c:v>
                </c:pt>
                <c:pt idx="4557">
                  <c:v>5KSe7V4-f_0</c:v>
                </c:pt>
                <c:pt idx="4558">
                  <c:v>Wdy-YCw0syU</c:v>
                </c:pt>
                <c:pt idx="4559">
                  <c:v>fZxFjZ416vk</c:v>
                </c:pt>
                <c:pt idx="4560">
                  <c:v>5WDw2ZMHKo4</c:v>
                </c:pt>
                <c:pt idx="4561">
                  <c:v>Exrqhj-mlKc</c:v>
                </c:pt>
                <c:pt idx="4562">
                  <c:v>Ybk37X2YJxo</c:v>
                </c:pt>
                <c:pt idx="4563">
                  <c:v>aOTh4d2L9t4</c:v>
                </c:pt>
                <c:pt idx="4564">
                  <c:v>OM3YvIOdcpY</c:v>
                </c:pt>
                <c:pt idx="4565">
                  <c:v>6e9iLTu04Vg</c:v>
                </c:pt>
                <c:pt idx="4566">
                  <c:v>gm6Cm33h57g</c:v>
                </c:pt>
                <c:pt idx="4567">
                  <c:v>3POlmTZUNf8</c:v>
                </c:pt>
                <c:pt idx="4568">
                  <c:v>6gJfw-NVVe8</c:v>
                </c:pt>
                <c:pt idx="4569">
                  <c:v>MiUFhVrG598</c:v>
                </c:pt>
                <c:pt idx="4570">
                  <c:v>l7E0kTvARsA</c:v>
                </c:pt>
                <c:pt idx="4571">
                  <c:v>inKwAh0vrv4</c:v>
                </c:pt>
                <c:pt idx="4572">
                  <c:v>8dfXKIzU_24</c:v>
                </c:pt>
                <c:pt idx="4573">
                  <c:v>dzlXHyAdHdg</c:v>
                </c:pt>
                <c:pt idx="4574">
                  <c:v>bjxB0oYI6z8</c:v>
                </c:pt>
                <c:pt idx="4575">
                  <c:v>qRnb4JZykH4</c:v>
                </c:pt>
                <c:pt idx="4576">
                  <c:v>zRy0_PQ8QAM</c:v>
                </c:pt>
                <c:pt idx="4577">
                  <c:v>BBIpdkoWDIA</c:v>
                </c:pt>
                <c:pt idx="4578">
                  <c:v>hp2Q7S1u9oQ</c:v>
                </c:pt>
                <c:pt idx="4579">
                  <c:v>g0CqKhGwge0</c:v>
                </c:pt>
                <c:pt idx="4580">
                  <c:v>8ddsTcwR20U</c:v>
                </c:pt>
                <c:pt idx="4581">
                  <c:v>WNsiXI0DFP4</c:v>
                </c:pt>
                <c:pt idx="4582">
                  <c:v>vI4LHl4yFuo</c:v>
                </c:pt>
                <c:pt idx="4583">
                  <c:v>RCsdYGuJxSk</c:v>
                </c:pt>
                <c:pt idx="4584">
                  <c:v>6Fpxd0xRg7I</c:v>
                </c:pt>
                <c:pt idx="4585">
                  <c:v>BRUvbiWLwFI</c:v>
                </c:pt>
                <c:pt idx="4586">
                  <c:v>XU69_u7eXa0</c:v>
                </c:pt>
                <c:pt idx="4587">
                  <c:v>8EhYOg_Ne_8</c:v>
                </c:pt>
                <c:pt idx="4588">
                  <c:v>XZBwHbNbvRE</c:v>
                </c:pt>
                <c:pt idx="4589">
                  <c:v>k-55qW19zLM</c:v>
                </c:pt>
                <c:pt idx="4590">
                  <c:v>d2SAoQTkBBQ</c:v>
                </c:pt>
                <c:pt idx="4591">
                  <c:v>Xe53gFvlUD4</c:v>
                </c:pt>
                <c:pt idx="4592">
                  <c:v>pq5CKlWuZJw</c:v>
                </c:pt>
                <c:pt idx="4593">
                  <c:v>XSijvJlrRa8</c:v>
                </c:pt>
                <c:pt idx="4594">
                  <c:v>1i0v-FzkaXg</c:v>
                </c:pt>
                <c:pt idx="4595">
                  <c:v>axy6po3-3Wc</c:v>
                </c:pt>
                <c:pt idx="4596">
                  <c:v>kiAio2TAb2A</c:v>
                </c:pt>
                <c:pt idx="4597">
                  <c:v>fEVoCK38rkk</c:v>
                </c:pt>
                <c:pt idx="4598">
                  <c:v>4G7BYsNiP_o</c:v>
                </c:pt>
                <c:pt idx="4599">
                  <c:v>QtNvvWsSsoE</c:v>
                </c:pt>
                <c:pt idx="4600">
                  <c:v>-27pqCGF5zw</c:v>
                </c:pt>
                <c:pt idx="4601">
                  <c:v>PTQMog9u2Zo</c:v>
                </c:pt>
                <c:pt idx="4602">
                  <c:v>nG2pEffLEJo</c:v>
                </c:pt>
                <c:pt idx="4603">
                  <c:v>1Znl8OUBa_o</c:v>
                </c:pt>
                <c:pt idx="4604">
                  <c:v>KD4H21lzt7o</c:v>
                </c:pt>
                <c:pt idx="4605">
                  <c:v>rJn0gYDeVj8</c:v>
                </c:pt>
                <c:pt idx="4606">
                  <c:v>vQa-pLzQWRs</c:v>
                </c:pt>
                <c:pt idx="4607">
                  <c:v>QZL2NrrhjHY</c:v>
                </c:pt>
                <c:pt idx="4608">
                  <c:v>CRaNLIG4G5I</c:v>
                </c:pt>
                <c:pt idx="4609">
                  <c:v>JKAa5JMtuhg</c:v>
                </c:pt>
                <c:pt idx="4610">
                  <c:v>nWsSxG7bPcM</c:v>
                </c:pt>
                <c:pt idx="4611">
                  <c:v>P9ZdxKvZ9h0</c:v>
                </c:pt>
                <c:pt idx="4612">
                  <c:v>8vXpEMxVbJ8</c:v>
                </c:pt>
                <c:pt idx="4613">
                  <c:v>kmWB72k3xlk</c:v>
                </c:pt>
                <c:pt idx="4614">
                  <c:v>4JJlS11e6Mo</c:v>
                </c:pt>
                <c:pt idx="4615">
                  <c:v>lVCfrktNJcc</c:v>
                </c:pt>
                <c:pt idx="4616">
                  <c:v>jrXv7WNo6No</c:v>
                </c:pt>
                <c:pt idx="4617">
                  <c:v>VVYZneoP8O0</c:v>
                </c:pt>
                <c:pt idx="4618">
                  <c:v>KOqTYRQobcs</c:v>
                </c:pt>
                <c:pt idx="4619">
                  <c:v>QTu7oKnsYDU</c:v>
                </c:pt>
                <c:pt idx="4620">
                  <c:v>DWC2o_h5wP0</c:v>
                </c:pt>
                <c:pt idx="4621">
                  <c:v>uCM--sf04fM</c:v>
                </c:pt>
                <c:pt idx="4622">
                  <c:v>gJJHJZGDOmM</c:v>
                </c:pt>
                <c:pt idx="4623">
                  <c:v>ipuVY9GMK5g</c:v>
                </c:pt>
                <c:pt idx="4624">
                  <c:v>QEaAojDVMec</c:v>
                </c:pt>
                <c:pt idx="4625">
                  <c:v>QVgSyvzmbxw</c:v>
                </c:pt>
                <c:pt idx="4626">
                  <c:v>sQezaX5hIf0</c:v>
                </c:pt>
                <c:pt idx="4627">
                  <c:v>URgqLY3Z7PQ</c:v>
                </c:pt>
                <c:pt idx="4628">
                  <c:v>eOCTibfbQTI</c:v>
                </c:pt>
                <c:pt idx="4629">
                  <c:v>EJsp2HSTyOM</c:v>
                </c:pt>
                <c:pt idx="4630">
                  <c:v>GR9pZuk3sRQ</c:v>
                </c:pt>
                <c:pt idx="4631">
                  <c:v>EqVeSfi12F8</c:v>
                </c:pt>
                <c:pt idx="4632">
                  <c:v>sxEkfjLroZI</c:v>
                </c:pt>
                <c:pt idx="4633">
                  <c:v>NOKB9Y8g_Mg</c:v>
                </c:pt>
                <c:pt idx="4634">
                  <c:v>KTJgQO5x_tE</c:v>
                </c:pt>
                <c:pt idx="4635">
                  <c:v>CHZAj_kaHuY</c:v>
                </c:pt>
                <c:pt idx="4636">
                  <c:v>FyA06IGm5Ao</c:v>
                </c:pt>
                <c:pt idx="4637">
                  <c:v>5lbLSfEdBeI</c:v>
                </c:pt>
                <c:pt idx="4638">
                  <c:v>SLH_9djMff8</c:v>
                </c:pt>
                <c:pt idx="4639">
                  <c:v>4gs4H_13uzc</c:v>
                </c:pt>
                <c:pt idx="4640">
                  <c:v>V7KwrSS98CM</c:v>
                </c:pt>
                <c:pt idx="4641">
                  <c:v>N-S8qAQBquI</c:v>
                </c:pt>
                <c:pt idx="4642">
                  <c:v>U-am9AabIio</c:v>
                </c:pt>
                <c:pt idx="4643">
                  <c:v>x1tFeb7uR7I</c:v>
                </c:pt>
                <c:pt idx="4644">
                  <c:v>0flKIMzFsPY</c:v>
                </c:pt>
                <c:pt idx="4645">
                  <c:v>a4oVaZ2O8iI</c:v>
                </c:pt>
                <c:pt idx="4646">
                  <c:v>v67KqkCEGU0</c:v>
                </c:pt>
                <c:pt idx="4647">
                  <c:v>5LLU7dceCDg</c:v>
                </c:pt>
                <c:pt idx="4648">
                  <c:v>pPns-DIwhII</c:v>
                </c:pt>
                <c:pt idx="4649">
                  <c:v>dZ0fwJojhrs</c:v>
                </c:pt>
                <c:pt idx="4650">
                  <c:v>pnMQLrS5sTE</c:v>
                </c:pt>
                <c:pt idx="4651">
                  <c:v>408bdj7PN18</c:v>
                </c:pt>
                <c:pt idx="4652">
                  <c:v>7yHGLIDR0BE</c:v>
                </c:pt>
                <c:pt idx="4653">
                  <c:v>pve-WwRWurI</c:v>
                </c:pt>
                <c:pt idx="4654">
                  <c:v>AFr8ks4fCgQ</c:v>
                </c:pt>
                <c:pt idx="4655">
                  <c:v>1UeP5ovf_TY</c:v>
                </c:pt>
                <c:pt idx="4656">
                  <c:v>4ZAf_7nZHII</c:v>
                </c:pt>
                <c:pt idx="4657">
                  <c:v>YEzbFCLLvtc</c:v>
                </c:pt>
                <c:pt idx="4658">
                  <c:v>z-uUOFG59XA</c:v>
                </c:pt>
                <c:pt idx="4659">
                  <c:v>yNyt-Anp06I</c:v>
                </c:pt>
                <c:pt idx="4660">
                  <c:v>ZYin3ZPhFTI</c:v>
                </c:pt>
                <c:pt idx="4661">
                  <c:v>2O4IEzVnJ4c</c:v>
                </c:pt>
                <c:pt idx="4662">
                  <c:v>k8MsKn2QPEg</c:v>
                </c:pt>
                <c:pt idx="4663">
                  <c:v>DAkWnqWDGok</c:v>
                </c:pt>
                <c:pt idx="4664">
                  <c:v>jlPu-7F8WwA</c:v>
                </c:pt>
                <c:pt idx="4665">
                  <c:v>nsZCtCu6xNM</c:v>
                </c:pt>
                <c:pt idx="4666">
                  <c:v>WrQ8OstUjmY</c:v>
                </c:pt>
                <c:pt idx="4667">
                  <c:v>aGzIrdFhBHY</c:v>
                </c:pt>
                <c:pt idx="4668">
                  <c:v>fDqCjKp2JHY</c:v>
                </c:pt>
                <c:pt idx="4669">
                  <c:v>fFTFvEToXA0</c:v>
                </c:pt>
                <c:pt idx="4670">
                  <c:v>2iCyiYL2E6E</c:v>
                </c:pt>
                <c:pt idx="4671">
                  <c:v>3QsBs8JM3sM</c:v>
                </c:pt>
                <c:pt idx="4672">
                  <c:v>8wRYvW8s7n0</c:v>
                </c:pt>
                <c:pt idx="4673">
                  <c:v>d80WxW5Z7z0</c:v>
                </c:pt>
                <c:pt idx="4674">
                  <c:v>gqsYMG_T4tw</c:v>
                </c:pt>
                <c:pt idx="4675">
                  <c:v>zwzEqZwdBdM</c:v>
                </c:pt>
                <c:pt idx="4676">
                  <c:v>HHgQO_rKLHU</c:v>
                </c:pt>
                <c:pt idx="4677">
                  <c:v>khB01_3XtZQ</c:v>
                </c:pt>
                <c:pt idx="4678">
                  <c:v>ek1ePFp-nBI</c:v>
                </c:pt>
                <c:pt idx="4679">
                  <c:v>bwxR_PMuKuk</c:v>
                </c:pt>
                <c:pt idx="4680">
                  <c:v>oHvCLICs8Sk</c:v>
                </c:pt>
                <c:pt idx="4681">
                  <c:v>3LrO2qOIhpk</c:v>
                </c:pt>
                <c:pt idx="4682">
                  <c:v>DaGQZFuAOWk</c:v>
                </c:pt>
                <c:pt idx="4683">
                  <c:v>3GPtm58cK3I</c:v>
                </c:pt>
                <c:pt idx="4684">
                  <c:v>LUx8wlA_dk8</c:v>
                </c:pt>
                <c:pt idx="4685">
                  <c:v>dPuaFqHDhn8</c:v>
                </c:pt>
                <c:pt idx="4686">
                  <c:v>JDp3-egvxr4</c:v>
                </c:pt>
                <c:pt idx="4687">
                  <c:v>iMDDVItcn6A</c:v>
                </c:pt>
                <c:pt idx="4688">
                  <c:v>WJ9lMV8UnSo</c:v>
                </c:pt>
                <c:pt idx="4689">
                  <c:v>6MdyvhrtLBs</c:v>
                </c:pt>
                <c:pt idx="4690">
                  <c:v>WsmTapbjpfE</c:v>
                </c:pt>
                <c:pt idx="4691">
                  <c:v>BDKoZ0G2Mf8</c:v>
                </c:pt>
                <c:pt idx="4692">
                  <c:v>4aN_QG2CSo4</c:v>
                </c:pt>
                <c:pt idx="4693">
                  <c:v>YXC2C6o9EgI</c:v>
                </c:pt>
                <c:pt idx="4694">
                  <c:v>UiErsIzNpu0</c:v>
                </c:pt>
                <c:pt idx="4695">
                  <c:v>RcERFLu4VJo</c:v>
                </c:pt>
                <c:pt idx="4696">
                  <c:v>BE6olH4Vd4E</c:v>
                </c:pt>
                <c:pt idx="4697">
                  <c:v>SVc0gV3pWC0</c:v>
                </c:pt>
                <c:pt idx="4698">
                  <c:v>Vsc3xzOm7pQ</c:v>
                </c:pt>
                <c:pt idx="4699">
                  <c:v>5lwk-uA6ym8</c:v>
                </c:pt>
                <c:pt idx="4700">
                  <c:v>8Sw6rJgT9_M</c:v>
                </c:pt>
                <c:pt idx="4701">
                  <c:v>c35eFM3ai6o</c:v>
                </c:pt>
                <c:pt idx="4702">
                  <c:v>VesEFgZt-LM</c:v>
                </c:pt>
                <c:pt idx="4703">
                  <c:v>030x7qXGgtE</c:v>
                </c:pt>
                <c:pt idx="4704">
                  <c:v>Ik9JXtQDqmU</c:v>
                </c:pt>
                <c:pt idx="4705">
                  <c:v>LzZAdzJB_Mk</c:v>
                </c:pt>
                <c:pt idx="4706">
                  <c:v>mrWLYHVmUhA</c:v>
                </c:pt>
                <c:pt idx="4707">
                  <c:v>Rif8pd3TZGQ</c:v>
                </c:pt>
                <c:pt idx="4708">
                  <c:v>PnYrL1rK-z8</c:v>
                </c:pt>
                <c:pt idx="4709">
                  <c:v>ZSFM5WPcWv4</c:v>
                </c:pt>
                <c:pt idx="4710">
                  <c:v>ss6R31jjT9g</c:v>
                </c:pt>
                <c:pt idx="4711">
                  <c:v>n_bumZzpGA4</c:v>
                </c:pt>
                <c:pt idx="4712">
                  <c:v>9s7_dnARi6o</c:v>
                </c:pt>
                <c:pt idx="4713">
                  <c:v>4ZW46kW7mG8</c:v>
                </c:pt>
                <c:pt idx="4714">
                  <c:v>y-hg-wS732I</c:v>
                </c:pt>
                <c:pt idx="4715">
                  <c:v>tW-R3DeV41M</c:v>
                </c:pt>
                <c:pt idx="4716">
                  <c:v>aOctSYoPLXk</c:v>
                </c:pt>
                <c:pt idx="4717">
                  <c:v>1Otk7YEBtec</c:v>
                </c:pt>
                <c:pt idx="4718">
                  <c:v>UqiZ04j3EmU</c:v>
                </c:pt>
                <c:pt idx="4719">
                  <c:v>vCXGFk7bVxs</c:v>
                </c:pt>
                <c:pt idx="4720">
                  <c:v>5QvwNfi8u44</c:v>
                </c:pt>
                <c:pt idx="4721">
                  <c:v>MJqqvt167Ts</c:v>
                </c:pt>
                <c:pt idx="4722">
                  <c:v>3TtxYU7oKOI</c:v>
                </c:pt>
                <c:pt idx="4723">
                  <c:v>svuLVNad0BA</c:v>
                </c:pt>
                <c:pt idx="4724">
                  <c:v>tKqo-4qAeJA</c:v>
                </c:pt>
                <c:pt idx="4725">
                  <c:v>XdEkbXvGCso</c:v>
                </c:pt>
                <c:pt idx="4726">
                  <c:v>Uc9ddHu2ulY</c:v>
                </c:pt>
                <c:pt idx="4727">
                  <c:v>u47Hqjx_lqI</c:v>
                </c:pt>
                <c:pt idx="4728">
                  <c:v>xj2DPynmgXU</c:v>
                </c:pt>
                <c:pt idx="4729">
                  <c:v>4VgcfxLmHDM</c:v>
                </c:pt>
                <c:pt idx="4730">
                  <c:v>zJqEa95Y1Bk</c:v>
                </c:pt>
                <c:pt idx="4731">
                  <c:v>XXfTL-umTnE</c:v>
                </c:pt>
                <c:pt idx="4732">
                  <c:v>RKwYOrsIBlc</c:v>
                </c:pt>
                <c:pt idx="4733">
                  <c:v>kIqFpUsaJh8</c:v>
                </c:pt>
                <c:pt idx="4734">
                  <c:v>yxyB2OvSzBs</c:v>
                </c:pt>
                <c:pt idx="4735">
                  <c:v>LI7rnk2r_Dc</c:v>
                </c:pt>
                <c:pt idx="4736">
                  <c:v>mhHkdxAwEa4</c:v>
                </c:pt>
                <c:pt idx="4737">
                  <c:v>bSA8z4WoVKo</c:v>
                </c:pt>
                <c:pt idx="4738">
                  <c:v>SgmslBN7Cb8</c:v>
                </c:pt>
                <c:pt idx="4739">
                  <c:v>be9PUK5SbZY</c:v>
                </c:pt>
                <c:pt idx="4740">
                  <c:v>Vi_8NJuGmC4</c:v>
                </c:pt>
                <c:pt idx="4741">
                  <c:v>jwRFeu9jrFc</c:v>
                </c:pt>
                <c:pt idx="4742">
                  <c:v>N6h2W3PdW60</c:v>
                </c:pt>
                <c:pt idx="4743">
                  <c:v>6z6Q_nf3-oY</c:v>
                </c:pt>
                <c:pt idx="4744">
                  <c:v>AEKk5q0ffDw</c:v>
                </c:pt>
                <c:pt idx="4745">
                  <c:v>BhohN_-h7-c</c:v>
                </c:pt>
                <c:pt idx="4746">
                  <c:v>lM2XbmhRwzM</c:v>
                </c:pt>
                <c:pt idx="4747">
                  <c:v>j-I0Uxbh1uY</c:v>
                </c:pt>
                <c:pt idx="4748">
                  <c:v>_Nq9lvrskPo</c:v>
                </c:pt>
                <c:pt idx="4749">
                  <c:v>GEQ0s4HhK0g</c:v>
                </c:pt>
                <c:pt idx="4750">
                  <c:v>5SIWrSCw3eg</c:v>
                </c:pt>
                <c:pt idx="4751">
                  <c:v>ody-1InanqU</c:v>
                </c:pt>
                <c:pt idx="4752">
                  <c:v>DmkbxmHoakU</c:v>
                </c:pt>
                <c:pt idx="4753">
                  <c:v>gYVjHIc8wVw</c:v>
                </c:pt>
                <c:pt idx="4754">
                  <c:v>FpUrA1Kpzds</c:v>
                </c:pt>
                <c:pt idx="4755">
                  <c:v>p65p7APC9qo</c:v>
                </c:pt>
                <c:pt idx="4756">
                  <c:v>r6MDeLLNikc</c:v>
                </c:pt>
                <c:pt idx="4757">
                  <c:v>fpxBxp9QKrk</c:v>
                </c:pt>
                <c:pt idx="4758">
                  <c:v>kBy56ajSK2A</c:v>
                </c:pt>
                <c:pt idx="4759">
                  <c:v>6WgnE6J07e8</c:v>
                </c:pt>
                <c:pt idx="4760">
                  <c:v>dNppXNV7s3A</c:v>
                </c:pt>
                <c:pt idx="4761">
                  <c:v>WX7xkr0bPFA</c:v>
                </c:pt>
                <c:pt idx="4762">
                  <c:v>GfPnnK1FSjo</c:v>
                </c:pt>
                <c:pt idx="4763">
                  <c:v>DCUyV3eBilg</c:v>
                </c:pt>
                <c:pt idx="4764">
                  <c:v>Pe1DGlP7HwM</c:v>
                </c:pt>
                <c:pt idx="4765">
                  <c:v>SFQEVtizh24</c:v>
                </c:pt>
                <c:pt idx="4766">
                  <c:v>VBPPLZ9vI7E</c:v>
                </c:pt>
                <c:pt idx="4767">
                  <c:v>XXODt5c2pV4</c:v>
                </c:pt>
                <c:pt idx="4768">
                  <c:v>nsqeMt-bjqE</c:v>
                </c:pt>
                <c:pt idx="4769">
                  <c:v>H7G4K3GW4h8</c:v>
                </c:pt>
                <c:pt idx="4770">
                  <c:v>7cZVSBd4du4</c:v>
                </c:pt>
                <c:pt idx="4771">
                  <c:v>Uq3zy7ODnQg</c:v>
                </c:pt>
                <c:pt idx="4772">
                  <c:v>lFmb9ExPlVo</c:v>
                </c:pt>
                <c:pt idx="4773">
                  <c:v>TATr6tDWPvE</c:v>
                </c:pt>
                <c:pt idx="4774">
                  <c:v>znOC3IU0dF8</c:v>
                </c:pt>
                <c:pt idx="4775">
                  <c:v>-5Fy_wPc6gU</c:v>
                </c:pt>
                <c:pt idx="4776">
                  <c:v>y39OCwSCmZU</c:v>
                </c:pt>
                <c:pt idx="4777">
                  <c:v>jECmwHS1WVU</c:v>
                </c:pt>
                <c:pt idx="4778">
                  <c:v>4NgNE0qL_qI</c:v>
                </c:pt>
                <c:pt idx="4779">
                  <c:v>ONt-_1-l-bI</c:v>
                </c:pt>
                <c:pt idx="4780">
                  <c:v>pOaW_Pj_0Rw</c:v>
                </c:pt>
                <c:pt idx="4781">
                  <c:v>qRtHTAXbV5M</c:v>
                </c:pt>
                <c:pt idx="4782">
                  <c:v>sPtez2_iQLA</c:v>
                </c:pt>
                <c:pt idx="4783">
                  <c:v>yUZUmerqGbo</c:v>
                </c:pt>
                <c:pt idx="4784">
                  <c:v>nLSaCFlXn-g</c:v>
                </c:pt>
                <c:pt idx="4785">
                  <c:v>U9WXaO3EMSE</c:v>
                </c:pt>
                <c:pt idx="4786">
                  <c:v>MDZomGkIrgU</c:v>
                </c:pt>
                <c:pt idx="4787">
                  <c:v>E4ula1jfaiM</c:v>
                </c:pt>
                <c:pt idx="4788">
                  <c:v>Ftes6SjnCYw</c:v>
                </c:pt>
                <c:pt idx="4789">
                  <c:v>3IYNmenNBoc</c:v>
                </c:pt>
                <c:pt idx="4790">
                  <c:v>jp0n4TPfA5A</c:v>
                </c:pt>
                <c:pt idx="4791">
                  <c:v>mAGWdbngsek</c:v>
                </c:pt>
                <c:pt idx="4792">
                  <c:v>XVsEuEN-9Z8</c:v>
                </c:pt>
                <c:pt idx="4793">
                  <c:v>h3cgHyusc5s</c:v>
                </c:pt>
                <c:pt idx="4794">
                  <c:v>hOe0U6nIrNo</c:v>
                </c:pt>
                <c:pt idx="4795">
                  <c:v>A_OHxcig2xU</c:v>
                </c:pt>
                <c:pt idx="4796">
                  <c:v>xjxkJmc-fcI</c:v>
                </c:pt>
                <c:pt idx="4797">
                  <c:v>41dRU2x6K2c</c:v>
                </c:pt>
                <c:pt idx="4798">
                  <c:v>1_Q4j9N6cxk</c:v>
                </c:pt>
                <c:pt idx="4799">
                  <c:v>LWCzx9EuBhU</c:v>
                </c:pt>
                <c:pt idx="4800">
                  <c:v>SDCffmveHp0</c:v>
                </c:pt>
                <c:pt idx="4801">
                  <c:v>0AGMg91t4sE</c:v>
                </c:pt>
                <c:pt idx="4802">
                  <c:v>pKqow0ggNiQ</c:v>
                </c:pt>
                <c:pt idx="4803">
                  <c:v>pPKH-OdtDzw</c:v>
                </c:pt>
                <c:pt idx="4804">
                  <c:v>WabptqXRxhw</c:v>
                </c:pt>
                <c:pt idx="4805">
                  <c:v>K0_VXohM3pk</c:v>
                </c:pt>
                <c:pt idx="4806">
                  <c:v>k5DRr-6RW2Q</c:v>
                </c:pt>
                <c:pt idx="4807">
                  <c:v>sHcDkrawVVs</c:v>
                </c:pt>
                <c:pt idx="4808">
                  <c:v>b3KF1zC87To</c:v>
                </c:pt>
                <c:pt idx="4809">
                  <c:v>OgyC_D-9NCQ</c:v>
                </c:pt>
                <c:pt idx="4810">
                  <c:v>aquJ2q21KXg</c:v>
                </c:pt>
                <c:pt idx="4811">
                  <c:v>3UgsUfGLqwg</c:v>
                </c:pt>
                <c:pt idx="4812">
                  <c:v>GdwPd8JLRCA</c:v>
                </c:pt>
                <c:pt idx="4813">
                  <c:v>jNTdS9EAUB8</c:v>
                </c:pt>
                <c:pt idx="4814">
                  <c:v>PJBQd-Nweeo</c:v>
                </c:pt>
                <c:pt idx="4815">
                  <c:v>_1YkdW_1kcM</c:v>
                </c:pt>
                <c:pt idx="4816">
                  <c:v>9YSxneXySSs</c:v>
                </c:pt>
                <c:pt idx="4817">
                  <c:v>yWiKFBLafJA</c:v>
                </c:pt>
                <c:pt idx="4818">
                  <c:v>R7JsP-xj0d8</c:v>
                </c:pt>
                <c:pt idx="4819">
                  <c:v>S-VEz5jCXDY</c:v>
                </c:pt>
                <c:pt idx="4820">
                  <c:v>4MiYBsG82Ho</c:v>
                </c:pt>
                <c:pt idx="4821">
                  <c:v>e1AgWVFScrc</c:v>
                </c:pt>
                <c:pt idx="4822">
                  <c:v>BvoDi0PpFPo</c:v>
                </c:pt>
                <c:pt idx="4823">
                  <c:v>LFLFBpjQxaw</c:v>
                </c:pt>
                <c:pt idx="4824">
                  <c:v>CKtfVLz24qk</c:v>
                </c:pt>
                <c:pt idx="4825">
                  <c:v>KDJXf_V19R8</c:v>
                </c:pt>
                <c:pt idx="4826">
                  <c:v>SN7CgeTSZ3o</c:v>
                </c:pt>
                <c:pt idx="4827">
                  <c:v>PRe4GBjfKfM</c:v>
                </c:pt>
                <c:pt idx="4828">
                  <c:v>2obMLs4kAKQ</c:v>
                </c:pt>
                <c:pt idx="4829">
                  <c:v>KlwjChAiHm8</c:v>
                </c:pt>
                <c:pt idx="4830">
                  <c:v>jttIs2H_M9Q</c:v>
                </c:pt>
                <c:pt idx="4831">
                  <c:v>k5ZFiPE7oP8</c:v>
                </c:pt>
                <c:pt idx="4832">
                  <c:v>V5_81hdSWN8</c:v>
                </c:pt>
                <c:pt idx="4833">
                  <c:v>KUCPuO9NpkA</c:v>
                </c:pt>
                <c:pt idx="4834">
                  <c:v>8pcba-H4Iu4</c:v>
                </c:pt>
                <c:pt idx="4835">
                  <c:v>deyqAURzQtY</c:v>
                </c:pt>
                <c:pt idx="4836">
                  <c:v>3iy8u71uM4w</c:v>
                </c:pt>
                <c:pt idx="4837">
                  <c:v>fGMHhjuI9mg</c:v>
                </c:pt>
                <c:pt idx="4838">
                  <c:v>PJTmHEszjAw</c:v>
                </c:pt>
                <c:pt idx="4839">
                  <c:v>tWDK9rK-f1Q</c:v>
                </c:pt>
                <c:pt idx="4840">
                  <c:v>CtBca6H6Teg</c:v>
                </c:pt>
                <c:pt idx="4841">
                  <c:v>uBYzYji4rmE</c:v>
                </c:pt>
                <c:pt idx="4842">
                  <c:v>4ubwGb-vLA0</c:v>
                </c:pt>
                <c:pt idx="4843">
                  <c:v>_lUiJsnGXh8</c:v>
                </c:pt>
                <c:pt idx="4844">
                  <c:v>ut6UYwbt6Xk</c:v>
                </c:pt>
                <c:pt idx="4845">
                  <c:v>GABCneYEE84</c:v>
                </c:pt>
                <c:pt idx="4846">
                  <c:v>CzmIrPvIzxk</c:v>
                </c:pt>
                <c:pt idx="4847">
                  <c:v>05tyrZonnmw</c:v>
                </c:pt>
                <c:pt idx="4848">
                  <c:v>Z9cB0TjfIkM</c:v>
                </c:pt>
                <c:pt idx="4849">
                  <c:v>5bJ_gb19pKQ</c:v>
                </c:pt>
                <c:pt idx="4850">
                  <c:v>sZDCN-e-q94</c:v>
                </c:pt>
                <c:pt idx="4851">
                  <c:v>HrmVc_NhtKA</c:v>
                </c:pt>
                <c:pt idx="4852">
                  <c:v>-5YBjcqv75Y</c:v>
                </c:pt>
                <c:pt idx="4853">
                  <c:v>8GU6OvvJd7U</c:v>
                </c:pt>
                <c:pt idx="4854">
                  <c:v>CeUyL8y89So</c:v>
                </c:pt>
                <c:pt idx="4855">
                  <c:v>ZW1xBGRzXfw</c:v>
                </c:pt>
                <c:pt idx="4856">
                  <c:v>LsH4KFz1sq8</c:v>
                </c:pt>
                <c:pt idx="4857">
                  <c:v>FSiLd22Co4U</c:v>
                </c:pt>
                <c:pt idx="4858">
                  <c:v>emM4kIHyFa4</c:v>
                </c:pt>
                <c:pt idx="4859">
                  <c:v>O_whGoi_Q8Y</c:v>
                </c:pt>
                <c:pt idx="4860">
                  <c:v>pI_UW1F-1c8</c:v>
                </c:pt>
                <c:pt idx="4861">
                  <c:v>sQeVlT_rm2w</c:v>
                </c:pt>
                <c:pt idx="4862">
                  <c:v>HE1g3VgrI5o</c:v>
                </c:pt>
                <c:pt idx="4863">
                  <c:v>FsBIVxvKg4M</c:v>
                </c:pt>
                <c:pt idx="4864">
                  <c:v>LyqEhGyeF5g</c:v>
                </c:pt>
                <c:pt idx="4865">
                  <c:v>Ku52zNnft8k</c:v>
                </c:pt>
                <c:pt idx="4866">
                  <c:v>9hfKRCsghJs</c:v>
                </c:pt>
                <c:pt idx="4867">
                  <c:v>ytI6c8OrSQU</c:v>
                </c:pt>
                <c:pt idx="4868">
                  <c:v>bOFTPBLlG_I</c:v>
                </c:pt>
                <c:pt idx="4869">
                  <c:v>7fEhif3PsXI</c:v>
                </c:pt>
                <c:pt idx="4870">
                  <c:v>e-Cpg_KR_z4</c:v>
                </c:pt>
                <c:pt idx="4871">
                  <c:v>uWoXGG_QMSo</c:v>
                </c:pt>
                <c:pt idx="4872">
                  <c:v>hjttPg71N6Q</c:v>
                </c:pt>
                <c:pt idx="4873">
                  <c:v>MIj14_omSIo</c:v>
                </c:pt>
                <c:pt idx="4874">
                  <c:v>a-Ul24Dp-No</c:v>
                </c:pt>
                <c:pt idx="4875">
                  <c:v>W4ltACLykp8</c:v>
                </c:pt>
                <c:pt idx="4876">
                  <c:v>8p5viWCKYOw</c:v>
                </c:pt>
                <c:pt idx="4877">
                  <c:v>zJOmS4teRRk</c:v>
                </c:pt>
                <c:pt idx="4878">
                  <c:v>oUENTeHPdC0</c:v>
                </c:pt>
                <c:pt idx="4879">
                  <c:v>Jz50eTT6y8g</c:v>
                </c:pt>
                <c:pt idx="4880">
                  <c:v>EJDxfJFA7Oc</c:v>
                </c:pt>
                <c:pt idx="4881">
                  <c:v>OH_qDEnmonQ</c:v>
                </c:pt>
                <c:pt idx="4882">
                  <c:v>k83oIJUlnkg</c:v>
                </c:pt>
                <c:pt idx="4883">
                  <c:v>lRKMcS25CSI</c:v>
                </c:pt>
                <c:pt idx="4884">
                  <c:v>9dhVVete86w</c:v>
                </c:pt>
                <c:pt idx="4885">
                  <c:v>Ql6MD0WoV68</c:v>
                </c:pt>
                <c:pt idx="4886">
                  <c:v>IYlpW5YNfyo</c:v>
                </c:pt>
                <c:pt idx="4887">
                  <c:v>ogyAbT2q_Ds</c:v>
                </c:pt>
                <c:pt idx="4888">
                  <c:v>GAvoa7QTXL0</c:v>
                </c:pt>
                <c:pt idx="4889">
                  <c:v>oqPuUn-QUWE</c:v>
                </c:pt>
                <c:pt idx="4890">
                  <c:v>bzu4SRlpxNA</c:v>
                </c:pt>
                <c:pt idx="4891">
                  <c:v>3tCBIDzF34M</c:v>
                </c:pt>
                <c:pt idx="4892">
                  <c:v>A4aXSYOQU8g</c:v>
                </c:pt>
                <c:pt idx="4893">
                  <c:v>F2MGNXj8HLo</c:v>
                </c:pt>
                <c:pt idx="4894">
                  <c:v>mnL1k-mhUXk</c:v>
                </c:pt>
                <c:pt idx="4895">
                  <c:v>1FeMYcCk_t8</c:v>
                </c:pt>
                <c:pt idx="4896">
                  <c:v>qACM0T6CJBQ</c:v>
                </c:pt>
                <c:pt idx="4897">
                  <c:v>accOMtn8Od4</c:v>
                </c:pt>
                <c:pt idx="4898">
                  <c:v>AfDfoQE2iyM</c:v>
                </c:pt>
                <c:pt idx="4899">
                  <c:v>c5gLcgatYJk</c:v>
                </c:pt>
                <c:pt idx="4900">
                  <c:v>Kobq-sDddHg</c:v>
                </c:pt>
                <c:pt idx="4901">
                  <c:v>CK4SJxYayzI</c:v>
                </c:pt>
                <c:pt idx="4902">
                  <c:v>RHMa2lWWvV0</c:v>
                </c:pt>
                <c:pt idx="4903">
                  <c:v>THkCSwnTaME</c:v>
                </c:pt>
                <c:pt idx="4904">
                  <c:v>c33GwtcloR4</c:v>
                </c:pt>
                <c:pt idx="4905">
                  <c:v>HDyC5WFXbPc</c:v>
                </c:pt>
                <c:pt idx="4906">
                  <c:v>EtRh2iDE-i4</c:v>
                </c:pt>
                <c:pt idx="4907">
                  <c:v>1xR-XgReRg8</c:v>
                </c:pt>
                <c:pt idx="4908">
                  <c:v>HIKqzkOXYz8</c:v>
                </c:pt>
                <c:pt idx="4909">
                  <c:v>pjagqAGyoS0</c:v>
                </c:pt>
                <c:pt idx="4910">
                  <c:v>oAawkIU3V1A</c:v>
                </c:pt>
                <c:pt idx="4911">
                  <c:v>3Vi0hX3NiDE</c:v>
                </c:pt>
                <c:pt idx="4912">
                  <c:v>gQ9OK6Fr5qo</c:v>
                </c:pt>
                <c:pt idx="4913">
                  <c:v>KeBpmhyz2Gg</c:v>
                </c:pt>
                <c:pt idx="4914">
                  <c:v>X4eL6fL5I1U</c:v>
                </c:pt>
                <c:pt idx="4915">
                  <c:v>9_pqGlk1giM</c:v>
                </c:pt>
                <c:pt idx="4916">
                  <c:v>XRozy9yD40k</c:v>
                </c:pt>
                <c:pt idx="4917">
                  <c:v>ZCPwpcurYns</c:v>
                </c:pt>
                <c:pt idx="4918">
                  <c:v>IefSimV461A</c:v>
                </c:pt>
                <c:pt idx="4919">
                  <c:v>IT-SG5fuE70</c:v>
                </c:pt>
                <c:pt idx="4920">
                  <c:v>Qy4uvdDD0h4</c:v>
                </c:pt>
                <c:pt idx="4921">
                  <c:v>1A8RmZWuf8c</c:v>
                </c:pt>
                <c:pt idx="4922">
                  <c:v>k4Y5Wxj4oAE</c:v>
                </c:pt>
                <c:pt idx="4923">
                  <c:v>mv0UVw28pXs</c:v>
                </c:pt>
                <c:pt idx="4924">
                  <c:v>VYk_E47gWkY</c:v>
                </c:pt>
                <c:pt idx="4925">
                  <c:v>qjx-PP8lw1Y</c:v>
                </c:pt>
                <c:pt idx="4926">
                  <c:v>Qe7i6OQwF4w</c:v>
                </c:pt>
                <c:pt idx="4927">
                  <c:v>i4gPI-IXSjU</c:v>
                </c:pt>
                <c:pt idx="4928">
                  <c:v>ffCGhZ9tBNI</c:v>
                </c:pt>
                <c:pt idx="4929">
                  <c:v>oa_rbk7hXE8</c:v>
                </c:pt>
                <c:pt idx="4930">
                  <c:v>ySQw2COUNXA</c:v>
                </c:pt>
                <c:pt idx="4931">
                  <c:v>HXYS-RTe2Js</c:v>
                </c:pt>
                <c:pt idx="4932">
                  <c:v>vi2GJF_TiLk</c:v>
                </c:pt>
                <c:pt idx="4933">
                  <c:v>naW9U8MiUY0</c:v>
                </c:pt>
                <c:pt idx="4934">
                  <c:v>RqccSEEO-5M</c:v>
                </c:pt>
                <c:pt idx="4935">
                  <c:v>1GutNdX49Jo</c:v>
                </c:pt>
                <c:pt idx="4936">
                  <c:v>Ss3G7PsWMmE</c:v>
                </c:pt>
                <c:pt idx="4937">
                  <c:v>2Ey4epZA27o</c:v>
                </c:pt>
                <c:pt idx="4938">
                  <c:v>u_kBNX9f2qc</c:v>
                </c:pt>
                <c:pt idx="4939">
                  <c:v>rPbdpWppb-A</c:v>
                </c:pt>
                <c:pt idx="4940">
                  <c:v>hj7WhjcinoY</c:v>
                </c:pt>
                <c:pt idx="4941">
                  <c:v>9gkxwIZPOZk</c:v>
                </c:pt>
                <c:pt idx="4942">
                  <c:v>f95uCixtik4</c:v>
                </c:pt>
                <c:pt idx="4943">
                  <c:v>sVdIWxa4dpA</c:v>
                </c:pt>
                <c:pt idx="4944">
                  <c:v>SzYE0c3fMv4</c:v>
                </c:pt>
                <c:pt idx="4945">
                  <c:v>TQG7m1BFeRc</c:v>
                </c:pt>
                <c:pt idx="4946">
                  <c:v>ehYPZfCOpSU</c:v>
                </c:pt>
                <c:pt idx="4947">
                  <c:v>WVx1cXfFDc4</c:v>
                </c:pt>
                <c:pt idx="4948">
                  <c:v>UfS84WABvkQ</c:v>
                </c:pt>
                <c:pt idx="4949">
                  <c:v>IiSx610l6gM</c:v>
                </c:pt>
                <c:pt idx="4950">
                  <c:v>Swgh7jkHLhI</c:v>
                </c:pt>
                <c:pt idx="4951">
                  <c:v>NAnfmT0xspg</c:v>
                </c:pt>
                <c:pt idx="4952">
                  <c:v>rqNHHY1Ni_c</c:v>
                </c:pt>
                <c:pt idx="4953">
                  <c:v>2ha8YQ0SyyE</c:v>
                </c:pt>
                <c:pt idx="4954">
                  <c:v>TqR_jWfHW4g</c:v>
                </c:pt>
                <c:pt idx="4955">
                  <c:v>M7od26BQnvM</c:v>
                </c:pt>
                <c:pt idx="4956">
                  <c:v>_dn_8RR3SyY</c:v>
                </c:pt>
                <c:pt idx="4957">
                  <c:v>GvQCFW6vxiI</c:v>
                </c:pt>
                <c:pt idx="4958">
                  <c:v>sH9rAl9fpRo</c:v>
                </c:pt>
                <c:pt idx="4959">
                  <c:v>mdeXijHgyyA</c:v>
                </c:pt>
                <c:pt idx="4960">
                  <c:v>nolTihFDU58</c:v>
                </c:pt>
                <c:pt idx="4961">
                  <c:v>UBtL6Uc-VLM</c:v>
                </c:pt>
                <c:pt idx="4962">
                  <c:v>6F2gDr-ADdw</c:v>
                </c:pt>
                <c:pt idx="4963">
                  <c:v>XbfacD3XSEY</c:v>
                </c:pt>
                <c:pt idx="4964">
                  <c:v>7wCKiS-n1Ug</c:v>
                </c:pt>
                <c:pt idx="4965">
                  <c:v>cK-8_GJaiJo</c:v>
                </c:pt>
                <c:pt idx="4966">
                  <c:v>L_Vc_lmrOXg</c:v>
                </c:pt>
                <c:pt idx="4967">
                  <c:v>qPQELi6qNAk</c:v>
                </c:pt>
                <c:pt idx="4968">
                  <c:v>dmFn1A969MI</c:v>
                </c:pt>
                <c:pt idx="4969">
                  <c:v>L3pCB1RWx6Y</c:v>
                </c:pt>
                <c:pt idx="4970">
                  <c:v>f-ODGYVExXs</c:v>
                </c:pt>
                <c:pt idx="4971">
                  <c:v>wMyIyfVl2mY</c:v>
                </c:pt>
                <c:pt idx="4972">
                  <c:v>QaXTOCVe9kM</c:v>
                </c:pt>
                <c:pt idx="4973">
                  <c:v>ZVu4CNth2WE</c:v>
                </c:pt>
                <c:pt idx="4974">
                  <c:v>Cxqmu-EOdaQ</c:v>
                </c:pt>
                <c:pt idx="4975">
                  <c:v>PFcehzVfIH8</c:v>
                </c:pt>
                <c:pt idx="4976">
                  <c:v>9bv11NgyTi8</c:v>
                </c:pt>
                <c:pt idx="4977">
                  <c:v>PoMehCHkJ-4</c:v>
                </c:pt>
                <c:pt idx="4978">
                  <c:v>YLsqixEdspI</c:v>
                </c:pt>
                <c:pt idx="4979">
                  <c:v>UiITmI06X6Q</c:v>
                </c:pt>
                <c:pt idx="4980">
                  <c:v>WUrhLdaY0do</c:v>
                </c:pt>
                <c:pt idx="4981">
                  <c:v>5H4VEdjoA30</c:v>
                </c:pt>
                <c:pt idx="4982">
                  <c:v>JDxH9O2X0I0</c:v>
                </c:pt>
                <c:pt idx="4983">
                  <c:v>stO99uGSqos</c:v>
                </c:pt>
                <c:pt idx="4984">
                  <c:v>Nv54RjfJWzs</c:v>
                </c:pt>
                <c:pt idx="4985">
                  <c:v>jfC0sCvtrB8</c:v>
                </c:pt>
                <c:pt idx="4986">
                  <c:v>V13uoEdYW6k</c:v>
                </c:pt>
                <c:pt idx="4987">
                  <c:v>ga2gixoz0Tc</c:v>
                </c:pt>
                <c:pt idx="4988">
                  <c:v>kDwl3TUWdLg</c:v>
                </c:pt>
                <c:pt idx="4989">
                  <c:v>aoMtchn6VFQ</c:v>
                </c:pt>
                <c:pt idx="4990">
                  <c:v>ePue6c0HtdI</c:v>
                </c:pt>
                <c:pt idx="4991">
                  <c:v>XF2Uva_B5JQ</c:v>
                </c:pt>
                <c:pt idx="4992">
                  <c:v>esfDTroU-wQ</c:v>
                </c:pt>
                <c:pt idx="4993">
                  <c:v>JL8rXteFzMI</c:v>
                </c:pt>
                <c:pt idx="4994">
                  <c:v>lEIiEJYszSI</c:v>
                </c:pt>
                <c:pt idx="4995">
                  <c:v>hFRWNMIf03Q</c:v>
                </c:pt>
                <c:pt idx="4996">
                  <c:v>fqkzu9FzwSk</c:v>
                </c:pt>
                <c:pt idx="4997">
                  <c:v>APwwqWs2kQs</c:v>
                </c:pt>
                <c:pt idx="4998">
                  <c:v>xRZAqqxiigE</c:v>
                </c:pt>
                <c:pt idx="4999">
                  <c:v>xXfJOID3bXo</c:v>
                </c:pt>
                <c:pt idx="5000">
                  <c:v>78ICyjpJ-4M</c:v>
                </c:pt>
                <c:pt idx="5001">
                  <c:v>Vqw1OZRY6GY</c:v>
                </c:pt>
                <c:pt idx="5002">
                  <c:v>Y5vFlD-HIWo</c:v>
                </c:pt>
                <c:pt idx="5003">
                  <c:v>IiD-hBGmTIs</c:v>
                </c:pt>
                <c:pt idx="5004">
                  <c:v>LEuklUa3UUE</c:v>
                </c:pt>
                <c:pt idx="5005">
                  <c:v>INMivo8eCDg</c:v>
                </c:pt>
                <c:pt idx="5006">
                  <c:v>3rWjRJzx2ig</c:v>
                </c:pt>
                <c:pt idx="5007">
                  <c:v>YvXfTYqCgVE</c:v>
                </c:pt>
                <c:pt idx="5008">
                  <c:v>tZw8tnz-uv8</c:v>
                </c:pt>
                <c:pt idx="5009">
                  <c:v>ihOPILF66Z8</c:v>
                </c:pt>
                <c:pt idx="5010">
                  <c:v>wzzy41KWeXA</c:v>
                </c:pt>
                <c:pt idx="5011">
                  <c:v>3_dnepWDMPI</c:v>
                </c:pt>
                <c:pt idx="5012">
                  <c:v>d380meD0W0M</c:v>
                </c:pt>
                <c:pt idx="5013">
                  <c:v>lbFzL-0pEeU</c:v>
                </c:pt>
                <c:pt idx="5014">
                  <c:v>ezaRKh6WSLs</c:v>
                </c:pt>
                <c:pt idx="5015">
                  <c:v>oiqqhuWYbvs</c:v>
                </c:pt>
                <c:pt idx="5016">
                  <c:v>zAeIaXqoMJo</c:v>
                </c:pt>
                <c:pt idx="5017">
                  <c:v>1xCGI2VDtS4</c:v>
                </c:pt>
                <c:pt idx="5018">
                  <c:v>aBkHb8e3UAk</c:v>
                </c:pt>
                <c:pt idx="5019">
                  <c:v>v6hpElmQXws</c:v>
                </c:pt>
                <c:pt idx="5020">
                  <c:v>G-O9JkxoLqs</c:v>
                </c:pt>
                <c:pt idx="5021">
                  <c:v>urJ6_QHQz_g</c:v>
                </c:pt>
                <c:pt idx="5022">
                  <c:v>rGhPtHFuXNw</c:v>
                </c:pt>
                <c:pt idx="5023">
                  <c:v>cb-t0YTGp1k</c:v>
                </c:pt>
                <c:pt idx="5024">
                  <c:v>79y0sTYQ9p0</c:v>
                </c:pt>
                <c:pt idx="5025">
                  <c:v>31Qf_Bt9qQg</c:v>
                </c:pt>
                <c:pt idx="5026">
                  <c:v>Hkfx5FBKKmg</c:v>
                </c:pt>
                <c:pt idx="5027">
                  <c:v>3VQQsaX4rcY</c:v>
                </c:pt>
                <c:pt idx="5028">
                  <c:v>AP1Scjdy_Kc</c:v>
                </c:pt>
                <c:pt idx="5029">
                  <c:v>Dv2uCOtlWYs</c:v>
                </c:pt>
                <c:pt idx="5030">
                  <c:v>A5V5ZZqnDRM</c:v>
                </c:pt>
                <c:pt idx="5031">
                  <c:v>vB60_5L0blY</c:v>
                </c:pt>
                <c:pt idx="5032">
                  <c:v>VYvBrl2pCwE</c:v>
                </c:pt>
                <c:pt idx="5033">
                  <c:v>KWrn9_UNS2E</c:v>
                </c:pt>
                <c:pt idx="5034">
                  <c:v>2AFEBFRESUI</c:v>
                </c:pt>
                <c:pt idx="5035">
                  <c:v>ND5KzS-cyBY</c:v>
                </c:pt>
                <c:pt idx="5036">
                  <c:v>31E2SuA8zY0</c:v>
                </c:pt>
                <c:pt idx="5037">
                  <c:v>DHNMx1F-ykg</c:v>
                </c:pt>
                <c:pt idx="5038">
                  <c:v>KGE0x5dIpxA</c:v>
                </c:pt>
                <c:pt idx="5039">
                  <c:v>ow78ktpKcS0</c:v>
                </c:pt>
                <c:pt idx="5040">
                  <c:v>C6EiYnpcOPg</c:v>
                </c:pt>
                <c:pt idx="5041">
                  <c:v>EQ4NEBPU-Hw</c:v>
                </c:pt>
                <c:pt idx="5042">
                  <c:v>UNgaF_xLpXo</c:v>
                </c:pt>
                <c:pt idx="5043">
                  <c:v>nfNLYpFJj8o</c:v>
                </c:pt>
                <c:pt idx="5044">
                  <c:v>UxNxcQIHTfk</c:v>
                </c:pt>
                <c:pt idx="5045">
                  <c:v>8g-VjqONplA</c:v>
                </c:pt>
                <c:pt idx="5046">
                  <c:v>KpIRsVLkD68</c:v>
                </c:pt>
                <c:pt idx="5047">
                  <c:v>b54t1CY8qyg</c:v>
                </c:pt>
                <c:pt idx="5048">
                  <c:v>dU7BhlfWFEw</c:v>
                </c:pt>
                <c:pt idx="5049">
                  <c:v>SLChdocQY28</c:v>
                </c:pt>
                <c:pt idx="5050">
                  <c:v>I2T_Mxsm9UY</c:v>
                </c:pt>
                <c:pt idx="5051">
                  <c:v>9tLDDJsSb0s</c:v>
                </c:pt>
                <c:pt idx="5052">
                  <c:v>oj7njkkQ6Nw</c:v>
                </c:pt>
                <c:pt idx="5053">
                  <c:v>uJADNiqa7rM</c:v>
                </c:pt>
                <c:pt idx="5054">
                  <c:v>ch6e2Yx63b4</c:v>
                </c:pt>
                <c:pt idx="5055">
                  <c:v>U8XggS6s5F8</c:v>
                </c:pt>
                <c:pt idx="5056">
                  <c:v>v2-z9w996vw</c:v>
                </c:pt>
                <c:pt idx="5057">
                  <c:v>lrUzmaDYK_s</c:v>
                </c:pt>
                <c:pt idx="5058">
                  <c:v>KIxQLLzWXc8</c:v>
                </c:pt>
                <c:pt idx="5059">
                  <c:v>tr4E284px6w</c:v>
                </c:pt>
                <c:pt idx="5060">
                  <c:v>u-RCkoC_It8</c:v>
                </c:pt>
                <c:pt idx="5061">
                  <c:v>K7Dt927Rk0k</c:v>
                </c:pt>
                <c:pt idx="5062">
                  <c:v>ijJwq05GMcQ</c:v>
                </c:pt>
                <c:pt idx="5063">
                  <c:v>iKK_M2tCmDQ</c:v>
                </c:pt>
                <c:pt idx="5064">
                  <c:v>yqGjQjSxM7Y</c:v>
                </c:pt>
                <c:pt idx="5065">
                  <c:v>xyWpP99H2i4</c:v>
                </c:pt>
                <c:pt idx="5066">
                  <c:v>NTlI8HLVTHU</c:v>
                </c:pt>
                <c:pt idx="5067">
                  <c:v>Lnec1hTX6A0</c:v>
                </c:pt>
                <c:pt idx="5068">
                  <c:v>iVxj85-RmGE</c:v>
                </c:pt>
                <c:pt idx="5069">
                  <c:v>tAo9dPbCWYQ</c:v>
                </c:pt>
                <c:pt idx="5070">
                  <c:v>nK__yBd1z1E</c:v>
                </c:pt>
                <c:pt idx="5071">
                  <c:v>5gd1G0aeqtw</c:v>
                </c:pt>
                <c:pt idx="5072">
                  <c:v>ShC0BANlgh4</c:v>
                </c:pt>
                <c:pt idx="5073">
                  <c:v>F4byPDP1Ln0</c:v>
                </c:pt>
                <c:pt idx="5074">
                  <c:v>vIJwOe4D_xE</c:v>
                </c:pt>
                <c:pt idx="5075">
                  <c:v>fnHorZxcwyM</c:v>
                </c:pt>
                <c:pt idx="5076">
                  <c:v>Zg_IUJwgvTE</c:v>
                </c:pt>
                <c:pt idx="5077">
                  <c:v>xQEl1QPZGWQ</c:v>
                </c:pt>
                <c:pt idx="5078">
                  <c:v>WkJ9_TOvjIA</c:v>
                </c:pt>
                <c:pt idx="5079">
                  <c:v>vqT0FTjYnt4</c:v>
                </c:pt>
                <c:pt idx="5080">
                  <c:v>B76D5tdiQAc</c:v>
                </c:pt>
                <c:pt idx="5081">
                  <c:v>elBmCws127w</c:v>
                </c:pt>
                <c:pt idx="5082">
                  <c:v>fgE3ZxbIEbA</c:v>
                </c:pt>
                <c:pt idx="5083">
                  <c:v>NzK1AKg41ZE</c:v>
                </c:pt>
                <c:pt idx="5084">
                  <c:v>DjTarIkoR7g</c:v>
                </c:pt>
                <c:pt idx="5085">
                  <c:v>BC2HkvVk-tg</c:v>
                </c:pt>
                <c:pt idx="5086">
                  <c:v>9AemOdm8LrU</c:v>
                </c:pt>
                <c:pt idx="5087">
                  <c:v>ixlgbdjFaYg</c:v>
                </c:pt>
                <c:pt idx="5088">
                  <c:v>vO6AEZzL_oo</c:v>
                </c:pt>
                <c:pt idx="5089">
                  <c:v>hwt_6iu8-Os</c:v>
                </c:pt>
                <c:pt idx="5090">
                  <c:v>SkoVHIQXtog</c:v>
                </c:pt>
                <c:pt idx="5091">
                  <c:v>IIkU6MYdC_8</c:v>
                </c:pt>
                <c:pt idx="5092">
                  <c:v>_JqzCrRzgjY</c:v>
                </c:pt>
                <c:pt idx="5093">
                  <c:v>9cOvhuGcYYk</c:v>
                </c:pt>
                <c:pt idx="5094">
                  <c:v>uhwTdu1-XeI</c:v>
                </c:pt>
                <c:pt idx="5095">
                  <c:v>k3Y9_Om0LCw</c:v>
                </c:pt>
                <c:pt idx="5096">
                  <c:v>pPzv49GA9mw</c:v>
                </c:pt>
                <c:pt idx="5097">
                  <c:v>EIG6CAj_fYY</c:v>
                </c:pt>
                <c:pt idx="5098">
                  <c:v>_qhZ8EjZ-es</c:v>
                </c:pt>
                <c:pt idx="5099">
                  <c:v>3Kt5tobRNt0</c:v>
                </c:pt>
                <c:pt idx="5100">
                  <c:v>jaNa4JXnJJw</c:v>
                </c:pt>
                <c:pt idx="5101">
                  <c:v>YZHRR6mPor0</c:v>
                </c:pt>
                <c:pt idx="5102">
                  <c:v>qc4RwA9jjJA</c:v>
                </c:pt>
                <c:pt idx="5103">
                  <c:v>h-h5Mhlt6O0</c:v>
                </c:pt>
                <c:pt idx="5104">
                  <c:v>9fB0GBwJ2QA</c:v>
                </c:pt>
                <c:pt idx="5105">
                  <c:v>EzPoyn0hHlk</c:v>
                </c:pt>
                <c:pt idx="5106">
                  <c:v>6vlQ9OsRGPU</c:v>
                </c:pt>
                <c:pt idx="5107">
                  <c:v>GWTOLk7Pw0A</c:v>
                </c:pt>
                <c:pt idx="5108">
                  <c:v>r7fjdsSM7H8</c:v>
                </c:pt>
                <c:pt idx="5109">
                  <c:v>FPfXIuDrwGM</c:v>
                </c:pt>
                <c:pt idx="5110">
                  <c:v>TyBsGdVeMiM</c:v>
                </c:pt>
                <c:pt idx="5111">
                  <c:v>gLLi6tO60LM</c:v>
                </c:pt>
                <c:pt idx="5112">
                  <c:v>RXOUAfGaZZo</c:v>
                </c:pt>
                <c:pt idx="5113">
                  <c:v>YBpdL9hSac4</c:v>
                </c:pt>
                <c:pt idx="5114">
                  <c:v>ZJDMWVZta3M</c:v>
                </c:pt>
                <c:pt idx="5115">
                  <c:v>i5qOzqD9Rms</c:v>
                </c:pt>
                <c:pt idx="5116">
                  <c:v>hMRgGB_hUb0</c:v>
                </c:pt>
                <c:pt idx="5117">
                  <c:v>Y9VvG2Amodk</c:v>
                </c:pt>
                <c:pt idx="5118">
                  <c:v>aYwG7bg0iu4</c:v>
                </c:pt>
                <c:pt idx="5119">
                  <c:v>nnWM9LsDOiw</c:v>
                </c:pt>
                <c:pt idx="5120">
                  <c:v>ufjhzCUq7ZU</c:v>
                </c:pt>
                <c:pt idx="5121">
                  <c:v>FnPN2eOUVGM</c:v>
                </c:pt>
                <c:pt idx="5122">
                  <c:v>aru3rrTjGFo</c:v>
                </c:pt>
                <c:pt idx="5123">
                  <c:v>B9mmGdj1b6Y</c:v>
                </c:pt>
                <c:pt idx="5124">
                  <c:v>nylKJ3CXyic</c:v>
                </c:pt>
                <c:pt idx="5125">
                  <c:v>cw9jXb3UOXE</c:v>
                </c:pt>
                <c:pt idx="5126">
                  <c:v>VJHaIJPf-ss</c:v>
                </c:pt>
                <c:pt idx="5127">
                  <c:v>d35z9CYss7I</c:v>
                </c:pt>
                <c:pt idx="5128">
                  <c:v>pA0MdlTcBH0</c:v>
                </c:pt>
                <c:pt idx="5129">
                  <c:v>Lcij3jhmslU</c:v>
                </c:pt>
                <c:pt idx="5130">
                  <c:v>qJZzgZyUBjA</c:v>
                </c:pt>
                <c:pt idx="5131">
                  <c:v>xeLNzNYH5GY</c:v>
                </c:pt>
                <c:pt idx="5132">
                  <c:v>gAF2UTDCl_o</c:v>
                </c:pt>
                <c:pt idx="5133">
                  <c:v>ZpRbvzwsvq8</c:v>
                </c:pt>
                <c:pt idx="5134">
                  <c:v>M5-EvHOp6Tk</c:v>
                </c:pt>
                <c:pt idx="5135">
                  <c:v>ZdnJl80z400</c:v>
                </c:pt>
                <c:pt idx="5136">
                  <c:v>_Io-i0HHXAQ</c:v>
                </c:pt>
                <c:pt idx="5137">
                  <c:v>aVjXsdYNYm4</c:v>
                </c:pt>
                <c:pt idx="5138">
                  <c:v>h7ZYXEg-nz8</c:v>
                </c:pt>
                <c:pt idx="5139">
                  <c:v>8OTTQfSZfF0</c:v>
                </c:pt>
                <c:pt idx="5140">
                  <c:v>QYQDjcIm9ug</c:v>
                </c:pt>
                <c:pt idx="5141">
                  <c:v>Jok1fM1_kT4</c:v>
                </c:pt>
                <c:pt idx="5142">
                  <c:v>dAA6MGJCTMg</c:v>
                </c:pt>
                <c:pt idx="5143">
                  <c:v>0ZZUZ8cBtVg</c:v>
                </c:pt>
                <c:pt idx="5144">
                  <c:v>3ZyMpG3WxIo</c:v>
                </c:pt>
                <c:pt idx="5145">
                  <c:v>uBO4wV7sgws</c:v>
                </c:pt>
                <c:pt idx="5146">
                  <c:v>H6Jv_lpOFZc</c:v>
                </c:pt>
                <c:pt idx="5147">
                  <c:v>yQkA-fofEro</c:v>
                </c:pt>
                <c:pt idx="5148">
                  <c:v>KDDjr92sFpU</c:v>
                </c:pt>
                <c:pt idx="5149">
                  <c:v>gSxkueLTOXI</c:v>
                </c:pt>
                <c:pt idx="5150">
                  <c:v>aOuIUS4BnQI</c:v>
                </c:pt>
                <c:pt idx="5151">
                  <c:v>Mg9NphC-Z-I</c:v>
                </c:pt>
                <c:pt idx="5152">
                  <c:v>5xsWmHAkQhw</c:v>
                </c:pt>
                <c:pt idx="5153">
                  <c:v>sSrXiJ9u_k4</c:v>
                </c:pt>
                <c:pt idx="5154">
                  <c:v>QxCVv3M6AhI</c:v>
                </c:pt>
                <c:pt idx="5155">
                  <c:v>LIjO3XNci7U</c:v>
                </c:pt>
                <c:pt idx="5156">
                  <c:v>UTVFNrRwL1o</c:v>
                </c:pt>
                <c:pt idx="5157">
                  <c:v>B7_2iNh0xw0</c:v>
                </c:pt>
                <c:pt idx="5158">
                  <c:v>z-KUX-kpeqQ</c:v>
                </c:pt>
                <c:pt idx="5159">
                  <c:v>4WH_6fez-p8</c:v>
                </c:pt>
                <c:pt idx="5160">
                  <c:v>FSINB0Uiy2o</c:v>
                </c:pt>
                <c:pt idx="5161">
                  <c:v>Fo_zzbIXNqQ</c:v>
                </c:pt>
                <c:pt idx="5162">
                  <c:v>V1sADbhm5xE</c:v>
                </c:pt>
                <c:pt idx="5163">
                  <c:v>66FAQ0IUMNg</c:v>
                </c:pt>
                <c:pt idx="5164">
                  <c:v>1wRY_oIQ-2w</c:v>
                </c:pt>
                <c:pt idx="5165">
                  <c:v>_8vguSZ_lJw</c:v>
                </c:pt>
                <c:pt idx="5166">
                  <c:v>Qdx4JZq6EWc</c:v>
                </c:pt>
                <c:pt idx="5167">
                  <c:v>gz3mv03zf6s</c:v>
                </c:pt>
                <c:pt idx="5168">
                  <c:v>luU2o5o1vPA</c:v>
                </c:pt>
                <c:pt idx="5169">
                  <c:v>3RKsPYaBDs0</c:v>
                </c:pt>
                <c:pt idx="5170">
                  <c:v>XISuk-bqCkc</c:v>
                </c:pt>
                <c:pt idx="5171">
                  <c:v>7xaI9tu5ZZU</c:v>
                </c:pt>
                <c:pt idx="5172">
                  <c:v>rsbshRIHjVQ</c:v>
                </c:pt>
                <c:pt idx="5173">
                  <c:v>sDlCel5X9eY</c:v>
                </c:pt>
                <c:pt idx="5174">
                  <c:v>TJu7hiNz2Fw</c:v>
                </c:pt>
                <c:pt idx="5175">
                  <c:v>8aMckaI9k00</c:v>
                </c:pt>
                <c:pt idx="5176">
                  <c:v>ffb6G1ZsgXs</c:v>
                </c:pt>
                <c:pt idx="5177">
                  <c:v>0i49SNGgdkM</c:v>
                </c:pt>
                <c:pt idx="5178">
                  <c:v>uheBhLyCEUg</c:v>
                </c:pt>
                <c:pt idx="5179">
                  <c:v>gWZwfjfgwGs</c:v>
                </c:pt>
                <c:pt idx="5180">
                  <c:v>IWSOknSI9TU</c:v>
                </c:pt>
                <c:pt idx="5181">
                  <c:v>WMXPC8hN8Ww</c:v>
                </c:pt>
                <c:pt idx="5182">
                  <c:v>ZhHe7tZkBMU</c:v>
                </c:pt>
                <c:pt idx="5183">
                  <c:v>mEJA-XqNdZY</c:v>
                </c:pt>
                <c:pt idx="5184">
                  <c:v>vu5BVfl1qg8</c:v>
                </c:pt>
                <c:pt idx="5185">
                  <c:v>4XQOBQQgApg</c:v>
                </c:pt>
                <c:pt idx="5186">
                  <c:v>8f-ddMmD10c</c:v>
                </c:pt>
                <c:pt idx="5187">
                  <c:v>mKpPhVVF8So</c:v>
                </c:pt>
                <c:pt idx="5188">
                  <c:v>g8FTfyXDc9E</c:v>
                </c:pt>
                <c:pt idx="5189">
                  <c:v>UR6iSH3pygE</c:v>
                </c:pt>
                <c:pt idx="5190">
                  <c:v>StEIapEm-R0</c:v>
                </c:pt>
                <c:pt idx="5191">
                  <c:v>d0jkiwnme74</c:v>
                </c:pt>
                <c:pt idx="5192">
                  <c:v>RVm3mRA6OMY</c:v>
                </c:pt>
                <c:pt idx="5193">
                  <c:v>sJNeTue32UQ</c:v>
                </c:pt>
                <c:pt idx="5194">
                  <c:v>SGCHPR-tLPw</c:v>
                </c:pt>
                <c:pt idx="5195">
                  <c:v>7juktpGTi1E</c:v>
                </c:pt>
                <c:pt idx="5196">
                  <c:v>Pqd5ojOD7Tw</c:v>
                </c:pt>
                <c:pt idx="5197">
                  <c:v>ltvXA9Wvui0</c:v>
                </c:pt>
                <c:pt idx="5198">
                  <c:v>Il26S9uBQT4</c:v>
                </c:pt>
                <c:pt idx="5199">
                  <c:v>k_o9xe8diaU</c:v>
                </c:pt>
                <c:pt idx="5200">
                  <c:v>rSoMWY5iDAw</c:v>
                </c:pt>
                <c:pt idx="5201">
                  <c:v>jH93U3_8044</c:v>
                </c:pt>
                <c:pt idx="5202">
                  <c:v>BSsQmUy8Aw8</c:v>
                </c:pt>
                <c:pt idx="5203">
                  <c:v>Au89_9bd0LE</c:v>
                </c:pt>
                <c:pt idx="5204">
                  <c:v>SA2uW6_UkHY</c:v>
                </c:pt>
                <c:pt idx="5205">
                  <c:v>ZA_fHHvrdJU</c:v>
                </c:pt>
                <c:pt idx="5206">
                  <c:v>HcH4eGENcQk</c:v>
                </c:pt>
                <c:pt idx="5207">
                  <c:v>3VUwjNx7Xew</c:v>
                </c:pt>
                <c:pt idx="5208">
                  <c:v>iM4h5jhy1Us</c:v>
                </c:pt>
                <c:pt idx="5209">
                  <c:v>GrLQdSk2EcY</c:v>
                </c:pt>
                <c:pt idx="5210">
                  <c:v>Kd_pZwGkm6k</c:v>
                </c:pt>
                <c:pt idx="5211">
                  <c:v>bUm4Gz0XF_g</c:v>
                </c:pt>
                <c:pt idx="5212">
                  <c:v>ycuMyyqBWQY</c:v>
                </c:pt>
                <c:pt idx="5213">
                  <c:v>OYcv406J_J4</c:v>
                </c:pt>
                <c:pt idx="5214">
                  <c:v>zvjNaSmQFLQ</c:v>
                </c:pt>
                <c:pt idx="5215">
                  <c:v>AdVv0YR4Ewk</c:v>
                </c:pt>
                <c:pt idx="5216">
                  <c:v>IprmiOa2zH8</c:v>
                </c:pt>
                <c:pt idx="5217">
                  <c:v>GNloY_4s8RA</c:v>
                </c:pt>
                <c:pt idx="5218">
                  <c:v>rqE7QGRHNmg</c:v>
                </c:pt>
                <c:pt idx="5219">
                  <c:v>XIx8YUajIdI</c:v>
                </c:pt>
                <c:pt idx="5220">
                  <c:v>OJfOsoUYPts</c:v>
                </c:pt>
                <c:pt idx="5221">
                  <c:v>7J3LhLvKGrc</c:v>
                </c:pt>
                <c:pt idx="5222">
                  <c:v>hnYkKkYqsXs</c:v>
                </c:pt>
                <c:pt idx="5223">
                  <c:v>ewh1ZChvBHs</c:v>
                </c:pt>
                <c:pt idx="5224">
                  <c:v>q94iRjstZGU</c:v>
                </c:pt>
                <c:pt idx="5225">
                  <c:v>Bb8nNqkdfbU</c:v>
                </c:pt>
                <c:pt idx="5226">
                  <c:v>FlEbEGTCLZw</c:v>
                </c:pt>
                <c:pt idx="5227">
                  <c:v>9asy2BN-36g</c:v>
                </c:pt>
                <c:pt idx="5228">
                  <c:v>CwkrggqPAKo</c:v>
                </c:pt>
                <c:pt idx="5229">
                  <c:v>x4APEknrumw</c:v>
                </c:pt>
                <c:pt idx="5230">
                  <c:v>PP_4FS7FllM</c:v>
                </c:pt>
                <c:pt idx="5231">
                  <c:v>WCaeI1vlLRI</c:v>
                </c:pt>
                <c:pt idx="5232">
                  <c:v>EgSHzasTRug</c:v>
                </c:pt>
                <c:pt idx="5233">
                  <c:v>wB9cbdeDyp0</c:v>
                </c:pt>
                <c:pt idx="5234">
                  <c:v>7R2NSBv-3nA</c:v>
                </c:pt>
                <c:pt idx="5235">
                  <c:v>DIlttGHM87M</c:v>
                </c:pt>
                <c:pt idx="5236">
                  <c:v>B25I-Kq6EXM</c:v>
                </c:pt>
                <c:pt idx="5237">
                  <c:v>wp5qVJ835pk</c:v>
                </c:pt>
                <c:pt idx="5238">
                  <c:v>axetBbMQQ4c</c:v>
                </c:pt>
                <c:pt idx="5239">
                  <c:v>qyumrsOnKpg</c:v>
                </c:pt>
                <c:pt idx="5240">
                  <c:v>oMau9WxsAIU</c:v>
                </c:pt>
                <c:pt idx="5241">
                  <c:v>ROBFSnYfNX8</c:v>
                </c:pt>
                <c:pt idx="5242">
                  <c:v>TNPn4vnWyew</c:v>
                </c:pt>
                <c:pt idx="5243">
                  <c:v>L1EUQxDOWdY</c:v>
                </c:pt>
                <c:pt idx="5244">
                  <c:v>3MNEi6hkVIQ</c:v>
                </c:pt>
                <c:pt idx="5245">
                  <c:v>kwGrQZUXBus</c:v>
                </c:pt>
                <c:pt idx="5246">
                  <c:v>EUXLsaYfTtA</c:v>
                </c:pt>
                <c:pt idx="5247">
                  <c:v>qxsVcEDRcFY</c:v>
                </c:pt>
                <c:pt idx="5248">
                  <c:v>8rHAt80cgzE</c:v>
                </c:pt>
                <c:pt idx="5249">
                  <c:v>YziLDTeZXoQ</c:v>
                </c:pt>
                <c:pt idx="5250">
                  <c:v>7acJ-XHyPx8</c:v>
                </c:pt>
                <c:pt idx="5251">
                  <c:v>QhaH1SZ3eqo</c:v>
                </c:pt>
                <c:pt idx="5252">
                  <c:v>5xnZ_CeTqyM</c:v>
                </c:pt>
                <c:pt idx="5253">
                  <c:v>hIx_0NrCMo0</c:v>
                </c:pt>
                <c:pt idx="5254">
                  <c:v>qF4G2iEYduQ</c:v>
                </c:pt>
                <c:pt idx="5255">
                  <c:v>FvwiZtJLtt8</c:v>
                </c:pt>
                <c:pt idx="5256">
                  <c:v>tlnGZo_onb0</c:v>
                </c:pt>
                <c:pt idx="5257">
                  <c:v>kQgwyrHYKUM</c:v>
                </c:pt>
                <c:pt idx="5258">
                  <c:v>Majhxb0QwaY</c:v>
                </c:pt>
                <c:pt idx="5259">
                  <c:v>9-yokT_WsKA</c:v>
                </c:pt>
                <c:pt idx="5260">
                  <c:v>q1_N0SzfjO4</c:v>
                </c:pt>
                <c:pt idx="5261">
                  <c:v>F3GSEVCw9sM</c:v>
                </c:pt>
                <c:pt idx="5262">
                  <c:v>ZRas5gKKIp0</c:v>
                </c:pt>
                <c:pt idx="5263">
                  <c:v>3n3L428I8MQ</c:v>
                </c:pt>
                <c:pt idx="5264">
                  <c:v>YWZXjZKhivg</c:v>
                </c:pt>
                <c:pt idx="5265">
                  <c:v>Z6t2EpwtJxM</c:v>
                </c:pt>
                <c:pt idx="5266">
                  <c:v>nxtWwIVLP_0</c:v>
                </c:pt>
                <c:pt idx="5267">
                  <c:v>nLATDA9Vw3A</c:v>
                </c:pt>
                <c:pt idx="5268">
                  <c:v>NQzqG-DJa5U</c:v>
                </c:pt>
                <c:pt idx="5269">
                  <c:v>3di9KK1IQUY</c:v>
                </c:pt>
                <c:pt idx="5270">
                  <c:v>ZNwgCsDY0DY</c:v>
                </c:pt>
                <c:pt idx="5271">
                  <c:v>FgX2_Xefelg</c:v>
                </c:pt>
                <c:pt idx="5272">
                  <c:v>rwlG5pD8Nyw</c:v>
                </c:pt>
                <c:pt idx="5273">
                  <c:v>s4A2Tz-yYBI</c:v>
                </c:pt>
                <c:pt idx="5274">
                  <c:v>X64kc8izV7k</c:v>
                </c:pt>
                <c:pt idx="5275">
                  <c:v>NvmZs9jzcBQ</c:v>
                </c:pt>
                <c:pt idx="5276">
                  <c:v>iBOfGqACh3c</c:v>
                </c:pt>
                <c:pt idx="5277">
                  <c:v>vXOeJjKjyik</c:v>
                </c:pt>
                <c:pt idx="5278">
                  <c:v>KmiHyJkngDM</c:v>
                </c:pt>
                <c:pt idx="5279">
                  <c:v>pHxlZ4dTXug</c:v>
                </c:pt>
                <c:pt idx="5280">
                  <c:v>9o7XmvBoVTo</c:v>
                </c:pt>
                <c:pt idx="5281">
                  <c:v>8DSW_gUHA3E</c:v>
                </c:pt>
                <c:pt idx="5282">
                  <c:v>ujWrAy1oRc8</c:v>
                </c:pt>
                <c:pt idx="5283">
                  <c:v>nMbUA7dghlk</c:v>
                </c:pt>
                <c:pt idx="5284">
                  <c:v>E0XxGrILfeM</c:v>
                </c:pt>
                <c:pt idx="5285">
                  <c:v>nReQIRJRihI</c:v>
                </c:pt>
                <c:pt idx="5286">
                  <c:v>dkoATP1Gg5U</c:v>
                </c:pt>
                <c:pt idx="5287">
                  <c:v>fJiOBGGTbJE</c:v>
                </c:pt>
                <c:pt idx="5288">
                  <c:v>j1qIVjWbwCg</c:v>
                </c:pt>
                <c:pt idx="5289">
                  <c:v>dfAfmn3VkDs</c:v>
                </c:pt>
                <c:pt idx="5290">
                  <c:v>qZ5JgtYnens</c:v>
                </c:pt>
                <c:pt idx="5291">
                  <c:v>5KmHohUUNVM</c:v>
                </c:pt>
                <c:pt idx="5292">
                  <c:v>o16SqPO884E</c:v>
                </c:pt>
                <c:pt idx="5293">
                  <c:v>_rgL_IdOAk8</c:v>
                </c:pt>
                <c:pt idx="5294">
                  <c:v>A369GBjkDj0</c:v>
                </c:pt>
                <c:pt idx="5295">
                  <c:v>XgZftsUWDAI</c:v>
                </c:pt>
                <c:pt idx="5296">
                  <c:v>_CP07rMx5Gs</c:v>
                </c:pt>
                <c:pt idx="5297">
                  <c:v>D5jtldAD818</c:v>
                </c:pt>
                <c:pt idx="5298">
                  <c:v>kv72IIDsbOs</c:v>
                </c:pt>
                <c:pt idx="5299">
                  <c:v>3kDX5W7vcA8</c:v>
                </c:pt>
                <c:pt idx="5300">
                  <c:v>YxAFC-g3mOw</c:v>
                </c:pt>
                <c:pt idx="5301">
                  <c:v>GsaaC3IkWu4</c:v>
                </c:pt>
                <c:pt idx="5302">
                  <c:v>5ewx8t80-oA</c:v>
                </c:pt>
                <c:pt idx="5303">
                  <c:v>IRFnFLHK8KE</c:v>
                </c:pt>
                <c:pt idx="5304">
                  <c:v>e9Bmx6qfxSE</c:v>
                </c:pt>
                <c:pt idx="5305">
                  <c:v>TkAmTrmzAHM</c:v>
                </c:pt>
                <c:pt idx="5306">
                  <c:v>_-rvR0RXN8o</c:v>
                </c:pt>
                <c:pt idx="5307">
                  <c:v>LHqw8qFM3B0</c:v>
                </c:pt>
                <c:pt idx="5308">
                  <c:v>fRq0wPbiuyE</c:v>
                </c:pt>
                <c:pt idx="5309">
                  <c:v>7Xm9XATBWmQ</c:v>
                </c:pt>
                <c:pt idx="5310">
                  <c:v>K79_lAAoaMw</c:v>
                </c:pt>
                <c:pt idx="5311">
                  <c:v>eQ0_C6c2jTU</c:v>
                </c:pt>
                <c:pt idx="5312">
                  <c:v>7SbSEGqHC58</c:v>
                </c:pt>
                <c:pt idx="5313">
                  <c:v>0YJzcxEtgmk</c:v>
                </c:pt>
                <c:pt idx="5314">
                  <c:v>auOn2s5K8Zk</c:v>
                </c:pt>
                <c:pt idx="5315">
                  <c:v>kDigJNefOiI</c:v>
                </c:pt>
                <c:pt idx="5316">
                  <c:v>PGoKaLp1Nro</c:v>
                </c:pt>
                <c:pt idx="5317">
                  <c:v>MHNytfQYCKA</c:v>
                </c:pt>
                <c:pt idx="5318">
                  <c:v>fz9Rb0F3mOk</c:v>
                </c:pt>
                <c:pt idx="5319">
                  <c:v>rK-qyreAizM</c:v>
                </c:pt>
                <c:pt idx="5320">
                  <c:v>27impJeD7EU</c:v>
                </c:pt>
                <c:pt idx="5321">
                  <c:v>j8vPbX3YfLQ</c:v>
                </c:pt>
                <c:pt idx="5322">
                  <c:v>R-pkeVtp0Eo</c:v>
                </c:pt>
                <c:pt idx="5323">
                  <c:v>CzNBrxT0uWE</c:v>
                </c:pt>
                <c:pt idx="5324">
                  <c:v>LJayEyOwa5Q</c:v>
                </c:pt>
                <c:pt idx="5325">
                  <c:v>j_ofomKpdDg</c:v>
                </c:pt>
                <c:pt idx="5326">
                  <c:v>KOyFI2UxuMU</c:v>
                </c:pt>
                <c:pt idx="5327">
                  <c:v>WAnYQ1fjl6I</c:v>
                </c:pt>
                <c:pt idx="5328">
                  <c:v>BW_DMTsSM00</c:v>
                </c:pt>
                <c:pt idx="5329">
                  <c:v>87eL8OhOVZo</c:v>
                </c:pt>
                <c:pt idx="5330">
                  <c:v>ZlNJiZXrXg8</c:v>
                </c:pt>
                <c:pt idx="5331">
                  <c:v>zHWeTgQgWrI</c:v>
                </c:pt>
                <c:pt idx="5332">
                  <c:v>nDaIrQwsqkE</c:v>
                </c:pt>
                <c:pt idx="5333">
                  <c:v>o-VR8lUly7I</c:v>
                </c:pt>
                <c:pt idx="5334">
                  <c:v>h0CPCppNQsk</c:v>
                </c:pt>
                <c:pt idx="5335">
                  <c:v>C9Rbu062OUE</c:v>
                </c:pt>
                <c:pt idx="5336">
                  <c:v>O_17JFIPgbA</c:v>
                </c:pt>
                <c:pt idx="5337">
                  <c:v>q5Nr-lA7X90</c:v>
                </c:pt>
                <c:pt idx="5338">
                  <c:v>0gha9N0gYQ4</c:v>
                </c:pt>
                <c:pt idx="5339">
                  <c:v>urzfa-LXrxU</c:v>
                </c:pt>
                <c:pt idx="5340">
                  <c:v>fos2KCqmSyM</c:v>
                </c:pt>
                <c:pt idx="5341">
                  <c:v>poCosRoSUeA</c:v>
                </c:pt>
                <c:pt idx="5342">
                  <c:v>o_lt3r7-z30</c:v>
                </c:pt>
                <c:pt idx="5343">
                  <c:v>Iy84AW3w-T4</c:v>
                </c:pt>
                <c:pt idx="5344">
                  <c:v>Amk1ySywtzw</c:v>
                </c:pt>
                <c:pt idx="5345">
                  <c:v>dQcknE0VreM</c:v>
                </c:pt>
                <c:pt idx="5346">
                  <c:v>mtfHKj82PZY</c:v>
                </c:pt>
                <c:pt idx="5347">
                  <c:v>nakB4xtA7WQ</c:v>
                </c:pt>
                <c:pt idx="5348">
                  <c:v>bFcwE039x4A</c:v>
                </c:pt>
                <c:pt idx="5349">
                  <c:v>KTl0-EqbwmY</c:v>
                </c:pt>
                <c:pt idx="5350">
                  <c:v>WXCXRepnRig</c:v>
                </c:pt>
                <c:pt idx="5351">
                  <c:v>abqavYCnXiw</c:v>
                </c:pt>
                <c:pt idx="5352">
                  <c:v>MZa6P-UQAfg</c:v>
                </c:pt>
                <c:pt idx="5353">
                  <c:v>RFXA9dhxt6g</c:v>
                </c:pt>
                <c:pt idx="5354">
                  <c:v>pueOdy4EyQ4</c:v>
                </c:pt>
                <c:pt idx="5355">
                  <c:v>iJtl3xnNOIg</c:v>
                </c:pt>
                <c:pt idx="5356">
                  <c:v>06yknTMEMbY</c:v>
                </c:pt>
                <c:pt idx="5357">
                  <c:v>GcbsIv3QdFs</c:v>
                </c:pt>
                <c:pt idx="5358">
                  <c:v>ST6hffmicE8</c:v>
                </c:pt>
                <c:pt idx="5359">
                  <c:v>NUMa0QkPzns</c:v>
                </c:pt>
                <c:pt idx="5360">
                  <c:v>wBK6GYgdzG0</c:v>
                </c:pt>
                <c:pt idx="5361">
                  <c:v>mCoP4PjFZ8I</c:v>
                </c:pt>
                <c:pt idx="5362">
                  <c:v>D4fC4HVpP3M</c:v>
                </c:pt>
                <c:pt idx="5363">
                  <c:v>1lflbV7H0KY</c:v>
                </c:pt>
                <c:pt idx="5364">
                  <c:v>7V6nvMw0NVs</c:v>
                </c:pt>
                <c:pt idx="5365">
                  <c:v>55tYSCEuHVA</c:v>
                </c:pt>
                <c:pt idx="5366">
                  <c:v>HFkDcHlxpQ4</c:v>
                </c:pt>
                <c:pt idx="5367">
                  <c:v>GyMnYgidGlQ</c:v>
                </c:pt>
                <c:pt idx="5368">
                  <c:v>Uphs05NJEaY</c:v>
                </c:pt>
                <c:pt idx="5369">
                  <c:v>Kk651Yyf7B4</c:v>
                </c:pt>
                <c:pt idx="5370">
                  <c:v>SSVDTFjBqbU</c:v>
                </c:pt>
                <c:pt idx="5371">
                  <c:v>dZD0BxKsgZo</c:v>
                </c:pt>
                <c:pt idx="5372">
                  <c:v>oajM8-n4p3g</c:v>
                </c:pt>
                <c:pt idx="5373">
                  <c:v>dVC8ABg92fk</c:v>
                </c:pt>
                <c:pt idx="5374">
                  <c:v>aCLgXLzwwk8</c:v>
                </c:pt>
                <c:pt idx="5375">
                  <c:v>6hUdk_u0KSQ</c:v>
                </c:pt>
                <c:pt idx="5376">
                  <c:v>WjiOzyZPyCs</c:v>
                </c:pt>
                <c:pt idx="5377">
                  <c:v>TyHFhVEpzJs</c:v>
                </c:pt>
                <c:pt idx="5378">
                  <c:v>aRE6erbbbfA</c:v>
                </c:pt>
                <c:pt idx="5379">
                  <c:v>qfkuJvShtgI</c:v>
                </c:pt>
                <c:pt idx="5380">
                  <c:v>I7GfxShBPJA</c:v>
                </c:pt>
                <c:pt idx="5381">
                  <c:v>uePEiMUnJ40</c:v>
                </c:pt>
                <c:pt idx="5382">
                  <c:v>hv--evE9hbY</c:v>
                </c:pt>
                <c:pt idx="5383">
                  <c:v>EpV9_R_6hLA</c:v>
                </c:pt>
                <c:pt idx="5384">
                  <c:v>q7BpG9iQRtk</c:v>
                </c:pt>
                <c:pt idx="5385">
                  <c:v>OWhOsOHQjY0</c:v>
                </c:pt>
                <c:pt idx="5386">
                  <c:v>a_c4eabLFS8</c:v>
                </c:pt>
                <c:pt idx="5387">
                  <c:v>CcVqazulnZ0</c:v>
                </c:pt>
                <c:pt idx="5388">
                  <c:v>9fyeNrb7wag</c:v>
                </c:pt>
                <c:pt idx="5389">
                  <c:v>Y4jDso266mc</c:v>
                </c:pt>
                <c:pt idx="5390">
                  <c:v>A7bMbZZ92t8</c:v>
                </c:pt>
                <c:pt idx="5391">
                  <c:v>7BROr-mtGw4</c:v>
                </c:pt>
                <c:pt idx="5392">
                  <c:v>PSTR_NPEmiw</c:v>
                </c:pt>
                <c:pt idx="5393">
                  <c:v>8l0HpNT5TPU</c:v>
                </c:pt>
                <c:pt idx="5394">
                  <c:v>unSu3KLbBOE</c:v>
                </c:pt>
                <c:pt idx="5395">
                  <c:v>phBgk_3m0Do</c:v>
                </c:pt>
                <c:pt idx="5396">
                  <c:v>0wHRwj5w5kE</c:v>
                </c:pt>
                <c:pt idx="5397">
                  <c:v>UB-__FqyXCw</c:v>
                </c:pt>
                <c:pt idx="5398">
                  <c:v>wn963ng2igQ</c:v>
                </c:pt>
                <c:pt idx="5399">
                  <c:v>7hLhLdzddo0</c:v>
                </c:pt>
                <c:pt idx="5400">
                  <c:v>oWDaEFEXsTE</c:v>
                </c:pt>
                <c:pt idx="5401">
                  <c:v>IBXj3NnIEl8</c:v>
                </c:pt>
                <c:pt idx="5402">
                  <c:v>JwzPmgVOV-M</c:v>
                </c:pt>
                <c:pt idx="5403">
                  <c:v>KX3wAQll0Ek</c:v>
                </c:pt>
                <c:pt idx="5404">
                  <c:v>eaikOPZn9YQ</c:v>
                </c:pt>
                <c:pt idx="5405">
                  <c:v>mzRqIPVmyg8</c:v>
                </c:pt>
                <c:pt idx="5406">
                  <c:v>xgGDV5CrdC4</c:v>
                </c:pt>
                <c:pt idx="5407">
                  <c:v>h8CG98oLnzE</c:v>
                </c:pt>
                <c:pt idx="5408">
                  <c:v>Yv-s4vbftuA</c:v>
                </c:pt>
                <c:pt idx="5409">
                  <c:v>o6H2PVojbCM</c:v>
                </c:pt>
                <c:pt idx="5410">
                  <c:v>M5qCmPpIv78</c:v>
                </c:pt>
                <c:pt idx="5411">
                  <c:v>uV4nS6JG9Ls</c:v>
                </c:pt>
                <c:pt idx="5412">
                  <c:v>CtZlkkjN2R8</c:v>
                </c:pt>
                <c:pt idx="5413">
                  <c:v>NpOv0mqwy1w</c:v>
                </c:pt>
                <c:pt idx="5414">
                  <c:v>zvS2hxh3ZhU</c:v>
                </c:pt>
                <c:pt idx="5415">
                  <c:v>6-rC9np3x0Y</c:v>
                </c:pt>
                <c:pt idx="5416">
                  <c:v>cF2vRl_W7Po</c:v>
                </c:pt>
                <c:pt idx="5417">
                  <c:v>nJBXFRvKP8Q</c:v>
                </c:pt>
                <c:pt idx="5418">
                  <c:v>HraNmhX3By0</c:v>
                </c:pt>
                <c:pt idx="5419">
                  <c:v>pzJ7ogH-ExY</c:v>
                </c:pt>
                <c:pt idx="5420">
                  <c:v>u_UNwdZh-1Y</c:v>
                </c:pt>
                <c:pt idx="5421">
                  <c:v>20vQXCtUdsw</c:v>
                </c:pt>
                <c:pt idx="5422">
                  <c:v>Ixq_fpdyDp0</c:v>
                </c:pt>
                <c:pt idx="5423">
                  <c:v>YLWXjD30SaI</c:v>
                </c:pt>
                <c:pt idx="5424">
                  <c:v>Lw5-QrMrIx0</c:v>
                </c:pt>
                <c:pt idx="5425">
                  <c:v>KLMnGtoq5Oo</c:v>
                </c:pt>
                <c:pt idx="5426">
                  <c:v>7Bbo5erYdO0</c:v>
                </c:pt>
                <c:pt idx="5427">
                  <c:v>q1Epg86-rdk</c:v>
                </c:pt>
                <c:pt idx="5428">
                  <c:v>ZwRy5ZmBSGw</c:v>
                </c:pt>
                <c:pt idx="5429">
                  <c:v>NxtjUVjZ5o8</c:v>
                </c:pt>
                <c:pt idx="5430">
                  <c:v>wlYEgwwSb4M</c:v>
                </c:pt>
                <c:pt idx="5431">
                  <c:v>shVPUWK6gGs</c:v>
                </c:pt>
                <c:pt idx="5432">
                  <c:v>lzcYjAiUbm4</c:v>
                </c:pt>
                <c:pt idx="5433">
                  <c:v>BZpNWeqkhDo</c:v>
                </c:pt>
                <c:pt idx="5434">
                  <c:v>VpPAC1hvVJU</c:v>
                </c:pt>
                <c:pt idx="5435">
                  <c:v>TRhNybWQfEs</c:v>
                </c:pt>
                <c:pt idx="5436">
                  <c:v>1e3sxl6Fzis</c:v>
                </c:pt>
                <c:pt idx="5437">
                  <c:v>jk864bc-8hA</c:v>
                </c:pt>
                <c:pt idx="5438">
                  <c:v>Ik4yOWK-wG0</c:v>
                </c:pt>
                <c:pt idx="5439">
                  <c:v>EeY4cU2eaQA</c:v>
                </c:pt>
                <c:pt idx="5440">
                  <c:v>5-b9VWdvaUg</c:v>
                </c:pt>
                <c:pt idx="5441">
                  <c:v>-4jg6R-DPww</c:v>
                </c:pt>
                <c:pt idx="5442">
                  <c:v>7D79nbOz3wo</c:v>
                </c:pt>
                <c:pt idx="5443">
                  <c:v>wtKBAiRyre4</c:v>
                </c:pt>
                <c:pt idx="5444">
                  <c:v>v-xHTkQ2AM4</c:v>
                </c:pt>
                <c:pt idx="5445">
                  <c:v>g8GfyGqCXtM</c:v>
                </c:pt>
                <c:pt idx="5446">
                  <c:v>BAHSLc7OxvM</c:v>
                </c:pt>
                <c:pt idx="5447">
                  <c:v>lr01087B6bk</c:v>
                </c:pt>
                <c:pt idx="5448">
                  <c:v>VggeD3mq_AE</c:v>
                </c:pt>
                <c:pt idx="5449">
                  <c:v>o4SJa_1dRww</c:v>
                </c:pt>
                <c:pt idx="5450">
                  <c:v>BgW30TWkwzQ</c:v>
                </c:pt>
                <c:pt idx="5451">
                  <c:v>wOQFrR3w0V8</c:v>
                </c:pt>
                <c:pt idx="5452">
                  <c:v>ZI2H5mMCmhA</c:v>
                </c:pt>
                <c:pt idx="5453">
                  <c:v>Odu0V8iIBL4</c:v>
                </c:pt>
                <c:pt idx="5454">
                  <c:v>d511yI2F2go</c:v>
                </c:pt>
                <c:pt idx="5455">
                  <c:v>QQRj4aJGAP4</c:v>
                </c:pt>
                <c:pt idx="5456">
                  <c:v>MA4g3ZUcc3c</c:v>
                </c:pt>
                <c:pt idx="5457">
                  <c:v>RVpnz8mbVDI</c:v>
                </c:pt>
                <c:pt idx="5458">
                  <c:v>fHDY4xhqmxA</c:v>
                </c:pt>
                <c:pt idx="5459">
                  <c:v>yUOeOrW02eI</c:v>
                </c:pt>
                <c:pt idx="5460">
                  <c:v>EqmIKVZHSJU</c:v>
                </c:pt>
                <c:pt idx="5461">
                  <c:v>B8Kxy03E2_c</c:v>
                </c:pt>
                <c:pt idx="5462">
                  <c:v>bM0pcuiKhAQ</c:v>
                </c:pt>
                <c:pt idx="5463">
                  <c:v>cBAvW0Nyxg0</c:v>
                </c:pt>
                <c:pt idx="5464">
                  <c:v>V93szbdpX2k</c:v>
                </c:pt>
                <c:pt idx="5465">
                  <c:v>Y0KgYB3wIGo</c:v>
                </c:pt>
                <c:pt idx="5466">
                  <c:v>5EUhEnBsps0</c:v>
                </c:pt>
                <c:pt idx="5467">
                  <c:v>ozFjEfB6Bpw</c:v>
                </c:pt>
                <c:pt idx="5468">
                  <c:v>vetQ9MlYq_w</c:v>
                </c:pt>
                <c:pt idx="5469">
                  <c:v>KGUGk0gDAJw</c:v>
                </c:pt>
                <c:pt idx="5470">
                  <c:v>uwlIYWMmwLs</c:v>
                </c:pt>
                <c:pt idx="5471">
                  <c:v>I8epygi1VNg</c:v>
                </c:pt>
                <c:pt idx="5472">
                  <c:v>EpgpSJDW4dI</c:v>
                </c:pt>
                <c:pt idx="5473">
                  <c:v>LZ13Ca1teeE</c:v>
                </c:pt>
                <c:pt idx="5474">
                  <c:v>EhCiI4xvpmw</c:v>
                </c:pt>
                <c:pt idx="5475">
                  <c:v>1GeKATQ6KIs</c:v>
                </c:pt>
                <c:pt idx="5476">
                  <c:v>IktpQR9sTi8</c:v>
                </c:pt>
                <c:pt idx="5477">
                  <c:v>f_OLukVg2lA</c:v>
                </c:pt>
                <c:pt idx="5478">
                  <c:v>BWHQprSO4rE</c:v>
                </c:pt>
                <c:pt idx="5479">
                  <c:v>8sUK-euZUCU</c:v>
                </c:pt>
                <c:pt idx="5480">
                  <c:v>TTrsDfabR8I</c:v>
                </c:pt>
                <c:pt idx="5481">
                  <c:v>vz-U3fjk7zw</c:v>
                </c:pt>
                <c:pt idx="5482">
                  <c:v>y_lUJ911BeQ</c:v>
                </c:pt>
                <c:pt idx="5483">
                  <c:v>oYuhTr5MdfE</c:v>
                </c:pt>
                <c:pt idx="5484">
                  <c:v>BpKAC1Am_l4</c:v>
                </c:pt>
                <c:pt idx="5485">
                  <c:v>ulucaNBq-Ok</c:v>
                </c:pt>
                <c:pt idx="5486">
                  <c:v>xRJ3mdHEqOg</c:v>
                </c:pt>
                <c:pt idx="5487">
                  <c:v>gYlu8bCEOuI</c:v>
                </c:pt>
                <c:pt idx="5488">
                  <c:v>D6WQau84KDI</c:v>
                </c:pt>
                <c:pt idx="5489">
                  <c:v>2sTiomRu41A</c:v>
                </c:pt>
                <c:pt idx="5490">
                  <c:v>x5sbmivMA8I</c:v>
                </c:pt>
                <c:pt idx="5491">
                  <c:v>MUJifsg-PVE</c:v>
                </c:pt>
                <c:pt idx="5492">
                  <c:v>cSInMv95fdU</c:v>
                </c:pt>
                <c:pt idx="5493">
                  <c:v>pqAjMIR--G4</c:v>
                </c:pt>
                <c:pt idx="5494">
                  <c:v>lsCR6OY8U7k</c:v>
                </c:pt>
                <c:pt idx="5495">
                  <c:v>Pxjh70GbzXA</c:v>
                </c:pt>
                <c:pt idx="5496">
                  <c:v>_-a5Wv0b3mY</c:v>
                </c:pt>
                <c:pt idx="5497">
                  <c:v>N8MrRlKXqlI</c:v>
                </c:pt>
                <c:pt idx="5498">
                  <c:v>ImF8A_65p5g</c:v>
                </c:pt>
                <c:pt idx="5499">
                  <c:v>KhnAmg1rm3k</c:v>
                </c:pt>
                <c:pt idx="5500">
                  <c:v>p_ZD4rfqmnw</c:v>
                </c:pt>
                <c:pt idx="5501">
                  <c:v>5vCu4v59XnY</c:v>
                </c:pt>
                <c:pt idx="5502">
                  <c:v>gMTTvjbIjgM</c:v>
                </c:pt>
                <c:pt idx="5503">
                  <c:v>ISaPWeBTnRY</c:v>
                </c:pt>
                <c:pt idx="5504">
                  <c:v>FoP-4NFGNzs</c:v>
                </c:pt>
                <c:pt idx="5505">
                  <c:v>zawzRXSPyjs</c:v>
                </c:pt>
                <c:pt idx="5506">
                  <c:v>9CCaDaKeGUc</c:v>
                </c:pt>
                <c:pt idx="5507">
                  <c:v>tYIklp_LdtU</c:v>
                </c:pt>
                <c:pt idx="5508">
                  <c:v>ZoRAKDLFbnY</c:v>
                </c:pt>
                <c:pt idx="5509">
                  <c:v>miA6I_YcydE</c:v>
                </c:pt>
                <c:pt idx="5510">
                  <c:v>N63d4Vla3xI</c:v>
                </c:pt>
                <c:pt idx="5511">
                  <c:v>MctN1IV6tJg</c:v>
                </c:pt>
                <c:pt idx="5512">
                  <c:v>aDl3FL2ML1U</c:v>
                </c:pt>
                <c:pt idx="5513">
                  <c:v>Em5tuqpMsNc</c:v>
                </c:pt>
                <c:pt idx="5514">
                  <c:v>1Tq7tuNiJ6k</c:v>
                </c:pt>
                <c:pt idx="5515">
                  <c:v>f1KB4DdBrt8</c:v>
                </c:pt>
                <c:pt idx="5516">
                  <c:v>3-HPZFsCmSw</c:v>
                </c:pt>
                <c:pt idx="5517">
                  <c:v>6GRP6a9JL0A</c:v>
                </c:pt>
                <c:pt idx="5518">
                  <c:v>aAeCWVk-W9A</c:v>
                </c:pt>
                <c:pt idx="5519">
                  <c:v>I1N-ndwrD8k</c:v>
                </c:pt>
                <c:pt idx="5520">
                  <c:v>oReFciYXgiM</c:v>
                </c:pt>
                <c:pt idx="5521">
                  <c:v>2mCnNNGvpuc</c:v>
                </c:pt>
                <c:pt idx="5522">
                  <c:v>GZea3iMYy3k</c:v>
                </c:pt>
                <c:pt idx="5523">
                  <c:v>o02tvRGHOQs</c:v>
                </c:pt>
                <c:pt idx="5524">
                  <c:v>C4sQB5uGX8Q</c:v>
                </c:pt>
                <c:pt idx="5525">
                  <c:v>s7rWg-LfnTE</c:v>
                </c:pt>
                <c:pt idx="5526">
                  <c:v>guZJF32nMcw</c:v>
                </c:pt>
                <c:pt idx="5527">
                  <c:v>DE0KjD3FSBQ</c:v>
                </c:pt>
                <c:pt idx="5528">
                  <c:v>zOOmEDwPJX0</c:v>
                </c:pt>
                <c:pt idx="5529">
                  <c:v>2HuFeeCfOBA</c:v>
                </c:pt>
                <c:pt idx="5530">
                  <c:v>6P_7oVl3XWI</c:v>
                </c:pt>
                <c:pt idx="5531">
                  <c:v>uEhSwoARDLI</c:v>
                </c:pt>
                <c:pt idx="5532">
                  <c:v>NP06n2oe8Kw</c:v>
                </c:pt>
                <c:pt idx="5533">
                  <c:v>N4LWQoEQZn8</c:v>
                </c:pt>
                <c:pt idx="5534">
                  <c:v>aemnUmMoPfM</c:v>
                </c:pt>
                <c:pt idx="5535">
                  <c:v>uqIimB2dt4s</c:v>
                </c:pt>
                <c:pt idx="5536">
                  <c:v>PJWBgE0nPkg</c:v>
                </c:pt>
                <c:pt idx="5537">
                  <c:v>lxNe0PpdtBY</c:v>
                </c:pt>
                <c:pt idx="5538">
                  <c:v>BDWKy3F9og4</c:v>
                </c:pt>
                <c:pt idx="5539">
                  <c:v>3t1va8Z3LZM</c:v>
                </c:pt>
                <c:pt idx="5540">
                  <c:v>Q0YfHwPoQLw</c:v>
                </c:pt>
                <c:pt idx="5541">
                  <c:v>6RNtjZEHpHs</c:v>
                </c:pt>
                <c:pt idx="5542">
                  <c:v>52ME1nHLzgY</c:v>
                </c:pt>
                <c:pt idx="5543">
                  <c:v>dyk-LRCf_5Y</c:v>
                </c:pt>
                <c:pt idx="5544">
                  <c:v>3qQCjCZRIVo</c:v>
                </c:pt>
                <c:pt idx="5545">
                  <c:v>n53NJNB1T74</c:v>
                </c:pt>
                <c:pt idx="5546">
                  <c:v>cKIjz1sIwRs</c:v>
                </c:pt>
                <c:pt idx="5547">
                  <c:v>PQxHj9_w3Cs</c:v>
                </c:pt>
                <c:pt idx="5548">
                  <c:v>YK60sUNoyVA</c:v>
                </c:pt>
                <c:pt idx="5549">
                  <c:v>XuSnVCwUa5M</c:v>
                </c:pt>
                <c:pt idx="5550">
                  <c:v>ab6JzpWd3wU</c:v>
                </c:pt>
                <c:pt idx="5551">
                  <c:v>QNV6qw65O9A</c:v>
                </c:pt>
                <c:pt idx="5552">
                  <c:v>cs_sWQX45NU</c:v>
                </c:pt>
                <c:pt idx="5553">
                  <c:v>O-Wt0_7Jd80</c:v>
                </c:pt>
                <c:pt idx="5554">
                  <c:v>xiILTSKuCAc</c:v>
                </c:pt>
                <c:pt idx="5555">
                  <c:v>A_OTro_GURY</c:v>
                </c:pt>
                <c:pt idx="5556">
                  <c:v>q6TzcYC3uWY</c:v>
                </c:pt>
                <c:pt idx="5557">
                  <c:v>ZvQ7PK2y3QU</c:v>
                </c:pt>
                <c:pt idx="5558">
                  <c:v>oAGoSgP5tFo</c:v>
                </c:pt>
                <c:pt idx="5559">
                  <c:v>GfiIANUaobk</c:v>
                </c:pt>
                <c:pt idx="5560">
                  <c:v>XODc4o8_lT8</c:v>
                </c:pt>
                <c:pt idx="5561">
                  <c:v>rDDdXd6Cvnc</c:v>
                </c:pt>
                <c:pt idx="5562">
                  <c:v>tiQdD5WhoCM</c:v>
                </c:pt>
                <c:pt idx="5563">
                  <c:v>cnTHUPpfOrE</c:v>
                </c:pt>
                <c:pt idx="5564">
                  <c:v>V74waKNQ3Y4</c:v>
                </c:pt>
                <c:pt idx="5565">
                  <c:v>wxRntPCUnzw</c:v>
                </c:pt>
                <c:pt idx="5566">
                  <c:v>XNi9thjL8k4</c:v>
                </c:pt>
                <c:pt idx="5567">
                  <c:v>734OGrGvK34</c:v>
                </c:pt>
                <c:pt idx="5568">
                  <c:v>89uI4dXHDVk</c:v>
                </c:pt>
                <c:pt idx="5569">
                  <c:v>Ecm7ukyxyyM</c:v>
                </c:pt>
                <c:pt idx="5570">
                  <c:v>7KolfbvdcLI</c:v>
                </c:pt>
                <c:pt idx="5571">
                  <c:v>Sfv6Zzx_15I</c:v>
                </c:pt>
                <c:pt idx="5572">
                  <c:v>fGrv2TSxmR4</c:v>
                </c:pt>
                <c:pt idx="5573">
                  <c:v>vk_plFFiVcA</c:v>
                </c:pt>
                <c:pt idx="5574">
                  <c:v>IjiwFCe2mvI</c:v>
                </c:pt>
                <c:pt idx="5575">
                  <c:v>N7p6nxAjvFI</c:v>
                </c:pt>
                <c:pt idx="5576">
                  <c:v>LcJeiSwnMKE</c:v>
                </c:pt>
                <c:pt idx="5577">
                  <c:v>cyDhgtdZZLQ</c:v>
                </c:pt>
                <c:pt idx="5578">
                  <c:v>GoyB40jdX7Y</c:v>
                </c:pt>
                <c:pt idx="5579">
                  <c:v>ipWfcK1HVdA</c:v>
                </c:pt>
                <c:pt idx="5580">
                  <c:v>mctn16hLzhg</c:v>
                </c:pt>
                <c:pt idx="5581">
                  <c:v>Gp40Uztk3bg</c:v>
                </c:pt>
                <c:pt idx="5582">
                  <c:v>B57nRCvjcqc</c:v>
                </c:pt>
                <c:pt idx="5583">
                  <c:v>g2JZuiu9NhY</c:v>
                </c:pt>
                <c:pt idx="5584">
                  <c:v>PMbq6Zq6b2E</c:v>
                </c:pt>
                <c:pt idx="5585">
                  <c:v>7vizvtqk-3U</c:v>
                </c:pt>
                <c:pt idx="5586">
                  <c:v>su1LWlDAiaA</c:v>
                </c:pt>
                <c:pt idx="5587">
                  <c:v>mnUrFzSC4eI</c:v>
                </c:pt>
                <c:pt idx="5588">
                  <c:v>sHlOHZQacME</c:v>
                </c:pt>
                <c:pt idx="5589">
                  <c:v>GgQcd1mF2uA</c:v>
                </c:pt>
                <c:pt idx="5590">
                  <c:v>qqjZNBRA1No</c:v>
                </c:pt>
                <c:pt idx="5591">
                  <c:v>gqzIT3o2YZ0</c:v>
                </c:pt>
                <c:pt idx="5592">
                  <c:v>Kc22g3yWTIM</c:v>
                </c:pt>
                <c:pt idx="5593">
                  <c:v>g1oEIRxY3XM</c:v>
                </c:pt>
                <c:pt idx="5594">
                  <c:v>Om26P6KKK-Y</c:v>
                </c:pt>
                <c:pt idx="5595">
                  <c:v>madsiEmiEZo</c:v>
                </c:pt>
                <c:pt idx="5596">
                  <c:v>rlwkjeevtZU</c:v>
                </c:pt>
                <c:pt idx="5597">
                  <c:v>kjSX2qC_znk</c:v>
                </c:pt>
                <c:pt idx="5598">
                  <c:v>OrYgh6T10hQ</c:v>
                </c:pt>
                <c:pt idx="5599">
                  <c:v>W3R4GufVf6E</c:v>
                </c:pt>
                <c:pt idx="5600">
                  <c:v>2HsXrT3r1kA</c:v>
                </c:pt>
                <c:pt idx="5601">
                  <c:v>2k1jPj6mLkE</c:v>
                </c:pt>
                <c:pt idx="5602">
                  <c:v>pmqOI5YvbbQ</c:v>
                </c:pt>
                <c:pt idx="5603">
                  <c:v>9l6ZsvNWEtE</c:v>
                </c:pt>
                <c:pt idx="5604">
                  <c:v>dUNeStFgxWs</c:v>
                </c:pt>
                <c:pt idx="5605">
                  <c:v>tM6A7YGqA8k</c:v>
                </c:pt>
                <c:pt idx="5606">
                  <c:v>vpNnkd8CkSs</c:v>
                </c:pt>
                <c:pt idx="5607">
                  <c:v>o2k5DMPcQ18</c:v>
                </c:pt>
                <c:pt idx="5608">
                  <c:v>FwpgEscHqa8</c:v>
                </c:pt>
                <c:pt idx="5609">
                  <c:v>iD6vK5kbxKU</c:v>
                </c:pt>
                <c:pt idx="5610">
                  <c:v>vl5fsXs5X8g</c:v>
                </c:pt>
                <c:pt idx="5611">
                  <c:v>Hc9wODdml0o</c:v>
                </c:pt>
                <c:pt idx="5612">
                  <c:v>kuKF1WICu2M</c:v>
                </c:pt>
                <c:pt idx="5613">
                  <c:v>gjXrm2Q-te4</c:v>
                </c:pt>
                <c:pt idx="5614">
                  <c:v>xHljr_VuTJQ</c:v>
                </c:pt>
                <c:pt idx="5615">
                  <c:v>8LPVjHxXvJM</c:v>
                </c:pt>
                <c:pt idx="5616">
                  <c:v>t7cWvV-XyFI</c:v>
                </c:pt>
                <c:pt idx="5617">
                  <c:v>pAYVAcurhHM</c:v>
                </c:pt>
                <c:pt idx="5618">
                  <c:v>HX1RBvIGsj8</c:v>
                </c:pt>
                <c:pt idx="5619">
                  <c:v>tCnbAAgfxH8</c:v>
                </c:pt>
                <c:pt idx="5620">
                  <c:v>yW8Thgn2udY</c:v>
                </c:pt>
                <c:pt idx="5621">
                  <c:v>YXSbUKHg2to</c:v>
                </c:pt>
                <c:pt idx="5622">
                  <c:v>klHtoR2-x1w</c:v>
                </c:pt>
                <c:pt idx="5623">
                  <c:v>tUg-WLRdRv0</c:v>
                </c:pt>
                <c:pt idx="5624">
                  <c:v>lzZYkRiDOMM</c:v>
                </c:pt>
                <c:pt idx="5625">
                  <c:v>UcTVMck3UIU</c:v>
                </c:pt>
                <c:pt idx="5626">
                  <c:v>oZOh7X1LV4E</c:v>
                </c:pt>
                <c:pt idx="5627">
                  <c:v>3FXsxIdk_jc</c:v>
                </c:pt>
                <c:pt idx="5628">
                  <c:v>TYH_dSW691I</c:v>
                </c:pt>
                <c:pt idx="5629">
                  <c:v>xq_6mXK-5hI</c:v>
                </c:pt>
                <c:pt idx="5630">
                  <c:v>AvgFmr-ckpk</c:v>
                </c:pt>
                <c:pt idx="5631">
                  <c:v>8xUwwOmCSqs</c:v>
                </c:pt>
                <c:pt idx="5632">
                  <c:v>bPca_r9u7VI</c:v>
                </c:pt>
                <c:pt idx="5633">
                  <c:v>tzykZuxlViY</c:v>
                </c:pt>
                <c:pt idx="5634">
                  <c:v>8fK0Zj4-1o0</c:v>
                </c:pt>
                <c:pt idx="5635">
                  <c:v>_CX2mBETlCE</c:v>
                </c:pt>
                <c:pt idx="5636">
                  <c:v>SiFlw8UJQmg</c:v>
                </c:pt>
                <c:pt idx="5637">
                  <c:v>pZvxglfvXR0</c:v>
                </c:pt>
                <c:pt idx="5638">
                  <c:v>kuey7-bMmp4</c:v>
                </c:pt>
                <c:pt idx="5639">
                  <c:v>LR-Ioi2zHMM</c:v>
                </c:pt>
                <c:pt idx="5640">
                  <c:v>KFw4bSFre9A</c:v>
                </c:pt>
                <c:pt idx="5641">
                  <c:v>NyYL_Wa-gP8</c:v>
                </c:pt>
                <c:pt idx="5642">
                  <c:v>Sh4iVLw8gnY</c:v>
                </c:pt>
                <c:pt idx="5643">
                  <c:v>aOSsupaOWYA</c:v>
                </c:pt>
                <c:pt idx="5644">
                  <c:v>Ku3QvP_Xiwo</c:v>
                </c:pt>
                <c:pt idx="5645">
                  <c:v>q-UGkMf_rJU</c:v>
                </c:pt>
                <c:pt idx="5646">
                  <c:v>YjZrN_KnMzs</c:v>
                </c:pt>
                <c:pt idx="5647">
                  <c:v>wJuLc3vgmlU</c:v>
                </c:pt>
                <c:pt idx="5648">
                  <c:v>LQ80-AaFxTs</c:v>
                </c:pt>
                <c:pt idx="5649">
                  <c:v>3HkWCyZDbAo</c:v>
                </c:pt>
                <c:pt idx="5650">
                  <c:v>l8d9zQdUIRY</c:v>
                </c:pt>
                <c:pt idx="5651">
                  <c:v>D9vxBWarpmw</c:v>
                </c:pt>
                <c:pt idx="5652">
                  <c:v>LL0kvohLtoE</c:v>
                </c:pt>
                <c:pt idx="5653">
                  <c:v>S-_UWwiV7rk</c:v>
                </c:pt>
                <c:pt idx="5654">
                  <c:v>vrc9pS3Poms</c:v>
                </c:pt>
                <c:pt idx="5655">
                  <c:v>kpWrFRGhlWA</c:v>
                </c:pt>
                <c:pt idx="5656">
                  <c:v>T8IWFX8h8T8</c:v>
                </c:pt>
                <c:pt idx="5657">
                  <c:v>cbeJkzoQzMQ</c:v>
                </c:pt>
                <c:pt idx="5658">
                  <c:v>3gAZ4Pwyumw</c:v>
                </c:pt>
                <c:pt idx="5659">
                  <c:v>Zy5YzW1-p14</c:v>
                </c:pt>
                <c:pt idx="5660">
                  <c:v>KakQwR2bt-A</c:v>
                </c:pt>
                <c:pt idx="5661">
                  <c:v>DOt_secWopM</c:v>
                </c:pt>
                <c:pt idx="5662">
                  <c:v>94yKLV8k2aE</c:v>
                </c:pt>
                <c:pt idx="5663">
                  <c:v>yS0QXeFz7Uc</c:v>
                </c:pt>
                <c:pt idx="5664">
                  <c:v>JzesyIXtMPk</c:v>
                </c:pt>
                <c:pt idx="5665">
                  <c:v>4csQhMHvQWk</c:v>
                </c:pt>
                <c:pt idx="5666">
                  <c:v>yN0O8UaTnRA</c:v>
                </c:pt>
                <c:pt idx="5667">
                  <c:v>ASXutG8RjrE</c:v>
                </c:pt>
                <c:pt idx="5668">
                  <c:v>M5mFxEFxWrM</c:v>
                </c:pt>
                <c:pt idx="5669">
                  <c:v>Huab6p5HW0E</c:v>
                </c:pt>
                <c:pt idx="5670">
                  <c:v>v5yDOlD2C2A</c:v>
                </c:pt>
                <c:pt idx="5671">
                  <c:v>T025DSIrPTM</c:v>
                </c:pt>
                <c:pt idx="5672">
                  <c:v>xrYD8jazbHI</c:v>
                </c:pt>
                <c:pt idx="5673">
                  <c:v>PDrEK5OuDbk</c:v>
                </c:pt>
                <c:pt idx="5674">
                  <c:v>6VDMKStmFCE</c:v>
                </c:pt>
                <c:pt idx="5675">
                  <c:v>8QX5bAdvWvo</c:v>
                </c:pt>
                <c:pt idx="5676">
                  <c:v>9qFstfJ70E0</c:v>
                </c:pt>
                <c:pt idx="5677">
                  <c:v>fXAlCbVtKB4</c:v>
                </c:pt>
                <c:pt idx="5678">
                  <c:v>O7SyrJCf2ck</c:v>
                </c:pt>
                <c:pt idx="5679">
                  <c:v>HuRYYJdXHXo</c:v>
                </c:pt>
                <c:pt idx="5680">
                  <c:v>SnpkwElXTnM</c:v>
                </c:pt>
                <c:pt idx="5681">
                  <c:v>5UpXnyq4WAU</c:v>
                </c:pt>
                <c:pt idx="5682">
                  <c:v>n4d9cp9sRmQ</c:v>
                </c:pt>
                <c:pt idx="5683">
                  <c:v>A53_PQZo6Pw</c:v>
                </c:pt>
                <c:pt idx="5684">
                  <c:v>R0zRN574yyg</c:v>
                </c:pt>
                <c:pt idx="5685">
                  <c:v>00MDAhT7bdk</c:v>
                </c:pt>
                <c:pt idx="5686">
                  <c:v>MBMQs9OlkMo</c:v>
                </c:pt>
                <c:pt idx="5687">
                  <c:v>3rwpd1PcCdM</c:v>
                </c:pt>
                <c:pt idx="5688">
                  <c:v>4diDhwp3JTU</c:v>
                </c:pt>
                <c:pt idx="5689">
                  <c:v>F0iTExrT4l0</c:v>
                </c:pt>
                <c:pt idx="5690">
                  <c:v>eHfLuSsf50A</c:v>
                </c:pt>
                <c:pt idx="5691">
                  <c:v>dJ8zy0Vt3GQ</c:v>
                </c:pt>
                <c:pt idx="5692">
                  <c:v>ia3PRBhXCD4</c:v>
                </c:pt>
                <c:pt idx="5693">
                  <c:v>T3EEPvaxC1s</c:v>
                </c:pt>
                <c:pt idx="5694">
                  <c:v>f309S9Y6Q5M</c:v>
                </c:pt>
                <c:pt idx="5695">
                  <c:v>JN8WwwaTpIU</c:v>
                </c:pt>
                <c:pt idx="5696">
                  <c:v>JFZMqI-h8E8</c:v>
                </c:pt>
                <c:pt idx="5697">
                  <c:v>BVelWBi82PE</c:v>
                </c:pt>
                <c:pt idx="5698">
                  <c:v>rCDaQp5AuDI</c:v>
                </c:pt>
                <c:pt idx="5699">
                  <c:v>G4g2Kg6wXBc</c:v>
                </c:pt>
                <c:pt idx="5700">
                  <c:v>pzvPSuCyKmw</c:v>
                </c:pt>
                <c:pt idx="5701">
                  <c:v>HhwTvDbsebw</c:v>
                </c:pt>
                <c:pt idx="5702">
                  <c:v>teyGVzguRaY</c:v>
                </c:pt>
                <c:pt idx="5703">
                  <c:v>PYQ5PwVXErI</c:v>
                </c:pt>
                <c:pt idx="5704">
                  <c:v>w30zqrV6D0M</c:v>
                </c:pt>
                <c:pt idx="5705">
                  <c:v>HPDP3-_fl-g</c:v>
                </c:pt>
                <c:pt idx="5706">
                  <c:v>1FJD7jZqZEk</c:v>
                </c:pt>
                <c:pt idx="5707">
                  <c:v>vn9mMeWcgoM</c:v>
                </c:pt>
                <c:pt idx="5708">
                  <c:v>NooW_RbfdWI</c:v>
                </c:pt>
                <c:pt idx="5709">
                  <c:v>266EI7hdjFs</c:v>
                </c:pt>
                <c:pt idx="5710">
                  <c:v>H7ASUQWcyKI</c:v>
                </c:pt>
                <c:pt idx="5711">
                  <c:v>rMQ_TUEwQEs</c:v>
                </c:pt>
                <c:pt idx="5712">
                  <c:v>Tkjy1euut3U</c:v>
                </c:pt>
                <c:pt idx="5713">
                  <c:v>7SrSu2egBD0</c:v>
                </c:pt>
                <c:pt idx="5714">
                  <c:v>bO4WvZOC5qE</c:v>
                </c:pt>
                <c:pt idx="5715">
                  <c:v>e9xvJ_dSaPM</c:v>
                </c:pt>
                <c:pt idx="5716">
                  <c:v>surcS-nuBHs</c:v>
                </c:pt>
                <c:pt idx="5717">
                  <c:v>P3VpXyW9mcg</c:v>
                </c:pt>
                <c:pt idx="5718">
                  <c:v>1BPmz8tBXyA</c:v>
                </c:pt>
                <c:pt idx="5719">
                  <c:v>e4VmGrGGPuU</c:v>
                </c:pt>
                <c:pt idx="5720">
                  <c:v>bA0FMKO_UVc</c:v>
                </c:pt>
                <c:pt idx="5721">
                  <c:v>A6cnxBYU-Rg</c:v>
                </c:pt>
                <c:pt idx="5722">
                  <c:v>SXC_w2_PU3A</c:v>
                </c:pt>
                <c:pt idx="5723">
                  <c:v>EXk7GQB0ico</c:v>
                </c:pt>
                <c:pt idx="5724">
                  <c:v>EjC0r7QvkMg</c:v>
                </c:pt>
                <c:pt idx="5725">
                  <c:v>hZaymtrdZ8g</c:v>
                </c:pt>
                <c:pt idx="5726">
                  <c:v>P-_wNnb1TPo</c:v>
                </c:pt>
                <c:pt idx="5727">
                  <c:v>yf327kvltwI</c:v>
                </c:pt>
                <c:pt idx="5728">
                  <c:v>Wm_vSSlVsV4</c:v>
                </c:pt>
                <c:pt idx="5729">
                  <c:v>mMCEvr3VWqQ</c:v>
                </c:pt>
                <c:pt idx="5730">
                  <c:v>xwxb3wh1up8</c:v>
                </c:pt>
                <c:pt idx="5731">
                  <c:v>vQ3P8Af4WnI</c:v>
                </c:pt>
                <c:pt idx="5732">
                  <c:v>ngX_0tjGuNs</c:v>
                </c:pt>
                <c:pt idx="5733">
                  <c:v>LF3y2wOeGiI</c:v>
                </c:pt>
                <c:pt idx="5734">
                  <c:v>BCCbpfKl_LM</c:v>
                </c:pt>
                <c:pt idx="5735">
                  <c:v>SiduJA4p7SQ</c:v>
                </c:pt>
                <c:pt idx="5736">
                  <c:v>W1gS5u9psCs</c:v>
                </c:pt>
                <c:pt idx="5737">
                  <c:v>bc5oDTmaFWY</c:v>
                </c:pt>
                <c:pt idx="5738">
                  <c:v>JnpYYa_tlwY</c:v>
                </c:pt>
                <c:pt idx="5739">
                  <c:v>3ExbAyLCFX8</c:v>
                </c:pt>
                <c:pt idx="5740">
                  <c:v>RsfUZe606LQ</c:v>
                </c:pt>
                <c:pt idx="5741">
                  <c:v>zFkUxEYHbXs</c:v>
                </c:pt>
                <c:pt idx="5742">
                  <c:v>g_AsFRsDdQs</c:v>
                </c:pt>
                <c:pt idx="5743">
                  <c:v>3_Xz8Dr7R5E</c:v>
                </c:pt>
                <c:pt idx="5744">
                  <c:v>84eljXnsX9g</c:v>
                </c:pt>
                <c:pt idx="5745">
                  <c:v>PAfDcSwQcdI</c:v>
                </c:pt>
                <c:pt idx="5746">
                  <c:v>7xDewvdU26U</c:v>
                </c:pt>
                <c:pt idx="5747">
                  <c:v>gjZ237CBk0A</c:v>
                </c:pt>
                <c:pt idx="5748">
                  <c:v>esJQ-E67xCg</c:v>
                </c:pt>
                <c:pt idx="5749">
                  <c:v>Q4IbblME-30</c:v>
                </c:pt>
                <c:pt idx="5750">
                  <c:v>GaWMigM0Of0</c:v>
                </c:pt>
                <c:pt idx="5751">
                  <c:v>RGsgm1BwUyA</c:v>
                </c:pt>
                <c:pt idx="5752">
                  <c:v>fc_BDy_O-LU</c:v>
                </c:pt>
                <c:pt idx="5753">
                  <c:v>uMmUwJU6W_4</c:v>
                </c:pt>
                <c:pt idx="5754">
                  <c:v>sPFkFjz11VA</c:v>
                </c:pt>
                <c:pt idx="5755">
                  <c:v>tAMLj2EgW68</c:v>
                </c:pt>
                <c:pt idx="5756">
                  <c:v>q1jnwnPgNYw</c:v>
                </c:pt>
                <c:pt idx="5757">
                  <c:v>Z3Lsbcv7XSs</c:v>
                </c:pt>
                <c:pt idx="5758">
                  <c:v>bnAPnc2pq5I</c:v>
                </c:pt>
                <c:pt idx="5759">
                  <c:v>eI5ILb53Dyo</c:v>
                </c:pt>
                <c:pt idx="5760">
                  <c:v>8msycIZUEdY</c:v>
                </c:pt>
                <c:pt idx="5761">
                  <c:v>LkqgsilMq_Q</c:v>
                </c:pt>
                <c:pt idx="5762">
                  <c:v>eaT0ISyeQOE</c:v>
                </c:pt>
                <c:pt idx="5763">
                  <c:v>8Nr7q7-3qOw</c:v>
                </c:pt>
                <c:pt idx="5764">
                  <c:v>p19qiGKZmfA</c:v>
                </c:pt>
                <c:pt idx="5765">
                  <c:v>RU6Y6ZRkP9Y</c:v>
                </c:pt>
                <c:pt idx="5766">
                  <c:v>QVtqLwl1MLU</c:v>
                </c:pt>
                <c:pt idx="5767">
                  <c:v>2OGCfWrJ5XI</c:v>
                </c:pt>
                <c:pt idx="5768">
                  <c:v>BuBX0k_FZtg</c:v>
                </c:pt>
                <c:pt idx="5769">
                  <c:v>asq8SwB5ytM</c:v>
                </c:pt>
                <c:pt idx="5770">
                  <c:v>lprgKLNWdAg</c:v>
                </c:pt>
                <c:pt idx="5771">
                  <c:v>OSKQ175B26Q</c:v>
                </c:pt>
                <c:pt idx="5772">
                  <c:v>VS6L_gDpXcM</c:v>
                </c:pt>
                <c:pt idx="5773">
                  <c:v>oujqxc3RV5g</c:v>
                </c:pt>
                <c:pt idx="5774">
                  <c:v>CmgDzkbGJp4</c:v>
                </c:pt>
                <c:pt idx="5775">
                  <c:v>0Oz9JONPBgc</c:v>
                </c:pt>
                <c:pt idx="5776">
                  <c:v>XSa0XSKM0QU</c:v>
                </c:pt>
                <c:pt idx="5777">
                  <c:v>qTIL_8K2ClA</c:v>
                </c:pt>
                <c:pt idx="5778">
                  <c:v>ZLHWcpH6qx0</c:v>
                </c:pt>
                <c:pt idx="5779">
                  <c:v>e95ZcmNi_hQ</c:v>
                </c:pt>
                <c:pt idx="5780">
                  <c:v>l4XOm1iJuaM</c:v>
                </c:pt>
                <c:pt idx="5781">
                  <c:v>PGNx6iPAz1Y</c:v>
                </c:pt>
                <c:pt idx="5782">
                  <c:v>ctuX3fixE9I</c:v>
                </c:pt>
                <c:pt idx="5783">
                  <c:v>bY232K6cLV0</c:v>
                </c:pt>
                <c:pt idx="5784">
                  <c:v>jr0THyOw4h0</c:v>
                </c:pt>
                <c:pt idx="5785">
                  <c:v>5iAgjZn_-dE</c:v>
                </c:pt>
                <c:pt idx="5786">
                  <c:v>3Azh-UOxtmc</c:v>
                </c:pt>
                <c:pt idx="5787">
                  <c:v>Yp57o8nEw4A</c:v>
                </c:pt>
                <c:pt idx="5788">
                  <c:v>EUZiq_I9yA4</c:v>
                </c:pt>
                <c:pt idx="5789">
                  <c:v>ruKECFkcqqg</c:v>
                </c:pt>
                <c:pt idx="5790">
                  <c:v>LDwue1atp78</c:v>
                </c:pt>
                <c:pt idx="5791">
                  <c:v>e_gFKDMb0FQ</c:v>
                </c:pt>
                <c:pt idx="5792">
                  <c:v>iqzJa8FGpyw</c:v>
                </c:pt>
                <c:pt idx="5793">
                  <c:v>aBoxbN6ifsk</c:v>
                </c:pt>
                <c:pt idx="5794">
                  <c:v>TGav04cuoBI</c:v>
                </c:pt>
                <c:pt idx="5795">
                  <c:v>2aNMFQPQmwo</c:v>
                </c:pt>
                <c:pt idx="5796">
                  <c:v>36dGlreYX6o</c:v>
                </c:pt>
                <c:pt idx="5797">
                  <c:v>AG8yHJ7N5eI</c:v>
                </c:pt>
                <c:pt idx="5798">
                  <c:v>psKWR8IB528</c:v>
                </c:pt>
                <c:pt idx="5799">
                  <c:v>V74QP00JuXg</c:v>
                </c:pt>
                <c:pt idx="5800">
                  <c:v>QKYHGnCwRMQ</c:v>
                </c:pt>
                <c:pt idx="5801">
                  <c:v>b6zgN86N0kw</c:v>
                </c:pt>
                <c:pt idx="5802">
                  <c:v>aCDKULGwsps</c:v>
                </c:pt>
                <c:pt idx="5803">
                  <c:v>ggoeWxrJTY4</c:v>
                </c:pt>
                <c:pt idx="5804">
                  <c:v>wiF-WlWS3dE</c:v>
                </c:pt>
                <c:pt idx="5805">
                  <c:v>KnRDvKvZZb4</c:v>
                </c:pt>
                <c:pt idx="5806">
                  <c:v>J6YJ90abnc8</c:v>
                </c:pt>
                <c:pt idx="5807">
                  <c:v>rb9P_2yQZCI</c:v>
                </c:pt>
                <c:pt idx="5808">
                  <c:v>0UM_FOOYVXs</c:v>
                </c:pt>
                <c:pt idx="5809">
                  <c:v>c3jz0T1fepE</c:v>
                </c:pt>
                <c:pt idx="5810">
                  <c:v>Og7NUPoS9JU</c:v>
                </c:pt>
                <c:pt idx="5811">
                  <c:v>7F-xwlWW0dk</c:v>
                </c:pt>
                <c:pt idx="5812">
                  <c:v>48PQ3SGK34U</c:v>
                </c:pt>
                <c:pt idx="5813">
                  <c:v>hPzCsnKzyKA</c:v>
                </c:pt>
                <c:pt idx="5814">
                  <c:v>lK91826fm3M</c:v>
                </c:pt>
                <c:pt idx="5815">
                  <c:v>5KO5E-ROWro</c:v>
                </c:pt>
                <c:pt idx="5816">
                  <c:v>0QUe8xkpygw</c:v>
                </c:pt>
                <c:pt idx="5817">
                  <c:v>0KOmu6JtZ9o</c:v>
                </c:pt>
                <c:pt idx="5818">
                  <c:v>QoSbAOZrJwQ</c:v>
                </c:pt>
                <c:pt idx="5819">
                  <c:v>iPimqm8a1Nk</c:v>
                </c:pt>
                <c:pt idx="5820">
                  <c:v>iqY6FEgocgI</c:v>
                </c:pt>
                <c:pt idx="5821">
                  <c:v>qVLLNkCkgiw</c:v>
                </c:pt>
                <c:pt idx="5822">
                  <c:v>3sm7AHkkHUI</c:v>
                </c:pt>
                <c:pt idx="5823">
                  <c:v>CaNIlCM5G2o</c:v>
                </c:pt>
                <c:pt idx="5824">
                  <c:v>UH1JCG1xSas</c:v>
                </c:pt>
                <c:pt idx="5825">
                  <c:v>APzHU4dHhMA</c:v>
                </c:pt>
                <c:pt idx="5826">
                  <c:v>IXOnxTmI3k0</c:v>
                </c:pt>
                <c:pt idx="5827">
                  <c:v>W8t844YljSs</c:v>
                </c:pt>
                <c:pt idx="5828">
                  <c:v>4jlzBKYIhjc</c:v>
                </c:pt>
                <c:pt idx="5829">
                  <c:v>TfTDVXXs5LE</c:v>
                </c:pt>
                <c:pt idx="5830">
                  <c:v>eUlHRJSQF3o</c:v>
                </c:pt>
                <c:pt idx="5831">
                  <c:v>Ewi757UviI8</c:v>
                </c:pt>
                <c:pt idx="5832">
                  <c:v>v7mH7ZOSYA0</c:v>
                </c:pt>
                <c:pt idx="5833">
                  <c:v>tJOMk4zpU0I</c:v>
                </c:pt>
                <c:pt idx="5834">
                  <c:v>oaO6FovuY1s</c:v>
                </c:pt>
                <c:pt idx="5835">
                  <c:v>x2W2i6_wcKo</c:v>
                </c:pt>
                <c:pt idx="5836">
                  <c:v>B8vpwf8rIHk</c:v>
                </c:pt>
                <c:pt idx="5837">
                  <c:v>2z8tMpPdK2U</c:v>
                </c:pt>
                <c:pt idx="5838">
                  <c:v>B0jItb1pcOQ</c:v>
                </c:pt>
                <c:pt idx="5839">
                  <c:v>EPQu-5oz-jA</c:v>
                </c:pt>
                <c:pt idx="5840">
                  <c:v>cuPnkpruj4Q</c:v>
                </c:pt>
                <c:pt idx="5841">
                  <c:v>4g_XQpyDVE4</c:v>
                </c:pt>
                <c:pt idx="5842">
                  <c:v>PSSxIjuS-aY</c:v>
                </c:pt>
                <c:pt idx="5843">
                  <c:v>dfHWB8uRLvk</c:v>
                </c:pt>
                <c:pt idx="5844">
                  <c:v>OtsZ547Tbs0</c:v>
                </c:pt>
                <c:pt idx="5845">
                  <c:v>uuENwoAGhrc</c:v>
                </c:pt>
                <c:pt idx="5846">
                  <c:v>4N00K8k0NWI</c:v>
                </c:pt>
                <c:pt idx="5847">
                  <c:v>i2AWgeqSuy4</c:v>
                </c:pt>
                <c:pt idx="5848">
                  <c:v>jJ1AT4Rz8Vc</c:v>
                </c:pt>
                <c:pt idx="5849">
                  <c:v>CyHed4iPfEY</c:v>
                </c:pt>
                <c:pt idx="5850">
                  <c:v>SXAX70gDK_M</c:v>
                </c:pt>
                <c:pt idx="5851">
                  <c:v>HDOzLpMZ50Q</c:v>
                </c:pt>
                <c:pt idx="5852">
                  <c:v>R2MPJyxPDiM</c:v>
                </c:pt>
                <c:pt idx="5853">
                  <c:v>ZwJfSw3IEDI</c:v>
                </c:pt>
                <c:pt idx="5854">
                  <c:v>XepYtZJ1gHU</c:v>
                </c:pt>
                <c:pt idx="5855">
                  <c:v>h3doP22HXCE</c:v>
                </c:pt>
                <c:pt idx="5856">
                  <c:v>fSXayhoEe9k</c:v>
                </c:pt>
                <c:pt idx="5857">
                  <c:v>vxnp_i0m80I</c:v>
                </c:pt>
                <c:pt idx="5858">
                  <c:v>nQino2t96Ns</c:v>
                </c:pt>
                <c:pt idx="5859">
                  <c:v>Jzw7Zgycrb8</c:v>
                </c:pt>
                <c:pt idx="5860">
                  <c:v>fkdPw4ttAeo</c:v>
                </c:pt>
                <c:pt idx="5861">
                  <c:v>jXyz70Ss-bM</c:v>
                </c:pt>
                <c:pt idx="5862">
                  <c:v>1_4sD883GIg</c:v>
                </c:pt>
                <c:pt idx="5863">
                  <c:v>1EfSKoQFPnQ</c:v>
                </c:pt>
                <c:pt idx="5864">
                  <c:v>WqhHRCaPm40</c:v>
                </c:pt>
                <c:pt idx="5865">
                  <c:v>bfNXQS5VW48</c:v>
                </c:pt>
                <c:pt idx="5866">
                  <c:v>JerOYDOIxog</c:v>
                </c:pt>
                <c:pt idx="5867">
                  <c:v>MlLaqRRbRoU</c:v>
                </c:pt>
                <c:pt idx="5868">
                  <c:v>FiFiyM3MHfo</c:v>
                </c:pt>
                <c:pt idx="5869">
                  <c:v>q2eeCtzJvV8</c:v>
                </c:pt>
                <c:pt idx="5870">
                  <c:v>bLsovFqrXdo</c:v>
                </c:pt>
                <c:pt idx="5871">
                  <c:v>xgxubjvzI0g</c:v>
                </c:pt>
                <c:pt idx="5872">
                  <c:v>r5y262l4xKg</c:v>
                </c:pt>
                <c:pt idx="5873">
                  <c:v>tCqNlEdWXZ4</c:v>
                </c:pt>
                <c:pt idx="5874">
                  <c:v>o3BplLJ7FKk</c:v>
                </c:pt>
                <c:pt idx="5875">
                  <c:v>m6XFoN8qD2A</c:v>
                </c:pt>
                <c:pt idx="5876">
                  <c:v>hrF3tsB3xdE</c:v>
                </c:pt>
                <c:pt idx="5877">
                  <c:v>g9_GRUdnMEA</c:v>
                </c:pt>
                <c:pt idx="5878">
                  <c:v>gkMHTbSE280</c:v>
                </c:pt>
                <c:pt idx="5879">
                  <c:v>KRw9cGWawnA</c:v>
                </c:pt>
                <c:pt idx="5880">
                  <c:v>Y66RtfQ6JHw</c:v>
                </c:pt>
                <c:pt idx="5881">
                  <c:v>bC4QKnZSGew</c:v>
                </c:pt>
                <c:pt idx="5882">
                  <c:v>mRIRatzbPHA</c:v>
                </c:pt>
                <c:pt idx="5883">
                  <c:v>YiJb8b4F10U</c:v>
                </c:pt>
                <c:pt idx="5884">
                  <c:v>LZ6vRA0c9ms</c:v>
                </c:pt>
                <c:pt idx="5885">
                  <c:v>KvxKV4tQewU</c:v>
                </c:pt>
                <c:pt idx="5886">
                  <c:v>318pPIVpo50</c:v>
                </c:pt>
                <c:pt idx="5887">
                  <c:v>kFlaZL3ki0k</c:v>
                </c:pt>
                <c:pt idx="5888">
                  <c:v>qb4lWr-hXPg</c:v>
                </c:pt>
                <c:pt idx="5889">
                  <c:v>TQHs6pz-nMk</c:v>
                </c:pt>
                <c:pt idx="5890">
                  <c:v>lVE456ceg7A</c:v>
                </c:pt>
                <c:pt idx="5891">
                  <c:v>yvlECdM1rI8</c:v>
                </c:pt>
                <c:pt idx="5892">
                  <c:v>v3N6i39c1E0</c:v>
                </c:pt>
                <c:pt idx="5893">
                  <c:v>v06UN6BrJvc</c:v>
                </c:pt>
                <c:pt idx="5894">
                  <c:v>F0c9WalOIh4</c:v>
                </c:pt>
                <c:pt idx="5895">
                  <c:v>mVAQYxO-Utg</c:v>
                </c:pt>
                <c:pt idx="5896">
                  <c:v>py2Z-UNKtes</c:v>
                </c:pt>
                <c:pt idx="5897">
                  <c:v>fNae7vXuze8</c:v>
                </c:pt>
                <c:pt idx="5898">
                  <c:v>PRkFWaUVAZE</c:v>
                </c:pt>
                <c:pt idx="5899">
                  <c:v>XCMyDvUqQnY</c:v>
                </c:pt>
                <c:pt idx="5900">
                  <c:v>UKkNcfTvVjI</c:v>
                </c:pt>
                <c:pt idx="5901">
                  <c:v>RFVROHwWO6A</c:v>
                </c:pt>
                <c:pt idx="5902">
                  <c:v>4lIFlcDKn44</c:v>
                </c:pt>
                <c:pt idx="5903">
                  <c:v>uZvJWG6FeHg</c:v>
                </c:pt>
                <c:pt idx="5904">
                  <c:v>5BSG4znwLWA</c:v>
                </c:pt>
                <c:pt idx="5905">
                  <c:v>2Yj7dHCAtiQ</c:v>
                </c:pt>
                <c:pt idx="5906">
                  <c:v>TSblrnXKfkE</c:v>
                </c:pt>
                <c:pt idx="5907">
                  <c:v>8MJeOafIASU</c:v>
                </c:pt>
                <c:pt idx="5908">
                  <c:v>3g6p7UGUvww</c:v>
                </c:pt>
                <c:pt idx="5909">
                  <c:v>TrTWYQNaNBA</c:v>
                </c:pt>
                <c:pt idx="5910">
                  <c:v>8LFHKnlZ9kw</c:v>
                </c:pt>
                <c:pt idx="5911">
                  <c:v>XN3Inmw--V8</c:v>
                </c:pt>
                <c:pt idx="5912">
                  <c:v>L3Sds-MAdFg</c:v>
                </c:pt>
                <c:pt idx="5913">
                  <c:v>k1ZNNkTcP9w</c:v>
                </c:pt>
                <c:pt idx="5914">
                  <c:v>nzQGITCVPJg</c:v>
                </c:pt>
                <c:pt idx="5915">
                  <c:v>oUTuhhd09GI</c:v>
                </c:pt>
                <c:pt idx="5916">
                  <c:v>6tNfR9wukjE</c:v>
                </c:pt>
                <c:pt idx="5917">
                  <c:v>WhZ-9aJXsXY</c:v>
                </c:pt>
                <c:pt idx="5918">
                  <c:v>4BD0jvKhFPk</c:v>
                </c:pt>
                <c:pt idx="5919">
                  <c:v>t7I8EBOTx8Y</c:v>
                </c:pt>
                <c:pt idx="5920">
                  <c:v>rQuVqiRZGsw</c:v>
                </c:pt>
                <c:pt idx="5921">
                  <c:v>B5dXwhhD9NU</c:v>
                </c:pt>
                <c:pt idx="5922">
                  <c:v>2ZEa2NpzQus</c:v>
                </c:pt>
                <c:pt idx="5923">
                  <c:v>2QMjAiy_2t8</c:v>
                </c:pt>
                <c:pt idx="5924">
                  <c:v>XD0lxNiZ7mE</c:v>
                </c:pt>
                <c:pt idx="5925">
                  <c:v>iZgN7Xo66xk</c:v>
                </c:pt>
                <c:pt idx="5926">
                  <c:v>IOM89IbXUSI</c:v>
                </c:pt>
                <c:pt idx="5927">
                  <c:v>3Azs1fs9vNc</c:v>
                </c:pt>
                <c:pt idx="5928">
                  <c:v>XS9BYn23cjo</c:v>
                </c:pt>
                <c:pt idx="5929">
                  <c:v>EmpoRYLF3JY</c:v>
                </c:pt>
                <c:pt idx="5930">
                  <c:v>3rrkcdKFN0o</c:v>
                </c:pt>
                <c:pt idx="5931">
                  <c:v>91YGsDA4Ejo</c:v>
                </c:pt>
                <c:pt idx="5932">
                  <c:v>IALFEnYAEns</c:v>
                </c:pt>
                <c:pt idx="5933">
                  <c:v>gPuxJYAuT_g</c:v>
                </c:pt>
                <c:pt idx="5934">
                  <c:v>daDh5JJdLYw</c:v>
                </c:pt>
                <c:pt idx="5935">
                  <c:v>17Otyekfq00</c:v>
                </c:pt>
                <c:pt idx="5936">
                  <c:v>IpL8GkC_qEs</c:v>
                </c:pt>
                <c:pt idx="5937">
                  <c:v>3t6Lu4_HWFg</c:v>
                </c:pt>
                <c:pt idx="5938">
                  <c:v>n-k_bY41BY0</c:v>
                </c:pt>
                <c:pt idx="5939">
                  <c:v>tLX5_CghzpQ</c:v>
                </c:pt>
                <c:pt idx="5940">
                  <c:v>xpK4tK4DenY</c:v>
                </c:pt>
                <c:pt idx="5941">
                  <c:v>a7KoGVrVvRk</c:v>
                </c:pt>
                <c:pt idx="5942">
                  <c:v>NwV4wn18Ys8</c:v>
                </c:pt>
                <c:pt idx="5943">
                  <c:v>JUW6SxcHAxw</c:v>
                </c:pt>
                <c:pt idx="5944">
                  <c:v>czGoVtyEoH4</c:v>
                </c:pt>
                <c:pt idx="5945">
                  <c:v>tZ5sEAG4ty0</c:v>
                </c:pt>
                <c:pt idx="5946">
                  <c:v>hT_U30QZwjI</c:v>
                </c:pt>
                <c:pt idx="5947">
                  <c:v>yK5j04MDxMg</c:v>
                </c:pt>
                <c:pt idx="5948">
                  <c:v>rHhAOOsR0R4</c:v>
                </c:pt>
                <c:pt idx="5949">
                  <c:v>Kw7zXe-X_8c</c:v>
                </c:pt>
                <c:pt idx="5950">
                  <c:v>zVbsJSTt8n8</c:v>
                </c:pt>
                <c:pt idx="5951">
                  <c:v>UTGhaSdMCD8</c:v>
                </c:pt>
                <c:pt idx="5952">
                  <c:v>27fN92FCUdY</c:v>
                </c:pt>
                <c:pt idx="5953">
                  <c:v>KIjGEHiORXM</c:v>
                </c:pt>
                <c:pt idx="5954">
                  <c:v>H004NqRA-_c</c:v>
                </c:pt>
                <c:pt idx="5955">
                  <c:v>fsOJxLSncI0</c:v>
                </c:pt>
                <c:pt idx="5956">
                  <c:v>WfenqQu_qE4</c:v>
                </c:pt>
                <c:pt idx="5957">
                  <c:v>rmCD_Hv2XmY</c:v>
                </c:pt>
                <c:pt idx="5958">
                  <c:v>bfChLrKb4WE</c:v>
                </c:pt>
                <c:pt idx="5959">
                  <c:v>NE2MJS6GSME</c:v>
                </c:pt>
                <c:pt idx="5960">
                  <c:v>_KRN6cxGZvs</c:v>
                </c:pt>
                <c:pt idx="5961">
                  <c:v>rXZj8KuFZEc</c:v>
                </c:pt>
                <c:pt idx="5962">
                  <c:v>qGMsDi_zAC0</c:v>
                </c:pt>
                <c:pt idx="5963">
                  <c:v>lbtpCyckANI</c:v>
                </c:pt>
                <c:pt idx="5964">
                  <c:v>YsKbiYWfhxU</c:v>
                </c:pt>
                <c:pt idx="5965">
                  <c:v>Ch6aNppr8Gw</c:v>
                </c:pt>
                <c:pt idx="5966">
                  <c:v>nHEc5vfbHio</c:v>
                </c:pt>
                <c:pt idx="5967">
                  <c:v>_V-Rx1r-FHQ</c:v>
                </c:pt>
                <c:pt idx="5968">
                  <c:v>eBkNJ0_6enw</c:v>
                </c:pt>
                <c:pt idx="5969">
                  <c:v>3sI_lSkeLGk</c:v>
                </c:pt>
                <c:pt idx="5970">
                  <c:v>YjYL5toRu6M</c:v>
                </c:pt>
                <c:pt idx="5971">
                  <c:v>FMoRWmsZP8c</c:v>
                </c:pt>
                <c:pt idx="5972">
                  <c:v>klvNUymFSFc</c:v>
                </c:pt>
                <c:pt idx="5973">
                  <c:v>d412OFi8QfE</c:v>
                </c:pt>
                <c:pt idx="5974">
                  <c:v>9XLCljPAnVE</c:v>
                </c:pt>
                <c:pt idx="5975">
                  <c:v>bqqH36pX8N8</c:v>
                </c:pt>
                <c:pt idx="5976">
                  <c:v>YFj69NJJqm8</c:v>
                </c:pt>
                <c:pt idx="5977">
                  <c:v>ePXc-hGI05U</c:v>
                </c:pt>
                <c:pt idx="5978">
                  <c:v>RsNcJUTJuzU</c:v>
                </c:pt>
                <c:pt idx="5979">
                  <c:v>Vy7NiUfzBTM</c:v>
                </c:pt>
                <c:pt idx="5980">
                  <c:v>kXwracSOrvM</c:v>
                </c:pt>
                <c:pt idx="5981">
                  <c:v>Sl-EU68P6w4</c:v>
                </c:pt>
                <c:pt idx="5982">
                  <c:v>EYBGrkSh7EQ</c:v>
                </c:pt>
                <c:pt idx="5983">
                  <c:v>lSQ8cvU24-w</c:v>
                </c:pt>
                <c:pt idx="5984">
                  <c:v>pa2dhXCzxig</c:v>
                </c:pt>
                <c:pt idx="5985">
                  <c:v>H8lwI1StN4g</c:v>
                </c:pt>
                <c:pt idx="5986">
                  <c:v>bY5tNIoGxOE</c:v>
                </c:pt>
                <c:pt idx="5987">
                  <c:v>YAxdzbjnG14</c:v>
                </c:pt>
                <c:pt idx="5988">
                  <c:v>a2i6_D-S-zo</c:v>
                </c:pt>
                <c:pt idx="5989">
                  <c:v>7aQLw2XO99s</c:v>
                </c:pt>
                <c:pt idx="5990">
                  <c:v>GFgTQf-1J_Y</c:v>
                </c:pt>
                <c:pt idx="5991">
                  <c:v>AAuSqqFBJTY</c:v>
                </c:pt>
                <c:pt idx="5992">
                  <c:v>V18xUjrg4uk</c:v>
                </c:pt>
                <c:pt idx="5993">
                  <c:v>17HRU2Hd8Fo</c:v>
                </c:pt>
                <c:pt idx="5994">
                  <c:v>frAZ4UT7moE</c:v>
                </c:pt>
                <c:pt idx="5995">
                  <c:v>i6JEjNvA83g</c:v>
                </c:pt>
                <c:pt idx="5996">
                  <c:v>8ftW6N2n0mo</c:v>
                </c:pt>
                <c:pt idx="5997">
                  <c:v>969BPGwCbB0</c:v>
                </c:pt>
                <c:pt idx="5998">
                  <c:v>ktG6QDmJOU0</c:v>
                </c:pt>
                <c:pt idx="5999">
                  <c:v>bWC6Ec0xwDo</c:v>
                </c:pt>
                <c:pt idx="6000">
                  <c:v>MfZKOiaq0sU</c:v>
                </c:pt>
                <c:pt idx="6001">
                  <c:v>vmoL-XXbDuA</c:v>
                </c:pt>
                <c:pt idx="6002">
                  <c:v>sUG5odXzKFI</c:v>
                </c:pt>
                <c:pt idx="6003">
                  <c:v>SUpPJYfAUYA</c:v>
                </c:pt>
                <c:pt idx="6004">
                  <c:v>a-MtdKiGkiw</c:v>
                </c:pt>
                <c:pt idx="6005">
                  <c:v>WmomfVQHpho</c:v>
                </c:pt>
                <c:pt idx="6006">
                  <c:v>HJfBHUTCAO8</c:v>
                </c:pt>
                <c:pt idx="6007">
                  <c:v>rPVdWnVduH8</c:v>
                </c:pt>
                <c:pt idx="6008">
                  <c:v>Y7xkYhA2MuU</c:v>
                </c:pt>
                <c:pt idx="6009">
                  <c:v>K4MIJ5e6lUw</c:v>
                </c:pt>
                <c:pt idx="6010">
                  <c:v>f79RGg-5G70</c:v>
                </c:pt>
                <c:pt idx="6011">
                  <c:v>Mx_hde4pVVY</c:v>
                </c:pt>
                <c:pt idx="6012">
                  <c:v>fSoX51qcF9c</c:v>
                </c:pt>
                <c:pt idx="6013">
                  <c:v>68RdYrxR3lE</c:v>
                </c:pt>
                <c:pt idx="6014">
                  <c:v>XIxhAgP1NY0</c:v>
                </c:pt>
                <c:pt idx="6015">
                  <c:v>A1b3d_lsHeA</c:v>
                </c:pt>
                <c:pt idx="6016">
                  <c:v>To8Qly-ke1E</c:v>
                </c:pt>
                <c:pt idx="6017">
                  <c:v>1scGad5lGlU</c:v>
                </c:pt>
                <c:pt idx="6018">
                  <c:v>yoasJ5TXoCg</c:v>
                </c:pt>
                <c:pt idx="6019">
                  <c:v>KcoWdDrPkaE</c:v>
                </c:pt>
                <c:pt idx="6020">
                  <c:v>ZTZrWUQywyA</c:v>
                </c:pt>
                <c:pt idx="6021">
                  <c:v>TNECzJkHO9I</c:v>
                </c:pt>
                <c:pt idx="6022">
                  <c:v>GXO2JCMvE0A</c:v>
                </c:pt>
                <c:pt idx="6023">
                  <c:v>7Nv1KoqM6vc</c:v>
                </c:pt>
                <c:pt idx="6024">
                  <c:v>HRyk1MLYf1E</c:v>
                </c:pt>
                <c:pt idx="6025">
                  <c:v>PgAy3LJuk7c</c:v>
                </c:pt>
                <c:pt idx="6026">
                  <c:v>vAoYxP1cdQc</c:v>
                </c:pt>
                <c:pt idx="6027">
                  <c:v>dyOU7PFGkzE</c:v>
                </c:pt>
                <c:pt idx="6028">
                  <c:v>fg56vH7uyMw</c:v>
                </c:pt>
                <c:pt idx="6029">
                  <c:v>Ou3fOgt8F2c</c:v>
                </c:pt>
                <c:pt idx="6030">
                  <c:v>PWijaH8KeCM</c:v>
                </c:pt>
                <c:pt idx="6031">
                  <c:v>W04PIic_NxQ</c:v>
                </c:pt>
                <c:pt idx="6032">
                  <c:v>VdL_bxkgV3Q</c:v>
                </c:pt>
                <c:pt idx="6033">
                  <c:v>fmUp13Pa3Uw</c:v>
                </c:pt>
                <c:pt idx="6034">
                  <c:v>XALWY2Wi1Wk</c:v>
                </c:pt>
                <c:pt idx="6035">
                  <c:v>Xca-nW0aALA</c:v>
                </c:pt>
                <c:pt idx="6036">
                  <c:v>SdGnFRCbwOs</c:v>
                </c:pt>
                <c:pt idx="6037">
                  <c:v>N-f-iS-PHIA</c:v>
                </c:pt>
                <c:pt idx="6038">
                  <c:v>hp4FXXRQGg4</c:v>
                </c:pt>
                <c:pt idx="6039">
                  <c:v>ywrCdTQqOu0</c:v>
                </c:pt>
                <c:pt idx="6040">
                  <c:v>GFCe3L4g2NM</c:v>
                </c:pt>
                <c:pt idx="6041">
                  <c:v>fNLIUQVyQmQ</c:v>
                </c:pt>
                <c:pt idx="6042">
                  <c:v>Um62z4gN8M8</c:v>
                </c:pt>
                <c:pt idx="6043">
                  <c:v>BFqC3EL79Rc</c:v>
                </c:pt>
                <c:pt idx="6044">
                  <c:v>Wa9ZKAneqWI</c:v>
                </c:pt>
                <c:pt idx="6045">
                  <c:v>HEmbJxqK35E</c:v>
                </c:pt>
                <c:pt idx="6046">
                  <c:v>h7man9eQCkE</c:v>
                </c:pt>
                <c:pt idx="6047">
                  <c:v>UAaAAmcqp2Y</c:v>
                </c:pt>
                <c:pt idx="6048">
                  <c:v>GsSEHuzEigE</c:v>
                </c:pt>
                <c:pt idx="6049">
                  <c:v>ysqYLk9kNtQ</c:v>
                </c:pt>
                <c:pt idx="6050">
                  <c:v>fDPVVLTCigs</c:v>
                </c:pt>
                <c:pt idx="6051">
                  <c:v>nNqbNtoyk1M</c:v>
                </c:pt>
                <c:pt idx="6052">
                  <c:v>7Q1yT2Ah9Vs</c:v>
                </c:pt>
                <c:pt idx="6053">
                  <c:v>40KE4UfbSMk</c:v>
                </c:pt>
                <c:pt idx="6054">
                  <c:v>mDeShcHavpY</c:v>
                </c:pt>
                <c:pt idx="6055">
                  <c:v>WpAW0vXxo9s</c:v>
                </c:pt>
                <c:pt idx="6056">
                  <c:v>CDFT6v8iHgc</c:v>
                </c:pt>
                <c:pt idx="6057">
                  <c:v>E6oBZS_Z5JI</c:v>
                </c:pt>
                <c:pt idx="6058">
                  <c:v>IlSvgZV5hV4</c:v>
                </c:pt>
                <c:pt idx="6059">
                  <c:v>9piDpJONh-Q</c:v>
                </c:pt>
                <c:pt idx="6060">
                  <c:v>WS7f5xpGYn8</c:v>
                </c:pt>
                <c:pt idx="6061">
                  <c:v>6uHjUih4ht0</c:v>
                </c:pt>
                <c:pt idx="6062">
                  <c:v>Y0r3ksTy2Kc</c:v>
                </c:pt>
                <c:pt idx="6063">
                  <c:v>Qe5b-bnL1AY</c:v>
                </c:pt>
                <c:pt idx="6064">
                  <c:v>mU3mmqSnAXo</c:v>
                </c:pt>
                <c:pt idx="6065">
                  <c:v>1bgznFhQmco</c:v>
                </c:pt>
                <c:pt idx="6066">
                  <c:v>IWqeTxCdsrk</c:v>
                </c:pt>
                <c:pt idx="6067">
                  <c:v>5SlvNprgEzw</c:v>
                </c:pt>
                <c:pt idx="6068">
                  <c:v>20KRqhoUg-o</c:v>
                </c:pt>
                <c:pt idx="6069">
                  <c:v>nw9aGCkzbr8</c:v>
                </c:pt>
                <c:pt idx="6070">
                  <c:v>8_Wt0G4b7i4</c:v>
                </c:pt>
                <c:pt idx="6071">
                  <c:v>U0PWKkf4gow</c:v>
                </c:pt>
                <c:pt idx="6072">
                  <c:v>OgiWH59iONA</c:v>
                </c:pt>
                <c:pt idx="6073">
                  <c:v>V00PcEnXc7k</c:v>
                </c:pt>
                <c:pt idx="6074">
                  <c:v>ckS1F3mJzb0</c:v>
                </c:pt>
                <c:pt idx="6075">
                  <c:v>4GSeLO0eHB0</c:v>
                </c:pt>
                <c:pt idx="6076">
                  <c:v>TE3tEl9S27U</c:v>
                </c:pt>
                <c:pt idx="6077">
                  <c:v>a2thOOVs574</c:v>
                </c:pt>
                <c:pt idx="6078">
                  <c:v>AawqPRfIDK8</c:v>
                </c:pt>
                <c:pt idx="6079">
                  <c:v>kt9wMtINzZo</c:v>
                </c:pt>
                <c:pt idx="6080">
                  <c:v>n5YwY9-L53Y</c:v>
                </c:pt>
                <c:pt idx="6081">
                  <c:v>ogfYd705cRs</c:v>
                </c:pt>
                <c:pt idx="6082">
                  <c:v>fXMh3VMC9CQ</c:v>
                </c:pt>
                <c:pt idx="6083">
                  <c:v>TAQKOIBH6iI</c:v>
                </c:pt>
                <c:pt idx="6084">
                  <c:v>49YHO57ADJY</c:v>
                </c:pt>
                <c:pt idx="6085">
                  <c:v>lZfOFdUNutk</c:v>
                </c:pt>
                <c:pt idx="6086">
                  <c:v>jrTb8KogH88</c:v>
                </c:pt>
                <c:pt idx="6087">
                  <c:v>35YAia_IJ3s</c:v>
                </c:pt>
                <c:pt idx="6088">
                  <c:v>MRGOhfutS4A</c:v>
                </c:pt>
                <c:pt idx="6089">
                  <c:v>UrQxcdjAb4I</c:v>
                </c:pt>
                <c:pt idx="6090">
                  <c:v>FjYXeHIegGE</c:v>
                </c:pt>
                <c:pt idx="6091">
                  <c:v>MmPXsvgfwRo</c:v>
                </c:pt>
                <c:pt idx="6092">
                  <c:v>zMpjexMuKao</c:v>
                </c:pt>
                <c:pt idx="6093">
                  <c:v>olrC2TIZ_r4</c:v>
                </c:pt>
                <c:pt idx="6094">
                  <c:v>3iWIQ7_PXRQ</c:v>
                </c:pt>
                <c:pt idx="6095">
                  <c:v>9iLJTyguaSo</c:v>
                </c:pt>
                <c:pt idx="6096">
                  <c:v>6misZ6Av6Bk</c:v>
                </c:pt>
                <c:pt idx="6097">
                  <c:v>bkkG5jPFnnY</c:v>
                </c:pt>
                <c:pt idx="6098">
                  <c:v>VCV-yn3xprk</c:v>
                </c:pt>
                <c:pt idx="6099">
                  <c:v>7wU0NCWwoYg</c:v>
                </c:pt>
                <c:pt idx="6100">
                  <c:v>J6MwAGArfZc</c:v>
                </c:pt>
                <c:pt idx="6101">
                  <c:v>KVrHrq-hpTo</c:v>
                </c:pt>
                <c:pt idx="6102">
                  <c:v>wTzVDSxOuwo</c:v>
                </c:pt>
                <c:pt idx="6103">
                  <c:v>TChlrkoxEkc</c:v>
                </c:pt>
                <c:pt idx="6104">
                  <c:v>cdtkJ_qI0sM</c:v>
                </c:pt>
                <c:pt idx="6105">
                  <c:v>Dtz5HJZ0nVs</c:v>
                </c:pt>
                <c:pt idx="6106">
                  <c:v>6_C0qitYQbQ</c:v>
                </c:pt>
                <c:pt idx="6107">
                  <c:v>06JCLsitmLk</c:v>
                </c:pt>
                <c:pt idx="6108">
                  <c:v>J0Ehz0fH9yU</c:v>
                </c:pt>
                <c:pt idx="6109">
                  <c:v>nBJX1mWnrak</c:v>
                </c:pt>
                <c:pt idx="6110">
                  <c:v>gD1KhjplXEQ</c:v>
                </c:pt>
                <c:pt idx="6111">
                  <c:v>w3_0L9_J-DU</c:v>
                </c:pt>
                <c:pt idx="6112">
                  <c:v>u871WK7kem8</c:v>
                </c:pt>
                <c:pt idx="6113">
                  <c:v>AbGjLUdEAG0</c:v>
                </c:pt>
                <c:pt idx="6114">
                  <c:v>z7ddTuNukvQ</c:v>
                </c:pt>
                <c:pt idx="6115">
                  <c:v>b9Tht1pW11U</c:v>
                </c:pt>
                <c:pt idx="6116">
                  <c:v>6bV4vxVad-g</c:v>
                </c:pt>
                <c:pt idx="6117">
                  <c:v>ptR7fzlEIYY</c:v>
                </c:pt>
                <c:pt idx="6118">
                  <c:v>CgE5AfW-dhQ</c:v>
                </c:pt>
                <c:pt idx="6119">
                  <c:v>dFZIzItyGcw</c:v>
                </c:pt>
                <c:pt idx="6120">
                  <c:v>XJ4BsLFoNIk</c:v>
                </c:pt>
                <c:pt idx="6121">
                  <c:v>eS4rlDJ1aVQ</c:v>
                </c:pt>
                <c:pt idx="6122">
                  <c:v>Iilm9IeFGho</c:v>
                </c:pt>
                <c:pt idx="6123">
                  <c:v>eQ7TSo0goj0</c:v>
                </c:pt>
                <c:pt idx="6124">
                  <c:v>JKgFWgcTMzE</c:v>
                </c:pt>
                <c:pt idx="6125">
                  <c:v>_crYYMysH7M</c:v>
                </c:pt>
                <c:pt idx="6126">
                  <c:v>4dtwU5xqR1Q</c:v>
                </c:pt>
                <c:pt idx="6127">
                  <c:v>7pbyoNwmcpc</c:v>
                </c:pt>
                <c:pt idx="6128">
                  <c:v>gTea348Sa28</c:v>
                </c:pt>
                <c:pt idx="6129">
                  <c:v>b-ShNqtj8Yw</c:v>
                </c:pt>
                <c:pt idx="6130">
                  <c:v>8hKbIhrb1WU</c:v>
                </c:pt>
                <c:pt idx="6131">
                  <c:v>tETQaX2pIiE</c:v>
                </c:pt>
                <c:pt idx="6132">
                  <c:v>FCUPcNBpq4E</c:v>
                </c:pt>
                <c:pt idx="6133">
                  <c:v>UXN-Vv1z9s8</c:v>
                </c:pt>
                <c:pt idx="6134">
                  <c:v>IaeLD8bbZFo</c:v>
                </c:pt>
                <c:pt idx="6135">
                  <c:v>VuLc8D-e1pA</c:v>
                </c:pt>
                <c:pt idx="6136">
                  <c:v>wBLZXDZ547k</c:v>
                </c:pt>
                <c:pt idx="6137">
                  <c:v>SLP61YSCebU</c:v>
                </c:pt>
                <c:pt idx="6138">
                  <c:v>_1mPvuGxaBg</c:v>
                </c:pt>
                <c:pt idx="6139">
                  <c:v>qKRdQF-YDR0</c:v>
                </c:pt>
                <c:pt idx="6140">
                  <c:v>6o9KYDfof24</c:v>
                </c:pt>
                <c:pt idx="6141">
                  <c:v>j5JYUmsE-nI</c:v>
                </c:pt>
                <c:pt idx="6142">
                  <c:v>nvOtXJc38y8</c:v>
                </c:pt>
                <c:pt idx="6143">
                  <c:v>j2nMl2n9Bpo</c:v>
                </c:pt>
                <c:pt idx="6144">
                  <c:v>teenjAQh5yY</c:v>
                </c:pt>
                <c:pt idx="6145">
                  <c:v>SU1Sq3NdnTA</c:v>
                </c:pt>
                <c:pt idx="6146">
                  <c:v>q8T-GdTYUUo</c:v>
                </c:pt>
                <c:pt idx="6147">
                  <c:v>pmTVqECi1CM</c:v>
                </c:pt>
                <c:pt idx="6148">
                  <c:v>KY4Ulc7f7Po</c:v>
                </c:pt>
                <c:pt idx="6149">
                  <c:v>si-SWBSJvTI</c:v>
                </c:pt>
                <c:pt idx="6150">
                  <c:v>qcjuTF7BS8E</c:v>
                </c:pt>
                <c:pt idx="6151">
                  <c:v>o39s-MNM2to</c:v>
                </c:pt>
                <c:pt idx="6152">
                  <c:v>AaK8pFtg1BI</c:v>
                </c:pt>
                <c:pt idx="6153">
                  <c:v>tkPM0nuPFFk</c:v>
                </c:pt>
                <c:pt idx="6154">
                  <c:v>SSmib0UPQoA</c:v>
                </c:pt>
                <c:pt idx="6155">
                  <c:v>p_7_tLEYnxQ</c:v>
                </c:pt>
                <c:pt idx="6156">
                  <c:v>bKy_RIuKDGg</c:v>
                </c:pt>
                <c:pt idx="6157">
                  <c:v>0vV36TV0oms</c:v>
                </c:pt>
                <c:pt idx="6158">
                  <c:v>g8kzR3wEk-E</c:v>
                </c:pt>
                <c:pt idx="6159">
                  <c:v>QlpXQWrGNAY</c:v>
                </c:pt>
                <c:pt idx="6160">
                  <c:v>UPw1Nu7Zf0w</c:v>
                </c:pt>
                <c:pt idx="6161">
                  <c:v>Jk9-yBBz3pc</c:v>
                </c:pt>
                <c:pt idx="6162">
                  <c:v>E0Mv8UzcPDc</c:v>
                </c:pt>
                <c:pt idx="6163">
                  <c:v>VpQx_SRL6uI</c:v>
                </c:pt>
                <c:pt idx="6164">
                  <c:v>ZtFjx3-gRkY</c:v>
                </c:pt>
                <c:pt idx="6165">
                  <c:v>ZlNEn93PEeo</c:v>
                </c:pt>
                <c:pt idx="6166">
                  <c:v>NimfYI1HvR4</c:v>
                </c:pt>
                <c:pt idx="6167">
                  <c:v>3D_nlSIgqII</c:v>
                </c:pt>
                <c:pt idx="6168">
                  <c:v>suURKEjmV94</c:v>
                </c:pt>
                <c:pt idx="6169">
                  <c:v>ncwdTsIZMEM</c:v>
                </c:pt>
                <c:pt idx="6170">
                  <c:v>DqD1Ak3OdKg</c:v>
                </c:pt>
                <c:pt idx="6171">
                  <c:v>WpFc1XWzyGU</c:v>
                </c:pt>
                <c:pt idx="6172">
                  <c:v>RmkDc6lHWi8</c:v>
                </c:pt>
                <c:pt idx="6173">
                  <c:v>r5CrGkyS9R4</c:v>
                </c:pt>
                <c:pt idx="6174">
                  <c:v>JyCovUxccdg</c:v>
                </c:pt>
                <c:pt idx="6175">
                  <c:v>j5Wc2tk1E_c</c:v>
                </c:pt>
                <c:pt idx="6176">
                  <c:v>XjF2n3NaoSk</c:v>
                </c:pt>
                <c:pt idx="6177">
                  <c:v>E2wmlKvRlsw</c:v>
                </c:pt>
                <c:pt idx="6178">
                  <c:v>SwSnoB3Wgr4</c:v>
                </c:pt>
                <c:pt idx="6179">
                  <c:v>lYZzN4z5NlU</c:v>
                </c:pt>
                <c:pt idx="6180">
                  <c:v>7L5vKupaPZM</c:v>
                </c:pt>
                <c:pt idx="6181">
                  <c:v>IqGgdhPL_Lk</c:v>
                </c:pt>
                <c:pt idx="6182">
                  <c:v>6QQ4V976_aw</c:v>
                </c:pt>
                <c:pt idx="6183">
                  <c:v>T1ic-3DwFN4</c:v>
                </c:pt>
                <c:pt idx="6184">
                  <c:v>rHgSVvrva5c</c:v>
                </c:pt>
                <c:pt idx="6185">
                  <c:v>HBBFnMvwJls</c:v>
                </c:pt>
                <c:pt idx="6186">
                  <c:v>niVERJGc3Bw</c:v>
                </c:pt>
                <c:pt idx="6187">
                  <c:v>beHCFMkodEY</c:v>
                </c:pt>
                <c:pt idx="6188">
                  <c:v>xLsgOBwzkXE</c:v>
                </c:pt>
                <c:pt idx="6189">
                  <c:v>xIZYxqqpjJQ</c:v>
                </c:pt>
                <c:pt idx="6190">
                  <c:v>D0lm144q2S0</c:v>
                </c:pt>
                <c:pt idx="6191">
                  <c:v>veNYYacl0oA</c:v>
                </c:pt>
                <c:pt idx="6192">
                  <c:v>JwB_qfwFXZY</c:v>
                </c:pt>
                <c:pt idx="6193">
                  <c:v>gI5H6fj4UGs</c:v>
                </c:pt>
                <c:pt idx="6194">
                  <c:v>DB4lIN-Xjmg</c:v>
                </c:pt>
                <c:pt idx="6195">
                  <c:v>RRZUsYuhnL0</c:v>
                </c:pt>
                <c:pt idx="6196">
                  <c:v>G0CW30S-I6Y</c:v>
                </c:pt>
                <c:pt idx="6197">
                  <c:v>yirqm4rmnT4</c:v>
                </c:pt>
                <c:pt idx="6198">
                  <c:v>wejbpRnet6M</c:v>
                </c:pt>
                <c:pt idx="6199">
                  <c:v>AJlp-X43XIs</c:v>
                </c:pt>
                <c:pt idx="6200">
                  <c:v>n-ZHLlIu2aM</c:v>
                </c:pt>
                <c:pt idx="6201">
                  <c:v>xoIsQJBHo18</c:v>
                </c:pt>
                <c:pt idx="6202">
                  <c:v>fgu03YieB6M</c:v>
                </c:pt>
                <c:pt idx="6203">
                  <c:v>qkeY8-MRYFc</c:v>
                </c:pt>
                <c:pt idx="6204">
                  <c:v>mVpu6cuMt14</c:v>
                </c:pt>
                <c:pt idx="6205">
                  <c:v>zHI0ui0qx3I</c:v>
                </c:pt>
                <c:pt idx="6206">
                  <c:v>pw3iSkTRJWw</c:v>
                </c:pt>
                <c:pt idx="6207">
                  <c:v>XZsTzaBizs8</c:v>
                </c:pt>
                <c:pt idx="6208">
                  <c:v>hhtzBUFGfWM</c:v>
                </c:pt>
                <c:pt idx="6209">
                  <c:v>pxnmZ-VEBfI</c:v>
                </c:pt>
                <c:pt idx="6210">
                  <c:v>X3mtWkiOgrA</c:v>
                </c:pt>
                <c:pt idx="6211">
                  <c:v>imneybZIsvw</c:v>
                </c:pt>
                <c:pt idx="6212">
                  <c:v>0spvT8pdFKg</c:v>
                </c:pt>
                <c:pt idx="6213">
                  <c:v>4kjA1X1TSSA</c:v>
                </c:pt>
                <c:pt idx="6214">
                  <c:v>mkEogmijNaE</c:v>
                </c:pt>
                <c:pt idx="6215">
                  <c:v>dIe7ev4iSFU</c:v>
                </c:pt>
                <c:pt idx="6216">
                  <c:v>Z7ZxIKEkPHo</c:v>
                </c:pt>
                <c:pt idx="6217">
                  <c:v>CgImeJcZEb0</c:v>
                </c:pt>
                <c:pt idx="6218">
                  <c:v>yZJXUeh-fv0</c:v>
                </c:pt>
                <c:pt idx="6219">
                  <c:v>MNyXLKTzMQY</c:v>
                </c:pt>
                <c:pt idx="6220">
                  <c:v>fvEwHI4iRjs</c:v>
                </c:pt>
                <c:pt idx="6221">
                  <c:v>s5ssH692b2I</c:v>
                </c:pt>
                <c:pt idx="6222">
                  <c:v>qxo9OzKb-iw</c:v>
                </c:pt>
                <c:pt idx="6223">
                  <c:v>pjDLp2gw7HE</c:v>
                </c:pt>
                <c:pt idx="6224">
                  <c:v>sRyJZJDjm3M</c:v>
                </c:pt>
                <c:pt idx="6225">
                  <c:v>buWkSPCO13I</c:v>
                </c:pt>
                <c:pt idx="6226">
                  <c:v>PBSU6iO7SCg</c:v>
                </c:pt>
                <c:pt idx="6227">
                  <c:v>BKy0j6F77Kk</c:v>
                </c:pt>
                <c:pt idx="6228">
                  <c:v>HiAAgI0sy_I</c:v>
                </c:pt>
                <c:pt idx="6229">
                  <c:v>4iY0lnKsFgw</c:v>
                </c:pt>
                <c:pt idx="6230">
                  <c:v>nMkuAYL1F5o</c:v>
                </c:pt>
                <c:pt idx="6231">
                  <c:v>5PFiGykcyEA</c:v>
                </c:pt>
                <c:pt idx="6232">
                  <c:v>dsZWCJlDl8M</c:v>
                </c:pt>
                <c:pt idx="6233">
                  <c:v>5YE-yuqX8_U</c:v>
                </c:pt>
                <c:pt idx="6234">
                  <c:v>fdYoNpJ0S-c</c:v>
                </c:pt>
                <c:pt idx="6235">
                  <c:v>vHmw9EAFrro</c:v>
                </c:pt>
                <c:pt idx="6236">
                  <c:v>bD1ESpMTzPQ</c:v>
                </c:pt>
                <c:pt idx="6237">
                  <c:v>6cjU2dGuFjM</c:v>
                </c:pt>
                <c:pt idx="6238">
                  <c:v>u6pF7j1Kb7s</c:v>
                </c:pt>
                <c:pt idx="6239">
                  <c:v>6Xl5QzRQx4I</c:v>
                </c:pt>
                <c:pt idx="6240">
                  <c:v>Ppx8iOQA9Io</c:v>
                </c:pt>
                <c:pt idx="6241">
                  <c:v>9Kbo0GkJsrg</c:v>
                </c:pt>
                <c:pt idx="6242">
                  <c:v>0MdI8R0e8V4</c:v>
                </c:pt>
                <c:pt idx="6243">
                  <c:v>bEJMTFi27iQ</c:v>
                </c:pt>
                <c:pt idx="6244">
                  <c:v>NH03i68cJL4</c:v>
                </c:pt>
                <c:pt idx="6245">
                  <c:v>bQcxRmZkKR4</c:v>
                </c:pt>
                <c:pt idx="6246">
                  <c:v>Knlfbyo7Y3Y</c:v>
                </c:pt>
                <c:pt idx="6247">
                  <c:v>jlG0zlSm4zA</c:v>
                </c:pt>
                <c:pt idx="6248">
                  <c:v>JIFPDe89RVI</c:v>
                </c:pt>
                <c:pt idx="6249">
                  <c:v>CSa3jWSEZZ4</c:v>
                </c:pt>
                <c:pt idx="6250">
                  <c:v>rGWg_83dGak</c:v>
                </c:pt>
                <c:pt idx="6251">
                  <c:v>QJuWgzrY7TQ</c:v>
                </c:pt>
                <c:pt idx="6252">
                  <c:v>LjtfzRj7xbc</c:v>
                </c:pt>
                <c:pt idx="6253">
                  <c:v>7fXh6Cru7Mw</c:v>
                </c:pt>
                <c:pt idx="6254">
                  <c:v>pdw8u4OyLD4</c:v>
                </c:pt>
                <c:pt idx="6255">
                  <c:v>WQl7qroFhuI</c:v>
                </c:pt>
                <c:pt idx="6256">
                  <c:v>912TpdiyJDs</c:v>
                </c:pt>
                <c:pt idx="6257">
                  <c:v>UC3xdEYmyJU</c:v>
                </c:pt>
                <c:pt idx="6258">
                  <c:v>IAFllaGs6Z4</c:v>
                </c:pt>
                <c:pt idx="6259">
                  <c:v>19LcKVgJ9SA</c:v>
                </c:pt>
                <c:pt idx="6260">
                  <c:v>l5Fr5oMqTtA</c:v>
                </c:pt>
                <c:pt idx="6261">
                  <c:v>1CnnvP6vo50</c:v>
                </c:pt>
                <c:pt idx="6262">
                  <c:v>M3XHACq0OhI</c:v>
                </c:pt>
                <c:pt idx="6263">
                  <c:v>dFXY-DWVRGI</c:v>
                </c:pt>
                <c:pt idx="6264">
                  <c:v>2E2uBtPbqYs</c:v>
                </c:pt>
                <c:pt idx="6265">
                  <c:v>uKAK4ZDP_LA</c:v>
                </c:pt>
                <c:pt idx="6266">
                  <c:v>Vq0MJQXo5AI</c:v>
                </c:pt>
                <c:pt idx="6267">
                  <c:v>qHMKx9xqRig</c:v>
                </c:pt>
                <c:pt idx="6268">
                  <c:v>Mgqo5DoGGWI</c:v>
                </c:pt>
                <c:pt idx="6269">
                  <c:v>S59Xd8kMlxM</c:v>
                </c:pt>
                <c:pt idx="6270">
                  <c:v>bfXj7zLwaEA</c:v>
                </c:pt>
                <c:pt idx="6271">
                  <c:v>dQHhdwAs8Qo</c:v>
                </c:pt>
                <c:pt idx="6272">
                  <c:v>1sVmIMd0xto</c:v>
                </c:pt>
                <c:pt idx="6273">
                  <c:v>us8e94yCFws</c:v>
                </c:pt>
                <c:pt idx="6274">
                  <c:v>0AotHRuCdZA</c:v>
                </c:pt>
                <c:pt idx="6275">
                  <c:v>2u3t8us8o-Y</c:v>
                </c:pt>
                <c:pt idx="6276">
                  <c:v>32OsTYjkrNI</c:v>
                </c:pt>
                <c:pt idx="6277">
                  <c:v>0LugKOdjdM4</c:v>
                </c:pt>
                <c:pt idx="6278">
                  <c:v>Rgkp52IgXek</c:v>
                </c:pt>
                <c:pt idx="6279">
                  <c:v>TxeNJv9Z4Qc</c:v>
                </c:pt>
                <c:pt idx="6280">
                  <c:v>j9MBWZ37UCo</c:v>
                </c:pt>
                <c:pt idx="6281">
                  <c:v>ywf7sflhmTM</c:v>
                </c:pt>
                <c:pt idx="6282">
                  <c:v>og2Tx8MNvrg</c:v>
                </c:pt>
                <c:pt idx="6283">
                  <c:v>Jf3mPOMonfI</c:v>
                </c:pt>
                <c:pt idx="6284">
                  <c:v>wSV_6tdJats</c:v>
                </c:pt>
                <c:pt idx="6285">
                  <c:v>iiLigAOPbFk</c:v>
                </c:pt>
                <c:pt idx="6286">
                  <c:v>c2VXhOfuLrQ</c:v>
                </c:pt>
                <c:pt idx="6287">
                  <c:v>WSnb2hYpmLI</c:v>
                </c:pt>
                <c:pt idx="6288">
                  <c:v>30-mYBSfKUI</c:v>
                </c:pt>
                <c:pt idx="6289">
                  <c:v>2UBfSkohSOw</c:v>
                </c:pt>
                <c:pt idx="6290">
                  <c:v>HZ8hmpazEiY</c:v>
                </c:pt>
                <c:pt idx="6291">
                  <c:v>VHMh7DF_ng4</c:v>
                </c:pt>
                <c:pt idx="6292">
                  <c:v>uNb6cyoL9ig</c:v>
                </c:pt>
                <c:pt idx="6293">
                  <c:v>9lpUx9-yQOc</c:v>
                </c:pt>
                <c:pt idx="6294">
                  <c:v>sSeQm8ZhqUs</c:v>
                </c:pt>
                <c:pt idx="6295">
                  <c:v>bB1PkMgw_do</c:v>
                </c:pt>
                <c:pt idx="6296">
                  <c:v>tsmdZlENbJc</c:v>
                </c:pt>
                <c:pt idx="6297">
                  <c:v>sjvvAtFaLPA</c:v>
                </c:pt>
                <c:pt idx="6298">
                  <c:v>s8_a5TxpjIk</c:v>
                </c:pt>
                <c:pt idx="6299">
                  <c:v>1lD9Y8HR1cs</c:v>
                </c:pt>
                <c:pt idx="6300">
                  <c:v>iEOLAqksKak</c:v>
                </c:pt>
                <c:pt idx="6301">
                  <c:v>5vniWkBSY3g</c:v>
                </c:pt>
                <c:pt idx="6302">
                  <c:v>6Bbvl_MjSHY</c:v>
                </c:pt>
                <c:pt idx="6303">
                  <c:v>mz1krG4cWF8</c:v>
                </c:pt>
                <c:pt idx="6304">
                  <c:v>YW97rikiFqI</c:v>
                </c:pt>
                <c:pt idx="6305">
                  <c:v>C7w8VvzzR_E</c:v>
                </c:pt>
                <c:pt idx="6306">
                  <c:v>lJAySKHHg5k</c:v>
                </c:pt>
                <c:pt idx="6307">
                  <c:v>64EQ5fL-Ftg</c:v>
                </c:pt>
                <c:pt idx="6308">
                  <c:v>Gl_q4FZV9kI</c:v>
                </c:pt>
                <c:pt idx="6309">
                  <c:v>96-duia0dTw</c:v>
                </c:pt>
                <c:pt idx="6310">
                  <c:v>PxJ5LDeK4mI</c:v>
                </c:pt>
                <c:pt idx="6311">
                  <c:v>n3F1q4ZbVt8</c:v>
                </c:pt>
                <c:pt idx="6312">
                  <c:v>88U-MDhQI7I</c:v>
                </c:pt>
                <c:pt idx="6313">
                  <c:v>Jlbs-kVZB5s</c:v>
                </c:pt>
                <c:pt idx="6314">
                  <c:v>eyKzjnvQ5Y8</c:v>
                </c:pt>
                <c:pt idx="6315">
                  <c:v>m5qV71rq1Sw</c:v>
                </c:pt>
                <c:pt idx="6316">
                  <c:v>2B-r91bmAqc</c:v>
                </c:pt>
                <c:pt idx="6317">
                  <c:v>DTFp3gsfZoU</c:v>
                </c:pt>
                <c:pt idx="6318">
                  <c:v>tADrNTPfDVk</c:v>
                </c:pt>
                <c:pt idx="6319">
                  <c:v>LRJDzEACAD0</c:v>
                </c:pt>
                <c:pt idx="6320">
                  <c:v>qzKhAfgiAdg</c:v>
                </c:pt>
                <c:pt idx="6321">
                  <c:v>xmVhz4thiMQ</c:v>
                </c:pt>
                <c:pt idx="6322">
                  <c:v>sRPs9LDVSA8</c:v>
                </c:pt>
                <c:pt idx="6323">
                  <c:v>QVyWHqhsT_k</c:v>
                </c:pt>
                <c:pt idx="6324">
                  <c:v>ZyQxMQJJpjY</c:v>
                </c:pt>
                <c:pt idx="6325">
                  <c:v>fNrogqK82_8</c:v>
                </c:pt>
                <c:pt idx="6326">
                  <c:v>dJwtFbbRQyE</c:v>
                </c:pt>
                <c:pt idx="6327">
                  <c:v>efgaryCstvU</c:v>
                </c:pt>
                <c:pt idx="6328">
                  <c:v>KyF_7Gm__n0</c:v>
                </c:pt>
                <c:pt idx="6329">
                  <c:v>MPCdWG8zIAQ</c:v>
                </c:pt>
                <c:pt idx="6330">
                  <c:v>5vmHKxM7xcM</c:v>
                </c:pt>
                <c:pt idx="6331">
                  <c:v>aBTd3mtPRLc</c:v>
                </c:pt>
                <c:pt idx="6332">
                  <c:v>Bbu3GyfQWo4</c:v>
                </c:pt>
                <c:pt idx="6333">
                  <c:v>3CKj8maHaxc</c:v>
                </c:pt>
                <c:pt idx="6334">
                  <c:v>OBeUtsovfX8</c:v>
                </c:pt>
                <c:pt idx="6335">
                  <c:v>SDfXtMU8rAg</c:v>
                </c:pt>
                <c:pt idx="6336">
                  <c:v>EagvqXJx2c0</c:v>
                </c:pt>
                <c:pt idx="6337">
                  <c:v>Ri_Ph1Og33o</c:v>
                </c:pt>
                <c:pt idx="6338">
                  <c:v>bKxyQseYyk4</c:v>
                </c:pt>
                <c:pt idx="6339">
                  <c:v>Cxp1nnxa7_w</c:v>
                </c:pt>
                <c:pt idx="6340">
                  <c:v>LGFsjJ8Oj7A</c:v>
                </c:pt>
                <c:pt idx="6341">
                  <c:v>EwiIP4a-Ilc</c:v>
                </c:pt>
                <c:pt idx="6342">
                  <c:v>m-3QegiSIew</c:v>
                </c:pt>
                <c:pt idx="6343">
                  <c:v>haZYCCPnnj4</c:v>
                </c:pt>
                <c:pt idx="6344">
                  <c:v>bOPDm8kDv9M</c:v>
                </c:pt>
                <c:pt idx="6345">
                  <c:v>ePkvn-Zn5bo</c:v>
                </c:pt>
                <c:pt idx="6346">
                  <c:v>_pPxJdur_Hs</c:v>
                </c:pt>
                <c:pt idx="6347">
                  <c:v>6XeuMzd5Na0</c:v>
                </c:pt>
                <c:pt idx="6348">
                  <c:v>6AdW1UFXY9w</c:v>
                </c:pt>
                <c:pt idx="6349">
                  <c:v>A6GxAR7TxzE</c:v>
                </c:pt>
                <c:pt idx="6350">
                  <c:v>1hL4ZQYX7cg</c:v>
                </c:pt>
                <c:pt idx="6351">
                  <c:v>S6JeI5iIiiI</c:v>
                </c:pt>
                <c:pt idx="6352">
                  <c:v>nG_Fzgphx78</c:v>
                </c:pt>
                <c:pt idx="6353">
                  <c:v>BlFePgU5hpw</c:v>
                </c:pt>
                <c:pt idx="6354">
                  <c:v>nItUiEREckU</c:v>
                </c:pt>
                <c:pt idx="6355">
                  <c:v>kvnAE-SbTbY</c:v>
                </c:pt>
                <c:pt idx="6356">
                  <c:v>3L9wmlMlpgI</c:v>
                </c:pt>
                <c:pt idx="6357">
                  <c:v>f95XpmvLw_g</c:v>
                </c:pt>
                <c:pt idx="6358">
                  <c:v>TXMj5y5y8Fc</c:v>
                </c:pt>
                <c:pt idx="6359">
                  <c:v>tWzUQyoJr1I</c:v>
                </c:pt>
                <c:pt idx="6360">
                  <c:v>25xrub6bxeo</c:v>
                </c:pt>
                <c:pt idx="6361">
                  <c:v>0RH02wLzmNo</c:v>
                </c:pt>
                <c:pt idx="6362">
                  <c:v>RgrteYrdBiE</c:v>
                </c:pt>
                <c:pt idx="6363">
                  <c:v>j6i9xlrPuZA</c:v>
                </c:pt>
                <c:pt idx="6364">
                  <c:v>carGXNbdhsA</c:v>
                </c:pt>
                <c:pt idx="6365">
                  <c:v>9dirWlQAezY</c:v>
                </c:pt>
                <c:pt idx="6366">
                  <c:v>uOba80Ql4Tw</c:v>
                </c:pt>
                <c:pt idx="6367">
                  <c:v>_r0Y42rqAug</c:v>
                </c:pt>
                <c:pt idx="6368">
                  <c:v>i48o5jdePys</c:v>
                </c:pt>
                <c:pt idx="6369">
                  <c:v>rq0e-kO1uLA</c:v>
                </c:pt>
                <c:pt idx="6370">
                  <c:v>22DU5EOlZC0</c:v>
                </c:pt>
                <c:pt idx="6371">
                  <c:v>j51MsbQxNQA</c:v>
                </c:pt>
                <c:pt idx="6372">
                  <c:v>76GuHQccj98</c:v>
                </c:pt>
                <c:pt idx="6373">
                  <c:v>HxR2UaOng_I</c:v>
                </c:pt>
                <c:pt idx="6374">
                  <c:v>5vzcu0ZXdFw</c:v>
                </c:pt>
                <c:pt idx="6375">
                  <c:v>lOqSAEhh21g</c:v>
                </c:pt>
                <c:pt idx="6376">
                  <c:v>PbzBz02pSos</c:v>
                </c:pt>
                <c:pt idx="6377">
                  <c:v>hI4D_39F-1Y</c:v>
                </c:pt>
                <c:pt idx="6378">
                  <c:v>pgc7yopnewg</c:v>
                </c:pt>
                <c:pt idx="6379">
                  <c:v>u0MarI4kfM8</c:v>
                </c:pt>
                <c:pt idx="6380">
                  <c:v>qDUyZliyRIU</c:v>
                </c:pt>
                <c:pt idx="6381">
                  <c:v>n39LjU5ldcw</c:v>
                </c:pt>
                <c:pt idx="6382">
                  <c:v>VaM2jEHxVUI</c:v>
                </c:pt>
                <c:pt idx="6383">
                  <c:v>qBjvxUseb3A</c:v>
                </c:pt>
                <c:pt idx="6384">
                  <c:v>ysOGmCHU6C4</c:v>
                </c:pt>
                <c:pt idx="6385">
                  <c:v>DnEYmG30PQk</c:v>
                </c:pt>
                <c:pt idx="6386">
                  <c:v>o1MeydJgdUA</c:v>
                </c:pt>
                <c:pt idx="6387">
                  <c:v>BQjAgyvfzt4</c:v>
                </c:pt>
                <c:pt idx="6388">
                  <c:v>9OArhHmSCIU</c:v>
                </c:pt>
                <c:pt idx="6389">
                  <c:v>KLzxAcniALE</c:v>
                </c:pt>
                <c:pt idx="6390">
                  <c:v>mQNDGTfma0w</c:v>
                </c:pt>
                <c:pt idx="6391">
                  <c:v>k04vOOiTekA</c:v>
                </c:pt>
                <c:pt idx="6392">
                  <c:v>i3Om8nvuUOM</c:v>
                </c:pt>
                <c:pt idx="6393">
                  <c:v>0LneBLI71zU</c:v>
                </c:pt>
                <c:pt idx="6394">
                  <c:v>AggBNqMVPuo</c:v>
                </c:pt>
                <c:pt idx="6395">
                  <c:v>HU1nGdGg-2I</c:v>
                </c:pt>
                <c:pt idx="6396">
                  <c:v>BjWfuh-x9F0</c:v>
                </c:pt>
                <c:pt idx="6397">
                  <c:v>GEXvkNaR3e0</c:v>
                </c:pt>
                <c:pt idx="6398">
                  <c:v>7IMHS7NRc28</c:v>
                </c:pt>
                <c:pt idx="6399">
                  <c:v>PuPUPFaH_I4</c:v>
                </c:pt>
                <c:pt idx="6400">
                  <c:v>BmokWi1RDHI</c:v>
                </c:pt>
                <c:pt idx="6401">
                  <c:v>p99Qga6yq0k</c:v>
                </c:pt>
                <c:pt idx="6402">
                  <c:v>c0JAnKc--7k</c:v>
                </c:pt>
                <c:pt idx="6403">
                  <c:v>6VhtIJxeN7I</c:v>
                </c:pt>
                <c:pt idx="6404">
                  <c:v>yUs1Y-6PWgU</c:v>
                </c:pt>
                <c:pt idx="6405">
                  <c:v>BqCaV0CO4Jw</c:v>
                </c:pt>
                <c:pt idx="6406">
                  <c:v>g7JUgRnPvRs</c:v>
                </c:pt>
                <c:pt idx="6407">
                  <c:v>H2O-5iwiLYE</c:v>
                </c:pt>
                <c:pt idx="6408">
                  <c:v>gNX5O7wRLCE</c:v>
                </c:pt>
                <c:pt idx="6409">
                  <c:v>NWn1grPUtdw</c:v>
                </c:pt>
                <c:pt idx="6410">
                  <c:v>kJCUgcRPAhE</c:v>
                </c:pt>
                <c:pt idx="6411">
                  <c:v>YKSy3USMJ0Y</c:v>
                </c:pt>
                <c:pt idx="6412">
                  <c:v>5jX22FQrd0k</c:v>
                </c:pt>
                <c:pt idx="6413">
                  <c:v>vIN7-n368qY</c:v>
                </c:pt>
                <c:pt idx="6414">
                  <c:v>J-JT0XvksBM</c:v>
                </c:pt>
                <c:pt idx="6415">
                  <c:v>2eSLph2A518</c:v>
                </c:pt>
                <c:pt idx="6416">
                  <c:v>u7cVYpfx2_E</c:v>
                </c:pt>
                <c:pt idx="6417">
                  <c:v>1tw8_u9ejO0</c:v>
                </c:pt>
                <c:pt idx="6418">
                  <c:v>CJh_vPllvX4</c:v>
                </c:pt>
                <c:pt idx="6419">
                  <c:v>up9ZnPPD99E</c:v>
                </c:pt>
                <c:pt idx="6420">
                  <c:v>CQBT-NIgzdY</c:v>
                </c:pt>
                <c:pt idx="6421">
                  <c:v>nnisO_pB-0s</c:v>
                </c:pt>
                <c:pt idx="6422">
                  <c:v>DRrqauYXThM</c:v>
                </c:pt>
                <c:pt idx="6423">
                  <c:v>fpzWz5lYg9s</c:v>
                </c:pt>
                <c:pt idx="6424">
                  <c:v>_0M5IV3Z0ww</c:v>
                </c:pt>
                <c:pt idx="6425">
                  <c:v>QvUP-hKiN1U</c:v>
                </c:pt>
                <c:pt idx="6426">
                  <c:v>8OyEihNiv2o</c:v>
                </c:pt>
                <c:pt idx="6427">
                  <c:v>6NHW-QKB7o4</c:v>
                </c:pt>
                <c:pt idx="6428">
                  <c:v>rHeUp1WrP68</c:v>
                </c:pt>
                <c:pt idx="6429">
                  <c:v>OZZ5XBoN4mU</c:v>
                </c:pt>
                <c:pt idx="6430">
                  <c:v>kg-E_f0ykIM</c:v>
                </c:pt>
                <c:pt idx="6431">
                  <c:v>pwoA01rtwMM</c:v>
                </c:pt>
                <c:pt idx="6432">
                  <c:v>JEf1rvI32Wc</c:v>
                </c:pt>
                <c:pt idx="6433">
                  <c:v>QmXWtSlaV54</c:v>
                </c:pt>
                <c:pt idx="6434">
                  <c:v>YDefO78Fv8U</c:v>
                </c:pt>
                <c:pt idx="6435">
                  <c:v>ME5bQritbWE</c:v>
                </c:pt>
                <c:pt idx="6436">
                  <c:v>qV5tTRrwh_g</c:v>
                </c:pt>
                <c:pt idx="6437">
                  <c:v>AkG5eAZ8Cqs</c:v>
                </c:pt>
                <c:pt idx="6438">
                  <c:v>r3CAdQGo_6M</c:v>
                </c:pt>
                <c:pt idx="6439">
                  <c:v>tSwzl7tjORQ</c:v>
                </c:pt>
                <c:pt idx="6440">
                  <c:v>gl1lc_xBaIY</c:v>
                </c:pt>
                <c:pt idx="6441">
                  <c:v>96-hacxp-2U</c:v>
                </c:pt>
                <c:pt idx="6442">
                  <c:v>Cv90OcE6lFw</c:v>
                </c:pt>
                <c:pt idx="6443">
                  <c:v>LRYfRTQHLPA</c:v>
                </c:pt>
                <c:pt idx="6444">
                  <c:v>DPTmY4ZCMeM</c:v>
                </c:pt>
                <c:pt idx="6445">
                  <c:v>Sg_9zyTv-70</c:v>
                </c:pt>
                <c:pt idx="6446">
                  <c:v>cOZr5ncJEWY</c:v>
                </c:pt>
                <c:pt idx="6447">
                  <c:v>7-1gwm3uvkg</c:v>
                </c:pt>
                <c:pt idx="6448">
                  <c:v>P4kTOc61pMw</c:v>
                </c:pt>
                <c:pt idx="6449">
                  <c:v>zbMAja48bQo</c:v>
                </c:pt>
                <c:pt idx="6450">
                  <c:v>odDm8LDnO3E</c:v>
                </c:pt>
                <c:pt idx="6451">
                  <c:v>VD00884BaGs</c:v>
                </c:pt>
                <c:pt idx="6452">
                  <c:v>8Fu9M7_pW_A</c:v>
                </c:pt>
                <c:pt idx="6453">
                  <c:v>IrfCpRtfGYg</c:v>
                </c:pt>
                <c:pt idx="6454">
                  <c:v>JMsA9BFugSY</c:v>
                </c:pt>
                <c:pt idx="6455">
                  <c:v>UZZJT2dN1QM</c:v>
                </c:pt>
                <c:pt idx="6456">
                  <c:v>49j_Tbl3HWU</c:v>
                </c:pt>
                <c:pt idx="6457">
                  <c:v>9do6ZWRmoRM</c:v>
                </c:pt>
                <c:pt idx="6458">
                  <c:v>BoGvzZW9aDg</c:v>
                </c:pt>
                <c:pt idx="6459">
                  <c:v>QUCI0HQUGbw</c:v>
                </c:pt>
                <c:pt idx="6460">
                  <c:v>gymzCLP7tNQ</c:v>
                </c:pt>
                <c:pt idx="6461">
                  <c:v>FZqDrDV8C4w</c:v>
                </c:pt>
                <c:pt idx="6462">
                  <c:v>q7bmOgqA3UE</c:v>
                </c:pt>
                <c:pt idx="6463">
                  <c:v>ZsqeG1goXx4</c:v>
                </c:pt>
                <c:pt idx="6464">
                  <c:v>2nTvmoZNr9E</c:v>
                </c:pt>
                <c:pt idx="6465">
                  <c:v>nF6mhRB_KK0</c:v>
                </c:pt>
                <c:pt idx="6466">
                  <c:v>biDTc9LnwOw</c:v>
                </c:pt>
                <c:pt idx="6467">
                  <c:v>iwh1JYInglk</c:v>
                </c:pt>
                <c:pt idx="6468">
                  <c:v>jKhzydoI8iY</c:v>
                </c:pt>
                <c:pt idx="6469">
                  <c:v>3o3-3UJpFYs</c:v>
                </c:pt>
                <c:pt idx="6470">
                  <c:v>Y4VIMU8ggtE</c:v>
                </c:pt>
                <c:pt idx="6471">
                  <c:v>1JHY490K_A8</c:v>
                </c:pt>
                <c:pt idx="6472">
                  <c:v>BIKnffj4r34</c:v>
                </c:pt>
                <c:pt idx="6473">
                  <c:v>cHo0to_IwM0</c:v>
                </c:pt>
                <c:pt idx="6474">
                  <c:v>7O9MXJUbnwA</c:v>
                </c:pt>
                <c:pt idx="6475">
                  <c:v>8UJiXIJiWtQ</c:v>
                </c:pt>
                <c:pt idx="6476">
                  <c:v>0rUe8b6EL90</c:v>
                </c:pt>
                <c:pt idx="6477">
                  <c:v>ipbr3SPxtBU</c:v>
                </c:pt>
                <c:pt idx="6478">
                  <c:v>7Rk_RCQLcK8</c:v>
                </c:pt>
                <c:pt idx="6479">
                  <c:v>xeq5uehjuSY</c:v>
                </c:pt>
                <c:pt idx="6480">
                  <c:v>zBhP2lCMS7U</c:v>
                </c:pt>
                <c:pt idx="6481">
                  <c:v>nCj-RiS8LXU</c:v>
                </c:pt>
                <c:pt idx="6482">
                  <c:v>l9_MbKFVSYs</c:v>
                </c:pt>
                <c:pt idx="6483">
                  <c:v>9sQkjMgFglY</c:v>
                </c:pt>
                <c:pt idx="6484">
                  <c:v>k6VdVviZFRg</c:v>
                </c:pt>
                <c:pt idx="6485">
                  <c:v>OJCkO1w9JoY</c:v>
                </c:pt>
                <c:pt idx="6486">
                  <c:v>3PdhAm_U3U8</c:v>
                </c:pt>
                <c:pt idx="6487">
                  <c:v>DJG7UeHGqFU</c:v>
                </c:pt>
                <c:pt idx="6488">
                  <c:v>1EpYdrKYnTY</c:v>
                </c:pt>
                <c:pt idx="6489">
                  <c:v>Gwb6XaddA20</c:v>
                </c:pt>
                <c:pt idx="6490">
                  <c:v>6nFb5deIimA</c:v>
                </c:pt>
                <c:pt idx="6491">
                  <c:v>tBibHSnMJGo</c:v>
                </c:pt>
                <c:pt idx="6492">
                  <c:v>sBlesHlPqVs</c:v>
                </c:pt>
                <c:pt idx="6493">
                  <c:v>IMthvf5pl8w</c:v>
                </c:pt>
                <c:pt idx="6494">
                  <c:v>6unfjTI4_-E</c:v>
                </c:pt>
                <c:pt idx="6495">
                  <c:v>ehu772l5eKE</c:v>
                </c:pt>
                <c:pt idx="6496">
                  <c:v>I6ES6opeHYI</c:v>
                </c:pt>
                <c:pt idx="6497">
                  <c:v>hH9JEF2GRT4</c:v>
                </c:pt>
                <c:pt idx="6498">
                  <c:v>lGF8nd0mZVs</c:v>
                </c:pt>
                <c:pt idx="6499">
                  <c:v>VAuF8PRCY58</c:v>
                </c:pt>
                <c:pt idx="6500">
                  <c:v>gVehBcOM__Q</c:v>
                </c:pt>
                <c:pt idx="6501">
                  <c:v>myVmjPQFyXo</c:v>
                </c:pt>
                <c:pt idx="6502">
                  <c:v>ogSkUodMHPs</c:v>
                </c:pt>
                <c:pt idx="6503">
                  <c:v>mtwM-gLa_gQ</c:v>
                </c:pt>
                <c:pt idx="6504">
                  <c:v>TRjusyhJuh4</c:v>
                </c:pt>
                <c:pt idx="6505">
                  <c:v>z1ZnJzOzIaA</c:v>
                </c:pt>
                <c:pt idx="6506">
                  <c:v>y6IDepMIJKQ</c:v>
                </c:pt>
                <c:pt idx="6507">
                  <c:v>QCTnwCc99MM</c:v>
                </c:pt>
                <c:pt idx="6508">
                  <c:v>Y4RrlyChohE</c:v>
                </c:pt>
                <c:pt idx="6509">
                  <c:v>ZDfEQ4jb0-g</c:v>
                </c:pt>
                <c:pt idx="6510">
                  <c:v>I_FCP3T7O4Y</c:v>
                </c:pt>
                <c:pt idx="6511">
                  <c:v>0inCYM4Y7HM</c:v>
                </c:pt>
                <c:pt idx="6512">
                  <c:v>2JS4LU3hXng</c:v>
                </c:pt>
                <c:pt idx="6513">
                  <c:v>j4-XoyYVtWc</c:v>
                </c:pt>
                <c:pt idx="6514">
                  <c:v>7JICsq3UBQE</c:v>
                </c:pt>
                <c:pt idx="6515">
                  <c:v>0xzKguw9tcE</c:v>
                </c:pt>
                <c:pt idx="6516">
                  <c:v>HiXTuODeqR0</c:v>
                </c:pt>
                <c:pt idx="6517">
                  <c:v>2oevwlM7NCc</c:v>
                </c:pt>
                <c:pt idx="6518">
                  <c:v>SeW-f3Pynu8</c:v>
                </c:pt>
                <c:pt idx="6519">
                  <c:v>7Ubjv2JUjHg</c:v>
                </c:pt>
                <c:pt idx="6520">
                  <c:v>0eX4BBS620Y</c:v>
                </c:pt>
                <c:pt idx="6521">
                  <c:v>Pw9rQS-NVx8</c:v>
                </c:pt>
                <c:pt idx="6522">
                  <c:v>g-aVk7ZsgvI</c:v>
                </c:pt>
                <c:pt idx="6523">
                  <c:v>3q4Qhl4_KP4</c:v>
                </c:pt>
                <c:pt idx="6524">
                  <c:v>hS785CubBlk</c:v>
                </c:pt>
                <c:pt idx="6525">
                  <c:v>PVwdoFyQ3Ao</c:v>
                </c:pt>
                <c:pt idx="6526">
                  <c:v>iPcFPTMjpHw</c:v>
                </c:pt>
                <c:pt idx="6527">
                  <c:v>A2FSo2ApQNk</c:v>
                </c:pt>
                <c:pt idx="6528">
                  <c:v>eDFkaR4guz0</c:v>
                </c:pt>
                <c:pt idx="6529">
                  <c:v>7h5YEy7_b7w</c:v>
                </c:pt>
                <c:pt idx="6530">
                  <c:v>ZJbRvgrsvrY</c:v>
                </c:pt>
                <c:pt idx="6531">
                  <c:v>t9s0nXr-eX0</c:v>
                </c:pt>
                <c:pt idx="6532">
                  <c:v>xL2hIBjAcdM</c:v>
                </c:pt>
                <c:pt idx="6533">
                  <c:v>MHlxLGBb8l4</c:v>
                </c:pt>
                <c:pt idx="6534">
                  <c:v>ZYZFmaQx7yU</c:v>
                </c:pt>
                <c:pt idx="6535">
                  <c:v>UH7Y28tbjsk</c:v>
                </c:pt>
                <c:pt idx="6536">
                  <c:v>wV_8pE84LxY</c:v>
                </c:pt>
                <c:pt idx="6537">
                  <c:v>kXWJZw3VQLA</c:v>
                </c:pt>
                <c:pt idx="6538">
                  <c:v>6Fee9V36RzM</c:v>
                </c:pt>
                <c:pt idx="6539">
                  <c:v>ucijjCSqpnA</c:v>
                </c:pt>
                <c:pt idx="6540">
                  <c:v>wXyrDmHMgeQ</c:v>
                </c:pt>
                <c:pt idx="6541">
                  <c:v>0yDowZSS26Y</c:v>
                </c:pt>
                <c:pt idx="6542">
                  <c:v>b9a_9tOaz3M</c:v>
                </c:pt>
                <c:pt idx="6543">
                  <c:v>QLH_1JoMXy8</c:v>
                </c:pt>
                <c:pt idx="6544">
                  <c:v>WlJoHQ8MdR0</c:v>
                </c:pt>
                <c:pt idx="6545">
                  <c:v>MRNHC9t7C0c</c:v>
                </c:pt>
                <c:pt idx="6546">
                  <c:v>GYe5tkWlrhE</c:v>
                </c:pt>
                <c:pt idx="6547">
                  <c:v>T-A24953CdI</c:v>
                </c:pt>
                <c:pt idx="6548">
                  <c:v>ry_2xirbe3A</c:v>
                </c:pt>
                <c:pt idx="6549">
                  <c:v>30OZx11GUAw</c:v>
                </c:pt>
                <c:pt idx="6550">
                  <c:v>UtqE056lqas</c:v>
                </c:pt>
                <c:pt idx="6551">
                  <c:v>dmIn_HJ6AJY</c:v>
                </c:pt>
                <c:pt idx="6552">
                  <c:v>EzWSQl0xKB8</c:v>
                </c:pt>
                <c:pt idx="6553">
                  <c:v>qyfWXkRCfYY</c:v>
                </c:pt>
                <c:pt idx="6554">
                  <c:v>Av5nUQXdGzM</c:v>
                </c:pt>
                <c:pt idx="6555">
                  <c:v>lGHQQOx2eMA</c:v>
                </c:pt>
                <c:pt idx="6556">
                  <c:v>M-TjQeyHrs8</c:v>
                </c:pt>
                <c:pt idx="6557">
                  <c:v>xxC0GVLVH5A</c:v>
                </c:pt>
                <c:pt idx="6558">
                  <c:v>5SFdFyNH-ig</c:v>
                </c:pt>
                <c:pt idx="6559">
                  <c:v>KJFu6lZULo4</c:v>
                </c:pt>
                <c:pt idx="6560">
                  <c:v>qltI2sQolvk</c:v>
                </c:pt>
                <c:pt idx="6561">
                  <c:v>nDnubBSB3h4</c:v>
                </c:pt>
                <c:pt idx="6562">
                  <c:v>wQlxy1CR8UM</c:v>
                </c:pt>
                <c:pt idx="6563">
                  <c:v>J7IdMsRUj9o</c:v>
                </c:pt>
                <c:pt idx="6564">
                  <c:v>0Dy4FwvjIZc</c:v>
                </c:pt>
                <c:pt idx="6565">
                  <c:v>DTN5l69zyC8</c:v>
                </c:pt>
                <c:pt idx="6566">
                  <c:v>swbzx2QOUqU</c:v>
                </c:pt>
                <c:pt idx="6567">
                  <c:v>da6xcWHzGrQ</c:v>
                </c:pt>
                <c:pt idx="6568">
                  <c:v>n4A3hjoxZV4</c:v>
                </c:pt>
                <c:pt idx="6569">
                  <c:v>D8y6bf1cx-o</c:v>
                </c:pt>
                <c:pt idx="6570">
                  <c:v>fgOOnEBW2uE</c:v>
                </c:pt>
                <c:pt idx="6571">
                  <c:v>UngF8Qa9ESI</c:v>
                </c:pt>
                <c:pt idx="6572">
                  <c:v>tg3jwZuLjr8</c:v>
                </c:pt>
                <c:pt idx="6573">
                  <c:v>Yek9pSv84yk</c:v>
                </c:pt>
                <c:pt idx="6574">
                  <c:v>qx9Q0HtO5eE</c:v>
                </c:pt>
                <c:pt idx="6575">
                  <c:v>4GS32GLTnHE</c:v>
                </c:pt>
                <c:pt idx="6576">
                  <c:v>TIMlWb32X6Y</c:v>
                </c:pt>
                <c:pt idx="6577">
                  <c:v>m0tP_rF6uJs</c:v>
                </c:pt>
                <c:pt idx="6578">
                  <c:v>xWoL9ta1uMs</c:v>
                </c:pt>
                <c:pt idx="6579">
                  <c:v>jrvitZHRmo4</c:v>
                </c:pt>
                <c:pt idx="6580">
                  <c:v>BeUF3kQPk0Q</c:v>
                </c:pt>
                <c:pt idx="6581">
                  <c:v>VEMDp8ytL38</c:v>
                </c:pt>
                <c:pt idx="6582">
                  <c:v>pU9FJQgGP-w</c:v>
                </c:pt>
                <c:pt idx="6583">
                  <c:v>WLH8hZRbPjA</c:v>
                </c:pt>
                <c:pt idx="6584">
                  <c:v>vk55GPkrrx4</c:v>
                </c:pt>
                <c:pt idx="6585">
                  <c:v>kfWH-JRiU5w</c:v>
                </c:pt>
                <c:pt idx="6586">
                  <c:v>ccGVcKxzprE</c:v>
                </c:pt>
                <c:pt idx="6587">
                  <c:v>HzjbruqN3zM</c:v>
                </c:pt>
                <c:pt idx="6588">
                  <c:v>sjomHU5uPQA</c:v>
                </c:pt>
                <c:pt idx="6589">
                  <c:v>W7eJtZUYPkA</c:v>
                </c:pt>
                <c:pt idx="6590">
                  <c:v>Zbd2D6Tea4Q</c:v>
                </c:pt>
                <c:pt idx="6591">
                  <c:v>LReEyEoY7lw</c:v>
                </c:pt>
                <c:pt idx="6592">
                  <c:v>pSYlHYyAmPU</c:v>
                </c:pt>
                <c:pt idx="6593">
                  <c:v>K-GLSdU2scw</c:v>
                </c:pt>
                <c:pt idx="6594">
                  <c:v>G9tEcdwXm7w</c:v>
                </c:pt>
                <c:pt idx="6595">
                  <c:v>UBGJmTYO38U</c:v>
                </c:pt>
                <c:pt idx="6596">
                  <c:v>RgrLpwiXjwQ</c:v>
                </c:pt>
                <c:pt idx="6597">
                  <c:v>f8fKbkEpC34</c:v>
                </c:pt>
                <c:pt idx="6598">
                  <c:v>rTK8C3B8r0M</c:v>
                </c:pt>
                <c:pt idx="6599">
                  <c:v>RJzZc2dR7-E</c:v>
                </c:pt>
                <c:pt idx="6600">
                  <c:v>e5kh5pnazBU</c:v>
                </c:pt>
                <c:pt idx="6601">
                  <c:v>o8F2N8hPdyo</c:v>
                </c:pt>
                <c:pt idx="6602">
                  <c:v>NdRyncS4m_A</c:v>
                </c:pt>
                <c:pt idx="6603">
                  <c:v>_Mpfse8_HaI</c:v>
                </c:pt>
                <c:pt idx="6604">
                  <c:v>dHyzala3IDg</c:v>
                </c:pt>
                <c:pt idx="6605">
                  <c:v>3Whk5xZ6iRI</c:v>
                </c:pt>
                <c:pt idx="6606">
                  <c:v>LOpz6iAWkg8</c:v>
                </c:pt>
                <c:pt idx="6607">
                  <c:v>FCVKLkeD2I0</c:v>
                </c:pt>
                <c:pt idx="6608">
                  <c:v>r3puKUcSEZo</c:v>
                </c:pt>
                <c:pt idx="6609">
                  <c:v>RbycBQIJYQo</c:v>
                </c:pt>
                <c:pt idx="6610">
                  <c:v>LG5fXQ1O-xE</c:v>
                </c:pt>
                <c:pt idx="6611">
                  <c:v>z0GUY4uimfw</c:v>
                </c:pt>
                <c:pt idx="6612">
                  <c:v>21nZrXuCWZ4</c:v>
                </c:pt>
                <c:pt idx="6613">
                  <c:v>3XxuJy4cKho</c:v>
                </c:pt>
                <c:pt idx="6614">
                  <c:v>tDUX2ulqk-c</c:v>
                </c:pt>
                <c:pt idx="6615">
                  <c:v>qbXuzFHmBkQ</c:v>
                </c:pt>
                <c:pt idx="6616">
                  <c:v>3FInZmJMZ68</c:v>
                </c:pt>
                <c:pt idx="6617">
                  <c:v>B_HOxcVHyEE</c:v>
                </c:pt>
                <c:pt idx="6618">
                  <c:v>7FsP-rl3LpY</c:v>
                </c:pt>
                <c:pt idx="6619">
                  <c:v>jdxH-OHmEoE</c:v>
                </c:pt>
                <c:pt idx="6620">
                  <c:v>DhR0juCzn3U</c:v>
                </c:pt>
                <c:pt idx="6621">
                  <c:v>qhbVuXJlxLw</c:v>
                </c:pt>
                <c:pt idx="6622">
                  <c:v>MLCvSsO-NsI</c:v>
                </c:pt>
                <c:pt idx="6623">
                  <c:v>XPumolFKnMw</c:v>
                </c:pt>
                <c:pt idx="6624">
                  <c:v>ixvhgpPPHX0</c:v>
                </c:pt>
                <c:pt idx="6625">
                  <c:v>ipz3JGKYB-Y</c:v>
                </c:pt>
                <c:pt idx="6626">
                  <c:v>vFmaxOcmvHo</c:v>
                </c:pt>
                <c:pt idx="6627">
                  <c:v>qYckopLJEeA</c:v>
                </c:pt>
                <c:pt idx="6628">
                  <c:v>Nsvl7qfcStg</c:v>
                </c:pt>
                <c:pt idx="6629">
                  <c:v>SOIJeoD17Co</c:v>
                </c:pt>
                <c:pt idx="6630">
                  <c:v>XK36geG01DE</c:v>
                </c:pt>
                <c:pt idx="6631">
                  <c:v>DFhRbCk0Mgc</c:v>
                </c:pt>
                <c:pt idx="6632">
                  <c:v>QvqWcNH6c1g</c:v>
                </c:pt>
                <c:pt idx="6633">
                  <c:v>qDd_eTAPzCs</c:v>
                </c:pt>
                <c:pt idx="6634">
                  <c:v>eeEDcSHtvIk</c:v>
                </c:pt>
                <c:pt idx="6635">
                  <c:v>Tatnf0GKhQ0</c:v>
                </c:pt>
                <c:pt idx="6636">
                  <c:v>bX4zWWt2qcc</c:v>
                </c:pt>
                <c:pt idx="6637">
                  <c:v>yFxf0vX9MK8</c:v>
                </c:pt>
                <c:pt idx="6638">
                  <c:v>J9i1h7DR7XI</c:v>
                </c:pt>
                <c:pt idx="6639">
                  <c:v>iJPbdmMaMPA</c:v>
                </c:pt>
                <c:pt idx="6640">
                  <c:v>4pT2DLQXxH4</c:v>
                </c:pt>
                <c:pt idx="6641">
                  <c:v>ouhZOVZ3mSk</c:v>
                </c:pt>
                <c:pt idx="6642">
                  <c:v>rpbKlsmMsUw</c:v>
                </c:pt>
                <c:pt idx="6643">
                  <c:v>JtEP_7jIFP8</c:v>
                </c:pt>
                <c:pt idx="6644">
                  <c:v>WR3BEkpordM</c:v>
                </c:pt>
                <c:pt idx="6645">
                  <c:v>qTOGKO7Fpu8</c:v>
                </c:pt>
                <c:pt idx="6646">
                  <c:v>nQ3yv6GHnDw</c:v>
                </c:pt>
                <c:pt idx="6647">
                  <c:v>OoPVweZY-wQ</c:v>
                </c:pt>
                <c:pt idx="6648">
                  <c:v>aVAFkMBPxEs</c:v>
                </c:pt>
                <c:pt idx="6649">
                  <c:v>HMjOGgTlo80</c:v>
                </c:pt>
                <c:pt idx="6650">
                  <c:v>yJZrVBTYhvs</c:v>
                </c:pt>
                <c:pt idx="6651">
                  <c:v>up5z3NyF96U</c:v>
                </c:pt>
                <c:pt idx="6652">
                  <c:v>MWeYWuCAbtw</c:v>
                </c:pt>
                <c:pt idx="6653">
                  <c:v>aIlb7oWPxWQ</c:v>
                </c:pt>
                <c:pt idx="6654">
                  <c:v>Mh5Twex8IuM</c:v>
                </c:pt>
                <c:pt idx="6655">
                  <c:v>zD_9co5hgMs</c:v>
                </c:pt>
                <c:pt idx="6656">
                  <c:v>QyKjemyDJMg</c:v>
                </c:pt>
                <c:pt idx="6657">
                  <c:v>WvQwFQzmxCc</c:v>
                </c:pt>
                <c:pt idx="6658">
                  <c:v>D8Mp49xw0dw</c:v>
                </c:pt>
                <c:pt idx="6659">
                  <c:v>UTKPGLP1BuA</c:v>
                </c:pt>
                <c:pt idx="6660">
                  <c:v>tVeEllntglw</c:v>
                </c:pt>
                <c:pt idx="6661">
                  <c:v>W_9V30hMhTw</c:v>
                </c:pt>
                <c:pt idx="6662">
                  <c:v>uUl-7nDjPEs</c:v>
                </c:pt>
                <c:pt idx="6663">
                  <c:v>70jTAv0YtSk</c:v>
                </c:pt>
                <c:pt idx="6664">
                  <c:v>QIl7qUbu2OI</c:v>
                </c:pt>
                <c:pt idx="6665">
                  <c:v>nSESXknYE_Y</c:v>
                </c:pt>
                <c:pt idx="6666">
                  <c:v>8nYdPSEr5Cs</c:v>
                </c:pt>
                <c:pt idx="6667">
                  <c:v>l_zhJyIDO4s</c:v>
                </c:pt>
                <c:pt idx="6668">
                  <c:v>8O4ZbUaBr2A</c:v>
                </c:pt>
                <c:pt idx="6669">
                  <c:v>dtjLDKyZ3-Y</c:v>
                </c:pt>
                <c:pt idx="6670">
                  <c:v>HXamTw5raPQ</c:v>
                </c:pt>
                <c:pt idx="6671">
                  <c:v>YV-qFJ0ICfw</c:v>
                </c:pt>
                <c:pt idx="6672">
                  <c:v>uTWkrCvYE7M</c:v>
                </c:pt>
                <c:pt idx="6673">
                  <c:v>efXkftZ1Paw</c:v>
                </c:pt>
                <c:pt idx="6674">
                  <c:v>qlvG_85vCbs</c:v>
                </c:pt>
                <c:pt idx="6675">
                  <c:v>rumYZz_OnxE</c:v>
                </c:pt>
                <c:pt idx="6676">
                  <c:v>qcRCZchv9o0</c:v>
                </c:pt>
                <c:pt idx="6677">
                  <c:v>NOt4Ybpnzj0</c:v>
                </c:pt>
                <c:pt idx="6678">
                  <c:v>TyAFwCQ6_Gg</c:v>
                </c:pt>
                <c:pt idx="6679">
                  <c:v>Pq0I0v4U9yo</c:v>
                </c:pt>
                <c:pt idx="6680">
                  <c:v>w84h4bJLNDQ</c:v>
                </c:pt>
                <c:pt idx="6681">
                  <c:v>kWjHLWxW8ts</c:v>
                </c:pt>
                <c:pt idx="6682">
                  <c:v>9af3MzG3QwM</c:v>
                </c:pt>
                <c:pt idx="6683">
                  <c:v>xZsONNB3gXU</c:v>
                </c:pt>
                <c:pt idx="6684">
                  <c:v>U1rxliXHeG4</c:v>
                </c:pt>
                <c:pt idx="6685">
                  <c:v>RLvOIeYXobE</c:v>
                </c:pt>
                <c:pt idx="6686">
                  <c:v>8Svg8GG4gHw</c:v>
                </c:pt>
                <c:pt idx="6687">
                  <c:v>-90fWzjVM7w</c:v>
                </c:pt>
                <c:pt idx="6688">
                  <c:v>wNMg7E_ypHI</c:v>
                </c:pt>
                <c:pt idx="6689">
                  <c:v>4uI-pVlpXb0</c:v>
                </c:pt>
                <c:pt idx="6690">
                  <c:v>gPH78a2np0g</c:v>
                </c:pt>
                <c:pt idx="6691">
                  <c:v>zUWZtSSZfsc</c:v>
                </c:pt>
                <c:pt idx="6692">
                  <c:v>UNZutENw034</c:v>
                </c:pt>
                <c:pt idx="6693">
                  <c:v>kt0MlOvyFaw</c:v>
                </c:pt>
                <c:pt idx="6694">
                  <c:v>1gCG9PzCAEo</c:v>
                </c:pt>
                <c:pt idx="6695">
                  <c:v>WI6DoccpvQE</c:v>
                </c:pt>
                <c:pt idx="6696">
                  <c:v>lL8AyBMVYDQ</c:v>
                </c:pt>
                <c:pt idx="6697">
                  <c:v>ntjZEBobMec</c:v>
                </c:pt>
                <c:pt idx="6698">
                  <c:v>xLFdc149QT8</c:v>
                </c:pt>
                <c:pt idx="6699">
                  <c:v>jz_Z4A_237U</c:v>
                </c:pt>
                <c:pt idx="6700">
                  <c:v>6GmMr9S-8S4</c:v>
                </c:pt>
                <c:pt idx="6701">
                  <c:v>24ALe879qaM</c:v>
                </c:pt>
                <c:pt idx="6702">
                  <c:v>fMU6ZvKT3X4</c:v>
                </c:pt>
                <c:pt idx="6703">
                  <c:v>qQEX5cr6q2o</c:v>
                </c:pt>
                <c:pt idx="6704">
                  <c:v>R-5RBhqngUs</c:v>
                </c:pt>
                <c:pt idx="6705">
                  <c:v>UkmIT-hmfhI</c:v>
                </c:pt>
                <c:pt idx="6706">
                  <c:v>aFgyRUVZrLk</c:v>
                </c:pt>
                <c:pt idx="6707">
                  <c:v>wrpeEitIEpA</c:v>
                </c:pt>
                <c:pt idx="6708">
                  <c:v>UZEU5czmucI</c:v>
                </c:pt>
                <c:pt idx="6709">
                  <c:v>FSoh_sUpN74</c:v>
                </c:pt>
                <c:pt idx="6710">
                  <c:v>etG3Mu-QGpM</c:v>
                </c:pt>
                <c:pt idx="6711">
                  <c:v>F-6a8MJLga0</c:v>
                </c:pt>
                <c:pt idx="6712">
                  <c:v>dsyyY5pMQyo</c:v>
                </c:pt>
                <c:pt idx="6713">
                  <c:v>avzDiphsnTI</c:v>
                </c:pt>
                <c:pt idx="6714">
                  <c:v>CsSsigYQrOM</c:v>
                </c:pt>
                <c:pt idx="6715">
                  <c:v>x1fl0sLqOmM</c:v>
                </c:pt>
                <c:pt idx="6716">
                  <c:v>NZVwAnuq-iQ</c:v>
                </c:pt>
                <c:pt idx="6717">
                  <c:v>J3YIgmfQ1OI</c:v>
                </c:pt>
                <c:pt idx="6718">
                  <c:v>uIxqGfj5ICo</c:v>
                </c:pt>
                <c:pt idx="6719">
                  <c:v>ox9KvGm2ets</c:v>
                </c:pt>
                <c:pt idx="6720">
                  <c:v>-9C1Z3nIsPQ</c:v>
                </c:pt>
                <c:pt idx="6721">
                  <c:v>YpkJO_GrCo0</c:v>
                </c:pt>
                <c:pt idx="6722">
                  <c:v>KCnKJbNSibA</c:v>
                </c:pt>
                <c:pt idx="6723">
                  <c:v>f_R9_xdhuNw</c:v>
                </c:pt>
                <c:pt idx="6724">
                  <c:v>FMOnbs5_Bcc</c:v>
                </c:pt>
                <c:pt idx="6725">
                  <c:v>_lg8sNpeOUM</c:v>
                </c:pt>
                <c:pt idx="6726">
                  <c:v>mGoJNeWEdXA</c:v>
                </c:pt>
                <c:pt idx="6727">
                  <c:v>gzYxCP6BF9o</c:v>
                </c:pt>
                <c:pt idx="6728">
                  <c:v>iDNESDyr5s4</c:v>
                </c:pt>
                <c:pt idx="6729">
                  <c:v>c6_8u4KGV5M</c:v>
                </c:pt>
                <c:pt idx="6730">
                  <c:v>BG9bYMyTzPI</c:v>
                </c:pt>
                <c:pt idx="6731">
                  <c:v>eT6fvvP5obg</c:v>
                </c:pt>
                <c:pt idx="6732">
                  <c:v>Z6dqZsJi0bc</c:v>
                </c:pt>
                <c:pt idx="6733">
                  <c:v>igbwY_Je2S8</c:v>
                </c:pt>
                <c:pt idx="6734">
                  <c:v>NTPAau4KNPQ</c:v>
                </c:pt>
                <c:pt idx="6735">
                  <c:v>0zMvIfB_DKI</c:v>
                </c:pt>
                <c:pt idx="6736">
                  <c:v>9S7gdXZHqNw</c:v>
                </c:pt>
                <c:pt idx="6737">
                  <c:v>KJSX-52-xxY</c:v>
                </c:pt>
                <c:pt idx="6738">
                  <c:v>p-C1f6jd7AU</c:v>
                </c:pt>
                <c:pt idx="6739">
                  <c:v>DGzP9ssjl7g</c:v>
                </c:pt>
                <c:pt idx="6740">
                  <c:v>w8C11gs-hQE</c:v>
                </c:pt>
                <c:pt idx="6741">
                  <c:v>yOZC2KH9-Ms</c:v>
                </c:pt>
                <c:pt idx="6742">
                  <c:v>ynNKe3wPqVE</c:v>
                </c:pt>
                <c:pt idx="6743">
                  <c:v>mT2u9C9MrNA</c:v>
                </c:pt>
                <c:pt idx="6744">
                  <c:v>USXoINPEhoA</c:v>
                </c:pt>
                <c:pt idx="6745">
                  <c:v>y8M5KuXHGik</c:v>
                </c:pt>
                <c:pt idx="6746">
                  <c:v>M1EtM-XU6tA</c:v>
                </c:pt>
                <c:pt idx="6747">
                  <c:v>U6b_QeukGuk</c:v>
                </c:pt>
                <c:pt idx="6748">
                  <c:v>hvFbmImsCc4</c:v>
                </c:pt>
                <c:pt idx="6749">
                  <c:v>2njhBV0Z30E</c:v>
                </c:pt>
                <c:pt idx="6750">
                  <c:v>Tl9SqlU9FHg</c:v>
                </c:pt>
                <c:pt idx="6751">
                  <c:v>sXAwqoJ-WUA</c:v>
                </c:pt>
                <c:pt idx="6752">
                  <c:v>45WAhpRs5Yo</c:v>
                </c:pt>
                <c:pt idx="6753">
                  <c:v>YNY1Nhdk_E8</c:v>
                </c:pt>
                <c:pt idx="6754">
                  <c:v>lPRfKlJeiIE</c:v>
                </c:pt>
                <c:pt idx="6755">
                  <c:v>WLsfodPrjQw</c:v>
                </c:pt>
                <c:pt idx="6756">
                  <c:v>yhKjkjDM5C8</c:v>
                </c:pt>
                <c:pt idx="6757">
                  <c:v>ZQ4VHs4LwhI</c:v>
                </c:pt>
                <c:pt idx="6758">
                  <c:v>8EuXrHC4l3s</c:v>
                </c:pt>
                <c:pt idx="6759">
                  <c:v>zULo9vPB2S0</c:v>
                </c:pt>
                <c:pt idx="6760">
                  <c:v>Clw98RDR_Wg</c:v>
                </c:pt>
                <c:pt idx="6761">
                  <c:v>7wYgtHTotvw</c:v>
                </c:pt>
                <c:pt idx="6762">
                  <c:v>6jf2wNj7ewA</c:v>
                </c:pt>
                <c:pt idx="6763">
                  <c:v>D8gG83JYR5E</c:v>
                </c:pt>
                <c:pt idx="6764">
                  <c:v>meeh2f8-OqI</c:v>
                </c:pt>
                <c:pt idx="6765">
                  <c:v>jZMHSetWPto</c:v>
                </c:pt>
                <c:pt idx="6766">
                  <c:v>gywC5t9JxSA</c:v>
                </c:pt>
                <c:pt idx="6767">
                  <c:v>_iRBspjg2pw</c:v>
                </c:pt>
                <c:pt idx="6768">
                  <c:v>xpB8S3ucrcI</c:v>
                </c:pt>
                <c:pt idx="6769">
                  <c:v>6ktHTP3aKX4</c:v>
                </c:pt>
                <c:pt idx="6770">
                  <c:v>8o9bH_gPoFw</c:v>
                </c:pt>
                <c:pt idx="6771">
                  <c:v>q9ncawDK2Wc</c:v>
                </c:pt>
                <c:pt idx="6772">
                  <c:v>xb0vST0FhVc</c:v>
                </c:pt>
                <c:pt idx="6773">
                  <c:v>x46sEa6UeQ8</c:v>
                </c:pt>
                <c:pt idx="6774">
                  <c:v>CqF4iPq9000</c:v>
                </c:pt>
                <c:pt idx="6775">
                  <c:v>p3b0Xgz7bro</c:v>
                </c:pt>
                <c:pt idx="6776">
                  <c:v>KqXf5QS8Ggo</c:v>
                </c:pt>
                <c:pt idx="6777">
                  <c:v>6a5ygLDkJCg</c:v>
                </c:pt>
                <c:pt idx="6778">
                  <c:v>YBnGRbLdJ_U</c:v>
                </c:pt>
                <c:pt idx="6779">
                  <c:v>YRqthCC918g</c:v>
                </c:pt>
                <c:pt idx="6780">
                  <c:v>9kt_lhXnl1o</c:v>
                </c:pt>
                <c:pt idx="6781">
                  <c:v>GRaR6JpFoM0</c:v>
                </c:pt>
                <c:pt idx="6782">
                  <c:v>lqf1ExOzzdw</c:v>
                </c:pt>
                <c:pt idx="6783">
                  <c:v>WfrZAjLjDqo</c:v>
                </c:pt>
                <c:pt idx="6784">
                  <c:v>lhBdEnSeAAg</c:v>
                </c:pt>
                <c:pt idx="6785">
                  <c:v>d_tG4j-3b9E</c:v>
                </c:pt>
                <c:pt idx="6786">
                  <c:v>6JNRoDQOZoc</c:v>
                </c:pt>
                <c:pt idx="6787">
                  <c:v>m0TCMs-ZDMo</c:v>
                </c:pt>
                <c:pt idx="6788">
                  <c:v>T-3UpSfhI6E</c:v>
                </c:pt>
                <c:pt idx="6789">
                  <c:v>TPKujwGWtZo</c:v>
                </c:pt>
                <c:pt idx="6790">
                  <c:v>vXPwo3Ck8B4</c:v>
                </c:pt>
                <c:pt idx="6791">
                  <c:v>eaKwN8fm_2o</c:v>
                </c:pt>
                <c:pt idx="6792">
                  <c:v>nIgV4CYTPWM</c:v>
                </c:pt>
                <c:pt idx="6793">
                  <c:v>zYfd6jJ7apg</c:v>
                </c:pt>
                <c:pt idx="6794">
                  <c:v>a0NtQgwh8og</c:v>
                </c:pt>
                <c:pt idx="6795">
                  <c:v>JcfZ268m7kc</c:v>
                </c:pt>
                <c:pt idx="6796">
                  <c:v>k9x2HrrhcbU</c:v>
                </c:pt>
                <c:pt idx="6797">
                  <c:v>hPYalU6QO1g</c:v>
                </c:pt>
                <c:pt idx="6798">
                  <c:v>F9XDFmNkMcU</c:v>
                </c:pt>
                <c:pt idx="6799">
                  <c:v>Dlj1QmZLWSI</c:v>
                </c:pt>
                <c:pt idx="6800">
                  <c:v>b78QZwe8mPM</c:v>
                </c:pt>
                <c:pt idx="6801">
                  <c:v>xfBptMVQy4g</c:v>
                </c:pt>
                <c:pt idx="6802">
                  <c:v>TTB2X9DzF5g</c:v>
                </c:pt>
                <c:pt idx="6803">
                  <c:v>w3JIjnkJrhc</c:v>
                </c:pt>
                <c:pt idx="6804">
                  <c:v>aBr2kKAHN6M</c:v>
                </c:pt>
                <c:pt idx="6805">
                  <c:v>Nlk2LVKsSZA</c:v>
                </c:pt>
                <c:pt idx="6806">
                  <c:v>TCXSqzLX_80</c:v>
                </c:pt>
                <c:pt idx="6807">
                  <c:v>jmUU62Eqnvg</c:v>
                </c:pt>
                <c:pt idx="6808">
                  <c:v>ThLWttjmILQ</c:v>
                </c:pt>
                <c:pt idx="6809">
                  <c:v>mq06LzlPuLE</c:v>
                </c:pt>
                <c:pt idx="6810">
                  <c:v>XqvDY9u6wn8</c:v>
                </c:pt>
                <c:pt idx="6811">
                  <c:v>vFfwJINAgBE</c:v>
                </c:pt>
                <c:pt idx="6812">
                  <c:v>khPLWaBioOs</c:v>
                </c:pt>
                <c:pt idx="6813">
                  <c:v>NwP1zp4vOJU</c:v>
                </c:pt>
                <c:pt idx="6814">
                  <c:v>yzshoDMBkqE</c:v>
                </c:pt>
                <c:pt idx="6815">
                  <c:v>iK7ROzfOW8k</c:v>
                </c:pt>
                <c:pt idx="6816">
                  <c:v>7LB-L5YMKzc</c:v>
                </c:pt>
                <c:pt idx="6817">
                  <c:v>In53LeOFVuM</c:v>
                </c:pt>
                <c:pt idx="6818">
                  <c:v>u2ru-EwFsn0</c:v>
                </c:pt>
                <c:pt idx="6819">
                  <c:v>lz378Aau6qY</c:v>
                </c:pt>
                <c:pt idx="6820">
                  <c:v>hGdiD_6sUxA</c:v>
                </c:pt>
                <c:pt idx="6821">
                  <c:v>vV6J2aSypvA</c:v>
                </c:pt>
                <c:pt idx="6822">
                  <c:v>aH9KYvODfZg</c:v>
                </c:pt>
                <c:pt idx="6823">
                  <c:v>jvcBAsE72Lc</c:v>
                </c:pt>
                <c:pt idx="6824">
                  <c:v>54z8jWNM0bE</c:v>
                </c:pt>
                <c:pt idx="6825">
                  <c:v>T2YJYVYYhfI</c:v>
                </c:pt>
                <c:pt idx="6826">
                  <c:v>RYSefzRgwMY</c:v>
                </c:pt>
                <c:pt idx="6827">
                  <c:v>qbxvxDmVhRk</c:v>
                </c:pt>
                <c:pt idx="6828">
                  <c:v>59daH3-_LIg</c:v>
                </c:pt>
                <c:pt idx="6829">
                  <c:v>i0n8AoTrkW8</c:v>
                </c:pt>
                <c:pt idx="6830">
                  <c:v>0LyhDmr0tDM</c:v>
                </c:pt>
                <c:pt idx="6831">
                  <c:v>duEp1tSxEcw</c:v>
                </c:pt>
                <c:pt idx="6832">
                  <c:v>E63GHrHXTto</c:v>
                </c:pt>
                <c:pt idx="6833">
                  <c:v>QkNla6ru6yY</c:v>
                </c:pt>
                <c:pt idx="6834">
                  <c:v>j67QcXslpEk</c:v>
                </c:pt>
                <c:pt idx="6835">
                  <c:v>2I_eypETmKo</c:v>
                </c:pt>
                <c:pt idx="6836">
                  <c:v>BBpqdWfeUJI</c:v>
                </c:pt>
                <c:pt idx="6837">
                  <c:v>rTT5RdUVKFM</c:v>
                </c:pt>
                <c:pt idx="6838">
                  <c:v>jNYti0kJcvU</c:v>
                </c:pt>
                <c:pt idx="6839">
                  <c:v>PZ5Rk0h-jUo</c:v>
                </c:pt>
                <c:pt idx="6840">
                  <c:v>ykHeGtN4m94</c:v>
                </c:pt>
                <c:pt idx="6841">
                  <c:v>9xWc6dYwkRA</c:v>
                </c:pt>
                <c:pt idx="6842">
                  <c:v>ApLzE-TLBYU</c:v>
                </c:pt>
                <c:pt idx="6843">
                  <c:v>v8JWgpbIIeM</c:v>
                </c:pt>
                <c:pt idx="6844">
                  <c:v>t0DvlqtufNM</c:v>
                </c:pt>
                <c:pt idx="6845">
                  <c:v>tjA7nAHOAww</c:v>
                </c:pt>
                <c:pt idx="6846">
                  <c:v>o-nGPNn19vE</c:v>
                </c:pt>
                <c:pt idx="6847">
                  <c:v>1hBEHEfu-SU</c:v>
                </c:pt>
                <c:pt idx="6848">
                  <c:v>A1Qj7mlZ0xE</c:v>
                </c:pt>
                <c:pt idx="6849">
                  <c:v>3ZUhTFzDLBc</c:v>
                </c:pt>
                <c:pt idx="6850">
                  <c:v>GWnfh0borr0</c:v>
                </c:pt>
                <c:pt idx="6851">
                  <c:v>2rOM-y_JGtc</c:v>
                </c:pt>
                <c:pt idx="6852">
                  <c:v>UPmHwFofwNE</c:v>
                </c:pt>
                <c:pt idx="6853">
                  <c:v>ZstXB3mR3WU</c:v>
                </c:pt>
                <c:pt idx="6854">
                  <c:v>cH4mYC91omg</c:v>
                </c:pt>
                <c:pt idx="6855">
                  <c:v>4ub9cNHJVfw</c:v>
                </c:pt>
                <c:pt idx="6856">
                  <c:v>qzAb3OcaoRw</c:v>
                </c:pt>
                <c:pt idx="6857">
                  <c:v>9tKmbfY2gBc</c:v>
                </c:pt>
                <c:pt idx="6858">
                  <c:v>mEU4dREQYow</c:v>
                </c:pt>
                <c:pt idx="6859">
                  <c:v>KF3hznZ-_ag</c:v>
                </c:pt>
                <c:pt idx="6860">
                  <c:v>pYRMvXaERV8</c:v>
                </c:pt>
                <c:pt idx="6861">
                  <c:v>7VHjXlnRrKI</c:v>
                </c:pt>
                <c:pt idx="6862">
                  <c:v>OAUyEpgGy1Y</c:v>
                </c:pt>
                <c:pt idx="6863">
                  <c:v>detkNwOHdEI</c:v>
                </c:pt>
                <c:pt idx="6864">
                  <c:v>LDz4HYOJL2w</c:v>
                </c:pt>
                <c:pt idx="6865">
                  <c:v>9mtQgxszcGw</c:v>
                </c:pt>
                <c:pt idx="6866">
                  <c:v>9atKB0lV0uw</c:v>
                </c:pt>
                <c:pt idx="6867">
                  <c:v>3Xl9vMA4gIg</c:v>
                </c:pt>
                <c:pt idx="6868">
                  <c:v>yc-iu4MjK1g</c:v>
                </c:pt>
                <c:pt idx="6869">
                  <c:v>Qx54quy9tDQ</c:v>
                </c:pt>
                <c:pt idx="6870">
                  <c:v>pbC8BI0AgAM</c:v>
                </c:pt>
                <c:pt idx="6871">
                  <c:v>4swif8r4z3Q</c:v>
                </c:pt>
                <c:pt idx="6872">
                  <c:v>HaZ5gAf6L0s</c:v>
                </c:pt>
                <c:pt idx="6873">
                  <c:v>k-6TLz9LBrw</c:v>
                </c:pt>
                <c:pt idx="6874">
                  <c:v>Kiv73Gbaxr0</c:v>
                </c:pt>
                <c:pt idx="6875">
                  <c:v>0M05pvDhIS8</c:v>
                </c:pt>
                <c:pt idx="6876">
                  <c:v>4V-5NB9tRz8</c:v>
                </c:pt>
                <c:pt idx="6877">
                  <c:v>5kT4pry7wpg</c:v>
                </c:pt>
                <c:pt idx="6878">
                  <c:v>tM8RB77x4dc</c:v>
                </c:pt>
                <c:pt idx="6879">
                  <c:v>BcREi-3YoD0</c:v>
                </c:pt>
                <c:pt idx="6880">
                  <c:v>AuInu_SdT0I</c:v>
                </c:pt>
                <c:pt idx="6881">
                  <c:v>8NpF-MjeTgY</c:v>
                </c:pt>
                <c:pt idx="6882">
                  <c:v>YHbsIbtWYuM</c:v>
                </c:pt>
                <c:pt idx="6883">
                  <c:v>sihLvRKHY9g</c:v>
                </c:pt>
                <c:pt idx="6884">
                  <c:v>cScW65Rdplc</c:v>
                </c:pt>
                <c:pt idx="6885">
                  <c:v>PoxG4j7v-CA</c:v>
                </c:pt>
                <c:pt idx="6886">
                  <c:v>EHJ_EqAjqjk</c:v>
                </c:pt>
                <c:pt idx="6887">
                  <c:v>7K2PmIM5i98</c:v>
                </c:pt>
                <c:pt idx="6888">
                  <c:v>glOWHWuMEG0</c:v>
                </c:pt>
                <c:pt idx="6889">
                  <c:v>TjBuQnRugdo</c:v>
                </c:pt>
                <c:pt idx="6890">
                  <c:v>1g5mF_pw3TQ</c:v>
                </c:pt>
                <c:pt idx="6891">
                  <c:v>Qt6CTz_A2gI</c:v>
                </c:pt>
                <c:pt idx="6892">
                  <c:v>SE_jEP7-IDs</c:v>
                </c:pt>
                <c:pt idx="6893">
                  <c:v>oQvv1gIaEWk</c:v>
                </c:pt>
                <c:pt idx="6894">
                  <c:v>LQxA15BNNKE</c:v>
                </c:pt>
                <c:pt idx="6895">
                  <c:v>YCtuljX2GFE</c:v>
                </c:pt>
                <c:pt idx="6896">
                  <c:v>uL4tsRArKVk</c:v>
                </c:pt>
                <c:pt idx="6897">
                  <c:v>j34EfiV3BCc</c:v>
                </c:pt>
                <c:pt idx="6898">
                  <c:v>Hzr_2xsb4z8</c:v>
                </c:pt>
                <c:pt idx="6899">
                  <c:v>4PlBXS4K6lE</c:v>
                </c:pt>
                <c:pt idx="6900">
                  <c:v>XuQtn_XQaKU</c:v>
                </c:pt>
                <c:pt idx="6901">
                  <c:v>xJqXgAG5ox8</c:v>
                </c:pt>
                <c:pt idx="6902">
                  <c:v>XjXTB0pSl2c</c:v>
                </c:pt>
                <c:pt idx="6903">
                  <c:v>x3C56EMqDVg</c:v>
                </c:pt>
                <c:pt idx="6904">
                  <c:v>LRDe5zofQvw</c:v>
                </c:pt>
                <c:pt idx="6905">
                  <c:v>gy6misMDsPI</c:v>
                </c:pt>
                <c:pt idx="6906">
                  <c:v>9epTNvGgUI0</c:v>
                </c:pt>
                <c:pt idx="6907">
                  <c:v>Oo76nzAY6QE</c:v>
                </c:pt>
                <c:pt idx="6908">
                  <c:v>cXl3krZZOGc</c:v>
                </c:pt>
                <c:pt idx="6909">
                  <c:v>OONtopsMZDA</c:v>
                </c:pt>
                <c:pt idx="6910">
                  <c:v>IOmBeLRLlNs</c:v>
                </c:pt>
                <c:pt idx="6911">
                  <c:v>_vwFTtBk-Vo</c:v>
                </c:pt>
                <c:pt idx="6912">
                  <c:v>M3ZCKHU0PQQ</c:v>
                </c:pt>
                <c:pt idx="6913">
                  <c:v>wFMyarLMXT0</c:v>
                </c:pt>
                <c:pt idx="6914">
                  <c:v>LpnfCC5u9uY</c:v>
                </c:pt>
                <c:pt idx="6915">
                  <c:v>L_WFqfoORL4</c:v>
                </c:pt>
                <c:pt idx="6916">
                  <c:v>XGtR3ryx87M</c:v>
                </c:pt>
                <c:pt idx="6917">
                  <c:v>Qmokhw419hQ</c:v>
                </c:pt>
                <c:pt idx="6918">
                  <c:v>bBkctqXmOxY</c:v>
                </c:pt>
                <c:pt idx="6919">
                  <c:v>GzrXkDCgvjI</c:v>
                </c:pt>
                <c:pt idx="6920">
                  <c:v>Me6L_sbd3Ys</c:v>
                </c:pt>
                <c:pt idx="6921">
                  <c:v>iNa1rAC0d8w</c:v>
                </c:pt>
                <c:pt idx="6922">
                  <c:v>k5chI_5-HmU</c:v>
                </c:pt>
                <c:pt idx="6923">
                  <c:v>wVXQMEN00NU</c:v>
                </c:pt>
                <c:pt idx="6924">
                  <c:v>VWz--9zdvn8</c:v>
                </c:pt>
                <c:pt idx="6925">
                  <c:v>qQpGmDhxgRE</c:v>
                </c:pt>
                <c:pt idx="6926">
                  <c:v>fugigPIUSeQ</c:v>
                </c:pt>
                <c:pt idx="6927">
                  <c:v>8Y4FMGLdVQs</c:v>
                </c:pt>
                <c:pt idx="6928">
                  <c:v>UyNPIpcg5pk</c:v>
                </c:pt>
                <c:pt idx="6929">
                  <c:v>hbdpMSHjWkc</c:v>
                </c:pt>
                <c:pt idx="6930">
                  <c:v>UtVfhpn8HvM</c:v>
                </c:pt>
                <c:pt idx="6931">
                  <c:v>OXghWau-vh8</c:v>
                </c:pt>
                <c:pt idx="6932">
                  <c:v>VndDciL_yog</c:v>
                </c:pt>
                <c:pt idx="6933">
                  <c:v>AcbptqtCW9o</c:v>
                </c:pt>
                <c:pt idx="6934">
                  <c:v>8RLvsYgbHZs</c:v>
                </c:pt>
                <c:pt idx="6935">
                  <c:v>Ohl2-Q02j_E</c:v>
                </c:pt>
                <c:pt idx="6936">
                  <c:v>2MWlNTZDbIM</c:v>
                </c:pt>
                <c:pt idx="6937">
                  <c:v>GtsU1vhKyNY</c:v>
                </c:pt>
                <c:pt idx="6938">
                  <c:v>4fKgKl8W3ws</c:v>
                </c:pt>
                <c:pt idx="6939">
                  <c:v>18OSLOq-bFA</c:v>
                </c:pt>
                <c:pt idx="6940">
                  <c:v>JgiwhV6a0_4</c:v>
                </c:pt>
                <c:pt idx="6941">
                  <c:v>V2VquEl3zzE</c:v>
                </c:pt>
                <c:pt idx="6942">
                  <c:v>9JdcGeJkntc</c:v>
                </c:pt>
                <c:pt idx="6943">
                  <c:v>Src2kZD7RzI</c:v>
                </c:pt>
                <c:pt idx="6944">
                  <c:v>fBhB8GvaqP8</c:v>
                </c:pt>
                <c:pt idx="6945">
                  <c:v>7fzr5j4x08A</c:v>
                </c:pt>
                <c:pt idx="6946">
                  <c:v>c9bO7wRpUsA</c:v>
                </c:pt>
                <c:pt idx="6947">
                  <c:v>xB83_Z5jX74</c:v>
                </c:pt>
                <c:pt idx="6948">
                  <c:v>ODbakoYQlUQ</c:v>
                </c:pt>
                <c:pt idx="6949">
                  <c:v>oBtY5CKPj3U</c:v>
                </c:pt>
                <c:pt idx="6950">
                  <c:v>wU2IbJxeHfs</c:v>
                </c:pt>
                <c:pt idx="6951">
                  <c:v>i_81ZXfCKa8</c:v>
                </c:pt>
                <c:pt idx="6952">
                  <c:v>2m7bazCkvi4</c:v>
                </c:pt>
                <c:pt idx="6953">
                  <c:v>PO4JH1yzpDs</c:v>
                </c:pt>
                <c:pt idx="6954">
                  <c:v>yIMw9SQAY0s</c:v>
                </c:pt>
                <c:pt idx="6955">
                  <c:v>iiQlL8amoPQ</c:v>
                </c:pt>
                <c:pt idx="6956">
                  <c:v>1CS5lO2fyVo</c:v>
                </c:pt>
                <c:pt idx="6957">
                  <c:v>g1XvR6LWgG0</c:v>
                </c:pt>
                <c:pt idx="6958">
                  <c:v>lDkI3ewgL1c</c:v>
                </c:pt>
                <c:pt idx="6959">
                  <c:v>hUG_wnVz39w</c:v>
                </c:pt>
                <c:pt idx="6960">
                  <c:v>WmLVAy1wn9Q</c:v>
                </c:pt>
                <c:pt idx="6961">
                  <c:v>Zua6WUB6iV4</c:v>
                </c:pt>
                <c:pt idx="6962">
                  <c:v>gs9oIOT4I3E</c:v>
                </c:pt>
                <c:pt idx="6963">
                  <c:v>JSUO-lZ7Bpw</c:v>
                </c:pt>
                <c:pt idx="6964">
                  <c:v>BqpSabV0bTY</c:v>
                </c:pt>
                <c:pt idx="6965">
                  <c:v>T_4mKCPaHVU</c:v>
                </c:pt>
                <c:pt idx="6966">
                  <c:v>yMY7-0W9yD8</c:v>
                </c:pt>
                <c:pt idx="6967">
                  <c:v>c52ptU17OJo</c:v>
                </c:pt>
                <c:pt idx="6968">
                  <c:v>nePS94qjI6c</c:v>
                </c:pt>
                <c:pt idx="6969">
                  <c:v>gWNPhBou7T0</c:v>
                </c:pt>
                <c:pt idx="6970">
                  <c:v>SdetHab0wTU</c:v>
                </c:pt>
                <c:pt idx="6971">
                  <c:v>LEDt5Iy3JM8</c:v>
                </c:pt>
                <c:pt idx="6972">
                  <c:v>7WrQl4s62bE</c:v>
                </c:pt>
                <c:pt idx="6973">
                  <c:v>e9kBWI7VsS0</c:v>
                </c:pt>
                <c:pt idx="6974">
                  <c:v>oRLL2rpgrsg</c:v>
                </c:pt>
                <c:pt idx="6975">
                  <c:v>NDgGal7bj5M</c:v>
                </c:pt>
                <c:pt idx="6976">
                  <c:v>fQvYMRtjQJU</c:v>
                </c:pt>
                <c:pt idx="6977">
                  <c:v>HxV41zjCePE</c:v>
                </c:pt>
                <c:pt idx="6978">
                  <c:v>rcYdMd908AI</c:v>
                </c:pt>
                <c:pt idx="6979">
                  <c:v>Ik4cn7M9E7A</c:v>
                </c:pt>
                <c:pt idx="6980">
                  <c:v>DUJFJ23RW6g</c:v>
                </c:pt>
                <c:pt idx="6981">
                  <c:v>bx4YwI0xODc</c:v>
                </c:pt>
                <c:pt idx="6982">
                  <c:v>J8QpS4hZ1xQ</c:v>
                </c:pt>
                <c:pt idx="6983">
                  <c:v>mToY-QvD06I</c:v>
                </c:pt>
                <c:pt idx="6984">
                  <c:v>7xkPdmPjplY</c:v>
                </c:pt>
                <c:pt idx="6985">
                  <c:v>2GhCUd6SQdg</c:v>
                </c:pt>
                <c:pt idx="6986">
                  <c:v>DvGP_jmnXNo</c:v>
                </c:pt>
                <c:pt idx="6987">
                  <c:v>lo6rvA6NNNk</c:v>
                </c:pt>
                <c:pt idx="6988">
                  <c:v>qn-ktnvcrkY</c:v>
                </c:pt>
                <c:pt idx="6989">
                  <c:v>m2mWA1shexk</c:v>
                </c:pt>
                <c:pt idx="6990">
                  <c:v>IIWDaeU68tM</c:v>
                </c:pt>
                <c:pt idx="6991">
                  <c:v>kW9Mv0XoFzc</c:v>
                </c:pt>
                <c:pt idx="6992">
                  <c:v>bLa4WONsq9g</c:v>
                </c:pt>
                <c:pt idx="6993">
                  <c:v>WvRPOjsOGmo</c:v>
                </c:pt>
                <c:pt idx="6994">
                  <c:v>K7MaLm3OoHc</c:v>
                </c:pt>
                <c:pt idx="6995">
                  <c:v>mQCk1medFbc</c:v>
                </c:pt>
                <c:pt idx="6996">
                  <c:v>X-zEkE5I324</c:v>
                </c:pt>
                <c:pt idx="6997">
                  <c:v>6e0XqZK4nNM</c:v>
                </c:pt>
                <c:pt idx="6998">
                  <c:v>TEFd-xwJ8jM</c:v>
                </c:pt>
                <c:pt idx="6999">
                  <c:v>jUYafLM5Baw</c:v>
                </c:pt>
                <c:pt idx="7000">
                  <c:v>UaguZGN2RwU</c:v>
                </c:pt>
                <c:pt idx="7001">
                  <c:v>LneKK607484</c:v>
                </c:pt>
                <c:pt idx="7002">
                  <c:v>fb0plV6nASY</c:v>
                </c:pt>
                <c:pt idx="7003">
                  <c:v>0eSiddTE0Oo</c:v>
                </c:pt>
                <c:pt idx="7004">
                  <c:v>CVri6p7-fwU</c:v>
                </c:pt>
                <c:pt idx="7005">
                  <c:v>A9IsTwccT4Q</c:v>
                </c:pt>
                <c:pt idx="7006">
                  <c:v>2Yfi8XxI6fw</c:v>
                </c:pt>
                <c:pt idx="7007">
                  <c:v>zoFQhvnFCcI</c:v>
                </c:pt>
                <c:pt idx="7008">
                  <c:v>CTiafs0qD90</c:v>
                </c:pt>
                <c:pt idx="7009">
                  <c:v>v6Z4QQIqCU0</c:v>
                </c:pt>
                <c:pt idx="7010">
                  <c:v>DwcxI8ZiCek</c:v>
                </c:pt>
                <c:pt idx="7011">
                  <c:v>PEbjOAx-ElU</c:v>
                </c:pt>
                <c:pt idx="7012">
                  <c:v>DgSmouILilI</c:v>
                </c:pt>
                <c:pt idx="7013">
                  <c:v>d7JwbKSdNK4</c:v>
                </c:pt>
                <c:pt idx="7014">
                  <c:v>zqDdVegzew0</c:v>
                </c:pt>
                <c:pt idx="7015">
                  <c:v>8w3R7VgOsKk</c:v>
                </c:pt>
                <c:pt idx="7016">
                  <c:v>vbw-TBhwSVo</c:v>
                </c:pt>
                <c:pt idx="7017">
                  <c:v>tL58a9fIXJg</c:v>
                </c:pt>
                <c:pt idx="7018">
                  <c:v>DZ9vgenKvDc</c:v>
                </c:pt>
                <c:pt idx="7019">
                  <c:v>TTcgaz5u9U0</c:v>
                </c:pt>
                <c:pt idx="7020">
                  <c:v>zFrllD9D9HM</c:v>
                </c:pt>
                <c:pt idx="7021">
                  <c:v>J3ve3CZ5rog</c:v>
                </c:pt>
                <c:pt idx="7022">
                  <c:v>I_nvq5JkWyw</c:v>
                </c:pt>
                <c:pt idx="7023">
                  <c:v>xxL_kV7W9tE</c:v>
                </c:pt>
                <c:pt idx="7024">
                  <c:v>XE2J9bw52RI</c:v>
                </c:pt>
                <c:pt idx="7025">
                  <c:v>s1Sa3upX3bQ</c:v>
                </c:pt>
                <c:pt idx="7026">
                  <c:v>o5QHbTL3uUI</c:v>
                </c:pt>
                <c:pt idx="7027">
                  <c:v>U3zH0EH4gGE</c:v>
                </c:pt>
                <c:pt idx="7028">
                  <c:v>9dBepLCkjZQ</c:v>
                </c:pt>
                <c:pt idx="7029">
                  <c:v>arnKF5mA0ak</c:v>
                </c:pt>
                <c:pt idx="7030">
                  <c:v>91dCMceBGkg</c:v>
                </c:pt>
                <c:pt idx="7031">
                  <c:v>fX2mNMHXsYE</c:v>
                </c:pt>
                <c:pt idx="7032">
                  <c:v>XB3NN0Fy1g4</c:v>
                </c:pt>
                <c:pt idx="7033">
                  <c:v>K9dxueVOZ7s</c:v>
                </c:pt>
                <c:pt idx="7034">
                  <c:v>8KW7DDfXx9U</c:v>
                </c:pt>
                <c:pt idx="7035">
                  <c:v>SBrVNM1rMoI</c:v>
                </c:pt>
                <c:pt idx="7036">
                  <c:v>V9tw4yMJ600</c:v>
                </c:pt>
                <c:pt idx="7037">
                  <c:v>86VjgW1wDfI</c:v>
                </c:pt>
                <c:pt idx="7038">
                  <c:v>lJJkD0hXf94</c:v>
                </c:pt>
                <c:pt idx="7039">
                  <c:v>CM77RWjXwIs</c:v>
                </c:pt>
                <c:pt idx="7040">
                  <c:v>NeaMJlnXa1E</c:v>
                </c:pt>
                <c:pt idx="7041">
                  <c:v>wPdmDCmuhM0</c:v>
                </c:pt>
                <c:pt idx="7042">
                  <c:v>Z1w-DTmPLIc</c:v>
                </c:pt>
                <c:pt idx="7043">
                  <c:v>uNA30cSwHUk</c:v>
                </c:pt>
                <c:pt idx="7044">
                  <c:v>TQGF3t1HNoM</c:v>
                </c:pt>
                <c:pt idx="7045">
                  <c:v>D9uNiDTK-CI</c:v>
                </c:pt>
                <c:pt idx="7046">
                  <c:v>QcAr4A1LiVA</c:v>
                </c:pt>
                <c:pt idx="7047">
                  <c:v>9W-aDrFafTY</c:v>
                </c:pt>
                <c:pt idx="7048">
                  <c:v>5sHJORXcxtE</c:v>
                </c:pt>
                <c:pt idx="7049">
                  <c:v>Hb-1swI5E_0</c:v>
                </c:pt>
                <c:pt idx="7050">
                  <c:v>b25zVPsXcRo</c:v>
                </c:pt>
                <c:pt idx="7051">
                  <c:v>RfClAOOgInQ</c:v>
                </c:pt>
                <c:pt idx="7052">
                  <c:v>iDccZI6Hb3s</c:v>
                </c:pt>
                <c:pt idx="7053">
                  <c:v>aRK1WFOrnS4</c:v>
                </c:pt>
                <c:pt idx="7054">
                  <c:v>iVxptSKVxa4</c:v>
                </c:pt>
                <c:pt idx="7055">
                  <c:v>ZkEyaJIQyU8</c:v>
                </c:pt>
                <c:pt idx="7056">
                  <c:v>_UbrYCscYvE</c:v>
                </c:pt>
                <c:pt idx="7057">
                  <c:v>PVlMp5pWE9k</c:v>
                </c:pt>
                <c:pt idx="7058">
                  <c:v>pX1a8xnKch4</c:v>
                </c:pt>
                <c:pt idx="7059">
                  <c:v>FE8qWh7NU3Q</c:v>
                </c:pt>
                <c:pt idx="7060">
                  <c:v>3yR54ug2MF4</c:v>
                </c:pt>
                <c:pt idx="7061">
                  <c:v>wmOJVKD5nMI</c:v>
                </c:pt>
                <c:pt idx="7062">
                  <c:v>G4BTsdufZQU</c:v>
                </c:pt>
                <c:pt idx="7063">
                  <c:v>H0J_N4fgQJI</c:v>
                </c:pt>
                <c:pt idx="7064">
                  <c:v>viqDlxldSYs</c:v>
                </c:pt>
                <c:pt idx="7065">
                  <c:v>0O60hJvgqbU</c:v>
                </c:pt>
                <c:pt idx="7066">
                  <c:v>deJzlHBFRZo</c:v>
                </c:pt>
                <c:pt idx="7067">
                  <c:v>qf5G928jqJI</c:v>
                </c:pt>
                <c:pt idx="7068">
                  <c:v>5hLsZ7oHd8E</c:v>
                </c:pt>
                <c:pt idx="7069">
                  <c:v>D6yCN-UQalQ</c:v>
                </c:pt>
                <c:pt idx="7070">
                  <c:v>PxSup7h97m0</c:v>
                </c:pt>
                <c:pt idx="7071">
                  <c:v>gqpM8_fanbc</c:v>
                </c:pt>
                <c:pt idx="7072">
                  <c:v>vcjm6k25z2c</c:v>
                </c:pt>
                <c:pt idx="7073">
                  <c:v>baf7nC9hl18</c:v>
                </c:pt>
                <c:pt idx="7074">
                  <c:v>cd33Rp5U_U8</c:v>
                </c:pt>
                <c:pt idx="7075">
                  <c:v>jDpCDLCF-s0</c:v>
                </c:pt>
                <c:pt idx="7076">
                  <c:v>Q4X8zSSAlCc</c:v>
                </c:pt>
                <c:pt idx="7077">
                  <c:v>z-ZZ4XhCbUg</c:v>
                </c:pt>
                <c:pt idx="7078">
                  <c:v>41dnYsBilt0</c:v>
                </c:pt>
                <c:pt idx="7079">
                  <c:v>S_aSAUEnxsg</c:v>
                </c:pt>
                <c:pt idx="7080">
                  <c:v>TI9gJjdMMZ4</c:v>
                </c:pt>
                <c:pt idx="7081">
                  <c:v>EwQcgTE95gY</c:v>
                </c:pt>
                <c:pt idx="7082">
                  <c:v>5O_zJ_vHOnY</c:v>
                </c:pt>
                <c:pt idx="7083">
                  <c:v>tWAb2u29OHY</c:v>
                </c:pt>
                <c:pt idx="7084">
                  <c:v>ELIgdo-2ZXo</c:v>
                </c:pt>
                <c:pt idx="7085">
                  <c:v>jYjUjYGNjgc</c:v>
                </c:pt>
                <c:pt idx="7086">
                  <c:v>r_OX9jTBb3s</c:v>
                </c:pt>
                <c:pt idx="7087">
                  <c:v>wLfXSPvaoDY</c:v>
                </c:pt>
                <c:pt idx="7088">
                  <c:v>MCISsggVFDM</c:v>
                </c:pt>
                <c:pt idx="7089">
                  <c:v>m-xAo63ww_c</c:v>
                </c:pt>
                <c:pt idx="7090">
                  <c:v>6AdWBCJOtdU</c:v>
                </c:pt>
                <c:pt idx="7091">
                  <c:v>J9ccMJIfM9g</c:v>
                </c:pt>
                <c:pt idx="7092">
                  <c:v>n0hnrkQy0zk</c:v>
                </c:pt>
                <c:pt idx="7093">
                  <c:v>eGSHJoEcV4M</c:v>
                </c:pt>
                <c:pt idx="7094">
                  <c:v>47qBFc35ZUw</c:v>
                </c:pt>
                <c:pt idx="7095">
                  <c:v>f_Pg0Z9LKw4</c:v>
                </c:pt>
                <c:pt idx="7096">
                  <c:v>Cha2g4MlH78</c:v>
                </c:pt>
                <c:pt idx="7097">
                  <c:v>XNoX6v89JdI</c:v>
                </c:pt>
                <c:pt idx="7098">
                  <c:v>g1mwf0T9aPo</c:v>
                </c:pt>
                <c:pt idx="7099">
                  <c:v>XJ3FiJTIdyY</c:v>
                </c:pt>
                <c:pt idx="7100">
                  <c:v>CvVLmQ1TOI0</c:v>
                </c:pt>
                <c:pt idx="7101">
                  <c:v>tfzdwg8etGY</c:v>
                </c:pt>
                <c:pt idx="7102">
                  <c:v>jVzpTmt1O-g</c:v>
                </c:pt>
                <c:pt idx="7103">
                  <c:v>b3QdByI1D4k</c:v>
                </c:pt>
                <c:pt idx="7104">
                  <c:v>NfVyeEmcapc</c:v>
                </c:pt>
                <c:pt idx="7105">
                  <c:v>5w8Ht9ECDfw</c:v>
                </c:pt>
                <c:pt idx="7106">
                  <c:v>x9SMSnVNoqw</c:v>
                </c:pt>
                <c:pt idx="7107">
                  <c:v>ZDb-AOg52vM</c:v>
                </c:pt>
                <c:pt idx="7108">
                  <c:v>wH1Zt3YU3Ss</c:v>
                </c:pt>
                <c:pt idx="7109">
                  <c:v>Y8Dbx8a3aMg</c:v>
                </c:pt>
                <c:pt idx="7110">
                  <c:v>4rXxV0LvwkE</c:v>
                </c:pt>
                <c:pt idx="7111">
                  <c:v>ZslhJCeFTKk</c:v>
                </c:pt>
                <c:pt idx="7112">
                  <c:v>JO2WC9zl9OE</c:v>
                </c:pt>
                <c:pt idx="7113">
                  <c:v>9xQX9nRQlyM</c:v>
                </c:pt>
                <c:pt idx="7114">
                  <c:v>2O7JOOB36J4</c:v>
                </c:pt>
                <c:pt idx="7115">
                  <c:v>n0sEFLuNOiY</c:v>
                </c:pt>
                <c:pt idx="7116">
                  <c:v>GWi8C2iFKBY</c:v>
                </c:pt>
                <c:pt idx="7117">
                  <c:v>2xH0N4eVwcQ</c:v>
                </c:pt>
                <c:pt idx="7118">
                  <c:v>Qip7PlLLGnY</c:v>
                </c:pt>
                <c:pt idx="7119">
                  <c:v>8gJ_aOmuj5M</c:v>
                </c:pt>
                <c:pt idx="7120">
                  <c:v>KN7uoyo6awM</c:v>
                </c:pt>
                <c:pt idx="7121">
                  <c:v>umnHBQ5bge0</c:v>
                </c:pt>
                <c:pt idx="7122">
                  <c:v>ili3qFpfoOc</c:v>
                </c:pt>
                <c:pt idx="7123">
                  <c:v>1TcslnYho68</c:v>
                </c:pt>
                <c:pt idx="7124">
                  <c:v>FhsnuuB8ayc</c:v>
                </c:pt>
                <c:pt idx="7125">
                  <c:v>57Ds_jsjhlA</c:v>
                </c:pt>
                <c:pt idx="7126">
                  <c:v>TYIl7RuTJsY</c:v>
                </c:pt>
                <c:pt idx="7127">
                  <c:v>rF1C5eRn4mo</c:v>
                </c:pt>
                <c:pt idx="7128">
                  <c:v>TUe3KAoFk50</c:v>
                </c:pt>
                <c:pt idx="7129">
                  <c:v>_rsEuzusFtA</c:v>
                </c:pt>
                <c:pt idx="7130">
                  <c:v>4-gea7DdCyg</c:v>
                </c:pt>
                <c:pt idx="7131">
                  <c:v>5fMXpzuK9kA</c:v>
                </c:pt>
                <c:pt idx="7132">
                  <c:v>yn-KYHoH4nw</c:v>
                </c:pt>
                <c:pt idx="7133">
                  <c:v>H6DsKzsqe4o</c:v>
                </c:pt>
                <c:pt idx="7134">
                  <c:v>LZXH1S8XZmU</c:v>
                </c:pt>
                <c:pt idx="7135">
                  <c:v>5j9rVdfcKEA</c:v>
                </c:pt>
                <c:pt idx="7136">
                  <c:v>LKQ3EjbYI3M</c:v>
                </c:pt>
                <c:pt idx="7137">
                  <c:v>wRHQWlnoKTg</c:v>
                </c:pt>
                <c:pt idx="7138">
                  <c:v>IX3yA4ioAhA</c:v>
                </c:pt>
                <c:pt idx="7139">
                  <c:v>ylt0fxC6GCs</c:v>
                </c:pt>
                <c:pt idx="7140">
                  <c:v>c7QjAlfJH0A</c:v>
                </c:pt>
                <c:pt idx="7141">
                  <c:v>SSI5kKq4YYI</c:v>
                </c:pt>
                <c:pt idx="7142">
                  <c:v>JMMjvD8xElI</c:v>
                </c:pt>
                <c:pt idx="7143">
                  <c:v>hNxpugDszrA</c:v>
                </c:pt>
                <c:pt idx="7144">
                  <c:v>auJB55-EpOE</c:v>
                </c:pt>
                <c:pt idx="7145">
                  <c:v>UTYjPRQZoJU</c:v>
                </c:pt>
                <c:pt idx="7146">
                  <c:v>OrnbwDIMAo4</c:v>
                </c:pt>
                <c:pt idx="7147">
                  <c:v>VUkE0IehNy0</c:v>
                </c:pt>
                <c:pt idx="7148">
                  <c:v>HN0Mu0narkE</c:v>
                </c:pt>
                <c:pt idx="7149">
                  <c:v>mzg97szxnpQ</c:v>
                </c:pt>
                <c:pt idx="7150">
                  <c:v>ts7YmLdSwmM</c:v>
                </c:pt>
                <c:pt idx="7151">
                  <c:v>46TiqS5SSQw</c:v>
                </c:pt>
                <c:pt idx="7152">
                  <c:v>kLJLecYz5a4</c:v>
                </c:pt>
                <c:pt idx="7153">
                  <c:v>pXyCnqy6nZg</c:v>
                </c:pt>
                <c:pt idx="7154">
                  <c:v>fdgAMPzwqnU</c:v>
                </c:pt>
                <c:pt idx="7155">
                  <c:v>gxm_i0ErK0g</c:v>
                </c:pt>
                <c:pt idx="7156">
                  <c:v>xqelM7ho8aU</c:v>
                </c:pt>
                <c:pt idx="7157">
                  <c:v>kh1KJq60G8Q</c:v>
                </c:pt>
                <c:pt idx="7158">
                  <c:v>iUjcRQ48ciA</c:v>
                </c:pt>
                <c:pt idx="7159">
                  <c:v>caEM5TTgeks</c:v>
                </c:pt>
                <c:pt idx="7160">
                  <c:v>KgfDonjRZy8</c:v>
                </c:pt>
                <c:pt idx="7161">
                  <c:v>wCvWcBzEVeg</c:v>
                </c:pt>
                <c:pt idx="7162">
                  <c:v>BoLtBTc5l9s</c:v>
                </c:pt>
                <c:pt idx="7163">
                  <c:v>j1TkPxKh4Vk</c:v>
                </c:pt>
                <c:pt idx="7164">
                  <c:v>O342D3msVEY</c:v>
                </c:pt>
                <c:pt idx="7165">
                  <c:v>s5H7g9x4O-0</c:v>
                </c:pt>
                <c:pt idx="7166">
                  <c:v>AveKHcx4b34</c:v>
                </c:pt>
                <c:pt idx="7167">
                  <c:v>e8XoJsBCi2k</c:v>
                </c:pt>
                <c:pt idx="7168">
                  <c:v>1D6akJVuiuE</c:v>
                </c:pt>
                <c:pt idx="7169">
                  <c:v>0k4jne82Qc0</c:v>
                </c:pt>
                <c:pt idx="7170">
                  <c:v>HruB3mm5CSc</c:v>
                </c:pt>
                <c:pt idx="7171">
                  <c:v>sbN6zthDv4s</c:v>
                </c:pt>
                <c:pt idx="7172">
                  <c:v>BU8TS4A4DI0</c:v>
                </c:pt>
                <c:pt idx="7173">
                  <c:v>WpZhbb44ZVk</c:v>
                </c:pt>
                <c:pt idx="7174">
                  <c:v>5qxNL1XPDnY</c:v>
                </c:pt>
                <c:pt idx="7175">
                  <c:v>AnwhM6rxy_Q</c:v>
                </c:pt>
                <c:pt idx="7176">
                  <c:v>DkVPuSzNPvw</c:v>
                </c:pt>
                <c:pt idx="7177">
                  <c:v>R4LA6v2u47Q</c:v>
                </c:pt>
                <c:pt idx="7178">
                  <c:v>8K9MEtGfS3I</c:v>
                </c:pt>
                <c:pt idx="7179">
                  <c:v>cRUOr0y12kc</c:v>
                </c:pt>
                <c:pt idx="7180">
                  <c:v>DSkNMg2b9w0</c:v>
                </c:pt>
                <c:pt idx="7181">
                  <c:v>r71I00XmLbM</c:v>
                </c:pt>
                <c:pt idx="7182">
                  <c:v>uuNivTp52vQ</c:v>
                </c:pt>
                <c:pt idx="7183">
                  <c:v>DVuhA23Bp68</c:v>
                </c:pt>
                <c:pt idx="7184">
                  <c:v>XGEFeVzceNg</c:v>
                </c:pt>
                <c:pt idx="7185">
                  <c:v>KHIJmehK5OA</c:v>
                </c:pt>
                <c:pt idx="7186">
                  <c:v>4Y-o0KPkrhI</c:v>
                </c:pt>
                <c:pt idx="7187">
                  <c:v>jfpDTnsKK_Q</c:v>
                </c:pt>
                <c:pt idx="7188">
                  <c:v>Fk6Hjg6Btcc</c:v>
                </c:pt>
                <c:pt idx="7189">
                  <c:v>Q3jege0p0dQ</c:v>
                </c:pt>
                <c:pt idx="7190">
                  <c:v>LnAaLsiJW7I</c:v>
                </c:pt>
                <c:pt idx="7191">
                  <c:v>4D0gImMi02Q</c:v>
                </c:pt>
                <c:pt idx="7192">
                  <c:v>Klhx7PnolZI</c:v>
                </c:pt>
                <c:pt idx="7193">
                  <c:v>6iasJ7De55k</c:v>
                </c:pt>
                <c:pt idx="7194">
                  <c:v>2ho6nzGB9NI</c:v>
                </c:pt>
                <c:pt idx="7195">
                  <c:v>DSPCEQXLoXU</c:v>
                </c:pt>
                <c:pt idx="7196">
                  <c:v>OBD5ypok5mM</c:v>
                </c:pt>
                <c:pt idx="7197">
                  <c:v>qyKivZT2wig</c:v>
                </c:pt>
                <c:pt idx="7198">
                  <c:v>HBfXWXIrHCA</c:v>
                </c:pt>
                <c:pt idx="7199">
                  <c:v>Mld3eav1vn4</c:v>
                </c:pt>
                <c:pt idx="7200">
                  <c:v>JYeFv6vNHEw</c:v>
                </c:pt>
                <c:pt idx="7201">
                  <c:v>as0vNACDJaE</c:v>
                </c:pt>
                <c:pt idx="7202">
                  <c:v>nNhclTpN_w0</c:v>
                </c:pt>
                <c:pt idx="7203">
                  <c:v>sqFVrfinlYk</c:v>
                </c:pt>
                <c:pt idx="7204">
                  <c:v>8_rTIAOohas</c:v>
                </c:pt>
                <c:pt idx="7205">
                  <c:v>UUkn-enk2RU</c:v>
                </c:pt>
                <c:pt idx="7206">
                  <c:v>YZ1UN5gvLjQ</c:v>
                </c:pt>
                <c:pt idx="7207">
                  <c:v>pVxOVlm_lE8</c:v>
                </c:pt>
                <c:pt idx="7208">
                  <c:v>iSZq3l-Fmbo</c:v>
                </c:pt>
                <c:pt idx="7209">
                  <c:v>QwievZ1Tx-8</c:v>
                </c:pt>
                <c:pt idx="7210">
                  <c:v>2wlYHYFNPtM</c:v>
                </c:pt>
                <c:pt idx="7211">
                  <c:v>gbRijjvIeyk</c:v>
                </c:pt>
                <c:pt idx="7212">
                  <c:v>H9ui6HGyCt0</c:v>
                </c:pt>
                <c:pt idx="7213">
                  <c:v>6ZfuNTqbHE8</c:v>
                </c:pt>
                <c:pt idx="7214">
                  <c:v>mSAgLsrZG2Q</c:v>
                </c:pt>
                <c:pt idx="7215">
                  <c:v>sgX_StgXGF0</c:v>
                </c:pt>
                <c:pt idx="7216">
                  <c:v>0fCM_i5b7io</c:v>
                </c:pt>
                <c:pt idx="7217">
                  <c:v>PJBmeqpw3DY</c:v>
                </c:pt>
                <c:pt idx="7218">
                  <c:v>HnnRyhuX_jM</c:v>
                </c:pt>
                <c:pt idx="7219">
                  <c:v>zkWiTLKE0mg</c:v>
                </c:pt>
                <c:pt idx="7220">
                  <c:v>69Akkon2ciQ</c:v>
                </c:pt>
                <c:pt idx="7221">
                  <c:v>1DJVxuY2Fxw</c:v>
                </c:pt>
                <c:pt idx="7222">
                  <c:v>QK_iX5cPDhE</c:v>
                </c:pt>
                <c:pt idx="7223">
                  <c:v>PzcaR1N0pTI</c:v>
                </c:pt>
                <c:pt idx="7224">
                  <c:v>RMbqk72Y18s</c:v>
                </c:pt>
                <c:pt idx="7225">
                  <c:v>u3S1Jd8G4e8</c:v>
                </c:pt>
                <c:pt idx="7226">
                  <c:v>ITflhZqN9Iw</c:v>
                </c:pt>
                <c:pt idx="7227">
                  <c:v>7-H0BbfhqUI</c:v>
                </c:pt>
                <c:pt idx="7228">
                  <c:v>UZnU-duI_qM</c:v>
                </c:pt>
                <c:pt idx="7229">
                  <c:v>gsYJzn2BpAo</c:v>
                </c:pt>
                <c:pt idx="7230">
                  <c:v>P9-dzM2DtYU</c:v>
                </c:pt>
                <c:pt idx="7231">
                  <c:v>cKt8EfqBYUY</c:v>
                </c:pt>
                <c:pt idx="7232">
                  <c:v>R2opvwNkD1M</c:v>
                </c:pt>
                <c:pt idx="7233">
                  <c:v>g8yN87RVzQE</c:v>
                </c:pt>
                <c:pt idx="7234">
                  <c:v>9vHzfUkSEsk</c:v>
                </c:pt>
                <c:pt idx="7235">
                  <c:v>1vOck2Nguso</c:v>
                </c:pt>
                <c:pt idx="7236">
                  <c:v>6yHrAfqrebg</c:v>
                </c:pt>
                <c:pt idx="7237">
                  <c:v>wPZR41F-bPY</c:v>
                </c:pt>
                <c:pt idx="7238">
                  <c:v>TJwch9OCWag</c:v>
                </c:pt>
                <c:pt idx="7239">
                  <c:v>b-LDelJrFO8</c:v>
                </c:pt>
                <c:pt idx="7240">
                  <c:v>bjRhRr3PX04</c:v>
                </c:pt>
                <c:pt idx="7241">
                  <c:v>qg2NmXf-hOU</c:v>
                </c:pt>
                <c:pt idx="7242">
                  <c:v>5KxTgfKWeOI</c:v>
                </c:pt>
                <c:pt idx="7243">
                  <c:v>OdUryRvNmgs</c:v>
                </c:pt>
                <c:pt idx="7244">
                  <c:v>sfU0qBEbY_A</c:v>
                </c:pt>
                <c:pt idx="7245">
                  <c:v>GPXE0jXMVJI</c:v>
                </c:pt>
                <c:pt idx="7246">
                  <c:v>Fx8gNixuAW8</c:v>
                </c:pt>
                <c:pt idx="7247">
                  <c:v>nSbpX3i1rf0</c:v>
                </c:pt>
                <c:pt idx="7248">
                  <c:v>DAyDuVnFL5s</c:v>
                </c:pt>
                <c:pt idx="7249">
                  <c:v>Uw-f0FuOatI</c:v>
                </c:pt>
                <c:pt idx="7250">
                  <c:v>VdJr71mudNY</c:v>
                </c:pt>
                <c:pt idx="7251">
                  <c:v>xdLCKCiep5U</c:v>
                </c:pt>
                <c:pt idx="7252">
                  <c:v>Yb0hu1MSV5Q</c:v>
                </c:pt>
                <c:pt idx="7253">
                  <c:v>z9SZiYxAUxQ</c:v>
                </c:pt>
                <c:pt idx="7254">
                  <c:v>UwvKCEv-cok</c:v>
                </c:pt>
                <c:pt idx="7255">
                  <c:v>QCwJL-f_5Go</c:v>
                </c:pt>
                <c:pt idx="7256">
                  <c:v>vEO9MYa7CqM</c:v>
                </c:pt>
                <c:pt idx="7257">
                  <c:v>puWsLGXQ0_Y</c:v>
                </c:pt>
                <c:pt idx="7258">
                  <c:v>UL4jyN7HYmI</c:v>
                </c:pt>
                <c:pt idx="7259">
                  <c:v>OTREVdrVgZY</c:v>
                </c:pt>
                <c:pt idx="7260">
                  <c:v>cMC_PtgKDJE</c:v>
                </c:pt>
                <c:pt idx="7261">
                  <c:v>iAHy5O6h64Y</c:v>
                </c:pt>
                <c:pt idx="7262">
                  <c:v>il_pSa5l98w</c:v>
                </c:pt>
                <c:pt idx="7263">
                  <c:v>Mwi3aMQbiLs</c:v>
                </c:pt>
                <c:pt idx="7264">
                  <c:v>9V0hw6QjzSw</c:v>
                </c:pt>
                <c:pt idx="7265">
                  <c:v>MuepR36LkaE</c:v>
                </c:pt>
                <c:pt idx="7266">
                  <c:v>Uhs-r9Kjg_c</c:v>
                </c:pt>
                <c:pt idx="7267">
                  <c:v>wz2_cAl5AHE</c:v>
                </c:pt>
                <c:pt idx="7268">
                  <c:v>qQlmMXW7sH4</c:v>
                </c:pt>
                <c:pt idx="7269">
                  <c:v>7x9GnrYzbfY</c:v>
                </c:pt>
                <c:pt idx="7270">
                  <c:v>JfAwgMzNUqU</c:v>
                </c:pt>
                <c:pt idx="7271">
                  <c:v>LHIN4LWFoV4</c:v>
                </c:pt>
                <c:pt idx="7272">
                  <c:v>aqMHaZGq-L8</c:v>
                </c:pt>
                <c:pt idx="7273">
                  <c:v>ypcGcPEMSOE</c:v>
                </c:pt>
                <c:pt idx="7274">
                  <c:v>ckKxT49xQHM</c:v>
                </c:pt>
                <c:pt idx="7275">
                  <c:v>f5GganBB0Yw</c:v>
                </c:pt>
                <c:pt idx="7276">
                  <c:v>ztZTEoy8TRU</c:v>
                </c:pt>
                <c:pt idx="7277">
                  <c:v>AgO60e1UVBI</c:v>
                </c:pt>
                <c:pt idx="7278">
                  <c:v>6eRlGufav7w</c:v>
                </c:pt>
                <c:pt idx="7279">
                  <c:v>mMjt3325Dts</c:v>
                </c:pt>
                <c:pt idx="7280">
                  <c:v>TZNS3O77gq0</c:v>
                </c:pt>
                <c:pt idx="7281">
                  <c:v>sNjvqipn4gY</c:v>
                </c:pt>
                <c:pt idx="7282">
                  <c:v>OrnpSe4OChM</c:v>
                </c:pt>
                <c:pt idx="7283">
                  <c:v>YXKCx5B_fEE</c:v>
                </c:pt>
                <c:pt idx="7284">
                  <c:v>8OwO2zyz55U</c:v>
                </c:pt>
                <c:pt idx="7285">
                  <c:v>MzsGEGLcSbc</c:v>
                </c:pt>
                <c:pt idx="7286">
                  <c:v>WKQGOWn0tJE</c:v>
                </c:pt>
                <c:pt idx="7287">
                  <c:v>bAl2OnwldqQ</c:v>
                </c:pt>
                <c:pt idx="7288">
                  <c:v>idxpnXq6ZJ4</c:v>
                </c:pt>
                <c:pt idx="7289">
                  <c:v>954yv2ahWJM</c:v>
                </c:pt>
                <c:pt idx="7290">
                  <c:v>TqSjzqNI91I</c:v>
                </c:pt>
                <c:pt idx="7291">
                  <c:v>Uo6fYl741Lk</c:v>
                </c:pt>
                <c:pt idx="7292">
                  <c:v>Wlz1ba0NnhM</c:v>
                </c:pt>
                <c:pt idx="7293">
                  <c:v>3KlvoH01f7M</c:v>
                </c:pt>
                <c:pt idx="7294">
                  <c:v>uOUQJ3_o1T0</c:v>
                </c:pt>
                <c:pt idx="7295">
                  <c:v>vh8mMEe4nU8</c:v>
                </c:pt>
                <c:pt idx="7296">
                  <c:v>AexXaGgoSSk</c:v>
                </c:pt>
                <c:pt idx="7297">
                  <c:v>l8qbzNsoSJs</c:v>
                </c:pt>
                <c:pt idx="7298">
                  <c:v>Jb-cD_jDS1M</c:v>
                </c:pt>
                <c:pt idx="7299">
                  <c:v>HtbVkw8mQZU</c:v>
                </c:pt>
                <c:pt idx="7300">
                  <c:v>6F4Vr3inx_c</c:v>
                </c:pt>
                <c:pt idx="7301">
                  <c:v>E9OIbE4ntc0</c:v>
                </c:pt>
                <c:pt idx="7302">
                  <c:v>hvDDl1feEug</c:v>
                </c:pt>
                <c:pt idx="7303">
                  <c:v>4du1KXBl4YU</c:v>
                </c:pt>
                <c:pt idx="7304">
                  <c:v>vWhKDByshDs</c:v>
                </c:pt>
                <c:pt idx="7305">
                  <c:v>isxrREkP44I</c:v>
                </c:pt>
                <c:pt idx="7306">
                  <c:v>qDyaspdzhXI</c:v>
                </c:pt>
                <c:pt idx="7307">
                  <c:v>CLvx0hFhA3Y</c:v>
                </c:pt>
                <c:pt idx="7308">
                  <c:v>HI6WvWbzkMQ</c:v>
                </c:pt>
                <c:pt idx="7309">
                  <c:v>EyDf_O407VA</c:v>
                </c:pt>
                <c:pt idx="7310">
                  <c:v>qRIdM8y3izU</c:v>
                </c:pt>
                <c:pt idx="7311">
                  <c:v>ROTN5SyGNcg</c:v>
                </c:pt>
                <c:pt idx="7312">
                  <c:v>I2hExqRK9ts</c:v>
                </c:pt>
                <c:pt idx="7313">
                  <c:v>34qhkRfTPh4</c:v>
                </c:pt>
                <c:pt idx="7314">
                  <c:v>BGJc2BeunGc</c:v>
                </c:pt>
                <c:pt idx="7315">
                  <c:v>TeA293PMT1s</c:v>
                </c:pt>
                <c:pt idx="7316">
                  <c:v>D2OiJPUbJBo</c:v>
                </c:pt>
                <c:pt idx="7317">
                  <c:v>DdSFtn12ynE</c:v>
                </c:pt>
                <c:pt idx="7318">
                  <c:v>biNFtfIVRZ8</c:v>
                </c:pt>
                <c:pt idx="7319">
                  <c:v>LpYlebfz4fw</c:v>
                </c:pt>
                <c:pt idx="7320">
                  <c:v>Cafd7OEOp90</c:v>
                </c:pt>
                <c:pt idx="7321">
                  <c:v>SK1wpxSv6mc</c:v>
                </c:pt>
                <c:pt idx="7322">
                  <c:v>r6BUF5Zf1H0</c:v>
                </c:pt>
                <c:pt idx="7323">
                  <c:v>fuoCUfdqZFI</c:v>
                </c:pt>
                <c:pt idx="7324">
                  <c:v>HW4EsVuAhRE</c:v>
                </c:pt>
                <c:pt idx="7325">
                  <c:v>ppfcpbztbqY</c:v>
                </c:pt>
                <c:pt idx="7326">
                  <c:v>CLl1RbxDRAs</c:v>
                </c:pt>
                <c:pt idx="7327">
                  <c:v>3DuoFXjcoeY</c:v>
                </c:pt>
                <c:pt idx="7328">
                  <c:v>ozZ8HpIBsGw</c:v>
                </c:pt>
                <c:pt idx="7329">
                  <c:v>YoXH6cZYI_s</c:v>
                </c:pt>
                <c:pt idx="7330">
                  <c:v>xsbLtHql4g8</c:v>
                </c:pt>
                <c:pt idx="7331">
                  <c:v>fWajtP80g54</c:v>
                </c:pt>
                <c:pt idx="7332">
                  <c:v>IA5orvWqxcI</c:v>
                </c:pt>
                <c:pt idx="7333">
                  <c:v>VkcOYfOOSnM</c:v>
                </c:pt>
                <c:pt idx="7334">
                  <c:v>R5WUpysakwQ</c:v>
                </c:pt>
                <c:pt idx="7335">
                  <c:v>WmMavGZx8Jo</c:v>
                </c:pt>
                <c:pt idx="7336">
                  <c:v>qFy5XyZsUeo</c:v>
                </c:pt>
                <c:pt idx="7337">
                  <c:v>yc0kcGgg3o0</c:v>
                </c:pt>
                <c:pt idx="7338">
                  <c:v>243wWj9haKQ</c:v>
                </c:pt>
                <c:pt idx="7339">
                  <c:v>1xPTOIRWPWQ</c:v>
                </c:pt>
                <c:pt idx="7340">
                  <c:v>xxzdynLCFpY</c:v>
                </c:pt>
                <c:pt idx="7341">
                  <c:v>8FNTBgdQtnU</c:v>
                </c:pt>
                <c:pt idx="7342">
                  <c:v>WS-kCiCVEp0</c:v>
                </c:pt>
                <c:pt idx="7343">
                  <c:v>rs2RlZQVXBU</c:v>
                </c:pt>
                <c:pt idx="7344">
                  <c:v>t9VlWhkqWtg</c:v>
                </c:pt>
                <c:pt idx="7345">
                  <c:v>phUgGEEzmWk</c:v>
                </c:pt>
                <c:pt idx="7346">
                  <c:v>yFFL1we4j_Y</c:v>
                </c:pt>
                <c:pt idx="7347">
                  <c:v>ckAh4JTjR7g</c:v>
                </c:pt>
                <c:pt idx="7348">
                  <c:v>ElDPLY58pIM</c:v>
                </c:pt>
                <c:pt idx="7349">
                  <c:v>HS-JpLtk1Ek</c:v>
                </c:pt>
                <c:pt idx="7350">
                  <c:v>thE70yQu3Bc</c:v>
                </c:pt>
                <c:pt idx="7351">
                  <c:v>BnhrKcuXy-E</c:v>
                </c:pt>
                <c:pt idx="7352">
                  <c:v>mwvQDS4mrpA</c:v>
                </c:pt>
                <c:pt idx="7353">
                  <c:v>yvcgeIkomf8</c:v>
                </c:pt>
                <c:pt idx="7354">
                  <c:v>hQyeNBDCrsA</c:v>
                </c:pt>
                <c:pt idx="7355">
                  <c:v>eca4NoV535g</c:v>
                </c:pt>
                <c:pt idx="7356">
                  <c:v>cJjJ4txtDDw</c:v>
                </c:pt>
                <c:pt idx="7357">
                  <c:v>w_MXsyIrfCg</c:v>
                </c:pt>
                <c:pt idx="7358">
                  <c:v>z6kma1ACdpw</c:v>
                </c:pt>
                <c:pt idx="7359">
                  <c:v>Xrd1NY29kQE</c:v>
                </c:pt>
                <c:pt idx="7360">
                  <c:v>SbRmVIxRMBs</c:v>
                </c:pt>
                <c:pt idx="7361">
                  <c:v>qJBbYXneScs</c:v>
                </c:pt>
                <c:pt idx="7362">
                  <c:v>m1PDqdLQMv8</c:v>
                </c:pt>
                <c:pt idx="7363">
                  <c:v>DvuAxxh-BvQ</c:v>
                </c:pt>
                <c:pt idx="7364">
                  <c:v>U39tdiKiaUQ</c:v>
                </c:pt>
                <c:pt idx="7365">
                  <c:v>LVAsRO4QxXU</c:v>
                </c:pt>
                <c:pt idx="7366">
                  <c:v>eDf-QoNxkk8</c:v>
                </c:pt>
                <c:pt idx="7367">
                  <c:v>P9v0p1IbVCA</c:v>
                </c:pt>
                <c:pt idx="7368">
                  <c:v>6RkjyIXzErA</c:v>
                </c:pt>
                <c:pt idx="7369">
                  <c:v>HGCG781JWZg</c:v>
                </c:pt>
                <c:pt idx="7370">
                  <c:v>4pwJrADIaTE</c:v>
                </c:pt>
                <c:pt idx="7371">
                  <c:v>8DjK4Ukbh3w</c:v>
                </c:pt>
                <c:pt idx="7372">
                  <c:v>o5GNPXUwj08</c:v>
                </c:pt>
                <c:pt idx="7373">
                  <c:v>7BUEKSFwk7Q</c:v>
                </c:pt>
                <c:pt idx="7374">
                  <c:v>wh_hDwv5vug</c:v>
                </c:pt>
                <c:pt idx="7375">
                  <c:v>uSxxrmF1c7w</c:v>
                </c:pt>
                <c:pt idx="7376">
                  <c:v>Iwmb4qFNY7U</c:v>
                </c:pt>
                <c:pt idx="7377">
                  <c:v>tzAOAzRREz8</c:v>
                </c:pt>
                <c:pt idx="7378">
                  <c:v>NcSQGDZ3sao</c:v>
                </c:pt>
                <c:pt idx="7379">
                  <c:v>wb49-oV0F78</c:v>
                </c:pt>
                <c:pt idx="7380">
                  <c:v>XiHiW4N7-bo</c:v>
                </c:pt>
                <c:pt idx="7381">
                  <c:v>4xJbwE-HAhg</c:v>
                </c:pt>
                <c:pt idx="7382">
                  <c:v>q8C6T6cqXiE</c:v>
                </c:pt>
                <c:pt idx="7383">
                  <c:v>7W8Uf0zCN-Q</c:v>
                </c:pt>
                <c:pt idx="7384">
                  <c:v>hMv8mqlfoaM</c:v>
                </c:pt>
                <c:pt idx="7385">
                  <c:v>6OlgthN_774</c:v>
                </c:pt>
                <c:pt idx="7386">
                  <c:v>JHgDCQAtvbE</c:v>
                </c:pt>
                <c:pt idx="7387">
                  <c:v>GPUMSvyH4vc</c:v>
                </c:pt>
                <c:pt idx="7388">
                  <c:v>WpqUOW19aJQ</c:v>
                </c:pt>
                <c:pt idx="7389">
                  <c:v>rLwyewjozJs</c:v>
                </c:pt>
                <c:pt idx="7390">
                  <c:v>0stgncwqaEQ</c:v>
                </c:pt>
                <c:pt idx="7391">
                  <c:v>ja703gLo4eM</c:v>
                </c:pt>
                <c:pt idx="7392">
                  <c:v>ADrU6kxcIsk</c:v>
                </c:pt>
                <c:pt idx="7393">
                  <c:v>DKVyeBcxuGs</c:v>
                </c:pt>
                <c:pt idx="7394">
                  <c:v>aUCeQdu-lM4</c:v>
                </c:pt>
                <c:pt idx="7395">
                  <c:v>KxaeCQ9g7D0</c:v>
                </c:pt>
                <c:pt idx="7396">
                  <c:v>LJiZxA_WVgU</c:v>
                </c:pt>
                <c:pt idx="7397">
                  <c:v>A9QZPy7AuWk</c:v>
                </c:pt>
                <c:pt idx="7398">
                  <c:v>8xc0m90JtLU</c:v>
                </c:pt>
                <c:pt idx="7399">
                  <c:v>I4PzRRZ_8B0</c:v>
                </c:pt>
                <c:pt idx="7400">
                  <c:v>eGpYwRxd71U</c:v>
                </c:pt>
                <c:pt idx="7401">
                  <c:v>pugZJuZubiU</c:v>
                </c:pt>
                <c:pt idx="7402">
                  <c:v>CgobAvfsXWQ</c:v>
                </c:pt>
                <c:pt idx="7403">
                  <c:v>u2Zqj4Nzs1g</c:v>
                </c:pt>
                <c:pt idx="7404">
                  <c:v>yfhPNUeeMEU</c:v>
                </c:pt>
                <c:pt idx="7405">
                  <c:v>7XBuexwNyUA</c:v>
                </c:pt>
                <c:pt idx="7406">
                  <c:v>NmNrwIOrZ-g</c:v>
                </c:pt>
                <c:pt idx="7407">
                  <c:v>8BXdwl6ATG4</c:v>
                </c:pt>
                <c:pt idx="7408">
                  <c:v>6yr5gT16_k0</c:v>
                </c:pt>
                <c:pt idx="7409">
                  <c:v>MDpEy9ajlCs</c:v>
                </c:pt>
                <c:pt idx="7410">
                  <c:v>gsc80ota4zM</c:v>
                </c:pt>
                <c:pt idx="7411">
                  <c:v>2ee7GuzsV8E</c:v>
                </c:pt>
                <c:pt idx="7412">
                  <c:v>ZddIRXUIiFs</c:v>
                </c:pt>
                <c:pt idx="7413">
                  <c:v>aqxcV4Tyb7s</c:v>
                </c:pt>
                <c:pt idx="7414">
                  <c:v>Xr8LJ28ry0U</c:v>
                </c:pt>
                <c:pt idx="7415">
                  <c:v>xaQfTINsKGc</c:v>
                </c:pt>
                <c:pt idx="7416">
                  <c:v>hpchDSh0b2o</c:v>
                </c:pt>
                <c:pt idx="7417">
                  <c:v>zys43i_RKHM</c:v>
                </c:pt>
                <c:pt idx="7418">
                  <c:v>NtxavjjCpcE</c:v>
                </c:pt>
                <c:pt idx="7419">
                  <c:v>ioBqtGUcEPM</c:v>
                </c:pt>
                <c:pt idx="7420">
                  <c:v>5gUepqW2-34</c:v>
                </c:pt>
                <c:pt idx="7421">
                  <c:v>5P06IBig80c</c:v>
                </c:pt>
                <c:pt idx="7422">
                  <c:v>x5fzJ1z9Q4A</c:v>
                </c:pt>
                <c:pt idx="7423">
                  <c:v>03CrCnAq3xA</c:v>
                </c:pt>
                <c:pt idx="7424">
                  <c:v>U3U4WRcTHJg</c:v>
                </c:pt>
                <c:pt idx="7425">
                  <c:v>kPTKhab4mfA</c:v>
                </c:pt>
                <c:pt idx="7426">
                  <c:v>PdNvCRoM2EQ</c:v>
                </c:pt>
                <c:pt idx="7427">
                  <c:v>lNagm-LM3Gc</c:v>
                </c:pt>
                <c:pt idx="7428">
                  <c:v>nYuYEmy7zi4</c:v>
                </c:pt>
                <c:pt idx="7429">
                  <c:v>GRTGJ5bgV3M</c:v>
                </c:pt>
                <c:pt idx="7430">
                  <c:v>slI4hnxpDKg</c:v>
                </c:pt>
                <c:pt idx="7431">
                  <c:v>29pRWjnQbk8</c:v>
                </c:pt>
                <c:pt idx="7432">
                  <c:v>XVKHUQrLf9I</c:v>
                </c:pt>
                <c:pt idx="7433">
                  <c:v>MebiAf-7XLE</c:v>
                </c:pt>
                <c:pt idx="7434">
                  <c:v>aBqhRJNR8M8</c:v>
                </c:pt>
                <c:pt idx="7435">
                  <c:v>r9gmKomAH4M</c:v>
                </c:pt>
                <c:pt idx="7436">
                  <c:v>dRbzWTnwKgU</c:v>
                </c:pt>
                <c:pt idx="7437">
                  <c:v>xNLYxfZjWRA</c:v>
                </c:pt>
                <c:pt idx="7438">
                  <c:v>PmV3T_-yxmU</c:v>
                </c:pt>
                <c:pt idx="7439">
                  <c:v>fV8JHLm8moU</c:v>
                </c:pt>
                <c:pt idx="7440">
                  <c:v>a12b6UNq1eI</c:v>
                </c:pt>
                <c:pt idx="7441">
                  <c:v>IvMX35AARig</c:v>
                </c:pt>
                <c:pt idx="7442">
                  <c:v>JxWQQwsSnu4</c:v>
                </c:pt>
                <c:pt idx="7443">
                  <c:v>noeMxDXlA6s</c:v>
                </c:pt>
                <c:pt idx="7444">
                  <c:v>sBmtSYGHUqw</c:v>
                </c:pt>
                <c:pt idx="7445">
                  <c:v>vvKO5suexeQ</c:v>
                </c:pt>
                <c:pt idx="7446">
                  <c:v>2fhfmtPDqLU</c:v>
                </c:pt>
                <c:pt idx="7447">
                  <c:v>qUBbr5MeX30</c:v>
                </c:pt>
                <c:pt idx="7448">
                  <c:v>AfqPD6kb7nA</c:v>
                </c:pt>
                <c:pt idx="7449">
                  <c:v>ZCY7yhgmNG4</c:v>
                </c:pt>
                <c:pt idx="7450">
                  <c:v>w0WiNYjGuqA</c:v>
                </c:pt>
                <c:pt idx="7451">
                  <c:v>fHbkfuzNqn4</c:v>
                </c:pt>
                <c:pt idx="7452">
                  <c:v>oqGzywf1jdY</c:v>
                </c:pt>
                <c:pt idx="7453">
                  <c:v>1CTg4tDcN18</c:v>
                </c:pt>
                <c:pt idx="7454">
                  <c:v>NnCr4kRY_H4</c:v>
                </c:pt>
                <c:pt idx="7455">
                  <c:v>K_voQbMkcAM</c:v>
                </c:pt>
                <c:pt idx="7456">
                  <c:v>SAVlJBfvc9M</c:v>
                </c:pt>
                <c:pt idx="7457">
                  <c:v>2FDYcrofU1w</c:v>
                </c:pt>
                <c:pt idx="7458">
                  <c:v>KPSK2qOPvuU</c:v>
                </c:pt>
                <c:pt idx="7459">
                  <c:v>OkqGrxfOsIg</c:v>
                </c:pt>
                <c:pt idx="7460">
                  <c:v>3i6pu1jGG8I</c:v>
                </c:pt>
                <c:pt idx="7461">
                  <c:v>MqFnQIEmZSk</c:v>
                </c:pt>
                <c:pt idx="7462">
                  <c:v>p91n_1t5bt4</c:v>
                </c:pt>
                <c:pt idx="7463">
                  <c:v>GuO4gJs9BFs</c:v>
                </c:pt>
                <c:pt idx="7464">
                  <c:v>wn04wJoj4T4</c:v>
                </c:pt>
                <c:pt idx="7465">
                  <c:v>kGBeq4MjNG4</c:v>
                </c:pt>
                <c:pt idx="7466">
                  <c:v>0n_S-RA_NgM</c:v>
                </c:pt>
                <c:pt idx="7467">
                  <c:v>GPNPRnLZtsU</c:v>
                </c:pt>
                <c:pt idx="7468">
                  <c:v>63IU3SuefOc</c:v>
                </c:pt>
                <c:pt idx="7469">
                  <c:v>Ckzx7auMg48</c:v>
                </c:pt>
                <c:pt idx="7470">
                  <c:v>StqG630CA9U</c:v>
                </c:pt>
                <c:pt idx="7471">
                  <c:v>0vfzG8FwasM</c:v>
                </c:pt>
                <c:pt idx="7472">
                  <c:v>XogC3hSjtwQ</c:v>
                </c:pt>
                <c:pt idx="7473">
                  <c:v>HhXxwJVnYac</c:v>
                </c:pt>
                <c:pt idx="7474">
                  <c:v>AlE0ce1bPgg</c:v>
                </c:pt>
                <c:pt idx="7475">
                  <c:v>LcyzB0fpEbY</c:v>
                </c:pt>
                <c:pt idx="7476">
                  <c:v>qRgOSrUgdwc</c:v>
                </c:pt>
                <c:pt idx="7477">
                  <c:v>XWvhubdMsNY</c:v>
                </c:pt>
                <c:pt idx="7478">
                  <c:v>N64BfYRRDa0</c:v>
                </c:pt>
                <c:pt idx="7479">
                  <c:v>Jkw5gLF_2Rc</c:v>
                </c:pt>
                <c:pt idx="7480">
                  <c:v>85McVKfIRDo</c:v>
                </c:pt>
                <c:pt idx="7481">
                  <c:v>2G77223U22I</c:v>
                </c:pt>
                <c:pt idx="7482">
                  <c:v>fdNS1KjJkI0</c:v>
                </c:pt>
                <c:pt idx="7483">
                  <c:v>72ZELOsd_w0</c:v>
                </c:pt>
                <c:pt idx="7484">
                  <c:v>vTOHxXvSyyA</c:v>
                </c:pt>
                <c:pt idx="7485">
                  <c:v>xlVRomSQ88U</c:v>
                </c:pt>
                <c:pt idx="7486">
                  <c:v>0Fu-SwnuOqk</c:v>
                </c:pt>
                <c:pt idx="7487">
                  <c:v>1khIUSMyZHA</c:v>
                </c:pt>
                <c:pt idx="7488">
                  <c:v>dUueoeLg8ZE</c:v>
                </c:pt>
                <c:pt idx="7489">
                  <c:v>us3irZ3akpI</c:v>
                </c:pt>
                <c:pt idx="7490">
                  <c:v>bx-QX2ZPH60</c:v>
                </c:pt>
                <c:pt idx="7491">
                  <c:v>ePrsMj0ljyo</c:v>
                </c:pt>
                <c:pt idx="7492">
                  <c:v>kKfF5vY5S38</c:v>
                </c:pt>
                <c:pt idx="7493">
                  <c:v>3P4PFEBlRqk</c:v>
                </c:pt>
                <c:pt idx="7494">
                  <c:v>cCE2o-HCEQA</c:v>
                </c:pt>
                <c:pt idx="7495">
                  <c:v>tkYuF6gCj9U</c:v>
                </c:pt>
                <c:pt idx="7496">
                  <c:v>lfIhBu0TZBs</c:v>
                </c:pt>
                <c:pt idx="7497">
                  <c:v>GpxCT36DxKg</c:v>
                </c:pt>
                <c:pt idx="7498">
                  <c:v>lWw7u_MzsKQ</c:v>
                </c:pt>
                <c:pt idx="7499">
                  <c:v>8zQ8PXLxGt4</c:v>
                </c:pt>
                <c:pt idx="7500">
                  <c:v>ZZBCagwloo0</c:v>
                </c:pt>
                <c:pt idx="7501">
                  <c:v>mf8tN4hkPRY</c:v>
                </c:pt>
                <c:pt idx="7502">
                  <c:v>xrxWNYdwF90</c:v>
                </c:pt>
                <c:pt idx="7503">
                  <c:v>f8u_2Y87y_s</c:v>
                </c:pt>
                <c:pt idx="7504">
                  <c:v>GUGFhdTNXAU</c:v>
                </c:pt>
                <c:pt idx="7505">
                  <c:v>hY6BedG38RE</c:v>
                </c:pt>
                <c:pt idx="7506">
                  <c:v>9NWqtAcm5mg</c:v>
                </c:pt>
                <c:pt idx="7507">
                  <c:v>fhxayRNEtuQ</c:v>
                </c:pt>
                <c:pt idx="7508">
                  <c:v>OZO9obKSEmU</c:v>
                </c:pt>
                <c:pt idx="7509">
                  <c:v>IXCejoy1M9Y</c:v>
                </c:pt>
                <c:pt idx="7510">
                  <c:v>z3v1CYYKwdU</c:v>
                </c:pt>
                <c:pt idx="7511">
                  <c:v>9dHLFD_Jveo</c:v>
                </c:pt>
                <c:pt idx="7512">
                  <c:v>iNqSrPMt1QM</c:v>
                </c:pt>
                <c:pt idx="7513">
                  <c:v>PZFDEDCyph4</c:v>
                </c:pt>
                <c:pt idx="7514">
                  <c:v>sxJyYnkDHh0</c:v>
                </c:pt>
                <c:pt idx="7515">
                  <c:v>BLXjbEfDSEU</c:v>
                </c:pt>
                <c:pt idx="7516">
                  <c:v>7Yw5gLNxvn8</c:v>
                </c:pt>
                <c:pt idx="7517">
                  <c:v>HbOGNQlG1PY</c:v>
                </c:pt>
                <c:pt idx="7518">
                  <c:v>ZXRSyVWQQ8o</c:v>
                </c:pt>
                <c:pt idx="7519">
                  <c:v>YDqeDBONlnI</c:v>
                </c:pt>
                <c:pt idx="7520">
                  <c:v>qA86TYfWeQo</c:v>
                </c:pt>
                <c:pt idx="7521">
                  <c:v>hVSn2JXJm5o</c:v>
                </c:pt>
                <c:pt idx="7522">
                  <c:v>ZXIovt2TJns</c:v>
                </c:pt>
                <c:pt idx="7523">
                  <c:v>EAETEfJEbFA</c:v>
                </c:pt>
                <c:pt idx="7524">
                  <c:v>yFwM07FtGs4</c:v>
                </c:pt>
                <c:pt idx="7525">
                  <c:v>ZSuZ6DFThS8</c:v>
                </c:pt>
                <c:pt idx="7526">
                  <c:v>n6qBl-khSuw</c:v>
                </c:pt>
                <c:pt idx="7527">
                  <c:v>CQPHFQJLGyo</c:v>
                </c:pt>
                <c:pt idx="7528">
                  <c:v>ljiuxGCkVlY</c:v>
                </c:pt>
                <c:pt idx="7529">
                  <c:v>_WB3Lgo4C_8</c:v>
                </c:pt>
                <c:pt idx="7530">
                  <c:v>uFthAH9oq3g</c:v>
                </c:pt>
                <c:pt idx="7531">
                  <c:v>sJ6V4oRgIY8</c:v>
                </c:pt>
                <c:pt idx="7532">
                  <c:v>d-QbMJosdSs</c:v>
                </c:pt>
                <c:pt idx="7533">
                  <c:v>7gTVsIw_fFA</c:v>
                </c:pt>
                <c:pt idx="7534">
                  <c:v>WACGTtC8JgE</c:v>
                </c:pt>
                <c:pt idx="7535">
                  <c:v>cHvOfF8wcpo</c:v>
                </c:pt>
                <c:pt idx="7536">
                  <c:v>YXzkNbrWV14</c:v>
                </c:pt>
                <c:pt idx="7537">
                  <c:v>V87m3PyXALE</c:v>
                </c:pt>
                <c:pt idx="7538">
                  <c:v>ftdB5o3Usec</c:v>
                </c:pt>
                <c:pt idx="7539">
                  <c:v>gFlvAhIevnw</c:v>
                </c:pt>
                <c:pt idx="7540">
                  <c:v>bBYp6MRxR6E</c:v>
                </c:pt>
                <c:pt idx="7541">
                  <c:v>MaAE9AS3FM8</c:v>
                </c:pt>
                <c:pt idx="7542">
                  <c:v>nXwtN9bKB7g</c:v>
                </c:pt>
                <c:pt idx="7543">
                  <c:v>xIaVQ9csH-A</c:v>
                </c:pt>
                <c:pt idx="7544">
                  <c:v>iJOukc6K1bY</c:v>
                </c:pt>
                <c:pt idx="7545">
                  <c:v>fFNhsNm0sMU</c:v>
                </c:pt>
                <c:pt idx="7546">
                  <c:v>90gcS7kiy8o</c:v>
                </c:pt>
                <c:pt idx="7547">
                  <c:v>jaqu7gvRzWs</c:v>
                </c:pt>
                <c:pt idx="7548">
                  <c:v>ypaRHChKFik</c:v>
                </c:pt>
                <c:pt idx="7549">
                  <c:v>tZUu-iuXZD0</c:v>
                </c:pt>
                <c:pt idx="7550">
                  <c:v>udBTZhFy_-E</c:v>
                </c:pt>
                <c:pt idx="7551">
                  <c:v>PakXBpk155Q</c:v>
                </c:pt>
                <c:pt idx="7552">
                  <c:v>lS5iJ-BNQ40</c:v>
                </c:pt>
                <c:pt idx="7553">
                  <c:v>GjCAGhA9pGc</c:v>
                </c:pt>
                <c:pt idx="7554">
                  <c:v>_btXeNuigvw</c:v>
                </c:pt>
                <c:pt idx="7555">
                  <c:v>vQlU2oxsHe4</c:v>
                </c:pt>
                <c:pt idx="7556">
                  <c:v>9q4WV4SMamM</c:v>
                </c:pt>
                <c:pt idx="7557">
                  <c:v>ntn9pdqY8_w</c:v>
                </c:pt>
                <c:pt idx="7558">
                  <c:v>B_zvR6faKow</c:v>
                </c:pt>
                <c:pt idx="7559">
                  <c:v>7Ins0_YP-LE</c:v>
                </c:pt>
                <c:pt idx="7560">
                  <c:v>uSUUCo4uZgw</c:v>
                </c:pt>
                <c:pt idx="7561">
                  <c:v>7NO0jkqXxkQ</c:v>
                </c:pt>
                <c:pt idx="7562">
                  <c:v>0W3S1n6zjwU</c:v>
                </c:pt>
                <c:pt idx="7563">
                  <c:v>ijuYQ0kDyUM</c:v>
                </c:pt>
                <c:pt idx="7564">
                  <c:v>7gM8SEYRNdY</c:v>
                </c:pt>
                <c:pt idx="7565">
                  <c:v>_Wz9aHoIsJ4</c:v>
                </c:pt>
                <c:pt idx="7566">
                  <c:v>Xh3gEh8-ftc</c:v>
                </c:pt>
                <c:pt idx="7567">
                  <c:v>FNAnGJ2yRSE</c:v>
                </c:pt>
                <c:pt idx="7568">
                  <c:v>nxC8OI9gtiY</c:v>
                </c:pt>
                <c:pt idx="7569">
                  <c:v>vJG70Czvzgc</c:v>
                </c:pt>
                <c:pt idx="7570">
                  <c:v>omMFUmoDJ8k</c:v>
                </c:pt>
                <c:pt idx="7571">
                  <c:v>bpLrkKI0Bgs</c:v>
                </c:pt>
                <c:pt idx="7572">
                  <c:v>hb7HXBUaZyg</c:v>
                </c:pt>
                <c:pt idx="7573">
                  <c:v>it6FhNiVuWw</c:v>
                </c:pt>
                <c:pt idx="7574">
                  <c:v>g90RWC51oxg</c:v>
                </c:pt>
                <c:pt idx="7575">
                  <c:v>ZoV3kU9ZR9I</c:v>
                </c:pt>
                <c:pt idx="7576">
                  <c:v>p-lw4sZjUUA</c:v>
                </c:pt>
                <c:pt idx="7577">
                  <c:v>FD0NQMP6_rc</c:v>
                </c:pt>
                <c:pt idx="7578">
                  <c:v>1AuE4YL-Mt0</c:v>
                </c:pt>
                <c:pt idx="7579">
                  <c:v>7zCrBCsRcDc</c:v>
                </c:pt>
                <c:pt idx="7580">
                  <c:v>0iSLe3GJnAU</c:v>
                </c:pt>
                <c:pt idx="7581">
                  <c:v>auvvez3zxxA</c:v>
                </c:pt>
                <c:pt idx="7582">
                  <c:v>rGFrM0VV-xk</c:v>
                </c:pt>
                <c:pt idx="7583">
                  <c:v>Bi686WFyE5k</c:v>
                </c:pt>
                <c:pt idx="7584">
                  <c:v>XHKbyKvKiHI</c:v>
                </c:pt>
                <c:pt idx="7585">
                  <c:v>qCRfa5MLKQo</c:v>
                </c:pt>
                <c:pt idx="7586">
                  <c:v>eXv0OdgvBxw</c:v>
                </c:pt>
                <c:pt idx="7587">
                  <c:v>xVtVUiP-7sw</c:v>
                </c:pt>
                <c:pt idx="7588">
                  <c:v>yyXUkVGsljY</c:v>
                </c:pt>
                <c:pt idx="7589">
                  <c:v>X39-rNyMSx8</c:v>
                </c:pt>
                <c:pt idx="7590">
                  <c:v>1828OrFnspE</c:v>
                </c:pt>
                <c:pt idx="7591">
                  <c:v>KwZ060iicYI</c:v>
                </c:pt>
                <c:pt idx="7592">
                  <c:v>EduPDDj3wV8</c:v>
                </c:pt>
                <c:pt idx="7593">
                  <c:v>7Bp0NBcPg4Q</c:v>
                </c:pt>
                <c:pt idx="7594">
                  <c:v>lnSD4ZuTopI</c:v>
                </c:pt>
                <c:pt idx="7595">
                  <c:v>K5houy6BSBU</c:v>
                </c:pt>
                <c:pt idx="7596">
                  <c:v>nkE6ukYbQ7M</c:v>
                </c:pt>
                <c:pt idx="7597">
                  <c:v>l9AwBTSuaXg</c:v>
                </c:pt>
                <c:pt idx="7598">
                  <c:v>KnvP8I2RfJg</c:v>
                </c:pt>
                <c:pt idx="7599">
                  <c:v>7ePMOLhXzec</c:v>
                </c:pt>
                <c:pt idx="7600">
                  <c:v>Ts5zHCedvmE</c:v>
                </c:pt>
                <c:pt idx="7601">
                  <c:v>sAryTcpxfXI</c:v>
                </c:pt>
                <c:pt idx="7602">
                  <c:v>czfQn2p941E</c:v>
                </c:pt>
                <c:pt idx="7603">
                  <c:v>4rh9AfP073o</c:v>
                </c:pt>
                <c:pt idx="7604">
                  <c:v>Jt5L2M_-5mA</c:v>
                </c:pt>
                <c:pt idx="7605">
                  <c:v>KQzDNFRr4WQ</c:v>
                </c:pt>
                <c:pt idx="7606">
                  <c:v>MV70NAz7ciI</c:v>
                </c:pt>
                <c:pt idx="7607">
                  <c:v>qsDIII6JSsQ</c:v>
                </c:pt>
                <c:pt idx="7608">
                  <c:v>d0bgKORdZWE</c:v>
                </c:pt>
                <c:pt idx="7609">
                  <c:v>GdElhyI32gQ</c:v>
                </c:pt>
                <c:pt idx="7610">
                  <c:v>FQtjouwLQH4</c:v>
                </c:pt>
                <c:pt idx="7611">
                  <c:v>f1i-70IPwhs</c:v>
                </c:pt>
                <c:pt idx="7612">
                  <c:v>r8UbxgM_qL8</c:v>
                </c:pt>
                <c:pt idx="7613">
                  <c:v>qTU7Nr5GGHs</c:v>
                </c:pt>
                <c:pt idx="7614">
                  <c:v>6qdP8ipDbok</c:v>
                </c:pt>
                <c:pt idx="7615">
                  <c:v>PVGMGuYQ0NM</c:v>
                </c:pt>
                <c:pt idx="7616">
                  <c:v>cxrrH-NEysY</c:v>
                </c:pt>
                <c:pt idx="7617">
                  <c:v>776S1yjxtAk</c:v>
                </c:pt>
                <c:pt idx="7618">
                  <c:v>gXKcEyB4ydw</c:v>
                </c:pt>
                <c:pt idx="7619">
                  <c:v>NSHTQXTrudE</c:v>
                </c:pt>
                <c:pt idx="7620">
                  <c:v>3sOUIvarA-M</c:v>
                </c:pt>
                <c:pt idx="7621">
                  <c:v>YrTEQedTFtY</c:v>
                </c:pt>
                <c:pt idx="7622">
                  <c:v>tQ6IXgoKP-c</c:v>
                </c:pt>
                <c:pt idx="7623">
                  <c:v>AzdhxHyMncI</c:v>
                </c:pt>
                <c:pt idx="7624">
                  <c:v>jhkUkCHihFQ</c:v>
                </c:pt>
                <c:pt idx="7625">
                  <c:v>1dxoj3W9_ZU</c:v>
                </c:pt>
                <c:pt idx="7626">
                  <c:v>PCgi_qJhzJQ</c:v>
                </c:pt>
                <c:pt idx="7627">
                  <c:v>ckAODKa_FXE</c:v>
                </c:pt>
                <c:pt idx="7628">
                  <c:v>73kAjUSe59U</c:v>
                </c:pt>
                <c:pt idx="7629">
                  <c:v>ts3a1RXbvxk</c:v>
                </c:pt>
                <c:pt idx="7630">
                  <c:v>85y6kIrS9GY</c:v>
                </c:pt>
                <c:pt idx="7631">
                  <c:v>_Ia3RfcTWQ0</c:v>
                </c:pt>
                <c:pt idx="7632">
                  <c:v>cClJGI_TY_U</c:v>
                </c:pt>
                <c:pt idx="7633">
                  <c:v>yMFZH8xT48Y</c:v>
                </c:pt>
                <c:pt idx="7634">
                  <c:v>BIwvUnNbPxI</c:v>
                </c:pt>
                <c:pt idx="7635">
                  <c:v>ycR3zgwcjiI</c:v>
                </c:pt>
                <c:pt idx="7636">
                  <c:v>yj_8DAuWbLo</c:v>
                </c:pt>
                <c:pt idx="7637">
                  <c:v>xjEczPCsmqA</c:v>
                </c:pt>
                <c:pt idx="7638">
                  <c:v>r4X3ehjy-mg</c:v>
                </c:pt>
                <c:pt idx="7639">
                  <c:v>o7ck9-dNBG0</c:v>
                </c:pt>
                <c:pt idx="7640">
                  <c:v>sSXixTzPrtg</c:v>
                </c:pt>
                <c:pt idx="7641">
                  <c:v>zIoK5ISYZFo</c:v>
                </c:pt>
                <c:pt idx="7642">
                  <c:v>3s4A3qRSPew</c:v>
                </c:pt>
                <c:pt idx="7643">
                  <c:v>BQvWztvk3yY</c:v>
                </c:pt>
                <c:pt idx="7644">
                  <c:v>beMSYSyjj1U</c:v>
                </c:pt>
                <c:pt idx="7645">
                  <c:v>fl3gun0J8XM</c:v>
                </c:pt>
                <c:pt idx="7646">
                  <c:v>hM9qLDSaxWk</c:v>
                </c:pt>
                <c:pt idx="7647">
                  <c:v>iZ3v0F75f_I</c:v>
                </c:pt>
                <c:pt idx="7648">
                  <c:v>35hJIfpMAco</c:v>
                </c:pt>
                <c:pt idx="7649">
                  <c:v>Dpa8pwa26SY</c:v>
                </c:pt>
                <c:pt idx="7650">
                  <c:v>KZ8q3_5kQl4</c:v>
                </c:pt>
                <c:pt idx="7651">
                  <c:v>hVmg4NhjsjE</c:v>
                </c:pt>
                <c:pt idx="7652">
                  <c:v>SPIzfBIrCY0</c:v>
                </c:pt>
                <c:pt idx="7653">
                  <c:v>DpkQlgG9kyY</c:v>
                </c:pt>
                <c:pt idx="7654">
                  <c:v>foaOCL23U2U</c:v>
                </c:pt>
                <c:pt idx="7655">
                  <c:v>XXcaaCW9Zdo</c:v>
                </c:pt>
                <c:pt idx="7656">
                  <c:v>VsW9GyxoO-Q</c:v>
                </c:pt>
                <c:pt idx="7657">
                  <c:v>JDyoKOB5OqE</c:v>
                </c:pt>
                <c:pt idx="7658">
                  <c:v>mpbVUju-YEQ</c:v>
                </c:pt>
                <c:pt idx="7659">
                  <c:v>EDy1vR0n204</c:v>
                </c:pt>
                <c:pt idx="7660">
                  <c:v>L844mgtBy20</c:v>
                </c:pt>
                <c:pt idx="7661">
                  <c:v>8_d_4A0TR4E</c:v>
                </c:pt>
                <c:pt idx="7662">
                  <c:v>-9ChvLCJSeY</c:v>
                </c:pt>
                <c:pt idx="7663">
                  <c:v>5D_GgPx3jH8</c:v>
                </c:pt>
                <c:pt idx="7664">
                  <c:v>nX_FEC2J0FU</c:v>
                </c:pt>
                <c:pt idx="7665">
                  <c:v>pvIzHGeoYSg</c:v>
                </c:pt>
                <c:pt idx="7666">
                  <c:v>1Q9WuvOKchA</c:v>
                </c:pt>
                <c:pt idx="7667">
                  <c:v>fx9E-bU9PaQ</c:v>
                </c:pt>
                <c:pt idx="7668">
                  <c:v>DboAO8llDxo</c:v>
                </c:pt>
                <c:pt idx="7669">
                  <c:v>yRQpVx5nsec</c:v>
                </c:pt>
                <c:pt idx="7670">
                  <c:v>NaY91YjVbEM</c:v>
                </c:pt>
                <c:pt idx="7671">
                  <c:v>d1-oVt4DlEI</c:v>
                </c:pt>
                <c:pt idx="7672">
                  <c:v>6Cn1e0_2Wmw</c:v>
                </c:pt>
                <c:pt idx="7673">
                  <c:v>BYvOozMBwdc</c:v>
                </c:pt>
                <c:pt idx="7674">
                  <c:v>3CFSYJV3r0I</c:v>
                </c:pt>
                <c:pt idx="7675">
                  <c:v>jIoum-sORtU</c:v>
                </c:pt>
                <c:pt idx="7676">
                  <c:v>GrUOn4yl1Lo</c:v>
                </c:pt>
                <c:pt idx="7677">
                  <c:v>quBz913fEDc</c:v>
                </c:pt>
                <c:pt idx="7678">
                  <c:v>W22hnV81Zys</c:v>
                </c:pt>
                <c:pt idx="7679">
                  <c:v>TFw2PkqzxhQ</c:v>
                </c:pt>
                <c:pt idx="7680">
                  <c:v>G4mv5EokKzo</c:v>
                </c:pt>
                <c:pt idx="7681">
                  <c:v>wkIXZWRBxXc</c:v>
                </c:pt>
                <c:pt idx="7682">
                  <c:v>hgBXsnHX37I</c:v>
                </c:pt>
                <c:pt idx="7683">
                  <c:v>QdFnPaYjxIw</c:v>
                </c:pt>
                <c:pt idx="7684">
                  <c:v>0GLpvKLcdIU</c:v>
                </c:pt>
                <c:pt idx="7685">
                  <c:v>fZ6Z2c5NGrk</c:v>
                </c:pt>
                <c:pt idx="7686">
                  <c:v>SAQLDbFGypU</c:v>
                </c:pt>
                <c:pt idx="7687">
                  <c:v>YcJNwiHlfWk</c:v>
                </c:pt>
                <c:pt idx="7688">
                  <c:v>rE_GOkeI3Gs</c:v>
                </c:pt>
                <c:pt idx="7689">
                  <c:v>9Fo1BJxfdlo</c:v>
                </c:pt>
                <c:pt idx="7690">
                  <c:v>Tx_ukvRq5Bo</c:v>
                </c:pt>
                <c:pt idx="7691">
                  <c:v>lxilGaX83gE</c:v>
                </c:pt>
                <c:pt idx="7692">
                  <c:v>6ZMH6gCWbvU</c:v>
                </c:pt>
                <c:pt idx="7693">
                  <c:v>qQ6mu5B-OOM</c:v>
                </c:pt>
                <c:pt idx="7694">
                  <c:v>XDnhYh_O8JQ</c:v>
                </c:pt>
                <c:pt idx="7695">
                  <c:v>sPAxUrrKqRg</c:v>
                </c:pt>
                <c:pt idx="7696">
                  <c:v>lWXOCKAPWcU</c:v>
                </c:pt>
                <c:pt idx="7697">
                  <c:v>CuNQYwM0S0A</c:v>
                </c:pt>
                <c:pt idx="7698">
                  <c:v>eTDMzuSN7x8</c:v>
                </c:pt>
                <c:pt idx="7699">
                  <c:v>fcwEe0od1W8</c:v>
                </c:pt>
                <c:pt idx="7700">
                  <c:v>E8knZRa5xTk</c:v>
                </c:pt>
                <c:pt idx="7701">
                  <c:v>_TF4MkiCR24</c:v>
                </c:pt>
                <c:pt idx="7702">
                  <c:v>iB2mIUbop30</c:v>
                </c:pt>
                <c:pt idx="7703">
                  <c:v>IhlwXpKQ_LI</c:v>
                </c:pt>
                <c:pt idx="7704">
                  <c:v>J3Jx_dOC27c</c:v>
                </c:pt>
                <c:pt idx="7705">
                  <c:v>lQy1uADW8_k</c:v>
                </c:pt>
                <c:pt idx="7706">
                  <c:v>lctpxIeBFWA</c:v>
                </c:pt>
                <c:pt idx="7707">
                  <c:v>JK7bH_WwO0M</c:v>
                </c:pt>
                <c:pt idx="7708">
                  <c:v>Dal6gytEhIg</c:v>
                </c:pt>
                <c:pt idx="7709">
                  <c:v>_fJSu5naKX4</c:v>
                </c:pt>
                <c:pt idx="7710">
                  <c:v>2cKGl0r5kFI</c:v>
                </c:pt>
                <c:pt idx="7711">
                  <c:v>H57MO6wVHM0</c:v>
                </c:pt>
                <c:pt idx="7712">
                  <c:v>Hj2GF4YG1Ww</c:v>
                </c:pt>
                <c:pt idx="7713">
                  <c:v>3UWxZMaKF6o</c:v>
                </c:pt>
                <c:pt idx="7714">
                  <c:v>uBUiUcMhxec</c:v>
                </c:pt>
                <c:pt idx="7715">
                  <c:v>yNIEkWQkPu4</c:v>
                </c:pt>
                <c:pt idx="7716">
                  <c:v>XvkVErtEfjM</c:v>
                </c:pt>
                <c:pt idx="7717">
                  <c:v>jF7eykwJljA</c:v>
                </c:pt>
                <c:pt idx="7718">
                  <c:v>2HB-W2hpQWM</c:v>
                </c:pt>
                <c:pt idx="7719">
                  <c:v>EHeyeIxehqc</c:v>
                </c:pt>
                <c:pt idx="7720">
                  <c:v>GBLZHreX6gw</c:v>
                </c:pt>
                <c:pt idx="7721">
                  <c:v>yp7y3lKtyco</c:v>
                </c:pt>
                <c:pt idx="7722">
                  <c:v>5A3i2gpmHp0</c:v>
                </c:pt>
                <c:pt idx="7723">
                  <c:v>xV7quAJzs6E</c:v>
                </c:pt>
                <c:pt idx="7724">
                  <c:v>23x0ZFGUpQU</c:v>
                </c:pt>
                <c:pt idx="7725">
                  <c:v>uRJrRsn6TTg</c:v>
                </c:pt>
                <c:pt idx="7726">
                  <c:v>C1bYmMUvElI</c:v>
                </c:pt>
                <c:pt idx="7727">
                  <c:v>gOB_5HPmEYQ</c:v>
                </c:pt>
                <c:pt idx="7728">
                  <c:v>jRaDgg5gKtw</c:v>
                </c:pt>
                <c:pt idx="7729">
                  <c:v>EnfoA2fF6GY</c:v>
                </c:pt>
                <c:pt idx="7730">
                  <c:v>DZIq4w8YteU</c:v>
                </c:pt>
                <c:pt idx="7731">
                  <c:v>t3U05X9UbPA</c:v>
                </c:pt>
                <c:pt idx="7732">
                  <c:v>ZnVIUr_BQSs</c:v>
                </c:pt>
                <c:pt idx="7733">
                  <c:v>nBvK0Tk0Uk8</c:v>
                </c:pt>
                <c:pt idx="7734">
                  <c:v>SwAZHzdQ6fE</c:v>
                </c:pt>
                <c:pt idx="7735">
                  <c:v>5MjIk6reuqE</c:v>
                </c:pt>
                <c:pt idx="7736">
                  <c:v>m3MIkt8lxjA</c:v>
                </c:pt>
                <c:pt idx="7737">
                  <c:v>P9Ulw1ZfyxY</c:v>
                </c:pt>
                <c:pt idx="7738">
                  <c:v>PgEDv6cUHbg</c:v>
                </c:pt>
                <c:pt idx="7739">
                  <c:v>TdD5np3hb7Q</c:v>
                </c:pt>
                <c:pt idx="7740">
                  <c:v>SqOILJpAlJI</c:v>
                </c:pt>
                <c:pt idx="7741">
                  <c:v>e9B8MPP4AiM</c:v>
                </c:pt>
                <c:pt idx="7742">
                  <c:v>BVLO3k3GCHM</c:v>
                </c:pt>
                <c:pt idx="7743">
                  <c:v>278u-J8bhWY</c:v>
                </c:pt>
                <c:pt idx="7744">
                  <c:v>oqKjjZBCAs8</c:v>
                </c:pt>
                <c:pt idx="7745">
                  <c:v>Yvp9jUJtMuY</c:v>
                </c:pt>
                <c:pt idx="7746">
                  <c:v>vyvsA2ev3SM</c:v>
                </c:pt>
                <c:pt idx="7747">
                  <c:v>O5iLRIwqrV8</c:v>
                </c:pt>
                <c:pt idx="7748">
                  <c:v>es6LbGeV69w</c:v>
                </c:pt>
                <c:pt idx="7749">
                  <c:v>YlUxDKh89NQ</c:v>
                </c:pt>
                <c:pt idx="7750">
                  <c:v>MgSr3XAnHXw</c:v>
                </c:pt>
                <c:pt idx="7751">
                  <c:v>Ac7uJO-c3kc</c:v>
                </c:pt>
                <c:pt idx="7752">
                  <c:v>gAcs_Kxqd-g</c:v>
                </c:pt>
                <c:pt idx="7753">
                  <c:v>gxG3eOcOfLA</c:v>
                </c:pt>
                <c:pt idx="7754">
                  <c:v>68406oiodLA</c:v>
                </c:pt>
                <c:pt idx="7755">
                  <c:v>EWYj4vKGpQM</c:v>
                </c:pt>
                <c:pt idx="7756">
                  <c:v>dD-YA5GXp4s</c:v>
                </c:pt>
                <c:pt idx="7757">
                  <c:v>jnLGYbXPzDo</c:v>
                </c:pt>
                <c:pt idx="7758">
                  <c:v>SaUIy9N4Hvk</c:v>
                </c:pt>
                <c:pt idx="7759">
                  <c:v>H8ioWwyMxpA</c:v>
                </c:pt>
                <c:pt idx="7760">
                  <c:v>w5YunG1wilA</c:v>
                </c:pt>
                <c:pt idx="7761">
                  <c:v>L447qGEMmxY</c:v>
                </c:pt>
                <c:pt idx="7762">
                  <c:v>4be178-Kwvw</c:v>
                </c:pt>
                <c:pt idx="7763">
                  <c:v>vxTnUiP-AyU</c:v>
                </c:pt>
                <c:pt idx="7764">
                  <c:v>5J6g41_cp3Y</c:v>
                </c:pt>
                <c:pt idx="7765">
                  <c:v>NwwcpVamnmU</c:v>
                </c:pt>
                <c:pt idx="7766">
                  <c:v>Pw0F_H7CiW8</c:v>
                </c:pt>
                <c:pt idx="7767">
                  <c:v>WWu3ToZQ_vs</c:v>
                </c:pt>
                <c:pt idx="7768">
                  <c:v>5VUioBwLNmI</c:v>
                </c:pt>
                <c:pt idx="7769">
                  <c:v>ejFqVVOBkWc</c:v>
                </c:pt>
                <c:pt idx="7770">
                  <c:v>SmHK8K35EBc</c:v>
                </c:pt>
                <c:pt idx="7771">
                  <c:v>QraD9ZQHMOc</c:v>
                </c:pt>
                <c:pt idx="7772">
                  <c:v>r4CTYvayzUs</c:v>
                </c:pt>
                <c:pt idx="7773">
                  <c:v>qb49-46VYro</c:v>
                </c:pt>
                <c:pt idx="7774">
                  <c:v>wicNVNjh_AQ</c:v>
                </c:pt>
                <c:pt idx="7775">
                  <c:v>6c5dqN3B3b0</c:v>
                </c:pt>
                <c:pt idx="7776">
                  <c:v>oZxczFaBwto</c:v>
                </c:pt>
                <c:pt idx="7777">
                  <c:v>colMcXC_YbY</c:v>
                </c:pt>
                <c:pt idx="7778">
                  <c:v>uNxGVpkrFqA</c:v>
                </c:pt>
                <c:pt idx="7779">
                  <c:v>i3fnoWnd04w</c:v>
                </c:pt>
                <c:pt idx="7780">
                  <c:v>7lgpLbn6RnM</c:v>
                </c:pt>
                <c:pt idx="7781">
                  <c:v>0pBFBN_F5CE</c:v>
                </c:pt>
                <c:pt idx="7782">
                  <c:v>e_L1L_hia2Y</c:v>
                </c:pt>
                <c:pt idx="7783">
                  <c:v>BFNxIPfnVOw</c:v>
                </c:pt>
                <c:pt idx="7784">
                  <c:v>NR4J_T7I3pg</c:v>
                </c:pt>
                <c:pt idx="7785">
                  <c:v>UydOQgS6Kp0</c:v>
                </c:pt>
                <c:pt idx="7786">
                  <c:v>sstxZWMsPiI</c:v>
                </c:pt>
                <c:pt idx="7787">
                  <c:v>acCXveTQM-U</c:v>
                </c:pt>
                <c:pt idx="7788">
                  <c:v>o8wvpIUMfL4</c:v>
                </c:pt>
                <c:pt idx="7789">
                  <c:v>XVqU5EtjAtA</c:v>
                </c:pt>
                <c:pt idx="7790">
                  <c:v>fjiNwpF-CrY</c:v>
                </c:pt>
                <c:pt idx="7791">
                  <c:v>QmGQ8uRuRBs</c:v>
                </c:pt>
                <c:pt idx="7792">
                  <c:v>EJVvdjDGnak</c:v>
                </c:pt>
                <c:pt idx="7793">
                  <c:v>NMioU5WLbaY</c:v>
                </c:pt>
                <c:pt idx="7794">
                  <c:v>KhF7hSHw4nk</c:v>
                </c:pt>
                <c:pt idx="7795">
                  <c:v>7IHXCNq3s2s</c:v>
                </c:pt>
                <c:pt idx="7796">
                  <c:v>QBod8x9AYgE</c:v>
                </c:pt>
                <c:pt idx="7797">
                  <c:v>9qCNq52GBI0</c:v>
                </c:pt>
                <c:pt idx="7798">
                  <c:v>jzvlDbGUG54</c:v>
                </c:pt>
                <c:pt idx="7799">
                  <c:v>ED5w-Cm4BDs</c:v>
                </c:pt>
                <c:pt idx="7800">
                  <c:v>ORIpWftFyqo</c:v>
                </c:pt>
                <c:pt idx="7801">
                  <c:v>jMtyrGUlPhs</c:v>
                </c:pt>
                <c:pt idx="7802">
                  <c:v>8LO3wm_CTWo</c:v>
                </c:pt>
                <c:pt idx="7803">
                  <c:v>1w1lA7sPlgM</c:v>
                </c:pt>
                <c:pt idx="7804">
                  <c:v>6bFlNGM45m4</c:v>
                </c:pt>
                <c:pt idx="7805">
                  <c:v>yjsMSBEKAhQ</c:v>
                </c:pt>
                <c:pt idx="7806">
                  <c:v>8MwQRieuPac</c:v>
                </c:pt>
                <c:pt idx="7807">
                  <c:v>Gpdw7goJdWI</c:v>
                </c:pt>
                <c:pt idx="7808">
                  <c:v>cWLtWT7W27c</c:v>
                </c:pt>
                <c:pt idx="7809">
                  <c:v>T6aPJVuON40</c:v>
                </c:pt>
                <c:pt idx="7810">
                  <c:v>f8P7wx3HrKg</c:v>
                </c:pt>
                <c:pt idx="7811">
                  <c:v>prELPu26Hvc</c:v>
                </c:pt>
                <c:pt idx="7812">
                  <c:v>1khfKEd8018</c:v>
                </c:pt>
                <c:pt idx="7813">
                  <c:v>OM5plERWE80</c:v>
                </c:pt>
                <c:pt idx="7814">
                  <c:v>HyFzrlkyLVM</c:v>
                </c:pt>
                <c:pt idx="7815">
                  <c:v>XtYw9xRYDI4</c:v>
                </c:pt>
                <c:pt idx="7816">
                  <c:v>fitAJBB-aUA</c:v>
                </c:pt>
                <c:pt idx="7817">
                  <c:v>cjg7UFew5Jk</c:v>
                </c:pt>
                <c:pt idx="7818">
                  <c:v>WJ6F9NG2UWo</c:v>
                </c:pt>
                <c:pt idx="7819">
                  <c:v>rfoKjcj58Rg</c:v>
                </c:pt>
                <c:pt idx="7820">
                  <c:v>DAVkiCl4AHc</c:v>
                </c:pt>
                <c:pt idx="7821">
                  <c:v>Yt62Efjqm2I</c:v>
                </c:pt>
                <c:pt idx="7822">
                  <c:v>DXr9R0crA1A</c:v>
                </c:pt>
                <c:pt idx="7823">
                  <c:v>i_Pq6VFA2nI</c:v>
                </c:pt>
                <c:pt idx="7824">
                  <c:v>csM9QlkwFx4</c:v>
                </c:pt>
                <c:pt idx="7825">
                  <c:v>qaN18sB4n3Y</c:v>
                </c:pt>
                <c:pt idx="7826">
                  <c:v>JYsiVRYtFmc</c:v>
                </c:pt>
                <c:pt idx="7827">
                  <c:v>nSbBJpR2xfM</c:v>
                </c:pt>
                <c:pt idx="7828">
                  <c:v>f35yeTyt7bY</c:v>
                </c:pt>
                <c:pt idx="7829">
                  <c:v>iyr9G-5kLKI</c:v>
                </c:pt>
                <c:pt idx="7830">
                  <c:v>siTZtTT1qe0</c:v>
                </c:pt>
                <c:pt idx="7831">
                  <c:v>aftJ9D3SPYE</c:v>
                </c:pt>
                <c:pt idx="7832">
                  <c:v>NNwEot9Szn4</c:v>
                </c:pt>
                <c:pt idx="7833">
                  <c:v>O-GMpFeLdLQ</c:v>
                </c:pt>
                <c:pt idx="7834">
                  <c:v>kmwk1iQAWlg</c:v>
                </c:pt>
                <c:pt idx="7835">
                  <c:v>eIb_MIRXoQI</c:v>
                </c:pt>
                <c:pt idx="7836">
                  <c:v>QW0UofhzaxM</c:v>
                </c:pt>
                <c:pt idx="7837">
                  <c:v>eMJuMB1asf8</c:v>
                </c:pt>
                <c:pt idx="7838">
                  <c:v>e3J5DXwvzXs</c:v>
                </c:pt>
                <c:pt idx="7839">
                  <c:v>_Ic1Jo71CRc</c:v>
                </c:pt>
                <c:pt idx="7840">
                  <c:v>B7PVSHidebY</c:v>
                </c:pt>
                <c:pt idx="7841">
                  <c:v>sC6Mg99ATfw</c:v>
                </c:pt>
                <c:pt idx="7842">
                  <c:v>SPake6Oa1CE</c:v>
                </c:pt>
                <c:pt idx="7843">
                  <c:v>dJ2cDEcfpKs</c:v>
                </c:pt>
                <c:pt idx="7844">
                  <c:v>zJNfPJDv4Ks</c:v>
                </c:pt>
                <c:pt idx="7845">
                  <c:v>jlxoMbXGcD4</c:v>
                </c:pt>
                <c:pt idx="7846">
                  <c:v>HDEmxLomMCU</c:v>
                </c:pt>
                <c:pt idx="7847">
                  <c:v>cLUJocCRIJc</c:v>
                </c:pt>
                <c:pt idx="7848">
                  <c:v>hW38oCItJqA</c:v>
                </c:pt>
                <c:pt idx="7849">
                  <c:v>qf1M58b6n9E</c:v>
                </c:pt>
                <c:pt idx="7850">
                  <c:v>QIi-xzrsEmQ</c:v>
                </c:pt>
                <c:pt idx="7851">
                  <c:v>IAfaZUZGuGY</c:v>
                </c:pt>
                <c:pt idx="7852">
                  <c:v>ColCG73Aaw4</c:v>
                </c:pt>
                <c:pt idx="7853">
                  <c:v>I2aUNmGQkN4</c:v>
                </c:pt>
                <c:pt idx="7854">
                  <c:v>qi_odP8ryD0</c:v>
                </c:pt>
                <c:pt idx="7855">
                  <c:v>bFBrPZrq3Dg</c:v>
                </c:pt>
                <c:pt idx="7856">
                  <c:v>Cl4zOn1u7Vw</c:v>
                </c:pt>
                <c:pt idx="7857">
                  <c:v>0uHkkyOMZkQ</c:v>
                </c:pt>
                <c:pt idx="7858">
                  <c:v>VrGwU9di3Ls</c:v>
                </c:pt>
                <c:pt idx="7859">
                  <c:v>bF5qctebcVc</c:v>
                </c:pt>
                <c:pt idx="7860">
                  <c:v>ZpyXA_-nK0I</c:v>
                </c:pt>
                <c:pt idx="7861">
                  <c:v>taLNA329s5U</c:v>
                </c:pt>
                <c:pt idx="7862">
                  <c:v>TIueYL8H9T4</c:v>
                </c:pt>
                <c:pt idx="7863">
                  <c:v>uKvLdybRStY</c:v>
                </c:pt>
                <c:pt idx="7864">
                  <c:v>kzkor9G7TJ0</c:v>
                </c:pt>
                <c:pt idx="7865">
                  <c:v>MlaLvnBANuI</c:v>
                </c:pt>
                <c:pt idx="7866">
                  <c:v>lrRFpYOoe7g</c:v>
                </c:pt>
                <c:pt idx="7867">
                  <c:v>01FGmk6VCMw</c:v>
                </c:pt>
                <c:pt idx="7868">
                  <c:v>sQEPrQZzVIU</c:v>
                </c:pt>
                <c:pt idx="7869">
                  <c:v>kQByaHdKre4</c:v>
                </c:pt>
                <c:pt idx="7870">
                  <c:v>Qwj_iP6SAAI</c:v>
                </c:pt>
                <c:pt idx="7871">
                  <c:v>aHXCm_QL39k</c:v>
                </c:pt>
                <c:pt idx="7872">
                  <c:v>91LmvA7r42k</c:v>
                </c:pt>
                <c:pt idx="7873">
                  <c:v>qzFqSwIe7rM</c:v>
                </c:pt>
                <c:pt idx="7874">
                  <c:v>OfYxZ4DJj2Q</c:v>
                </c:pt>
                <c:pt idx="7875">
                  <c:v>YLls2sx9DWQ</c:v>
                </c:pt>
                <c:pt idx="7876">
                  <c:v>DYERlhWPxog</c:v>
                </c:pt>
                <c:pt idx="7877">
                  <c:v>G1IaHrsCjqY</c:v>
                </c:pt>
                <c:pt idx="7878">
                  <c:v>s_0xez9KYlk</c:v>
                </c:pt>
                <c:pt idx="7879">
                  <c:v>6IzIg5DGJTY</c:v>
                </c:pt>
                <c:pt idx="7880">
                  <c:v>C44q7auvTEU</c:v>
                </c:pt>
                <c:pt idx="7881">
                  <c:v>RKedXWFkQNA</c:v>
                </c:pt>
                <c:pt idx="7882">
                  <c:v>LzEi5U8ZUwQ</c:v>
                </c:pt>
                <c:pt idx="7883">
                  <c:v>0lPM6_TmIhs</c:v>
                </c:pt>
                <c:pt idx="7884">
                  <c:v>IDVxubAYBWM</c:v>
                </c:pt>
                <c:pt idx="7885">
                  <c:v>pfwEn3Jy8l4</c:v>
                </c:pt>
                <c:pt idx="7886">
                  <c:v>XyuaIAMqVQg</c:v>
                </c:pt>
                <c:pt idx="7887">
                  <c:v>gJPDqGNCaWk</c:v>
                </c:pt>
                <c:pt idx="7888">
                  <c:v>IFtU96UXuDc</c:v>
                </c:pt>
                <c:pt idx="7889">
                  <c:v>QVYPB1NqV-c</c:v>
                </c:pt>
                <c:pt idx="7890">
                  <c:v>xR8EXsz3wTU</c:v>
                </c:pt>
                <c:pt idx="7891">
                  <c:v>OuTM9ClTs48</c:v>
                </c:pt>
                <c:pt idx="7892">
                  <c:v>sGVJ5ZOCFR8</c:v>
                </c:pt>
                <c:pt idx="7893">
                  <c:v>PZLQ7UIL2xs</c:v>
                </c:pt>
                <c:pt idx="7894">
                  <c:v>qGFAgaN9w84</c:v>
                </c:pt>
                <c:pt idx="7895">
                  <c:v>1obPlj-lna4</c:v>
                </c:pt>
                <c:pt idx="7896">
                  <c:v>MsQmkQe7a60</c:v>
                </c:pt>
                <c:pt idx="7897">
                  <c:v>EOhbQ4agSAM</c:v>
                </c:pt>
                <c:pt idx="7898">
                  <c:v>fTiujTcfksY</c:v>
                </c:pt>
                <c:pt idx="7899">
                  <c:v>KOUgUhV_AVo</c:v>
                </c:pt>
                <c:pt idx="7900">
                  <c:v>la0zsV6e7H4</c:v>
                </c:pt>
                <c:pt idx="7901">
                  <c:v>CzbXiHAQ8Ow</c:v>
                </c:pt>
                <c:pt idx="7902">
                  <c:v>EhJMoLeLuE4</c:v>
                </c:pt>
                <c:pt idx="7903">
                  <c:v>cuEeo4AlOJQ</c:v>
                </c:pt>
                <c:pt idx="7904">
                  <c:v>PowHNsjYumg</c:v>
                </c:pt>
                <c:pt idx="7905">
                  <c:v>B8rcJeX2U5c</c:v>
                </c:pt>
                <c:pt idx="7906">
                  <c:v>px6CS6ctI1c</c:v>
                </c:pt>
                <c:pt idx="7907">
                  <c:v>OGNq72p-zgs</c:v>
                </c:pt>
                <c:pt idx="7908">
                  <c:v>cscTs1LuirY</c:v>
                </c:pt>
                <c:pt idx="7909">
                  <c:v>okOAtb61mWM</c:v>
                </c:pt>
                <c:pt idx="7910">
                  <c:v>AVtRP4T1RDI</c:v>
                </c:pt>
                <c:pt idx="7911">
                  <c:v>_KKdpGwTjN0</c:v>
                </c:pt>
                <c:pt idx="7912">
                  <c:v>QWKHAeQCbwo</c:v>
                </c:pt>
                <c:pt idx="7913">
                  <c:v>R5rbU-yEydM</c:v>
                </c:pt>
                <c:pt idx="7914">
                  <c:v>Or0ykC7vvmc</c:v>
                </c:pt>
                <c:pt idx="7915">
                  <c:v>upCvnFuZJHg</c:v>
                </c:pt>
                <c:pt idx="7916">
                  <c:v>61jLSaDVgnE</c:v>
                </c:pt>
                <c:pt idx="7917">
                  <c:v>Wmh4fhsT4Uw</c:v>
                </c:pt>
                <c:pt idx="7918">
                  <c:v>2C8_t9paCek</c:v>
                </c:pt>
                <c:pt idx="7919">
                  <c:v>8W1H8KdMp6w</c:v>
                </c:pt>
                <c:pt idx="7920">
                  <c:v>a2KFnldIEik</c:v>
                </c:pt>
                <c:pt idx="7921">
                  <c:v>Wn1tfxXcp3Y</c:v>
                </c:pt>
                <c:pt idx="7922">
                  <c:v>djjVW-DncYY</c:v>
                </c:pt>
                <c:pt idx="7923">
                  <c:v>CBniJr3uty4</c:v>
                </c:pt>
                <c:pt idx="7924">
                  <c:v>wnnTKSyqx_M</c:v>
                </c:pt>
                <c:pt idx="7925">
                  <c:v>b0a_50cIDMY</c:v>
                </c:pt>
                <c:pt idx="7926">
                  <c:v>sNthgOnRRr0</c:v>
                </c:pt>
                <c:pt idx="7927">
                  <c:v>VLPbn07flxQ</c:v>
                </c:pt>
                <c:pt idx="7928">
                  <c:v>lql4g9WbrRU</c:v>
                </c:pt>
                <c:pt idx="7929">
                  <c:v>2HsvjH_eZFI</c:v>
                </c:pt>
                <c:pt idx="7930">
                  <c:v>PSFsDO9HMbk</c:v>
                </c:pt>
                <c:pt idx="7931">
                  <c:v>rJQGhHnaQYM</c:v>
                </c:pt>
                <c:pt idx="7932">
                  <c:v>SGyJcg2Lf4c</c:v>
                </c:pt>
                <c:pt idx="7933">
                  <c:v>ITgGCm2sRa8</c:v>
                </c:pt>
                <c:pt idx="7934">
                  <c:v>QojrtMboF-A</c:v>
                </c:pt>
                <c:pt idx="7935">
                  <c:v>VwciSlF4e9A</c:v>
                </c:pt>
                <c:pt idx="7936">
                  <c:v>p9T83-u9370</c:v>
                </c:pt>
                <c:pt idx="7937">
                  <c:v>baBLjYz5EIs</c:v>
                </c:pt>
                <c:pt idx="7938">
                  <c:v>ygDzD3_FnLs</c:v>
                </c:pt>
                <c:pt idx="7939">
                  <c:v>YhISOvFmYe4</c:v>
                </c:pt>
                <c:pt idx="7940">
                  <c:v>pS5Ng5r8cds</c:v>
                </c:pt>
                <c:pt idx="7941">
                  <c:v>Y8W34AmS938</c:v>
                </c:pt>
                <c:pt idx="7942">
                  <c:v>Lds_GoZvbUQ</c:v>
                </c:pt>
                <c:pt idx="7943">
                  <c:v>chE6-4yJrfU</c:v>
                </c:pt>
                <c:pt idx="7944">
                  <c:v>jRiI5bt0ZRQ</c:v>
                </c:pt>
                <c:pt idx="7945">
                  <c:v>dfJLdQbhLSI</c:v>
                </c:pt>
                <c:pt idx="7946">
                  <c:v>V0d77Ji-w7c</c:v>
                </c:pt>
                <c:pt idx="7947">
                  <c:v>2BmvL7eksEw</c:v>
                </c:pt>
                <c:pt idx="7948">
                  <c:v>qsS8U59FKxo</c:v>
                </c:pt>
                <c:pt idx="7949">
                  <c:v>DETP_5mJobc</c:v>
                </c:pt>
                <c:pt idx="7950">
                  <c:v>_itgA1qgQWs</c:v>
                </c:pt>
                <c:pt idx="7951">
                  <c:v>iJE5YtGLZNc</c:v>
                </c:pt>
                <c:pt idx="7952">
                  <c:v>fL15eJ6bU_k</c:v>
                </c:pt>
                <c:pt idx="7953">
                  <c:v>8wZRs4-o7EY</c:v>
                </c:pt>
                <c:pt idx="7954">
                  <c:v>__XaQ6q2ZbI</c:v>
                </c:pt>
                <c:pt idx="7955">
                  <c:v>eEyZgU8N9Eo</c:v>
                </c:pt>
                <c:pt idx="7956">
                  <c:v>hQkQlRYqvtg</c:v>
                </c:pt>
                <c:pt idx="7957">
                  <c:v>y2VoNQW3WWA</c:v>
                </c:pt>
                <c:pt idx="7958">
                  <c:v>UNRKOOPwuu4</c:v>
                </c:pt>
                <c:pt idx="7959">
                  <c:v>B4FySeq6DIo</c:v>
                </c:pt>
                <c:pt idx="7960">
                  <c:v>gBUk-yIcdLA</c:v>
                </c:pt>
                <c:pt idx="7961">
                  <c:v>ZOyo926dZYQ</c:v>
                </c:pt>
                <c:pt idx="7962">
                  <c:v>Y9f0Mtzox1g</c:v>
                </c:pt>
                <c:pt idx="7963">
                  <c:v>0sG7IeyKO3w</c:v>
                </c:pt>
                <c:pt idx="7964">
                  <c:v>7XPRcVWA83Q</c:v>
                </c:pt>
                <c:pt idx="7965">
                  <c:v>BSzFZeE2Bu8</c:v>
                </c:pt>
                <c:pt idx="7966">
                  <c:v>SfRxoF3okyI</c:v>
                </c:pt>
                <c:pt idx="7967">
                  <c:v>jSw5DNWGOG0</c:v>
                </c:pt>
                <c:pt idx="7968">
                  <c:v>4WEEG70IahY</c:v>
                </c:pt>
                <c:pt idx="7969">
                  <c:v>sfgUeF5BNjI</c:v>
                </c:pt>
                <c:pt idx="7970">
                  <c:v>JZVjfrdZER8</c:v>
                </c:pt>
                <c:pt idx="7971">
                  <c:v>nu-V-4c-EQQ</c:v>
                </c:pt>
                <c:pt idx="7972">
                  <c:v>WFQnaT7Satw</c:v>
                </c:pt>
                <c:pt idx="7973">
                  <c:v>lEgkxGhfrGc</c:v>
                </c:pt>
                <c:pt idx="7974">
                  <c:v>gRKyb1hZt2M</c:v>
                </c:pt>
                <c:pt idx="7975">
                  <c:v>H8-665lReWc</c:v>
                </c:pt>
                <c:pt idx="7976">
                  <c:v>t5pdeEYCJAE</c:v>
                </c:pt>
                <c:pt idx="7977">
                  <c:v>le-5uUfp5Vk</c:v>
                </c:pt>
                <c:pt idx="7978">
                  <c:v>JvkQVbrMk1I</c:v>
                </c:pt>
                <c:pt idx="7979">
                  <c:v>LWbzf4XChuo</c:v>
                </c:pt>
                <c:pt idx="7980">
                  <c:v>ufuN6C4bmgo</c:v>
                </c:pt>
                <c:pt idx="7981">
                  <c:v>24hEvlWy1J0</c:v>
                </c:pt>
                <c:pt idx="7982">
                  <c:v>P-pycrmifwU</c:v>
                </c:pt>
                <c:pt idx="7983">
                  <c:v>A_hXDztjOoI</c:v>
                </c:pt>
                <c:pt idx="7984">
                  <c:v>ZJmu5PrJWuI</c:v>
                </c:pt>
                <c:pt idx="7985">
                  <c:v>reoTUboruJ0</c:v>
                </c:pt>
                <c:pt idx="7986">
                  <c:v>dxMIYTtQRD8</c:v>
                </c:pt>
                <c:pt idx="7987">
                  <c:v>LdWS3t9PMvY</c:v>
                </c:pt>
                <c:pt idx="7988">
                  <c:v>8dWjeeI5hmU</c:v>
                </c:pt>
                <c:pt idx="7989">
                  <c:v>jJWs2YOhR_8</c:v>
                </c:pt>
                <c:pt idx="7990">
                  <c:v>moQkYreWwL0</c:v>
                </c:pt>
                <c:pt idx="7991">
                  <c:v>ZUNnWL8bJFg</c:v>
                </c:pt>
                <c:pt idx="7992">
                  <c:v>o2pPZCjUc9A</c:v>
                </c:pt>
                <c:pt idx="7993">
                  <c:v>Dxg-ELOg-L4</c:v>
                </c:pt>
                <c:pt idx="7994">
                  <c:v>1a4t3o5bKMQ</c:v>
                </c:pt>
                <c:pt idx="7995">
                  <c:v>QqI_dpqteC0</c:v>
                </c:pt>
                <c:pt idx="7996">
                  <c:v>kckDWrICC4s</c:v>
                </c:pt>
                <c:pt idx="7997">
                  <c:v>Q0w-uhg-5Yg</c:v>
                </c:pt>
                <c:pt idx="7998">
                  <c:v>1ESuyRP_ejg</c:v>
                </c:pt>
                <c:pt idx="7999">
                  <c:v>kTmtgrLoHr4</c:v>
                </c:pt>
                <c:pt idx="8000">
                  <c:v>HnA0rQhn14g</c:v>
                </c:pt>
                <c:pt idx="8001">
                  <c:v>3e1NsQvhAs4</c:v>
                </c:pt>
                <c:pt idx="8002">
                  <c:v>raEoptmENCo</c:v>
                </c:pt>
                <c:pt idx="8003">
                  <c:v>gxMDolO4JNw</c:v>
                </c:pt>
                <c:pt idx="8004">
                  <c:v>PaSuea47bWo</c:v>
                </c:pt>
                <c:pt idx="8005">
                  <c:v>ltrstdEFaqg</c:v>
                </c:pt>
                <c:pt idx="8006">
                  <c:v>8r9FLxHelRg</c:v>
                </c:pt>
                <c:pt idx="8007">
                  <c:v>D2LjlQjQkfM</c:v>
                </c:pt>
                <c:pt idx="8008">
                  <c:v>EhuVsYgJcLg</c:v>
                </c:pt>
                <c:pt idx="8009">
                  <c:v>VXtVbYAodWA</c:v>
                </c:pt>
                <c:pt idx="8010">
                  <c:v>NNUgF7IARsQ</c:v>
                </c:pt>
                <c:pt idx="8011">
                  <c:v>6CL8RdmcYwQ</c:v>
                </c:pt>
                <c:pt idx="8012">
                  <c:v>woXWxwtLDS0</c:v>
                </c:pt>
                <c:pt idx="8013">
                  <c:v>13gMID808Ls</c:v>
                </c:pt>
                <c:pt idx="8014">
                  <c:v>CiuZQqrPNtk</c:v>
                </c:pt>
                <c:pt idx="8015">
                  <c:v>sR5YqEo7Y7g</c:v>
                </c:pt>
                <c:pt idx="8016">
                  <c:v>gW4Su5wq0b8</c:v>
                </c:pt>
                <c:pt idx="8017">
                  <c:v>SOmqvXptn4Q</c:v>
                </c:pt>
                <c:pt idx="8018">
                  <c:v>p77HBOAtDRk</c:v>
                </c:pt>
                <c:pt idx="8019">
                  <c:v>fHWaKx5MnNc</c:v>
                </c:pt>
                <c:pt idx="8020">
                  <c:v>Nhmk0wSXl1o</c:v>
                </c:pt>
                <c:pt idx="8021">
                  <c:v>DIt-O9kfZ8E</c:v>
                </c:pt>
                <c:pt idx="8022">
                  <c:v>20aZHly_zTY</c:v>
                </c:pt>
                <c:pt idx="8023">
                  <c:v>6f7kfZUXI7k</c:v>
                </c:pt>
                <c:pt idx="8024">
                  <c:v>dTMQX8g6pAA</c:v>
                </c:pt>
                <c:pt idx="8025">
                  <c:v>kOIO3kKxxNg</c:v>
                </c:pt>
                <c:pt idx="8026">
                  <c:v>IODCgCFJEps</c:v>
                </c:pt>
                <c:pt idx="8027">
                  <c:v>CT4FYX4QivA</c:v>
                </c:pt>
                <c:pt idx="8028">
                  <c:v>9zoqSS61HOs</c:v>
                </c:pt>
                <c:pt idx="8029">
                  <c:v>WgHf4sd47YA</c:v>
                </c:pt>
                <c:pt idx="8030">
                  <c:v>zOi6qrGZ5vE</c:v>
                </c:pt>
                <c:pt idx="8031">
                  <c:v>G6B1C7vg1ng</c:v>
                </c:pt>
                <c:pt idx="8032">
                  <c:v>rdpBonYXgb4</c:v>
                </c:pt>
                <c:pt idx="8033">
                  <c:v>6KeeVRc6P_Q</c:v>
                </c:pt>
                <c:pt idx="8034">
                  <c:v>03zEvcYt1eQ</c:v>
                </c:pt>
                <c:pt idx="8035">
                  <c:v>Z27oKIqPQL8</c:v>
                </c:pt>
                <c:pt idx="8036">
                  <c:v>5XiCR7p13Ak</c:v>
                </c:pt>
                <c:pt idx="8037">
                  <c:v>b4w2GXz3Lr8</c:v>
                </c:pt>
                <c:pt idx="8038">
                  <c:v>GYcvIcllUrw</c:v>
                </c:pt>
                <c:pt idx="8039">
                  <c:v>YomJwM64EOw</c:v>
                </c:pt>
                <c:pt idx="8040">
                  <c:v>poftDrTUiQw</c:v>
                </c:pt>
                <c:pt idx="8041">
                  <c:v>U8LHgq3Jlnw</c:v>
                </c:pt>
                <c:pt idx="8042">
                  <c:v>S2v-eL0hARA</c:v>
                </c:pt>
                <c:pt idx="8043">
                  <c:v>eYbb0CZjF78</c:v>
                </c:pt>
                <c:pt idx="8044">
                  <c:v>WxJ1t3S14yo</c:v>
                </c:pt>
                <c:pt idx="8045">
                  <c:v>lraeia5ZHt0</c:v>
                </c:pt>
                <c:pt idx="8046">
                  <c:v>g8QsfJhFpjY</c:v>
                </c:pt>
                <c:pt idx="8047">
                  <c:v>exvcct4tRG4</c:v>
                </c:pt>
                <c:pt idx="8048">
                  <c:v>TKnu8eRMysk</c:v>
                </c:pt>
                <c:pt idx="8049">
                  <c:v>zQ-fgcVmav8</c:v>
                </c:pt>
                <c:pt idx="8050">
                  <c:v>xh0WXN7DLt8</c:v>
                </c:pt>
                <c:pt idx="8051">
                  <c:v>N1O3Iamw95c</c:v>
                </c:pt>
                <c:pt idx="8052">
                  <c:v>7xJqempKB0U</c:v>
                </c:pt>
                <c:pt idx="8053">
                  <c:v>ejz6UdxL6n4</c:v>
                </c:pt>
                <c:pt idx="8054">
                  <c:v>ELwBdozFNb8</c:v>
                </c:pt>
                <c:pt idx="8055">
                  <c:v>i7EOO8-P52c</c:v>
                </c:pt>
                <c:pt idx="8056">
                  <c:v>Ov_C9f_O5hc</c:v>
                </c:pt>
                <c:pt idx="8057">
                  <c:v>m7d-25M-p8w</c:v>
                </c:pt>
                <c:pt idx="8058">
                  <c:v>EKrL4KXldJE</c:v>
                </c:pt>
                <c:pt idx="8059">
                  <c:v>qwjLtgpQ-yo</c:v>
                </c:pt>
                <c:pt idx="8060">
                  <c:v>I2eUVwey9pU</c:v>
                </c:pt>
                <c:pt idx="8061">
                  <c:v>C_2ZH7K2sL0</c:v>
                </c:pt>
                <c:pt idx="8062">
                  <c:v>HkBsicEJveQ</c:v>
                </c:pt>
                <c:pt idx="8063">
                  <c:v>prMVQmNRnOY</c:v>
                </c:pt>
                <c:pt idx="8064">
                  <c:v>RI4v1o9zc6U</c:v>
                </c:pt>
                <c:pt idx="8065">
                  <c:v>dmY9PY_IoYY</c:v>
                </c:pt>
                <c:pt idx="8066">
                  <c:v>NiInmAxkBO8</c:v>
                </c:pt>
                <c:pt idx="8067">
                  <c:v>gvDeCm_jd8E</c:v>
                </c:pt>
                <c:pt idx="8068">
                  <c:v>iXK0xmn3vMc</c:v>
                </c:pt>
                <c:pt idx="8069">
                  <c:v>Ne667W9SwWs</c:v>
                </c:pt>
                <c:pt idx="8070">
                  <c:v>GlD0quByfBE</c:v>
                </c:pt>
                <c:pt idx="8071">
                  <c:v>K467hCOsuf4</c:v>
                </c:pt>
                <c:pt idx="8072">
                  <c:v>H-Y8vpZ8F_g</c:v>
                </c:pt>
                <c:pt idx="8073">
                  <c:v>59Jw4Db5WAI</c:v>
                </c:pt>
                <c:pt idx="8074">
                  <c:v>DZ9U5xXXPUM</c:v>
                </c:pt>
                <c:pt idx="8075">
                  <c:v>s1mXjqCkenY</c:v>
                </c:pt>
                <c:pt idx="8076">
                  <c:v>7C4CjMuAInE</c:v>
                </c:pt>
                <c:pt idx="8077">
                  <c:v>j7Yc_MmmuHQ</c:v>
                </c:pt>
                <c:pt idx="8078">
                  <c:v>Js3WIRF595U</c:v>
                </c:pt>
                <c:pt idx="8079">
                  <c:v>yIRmWgSeQjI</c:v>
                </c:pt>
                <c:pt idx="8080">
                  <c:v>ckhoT269OOo</c:v>
                </c:pt>
                <c:pt idx="8081">
                  <c:v>7d2xbr125zE</c:v>
                </c:pt>
                <c:pt idx="8082">
                  <c:v>iDbOILXljKo</c:v>
                </c:pt>
                <c:pt idx="8083">
                  <c:v>yyHMHjSXJwk</c:v>
                </c:pt>
                <c:pt idx="8084">
                  <c:v>cstA-AoF68g</c:v>
                </c:pt>
                <c:pt idx="8085">
                  <c:v>VuRhr5z4_Rk</c:v>
                </c:pt>
                <c:pt idx="8086">
                  <c:v>Txsj-DgYbv4</c:v>
                </c:pt>
                <c:pt idx="8087">
                  <c:v>66cMz5C6qJg</c:v>
                </c:pt>
                <c:pt idx="8088">
                  <c:v>UcghcUSyObI</c:v>
                </c:pt>
                <c:pt idx="8089">
                  <c:v>YVqBsBijp5o</c:v>
                </c:pt>
                <c:pt idx="8090">
                  <c:v>UXHYBshnds0</c:v>
                </c:pt>
                <c:pt idx="8091">
                  <c:v>XQfssQiaQXU</c:v>
                </c:pt>
                <c:pt idx="8092">
                  <c:v>OYDziOoK_FQ</c:v>
                </c:pt>
                <c:pt idx="8093">
                  <c:v>gyJsjJ0GXzM</c:v>
                </c:pt>
                <c:pt idx="8094">
                  <c:v>ljYVfw7t5GY</c:v>
                </c:pt>
                <c:pt idx="8095">
                  <c:v>mr2fiD4TuEQ</c:v>
                </c:pt>
                <c:pt idx="8096">
                  <c:v>W9h0cpXajlk</c:v>
                </c:pt>
                <c:pt idx="8097">
                  <c:v>91zOfUdToP8</c:v>
                </c:pt>
                <c:pt idx="8098">
                  <c:v>ucD_tx0lWOY</c:v>
                </c:pt>
                <c:pt idx="8099">
                  <c:v>iPWIULW-joE</c:v>
                </c:pt>
                <c:pt idx="8100">
                  <c:v>yGmIQJDZe5c</c:v>
                </c:pt>
                <c:pt idx="8101">
                  <c:v>izmxrxel00A</c:v>
                </c:pt>
                <c:pt idx="8102">
                  <c:v>whpkP5I557I</c:v>
                </c:pt>
                <c:pt idx="8103">
                  <c:v>mEcZE_fFCz0</c:v>
                </c:pt>
                <c:pt idx="8104">
                  <c:v>JaNs468a59c</c:v>
                </c:pt>
                <c:pt idx="8105">
                  <c:v>TvISBlb0MOA</c:v>
                </c:pt>
                <c:pt idx="8106">
                  <c:v>UMAMPJ2ZZvA</c:v>
                </c:pt>
                <c:pt idx="8107">
                  <c:v>wXJog5Xy6JU</c:v>
                </c:pt>
                <c:pt idx="8108">
                  <c:v>86EJumSjHp4</c:v>
                </c:pt>
                <c:pt idx="8109">
                  <c:v>3o-NOi6fefo</c:v>
                </c:pt>
                <c:pt idx="8110">
                  <c:v>vfPpeW67CfM</c:v>
                </c:pt>
                <c:pt idx="8111">
                  <c:v>TbubNIo2r-Q</c:v>
                </c:pt>
                <c:pt idx="8112">
                  <c:v>Us4SdcEh--4</c:v>
                </c:pt>
                <c:pt idx="8113">
                  <c:v>GE0ygl1Ni00</c:v>
                </c:pt>
                <c:pt idx="8114">
                  <c:v>IMAUNvSYs_Q</c:v>
                </c:pt>
                <c:pt idx="8115">
                  <c:v>LXsShle-JKI</c:v>
                </c:pt>
                <c:pt idx="8116">
                  <c:v>eJvqdWn0O7E</c:v>
                </c:pt>
                <c:pt idx="8117">
                  <c:v>et7gSyaOLqA</c:v>
                </c:pt>
                <c:pt idx="8118">
                  <c:v>1_vas9Gv55c</c:v>
                </c:pt>
                <c:pt idx="8119">
                  <c:v>Q5pwlW1fG4U</c:v>
                </c:pt>
                <c:pt idx="8120">
                  <c:v>4s4usSgshPI</c:v>
                </c:pt>
                <c:pt idx="8121">
                  <c:v>J6oJn8oIA6o</c:v>
                </c:pt>
                <c:pt idx="8122">
                  <c:v>UhwBdth9wRw</c:v>
                </c:pt>
                <c:pt idx="8123">
                  <c:v>pLPgoPRCyMs</c:v>
                </c:pt>
                <c:pt idx="8124">
                  <c:v>CzC2vkPUvVA</c:v>
                </c:pt>
                <c:pt idx="8125">
                  <c:v>o8xRMbXI5HM</c:v>
                </c:pt>
                <c:pt idx="8126">
                  <c:v>HsoT2CtuyTM</c:v>
                </c:pt>
                <c:pt idx="8127">
                  <c:v>WZ00WbDS2Gc</c:v>
                </c:pt>
                <c:pt idx="8128">
                  <c:v>mKbVKGjFMUA</c:v>
                </c:pt>
                <c:pt idx="8129">
                  <c:v>LMIIFG8tHK8</c:v>
                </c:pt>
                <c:pt idx="8130">
                  <c:v>gThaVN408PI</c:v>
                </c:pt>
                <c:pt idx="8131">
                  <c:v>tDu8nmQ3PmA</c:v>
                </c:pt>
                <c:pt idx="8132">
                  <c:v>kPOqWhBRyLQ</c:v>
                </c:pt>
                <c:pt idx="8133">
                  <c:v>oNfIlIOuh84</c:v>
                </c:pt>
                <c:pt idx="8134">
                  <c:v>OB19FShQbDg</c:v>
                </c:pt>
                <c:pt idx="8135">
                  <c:v>PA_HmCXcUcg</c:v>
                </c:pt>
                <c:pt idx="8136">
                  <c:v>kp8BfkLeEtY</c:v>
                </c:pt>
                <c:pt idx="8137">
                  <c:v>TjVMqPIN6GU</c:v>
                </c:pt>
                <c:pt idx="8138">
                  <c:v>7ANyO-Fsxo0</c:v>
                </c:pt>
                <c:pt idx="8139">
                  <c:v>g3s0--LcgQw</c:v>
                </c:pt>
                <c:pt idx="8140">
                  <c:v>D969_pLCniQ</c:v>
                </c:pt>
                <c:pt idx="8141">
                  <c:v>Aw3lZMex208</c:v>
                </c:pt>
                <c:pt idx="8142">
                  <c:v>ySPnqI605ek</c:v>
                </c:pt>
                <c:pt idx="8143">
                  <c:v>Be2clG2gU0o</c:v>
                </c:pt>
                <c:pt idx="8144">
                  <c:v>3bLa6M2jY9E</c:v>
                </c:pt>
                <c:pt idx="8145">
                  <c:v>_KaaRucSBUk</c:v>
                </c:pt>
                <c:pt idx="8146">
                  <c:v>l1EtQS63iJo</c:v>
                </c:pt>
                <c:pt idx="8147">
                  <c:v>1YYfRHcWyBU</c:v>
                </c:pt>
                <c:pt idx="8148">
                  <c:v>rMLdGQ2lW74</c:v>
                </c:pt>
                <c:pt idx="8149">
                  <c:v>VSaIfk6okZU</c:v>
                </c:pt>
                <c:pt idx="8150">
                  <c:v>LwVz-MSPCcA</c:v>
                </c:pt>
                <c:pt idx="8151">
                  <c:v>HoB7u3UAqWM</c:v>
                </c:pt>
                <c:pt idx="8152">
                  <c:v>mLK6BocpXIo</c:v>
                </c:pt>
                <c:pt idx="8153">
                  <c:v>1JqOfybbl7I</c:v>
                </c:pt>
                <c:pt idx="8154">
                  <c:v>Wp4pBYagvHY</c:v>
                </c:pt>
                <c:pt idx="8155">
                  <c:v>HQr5036ROQo</c:v>
                </c:pt>
                <c:pt idx="8156">
                  <c:v>SS_M2QGSJCA</c:v>
                </c:pt>
                <c:pt idx="8157">
                  <c:v>Ztel4Tuq_Gc</c:v>
                </c:pt>
                <c:pt idx="8158">
                  <c:v>MB1nghZ9JiU</c:v>
                </c:pt>
                <c:pt idx="8159">
                  <c:v>6dEnyZDD19I</c:v>
                </c:pt>
                <c:pt idx="8160">
                  <c:v>vWFq2T5j390</c:v>
                </c:pt>
                <c:pt idx="8161">
                  <c:v>8LKTQyksns8</c:v>
                </c:pt>
                <c:pt idx="8162">
                  <c:v>FJEGL8Ci85Q</c:v>
                </c:pt>
                <c:pt idx="8163">
                  <c:v>D3nkjqJYtlY</c:v>
                </c:pt>
                <c:pt idx="8164">
                  <c:v>7hD80zbbw4U</c:v>
                </c:pt>
                <c:pt idx="8165">
                  <c:v>7Y7fHMIf4rQ</c:v>
                </c:pt>
                <c:pt idx="8166">
                  <c:v>XHVn0V54-6I</c:v>
                </c:pt>
                <c:pt idx="8167">
                  <c:v>CV39K_uHae8</c:v>
                </c:pt>
                <c:pt idx="8168">
                  <c:v>LEcbagW4O-s</c:v>
                </c:pt>
                <c:pt idx="8169">
                  <c:v>TcGD975R_m4</c:v>
                </c:pt>
                <c:pt idx="8170">
                  <c:v>T5JtuocuuHY</c:v>
                </c:pt>
                <c:pt idx="8171">
                  <c:v>6wG8b-qzM7g</c:v>
                </c:pt>
                <c:pt idx="8172">
                  <c:v>5Wrrqmp3viY</c:v>
                </c:pt>
                <c:pt idx="8173">
                  <c:v>iReIyz0HFig</c:v>
                </c:pt>
                <c:pt idx="8174">
                  <c:v>4yL3mUsHy80</c:v>
                </c:pt>
                <c:pt idx="8175">
                  <c:v>w6PX8SYSJOI</c:v>
                </c:pt>
                <c:pt idx="8176">
                  <c:v>PibJUApxFlA</c:v>
                </c:pt>
                <c:pt idx="8177">
                  <c:v>aWltBbwKuYk</c:v>
                </c:pt>
                <c:pt idx="8178">
                  <c:v>FonaelWfr8s</c:v>
                </c:pt>
                <c:pt idx="8179">
                  <c:v>pXu5IPQbvbw</c:v>
                </c:pt>
                <c:pt idx="8180">
                  <c:v>Dc8KGH-iRu0</c:v>
                </c:pt>
                <c:pt idx="8181">
                  <c:v>eNVNlaE4vKU</c:v>
                </c:pt>
                <c:pt idx="8182">
                  <c:v>Z8zKtsEHwAs</c:v>
                </c:pt>
                <c:pt idx="8183">
                  <c:v>gYXv8kuO3zU</c:v>
                </c:pt>
                <c:pt idx="8184">
                  <c:v>j93-yHpbWRw</c:v>
                </c:pt>
                <c:pt idx="8185">
                  <c:v>4xrOTL082CU</c:v>
                </c:pt>
                <c:pt idx="8186">
                  <c:v>XqqwiZumSfA</c:v>
                </c:pt>
                <c:pt idx="8187">
                  <c:v>AfskjeeYE14</c:v>
                </c:pt>
                <c:pt idx="8188">
                  <c:v>NFQeuhPFj44</c:v>
                </c:pt>
                <c:pt idx="8189">
                  <c:v>FVC8hxllqpM</c:v>
                </c:pt>
                <c:pt idx="8190">
                  <c:v>qxqDNP1bDEw</c:v>
                </c:pt>
                <c:pt idx="8191">
                  <c:v>GBTIkiU8FuQ</c:v>
                </c:pt>
                <c:pt idx="8192">
                  <c:v>tDUZe55N1UU</c:v>
                </c:pt>
                <c:pt idx="8193">
                  <c:v>GH7BQOAy-jo</c:v>
                </c:pt>
                <c:pt idx="8194">
                  <c:v>OX-h7MtkeOI</c:v>
                </c:pt>
                <c:pt idx="8195">
                  <c:v>BdA2nHwpFi4</c:v>
                </c:pt>
                <c:pt idx="8196">
                  <c:v>NxK4TahUBuE</c:v>
                </c:pt>
                <c:pt idx="8197">
                  <c:v>MFWF9dU5Zc0</c:v>
                </c:pt>
                <c:pt idx="8198">
                  <c:v>n5LoVcVsiSQ</c:v>
                </c:pt>
                <c:pt idx="8199">
                  <c:v>hijlgPm6rLk</c:v>
                </c:pt>
                <c:pt idx="8200">
                  <c:v>RcXsaoARHyw</c:v>
                </c:pt>
                <c:pt idx="8201">
                  <c:v>gOC_Hru8_j0</c:v>
                </c:pt>
                <c:pt idx="8202">
                  <c:v>DElvvvRMBcw</c:v>
                </c:pt>
                <c:pt idx="8203">
                  <c:v>RASKvC_DynM</c:v>
                </c:pt>
                <c:pt idx="8204">
                  <c:v>J8_koVj7LPg</c:v>
                </c:pt>
                <c:pt idx="8205">
                  <c:v>aWX1tpNB4kw</c:v>
                </c:pt>
                <c:pt idx="8206">
                  <c:v>_E4cdaRu5y4</c:v>
                </c:pt>
                <c:pt idx="8207">
                  <c:v>nxjeWmQeOgU</c:v>
                </c:pt>
                <c:pt idx="8208">
                  <c:v>fS0--tIcYGs</c:v>
                </c:pt>
                <c:pt idx="8209">
                  <c:v>tTqLFs0rT_Y</c:v>
                </c:pt>
                <c:pt idx="8210">
                  <c:v>qVV6Vutk5e8</c:v>
                </c:pt>
                <c:pt idx="8211">
                  <c:v>NxvzisNwyQI</c:v>
                </c:pt>
                <c:pt idx="8212">
                  <c:v>B3yFBYKJMmg</c:v>
                </c:pt>
                <c:pt idx="8213">
                  <c:v>6Yk_5xVq0Z0</c:v>
                </c:pt>
                <c:pt idx="8214">
                  <c:v>mPCL6yY2d7U</c:v>
                </c:pt>
                <c:pt idx="8215">
                  <c:v>5sVGug6dxt4</c:v>
                </c:pt>
                <c:pt idx="8216">
                  <c:v>TDF1qdUtbzw</c:v>
                </c:pt>
                <c:pt idx="8217">
                  <c:v>VXOJPfk5k9o</c:v>
                </c:pt>
                <c:pt idx="8218">
                  <c:v>0B7athiVJBA</c:v>
                </c:pt>
                <c:pt idx="8219">
                  <c:v>gu_cSXf1zGo</c:v>
                </c:pt>
                <c:pt idx="8220">
                  <c:v>M2q64UowX9g</c:v>
                </c:pt>
                <c:pt idx="8221">
                  <c:v>UCoogBnurWk</c:v>
                </c:pt>
                <c:pt idx="8222">
                  <c:v>HntiKIn-q54</c:v>
                </c:pt>
                <c:pt idx="8223">
                  <c:v>aNwWdF8qq-M</c:v>
                </c:pt>
                <c:pt idx="8224">
                  <c:v>1OyKl6p0jIY</c:v>
                </c:pt>
                <c:pt idx="8225">
                  <c:v>e6o_VLw8qIA</c:v>
                </c:pt>
                <c:pt idx="8226">
                  <c:v>4EKrU1tt5JU</c:v>
                </c:pt>
                <c:pt idx="8227">
                  <c:v>NHSZ2_kV4cM</c:v>
                </c:pt>
                <c:pt idx="8228">
                  <c:v>g4HDfqEWf6Y</c:v>
                </c:pt>
                <c:pt idx="8229">
                  <c:v>tMJyud9sFuk</c:v>
                </c:pt>
                <c:pt idx="8230">
                  <c:v>XB5gYFEJ9gw</c:v>
                </c:pt>
                <c:pt idx="8231">
                  <c:v>EG999UE24AE</c:v>
                </c:pt>
                <c:pt idx="8232">
                  <c:v>vtL4d4LHI90</c:v>
                </c:pt>
                <c:pt idx="8233">
                  <c:v>yPVerhSBC8c</c:v>
                </c:pt>
                <c:pt idx="8234">
                  <c:v>rc4i_eVYLcw</c:v>
                </c:pt>
                <c:pt idx="8235">
                  <c:v>yR1OwH_gmiI</c:v>
                </c:pt>
                <c:pt idx="8236">
                  <c:v>nZVlisKtw6s</c:v>
                </c:pt>
                <c:pt idx="8237">
                  <c:v>v-dfygYIfLs</c:v>
                </c:pt>
                <c:pt idx="8238">
                  <c:v>ApBYaX7EY-M</c:v>
                </c:pt>
                <c:pt idx="8239">
                  <c:v>KqocLS_lOaE</c:v>
                </c:pt>
                <c:pt idx="8240">
                  <c:v>YXIysbnKKJY</c:v>
                </c:pt>
                <c:pt idx="8241">
                  <c:v>kR4RHp94HYw</c:v>
                </c:pt>
                <c:pt idx="8242">
                  <c:v>ZOufWxx98Iw</c:v>
                </c:pt>
                <c:pt idx="8243">
                  <c:v>lX3xCgR6Wv4</c:v>
                </c:pt>
                <c:pt idx="8244">
                  <c:v>h1htJ-qaM_A</c:v>
                </c:pt>
                <c:pt idx="8245">
                  <c:v>D0EcQlbq_No</c:v>
                </c:pt>
                <c:pt idx="8246">
                  <c:v>5mD-aCfE-jw</c:v>
                </c:pt>
                <c:pt idx="8247">
                  <c:v>p9ZmShm1428</c:v>
                </c:pt>
                <c:pt idx="8248">
                  <c:v>x2g4tavcarw</c:v>
                </c:pt>
                <c:pt idx="8249">
                  <c:v>uMirN5ZbwUY</c:v>
                </c:pt>
                <c:pt idx="8250">
                  <c:v>PzkMztNH3SA</c:v>
                </c:pt>
                <c:pt idx="8251">
                  <c:v>ZhqZCMdvKyg</c:v>
                </c:pt>
                <c:pt idx="8252">
                  <c:v>Ou9KAOwasJ8</c:v>
                </c:pt>
                <c:pt idx="8253">
                  <c:v>-34EvVQ9sqo</c:v>
                </c:pt>
                <c:pt idx="8254">
                  <c:v>x7sde6Uoe7g</c:v>
                </c:pt>
                <c:pt idx="8255">
                  <c:v>aQy6y5r_9MU</c:v>
                </c:pt>
                <c:pt idx="8256">
                  <c:v>HSGD97ENVfg</c:v>
                </c:pt>
                <c:pt idx="8257">
                  <c:v>xdrzpOIBA4o</c:v>
                </c:pt>
                <c:pt idx="8258">
                  <c:v>uKmx6OnbuN0</c:v>
                </c:pt>
                <c:pt idx="8259">
                  <c:v>squUyFDngx8</c:v>
                </c:pt>
                <c:pt idx="8260">
                  <c:v>1hHvH8xQDKA</c:v>
                </c:pt>
                <c:pt idx="8261">
                  <c:v>KaL_7QPnOP8</c:v>
                </c:pt>
                <c:pt idx="8262">
                  <c:v>DJ_9WRDPWYQ</c:v>
                </c:pt>
                <c:pt idx="8263">
                  <c:v>BwYmaDSXdQY</c:v>
                </c:pt>
                <c:pt idx="8264">
                  <c:v>MH2UFY2J4Es</c:v>
                </c:pt>
                <c:pt idx="8265">
                  <c:v>E1besnW-Oww</c:v>
                </c:pt>
                <c:pt idx="8266">
                  <c:v>86JrFa1Ghs0</c:v>
                </c:pt>
                <c:pt idx="8267">
                  <c:v>YAdPv-QPLHQ</c:v>
                </c:pt>
                <c:pt idx="8268">
                  <c:v>tt96rnzhBRk</c:v>
                </c:pt>
                <c:pt idx="8269">
                  <c:v>F0rYqvRk9r8</c:v>
                </c:pt>
                <c:pt idx="8270">
                  <c:v>7bK2V3HfX5I</c:v>
                </c:pt>
                <c:pt idx="8271">
                  <c:v>0PrUr3bQdwM</c:v>
                </c:pt>
                <c:pt idx="8272">
                  <c:v>TyYV_h2bXM0</c:v>
                </c:pt>
                <c:pt idx="8273">
                  <c:v>6sqfiBoksqw</c:v>
                </c:pt>
                <c:pt idx="8274">
                  <c:v>hLXzejzQM8Y</c:v>
                </c:pt>
                <c:pt idx="8275">
                  <c:v>ZQYX4QDEHZk</c:v>
                </c:pt>
                <c:pt idx="8276">
                  <c:v>PdzWVxc0YNE</c:v>
                </c:pt>
                <c:pt idx="8277">
                  <c:v>53Pzg1WI_rc</c:v>
                </c:pt>
                <c:pt idx="8278">
                  <c:v>3wzNQbk6Q78</c:v>
                </c:pt>
                <c:pt idx="8279">
                  <c:v>V5O1PbyHRVU</c:v>
                </c:pt>
                <c:pt idx="8280">
                  <c:v>b5W36yFJZwQ</c:v>
                </c:pt>
                <c:pt idx="8281">
                  <c:v>XtxVwJ7e9Lg</c:v>
                </c:pt>
                <c:pt idx="8282">
                  <c:v>I09JZsNiNOA</c:v>
                </c:pt>
                <c:pt idx="8283">
                  <c:v>6pZBGTfRjGI</c:v>
                </c:pt>
                <c:pt idx="8284">
                  <c:v>W0fKl43QmIE</c:v>
                </c:pt>
                <c:pt idx="8285">
                  <c:v>pC2yUlN2kMU</c:v>
                </c:pt>
                <c:pt idx="8286">
                  <c:v>Nkh00qokVBA</c:v>
                </c:pt>
                <c:pt idx="8287">
                  <c:v>1hyYO-e8KNU</c:v>
                </c:pt>
                <c:pt idx="8288">
                  <c:v>TM5hzHAvfUo</c:v>
                </c:pt>
                <c:pt idx="8289">
                  <c:v>KlP62pjv7NM</c:v>
                </c:pt>
                <c:pt idx="8290">
                  <c:v>XRd-LractFI</c:v>
                </c:pt>
                <c:pt idx="8291">
                  <c:v>yGEUmkf5zhM</c:v>
                </c:pt>
                <c:pt idx="8292">
                  <c:v>cqnOF6rzRVU</c:v>
                </c:pt>
                <c:pt idx="8293">
                  <c:v>z3OGsyHClp4</c:v>
                </c:pt>
                <c:pt idx="8294">
                  <c:v>Y_HX-6i7S8Q</c:v>
                </c:pt>
                <c:pt idx="8295">
                  <c:v>VfZyetIz3R4</c:v>
                </c:pt>
                <c:pt idx="8296">
                  <c:v>QlMJlp2cFtw</c:v>
                </c:pt>
                <c:pt idx="8297">
                  <c:v>ycSgacuJ7tM</c:v>
                </c:pt>
                <c:pt idx="8298">
                  <c:v>QjtdB0l5rjg</c:v>
                </c:pt>
                <c:pt idx="8299">
                  <c:v>Ta3Yruzx_lA</c:v>
                </c:pt>
                <c:pt idx="8300">
                  <c:v>lIMagTfmFno</c:v>
                </c:pt>
                <c:pt idx="8301">
                  <c:v>vyL0vU9JZj8</c:v>
                </c:pt>
                <c:pt idx="8302">
                  <c:v>MwZ0MbAwaqY</c:v>
                </c:pt>
                <c:pt idx="8303">
                  <c:v>e4tBQ0Dmmro</c:v>
                </c:pt>
                <c:pt idx="8304">
                  <c:v>MjattI6hs2A</c:v>
                </c:pt>
                <c:pt idx="8305">
                  <c:v>68jd9JZjCRM</c:v>
                </c:pt>
                <c:pt idx="8306">
                  <c:v>vtfTq3GA0EQ</c:v>
                </c:pt>
                <c:pt idx="8307">
                  <c:v>qdkDicI1Vp8</c:v>
                </c:pt>
                <c:pt idx="8308">
                  <c:v>ZQc34LzQeZ8</c:v>
                </c:pt>
                <c:pt idx="8309">
                  <c:v>QCbr6-M9t2k</c:v>
                </c:pt>
                <c:pt idx="8310">
                  <c:v>7XrF2bn7LgU</c:v>
                </c:pt>
                <c:pt idx="8311">
                  <c:v>fiZVDksv_hM</c:v>
                </c:pt>
                <c:pt idx="8312">
                  <c:v>DB4Y1TokT6w</c:v>
                </c:pt>
                <c:pt idx="8313">
                  <c:v>iXaiTgxQyXY</c:v>
                </c:pt>
                <c:pt idx="8314">
                  <c:v>Ka8QsMQY4go</c:v>
                </c:pt>
                <c:pt idx="8315">
                  <c:v>_07-k5kkrlo</c:v>
                </c:pt>
                <c:pt idx="8316">
                  <c:v>NXcGCGGtJI0</c:v>
                </c:pt>
                <c:pt idx="8317">
                  <c:v>GUjXDkRFssY</c:v>
                </c:pt>
                <c:pt idx="8318">
                  <c:v>4-wsiGhXHCg</c:v>
                </c:pt>
                <c:pt idx="8319">
                  <c:v>0vVROeA2vKg</c:v>
                </c:pt>
                <c:pt idx="8320">
                  <c:v>c1PoawUtdbA</c:v>
                </c:pt>
                <c:pt idx="8321">
                  <c:v>ge7IokXJSGo</c:v>
                </c:pt>
                <c:pt idx="8322">
                  <c:v>ZktaGjw0kcU</c:v>
                </c:pt>
                <c:pt idx="8323">
                  <c:v>yWbAROElraM</c:v>
                </c:pt>
                <c:pt idx="8324">
                  <c:v>oIMFToUjCno</c:v>
                </c:pt>
                <c:pt idx="8325">
                  <c:v>j2O68Ho3Zgg</c:v>
                </c:pt>
                <c:pt idx="8326">
                  <c:v>k1QhHwfiF2I</c:v>
                </c:pt>
                <c:pt idx="8327">
                  <c:v>0JED53VkDVc</c:v>
                </c:pt>
                <c:pt idx="8328">
                  <c:v>8YaF2m7hCx0</c:v>
                </c:pt>
                <c:pt idx="8329">
                  <c:v>E_YaXDDbOQQ</c:v>
                </c:pt>
                <c:pt idx="8330">
                  <c:v>9G5fuBG9ZuU</c:v>
                </c:pt>
                <c:pt idx="8331">
                  <c:v>t1CtuM0X2-E</c:v>
                </c:pt>
                <c:pt idx="8332">
                  <c:v>b6EgOI3gkBQ</c:v>
                </c:pt>
                <c:pt idx="8333">
                  <c:v>z4x9YLoc4JU</c:v>
                </c:pt>
                <c:pt idx="8334">
                  <c:v>RKc0VggPWSs</c:v>
                </c:pt>
                <c:pt idx="8335">
                  <c:v>_k9mt677sGs</c:v>
                </c:pt>
                <c:pt idx="8336">
                  <c:v>9aoUpCXY7uk</c:v>
                </c:pt>
                <c:pt idx="8337">
                  <c:v>v7K4vGYL9zI</c:v>
                </c:pt>
                <c:pt idx="8338">
                  <c:v>Uf2Cj7ppggA</c:v>
                </c:pt>
                <c:pt idx="8339">
                  <c:v>svfw3agY3-o</c:v>
                </c:pt>
                <c:pt idx="8340">
                  <c:v>wLIBF4Y0HvU</c:v>
                </c:pt>
                <c:pt idx="8341">
                  <c:v>hPFZB0j7VVo</c:v>
                </c:pt>
                <c:pt idx="8342">
                  <c:v>uO7HaRoRdok</c:v>
                </c:pt>
                <c:pt idx="8343">
                  <c:v>CVGZOHHwseU</c:v>
                </c:pt>
                <c:pt idx="8344">
                  <c:v>1-JNKm26dG4</c:v>
                </c:pt>
                <c:pt idx="8345">
                  <c:v>4ldL36VFU8g</c:v>
                </c:pt>
                <c:pt idx="8346">
                  <c:v>hNf2udnJ200</c:v>
                </c:pt>
                <c:pt idx="8347">
                  <c:v>c64I9HNpiOY</c:v>
                </c:pt>
                <c:pt idx="8348">
                  <c:v>cr0vnDVmoeU</c:v>
                </c:pt>
                <c:pt idx="8349">
                  <c:v>MD2tm6Z5eH0</c:v>
                </c:pt>
                <c:pt idx="8350">
                  <c:v>7CLwgdWDt48</c:v>
                </c:pt>
                <c:pt idx="8351">
                  <c:v>dvtetdiY-2M</c:v>
                </c:pt>
                <c:pt idx="8352">
                  <c:v>UYDjM7E85GE</c:v>
                </c:pt>
                <c:pt idx="8353">
                  <c:v>e8yTGQW8cps</c:v>
                </c:pt>
                <c:pt idx="8354">
                  <c:v>Bzpb5szSgXg</c:v>
                </c:pt>
                <c:pt idx="8355">
                  <c:v>fE3uWqaH4Qw</c:v>
                </c:pt>
                <c:pt idx="8356">
                  <c:v>3hGW_HKwh54</c:v>
                </c:pt>
                <c:pt idx="8357">
                  <c:v>7WjND_EhbNc</c:v>
                </c:pt>
                <c:pt idx="8358">
                  <c:v>JMiAadxj8Js</c:v>
                </c:pt>
                <c:pt idx="8359">
                  <c:v>_6Dda6gacFA</c:v>
                </c:pt>
                <c:pt idx="8360">
                  <c:v>nGafqtbHRs0</c:v>
                </c:pt>
                <c:pt idx="8361">
                  <c:v>nLT0Xv4-UhA</c:v>
                </c:pt>
                <c:pt idx="8362">
                  <c:v>KWhJKd4Y37c</c:v>
                </c:pt>
                <c:pt idx="8363">
                  <c:v>nDOpAEW2q2w</c:v>
                </c:pt>
                <c:pt idx="8364">
                  <c:v>9ND-Kmd60t8</c:v>
                </c:pt>
                <c:pt idx="8365">
                  <c:v>so5PjHzmNt4</c:v>
                </c:pt>
                <c:pt idx="8366">
                  <c:v>HO1jkRDyK4U</c:v>
                </c:pt>
                <c:pt idx="8367">
                  <c:v>agdP6CYRKWA</c:v>
                </c:pt>
                <c:pt idx="8368">
                  <c:v>DKi7Hfy4uC4</c:v>
                </c:pt>
                <c:pt idx="8369">
                  <c:v>LeWlpsJSECs</c:v>
                </c:pt>
                <c:pt idx="8370">
                  <c:v>VcydWUWWnes</c:v>
                </c:pt>
                <c:pt idx="8371">
                  <c:v>YAKr20zPxtw</c:v>
                </c:pt>
                <c:pt idx="8372">
                  <c:v>fbKGDZ7V5kg</c:v>
                </c:pt>
                <c:pt idx="8373">
                  <c:v>reS1Z7oNuf8</c:v>
                </c:pt>
                <c:pt idx="8374">
                  <c:v>o4MoPdQZFec</c:v>
                </c:pt>
                <c:pt idx="8375">
                  <c:v>JTwWCot9mJY</c:v>
                </c:pt>
                <c:pt idx="8376">
                  <c:v>pvgbZQkwfug</c:v>
                </c:pt>
                <c:pt idx="8377">
                  <c:v>Q7n00XG-230</c:v>
                </c:pt>
                <c:pt idx="8378">
                  <c:v>k-Z4s2cCE3U</c:v>
                </c:pt>
                <c:pt idx="8379">
                  <c:v>VIHhqXD-jCY</c:v>
                </c:pt>
                <c:pt idx="8380">
                  <c:v>YUHr4T_60N0</c:v>
                </c:pt>
                <c:pt idx="8381">
                  <c:v>iiw9Pa6TcV4</c:v>
                </c:pt>
                <c:pt idx="8382">
                  <c:v>u-YJd7tE6y4</c:v>
                </c:pt>
                <c:pt idx="8383">
                  <c:v>SII2wYwmCZs</c:v>
                </c:pt>
                <c:pt idx="8384">
                  <c:v>4yNfXg3B-xs</c:v>
                </c:pt>
                <c:pt idx="8385">
                  <c:v>qwnvwaMdPbo</c:v>
                </c:pt>
                <c:pt idx="8386">
                  <c:v>esP3tENzeYU</c:v>
                </c:pt>
                <c:pt idx="8387">
                  <c:v>tyBELcbeT6Y</c:v>
                </c:pt>
                <c:pt idx="8388">
                  <c:v>IY4a59Qz3Ac</c:v>
                </c:pt>
                <c:pt idx="8389">
                  <c:v>xT8LQXVMiCk</c:v>
                </c:pt>
                <c:pt idx="8390">
                  <c:v>PcZzVrVfTjQ</c:v>
                </c:pt>
                <c:pt idx="8391">
                  <c:v>WQWiNE9pDK0</c:v>
                </c:pt>
                <c:pt idx="8392">
                  <c:v>Jbcx9yEGHfw</c:v>
                </c:pt>
                <c:pt idx="8393">
                  <c:v>GY2K2uLMANk</c:v>
                </c:pt>
                <c:pt idx="8394">
                  <c:v>gBYdWqHkTnE</c:v>
                </c:pt>
                <c:pt idx="8395">
                  <c:v>WyIfwSUz0LQ</c:v>
                </c:pt>
                <c:pt idx="8396">
                  <c:v>mtWlgaTMSpM</c:v>
                </c:pt>
                <c:pt idx="8397">
                  <c:v>T-qbxsXgv_4</c:v>
                </c:pt>
                <c:pt idx="8398">
                  <c:v>Mav5qF_8r8E</c:v>
                </c:pt>
                <c:pt idx="8399">
                  <c:v>CD52PSexCO8</c:v>
                </c:pt>
                <c:pt idx="8400">
                  <c:v>BkvySu1y9tM</c:v>
                </c:pt>
                <c:pt idx="8401">
                  <c:v>SgKdKyOQ9Pc</c:v>
                </c:pt>
                <c:pt idx="8402">
                  <c:v>IvxI4WPvwQ0</c:v>
                </c:pt>
                <c:pt idx="8403">
                  <c:v>0931w5v1WHc</c:v>
                </c:pt>
                <c:pt idx="8404">
                  <c:v>hK75gURF_cE</c:v>
                </c:pt>
                <c:pt idx="8405">
                  <c:v>BUobY0YtF48</c:v>
                </c:pt>
                <c:pt idx="8406">
                  <c:v>axHeGCHHDjg</c:v>
                </c:pt>
                <c:pt idx="8407">
                  <c:v>MsV4QKmpFS8</c:v>
                </c:pt>
                <c:pt idx="8408">
                  <c:v>tVhv2pNweTc</c:v>
                </c:pt>
                <c:pt idx="8409">
                  <c:v>0QP3JTfQ-GQ</c:v>
                </c:pt>
                <c:pt idx="8410">
                  <c:v>lfjrk5-0ETs</c:v>
                </c:pt>
                <c:pt idx="8411">
                  <c:v>etRikOf-S4k</c:v>
                </c:pt>
                <c:pt idx="8412">
                  <c:v>loXDmj-xumY</c:v>
                </c:pt>
                <c:pt idx="8413">
                  <c:v>dWqCX2RfcDo</c:v>
                </c:pt>
                <c:pt idx="8414">
                  <c:v>BqpqqBdZek8</c:v>
                </c:pt>
                <c:pt idx="8415">
                  <c:v>SxaA-XiowlI</c:v>
                </c:pt>
                <c:pt idx="8416">
                  <c:v>X83thr1X5bU</c:v>
                </c:pt>
                <c:pt idx="8417">
                  <c:v>bIz6CI8Hq-c</c:v>
                </c:pt>
                <c:pt idx="8418">
                  <c:v>6ErU_EcckxI</c:v>
                </c:pt>
                <c:pt idx="8419">
                  <c:v>7-SlqtjZ8BY</c:v>
                </c:pt>
                <c:pt idx="8420">
                  <c:v>VKGnphd9v6o</c:v>
                </c:pt>
                <c:pt idx="8421">
                  <c:v>LhtSwcbTtq8</c:v>
                </c:pt>
                <c:pt idx="8422">
                  <c:v>GL1hj67Er8c</c:v>
                </c:pt>
                <c:pt idx="8423">
                  <c:v>eEqYI0YJtCk</c:v>
                </c:pt>
                <c:pt idx="8424">
                  <c:v>eUV75XdJuFs</c:v>
                </c:pt>
                <c:pt idx="8425">
                  <c:v>V8NexUC-zbc</c:v>
                </c:pt>
                <c:pt idx="8426">
                  <c:v>GCSPBKnbpJc</c:v>
                </c:pt>
                <c:pt idx="8427">
                  <c:v>Rh5BVQwfk9Q</c:v>
                </c:pt>
                <c:pt idx="8428">
                  <c:v>vd8wq_pBcfo</c:v>
                </c:pt>
                <c:pt idx="8429">
                  <c:v>Izlc58Gxy44</c:v>
                </c:pt>
                <c:pt idx="8430">
                  <c:v>G13_17h3_ys</c:v>
                </c:pt>
                <c:pt idx="8431">
                  <c:v>GcrE88A4kA8</c:v>
                </c:pt>
                <c:pt idx="8432">
                  <c:v>avaNjySc4LA</c:v>
                </c:pt>
                <c:pt idx="8433">
                  <c:v>AwnvLmRb5sc</c:v>
                </c:pt>
                <c:pt idx="8434">
                  <c:v>AjqBXw9lT2Y</c:v>
                </c:pt>
                <c:pt idx="8435">
                  <c:v>kIUTkykbC_0</c:v>
                </c:pt>
                <c:pt idx="8436">
                  <c:v>vob9Uvh74Mc</c:v>
                </c:pt>
                <c:pt idx="8437">
                  <c:v>FliRCB1NE3M</c:v>
                </c:pt>
                <c:pt idx="8438">
                  <c:v>pg811ynVBjI</c:v>
                </c:pt>
                <c:pt idx="8439">
                  <c:v>3o27k2Hb5No</c:v>
                </c:pt>
                <c:pt idx="8440">
                  <c:v>Xo3wJWEPJho</c:v>
                </c:pt>
                <c:pt idx="8441">
                  <c:v>bj1srnjiIvM</c:v>
                </c:pt>
                <c:pt idx="8442">
                  <c:v>PBYxfBdsJMk</c:v>
                </c:pt>
                <c:pt idx="8443">
                  <c:v>B5rB6aNs_XQ</c:v>
                </c:pt>
                <c:pt idx="8444">
                  <c:v>cCQSh1-C7I0</c:v>
                </c:pt>
                <c:pt idx="8445">
                  <c:v>Z1qg3QTmeoU</c:v>
                </c:pt>
                <c:pt idx="8446">
                  <c:v>AQ9HkEJ6shU</c:v>
                </c:pt>
                <c:pt idx="8447">
                  <c:v>7FYF7oTMGgA</c:v>
                </c:pt>
                <c:pt idx="8448">
                  <c:v>wdt19VHzaS4</c:v>
                </c:pt>
                <c:pt idx="8449">
                  <c:v>98DKo4oxe-I</c:v>
                </c:pt>
                <c:pt idx="8450">
                  <c:v>pDwj6i-Xtx4</c:v>
                </c:pt>
                <c:pt idx="8451">
                  <c:v>LXT9VoKIKGI</c:v>
                </c:pt>
                <c:pt idx="8452">
                  <c:v>8ZOwFH_6vuo</c:v>
                </c:pt>
                <c:pt idx="8453">
                  <c:v>uAYq0zOoPkg</c:v>
                </c:pt>
                <c:pt idx="8454">
                  <c:v>2khCguL1jMs</c:v>
                </c:pt>
                <c:pt idx="8455">
                  <c:v>XMP064nfL64</c:v>
                </c:pt>
                <c:pt idx="8456">
                  <c:v>QJyoV8wbHRk</c:v>
                </c:pt>
                <c:pt idx="8457">
                  <c:v>QLRwMaNKonk</c:v>
                </c:pt>
                <c:pt idx="8458">
                  <c:v>aWX5IU1FvK8</c:v>
                </c:pt>
                <c:pt idx="8459">
                  <c:v>C_SHX53zwLM</c:v>
                </c:pt>
                <c:pt idx="8460">
                  <c:v>n0hmkNCrrqM</c:v>
                </c:pt>
                <c:pt idx="8461">
                  <c:v>VFN9i368Nls</c:v>
                </c:pt>
                <c:pt idx="8462">
                  <c:v>yEYHThlgwNA</c:v>
                </c:pt>
                <c:pt idx="8463">
                  <c:v>ZMtvs523gb4</c:v>
                </c:pt>
                <c:pt idx="8464">
                  <c:v>7ADgSUDVk2w</c:v>
                </c:pt>
                <c:pt idx="8465">
                  <c:v>i8Gk7e8YwlE</c:v>
                </c:pt>
                <c:pt idx="8466">
                  <c:v>1gx5bCXkwJg</c:v>
                </c:pt>
                <c:pt idx="8467">
                  <c:v>ZY7jL2KqwW4</c:v>
                </c:pt>
                <c:pt idx="8468">
                  <c:v>GzYRQA-eN5c</c:v>
                </c:pt>
                <c:pt idx="8469">
                  <c:v>qxCDEv0bGCk</c:v>
                </c:pt>
                <c:pt idx="8470">
                  <c:v>FEsjPHwPSns</c:v>
                </c:pt>
                <c:pt idx="8471">
                  <c:v>te97-FqxGrY</c:v>
                </c:pt>
                <c:pt idx="8472">
                  <c:v>N-Eg_r3qR8c</c:v>
                </c:pt>
                <c:pt idx="8473">
                  <c:v>3Vy5GlPfzEQ</c:v>
                </c:pt>
                <c:pt idx="8474">
                  <c:v>YFwpg_w6XZU</c:v>
                </c:pt>
                <c:pt idx="8475">
                  <c:v>aIj3s6KlIKA</c:v>
                </c:pt>
                <c:pt idx="8476">
                  <c:v>Q4jIq1KfVxg</c:v>
                </c:pt>
                <c:pt idx="8477">
                  <c:v>IkA6tQYOFVA</c:v>
                </c:pt>
                <c:pt idx="8478">
                  <c:v>Du373PGewlk</c:v>
                </c:pt>
                <c:pt idx="8479">
                  <c:v>oIzou-BWlwk</c:v>
                </c:pt>
                <c:pt idx="8480">
                  <c:v>JsdJ_64hQ3U</c:v>
                </c:pt>
                <c:pt idx="8481">
                  <c:v>GoeP0MA-M_U</c:v>
                </c:pt>
                <c:pt idx="8482">
                  <c:v>xR16ohPZBq4</c:v>
                </c:pt>
                <c:pt idx="8483">
                  <c:v>ZL2vCpRz_X8</c:v>
                </c:pt>
                <c:pt idx="8484">
                  <c:v>JcDvhMVO85w</c:v>
                </c:pt>
                <c:pt idx="8485">
                  <c:v>-9wihEcbZt8</c:v>
                </c:pt>
                <c:pt idx="8486">
                  <c:v>UcrgbGuuJ88</c:v>
                </c:pt>
                <c:pt idx="8487">
                  <c:v>-6tWZx26eps</c:v>
                </c:pt>
                <c:pt idx="8488">
                  <c:v>Pmgq1K9MHq4</c:v>
                </c:pt>
                <c:pt idx="8489">
                  <c:v>DlAjFq2hHuc</c:v>
                </c:pt>
                <c:pt idx="8490">
                  <c:v>gHg4kLagBuc</c:v>
                </c:pt>
                <c:pt idx="8491">
                  <c:v>lfY5noweik0</c:v>
                </c:pt>
                <c:pt idx="8492">
                  <c:v>3vD1s-kQMjw</c:v>
                </c:pt>
                <c:pt idx="8493">
                  <c:v>fgzRyHlfY14</c:v>
                </c:pt>
                <c:pt idx="8494">
                  <c:v>qp6IWylY8RA</c:v>
                </c:pt>
                <c:pt idx="8495">
                  <c:v>oM542murijI</c:v>
                </c:pt>
                <c:pt idx="8496">
                  <c:v>v5VAonsS-Wk</c:v>
                </c:pt>
                <c:pt idx="8497">
                  <c:v>EWSZDYafj38</c:v>
                </c:pt>
                <c:pt idx="8498">
                  <c:v>KckyCCVejQY</c:v>
                </c:pt>
                <c:pt idx="8499">
                  <c:v>ORghjuJRoJ0</c:v>
                </c:pt>
                <c:pt idx="8500">
                  <c:v>_VcRbGzjq6Q</c:v>
                </c:pt>
                <c:pt idx="8501">
                  <c:v>gjX4aO458rQ</c:v>
                </c:pt>
                <c:pt idx="8502">
                  <c:v>L-W5E0-vNUk</c:v>
                </c:pt>
                <c:pt idx="8503">
                  <c:v>hSfJk7YXusY</c:v>
                </c:pt>
                <c:pt idx="8504">
                  <c:v>nhdQcpZSWUI</c:v>
                </c:pt>
                <c:pt idx="8505">
                  <c:v>16BoN38Zbic</c:v>
                </c:pt>
                <c:pt idx="8506">
                  <c:v>fAVfizX5r6s</c:v>
                </c:pt>
                <c:pt idx="8507">
                  <c:v>z-ZEHL4Df-A</c:v>
                </c:pt>
                <c:pt idx="8508">
                  <c:v>yANcfPr-EOM</c:v>
                </c:pt>
                <c:pt idx="8509">
                  <c:v>bITT5CmF_7g</c:v>
                </c:pt>
                <c:pt idx="8510">
                  <c:v>eFzkqFjyE_w</c:v>
                </c:pt>
                <c:pt idx="8511">
                  <c:v>lNFzTeznRQI</c:v>
                </c:pt>
                <c:pt idx="8512">
                  <c:v>7MTN_iygttQ</c:v>
                </c:pt>
                <c:pt idx="8513">
                  <c:v>rGERyuAWT0s</c:v>
                </c:pt>
                <c:pt idx="8514">
                  <c:v>4wLxfm7SJl8</c:v>
                </c:pt>
                <c:pt idx="8515">
                  <c:v>hHnim6o5_Xw</c:v>
                </c:pt>
                <c:pt idx="8516">
                  <c:v>d3nzWm7BqbY</c:v>
                </c:pt>
                <c:pt idx="8517">
                  <c:v>m0xho2iwTGE</c:v>
                </c:pt>
                <c:pt idx="8518">
                  <c:v>5oJJ0S9_L0c</c:v>
                </c:pt>
                <c:pt idx="8519">
                  <c:v>b5tJ35kPXgE</c:v>
                </c:pt>
                <c:pt idx="8520">
                  <c:v>0fqxuk51BMc</c:v>
                </c:pt>
                <c:pt idx="8521">
                  <c:v>TyZ45uGwxSQ</c:v>
                </c:pt>
                <c:pt idx="8522">
                  <c:v>0bSRcHm_AaE</c:v>
                </c:pt>
                <c:pt idx="8523">
                  <c:v>SAgwNSLJTfw</c:v>
                </c:pt>
                <c:pt idx="8524">
                  <c:v>Fpj5aMdC6W0</c:v>
                </c:pt>
                <c:pt idx="8525">
                  <c:v>GTgV8wkY4z0</c:v>
                </c:pt>
                <c:pt idx="8526">
                  <c:v>RhyxuAXt_uc</c:v>
                </c:pt>
                <c:pt idx="8527">
                  <c:v>Hwf8aLLcWjc</c:v>
                </c:pt>
                <c:pt idx="8528">
                  <c:v>NOtkAV72glU</c:v>
                </c:pt>
                <c:pt idx="8529">
                  <c:v>1BF58e-B32A</c:v>
                </c:pt>
                <c:pt idx="8530">
                  <c:v>cbVvkL1osKE</c:v>
                </c:pt>
                <c:pt idx="8531">
                  <c:v>B-7zckt62mI</c:v>
                </c:pt>
                <c:pt idx="8532">
                  <c:v>xi6W2Dp9rDc</c:v>
                </c:pt>
                <c:pt idx="8533">
                  <c:v>K2k2lkgecnE</c:v>
                </c:pt>
                <c:pt idx="8534">
                  <c:v>RtMflh6B2eg</c:v>
                </c:pt>
                <c:pt idx="8535">
                  <c:v>5hvRTAuLJA8</c:v>
                </c:pt>
                <c:pt idx="8536">
                  <c:v>D4uWz6rm0RQ</c:v>
                </c:pt>
                <c:pt idx="8537">
                  <c:v>oRyaPq1-vro</c:v>
                </c:pt>
                <c:pt idx="8538">
                  <c:v>3emHDYBbIrE</c:v>
                </c:pt>
                <c:pt idx="8539">
                  <c:v>phQ4Rq2BUlI</c:v>
                </c:pt>
                <c:pt idx="8540">
                  <c:v>_PSVI84Q_WY</c:v>
                </c:pt>
                <c:pt idx="8541">
                  <c:v>jPa4P8LluPo</c:v>
                </c:pt>
                <c:pt idx="8542">
                  <c:v>SkX3CRE77I0</c:v>
                </c:pt>
                <c:pt idx="8543">
                  <c:v>y5Bn0fC2WiU</c:v>
                </c:pt>
                <c:pt idx="8544">
                  <c:v>omk34h8X4VM</c:v>
                </c:pt>
                <c:pt idx="8545">
                  <c:v>79QpdR5ESBk</c:v>
                </c:pt>
                <c:pt idx="8546">
                  <c:v>pomBy7z-14U</c:v>
                </c:pt>
                <c:pt idx="8547">
                  <c:v>yliO6jWsdS8</c:v>
                </c:pt>
                <c:pt idx="8548">
                  <c:v>ph87XKOjZ0s</c:v>
                </c:pt>
                <c:pt idx="8549">
                  <c:v>4joeS29F6gg</c:v>
                </c:pt>
                <c:pt idx="8550">
                  <c:v>9UxZJVBptWU</c:v>
                </c:pt>
                <c:pt idx="8551">
                  <c:v>nWn37_52pOM</c:v>
                </c:pt>
                <c:pt idx="8552">
                  <c:v>FVPtvz3oSNY</c:v>
                </c:pt>
                <c:pt idx="8553">
                  <c:v>7EtHkyjl2B8</c:v>
                </c:pt>
                <c:pt idx="8554">
                  <c:v>fkmujBzYcvM</c:v>
                </c:pt>
                <c:pt idx="8555">
                  <c:v>O7iNM-RdWfg</c:v>
                </c:pt>
                <c:pt idx="8556">
                  <c:v>ODjmfQnsUgg</c:v>
                </c:pt>
                <c:pt idx="8557">
                  <c:v>SR64ivbI94U</c:v>
                </c:pt>
                <c:pt idx="8558">
                  <c:v>Dsud40rh1h8</c:v>
                </c:pt>
                <c:pt idx="8559">
                  <c:v>2aNQrVGRT9o</c:v>
                </c:pt>
                <c:pt idx="8560">
                  <c:v>KALv1FCQLnY</c:v>
                </c:pt>
                <c:pt idx="8561">
                  <c:v>NbWoW8i2zYE</c:v>
                </c:pt>
                <c:pt idx="8562">
                  <c:v>C4yma23zGsU</c:v>
                </c:pt>
                <c:pt idx="8563">
                  <c:v>X8cboEWtyXc</c:v>
                </c:pt>
                <c:pt idx="8564">
                  <c:v>cWmPLxhlxRU</c:v>
                </c:pt>
                <c:pt idx="8565">
                  <c:v>PJIAVr8Qux4</c:v>
                </c:pt>
                <c:pt idx="8566">
                  <c:v>R4Jk8aqpY7w</c:v>
                </c:pt>
                <c:pt idx="8567">
                  <c:v>aHDV2mHzNgE</c:v>
                </c:pt>
                <c:pt idx="8568">
                  <c:v>IzISxr82gGQ</c:v>
                </c:pt>
                <c:pt idx="8569">
                  <c:v>cwpfKjWGMWA</c:v>
                </c:pt>
                <c:pt idx="8570">
                  <c:v>ayMyKZ8g2io</c:v>
                </c:pt>
                <c:pt idx="8571">
                  <c:v>EGmlGzwwPKc</c:v>
                </c:pt>
                <c:pt idx="8572">
                  <c:v>VdASwWidcW8</c:v>
                </c:pt>
                <c:pt idx="8573">
                  <c:v>ys2ktusi-4k</c:v>
                </c:pt>
                <c:pt idx="8574">
                  <c:v>DoyAPLgvITA</c:v>
                </c:pt>
                <c:pt idx="8575">
                  <c:v>hxt8iSz_eMA</c:v>
                </c:pt>
                <c:pt idx="8576">
                  <c:v>QlGs_lohNqo</c:v>
                </c:pt>
                <c:pt idx="8577">
                  <c:v>YaqJwnVebuo</c:v>
                </c:pt>
                <c:pt idx="8578">
                  <c:v>uIxnTnY25rc</c:v>
                </c:pt>
                <c:pt idx="8579">
                  <c:v>ZDQqwXZDk3c</c:v>
                </c:pt>
                <c:pt idx="8580">
                  <c:v>_Lg2zUev5fA</c:v>
                </c:pt>
                <c:pt idx="8581">
                  <c:v>aUFRpl19OJk</c:v>
                </c:pt>
                <c:pt idx="8582">
                  <c:v>C9dwTF1cTto</c:v>
                </c:pt>
                <c:pt idx="8583">
                  <c:v>07bpHG1gu_8</c:v>
                </c:pt>
                <c:pt idx="8584">
                  <c:v>6Um_Pkl8qiY</c:v>
                </c:pt>
                <c:pt idx="8585">
                  <c:v>aLce0YrMTsk</c:v>
                </c:pt>
                <c:pt idx="8586">
                  <c:v>KHxdrECEsD0</c:v>
                </c:pt>
                <c:pt idx="8587">
                  <c:v>PnYHkw7X2MM</c:v>
                </c:pt>
                <c:pt idx="8588">
                  <c:v>oZ2iA-r717A</c:v>
                </c:pt>
                <c:pt idx="8589">
                  <c:v>RlAN6EpUxvM</c:v>
                </c:pt>
                <c:pt idx="8590">
                  <c:v>3ZVgdtGfOD8</c:v>
                </c:pt>
                <c:pt idx="8591">
                  <c:v>fB3Lr-z0R5s</c:v>
                </c:pt>
                <c:pt idx="8592">
                  <c:v>tTaTHNw5gwI</c:v>
                </c:pt>
                <c:pt idx="8593">
                  <c:v>eCAG9YoGCYQ</c:v>
                </c:pt>
                <c:pt idx="8594">
                  <c:v>laMDXox4xlw</c:v>
                </c:pt>
                <c:pt idx="8595">
                  <c:v>ronlPwniTTo</c:v>
                </c:pt>
                <c:pt idx="8596">
                  <c:v>rJiDjbIwC3c</c:v>
                </c:pt>
                <c:pt idx="8597">
                  <c:v>WE68gnLTkBo</c:v>
                </c:pt>
                <c:pt idx="8598">
                  <c:v>gBuga_Fb5_4</c:v>
                </c:pt>
                <c:pt idx="8599">
                  <c:v>e9_i7EAZLTw</c:v>
                </c:pt>
                <c:pt idx="8600">
                  <c:v>Vk8UEWHYfEg</c:v>
                </c:pt>
                <c:pt idx="8601">
                  <c:v>rYIWWcDsGzg</c:v>
                </c:pt>
                <c:pt idx="8602">
                  <c:v>t9j4Nf1FUbY</c:v>
                </c:pt>
                <c:pt idx="8603">
                  <c:v>ZEDNXm-oGCg</c:v>
                </c:pt>
                <c:pt idx="8604">
                  <c:v>cyPyIj08drw</c:v>
                </c:pt>
                <c:pt idx="8605">
                  <c:v>Dmtoxyzl_gM</c:v>
                </c:pt>
                <c:pt idx="8606">
                  <c:v>zaEWPfluaro</c:v>
                </c:pt>
                <c:pt idx="8607">
                  <c:v>1gTlw4qWK6w</c:v>
                </c:pt>
                <c:pt idx="8608">
                  <c:v>ZM99HgGsyoo</c:v>
                </c:pt>
                <c:pt idx="8609">
                  <c:v>cOJ7v9jCXxU</c:v>
                </c:pt>
                <c:pt idx="8610">
                  <c:v>8HR0XFBK6Ec</c:v>
                </c:pt>
                <c:pt idx="8611">
                  <c:v>V-kWFAoNgT8</c:v>
                </c:pt>
                <c:pt idx="8612">
                  <c:v>K-jtkPhfN7Q</c:v>
                </c:pt>
                <c:pt idx="8613">
                  <c:v>7CXDSx0QiSE</c:v>
                </c:pt>
                <c:pt idx="8614">
                  <c:v>qk434rmm4dw</c:v>
                </c:pt>
                <c:pt idx="8615">
                  <c:v>WClP9d_7IGs</c:v>
                </c:pt>
                <c:pt idx="8616">
                  <c:v>knkbHYm9mOw</c:v>
                </c:pt>
                <c:pt idx="8617">
                  <c:v>yuS8-9YvM_4</c:v>
                </c:pt>
                <c:pt idx="8618">
                  <c:v>qBvs0WFvgwM</c:v>
                </c:pt>
                <c:pt idx="8619">
                  <c:v>2hNaVP-j8Z8</c:v>
                </c:pt>
                <c:pt idx="8620">
                  <c:v>Jgpi1vhBKjQ</c:v>
                </c:pt>
                <c:pt idx="8621">
                  <c:v>twje7EQJy5A</c:v>
                </c:pt>
                <c:pt idx="8622">
                  <c:v>LUJmKrA_-kY</c:v>
                </c:pt>
                <c:pt idx="8623">
                  <c:v>M97fsb2hLpE</c:v>
                </c:pt>
                <c:pt idx="8624">
                  <c:v>g3WLffbqrkA</c:v>
                </c:pt>
                <c:pt idx="8625">
                  <c:v>hW_fGX3MMgw</c:v>
                </c:pt>
                <c:pt idx="8626">
                  <c:v>_RoNm0FcNn4</c:v>
                </c:pt>
                <c:pt idx="8627">
                  <c:v>1rXfqV2de1Y</c:v>
                </c:pt>
                <c:pt idx="8628">
                  <c:v>3ryhogPAhkQ</c:v>
                </c:pt>
                <c:pt idx="8629">
                  <c:v>Sd38RD75YCA</c:v>
                </c:pt>
                <c:pt idx="8630">
                  <c:v>etEWd9RxPeY</c:v>
                </c:pt>
                <c:pt idx="8631">
                  <c:v>47iYbraZ2bE</c:v>
                </c:pt>
                <c:pt idx="8632">
                  <c:v>VimsRe_yhJ0</c:v>
                </c:pt>
                <c:pt idx="8633">
                  <c:v>Dc2_BANXXT8</c:v>
                </c:pt>
                <c:pt idx="8634">
                  <c:v>zc_L71kSNgI</c:v>
                </c:pt>
                <c:pt idx="8635">
                  <c:v>Hu0HLx-4uQU</c:v>
                </c:pt>
                <c:pt idx="8636">
                  <c:v>B9S2L8dEYCA</c:v>
                </c:pt>
                <c:pt idx="8637">
                  <c:v>yWPzdaf-BIw</c:v>
                </c:pt>
                <c:pt idx="8638">
                  <c:v>0hq4JiYosy4</c:v>
                </c:pt>
                <c:pt idx="8639">
                  <c:v>oWxtHpyQHW4</c:v>
                </c:pt>
                <c:pt idx="8640">
                  <c:v>uZChmdsfSVg</c:v>
                </c:pt>
                <c:pt idx="8641">
                  <c:v>bEZy08E7oSY</c:v>
                </c:pt>
                <c:pt idx="8642">
                  <c:v>_nD7ut6sPrs</c:v>
                </c:pt>
                <c:pt idx="8643">
                  <c:v>I6zrOCNq5wQ</c:v>
                </c:pt>
                <c:pt idx="8644">
                  <c:v>9KXt60GLm-k</c:v>
                </c:pt>
                <c:pt idx="8645">
                  <c:v>ZolP2aMLRp0</c:v>
                </c:pt>
                <c:pt idx="8646">
                  <c:v>xvLV3dglvBE</c:v>
                </c:pt>
                <c:pt idx="8647">
                  <c:v>dw0_fba0zwg</c:v>
                </c:pt>
                <c:pt idx="8648">
                  <c:v>Z9eegMRl2Gw</c:v>
                </c:pt>
                <c:pt idx="8649">
                  <c:v>yap1YNLH7Wc</c:v>
                </c:pt>
                <c:pt idx="8650">
                  <c:v>jVnkv4kI1ko</c:v>
                </c:pt>
                <c:pt idx="8651">
                  <c:v>ENpy00E7ziw</c:v>
                </c:pt>
                <c:pt idx="8652">
                  <c:v>FAo-_5vfFnI</c:v>
                </c:pt>
                <c:pt idx="8653">
                  <c:v>4-VMUPLqwbo</c:v>
                </c:pt>
                <c:pt idx="8654">
                  <c:v>s4I8zU3wY74</c:v>
                </c:pt>
                <c:pt idx="8655">
                  <c:v>HBz3a6dnxm4</c:v>
                </c:pt>
                <c:pt idx="8656">
                  <c:v>6R8K1EHOi38</c:v>
                </c:pt>
                <c:pt idx="8657">
                  <c:v>XEMA6I6N2TI</c:v>
                </c:pt>
                <c:pt idx="8658">
                  <c:v>E6aDQ7qMjPc</c:v>
                </c:pt>
                <c:pt idx="8659">
                  <c:v>PCTzn5x-eHk</c:v>
                </c:pt>
                <c:pt idx="8660">
                  <c:v>JKFW-xHhkp0</c:v>
                </c:pt>
                <c:pt idx="8661">
                  <c:v>h_epksfkmmw</c:v>
                </c:pt>
                <c:pt idx="8662">
                  <c:v>eMtZDjn8O9A</c:v>
                </c:pt>
                <c:pt idx="8663">
                  <c:v>d25Crd7giGg</c:v>
                </c:pt>
                <c:pt idx="8664">
                  <c:v>R97m7fc-Kps</c:v>
                </c:pt>
                <c:pt idx="8665">
                  <c:v>mlhxUOmV1BA</c:v>
                </c:pt>
                <c:pt idx="8666">
                  <c:v>IFQnVV41TX4</c:v>
                </c:pt>
                <c:pt idx="8667">
                  <c:v>dTsEqoqqLd4</c:v>
                </c:pt>
                <c:pt idx="8668">
                  <c:v>GDQVz8lNKIA</c:v>
                </c:pt>
                <c:pt idx="8669">
                  <c:v>zAZ2drPgf7s</c:v>
                </c:pt>
                <c:pt idx="8670">
                  <c:v>NRLwMuRZm9s</c:v>
                </c:pt>
                <c:pt idx="8671">
                  <c:v>nSlj1ZCBwho</c:v>
                </c:pt>
                <c:pt idx="8672">
                  <c:v>K36iaqb8T6s</c:v>
                </c:pt>
                <c:pt idx="8673">
                  <c:v>uj-f7uP4lOY</c:v>
                </c:pt>
                <c:pt idx="8674">
                  <c:v>OeYFfzQEmmQ</c:v>
                </c:pt>
                <c:pt idx="8675">
                  <c:v>YumB-OP5cAY</c:v>
                </c:pt>
                <c:pt idx="8676">
                  <c:v>lno6kqoN0Zo</c:v>
                </c:pt>
                <c:pt idx="8677">
                  <c:v>NhPY5I5Bgsk</c:v>
                </c:pt>
                <c:pt idx="8678">
                  <c:v>1KbFEKsmRwA</c:v>
                </c:pt>
                <c:pt idx="8679">
                  <c:v>EnGk4Or2fEs</c:v>
                </c:pt>
                <c:pt idx="8680">
                  <c:v>nnyj1pHLs9I</c:v>
                </c:pt>
                <c:pt idx="8681">
                  <c:v>nHcuWqMGX_I</c:v>
                </c:pt>
                <c:pt idx="8682">
                  <c:v>pg_8mguOGVU</c:v>
                </c:pt>
                <c:pt idx="8683">
                  <c:v>Z2DvKspUYXw</c:v>
                </c:pt>
                <c:pt idx="8684">
                  <c:v>wIFsu3lxgEo</c:v>
                </c:pt>
                <c:pt idx="8685">
                  <c:v>xYeUnFm9Rwo</c:v>
                </c:pt>
                <c:pt idx="8686">
                  <c:v>2iEd4swawlo</c:v>
                </c:pt>
                <c:pt idx="8687">
                  <c:v>q0a9H8KoDos</c:v>
                </c:pt>
                <c:pt idx="8688">
                  <c:v>JatVouOv2P0</c:v>
                </c:pt>
                <c:pt idx="8689">
                  <c:v>OveetN4HU0s</c:v>
                </c:pt>
                <c:pt idx="8690">
                  <c:v>KtYiuiqzlUA</c:v>
                </c:pt>
                <c:pt idx="8691">
                  <c:v>IehQZ_K5oEM</c:v>
                </c:pt>
                <c:pt idx="8692">
                  <c:v>Jt7JKyt_XtE</c:v>
                </c:pt>
                <c:pt idx="8693">
                  <c:v>jP9FaTT12ks</c:v>
                </c:pt>
                <c:pt idx="8694">
                  <c:v>88-AWKZzH7I</c:v>
                </c:pt>
                <c:pt idx="8695">
                  <c:v>v70b6o6bk3s</c:v>
                </c:pt>
                <c:pt idx="8696">
                  <c:v>wQvSdRVYv-8</c:v>
                </c:pt>
                <c:pt idx="8697">
                  <c:v>jcjslstPYuY</c:v>
                </c:pt>
                <c:pt idx="8698">
                  <c:v>qMZhbi0Dav0</c:v>
                </c:pt>
                <c:pt idx="8699">
                  <c:v>WeBrSf5a2j0</c:v>
                </c:pt>
                <c:pt idx="8700">
                  <c:v>MbJ4zPEwFnY</c:v>
                </c:pt>
                <c:pt idx="8701">
                  <c:v>VTHL2BmxSlQ</c:v>
                </c:pt>
                <c:pt idx="8702">
                  <c:v>Qzlv-R06dNg</c:v>
                </c:pt>
                <c:pt idx="8703">
                  <c:v>V8oZ-VVzEoM</c:v>
                </c:pt>
                <c:pt idx="8704">
                  <c:v>xJOHpQopHVg</c:v>
                </c:pt>
                <c:pt idx="8705">
                  <c:v>yJAnkOYNydo</c:v>
                </c:pt>
                <c:pt idx="8706">
                  <c:v>UxGc8mzjQy0</c:v>
                </c:pt>
                <c:pt idx="8707">
                  <c:v>r19PApItzEc</c:v>
                </c:pt>
                <c:pt idx="8708">
                  <c:v>Ti_sYiUC9Ac</c:v>
                </c:pt>
                <c:pt idx="8709">
                  <c:v>cuEY98wQLsg</c:v>
                </c:pt>
                <c:pt idx="8710">
                  <c:v>NE46QdOjg9U</c:v>
                </c:pt>
                <c:pt idx="8711">
                  <c:v>BYP6XeSXy9s</c:v>
                </c:pt>
                <c:pt idx="8712">
                  <c:v>vcZCU4ETkN8</c:v>
                </c:pt>
                <c:pt idx="8713">
                  <c:v>emGEqOA_OOg</c:v>
                </c:pt>
                <c:pt idx="8714">
                  <c:v>IHUJbNKnxyw</c:v>
                </c:pt>
                <c:pt idx="8715">
                  <c:v>rel8mTmHJgE</c:v>
                </c:pt>
                <c:pt idx="8716">
                  <c:v>hOCzhd6TK4w</c:v>
                </c:pt>
                <c:pt idx="8717">
                  <c:v>EzKl9maaiW4</c:v>
                </c:pt>
                <c:pt idx="8718">
                  <c:v>9_Pq2sTzCZM</c:v>
                </c:pt>
                <c:pt idx="8719">
                  <c:v>sguTKKvkWIY</c:v>
                </c:pt>
                <c:pt idx="8720">
                  <c:v>mE9Nzf2Dl1o</c:v>
                </c:pt>
                <c:pt idx="8721">
                  <c:v>RSL1-rvGmj4</c:v>
                </c:pt>
                <c:pt idx="8722">
                  <c:v>xHLPSa78o74</c:v>
                </c:pt>
                <c:pt idx="8723">
                  <c:v>hKRj50TIZGI</c:v>
                </c:pt>
                <c:pt idx="8724">
                  <c:v>9b6byAsuaMs</c:v>
                </c:pt>
                <c:pt idx="8725">
                  <c:v>l4LydEtfSYY</c:v>
                </c:pt>
                <c:pt idx="8726">
                  <c:v>Kp9jpmDZYYA</c:v>
                </c:pt>
                <c:pt idx="8727">
                  <c:v>J-g9lof9PHc</c:v>
                </c:pt>
                <c:pt idx="8728">
                  <c:v>MdnHvJQsRHw</c:v>
                </c:pt>
                <c:pt idx="8729">
                  <c:v>Z-9iyiuNaq4</c:v>
                </c:pt>
                <c:pt idx="8730">
                  <c:v>1jvY2h6b9pQ</c:v>
                </c:pt>
                <c:pt idx="8731">
                  <c:v>A29jrx6drrg</c:v>
                </c:pt>
                <c:pt idx="8732">
                  <c:v>vXffhXqsgSg</c:v>
                </c:pt>
                <c:pt idx="8733">
                  <c:v>N9cvm72D1ok</c:v>
                </c:pt>
                <c:pt idx="8734">
                  <c:v>9gAwa7f6yus</c:v>
                </c:pt>
                <c:pt idx="8735">
                  <c:v>5apTBhdE2dY</c:v>
                </c:pt>
                <c:pt idx="8736">
                  <c:v>MVw6OfXb-lA</c:v>
                </c:pt>
                <c:pt idx="8737">
                  <c:v>uH1FWsW0nGo</c:v>
                </c:pt>
                <c:pt idx="8738">
                  <c:v>UOfM-htL31w</c:v>
                </c:pt>
                <c:pt idx="8739">
                  <c:v>0_w4OWI_p8o</c:v>
                </c:pt>
                <c:pt idx="8740">
                  <c:v>ETD0i4xNyJc</c:v>
                </c:pt>
                <c:pt idx="8741">
                  <c:v>ncjBOruN8w8</c:v>
                </c:pt>
                <c:pt idx="8742">
                  <c:v>6UpfKH9CLF0</c:v>
                </c:pt>
                <c:pt idx="8743">
                  <c:v>VCisJUj2T0s</c:v>
                </c:pt>
                <c:pt idx="8744">
                  <c:v>wh4M9sQ8StU</c:v>
                </c:pt>
                <c:pt idx="8745">
                  <c:v>3ZHD_ctduI8</c:v>
                </c:pt>
                <c:pt idx="8746">
                  <c:v>dhtvv_HLWTw</c:v>
                </c:pt>
                <c:pt idx="8747">
                  <c:v>p04FZvuJPaI</c:v>
                </c:pt>
                <c:pt idx="8748">
                  <c:v>6IaReuUMqVg</c:v>
                </c:pt>
                <c:pt idx="8749">
                  <c:v>2oEzinKHb00</c:v>
                </c:pt>
                <c:pt idx="8750">
                  <c:v>mTUn2aPwtC8</c:v>
                </c:pt>
                <c:pt idx="8751">
                  <c:v>fFU4GCqu2Aw</c:v>
                </c:pt>
                <c:pt idx="8752">
                  <c:v>xhybjeRciYg</c:v>
                </c:pt>
                <c:pt idx="8753">
                  <c:v>CRHGOKs-Ylc</c:v>
                </c:pt>
                <c:pt idx="8754">
                  <c:v>P42_y9ehISQ</c:v>
                </c:pt>
                <c:pt idx="8755">
                  <c:v>YKSOC__UU2o</c:v>
                </c:pt>
                <c:pt idx="8756">
                  <c:v>0kL-jv_TEb0</c:v>
                </c:pt>
                <c:pt idx="8757">
                  <c:v>dsN8trUQdbo</c:v>
                </c:pt>
                <c:pt idx="8758">
                  <c:v>EZi4FN_h3nU</c:v>
                </c:pt>
                <c:pt idx="8759">
                  <c:v>HJZEp4s8sKI</c:v>
                </c:pt>
                <c:pt idx="8760">
                  <c:v>vQXEG71PJo0</c:v>
                </c:pt>
                <c:pt idx="8761">
                  <c:v>Parq-0FJVFw</c:v>
                </c:pt>
                <c:pt idx="8762">
                  <c:v>DtQGQR01AVM</c:v>
                </c:pt>
                <c:pt idx="8763">
                  <c:v>UPAntpD_29I</c:v>
                </c:pt>
                <c:pt idx="8764">
                  <c:v>gtyD7ae6W3Y</c:v>
                </c:pt>
                <c:pt idx="8765">
                  <c:v>UTqoHtOy8aM</c:v>
                </c:pt>
                <c:pt idx="8766">
                  <c:v>y75ZeXSOb5Q</c:v>
                </c:pt>
                <c:pt idx="8767">
                  <c:v>iWHVQzFEzRw</c:v>
                </c:pt>
                <c:pt idx="8768">
                  <c:v>4xyM3WzEfBM</c:v>
                </c:pt>
                <c:pt idx="8769">
                  <c:v>zMi51K6Rkfw</c:v>
                </c:pt>
                <c:pt idx="8770">
                  <c:v>OBmX52IGSXQ</c:v>
                </c:pt>
                <c:pt idx="8771">
                  <c:v>pT9hbP7iTrU</c:v>
                </c:pt>
                <c:pt idx="8772">
                  <c:v>GB3Tbnnda70</c:v>
                </c:pt>
                <c:pt idx="8773">
                  <c:v>QOTiTskyY40</c:v>
                </c:pt>
                <c:pt idx="8774">
                  <c:v>aYrL1Grn2WQ</c:v>
                </c:pt>
                <c:pt idx="8775">
                  <c:v>SglM7ppcjXQ</c:v>
                </c:pt>
                <c:pt idx="8776">
                  <c:v>jDcNatHjP-w</c:v>
                </c:pt>
                <c:pt idx="8777">
                  <c:v>ScLI7JTSaLc</c:v>
                </c:pt>
                <c:pt idx="8778">
                  <c:v>QYiOzEvTDu0</c:v>
                </c:pt>
                <c:pt idx="8779">
                  <c:v>csIlwTeuHes</c:v>
                </c:pt>
                <c:pt idx="8780">
                  <c:v>EUBQzbq-JN8</c:v>
                </c:pt>
                <c:pt idx="8781">
                  <c:v>SQh3WHCfCoM</c:v>
                </c:pt>
                <c:pt idx="8782">
                  <c:v>p0UiW_2tUQ4</c:v>
                </c:pt>
                <c:pt idx="8783">
                  <c:v>3lHg8J9YCOU</c:v>
                </c:pt>
                <c:pt idx="8784">
                  <c:v>GqqyMF6Z0H4</c:v>
                </c:pt>
                <c:pt idx="8785">
                  <c:v>uQ3JAO0M1xU</c:v>
                </c:pt>
                <c:pt idx="8786">
                  <c:v>dcfsMV8dAyg</c:v>
                </c:pt>
                <c:pt idx="8787">
                  <c:v>3ofNzPZCdkU</c:v>
                </c:pt>
                <c:pt idx="8788">
                  <c:v>EpEVWOXVG9U</c:v>
                </c:pt>
                <c:pt idx="8789">
                  <c:v>v54s0UxkJaI</c:v>
                </c:pt>
                <c:pt idx="8790">
                  <c:v>Gn_IYo7T5wg</c:v>
                </c:pt>
                <c:pt idx="8791">
                  <c:v>EaLI1lfw_wM</c:v>
                </c:pt>
                <c:pt idx="8792">
                  <c:v>ZAyRv_JTXsc</c:v>
                </c:pt>
                <c:pt idx="8793">
                  <c:v>XXRbbdrDl-E</c:v>
                </c:pt>
                <c:pt idx="8794">
                  <c:v>nAiocyJLiW4</c:v>
                </c:pt>
                <c:pt idx="8795">
                  <c:v>h6c7m7Do6Hs</c:v>
                </c:pt>
                <c:pt idx="8796">
                  <c:v>xykQQaTeYuQ</c:v>
                </c:pt>
                <c:pt idx="8797">
                  <c:v>8-XkeP6qZU4</c:v>
                </c:pt>
                <c:pt idx="8798">
                  <c:v>b1duW7RGFmM</c:v>
                </c:pt>
                <c:pt idx="8799">
                  <c:v>XvCBNwjxlCY</c:v>
                </c:pt>
                <c:pt idx="8800">
                  <c:v>4ydzEQ1bVSo</c:v>
                </c:pt>
                <c:pt idx="8801">
                  <c:v>5KgVJBP8ihI</c:v>
                </c:pt>
                <c:pt idx="8802">
                  <c:v>iJx1nU2ju-M</c:v>
                </c:pt>
                <c:pt idx="8803">
                  <c:v>PjTU0DmBWiU</c:v>
                </c:pt>
                <c:pt idx="8804">
                  <c:v>5iKIqK6iBuo</c:v>
                </c:pt>
                <c:pt idx="8805">
                  <c:v>7aglPRfdQiU</c:v>
                </c:pt>
                <c:pt idx="8806">
                  <c:v>vakUfzbvm_I</c:v>
                </c:pt>
                <c:pt idx="8807">
                  <c:v>iSLbQK5MXwY</c:v>
                </c:pt>
                <c:pt idx="8808">
                  <c:v>h9J_olor3Ag</c:v>
                </c:pt>
                <c:pt idx="8809">
                  <c:v>IbJYmFQecM4</c:v>
                </c:pt>
                <c:pt idx="8810">
                  <c:v>b5i2k4hqQQA</c:v>
                </c:pt>
                <c:pt idx="8811">
                  <c:v>oj-SJHRkiAY</c:v>
                </c:pt>
                <c:pt idx="8812">
                  <c:v>4jAWeTZ9eJ8</c:v>
                </c:pt>
                <c:pt idx="8813">
                  <c:v>T5-gLMUbq3o</c:v>
                </c:pt>
                <c:pt idx="8814">
                  <c:v>tzKRTdNkQ2k</c:v>
                </c:pt>
                <c:pt idx="8815">
                  <c:v>fGXgayxAlZ4</c:v>
                </c:pt>
                <c:pt idx="8816">
                  <c:v>yR0EaFyoUSI</c:v>
                </c:pt>
                <c:pt idx="8817">
                  <c:v>vzOSvIlyoeo</c:v>
                </c:pt>
                <c:pt idx="8818">
                  <c:v>NFXe2Kgb8Bw</c:v>
                </c:pt>
                <c:pt idx="8819">
                  <c:v>_q3NLZEzQ_4</c:v>
                </c:pt>
                <c:pt idx="8820">
                  <c:v>AubUZV8tWKk</c:v>
                </c:pt>
                <c:pt idx="8821">
                  <c:v>vL0InFiBRyM</c:v>
                </c:pt>
                <c:pt idx="8822">
                  <c:v>3qhVAarQ38w</c:v>
                </c:pt>
                <c:pt idx="8823">
                  <c:v>5CG-AXOAYko</c:v>
                </c:pt>
                <c:pt idx="8824">
                  <c:v>mMttiIQyOJ8</c:v>
                </c:pt>
                <c:pt idx="8825">
                  <c:v>n1rzjkwEb7U</c:v>
                </c:pt>
                <c:pt idx="8826">
                  <c:v>rKl5oyXwH20</c:v>
                </c:pt>
                <c:pt idx="8827">
                  <c:v>31Yena24aKk</c:v>
                </c:pt>
                <c:pt idx="8828">
                  <c:v>JojsASBQ5h8</c:v>
                </c:pt>
                <c:pt idx="8829">
                  <c:v>-1rBP7jUqkg</c:v>
                </c:pt>
                <c:pt idx="8830">
                  <c:v>S1OOH363xZk</c:v>
                </c:pt>
                <c:pt idx="8831">
                  <c:v>0QFy6p5D4Fg</c:v>
                </c:pt>
                <c:pt idx="8832">
                  <c:v>jkgIIL-6RU0</c:v>
                </c:pt>
                <c:pt idx="8833">
                  <c:v>4a1U1vEOr60</c:v>
                </c:pt>
                <c:pt idx="8834">
                  <c:v>f1T80x3DRO4</c:v>
                </c:pt>
                <c:pt idx="8835">
                  <c:v>98dQo9LMGYs</c:v>
                </c:pt>
                <c:pt idx="8836">
                  <c:v>Qdwb5Yu-2s4</c:v>
                </c:pt>
                <c:pt idx="8837">
                  <c:v>H2wqonfOgK0</c:v>
                </c:pt>
                <c:pt idx="8838">
                  <c:v>v_8WfAhkuKI</c:v>
                </c:pt>
                <c:pt idx="8839">
                  <c:v>gxepM2uSW9g</c:v>
                </c:pt>
                <c:pt idx="8840">
                  <c:v>gR0XvajmaMY</c:v>
                </c:pt>
                <c:pt idx="8841">
                  <c:v>UL8pm0lRrzQ</c:v>
                </c:pt>
                <c:pt idx="8842">
                  <c:v>viUWXtRLNgo</c:v>
                </c:pt>
                <c:pt idx="8843">
                  <c:v>vebpsEgYf6U</c:v>
                </c:pt>
                <c:pt idx="8844">
                  <c:v>fNAbaTzAKEs</c:v>
                </c:pt>
                <c:pt idx="8845">
                  <c:v>LIBhZDNuSww</c:v>
                </c:pt>
                <c:pt idx="8846">
                  <c:v>jUpwTpvwdE8</c:v>
                </c:pt>
                <c:pt idx="8847">
                  <c:v>ubCJelHwJ18</c:v>
                </c:pt>
                <c:pt idx="8848">
                  <c:v>14NpTr0mFis</c:v>
                </c:pt>
                <c:pt idx="8849">
                  <c:v>o8z-dLhqlOQ</c:v>
                </c:pt>
                <c:pt idx="8850">
                  <c:v>vYKkt95uYKw</c:v>
                </c:pt>
                <c:pt idx="8851">
                  <c:v>3sN_VxkpNAc</c:v>
                </c:pt>
                <c:pt idx="8852">
                  <c:v>PICB_4YUdoU</c:v>
                </c:pt>
                <c:pt idx="8853">
                  <c:v>T5nF_TXzCnI</c:v>
                </c:pt>
                <c:pt idx="8854">
                  <c:v>4wfGEKQbdTw</c:v>
                </c:pt>
                <c:pt idx="8855">
                  <c:v>O-RaKlcFhYI</c:v>
                </c:pt>
                <c:pt idx="8856">
                  <c:v>bJOSwdM5p-g</c:v>
                </c:pt>
                <c:pt idx="8857">
                  <c:v>BjQaJPCpTso</c:v>
                </c:pt>
                <c:pt idx="8858">
                  <c:v>zYzlXFCLYEQ</c:v>
                </c:pt>
                <c:pt idx="8859">
                  <c:v>YKCXOeY5fQM</c:v>
                </c:pt>
                <c:pt idx="8860">
                  <c:v>IToONU1cS7I</c:v>
                </c:pt>
                <c:pt idx="8861">
                  <c:v>M5YscDQztgo</c:v>
                </c:pt>
                <c:pt idx="8862">
                  <c:v>Er7GS0aK754</c:v>
                </c:pt>
                <c:pt idx="8863">
                  <c:v>Pe4wFYYoGEU</c:v>
                </c:pt>
                <c:pt idx="8864">
                  <c:v>rdhbsfG4pSg</c:v>
                </c:pt>
                <c:pt idx="8865">
                  <c:v>sXAkVwvlxAM</c:v>
                </c:pt>
                <c:pt idx="8866">
                  <c:v>gY7cIZmLhU4</c:v>
                </c:pt>
                <c:pt idx="8867">
                  <c:v>HX2ySkMmWDI</c:v>
                </c:pt>
                <c:pt idx="8868">
                  <c:v>l5XYFd26PPQ</c:v>
                </c:pt>
                <c:pt idx="8869">
                  <c:v>KK3SUnincaY</c:v>
                </c:pt>
                <c:pt idx="8870">
                  <c:v>-R8Vok9ykjM</c:v>
                </c:pt>
                <c:pt idx="8871">
                  <c:v>9JPvg8oNNjw</c:v>
                </c:pt>
                <c:pt idx="8872">
                  <c:v>O6BHiSEFFgY</c:v>
                </c:pt>
                <c:pt idx="8873">
                  <c:v>IOw6YAQjPio</c:v>
                </c:pt>
                <c:pt idx="8874">
                  <c:v>97YTg4KJMnU</c:v>
                </c:pt>
                <c:pt idx="8875">
                  <c:v>m622NffDuTc</c:v>
                </c:pt>
                <c:pt idx="8876">
                  <c:v>KMPkLOJyTZ8</c:v>
                </c:pt>
                <c:pt idx="8877">
                  <c:v>_yf4la-ddmc</c:v>
                </c:pt>
                <c:pt idx="8878">
                  <c:v>zhIg2ou0W_M</c:v>
                </c:pt>
                <c:pt idx="8879">
                  <c:v>moASLrr62EQ</c:v>
                </c:pt>
                <c:pt idx="8880">
                  <c:v>HWDELTsAZOg</c:v>
                </c:pt>
                <c:pt idx="8881">
                  <c:v>FrHfRa3AADI</c:v>
                </c:pt>
                <c:pt idx="8882">
                  <c:v>ixZJ6t9jMSo</c:v>
                </c:pt>
                <c:pt idx="8883">
                  <c:v>Ze79TNTf-Dk</c:v>
                </c:pt>
                <c:pt idx="8884">
                  <c:v>m8rIhOnP5gM</c:v>
                </c:pt>
                <c:pt idx="8885">
                  <c:v>J-tcQFTdHmI</c:v>
                </c:pt>
                <c:pt idx="8886">
                  <c:v>BPGspKxSMGY</c:v>
                </c:pt>
                <c:pt idx="8887">
                  <c:v>a--IRRuuwbE</c:v>
                </c:pt>
                <c:pt idx="8888">
                  <c:v>Hpm8O--mNTc</c:v>
                </c:pt>
                <c:pt idx="8889">
                  <c:v>9FaxMOL7lO4</c:v>
                </c:pt>
                <c:pt idx="8890">
                  <c:v>3pg9pUSIKtM</c:v>
                </c:pt>
                <c:pt idx="8891">
                  <c:v>yOHtg7u-sAc</c:v>
                </c:pt>
                <c:pt idx="8892">
                  <c:v>VtV4nNeZlO4</c:v>
                </c:pt>
                <c:pt idx="8893">
                  <c:v>gz5t34056G4</c:v>
                </c:pt>
                <c:pt idx="8894">
                  <c:v>QrTAA6hCkrc</c:v>
                </c:pt>
                <c:pt idx="8895">
                  <c:v>YwE7Jlo-_iY</c:v>
                </c:pt>
                <c:pt idx="8896">
                  <c:v>KZK21zOnpos</c:v>
                </c:pt>
                <c:pt idx="8897">
                  <c:v>dvha0v56J1Y</c:v>
                </c:pt>
                <c:pt idx="8898">
                  <c:v>cIYLwrEESKg</c:v>
                </c:pt>
                <c:pt idx="8899">
                  <c:v>Aa0pMMyBVLs</c:v>
                </c:pt>
                <c:pt idx="8900">
                  <c:v>lv2HF8TerCM</c:v>
                </c:pt>
                <c:pt idx="8901">
                  <c:v>KuWnanSN_AI</c:v>
                </c:pt>
                <c:pt idx="8902">
                  <c:v>00uHMkOzsyo</c:v>
                </c:pt>
                <c:pt idx="8903">
                  <c:v>7635XrLD3mM</c:v>
                </c:pt>
                <c:pt idx="8904">
                  <c:v>7ZSRN8jRrOA</c:v>
                </c:pt>
                <c:pt idx="8905">
                  <c:v>d_Cz3cTSxGI</c:v>
                </c:pt>
                <c:pt idx="8906">
                  <c:v>OmIYyeSg3v4</c:v>
                </c:pt>
                <c:pt idx="8907">
                  <c:v>R_5YBLuXAuU</c:v>
                </c:pt>
                <c:pt idx="8908">
                  <c:v>2XEWN0CFghA</c:v>
                </c:pt>
                <c:pt idx="8909">
                  <c:v>tR5FZC2FP-U</c:v>
                </c:pt>
                <c:pt idx="8910">
                  <c:v>c2dUEN48fTU</c:v>
                </c:pt>
                <c:pt idx="8911">
                  <c:v>5EBDXsTkg1E</c:v>
                </c:pt>
                <c:pt idx="8912">
                  <c:v>IYMsX8Kz8uw</c:v>
                </c:pt>
                <c:pt idx="8913">
                  <c:v>89OBIp0A_qc</c:v>
                </c:pt>
                <c:pt idx="8914">
                  <c:v>uLVck0MVPlk</c:v>
                </c:pt>
                <c:pt idx="8915">
                  <c:v>fpcirkEEjfA</c:v>
                </c:pt>
                <c:pt idx="8916">
                  <c:v>g3H6M02-uRQ</c:v>
                </c:pt>
                <c:pt idx="8917">
                  <c:v>UFQOGSp58b8</c:v>
                </c:pt>
                <c:pt idx="8918">
                  <c:v>dXt20Kuy84c</c:v>
                </c:pt>
                <c:pt idx="8919">
                  <c:v>RlWE8WQluvU</c:v>
                </c:pt>
                <c:pt idx="8920">
                  <c:v>KXzgdavpg10</c:v>
                </c:pt>
                <c:pt idx="8921">
                  <c:v>TRPwZ3C1B9Q</c:v>
                </c:pt>
                <c:pt idx="8922">
                  <c:v>rrbHID-DwO0</c:v>
                </c:pt>
                <c:pt idx="8923">
                  <c:v>3bygpPwiGuA</c:v>
                </c:pt>
                <c:pt idx="8924">
                  <c:v>Kam3xozMyqs</c:v>
                </c:pt>
                <c:pt idx="8925">
                  <c:v>qBCfEdcGSTU</c:v>
                </c:pt>
                <c:pt idx="8926">
                  <c:v>pAQhexhPoj4</c:v>
                </c:pt>
                <c:pt idx="8927">
                  <c:v>Fi9j_dtPU2M</c:v>
                </c:pt>
                <c:pt idx="8928">
                  <c:v>W7wu0zx8adI</c:v>
                </c:pt>
                <c:pt idx="8929">
                  <c:v>MJnlLFRbBaQ</c:v>
                </c:pt>
                <c:pt idx="8930">
                  <c:v>la16Q2S8Gcg</c:v>
                </c:pt>
                <c:pt idx="8931">
                  <c:v>ZOh1iyHBTQw</c:v>
                </c:pt>
                <c:pt idx="8932">
                  <c:v>ZSnVjIUqwSg</c:v>
                </c:pt>
                <c:pt idx="8933">
                  <c:v>LHN_0NO9vhA</c:v>
                </c:pt>
                <c:pt idx="8934">
                  <c:v>3PmSjJY0T5w</c:v>
                </c:pt>
                <c:pt idx="8935">
                  <c:v>J5HT7ER4w_Q</c:v>
                </c:pt>
                <c:pt idx="8936">
                  <c:v>ij22wwVWras</c:v>
                </c:pt>
                <c:pt idx="8937">
                  <c:v>NBnT2ZqaY5c</c:v>
                </c:pt>
                <c:pt idx="8938">
                  <c:v>mmEvQNZsOs0</c:v>
                </c:pt>
                <c:pt idx="8939">
                  <c:v>Fr2GksNWdX8</c:v>
                </c:pt>
                <c:pt idx="8940">
                  <c:v>sD0XjmXZ_ZM</c:v>
                </c:pt>
                <c:pt idx="8941">
                  <c:v>CI2zVegJBWA</c:v>
                </c:pt>
                <c:pt idx="8942">
                  <c:v>U2ZLv2LXKPI</c:v>
                </c:pt>
                <c:pt idx="8943">
                  <c:v>nh_eZnSZCLw</c:v>
                </c:pt>
                <c:pt idx="8944">
                  <c:v>hpEjxsHT0Zo</c:v>
                </c:pt>
                <c:pt idx="8945">
                  <c:v>6qLUFxwwErw</c:v>
                </c:pt>
                <c:pt idx="8946">
                  <c:v>trIECHv2fNE</c:v>
                </c:pt>
                <c:pt idx="8947">
                  <c:v>wz8n7C3-1UI</c:v>
                </c:pt>
                <c:pt idx="8948">
                  <c:v>CSsnZJ1En7U</c:v>
                </c:pt>
                <c:pt idx="8949">
                  <c:v>ccSbPSJwsCM</c:v>
                </c:pt>
                <c:pt idx="8950">
                  <c:v>LwdPfLYQTZY</c:v>
                </c:pt>
                <c:pt idx="8951">
                  <c:v>XbNu0Y-62Zg</c:v>
                </c:pt>
                <c:pt idx="8952">
                  <c:v>mSnGDYVVOgg</c:v>
                </c:pt>
                <c:pt idx="8953">
                  <c:v>AI9RVl7JDMI</c:v>
                </c:pt>
                <c:pt idx="8954">
                  <c:v>n3raQ-mZu-Q</c:v>
                </c:pt>
                <c:pt idx="8955">
                  <c:v>vMT5MZeLx3w</c:v>
                </c:pt>
                <c:pt idx="8956">
                  <c:v>AFW3E__PruI</c:v>
                </c:pt>
                <c:pt idx="8957">
                  <c:v>To-bhAO485o</c:v>
                </c:pt>
                <c:pt idx="8958">
                  <c:v>3CkZyfglgj8</c:v>
                </c:pt>
                <c:pt idx="8959">
                  <c:v>vVkd5AjADaw</c:v>
                </c:pt>
                <c:pt idx="8960">
                  <c:v>ioJHQk_ady8</c:v>
                </c:pt>
                <c:pt idx="8961">
                  <c:v>yQt3wNwYdvc</c:v>
                </c:pt>
                <c:pt idx="8962">
                  <c:v>_UQesYLqiXc</c:v>
                </c:pt>
                <c:pt idx="8963">
                  <c:v>VV8ms6DCWo8</c:v>
                </c:pt>
                <c:pt idx="8964">
                  <c:v>r8kXoDi-x8M</c:v>
                </c:pt>
                <c:pt idx="8965">
                  <c:v>rLlzAvlefBQ</c:v>
                </c:pt>
                <c:pt idx="8966">
                  <c:v>D5D90CLAILY</c:v>
                </c:pt>
                <c:pt idx="8967">
                  <c:v>qCSu-X_aEvo</c:v>
                </c:pt>
                <c:pt idx="8968">
                  <c:v>O8H2yoUyyyE</c:v>
                </c:pt>
                <c:pt idx="8969">
                  <c:v>d0KbrvzNY6s</c:v>
                </c:pt>
                <c:pt idx="8970">
                  <c:v>A8zlx53hNbU</c:v>
                </c:pt>
                <c:pt idx="8971">
                  <c:v>vw2CS_Ahpd8</c:v>
                </c:pt>
                <c:pt idx="8972">
                  <c:v>sXROJSWjD9w</c:v>
                </c:pt>
                <c:pt idx="8973">
                  <c:v>_3_0nZu1GJk</c:v>
                </c:pt>
                <c:pt idx="8974">
                  <c:v>-20cEGjbyGY</c:v>
                </c:pt>
                <c:pt idx="8975">
                  <c:v>eP-jkoUxTG4</c:v>
                </c:pt>
                <c:pt idx="8976">
                  <c:v>WvBe9DvKx84</c:v>
                </c:pt>
                <c:pt idx="8977">
                  <c:v>eyYgF36NMKg</c:v>
                </c:pt>
                <c:pt idx="8978">
                  <c:v>WdISF-ivBgo</c:v>
                </c:pt>
                <c:pt idx="8979">
                  <c:v>em1qWdOttF4</c:v>
                </c:pt>
                <c:pt idx="8980">
                  <c:v>Mu2xiFekdfk</c:v>
                </c:pt>
                <c:pt idx="8981">
                  <c:v>M5OX6ZyWzo4</c:v>
                </c:pt>
                <c:pt idx="8982">
                  <c:v>WctGrWiB1p8</c:v>
                </c:pt>
                <c:pt idx="8983">
                  <c:v>pcrtWBYBua8</c:v>
                </c:pt>
                <c:pt idx="8984">
                  <c:v>8jhvOvrA7AM</c:v>
                </c:pt>
                <c:pt idx="8985">
                  <c:v>uutnsezrTEQ</c:v>
                </c:pt>
                <c:pt idx="8986">
                  <c:v>qcDqo5wgTE4</c:v>
                </c:pt>
                <c:pt idx="8987">
                  <c:v>yW-YycIN8RY</c:v>
                </c:pt>
                <c:pt idx="8988">
                  <c:v>mM_km22VZaM</c:v>
                </c:pt>
                <c:pt idx="8989">
                  <c:v>TfPjSW1bcFk</c:v>
                </c:pt>
                <c:pt idx="8990">
                  <c:v>uLFgqbkfXGk</c:v>
                </c:pt>
                <c:pt idx="8991">
                  <c:v>Y1MBVt6mZL4</c:v>
                </c:pt>
                <c:pt idx="8992">
                  <c:v>8gpp_tQeFC8</c:v>
                </c:pt>
                <c:pt idx="8993">
                  <c:v>NQf2Bkv5uTQ</c:v>
                </c:pt>
                <c:pt idx="8994">
                  <c:v>n8j4YjBKqno</c:v>
                </c:pt>
                <c:pt idx="8995">
                  <c:v>akEowx5ChgU</c:v>
                </c:pt>
                <c:pt idx="8996">
                  <c:v>iGI2rvpnvbE</c:v>
                </c:pt>
                <c:pt idx="8997">
                  <c:v>ZRwF5xz4cg4</c:v>
                </c:pt>
                <c:pt idx="8998">
                  <c:v>0fW7U29G7k4</c:v>
                </c:pt>
                <c:pt idx="8999">
                  <c:v>7MaV42Z3UnM</c:v>
                </c:pt>
                <c:pt idx="9000">
                  <c:v>RK55qmGluHc</c:v>
                </c:pt>
                <c:pt idx="9001">
                  <c:v>trU-anc8eHs</c:v>
                </c:pt>
                <c:pt idx="9002">
                  <c:v>ulRruSKlVFQ</c:v>
                </c:pt>
                <c:pt idx="9003">
                  <c:v>w-7togFAqPs</c:v>
                </c:pt>
                <c:pt idx="9004">
                  <c:v>MF9ovM9y0PE</c:v>
                </c:pt>
                <c:pt idx="9005">
                  <c:v>Waf5MF-UUj0</c:v>
                </c:pt>
                <c:pt idx="9006">
                  <c:v>HFEgXBxtRE4</c:v>
                </c:pt>
                <c:pt idx="9007">
                  <c:v>4vSuJyrjN5o</c:v>
                </c:pt>
                <c:pt idx="9008">
                  <c:v>BKalFr97rZY</c:v>
                </c:pt>
                <c:pt idx="9009">
                  <c:v>03I_g6iAXhA</c:v>
                </c:pt>
                <c:pt idx="9010">
                  <c:v>fguRnROCs7U</c:v>
                </c:pt>
                <c:pt idx="9011">
                  <c:v>urOa95MSbA8</c:v>
                </c:pt>
                <c:pt idx="9012">
                  <c:v>Yr20KmBawg0</c:v>
                </c:pt>
                <c:pt idx="9013">
                  <c:v>dlipekkPXmo</c:v>
                </c:pt>
                <c:pt idx="9014">
                  <c:v>DsMp2NZYIog</c:v>
                </c:pt>
                <c:pt idx="9015">
                  <c:v>qvHirdMiebE</c:v>
                </c:pt>
                <c:pt idx="9016">
                  <c:v>LsC1C9OgviY</c:v>
                </c:pt>
                <c:pt idx="9017">
                  <c:v>etJcrUZDcL8</c:v>
                </c:pt>
                <c:pt idx="9018">
                  <c:v>g8fUVpgUHgo</c:v>
                </c:pt>
                <c:pt idx="9019">
                  <c:v>LtGhUxmWVKs</c:v>
                </c:pt>
                <c:pt idx="9020">
                  <c:v>zH5v0rJeAYY</c:v>
                </c:pt>
                <c:pt idx="9021">
                  <c:v>ElkmMsTGvRw</c:v>
                </c:pt>
                <c:pt idx="9022">
                  <c:v>Aikm9OO0znA</c:v>
                </c:pt>
                <c:pt idx="9023">
                  <c:v>UQOOKyvkUgc</c:v>
                </c:pt>
                <c:pt idx="9024">
                  <c:v>0hhzH-8oXwI</c:v>
                </c:pt>
                <c:pt idx="9025">
                  <c:v>bXkekTgx3ns</c:v>
                </c:pt>
                <c:pt idx="9026">
                  <c:v>DoBtC-XknLU</c:v>
                </c:pt>
                <c:pt idx="9027">
                  <c:v>kcjQ1xOcqjs</c:v>
                </c:pt>
                <c:pt idx="9028">
                  <c:v>gbk5X_LHIFE</c:v>
                </c:pt>
                <c:pt idx="9029">
                  <c:v>sqeb8ahvsSg</c:v>
                </c:pt>
                <c:pt idx="9030">
                  <c:v>pVtX74pi8ps</c:v>
                </c:pt>
                <c:pt idx="9031">
                  <c:v>AL00wnUQ1Q0</c:v>
                </c:pt>
                <c:pt idx="9032">
                  <c:v>9wfx7EzxUIc</c:v>
                </c:pt>
                <c:pt idx="9033">
                  <c:v>pD01wFRmM98</c:v>
                </c:pt>
                <c:pt idx="9034">
                  <c:v>n2a0G16aPzI</c:v>
                </c:pt>
                <c:pt idx="9035">
                  <c:v>yNXW6Yr0EeI</c:v>
                </c:pt>
                <c:pt idx="9036">
                  <c:v>FrPwMuwIBQU</c:v>
                </c:pt>
                <c:pt idx="9037">
                  <c:v>t6qYhCZR1uc</c:v>
                </c:pt>
                <c:pt idx="9038">
                  <c:v>0p0VtcirXgE</c:v>
                </c:pt>
                <c:pt idx="9039">
                  <c:v>ExM8oWyGOJM</c:v>
                </c:pt>
                <c:pt idx="9040">
                  <c:v>oRmQ4iM409A</c:v>
                </c:pt>
                <c:pt idx="9041">
                  <c:v>DT3MTn9NsUo</c:v>
                </c:pt>
                <c:pt idx="9042">
                  <c:v>7twQONm96I0</c:v>
                </c:pt>
                <c:pt idx="9043">
                  <c:v>JMNIdf5tyro</c:v>
                </c:pt>
                <c:pt idx="9044">
                  <c:v>K674LKBUukk</c:v>
                </c:pt>
                <c:pt idx="9045">
                  <c:v>38Y-DxTukuY</c:v>
                </c:pt>
                <c:pt idx="9046">
                  <c:v>69S0CEzEeNw</c:v>
                </c:pt>
                <c:pt idx="9047">
                  <c:v>VK48OAx1TO8</c:v>
                </c:pt>
                <c:pt idx="9048">
                  <c:v>mK9C6wViwn4</c:v>
                </c:pt>
                <c:pt idx="9049">
                  <c:v>R-NrqsvCFPk</c:v>
                </c:pt>
                <c:pt idx="9050">
                  <c:v>V7jjZgR3sQs</c:v>
                </c:pt>
                <c:pt idx="9051">
                  <c:v>HGej3-so7qs</c:v>
                </c:pt>
                <c:pt idx="9052">
                  <c:v>0dBqKvZ-sgM</c:v>
                </c:pt>
                <c:pt idx="9053">
                  <c:v>9vxo8j9558s</c:v>
                </c:pt>
                <c:pt idx="9054">
                  <c:v>59mSWKsw-S0</c:v>
                </c:pt>
                <c:pt idx="9055">
                  <c:v>tmWGD8WjJPs</c:v>
                </c:pt>
                <c:pt idx="9056">
                  <c:v>IkScPfdGRmk</c:v>
                </c:pt>
                <c:pt idx="9057">
                  <c:v>wLBrjrcMlCo</c:v>
                </c:pt>
                <c:pt idx="9058">
                  <c:v>mXri_0ZxyIA</c:v>
                </c:pt>
                <c:pt idx="9059">
                  <c:v>u4jyLpmIdqw</c:v>
                </c:pt>
                <c:pt idx="9060">
                  <c:v>xBht9TG7ySw</c:v>
                </c:pt>
                <c:pt idx="9061">
                  <c:v>RA6ugkFhzqQ</c:v>
                </c:pt>
                <c:pt idx="9062">
                  <c:v>JY8GOKe5CVs</c:v>
                </c:pt>
                <c:pt idx="9063">
                  <c:v>1aRVH-I5rec</c:v>
                </c:pt>
                <c:pt idx="9064">
                  <c:v>cjcoKgzXI50</c:v>
                </c:pt>
                <c:pt idx="9065">
                  <c:v>hq4zK6RaGvU</c:v>
                </c:pt>
                <c:pt idx="9066">
                  <c:v>Cf_1xMOFFtA</c:v>
                </c:pt>
                <c:pt idx="9067">
                  <c:v>Eb6Fd3giCk0</c:v>
                </c:pt>
                <c:pt idx="9068">
                  <c:v>cvXDosWSuqw</c:v>
                </c:pt>
                <c:pt idx="9069">
                  <c:v>Y2-1vfXj_ng</c:v>
                </c:pt>
                <c:pt idx="9070">
                  <c:v>Qdo59KVU93o</c:v>
                </c:pt>
                <c:pt idx="9071">
                  <c:v>Z6L452Geb3Y</c:v>
                </c:pt>
                <c:pt idx="9072">
                  <c:v>LqOaattEjkg</c:v>
                </c:pt>
                <c:pt idx="9073">
                  <c:v>rkinooYw1HU</c:v>
                </c:pt>
                <c:pt idx="9074">
                  <c:v>3h4thS-Hcrk</c:v>
                </c:pt>
                <c:pt idx="9075">
                  <c:v>8D1fLSgvFnc</c:v>
                </c:pt>
                <c:pt idx="9076">
                  <c:v>gagcRaYBnyI</c:v>
                </c:pt>
                <c:pt idx="9077">
                  <c:v>spEff5BlrZE</c:v>
                </c:pt>
                <c:pt idx="9078">
                  <c:v>C4RxaYVlrtM</c:v>
                </c:pt>
                <c:pt idx="9079">
                  <c:v>GwC1WJz390A</c:v>
                </c:pt>
                <c:pt idx="9080">
                  <c:v>_Qu6ReIn46c</c:v>
                </c:pt>
                <c:pt idx="9081">
                  <c:v>aqJJZeLObDI</c:v>
                </c:pt>
                <c:pt idx="9082">
                  <c:v>c2XjkPsf8lw</c:v>
                </c:pt>
                <c:pt idx="9083">
                  <c:v>Ah_xHKxUIMc</c:v>
                </c:pt>
                <c:pt idx="9084">
                  <c:v>oj9sT8gPWek</c:v>
                </c:pt>
                <c:pt idx="9085">
                  <c:v>H3g2GBRTzZ8</c:v>
                </c:pt>
                <c:pt idx="9086">
                  <c:v>p23iwVz-0HM</c:v>
                </c:pt>
                <c:pt idx="9087">
                  <c:v>yf2jrvLOZso</c:v>
                </c:pt>
                <c:pt idx="9088">
                  <c:v>aVoFPeiN77s</c:v>
                </c:pt>
                <c:pt idx="9089">
                  <c:v>N51td9rmXKA</c:v>
                </c:pt>
                <c:pt idx="9090">
                  <c:v>Tr4X1Ev2l-8</c:v>
                </c:pt>
                <c:pt idx="9091">
                  <c:v>g1uh6yq2VKg</c:v>
                </c:pt>
                <c:pt idx="9092">
                  <c:v>aMVPJZZVYHw</c:v>
                </c:pt>
                <c:pt idx="9093">
                  <c:v>icFfTfeTO1Q</c:v>
                </c:pt>
                <c:pt idx="9094">
                  <c:v>oLXVx6RiKbY</c:v>
                </c:pt>
                <c:pt idx="9095">
                  <c:v>vsup38R_c3g</c:v>
                </c:pt>
                <c:pt idx="9096">
                  <c:v>Fkph2WF1ep4</c:v>
                </c:pt>
                <c:pt idx="9097">
                  <c:v>naGY4_ZVDd4</c:v>
                </c:pt>
                <c:pt idx="9098">
                  <c:v>quf1NJQ9G14</c:v>
                </c:pt>
                <c:pt idx="9099">
                  <c:v>bAhxSr6yY00</c:v>
                </c:pt>
                <c:pt idx="9100">
                  <c:v>a5omkoFgQOw</c:v>
                </c:pt>
                <c:pt idx="9101">
                  <c:v>M2GYqerN0nw</c:v>
                </c:pt>
                <c:pt idx="9102">
                  <c:v>77EMY4wiOCw</c:v>
                </c:pt>
                <c:pt idx="9103">
                  <c:v>OlVG0U6iZEs</c:v>
                </c:pt>
                <c:pt idx="9104">
                  <c:v>u-CownKb944</c:v>
                </c:pt>
                <c:pt idx="9105">
                  <c:v>mxX9MED_6Sw</c:v>
                </c:pt>
                <c:pt idx="9106">
                  <c:v>OUKIl0CzBko</c:v>
                </c:pt>
                <c:pt idx="9107">
                  <c:v>0eV-dMmTXD8</c:v>
                </c:pt>
                <c:pt idx="9108">
                  <c:v>atpU_6zbsHw</c:v>
                </c:pt>
                <c:pt idx="9109">
                  <c:v>ps_B1SHPUYY</c:v>
                </c:pt>
                <c:pt idx="9110">
                  <c:v>oyEjTfZ0-II</c:v>
                </c:pt>
                <c:pt idx="9111">
                  <c:v>6m4s1qGrs10</c:v>
                </c:pt>
                <c:pt idx="9112">
                  <c:v>5OYcJT1VKHU</c:v>
                </c:pt>
                <c:pt idx="9113">
                  <c:v>K3SPQqMlBR0</c:v>
                </c:pt>
                <c:pt idx="9114">
                  <c:v>sLxaDn6T6hc</c:v>
                </c:pt>
                <c:pt idx="9115">
                  <c:v>F8JS20Lq3rs</c:v>
                </c:pt>
                <c:pt idx="9116">
                  <c:v>mVBljbDFxcE</c:v>
                </c:pt>
                <c:pt idx="9117">
                  <c:v>porJsaq8UPE</c:v>
                </c:pt>
                <c:pt idx="9118">
                  <c:v>Ako9mX5oyNQ</c:v>
                </c:pt>
                <c:pt idx="9119">
                  <c:v>onboCmCJpH0</c:v>
                </c:pt>
                <c:pt idx="9120">
                  <c:v>o5bIt-UxYAM</c:v>
                </c:pt>
                <c:pt idx="9121">
                  <c:v>cCHJ4WM2gnE</c:v>
                </c:pt>
                <c:pt idx="9122">
                  <c:v>qAXwEVi1tvQ</c:v>
                </c:pt>
                <c:pt idx="9123">
                  <c:v>1NZwhT4hxEc</c:v>
                </c:pt>
                <c:pt idx="9124">
                  <c:v>sdMHKl6HEO4</c:v>
                </c:pt>
                <c:pt idx="9125">
                  <c:v>A9uzBMUNIVE</c:v>
                </c:pt>
                <c:pt idx="9126">
                  <c:v>OY7s7pqffU8</c:v>
                </c:pt>
                <c:pt idx="9127">
                  <c:v>LECGiF24aLw</c:v>
                </c:pt>
                <c:pt idx="9128">
                  <c:v>G-kUqMrQZTM</c:v>
                </c:pt>
                <c:pt idx="9129">
                  <c:v>9YlO4wLatBM</c:v>
                </c:pt>
                <c:pt idx="9130">
                  <c:v>0um0fXcBPNY</c:v>
                </c:pt>
                <c:pt idx="9131">
                  <c:v>ihpeqXL7-ww</c:v>
                </c:pt>
                <c:pt idx="9132">
                  <c:v>mD2vUNLVd1o</c:v>
                </c:pt>
                <c:pt idx="9133">
                  <c:v>QOiyM1yp3x0</c:v>
                </c:pt>
                <c:pt idx="9134">
                  <c:v>12EY75oSh7o</c:v>
                </c:pt>
                <c:pt idx="9135">
                  <c:v>bX8YyWk-CvA</c:v>
                </c:pt>
                <c:pt idx="9136">
                  <c:v>lmFvBdZ42ZY</c:v>
                </c:pt>
                <c:pt idx="9137">
                  <c:v>3TGCuKztsJ0</c:v>
                </c:pt>
                <c:pt idx="9138">
                  <c:v>IrVzTLegmPw</c:v>
                </c:pt>
                <c:pt idx="9139">
                  <c:v>OsgRm8CkZ8U</c:v>
                </c:pt>
                <c:pt idx="9140">
                  <c:v>hyh2NlI8Wq4</c:v>
                </c:pt>
                <c:pt idx="9141">
                  <c:v>hGU1ytRiG1Q</c:v>
                </c:pt>
                <c:pt idx="9142">
                  <c:v>BvdplXxv3q0</c:v>
                </c:pt>
                <c:pt idx="9143">
                  <c:v>JWZqIXbO0C0</c:v>
                </c:pt>
                <c:pt idx="9144">
                  <c:v>TjtfAPHHBeY</c:v>
                </c:pt>
                <c:pt idx="9145">
                  <c:v>m43QNwUkCUI</c:v>
                </c:pt>
                <c:pt idx="9146">
                  <c:v>nGJTLM13EMs</c:v>
                </c:pt>
                <c:pt idx="9147">
                  <c:v>Vtyyz_WEwEs</c:v>
                </c:pt>
                <c:pt idx="9148">
                  <c:v>Djvz06j84JA</c:v>
                </c:pt>
                <c:pt idx="9149">
                  <c:v>E-7pJZKSBxk</c:v>
                </c:pt>
                <c:pt idx="9150">
                  <c:v>CHO786V8kAg</c:v>
                </c:pt>
                <c:pt idx="9151">
                  <c:v>jBd2POxoHwg</c:v>
                </c:pt>
                <c:pt idx="9152">
                  <c:v>j5maoYx2_F4</c:v>
                </c:pt>
                <c:pt idx="9153">
                  <c:v>kmbLS8zWTiE</c:v>
                </c:pt>
                <c:pt idx="9154">
                  <c:v>01TgqDvqcyk</c:v>
                </c:pt>
                <c:pt idx="9155">
                  <c:v>kwhb9G0vkxY</c:v>
                </c:pt>
                <c:pt idx="9156">
                  <c:v>WDqnr5faNBg</c:v>
                </c:pt>
                <c:pt idx="9157">
                  <c:v>C6q-FM6ICcc</c:v>
                </c:pt>
                <c:pt idx="9158">
                  <c:v>V1pLr9Y74XE</c:v>
                </c:pt>
                <c:pt idx="9159">
                  <c:v>PVzPXILE-PY</c:v>
                </c:pt>
                <c:pt idx="9160">
                  <c:v>42uRF6qqBpw</c:v>
                </c:pt>
                <c:pt idx="9161">
                  <c:v>AI10HEYYv40</c:v>
                </c:pt>
                <c:pt idx="9162">
                  <c:v>0iDl4EZR3s0</c:v>
                </c:pt>
                <c:pt idx="9163">
                  <c:v>nSfdD4ag7Ac</c:v>
                </c:pt>
                <c:pt idx="9164">
                  <c:v>Lmu6pkzzHek</c:v>
                </c:pt>
                <c:pt idx="9165">
                  <c:v>MkhO-fcKkMo</c:v>
                </c:pt>
                <c:pt idx="9166">
                  <c:v>1GQ18r_kC7A</c:v>
                </c:pt>
                <c:pt idx="9167">
                  <c:v>PfCAYmC3iYg</c:v>
                </c:pt>
                <c:pt idx="9168">
                  <c:v>jfcnE5KzTYg</c:v>
                </c:pt>
                <c:pt idx="9169">
                  <c:v>6IK70-nLc_g</c:v>
                </c:pt>
                <c:pt idx="9170">
                  <c:v>0HbBPFGPSTk</c:v>
                </c:pt>
                <c:pt idx="9171">
                  <c:v>flB15nV3DEo</c:v>
                </c:pt>
                <c:pt idx="9172">
                  <c:v>DIBw9dSVKdU</c:v>
                </c:pt>
                <c:pt idx="9173">
                  <c:v>_BcYBFC6zfY</c:v>
                </c:pt>
                <c:pt idx="9174">
                  <c:v>QgpmTrkTdmc</c:v>
                </c:pt>
                <c:pt idx="9175">
                  <c:v>yxW-fNNjVrw</c:v>
                </c:pt>
                <c:pt idx="9176">
                  <c:v>GFS2YfmiPwg</c:v>
                </c:pt>
                <c:pt idx="9177">
                  <c:v>58Qy2GEdEg8</c:v>
                </c:pt>
                <c:pt idx="9178">
                  <c:v>2DtP3UTJfmo</c:v>
                </c:pt>
                <c:pt idx="9179">
                  <c:v>ygk5CFnToPg</c:v>
                </c:pt>
                <c:pt idx="9180">
                  <c:v>sJviEwS-D9M</c:v>
                </c:pt>
                <c:pt idx="9181">
                  <c:v>I1cRUx_nOjw</c:v>
                </c:pt>
                <c:pt idx="9182">
                  <c:v>GCqA_HhQLHA</c:v>
                </c:pt>
                <c:pt idx="9183">
                  <c:v>wq6Ve3M5iQ0</c:v>
                </c:pt>
                <c:pt idx="9184">
                  <c:v>pwneqDEizSE</c:v>
                </c:pt>
                <c:pt idx="9185">
                  <c:v>QS08leUQO88</c:v>
                </c:pt>
                <c:pt idx="9186">
                  <c:v>t6j-06R3B5E</c:v>
                </c:pt>
                <c:pt idx="9187">
                  <c:v>_RBKtor46RA</c:v>
                </c:pt>
                <c:pt idx="9188">
                  <c:v>O-W8nD-RiUY</c:v>
                </c:pt>
                <c:pt idx="9189">
                  <c:v>vfqlRQiDm1M</c:v>
                </c:pt>
                <c:pt idx="9190">
                  <c:v>iwsgFzInGtA</c:v>
                </c:pt>
                <c:pt idx="9191">
                  <c:v>2kI6bUdLZaw</c:v>
                </c:pt>
                <c:pt idx="9192">
                  <c:v>hRtjzD-m2vU</c:v>
                </c:pt>
                <c:pt idx="9193">
                  <c:v>DXb5jVSnV3s</c:v>
                </c:pt>
                <c:pt idx="9194">
                  <c:v>L7cdApi5vTk</c:v>
                </c:pt>
                <c:pt idx="9195">
                  <c:v>G665g-AGCGo</c:v>
                </c:pt>
                <c:pt idx="9196">
                  <c:v>papWW9424zc</c:v>
                </c:pt>
                <c:pt idx="9197">
                  <c:v>gz6QKWPpMIU</c:v>
                </c:pt>
                <c:pt idx="9198">
                  <c:v>Q4I3osqSytM</c:v>
                </c:pt>
                <c:pt idx="9199">
                  <c:v>RKR2h9J3GjQ</c:v>
                </c:pt>
                <c:pt idx="9200">
                  <c:v>_MBDzGNYsFo</c:v>
                </c:pt>
                <c:pt idx="9201">
                  <c:v>oArDgKDy3o4</c:v>
                </c:pt>
                <c:pt idx="9202">
                  <c:v>f4dp5yhdu1g</c:v>
                </c:pt>
                <c:pt idx="9203">
                  <c:v>4f20l8mdBh0</c:v>
                </c:pt>
                <c:pt idx="9204">
                  <c:v>xAJwmYwMJH8</c:v>
                </c:pt>
                <c:pt idx="9205">
                  <c:v>Ut5Sj36dZUU</c:v>
                </c:pt>
                <c:pt idx="9206">
                  <c:v>Khg8JCK6PMI</c:v>
                </c:pt>
                <c:pt idx="9207">
                  <c:v>bxUoh5YxY5s</c:v>
                </c:pt>
                <c:pt idx="9208">
                  <c:v>MKlFmkCtNUc</c:v>
                </c:pt>
                <c:pt idx="9209">
                  <c:v>_r0mH98oPlg</c:v>
                </c:pt>
                <c:pt idx="9210">
                  <c:v>wuBiAFU4aXg</c:v>
                </c:pt>
                <c:pt idx="9211">
                  <c:v>2jrb73BMAGc</c:v>
                </c:pt>
                <c:pt idx="9212">
                  <c:v>DESwPAP8DP4</c:v>
                </c:pt>
                <c:pt idx="9213">
                  <c:v>z-Tm08sJk7c</c:v>
                </c:pt>
                <c:pt idx="9214">
                  <c:v>TDQyxvbE0_Y</c:v>
                </c:pt>
                <c:pt idx="9215">
                  <c:v>coOKvrsmQiI</c:v>
                </c:pt>
                <c:pt idx="9216">
                  <c:v>ZF0R8nM8kmU</c:v>
                </c:pt>
                <c:pt idx="9217">
                  <c:v>qvkuHIPdfOs</c:v>
                </c:pt>
                <c:pt idx="9218">
                  <c:v>THvz5YqCLc4</c:v>
                </c:pt>
                <c:pt idx="9219">
                  <c:v>Uf_rqW2yTgs</c:v>
                </c:pt>
                <c:pt idx="9220">
                  <c:v>0SMKG3SRGzQ</c:v>
                </c:pt>
                <c:pt idx="9221">
                  <c:v>6VTkUDQMzx8</c:v>
                </c:pt>
                <c:pt idx="9222">
                  <c:v>YO6ywR9Y4jA</c:v>
                </c:pt>
                <c:pt idx="9223">
                  <c:v>eGJdb7azKLM</c:v>
                </c:pt>
                <c:pt idx="9224">
                  <c:v>imgLTADletc</c:v>
                </c:pt>
                <c:pt idx="9225">
                  <c:v>Y-ChSNobApI</c:v>
                </c:pt>
                <c:pt idx="9226">
                  <c:v>kZS4lt0iCqo</c:v>
                </c:pt>
                <c:pt idx="9227">
                  <c:v>s0nJ75BGcPE</c:v>
                </c:pt>
                <c:pt idx="9228">
                  <c:v>LqdXPg4ANWE</c:v>
                </c:pt>
                <c:pt idx="9229">
                  <c:v>nn-jOR_ZeBA</c:v>
                </c:pt>
                <c:pt idx="9230">
                  <c:v>3cnuB2OpG00</c:v>
                </c:pt>
                <c:pt idx="9231">
                  <c:v>Tz81pYZy-Cw</c:v>
                </c:pt>
                <c:pt idx="9232">
                  <c:v>0lbVyV0GPiM</c:v>
                </c:pt>
                <c:pt idx="9233">
                  <c:v>T52-u-m-3NU</c:v>
                </c:pt>
                <c:pt idx="9234">
                  <c:v>6fqhCSP6iJc</c:v>
                </c:pt>
                <c:pt idx="9235">
                  <c:v>Xs1-F2VncOE</c:v>
                </c:pt>
                <c:pt idx="9236">
                  <c:v>sXT3ALskww8</c:v>
                </c:pt>
                <c:pt idx="9237">
                  <c:v>q7mW4qiuiho</c:v>
                </c:pt>
                <c:pt idx="9238">
                  <c:v>fCOI-3hJKKY</c:v>
                </c:pt>
                <c:pt idx="9239">
                  <c:v>FeFEtBL4dcs</c:v>
                </c:pt>
                <c:pt idx="9240">
                  <c:v>5W8oxIAjGu8</c:v>
                </c:pt>
                <c:pt idx="9241">
                  <c:v>_mFQlRs4vic</c:v>
                </c:pt>
                <c:pt idx="9242">
                  <c:v>FT4s10MtrDg</c:v>
                </c:pt>
                <c:pt idx="9243">
                  <c:v>jhoAwRa82Us</c:v>
                </c:pt>
                <c:pt idx="9244">
                  <c:v>iG6RwZwoN8Q</c:v>
                </c:pt>
                <c:pt idx="9245">
                  <c:v>pLLF8aGHaLE</c:v>
                </c:pt>
                <c:pt idx="9246">
                  <c:v>H6eNL9yUXQU</c:v>
                </c:pt>
                <c:pt idx="9247">
                  <c:v>F7wAWX09BvU</c:v>
                </c:pt>
                <c:pt idx="9248">
                  <c:v>NfHr7Tb0ipo</c:v>
                </c:pt>
                <c:pt idx="9249">
                  <c:v>gjddkOnXQD4</c:v>
                </c:pt>
                <c:pt idx="9250">
                  <c:v>1d0xe3t87fs</c:v>
                </c:pt>
                <c:pt idx="9251">
                  <c:v>fhQaawlJPIo</c:v>
                </c:pt>
                <c:pt idx="9252">
                  <c:v>8Ah68MjWODE</c:v>
                </c:pt>
                <c:pt idx="9253">
                  <c:v>XsdbNvZnD70</c:v>
                </c:pt>
                <c:pt idx="9254">
                  <c:v>GWWHI7SE0KQ</c:v>
                </c:pt>
                <c:pt idx="9255">
                  <c:v>ZG1Su0QwPYs</c:v>
                </c:pt>
                <c:pt idx="9256">
                  <c:v>AixkpAKEerE</c:v>
                </c:pt>
                <c:pt idx="9257">
                  <c:v>xw-QSWvZjXI</c:v>
                </c:pt>
                <c:pt idx="9258">
                  <c:v>eWqdSH7d2w8</c:v>
                </c:pt>
                <c:pt idx="9259">
                  <c:v>x-ifMGA3YsE</c:v>
                </c:pt>
                <c:pt idx="9260">
                  <c:v>dggnDu2uQkg</c:v>
                </c:pt>
                <c:pt idx="9261">
                  <c:v>y9cfKYhZTgQ</c:v>
                </c:pt>
                <c:pt idx="9262">
                  <c:v>sUtEKDdmxXE</c:v>
                </c:pt>
                <c:pt idx="9263">
                  <c:v>UeybP7rjYkE</c:v>
                </c:pt>
                <c:pt idx="9264">
                  <c:v>dRl9Oj8ewh8</c:v>
                </c:pt>
                <c:pt idx="9265">
                  <c:v>plwdMoYAdI4</c:v>
                </c:pt>
                <c:pt idx="9266">
                  <c:v>M9jyvruYEJc</c:v>
                </c:pt>
                <c:pt idx="9267">
                  <c:v>4BjTHvJZ8IQ</c:v>
                </c:pt>
                <c:pt idx="9268">
                  <c:v>QOaMkRXvEIk</c:v>
                </c:pt>
                <c:pt idx="9269">
                  <c:v>MKAEoq_VHYw</c:v>
                </c:pt>
                <c:pt idx="9270">
                  <c:v>zIBjsnd9Ukc</c:v>
                </c:pt>
                <c:pt idx="9271">
                  <c:v>CeYiWpZ5svs</c:v>
                </c:pt>
                <c:pt idx="9272">
                  <c:v>1Drha8HZN_c</c:v>
                </c:pt>
                <c:pt idx="9273">
                  <c:v>jY9Q9jiqKMI</c:v>
                </c:pt>
                <c:pt idx="9274">
                  <c:v>N9fZx7ANM20</c:v>
                </c:pt>
                <c:pt idx="9275">
                  <c:v>OPG6RNNZ04M</c:v>
                </c:pt>
                <c:pt idx="9276">
                  <c:v>NPm7e6SDrpM</c:v>
                </c:pt>
                <c:pt idx="9277">
                  <c:v>bJ_xQmmdtHM</c:v>
                </c:pt>
                <c:pt idx="9278">
                  <c:v>sueMmTm-M4Y</c:v>
                </c:pt>
                <c:pt idx="9279">
                  <c:v>y_HtMHmBDHU</c:v>
                </c:pt>
                <c:pt idx="9280">
                  <c:v>hLVi_IEuLMM</c:v>
                </c:pt>
                <c:pt idx="9281">
                  <c:v>7ScAjZRJQSA</c:v>
                </c:pt>
                <c:pt idx="9282">
                  <c:v>8wVSSamFj04</c:v>
                </c:pt>
                <c:pt idx="9283">
                  <c:v>2IKely-eEPU</c:v>
                </c:pt>
                <c:pt idx="9284">
                  <c:v>7Bycm1I6N_4</c:v>
                </c:pt>
                <c:pt idx="9285">
                  <c:v>5ZhbvotyVWs</c:v>
                </c:pt>
                <c:pt idx="9286">
                  <c:v>7gpdzfuVnzk</c:v>
                </c:pt>
                <c:pt idx="9287">
                  <c:v>QQpCG_IvUOo</c:v>
                </c:pt>
                <c:pt idx="9288">
                  <c:v>w7IYQzkGZ0w</c:v>
                </c:pt>
                <c:pt idx="9289">
                  <c:v>Hv03nRrmkMM</c:v>
                </c:pt>
                <c:pt idx="9290">
                  <c:v>W6abyARVpLU</c:v>
                </c:pt>
                <c:pt idx="9291">
                  <c:v>alr8iR3Sm0U</c:v>
                </c:pt>
                <c:pt idx="9292">
                  <c:v>R016Q5YO5VE</c:v>
                </c:pt>
                <c:pt idx="9293">
                  <c:v>YAvJVMuA5I8</c:v>
                </c:pt>
                <c:pt idx="9294">
                  <c:v>CM6YFokFmg0</c:v>
                </c:pt>
                <c:pt idx="9295">
                  <c:v>ReUFPKECo-8</c:v>
                </c:pt>
                <c:pt idx="9296">
                  <c:v>1RSaPUW1W28</c:v>
                </c:pt>
                <c:pt idx="9297">
                  <c:v>fQt6mnpn1uU</c:v>
                </c:pt>
                <c:pt idx="9298">
                  <c:v>yAVaXiC-SpM</c:v>
                </c:pt>
                <c:pt idx="9299">
                  <c:v>3XdG09tHnZA</c:v>
                </c:pt>
                <c:pt idx="9300">
                  <c:v>oi8LAi3Bmj4</c:v>
                </c:pt>
                <c:pt idx="9301">
                  <c:v>c0xGHKArDm4</c:v>
                </c:pt>
                <c:pt idx="9302">
                  <c:v>GAWwOm6tArI</c:v>
                </c:pt>
                <c:pt idx="9303">
                  <c:v>dJGS5_k02rw</c:v>
                </c:pt>
                <c:pt idx="9304">
                  <c:v>nUpg2jdxieM</c:v>
                </c:pt>
                <c:pt idx="9305">
                  <c:v>5yfvTsLUazQ</c:v>
                </c:pt>
                <c:pt idx="9306">
                  <c:v>NgUGQKhaiLY</c:v>
                </c:pt>
                <c:pt idx="9307">
                  <c:v>bIHZWsfhLS8</c:v>
                </c:pt>
                <c:pt idx="9308">
                  <c:v>h3gFpuN9uZs</c:v>
                </c:pt>
                <c:pt idx="9309">
                  <c:v>vymQSw7GuC8</c:v>
                </c:pt>
                <c:pt idx="9310">
                  <c:v>NVV9I6wdoNk</c:v>
                </c:pt>
                <c:pt idx="9311">
                  <c:v>mUOk9tVHCMo</c:v>
                </c:pt>
                <c:pt idx="9312">
                  <c:v>IV38IjwHI5s</c:v>
                </c:pt>
                <c:pt idx="9313">
                  <c:v>DX3JaNiD9iI</c:v>
                </c:pt>
                <c:pt idx="9314">
                  <c:v>QSjQC5i1LP0</c:v>
                </c:pt>
                <c:pt idx="9315">
                  <c:v>_FiB4BQyQsM</c:v>
                </c:pt>
                <c:pt idx="9316">
                  <c:v>crPL74wIcaU</c:v>
                </c:pt>
                <c:pt idx="9317">
                  <c:v>dQXJP_tv1IM</c:v>
                </c:pt>
                <c:pt idx="9318">
                  <c:v>wwyj8GwqcPg</c:v>
                </c:pt>
                <c:pt idx="9319">
                  <c:v>dZE0UU58Nko</c:v>
                </c:pt>
                <c:pt idx="9320">
                  <c:v>y-rGlJqhCwQ</c:v>
                </c:pt>
                <c:pt idx="9321">
                  <c:v>y4wtk5PcIWI</c:v>
                </c:pt>
                <c:pt idx="9322">
                  <c:v>KsE7Oe2wHNI</c:v>
                </c:pt>
                <c:pt idx="9323">
                  <c:v>KNW2X4zKlkM</c:v>
                </c:pt>
                <c:pt idx="9324">
                  <c:v>ygOgBnB9cjM</c:v>
                </c:pt>
                <c:pt idx="9325">
                  <c:v>FHjTGG7OKqo</c:v>
                </c:pt>
                <c:pt idx="9326">
                  <c:v>Ztbm9G0EySU</c:v>
                </c:pt>
                <c:pt idx="9327">
                  <c:v>x99CPHuwWho</c:v>
                </c:pt>
                <c:pt idx="9328">
                  <c:v>07noZhQ5tGM</c:v>
                </c:pt>
                <c:pt idx="9329">
                  <c:v>Vqn-oc7phdc</c:v>
                </c:pt>
                <c:pt idx="9330">
                  <c:v>5NeUjjglMqE</c:v>
                </c:pt>
                <c:pt idx="9331">
                  <c:v>ntBIQF7TOW4</c:v>
                </c:pt>
                <c:pt idx="9332">
                  <c:v>i39u2y-L38c</c:v>
                </c:pt>
                <c:pt idx="9333">
                  <c:v>bpHw9kWH4bM</c:v>
                </c:pt>
                <c:pt idx="9334">
                  <c:v>vVOHWYEbVMM</c:v>
                </c:pt>
                <c:pt idx="9335">
                  <c:v>4L-BPQVZYXM</c:v>
                </c:pt>
                <c:pt idx="9336">
                  <c:v>CWG9HGBSdZA</c:v>
                </c:pt>
                <c:pt idx="9337">
                  <c:v>2byW16U3tmM</c:v>
                </c:pt>
                <c:pt idx="9338">
                  <c:v>WvOwrLP6Qgs</c:v>
                </c:pt>
                <c:pt idx="9339">
                  <c:v>HFCfYCewHuA</c:v>
                </c:pt>
                <c:pt idx="9340">
                  <c:v>XGM3TX3g3IQ</c:v>
                </c:pt>
                <c:pt idx="9341">
                  <c:v>zqJl8u8yFmc</c:v>
                </c:pt>
                <c:pt idx="9342">
                  <c:v>cSp1dM2Vj48</c:v>
                </c:pt>
                <c:pt idx="9343">
                  <c:v>DNRhS8F5Jds</c:v>
                </c:pt>
                <c:pt idx="9344">
                  <c:v>G-ghxQ-09lA</c:v>
                </c:pt>
                <c:pt idx="9345">
                  <c:v>t_vpgs7aDco</c:v>
                </c:pt>
                <c:pt idx="9346">
                  <c:v>VRJmcxCrAOA</c:v>
                </c:pt>
                <c:pt idx="9347">
                  <c:v>E0rSeGP0nIg</c:v>
                </c:pt>
                <c:pt idx="9348">
                  <c:v>5JjPfpSrtvY</c:v>
                </c:pt>
                <c:pt idx="9349">
                  <c:v>QAwugvwTPEs</c:v>
                </c:pt>
                <c:pt idx="9350">
                  <c:v>BASh7eNGciw</c:v>
                </c:pt>
                <c:pt idx="9351">
                  <c:v>kGyO2J94gno</c:v>
                </c:pt>
                <c:pt idx="9352">
                  <c:v>UyDZofuB0zk</c:v>
                </c:pt>
                <c:pt idx="9353">
                  <c:v>d_vMkYoblMU</c:v>
                </c:pt>
                <c:pt idx="9354">
                  <c:v>NiBIt4CuShY</c:v>
                </c:pt>
                <c:pt idx="9355">
                  <c:v>S7b6AzisWUU</c:v>
                </c:pt>
                <c:pt idx="9356">
                  <c:v>aaVPh1Qr_t4</c:v>
                </c:pt>
                <c:pt idx="9357">
                  <c:v>sPQ-7mdeuHY</c:v>
                </c:pt>
                <c:pt idx="9358">
                  <c:v>StVc9S6NYV8</c:v>
                </c:pt>
                <c:pt idx="9359">
                  <c:v>NEGQ_j5q8mI</c:v>
                </c:pt>
                <c:pt idx="9360">
                  <c:v>rJ6SyvwnPd0</c:v>
                </c:pt>
                <c:pt idx="9361">
                  <c:v>Nx0CsfFIhPs</c:v>
                </c:pt>
                <c:pt idx="9362">
                  <c:v>DvDty9y-8Gc</c:v>
                </c:pt>
                <c:pt idx="9363">
                  <c:v>yOwtZcu3KoY</c:v>
                </c:pt>
                <c:pt idx="9364">
                  <c:v>jrAhlUJx_b0</c:v>
                </c:pt>
                <c:pt idx="9365">
                  <c:v>h32xfb94jME</c:v>
                </c:pt>
                <c:pt idx="9366">
                  <c:v>_qgRouWexfA</c:v>
                </c:pt>
                <c:pt idx="9367">
                  <c:v>31_E5kdnL2k</c:v>
                </c:pt>
                <c:pt idx="9368">
                  <c:v>q_UWyjH41tw</c:v>
                </c:pt>
                <c:pt idx="9369">
                  <c:v>bmzt4R4qnEg</c:v>
                </c:pt>
                <c:pt idx="9370">
                  <c:v>t-3rtU-91OU</c:v>
                </c:pt>
                <c:pt idx="9371">
                  <c:v>OFkobTtZryY</c:v>
                </c:pt>
                <c:pt idx="9372">
                  <c:v>BJ8vuLnbroA</c:v>
                </c:pt>
                <c:pt idx="9373">
                  <c:v>QZ3lMmnwV-8</c:v>
                </c:pt>
                <c:pt idx="9374">
                  <c:v>Hfr2EqVffas</c:v>
                </c:pt>
                <c:pt idx="9375">
                  <c:v>ZrpyTdNGXBE</c:v>
                </c:pt>
                <c:pt idx="9376">
                  <c:v>7jBuObyGyVk</c:v>
                </c:pt>
                <c:pt idx="9377">
                  <c:v>WGD8XAcgMe8</c:v>
                </c:pt>
                <c:pt idx="9378">
                  <c:v>X68h1bMCYcY</c:v>
                </c:pt>
                <c:pt idx="9379">
                  <c:v>gePf4OSO-n8</c:v>
                </c:pt>
                <c:pt idx="9380">
                  <c:v>2RMOcQeQAkU</c:v>
                </c:pt>
                <c:pt idx="9381">
                  <c:v>JqLfeYHI0GU</c:v>
                </c:pt>
                <c:pt idx="9382">
                  <c:v>n8ay7BreF2g</c:v>
                </c:pt>
                <c:pt idx="9383">
                  <c:v>aO-8bSSkFyM</c:v>
                </c:pt>
                <c:pt idx="9384">
                  <c:v>9VehNeSAnrs</c:v>
                </c:pt>
                <c:pt idx="9385">
                  <c:v>dBJ2qjOtbgU</c:v>
                </c:pt>
                <c:pt idx="9386">
                  <c:v>xwPrIeLF0SU</c:v>
                </c:pt>
                <c:pt idx="9387">
                  <c:v>4Ybp3OUOvjg</c:v>
                </c:pt>
                <c:pt idx="9388">
                  <c:v>nOYfrLBYX_4</c:v>
                </c:pt>
                <c:pt idx="9389">
                  <c:v>79W4w1iNPAg</c:v>
                </c:pt>
                <c:pt idx="9390">
                  <c:v>Pvi-aICt3Tg</c:v>
                </c:pt>
                <c:pt idx="9391">
                  <c:v>z5_Bn44WJN4</c:v>
                </c:pt>
                <c:pt idx="9392">
                  <c:v>yNW5HMX_hC0</c:v>
                </c:pt>
                <c:pt idx="9393">
                  <c:v>GBSggV22Wrc</c:v>
                </c:pt>
                <c:pt idx="9394">
                  <c:v>hWQiXv0sn9Y</c:v>
                </c:pt>
                <c:pt idx="9395">
                  <c:v>_RTMvAhKtAc</c:v>
                </c:pt>
                <c:pt idx="9396">
                  <c:v>NFRFEGfN5eU</c:v>
                </c:pt>
                <c:pt idx="9397">
                  <c:v>1p92qsAXLJI</c:v>
                </c:pt>
                <c:pt idx="9398">
                  <c:v>UvzJHCHJhE4</c:v>
                </c:pt>
                <c:pt idx="9399">
                  <c:v>QE627i0jknA</c:v>
                </c:pt>
                <c:pt idx="9400">
                  <c:v>FtPSB7wPdJo</c:v>
                </c:pt>
                <c:pt idx="9401">
                  <c:v>WSrlM21FxFk</c:v>
                </c:pt>
                <c:pt idx="9402">
                  <c:v>MO8_w7npLd8</c:v>
                </c:pt>
                <c:pt idx="9403">
                  <c:v>F_yxAD6lhQ0</c:v>
                </c:pt>
                <c:pt idx="9404">
                  <c:v>EnbMmUyxoMM</c:v>
                </c:pt>
                <c:pt idx="9405">
                  <c:v>pGilen3BJ-g</c:v>
                </c:pt>
                <c:pt idx="9406">
                  <c:v>pJzxufYzJfA</c:v>
                </c:pt>
                <c:pt idx="9407">
                  <c:v>c9iebv6pvGA</c:v>
                </c:pt>
                <c:pt idx="9408">
                  <c:v>OK297-PAEs0</c:v>
                </c:pt>
                <c:pt idx="9409">
                  <c:v>0mdP_YyqYio</c:v>
                </c:pt>
                <c:pt idx="9410">
                  <c:v>wKt1nDLEygc</c:v>
                </c:pt>
                <c:pt idx="9411">
                  <c:v>gKQBh9C8pwY</c:v>
                </c:pt>
                <c:pt idx="9412">
                  <c:v>Prb_osSVE0M</c:v>
                </c:pt>
                <c:pt idx="9413">
                  <c:v>FT8k0VVjLek</c:v>
                </c:pt>
                <c:pt idx="9414">
                  <c:v>1dNK7Fjpm8Y</c:v>
                </c:pt>
                <c:pt idx="9415">
                  <c:v>CwA9Doz-ZCQ</c:v>
                </c:pt>
                <c:pt idx="9416">
                  <c:v>VImtsyYmCjs</c:v>
                </c:pt>
                <c:pt idx="9417">
                  <c:v>40YSAPmSSyw</c:v>
                </c:pt>
                <c:pt idx="9418">
                  <c:v>K-UbMxq2o5k</c:v>
                </c:pt>
                <c:pt idx="9419">
                  <c:v>lX-4rhwLs3c</c:v>
                </c:pt>
                <c:pt idx="9420">
                  <c:v>mvppwULNJLo</c:v>
                </c:pt>
                <c:pt idx="9421">
                  <c:v>PtquZL4whd0</c:v>
                </c:pt>
                <c:pt idx="9422">
                  <c:v>WDiK14qI3pQ</c:v>
                </c:pt>
                <c:pt idx="9423">
                  <c:v>ViEZJa1JNjE</c:v>
                </c:pt>
                <c:pt idx="9424">
                  <c:v>5hpkINjCf7A</c:v>
                </c:pt>
                <c:pt idx="9425">
                  <c:v>MZO8IgL2mN4</c:v>
                </c:pt>
                <c:pt idx="9426">
                  <c:v>3AhGp3ELXUM</c:v>
                </c:pt>
                <c:pt idx="9427">
                  <c:v>5ly4eC-U4P4</c:v>
                </c:pt>
                <c:pt idx="9428">
                  <c:v>T37rjrt98q8</c:v>
                </c:pt>
                <c:pt idx="9429">
                  <c:v>dcii8lk5xQU</c:v>
                </c:pt>
                <c:pt idx="9430">
                  <c:v>EHlZQr-dbIQ</c:v>
                </c:pt>
                <c:pt idx="9431">
                  <c:v>MjnQHnlIZ8U</c:v>
                </c:pt>
                <c:pt idx="9432">
                  <c:v>SN_sa-BBugU</c:v>
                </c:pt>
                <c:pt idx="9433">
                  <c:v>nvOrYzltjb0</c:v>
                </c:pt>
                <c:pt idx="9434">
                  <c:v>Op81YCCo69A</c:v>
                </c:pt>
                <c:pt idx="9435">
                  <c:v>C2YqFvjTG84</c:v>
                </c:pt>
                <c:pt idx="9436">
                  <c:v>sRfp-Zlj6QY</c:v>
                </c:pt>
                <c:pt idx="9437">
                  <c:v>2vxDqHrXLzs</c:v>
                </c:pt>
                <c:pt idx="9438">
                  <c:v>DfeScRY4jd4</c:v>
                </c:pt>
                <c:pt idx="9439">
                  <c:v>tMJM6B4HHt8</c:v>
                </c:pt>
                <c:pt idx="9440">
                  <c:v>4hyWFjCY60o</c:v>
                </c:pt>
                <c:pt idx="9441">
                  <c:v>qD-ofY9niOs</c:v>
                </c:pt>
                <c:pt idx="9442">
                  <c:v>I8wqqsoc7b0</c:v>
                </c:pt>
                <c:pt idx="9443">
                  <c:v>x6LKJjIhUEs</c:v>
                </c:pt>
                <c:pt idx="9444">
                  <c:v>3R_a-waj0sA</c:v>
                </c:pt>
                <c:pt idx="9445">
                  <c:v>5000ZcHiMws</c:v>
                </c:pt>
                <c:pt idx="9446">
                  <c:v>sT1an-dH94w</c:v>
                </c:pt>
                <c:pt idx="9447">
                  <c:v>ZDz89bDGT0k</c:v>
                </c:pt>
                <c:pt idx="9448">
                  <c:v>AC0Z5lmxJmU</c:v>
                </c:pt>
                <c:pt idx="9449">
                  <c:v>M8stuApKzjI</c:v>
                </c:pt>
                <c:pt idx="9450">
                  <c:v>FFL3h6ZTCFw</c:v>
                </c:pt>
                <c:pt idx="9451">
                  <c:v>8MfCjooa_cU</c:v>
                </c:pt>
                <c:pt idx="9452">
                  <c:v>cZpcFSo3Wok</c:v>
                </c:pt>
                <c:pt idx="9453">
                  <c:v>wpsEPx7wBVM</c:v>
                </c:pt>
                <c:pt idx="9454">
                  <c:v>uxucV_iwovA</c:v>
                </c:pt>
                <c:pt idx="9455">
                  <c:v>ZCDfLtCOeEw</c:v>
                </c:pt>
                <c:pt idx="9456">
                  <c:v>uNiHqAbM4Zo</c:v>
                </c:pt>
                <c:pt idx="9457">
                  <c:v>QPQnmtPYl8w</c:v>
                </c:pt>
                <c:pt idx="9458">
                  <c:v>zRVjJknfEcI</c:v>
                </c:pt>
                <c:pt idx="9459">
                  <c:v>gUAftlPaz7M</c:v>
                </c:pt>
                <c:pt idx="9460">
                  <c:v>mnfClFIW41c</c:v>
                </c:pt>
                <c:pt idx="9461">
                  <c:v>59NnPdb6Yhg</c:v>
                </c:pt>
                <c:pt idx="9462">
                  <c:v>yDP2Bp9P2o8</c:v>
                </c:pt>
                <c:pt idx="9463">
                  <c:v>kCDSge-Wsgw</c:v>
                </c:pt>
                <c:pt idx="9464">
                  <c:v>rN1neNjix-A</c:v>
                </c:pt>
                <c:pt idx="9465">
                  <c:v>lPSd9gkcjgQ</c:v>
                </c:pt>
                <c:pt idx="9466">
                  <c:v>7yTWI873yfg</c:v>
                </c:pt>
                <c:pt idx="9467">
                  <c:v>LZOgyxzYZSE</c:v>
                </c:pt>
                <c:pt idx="9468">
                  <c:v>ES-aN5E0GTo</c:v>
                </c:pt>
                <c:pt idx="9469">
                  <c:v>3KJ0e6jj-ds</c:v>
                </c:pt>
                <c:pt idx="9470">
                  <c:v>NN5ZLwNpvU8</c:v>
                </c:pt>
                <c:pt idx="9471">
                  <c:v>bFcHu8jCBRw</c:v>
                </c:pt>
                <c:pt idx="9472">
                  <c:v>n83E1riKbCM</c:v>
                </c:pt>
                <c:pt idx="9473">
                  <c:v>pWxYQ_RojgE</c:v>
                </c:pt>
                <c:pt idx="9474">
                  <c:v>HKXg-GXEOzI</c:v>
                </c:pt>
                <c:pt idx="9475">
                  <c:v>RmP4z1WTgEc</c:v>
                </c:pt>
                <c:pt idx="9476">
                  <c:v>XfMfePkc20M</c:v>
                </c:pt>
                <c:pt idx="9477">
                  <c:v>IBVo8dfqTBc</c:v>
                </c:pt>
                <c:pt idx="9478">
                  <c:v>gAAp0tQkvIA</c:v>
                </c:pt>
                <c:pt idx="9479">
                  <c:v>hPkzZO4nT6Q</c:v>
                </c:pt>
                <c:pt idx="9480">
                  <c:v>TcdWr9ikx4g</c:v>
                </c:pt>
                <c:pt idx="9481">
                  <c:v>lbtf3yJZ61o</c:v>
                </c:pt>
                <c:pt idx="9482">
                  <c:v>ILfL6fA2VBU</c:v>
                </c:pt>
                <c:pt idx="9483">
                  <c:v>G0ZanmNfw6A</c:v>
                </c:pt>
                <c:pt idx="9484">
                  <c:v>Oiu7BO8dOFE</c:v>
                </c:pt>
                <c:pt idx="9485">
                  <c:v>r7FtF1NGGWw</c:v>
                </c:pt>
                <c:pt idx="9486">
                  <c:v>C0UHXrLUFd0</c:v>
                </c:pt>
                <c:pt idx="9487">
                  <c:v>6kxx0OCQR38</c:v>
                </c:pt>
                <c:pt idx="9488">
                  <c:v>xVCwBWTU8L0</c:v>
                </c:pt>
                <c:pt idx="9489">
                  <c:v>NhJPeWiHOhY</c:v>
                </c:pt>
                <c:pt idx="9490">
                  <c:v>Ckdwsx3mWxA</c:v>
                </c:pt>
                <c:pt idx="9491">
                  <c:v>8Abu_lCL6c0</c:v>
                </c:pt>
                <c:pt idx="9492">
                  <c:v>0fFw-q98GQY</c:v>
                </c:pt>
                <c:pt idx="9493">
                  <c:v>S3tGLg27NtA</c:v>
                </c:pt>
                <c:pt idx="9494">
                  <c:v>aa3dGfWCouY</c:v>
                </c:pt>
                <c:pt idx="9495">
                  <c:v>lmD9PzIPRv4</c:v>
                </c:pt>
                <c:pt idx="9496">
                  <c:v>dR-n0nuIbB4</c:v>
                </c:pt>
                <c:pt idx="9497">
                  <c:v>UlNgIRaGumc</c:v>
                </c:pt>
                <c:pt idx="9498">
                  <c:v>kG015apY7E8</c:v>
                </c:pt>
                <c:pt idx="9499">
                  <c:v>IMzcFMu0phg</c:v>
                </c:pt>
                <c:pt idx="9500">
                  <c:v>WpEjZALEPVc</c:v>
                </c:pt>
                <c:pt idx="9501">
                  <c:v>kcrXoxnRuCA</c:v>
                </c:pt>
                <c:pt idx="9502">
                  <c:v>vAg-Wx_6Km4</c:v>
                </c:pt>
                <c:pt idx="9503">
                  <c:v>N8YXau_iwbY</c:v>
                </c:pt>
                <c:pt idx="9504">
                  <c:v>FAs36FIRAzY</c:v>
                </c:pt>
                <c:pt idx="9505">
                  <c:v>fRGQg1PO6Ys</c:v>
                </c:pt>
                <c:pt idx="9506">
                  <c:v>eszAgtg-Z9U</c:v>
                </c:pt>
                <c:pt idx="9507">
                  <c:v>_Swzcu4en3s</c:v>
                </c:pt>
                <c:pt idx="9508">
                  <c:v>FkjQR6NacGw</c:v>
                </c:pt>
                <c:pt idx="9509">
                  <c:v>6tTwGKMJz4M</c:v>
                </c:pt>
                <c:pt idx="9510">
                  <c:v>bF_naHpa-T4</c:v>
                </c:pt>
                <c:pt idx="9511">
                  <c:v>JATYGQrOXG4</c:v>
                </c:pt>
                <c:pt idx="9512">
                  <c:v>pnD-jQSlpyA</c:v>
                </c:pt>
                <c:pt idx="9513">
                  <c:v>J6OKGBrGU3g</c:v>
                </c:pt>
                <c:pt idx="9514">
                  <c:v>wibhwQ5OpWY</c:v>
                </c:pt>
                <c:pt idx="9515">
                  <c:v>d2uL4ykPr2c</c:v>
                </c:pt>
                <c:pt idx="9516">
                  <c:v>5JaaLKkeotE</c:v>
                </c:pt>
                <c:pt idx="9517">
                  <c:v>YZ5txqs-1mc</c:v>
                </c:pt>
                <c:pt idx="9518">
                  <c:v>qF_0rY2e18A</c:v>
                </c:pt>
                <c:pt idx="9519">
                  <c:v>JLi4NGNQIkE</c:v>
                </c:pt>
                <c:pt idx="9520">
                  <c:v>9x2mzuVNuVI</c:v>
                </c:pt>
                <c:pt idx="9521">
                  <c:v>UJtVhPkIE28</c:v>
                </c:pt>
                <c:pt idx="9522">
                  <c:v>K_yddF7QnfQ</c:v>
                </c:pt>
                <c:pt idx="9523">
                  <c:v>3ncMdLwPGMk</c:v>
                </c:pt>
                <c:pt idx="9524">
                  <c:v>F5B9jmB_4oM</c:v>
                </c:pt>
                <c:pt idx="9525">
                  <c:v>L0WolaMs9qk</c:v>
                </c:pt>
                <c:pt idx="9526">
                  <c:v>FP1-zufDZiw</c:v>
                </c:pt>
                <c:pt idx="9527">
                  <c:v>DK35sq28Pms</c:v>
                </c:pt>
                <c:pt idx="9528">
                  <c:v>WtK4VJS4Jvw</c:v>
                </c:pt>
                <c:pt idx="9529">
                  <c:v>U_El6nBlsME</c:v>
                </c:pt>
                <c:pt idx="9530">
                  <c:v>nYnEd2LmPuI</c:v>
                </c:pt>
                <c:pt idx="9531">
                  <c:v>6JymCwpTnS8</c:v>
                </c:pt>
                <c:pt idx="9532">
                  <c:v>5NSkAuUQq5Q</c:v>
                </c:pt>
                <c:pt idx="9533">
                  <c:v>3VJbVdhdkR0</c:v>
                </c:pt>
                <c:pt idx="9534">
                  <c:v>FAG0G7y7Wo0</c:v>
                </c:pt>
                <c:pt idx="9535">
                  <c:v>kQzefga4v6c</c:v>
                </c:pt>
                <c:pt idx="9536">
                  <c:v>dKj1h3WJHE0</c:v>
                </c:pt>
                <c:pt idx="9537">
                  <c:v>Ztbw3tz47JI</c:v>
                </c:pt>
                <c:pt idx="9538">
                  <c:v>_7rvYV_YmaQ</c:v>
                </c:pt>
                <c:pt idx="9539">
                  <c:v>BAB6WWROXn8</c:v>
                </c:pt>
                <c:pt idx="9540">
                  <c:v>MhZ7Zepw3Gg</c:v>
                </c:pt>
                <c:pt idx="9541">
                  <c:v>FFsp5b4AUTE</c:v>
                </c:pt>
                <c:pt idx="9542">
                  <c:v>gU1RxhTB71E</c:v>
                </c:pt>
                <c:pt idx="9543">
                  <c:v>Xwseq5D77GM</c:v>
                </c:pt>
                <c:pt idx="9544">
                  <c:v>GlngwhWaLBs</c:v>
                </c:pt>
                <c:pt idx="9545">
                  <c:v>LFSacMbImys</c:v>
                </c:pt>
                <c:pt idx="9546">
                  <c:v>gR0pSSISaVk</c:v>
                </c:pt>
                <c:pt idx="9547">
                  <c:v>UsciN7COX1g</c:v>
                </c:pt>
                <c:pt idx="9548">
                  <c:v>E9pIhue2lSU</c:v>
                </c:pt>
                <c:pt idx="9549">
                  <c:v>d0NNTQLLVQY</c:v>
                </c:pt>
                <c:pt idx="9550">
                  <c:v>GJ5GBUpLCZE</c:v>
                </c:pt>
                <c:pt idx="9551">
                  <c:v>oDDqFC2OUKM</c:v>
                </c:pt>
                <c:pt idx="9552">
                  <c:v>fFIg8WbeiUw</c:v>
                </c:pt>
                <c:pt idx="9553">
                  <c:v>EV8E6P54dLU</c:v>
                </c:pt>
                <c:pt idx="9554">
                  <c:v>UhC0uD7aQlA</c:v>
                </c:pt>
                <c:pt idx="9555">
                  <c:v>yV1EgznI6x4</c:v>
                </c:pt>
                <c:pt idx="9556">
                  <c:v>8uxf80ma1SM</c:v>
                </c:pt>
                <c:pt idx="9557">
                  <c:v>8YW59mzQY3Q</c:v>
                </c:pt>
                <c:pt idx="9558">
                  <c:v>N4SOcT35x5Q</c:v>
                </c:pt>
                <c:pt idx="9559">
                  <c:v>so0ccfs-psI</c:v>
                </c:pt>
                <c:pt idx="9560">
                  <c:v>dOSCZngPYWg</c:v>
                </c:pt>
                <c:pt idx="9561">
                  <c:v>f6Mtsuj4z7A</c:v>
                </c:pt>
                <c:pt idx="9562">
                  <c:v>jey9-k8rp3I</c:v>
                </c:pt>
                <c:pt idx="9563">
                  <c:v>1lTXwHAEdCo</c:v>
                </c:pt>
                <c:pt idx="9564">
                  <c:v>Y00cvQP9oL4</c:v>
                </c:pt>
                <c:pt idx="9565">
                  <c:v>9qMbaOzubCc</c:v>
                </c:pt>
                <c:pt idx="9566">
                  <c:v>bmB2M99-WyU</c:v>
                </c:pt>
                <c:pt idx="9567">
                  <c:v>xJVa_iaLAAw</c:v>
                </c:pt>
                <c:pt idx="9568">
                  <c:v>H62xAKds9_g</c:v>
                </c:pt>
                <c:pt idx="9569">
                  <c:v>TgUEYgWypDo</c:v>
                </c:pt>
                <c:pt idx="9570">
                  <c:v>g5XDlrfSxJE</c:v>
                </c:pt>
                <c:pt idx="9571">
                  <c:v>TMyEcyNXjTs</c:v>
                </c:pt>
                <c:pt idx="9572">
                  <c:v>hDAfY-NdQyA</c:v>
                </c:pt>
                <c:pt idx="9573">
                  <c:v>ymQAkH7B43Q</c:v>
                </c:pt>
                <c:pt idx="9574">
                  <c:v>mXQuto1fMp4</c:v>
                </c:pt>
                <c:pt idx="9575">
                  <c:v>SZHVdcFuH-0</c:v>
                </c:pt>
                <c:pt idx="9576">
                  <c:v>D7EQSnpA-Pk</c:v>
                </c:pt>
                <c:pt idx="9577">
                  <c:v>3MTCSll3KGU</c:v>
                </c:pt>
                <c:pt idx="9578">
                  <c:v>efpUCPITNmw</c:v>
                </c:pt>
                <c:pt idx="9579">
                  <c:v>xM5y92gT_cI</c:v>
                </c:pt>
                <c:pt idx="9580">
                  <c:v>rXw8hpiXAmk</c:v>
                </c:pt>
                <c:pt idx="9581">
                  <c:v>_xyudTYEglw</c:v>
                </c:pt>
                <c:pt idx="9582">
                  <c:v>CfLCQ7UV7JE</c:v>
                </c:pt>
                <c:pt idx="9583">
                  <c:v>AHyFhiew8U4</c:v>
                </c:pt>
                <c:pt idx="9584">
                  <c:v>Lef-jgtKIZE</c:v>
                </c:pt>
                <c:pt idx="9585">
                  <c:v>3FbkGQF31i8</c:v>
                </c:pt>
                <c:pt idx="9586">
                  <c:v>Hsbd0ebtCF4</c:v>
                </c:pt>
                <c:pt idx="9587">
                  <c:v>k2sFR6O6AQE</c:v>
                </c:pt>
                <c:pt idx="9588">
                  <c:v>PmiEtQT8TpI</c:v>
                </c:pt>
                <c:pt idx="9589">
                  <c:v>1dvqUIIsU84</c:v>
                </c:pt>
                <c:pt idx="9590">
                  <c:v>X7azjtgdDrs</c:v>
                </c:pt>
                <c:pt idx="9591">
                  <c:v>ycPfmwVZ5DM</c:v>
                </c:pt>
                <c:pt idx="9592">
                  <c:v>1NiaLgGM5OE</c:v>
                </c:pt>
                <c:pt idx="9593">
                  <c:v>hnuaKesCOO8</c:v>
                </c:pt>
                <c:pt idx="9594">
                  <c:v>CeZA7pJVlGE</c:v>
                </c:pt>
                <c:pt idx="9595">
                  <c:v>NHTeeLj90U8</c:v>
                </c:pt>
                <c:pt idx="9596">
                  <c:v>OUYWwyyks_Q</c:v>
                </c:pt>
                <c:pt idx="9597">
                  <c:v>ZjR0Iq_OAI8</c:v>
                </c:pt>
                <c:pt idx="9598">
                  <c:v>3rOhInir4cQ</c:v>
                </c:pt>
                <c:pt idx="9599">
                  <c:v>A2XRrzywNUg</c:v>
                </c:pt>
                <c:pt idx="9600">
                  <c:v>kIPMpYPy2rE</c:v>
                </c:pt>
                <c:pt idx="9601">
                  <c:v>Nrt6AFRLlCE</c:v>
                </c:pt>
                <c:pt idx="9602">
                  <c:v>KIvt-5g_lSM</c:v>
                </c:pt>
                <c:pt idx="9603">
                  <c:v>B35Fa0oLHFk</c:v>
                </c:pt>
                <c:pt idx="9604">
                  <c:v>Rc3iB4NYRnc</c:v>
                </c:pt>
                <c:pt idx="9605">
                  <c:v>UwNOh0m6r-Y</c:v>
                </c:pt>
                <c:pt idx="9606">
                  <c:v>nfxnAMCo5DI</c:v>
                </c:pt>
                <c:pt idx="9607">
                  <c:v>RM2fOilqTfc</c:v>
                </c:pt>
                <c:pt idx="9608">
                  <c:v>7B2x2VaUgD4</c:v>
                </c:pt>
                <c:pt idx="9609">
                  <c:v>GaPmn5IQ6C0</c:v>
                </c:pt>
                <c:pt idx="9610">
                  <c:v>yv2ZFlsQQAQ</c:v>
                </c:pt>
                <c:pt idx="9611">
                  <c:v>S82xXEK7kPc</c:v>
                </c:pt>
                <c:pt idx="9612">
                  <c:v>X422F2tkEcE</c:v>
                </c:pt>
                <c:pt idx="9613">
                  <c:v>uJSIeyTEtj8</c:v>
                </c:pt>
                <c:pt idx="9614">
                  <c:v>uGWvhz5D4_A</c:v>
                </c:pt>
                <c:pt idx="9615">
                  <c:v>ZPcKhaB9wHQ</c:v>
                </c:pt>
                <c:pt idx="9616">
                  <c:v>QyWmSYy4m6k</c:v>
                </c:pt>
                <c:pt idx="9617">
                  <c:v>mHj98BB4iTo</c:v>
                </c:pt>
                <c:pt idx="9618">
                  <c:v>LiMNdmBaqCY</c:v>
                </c:pt>
                <c:pt idx="9619">
                  <c:v>7oydudR1-54</c:v>
                </c:pt>
                <c:pt idx="9620">
                  <c:v>k4IDt7j6NW8</c:v>
                </c:pt>
                <c:pt idx="9621">
                  <c:v>btPWMsuzduw</c:v>
                </c:pt>
                <c:pt idx="9622">
                  <c:v>4HYWIAeGlSw</c:v>
                </c:pt>
                <c:pt idx="9623">
                  <c:v>TuE4m_V5y1s</c:v>
                </c:pt>
                <c:pt idx="9624">
                  <c:v>z8GGQHCwpAI</c:v>
                </c:pt>
                <c:pt idx="9625">
                  <c:v>xKLN3z21Eac</c:v>
                </c:pt>
                <c:pt idx="9626">
                  <c:v>s5ajjI1qRes</c:v>
                </c:pt>
                <c:pt idx="9627">
                  <c:v>Lss1tP90iOc</c:v>
                </c:pt>
                <c:pt idx="9628">
                  <c:v>9Z5ruPWooik</c:v>
                </c:pt>
                <c:pt idx="9629">
                  <c:v>tVckmXQCuXI</c:v>
                </c:pt>
                <c:pt idx="9630">
                  <c:v>UVrzAzqX9SM</c:v>
                </c:pt>
                <c:pt idx="9631">
                  <c:v>gHitoRnF8mk</c:v>
                </c:pt>
                <c:pt idx="9632">
                  <c:v>XKh8R_FHqwo</c:v>
                </c:pt>
                <c:pt idx="9633">
                  <c:v>Txd2-qx2pjg</c:v>
                </c:pt>
                <c:pt idx="9634">
                  <c:v>_gQ5vUTYc3w</c:v>
                </c:pt>
                <c:pt idx="9635">
                  <c:v>0msbD6v6INM</c:v>
                </c:pt>
                <c:pt idx="9636">
                  <c:v>kFC38sOi4Oo</c:v>
                </c:pt>
                <c:pt idx="9637">
                  <c:v>kpIATnW_Xqk</c:v>
                </c:pt>
                <c:pt idx="9638">
                  <c:v>uckszooobng</c:v>
                </c:pt>
                <c:pt idx="9639">
                  <c:v>hIXHb5rjgtA</c:v>
                </c:pt>
                <c:pt idx="9640">
                  <c:v>ayjWr_0gQws</c:v>
                </c:pt>
                <c:pt idx="9641">
                  <c:v>bV9rS5aR7rc</c:v>
                </c:pt>
                <c:pt idx="9642">
                  <c:v>iN0_Oo2o0dA</c:v>
                </c:pt>
                <c:pt idx="9643">
                  <c:v>W58UliRrnDY</c:v>
                </c:pt>
                <c:pt idx="9644">
                  <c:v>TVLz3Zv90Tc</c:v>
                </c:pt>
                <c:pt idx="9645">
                  <c:v>i8AUGPMwmKk</c:v>
                </c:pt>
                <c:pt idx="9646">
                  <c:v>9svDaqOVM7s</c:v>
                </c:pt>
                <c:pt idx="9647">
                  <c:v>Tp-QcF-jRqE</c:v>
                </c:pt>
                <c:pt idx="9648">
                  <c:v>lB4KCWx96cg</c:v>
                </c:pt>
                <c:pt idx="9649">
                  <c:v>rQURvVkEK24</c:v>
                </c:pt>
                <c:pt idx="9650">
                  <c:v>G_W3xITr6k8</c:v>
                </c:pt>
                <c:pt idx="9651">
                  <c:v>YV1WcFtAebY</c:v>
                </c:pt>
                <c:pt idx="9652">
                  <c:v>CtF3Fg9d7m0</c:v>
                </c:pt>
                <c:pt idx="9653">
                  <c:v>a9pVrfZhq7c</c:v>
                </c:pt>
                <c:pt idx="9654">
                  <c:v>SGSAWd_c4_E</c:v>
                </c:pt>
                <c:pt idx="9655">
                  <c:v>zX8qgp8DvfM</c:v>
                </c:pt>
                <c:pt idx="9656">
                  <c:v>OsTbJ1rIo4U</c:v>
                </c:pt>
                <c:pt idx="9657">
                  <c:v>QehTt72-e6A</c:v>
                </c:pt>
                <c:pt idx="9658">
                  <c:v>TKwA-wBKXkU</c:v>
                </c:pt>
                <c:pt idx="9659">
                  <c:v>HrQ7pcE72I0</c:v>
                </c:pt>
                <c:pt idx="9660">
                  <c:v>MQsebpEX1hQ</c:v>
                </c:pt>
                <c:pt idx="9661">
                  <c:v>TGxBmuU5NkY</c:v>
                </c:pt>
                <c:pt idx="9662">
                  <c:v>EleYzcAwE8Q</c:v>
                </c:pt>
                <c:pt idx="9663">
                  <c:v>46QJXZJvC-w</c:v>
                </c:pt>
                <c:pt idx="9664">
                  <c:v>RKn2lvCi2A0</c:v>
                </c:pt>
                <c:pt idx="9665">
                  <c:v>hcQdBcwR4PI</c:v>
                </c:pt>
                <c:pt idx="9666">
                  <c:v>a5RS1nBD03E</c:v>
                </c:pt>
                <c:pt idx="9667">
                  <c:v>Fa_wN6O-eQo</c:v>
                </c:pt>
                <c:pt idx="9668">
                  <c:v>3QLwwm8X7Hs</c:v>
                </c:pt>
                <c:pt idx="9669">
                  <c:v>85lcbcY7KSU</c:v>
                </c:pt>
                <c:pt idx="9670">
                  <c:v>_FRO1NFkJew</c:v>
                </c:pt>
                <c:pt idx="9671">
                  <c:v>9ZfMNpobmwo</c:v>
                </c:pt>
                <c:pt idx="9672">
                  <c:v>bYGsrLDXzqo</c:v>
                </c:pt>
                <c:pt idx="9673">
                  <c:v>Is3S-6hHQLk</c:v>
                </c:pt>
                <c:pt idx="9674">
                  <c:v>YINoc51BbB0</c:v>
                </c:pt>
                <c:pt idx="9675">
                  <c:v>8vMYERpXP8c</c:v>
                </c:pt>
                <c:pt idx="9676">
                  <c:v>o29HL8Fbdqg</c:v>
                </c:pt>
                <c:pt idx="9677">
                  <c:v>28j8h0RRov4</c:v>
                </c:pt>
                <c:pt idx="9678">
                  <c:v>AkUgf2jIPyI</c:v>
                </c:pt>
                <c:pt idx="9679">
                  <c:v>4ma9dZ47crw</c:v>
                </c:pt>
                <c:pt idx="9680">
                  <c:v>Mufv9MUgvxg</c:v>
                </c:pt>
                <c:pt idx="9681">
                  <c:v>O2N9RhlVSoI</c:v>
                </c:pt>
                <c:pt idx="9682">
                  <c:v>KEFLv6o8ATU</c:v>
                </c:pt>
                <c:pt idx="9683">
                  <c:v>7_VkgZbfmro</c:v>
                </c:pt>
                <c:pt idx="9684">
                  <c:v>c1Ki3XQ99Cw</c:v>
                </c:pt>
                <c:pt idx="9685">
                  <c:v>Nid_Zbt_axE</c:v>
                </c:pt>
                <c:pt idx="9686">
                  <c:v>W_U8nwWSSRk</c:v>
                </c:pt>
                <c:pt idx="9687">
                  <c:v>OSVgsmhJLBE</c:v>
                </c:pt>
                <c:pt idx="9688">
                  <c:v>NqLO0KwkRNg</c:v>
                </c:pt>
                <c:pt idx="9689">
                  <c:v>x9skn25fdCc</c:v>
                </c:pt>
                <c:pt idx="9690">
                  <c:v>0Owy60kbC-o</c:v>
                </c:pt>
                <c:pt idx="9691">
                  <c:v>Xy-qsiE7Gro</c:v>
                </c:pt>
                <c:pt idx="9692">
                  <c:v>pi36z_ReHK0</c:v>
                </c:pt>
                <c:pt idx="9693">
                  <c:v>Mu-d5hw1qTU</c:v>
                </c:pt>
                <c:pt idx="9694">
                  <c:v>yFp2jZFVv5c</c:v>
                </c:pt>
                <c:pt idx="9695">
                  <c:v>hHoqFSOCQfU</c:v>
                </c:pt>
                <c:pt idx="9696">
                  <c:v>F3R5gCnaKt8</c:v>
                </c:pt>
                <c:pt idx="9697">
                  <c:v>qnM5oFesLQA</c:v>
                </c:pt>
                <c:pt idx="9698">
                  <c:v>IYdlKL2nZEE</c:v>
                </c:pt>
                <c:pt idx="9699">
                  <c:v>1T5dBuOA4Us</c:v>
                </c:pt>
                <c:pt idx="9700">
                  <c:v>JJpcCKKqc4k</c:v>
                </c:pt>
                <c:pt idx="9701">
                  <c:v>C8kAZoUpAfE</c:v>
                </c:pt>
                <c:pt idx="9702">
                  <c:v>7oqm94UfE7Q</c:v>
                </c:pt>
                <c:pt idx="9703">
                  <c:v>6JXBRxdlm0c</c:v>
                </c:pt>
                <c:pt idx="9704">
                  <c:v>n7YddfDo4N0</c:v>
                </c:pt>
                <c:pt idx="9705">
                  <c:v>gLt3NQ4A_oQ</c:v>
                </c:pt>
                <c:pt idx="9706">
                  <c:v>4KT6VVGQPF0</c:v>
                </c:pt>
                <c:pt idx="9707">
                  <c:v>QRlkGbr_Pr0</c:v>
                </c:pt>
                <c:pt idx="9708">
                  <c:v>WSU5NcuYIb8</c:v>
                </c:pt>
                <c:pt idx="9709">
                  <c:v>1Uye3kSh6Hw</c:v>
                </c:pt>
                <c:pt idx="9710">
                  <c:v>fRbIqg5Kz7Q</c:v>
                </c:pt>
                <c:pt idx="9711">
                  <c:v>Q2u8tgsgUQ4</c:v>
                </c:pt>
                <c:pt idx="9712">
                  <c:v>D_WM3MYaIb4</c:v>
                </c:pt>
                <c:pt idx="9713">
                  <c:v>aWyFa4dT-dg</c:v>
                </c:pt>
                <c:pt idx="9714">
                  <c:v>EeghBXNuzak</c:v>
                </c:pt>
                <c:pt idx="9715">
                  <c:v>OLrxWrBavmQ</c:v>
                </c:pt>
                <c:pt idx="9716">
                  <c:v>UiAcWM16uHc</c:v>
                </c:pt>
                <c:pt idx="9717">
                  <c:v>OiKMvTBhieo</c:v>
                </c:pt>
                <c:pt idx="9718">
                  <c:v>vI3OGlvYsyc</c:v>
                </c:pt>
                <c:pt idx="9719">
                  <c:v>dy2-apJ8ZIQ</c:v>
                </c:pt>
                <c:pt idx="9720">
                  <c:v>kJ7OvxYjxxA</c:v>
                </c:pt>
                <c:pt idx="9721">
                  <c:v>5EUw00jeHWs</c:v>
                </c:pt>
                <c:pt idx="9722">
                  <c:v>i12UucJp5LY</c:v>
                </c:pt>
                <c:pt idx="9723">
                  <c:v>DICeQrH7Q7M</c:v>
                </c:pt>
                <c:pt idx="9724">
                  <c:v>EN_c8gBuvP8</c:v>
                </c:pt>
                <c:pt idx="9725">
                  <c:v>C5sdHBLGv7g</c:v>
                </c:pt>
                <c:pt idx="9726">
                  <c:v>Pm2OzGamZa8</c:v>
                </c:pt>
                <c:pt idx="9727">
                  <c:v>Ln2TaqjrY9M</c:v>
                </c:pt>
                <c:pt idx="9728">
                  <c:v>f-e-4UWd1eA</c:v>
                </c:pt>
                <c:pt idx="9729">
                  <c:v>G3izB6HQ0F0</c:v>
                </c:pt>
                <c:pt idx="9730">
                  <c:v>MYoYYQVGCc0</c:v>
                </c:pt>
                <c:pt idx="9731">
                  <c:v>yKkheNpuOKU</c:v>
                </c:pt>
                <c:pt idx="9732">
                  <c:v>abdue_485Ks</c:v>
                </c:pt>
                <c:pt idx="9733">
                  <c:v>x3k6azF9EL8</c:v>
                </c:pt>
                <c:pt idx="9734">
                  <c:v>MoDENFl7AXQ</c:v>
                </c:pt>
                <c:pt idx="9735">
                  <c:v>OBhP7ng674Y</c:v>
                </c:pt>
                <c:pt idx="9736">
                  <c:v>uKZlI_vu314</c:v>
                </c:pt>
                <c:pt idx="9737">
                  <c:v>QPiiJ3KcJr4</c:v>
                </c:pt>
                <c:pt idx="9738">
                  <c:v>QLVhaoausGM</c:v>
                </c:pt>
                <c:pt idx="9739">
                  <c:v>7BQWaxwWM2E</c:v>
                </c:pt>
                <c:pt idx="9740">
                  <c:v>qJqEnZHfjz4</c:v>
                </c:pt>
                <c:pt idx="9741">
                  <c:v>8Zh37Q2LzZk</c:v>
                </c:pt>
                <c:pt idx="9742">
                  <c:v>mNhTWFUmrLQ</c:v>
                </c:pt>
                <c:pt idx="9743">
                  <c:v>r0wnuv1X1Z0</c:v>
                </c:pt>
                <c:pt idx="9744">
                  <c:v>XlrLFPj3Agc</c:v>
                </c:pt>
                <c:pt idx="9745">
                  <c:v>X2mBKmgs5Fk</c:v>
                </c:pt>
                <c:pt idx="9746">
                  <c:v>IUJ-mUMnUSc</c:v>
                </c:pt>
                <c:pt idx="9747">
                  <c:v>fQmPqaNYHls</c:v>
                </c:pt>
                <c:pt idx="9748">
                  <c:v>YJ1-lczEaAo</c:v>
                </c:pt>
                <c:pt idx="9749">
                  <c:v>k5f-MQb-ngE</c:v>
                </c:pt>
                <c:pt idx="9750">
                  <c:v>u84lPMD6UaE</c:v>
                </c:pt>
                <c:pt idx="9751">
                  <c:v>ySSwYCSfcAo</c:v>
                </c:pt>
                <c:pt idx="9752">
                  <c:v>7Ak-0bCwRz0</c:v>
                </c:pt>
                <c:pt idx="9753">
                  <c:v>5gJo1hN5nuA</c:v>
                </c:pt>
                <c:pt idx="9754">
                  <c:v>HilwZ2E5PX8</c:v>
                </c:pt>
                <c:pt idx="9755">
                  <c:v>caUHggmbKFs</c:v>
                </c:pt>
                <c:pt idx="9756">
                  <c:v>rUt5TQoU7Rk</c:v>
                </c:pt>
                <c:pt idx="9757">
                  <c:v>tyeJ5sQgv9I</c:v>
                </c:pt>
                <c:pt idx="9758">
                  <c:v>9Xop6vwE8gA</c:v>
                </c:pt>
                <c:pt idx="9759">
                  <c:v>ahxUkogct8E</c:v>
                </c:pt>
                <c:pt idx="9760">
                  <c:v>Evs6NiLJ_iU</c:v>
                </c:pt>
                <c:pt idx="9761">
                  <c:v>0_K4z_7fvGA</c:v>
                </c:pt>
                <c:pt idx="9762">
                  <c:v>7D4hD9i717E</c:v>
                </c:pt>
                <c:pt idx="9763">
                  <c:v>X_GlOcpUidk</c:v>
                </c:pt>
                <c:pt idx="9764">
                  <c:v>rb29E84pi1Q</c:v>
                </c:pt>
                <c:pt idx="9765">
                  <c:v>ugxFEHjXKvk</c:v>
                </c:pt>
                <c:pt idx="9766">
                  <c:v>4O2PgEwqYPg</c:v>
                </c:pt>
                <c:pt idx="9767">
                  <c:v>AkO-HWVFJtU</c:v>
                </c:pt>
                <c:pt idx="9768">
                  <c:v>yFzqP-uGtrU</c:v>
                </c:pt>
                <c:pt idx="9769">
                  <c:v>mGURUs9h828</c:v>
                </c:pt>
                <c:pt idx="9770">
                  <c:v>Tt0nPX-vBU4</c:v>
                </c:pt>
                <c:pt idx="9771">
                  <c:v>dYRpok9waPY</c:v>
                </c:pt>
                <c:pt idx="9772">
                  <c:v>DFRTXc_q-2k</c:v>
                </c:pt>
                <c:pt idx="9773">
                  <c:v>X2pdfoBng-A</c:v>
                </c:pt>
                <c:pt idx="9774">
                  <c:v>7mM3IXw3ozI</c:v>
                </c:pt>
                <c:pt idx="9775">
                  <c:v>zMSb2Jjcfxg</c:v>
                </c:pt>
                <c:pt idx="9776">
                  <c:v>PHYvZDjo5uc</c:v>
                </c:pt>
                <c:pt idx="9777">
                  <c:v>J83sZrz9XTc</c:v>
                </c:pt>
                <c:pt idx="9778">
                  <c:v>kGe6jZl-9UM</c:v>
                </c:pt>
                <c:pt idx="9779">
                  <c:v>aIhEZdqaJvc</c:v>
                </c:pt>
                <c:pt idx="9780">
                  <c:v>BPseQfShaWE</c:v>
                </c:pt>
                <c:pt idx="9781">
                  <c:v>Gzy_nCkn88U</c:v>
                </c:pt>
                <c:pt idx="9782">
                  <c:v>GqCAVnvb3QA</c:v>
                </c:pt>
                <c:pt idx="9783">
                  <c:v>MkdOarSl1t8</c:v>
                </c:pt>
                <c:pt idx="9784">
                  <c:v>erBoJOuTbEk</c:v>
                </c:pt>
                <c:pt idx="9785">
                  <c:v>-7yTJ7WdbSQ</c:v>
                </c:pt>
                <c:pt idx="9786">
                  <c:v>AIu48zGbrI4</c:v>
                </c:pt>
                <c:pt idx="9787">
                  <c:v>B5jEskSBM1k</c:v>
                </c:pt>
                <c:pt idx="9788">
                  <c:v>uLTfIm5aptQ</c:v>
                </c:pt>
                <c:pt idx="9789">
                  <c:v>jCFF2iDrzC0</c:v>
                </c:pt>
                <c:pt idx="9790">
                  <c:v>_Jw-e4Y8b6o</c:v>
                </c:pt>
                <c:pt idx="9791">
                  <c:v>f6NJvg-kWJ8</c:v>
                </c:pt>
                <c:pt idx="9792">
                  <c:v>nCNXaH67B-w</c:v>
                </c:pt>
                <c:pt idx="9793">
                  <c:v>v3nuxG2Q6Ew</c:v>
                </c:pt>
                <c:pt idx="9794">
                  <c:v>EBALpepxigU</c:v>
                </c:pt>
                <c:pt idx="9795">
                  <c:v>rRr1qiJRsXk</c:v>
                </c:pt>
                <c:pt idx="9796">
                  <c:v>1J76wN0TPI4</c:v>
                </c:pt>
                <c:pt idx="9797">
                  <c:v>64UX1npgRkI</c:v>
                </c:pt>
                <c:pt idx="9798">
                  <c:v>kZUxD_pEqgg</c:v>
                </c:pt>
                <c:pt idx="9799">
                  <c:v>cfkjVgaqHgU</c:v>
                </c:pt>
                <c:pt idx="9800">
                  <c:v>a1tvkHx7iW4</c:v>
                </c:pt>
                <c:pt idx="9801">
                  <c:v>2fHzDaNR4nk</c:v>
                </c:pt>
                <c:pt idx="9802">
                  <c:v>H90ry0uH1Cs</c:v>
                </c:pt>
                <c:pt idx="9803">
                  <c:v>ef_KR7-U3bk</c:v>
                </c:pt>
                <c:pt idx="9804">
                  <c:v>13z2kF6TiCc</c:v>
                </c:pt>
                <c:pt idx="9805">
                  <c:v>S0Tw2FECy3I</c:v>
                </c:pt>
                <c:pt idx="9806">
                  <c:v>Uj96lJSbUhY</c:v>
                </c:pt>
                <c:pt idx="9807">
                  <c:v>m_Jgn72bHkU</c:v>
                </c:pt>
                <c:pt idx="9808">
                  <c:v>3vlHA694lyo</c:v>
                </c:pt>
                <c:pt idx="9809">
                  <c:v>mVutD41HaDs</c:v>
                </c:pt>
                <c:pt idx="9810">
                  <c:v>kE5_m_ExuYE</c:v>
                </c:pt>
                <c:pt idx="9811">
                  <c:v>Y2h0rc2SfBE</c:v>
                </c:pt>
                <c:pt idx="9812">
                  <c:v>wQF8kTOVp3g</c:v>
                </c:pt>
                <c:pt idx="9813">
                  <c:v>5zVwW630S1I</c:v>
                </c:pt>
                <c:pt idx="9814">
                  <c:v>eF8fQRkWaUQ</c:v>
                </c:pt>
                <c:pt idx="9815">
                  <c:v>tHPRkwvW3ak</c:v>
                </c:pt>
                <c:pt idx="9816">
                  <c:v>njeOyGTcjCE</c:v>
                </c:pt>
                <c:pt idx="9817">
                  <c:v>MYQIVsugZSI</c:v>
                </c:pt>
                <c:pt idx="9818">
                  <c:v>30mSNZtgAdE</c:v>
                </c:pt>
                <c:pt idx="9819">
                  <c:v>f5KKZ6HYXWg</c:v>
                </c:pt>
                <c:pt idx="9820">
                  <c:v>2IDrHTOOuwc</c:v>
                </c:pt>
                <c:pt idx="9821">
                  <c:v>fNoqFwS9cN4</c:v>
                </c:pt>
                <c:pt idx="9822">
                  <c:v>stjfxR94MKY</c:v>
                </c:pt>
                <c:pt idx="9823">
                  <c:v>1MHU56OChgU</c:v>
                </c:pt>
                <c:pt idx="9824">
                  <c:v>UbpcBUvfEMA</c:v>
                </c:pt>
                <c:pt idx="9825">
                  <c:v>yEjidVTE6a8</c:v>
                </c:pt>
                <c:pt idx="9826">
                  <c:v>jFjSUHUIEyo</c:v>
                </c:pt>
                <c:pt idx="9827">
                  <c:v>ub6B1L35DS8</c:v>
                </c:pt>
                <c:pt idx="9828">
                  <c:v>auZVpcFr-S4</c:v>
                </c:pt>
                <c:pt idx="9829">
                  <c:v>P6dmZyjsGPM</c:v>
                </c:pt>
                <c:pt idx="9830">
                  <c:v>Py1Q6tb8ZEg</c:v>
                </c:pt>
                <c:pt idx="9831">
                  <c:v>kG0zQKBz7yI</c:v>
                </c:pt>
                <c:pt idx="9832">
                  <c:v>nXgvW1pB8KI</c:v>
                </c:pt>
                <c:pt idx="9833">
                  <c:v>W6E_Pjayhl8</c:v>
                </c:pt>
                <c:pt idx="9834">
                  <c:v>CpEgZR-CG30</c:v>
                </c:pt>
                <c:pt idx="9835">
                  <c:v>phNIuWhe5ww</c:v>
                </c:pt>
                <c:pt idx="9836">
                  <c:v>TQypXve0Ork</c:v>
                </c:pt>
                <c:pt idx="9837">
                  <c:v>0koNztY_F6A</c:v>
                </c:pt>
                <c:pt idx="9838">
                  <c:v>1HbxwoWn3c0</c:v>
                </c:pt>
                <c:pt idx="9839">
                  <c:v>1Zwq1Oqm4Sc</c:v>
                </c:pt>
                <c:pt idx="9840">
                  <c:v>G5yiW-Zotew</c:v>
                </c:pt>
                <c:pt idx="9841">
                  <c:v>q_gLmT4JExc</c:v>
                </c:pt>
                <c:pt idx="9842">
                  <c:v>RQ9ugWhz0vQ</c:v>
                </c:pt>
                <c:pt idx="9843">
                  <c:v>1xtunyCPIOk</c:v>
                </c:pt>
                <c:pt idx="9844">
                  <c:v>6-Blx4Wpjv4</c:v>
                </c:pt>
                <c:pt idx="9845">
                  <c:v>h4mP42KVcZs</c:v>
                </c:pt>
                <c:pt idx="9846">
                  <c:v>Sm2ArOlORFQ</c:v>
                </c:pt>
                <c:pt idx="9847">
                  <c:v>0KbWFEe8Rz0</c:v>
                </c:pt>
                <c:pt idx="9848">
                  <c:v>ldW4kgaLCiE</c:v>
                </c:pt>
                <c:pt idx="9849">
                  <c:v>9Vyol9k58cY</c:v>
                </c:pt>
                <c:pt idx="9850">
                  <c:v>zIPTP3TKUSg</c:v>
                </c:pt>
                <c:pt idx="9851">
                  <c:v>uGl2w5kyeBY</c:v>
                </c:pt>
                <c:pt idx="9852">
                  <c:v>fpMiRMvmf5I</c:v>
                </c:pt>
                <c:pt idx="9853">
                  <c:v>sosljVNKfgQ</c:v>
                </c:pt>
                <c:pt idx="9854">
                  <c:v>xaEy9D6T-wI</c:v>
                </c:pt>
                <c:pt idx="9855">
                  <c:v>bE0qOBlKSa0</c:v>
                </c:pt>
                <c:pt idx="9856">
                  <c:v>NFS3DFPLRvM</c:v>
                </c:pt>
                <c:pt idx="9857">
                  <c:v>1Hy9056MnEc</c:v>
                </c:pt>
                <c:pt idx="9858">
                  <c:v>_8CMqsEmovk</c:v>
                </c:pt>
                <c:pt idx="9859">
                  <c:v>JPr_6aIyXuU</c:v>
                </c:pt>
                <c:pt idx="9860">
                  <c:v>AzLsaF1mhkk</c:v>
                </c:pt>
                <c:pt idx="9861">
                  <c:v>RdVyEaBfSwA</c:v>
                </c:pt>
                <c:pt idx="9862">
                  <c:v>go8mQEvWsoA</c:v>
                </c:pt>
                <c:pt idx="9863">
                  <c:v>HlJme2E6A60</c:v>
                </c:pt>
                <c:pt idx="9864">
                  <c:v>r8kw0cQmHWM</c:v>
                </c:pt>
                <c:pt idx="9865">
                  <c:v>5nv0cS5CqyY</c:v>
                </c:pt>
                <c:pt idx="9866">
                  <c:v>IEoL11rLOXo</c:v>
                </c:pt>
                <c:pt idx="9867">
                  <c:v>Vk2691PlKV4</c:v>
                </c:pt>
                <c:pt idx="9868">
                  <c:v>T6nZ2yXrh6A</c:v>
                </c:pt>
                <c:pt idx="9869">
                  <c:v>Rhu3l6q9Iyk</c:v>
                </c:pt>
                <c:pt idx="9870">
                  <c:v>w2Jma9JQOkA</c:v>
                </c:pt>
                <c:pt idx="9871">
                  <c:v>pcWugUkVA84</c:v>
                </c:pt>
                <c:pt idx="9872">
                  <c:v>Fb3zopkNjb0</c:v>
                </c:pt>
                <c:pt idx="9873">
                  <c:v>Bbsjg9KwBW0</c:v>
                </c:pt>
                <c:pt idx="9874">
                  <c:v>JPm2JkFkCrA</c:v>
                </c:pt>
                <c:pt idx="9875">
                  <c:v>96AQc5_YUMs</c:v>
                </c:pt>
                <c:pt idx="9876">
                  <c:v>DQNuZt2pznw</c:v>
                </c:pt>
                <c:pt idx="9877">
                  <c:v>O9EZY8_xQ_Y</c:v>
                </c:pt>
                <c:pt idx="9878">
                  <c:v>U7_5nrWmbgM</c:v>
                </c:pt>
                <c:pt idx="9879">
                  <c:v>TlIVtGENOX8</c:v>
                </c:pt>
                <c:pt idx="9880">
                  <c:v>IyvVWFGdEag</c:v>
                </c:pt>
                <c:pt idx="9881">
                  <c:v>oI1rowcZCeA</c:v>
                </c:pt>
                <c:pt idx="9882">
                  <c:v>Lodsnr0-OXw</c:v>
                </c:pt>
                <c:pt idx="9883">
                  <c:v>C7cqCL9BfaE</c:v>
                </c:pt>
                <c:pt idx="9884">
                  <c:v>mSXgbFjpv-0</c:v>
                </c:pt>
                <c:pt idx="9885">
                  <c:v>NKArtE2pOV8</c:v>
                </c:pt>
                <c:pt idx="9886">
                  <c:v>jAGiCu_cdWg</c:v>
                </c:pt>
                <c:pt idx="9887">
                  <c:v>Mys7iCqUJao</c:v>
                </c:pt>
                <c:pt idx="9888">
                  <c:v>xVRC4elimRE</c:v>
                </c:pt>
                <c:pt idx="9889">
                  <c:v>dzGbIxrsFP0</c:v>
                </c:pt>
                <c:pt idx="9890">
                  <c:v>a4BGls13nM4</c:v>
                </c:pt>
                <c:pt idx="9891">
                  <c:v>FRzUDGUAVdo</c:v>
                </c:pt>
                <c:pt idx="9892">
                  <c:v>Q-dBw7nHXjw</c:v>
                </c:pt>
                <c:pt idx="9893">
                  <c:v>oodZjfADmCo</c:v>
                </c:pt>
                <c:pt idx="9894">
                  <c:v>_9h1VdMK7LI</c:v>
                </c:pt>
                <c:pt idx="9895">
                  <c:v>6Ro2LyFWbRk</c:v>
                </c:pt>
                <c:pt idx="9896">
                  <c:v>ldC2zlhRe_8</c:v>
                </c:pt>
                <c:pt idx="9897">
                  <c:v>vkVPa2pMR8M</c:v>
                </c:pt>
                <c:pt idx="9898">
                  <c:v>3b0LUGGk-OE</c:v>
                </c:pt>
                <c:pt idx="9899">
                  <c:v>589V8qqcJzk</c:v>
                </c:pt>
                <c:pt idx="9900">
                  <c:v>jaap2tlFagg</c:v>
                </c:pt>
                <c:pt idx="9901">
                  <c:v>H6D81MEXEEw</c:v>
                </c:pt>
                <c:pt idx="9902">
                  <c:v>YlvPvUkzdxU</c:v>
                </c:pt>
                <c:pt idx="9903">
                  <c:v>ttMYkpL03CE</c:v>
                </c:pt>
                <c:pt idx="9904">
                  <c:v>EyPXz6hKa_s</c:v>
                </c:pt>
                <c:pt idx="9905">
                  <c:v>QSpeDA9M72A</c:v>
                </c:pt>
                <c:pt idx="9906">
                  <c:v>DrT9ZHSpBXM</c:v>
                </c:pt>
                <c:pt idx="9907">
                  <c:v>tORKgibhfBo</c:v>
                </c:pt>
                <c:pt idx="9908">
                  <c:v>rM7WHRZbwA4</c:v>
                </c:pt>
                <c:pt idx="9909">
                  <c:v>97G_-2Mrw0I</c:v>
                </c:pt>
                <c:pt idx="9910">
                  <c:v>iTujI2Yv8Zw</c:v>
                </c:pt>
                <c:pt idx="9911">
                  <c:v>ranqb2ZQVfs</c:v>
                </c:pt>
                <c:pt idx="9912">
                  <c:v>PPhhA9SoEdo</c:v>
                </c:pt>
                <c:pt idx="9913">
                  <c:v>Ic819_p_2Wk</c:v>
                </c:pt>
                <c:pt idx="9914">
                  <c:v>b_YLYKFcAjU</c:v>
                </c:pt>
                <c:pt idx="9915">
                  <c:v>AvD3LO72OcA</c:v>
                </c:pt>
                <c:pt idx="9916">
                  <c:v>te9ZYLuYEC8</c:v>
                </c:pt>
                <c:pt idx="9917">
                  <c:v>iIcgliXe4nU</c:v>
                </c:pt>
                <c:pt idx="9918">
                  <c:v>ol31UX20hBA</c:v>
                </c:pt>
                <c:pt idx="9919">
                  <c:v>8qz1okKV4_0</c:v>
                </c:pt>
                <c:pt idx="9920">
                  <c:v>V8KjzdmziPs</c:v>
                </c:pt>
                <c:pt idx="9921">
                  <c:v>im_GltEoqQ0</c:v>
                </c:pt>
                <c:pt idx="9922">
                  <c:v>nLHC3pGgwj4</c:v>
                </c:pt>
                <c:pt idx="9923">
                  <c:v>OPYeV5LiZ_s</c:v>
                </c:pt>
                <c:pt idx="9924">
                  <c:v>meX1HkC-vKs</c:v>
                </c:pt>
                <c:pt idx="9925">
                  <c:v>LFs94KxPaSY</c:v>
                </c:pt>
                <c:pt idx="9926">
                  <c:v>p2nEL3cqlXM</c:v>
                </c:pt>
                <c:pt idx="9927">
                  <c:v>O8lzxs_b9Rg</c:v>
                </c:pt>
                <c:pt idx="9928">
                  <c:v>Juh9mFsGWZg</c:v>
                </c:pt>
                <c:pt idx="9929">
                  <c:v>1bzpAtPDbxI</c:v>
                </c:pt>
                <c:pt idx="9930">
                  <c:v>6VUt9T0VAdY</c:v>
                </c:pt>
                <c:pt idx="9931">
                  <c:v>UStDHdldvI8</c:v>
                </c:pt>
                <c:pt idx="9932">
                  <c:v>Ukjn7A9L7vY</c:v>
                </c:pt>
                <c:pt idx="9933">
                  <c:v>1s-h-bx-cbY</c:v>
                </c:pt>
                <c:pt idx="9934">
                  <c:v>W16tAWU4hdM</c:v>
                </c:pt>
                <c:pt idx="9935">
                  <c:v>lkfpqGWzHCE</c:v>
                </c:pt>
                <c:pt idx="9936">
                  <c:v>e7AI6LhJNIg</c:v>
                </c:pt>
                <c:pt idx="9937">
                  <c:v>Jxe8Tgnz2SA</c:v>
                </c:pt>
                <c:pt idx="9938">
                  <c:v>LmcfsmJJw7E</c:v>
                </c:pt>
                <c:pt idx="9939">
                  <c:v>qBhRsr6a1dc</c:v>
                </c:pt>
                <c:pt idx="9940">
                  <c:v>NtXzS9he5Hw</c:v>
                </c:pt>
                <c:pt idx="9941">
                  <c:v>gky_YmCPdOI</c:v>
                </c:pt>
                <c:pt idx="9942">
                  <c:v>BDlUdxE3LfY</c:v>
                </c:pt>
                <c:pt idx="9943">
                  <c:v>TZ8RRmJzeqo</c:v>
                </c:pt>
                <c:pt idx="9944">
                  <c:v>U_Jr7xojRog</c:v>
                </c:pt>
                <c:pt idx="9945">
                  <c:v>UXFzXaApC_A</c:v>
                </c:pt>
                <c:pt idx="9946">
                  <c:v>pA7FfahJz0k</c:v>
                </c:pt>
                <c:pt idx="9947">
                  <c:v>JwT5Lfio6AE</c:v>
                </c:pt>
                <c:pt idx="9948">
                  <c:v>J2zaxXaC9LQ</c:v>
                </c:pt>
                <c:pt idx="9949">
                  <c:v>2NfFAQa6bh0</c:v>
                </c:pt>
                <c:pt idx="9950">
                  <c:v>hHbXyvg9dU0</c:v>
                </c:pt>
                <c:pt idx="9951">
                  <c:v>xE6Q_d3QnsE</c:v>
                </c:pt>
                <c:pt idx="9952">
                  <c:v>LycX_JyEyi4</c:v>
                </c:pt>
                <c:pt idx="9953">
                  <c:v>aBuro7xU1Mk</c:v>
                </c:pt>
                <c:pt idx="9954">
                  <c:v>3fIOm7A97SM</c:v>
                </c:pt>
                <c:pt idx="9955">
                  <c:v>OnAPbWFhFvk</c:v>
                </c:pt>
                <c:pt idx="9956">
                  <c:v>T8IxsE71BO0</c:v>
                </c:pt>
                <c:pt idx="9957">
                  <c:v>1RYDhceLchw</c:v>
                </c:pt>
                <c:pt idx="9958">
                  <c:v>p6AJHW3J8KU</c:v>
                </c:pt>
                <c:pt idx="9959">
                  <c:v>JVeRFifuFNk</c:v>
                </c:pt>
                <c:pt idx="9960">
                  <c:v>KTN3M6xKwks</c:v>
                </c:pt>
                <c:pt idx="9961">
                  <c:v>b0Qb9DMhNsw</c:v>
                </c:pt>
                <c:pt idx="9962">
                  <c:v>BYWd6B7GleM</c:v>
                </c:pt>
                <c:pt idx="9963">
                  <c:v>aiTPa9nD-_U</c:v>
                </c:pt>
                <c:pt idx="9964">
                  <c:v>34Kq9jZcge8</c:v>
                </c:pt>
                <c:pt idx="9965">
                  <c:v>tR2TykDOx2s</c:v>
                </c:pt>
                <c:pt idx="9966">
                  <c:v>zKM_EqqJOYc</c:v>
                </c:pt>
                <c:pt idx="9967">
                  <c:v>eKJziZJ9uFE</c:v>
                </c:pt>
                <c:pt idx="9968">
                  <c:v>5wX9vrxUJ78</c:v>
                </c:pt>
                <c:pt idx="9969">
                  <c:v>8Eio2RK2rh8</c:v>
                </c:pt>
                <c:pt idx="9970">
                  <c:v>j6QXooNPFd4</c:v>
                </c:pt>
                <c:pt idx="9971">
                  <c:v>YvTwcX5G8NU</c:v>
                </c:pt>
                <c:pt idx="9972">
                  <c:v>AM_ijxzt3hY</c:v>
                </c:pt>
                <c:pt idx="9973">
                  <c:v>yVY7yBl6UEA</c:v>
                </c:pt>
                <c:pt idx="9974">
                  <c:v>3WBXSUUTODU</c:v>
                </c:pt>
                <c:pt idx="9975">
                  <c:v>YCLIiHrB6es</c:v>
                </c:pt>
                <c:pt idx="9976">
                  <c:v>twqwhFvUqno</c:v>
                </c:pt>
                <c:pt idx="9977">
                  <c:v>47kbnGyZrEc</c:v>
                </c:pt>
                <c:pt idx="9978">
                  <c:v>ubGZd2vXaok</c:v>
                </c:pt>
                <c:pt idx="9979">
                  <c:v>5sYoZZEFNYA</c:v>
                </c:pt>
                <c:pt idx="9980">
                  <c:v>Rgr8u4iAjTk</c:v>
                </c:pt>
                <c:pt idx="9981">
                  <c:v>pSz4jfv9hlo</c:v>
                </c:pt>
                <c:pt idx="9982">
                  <c:v>n_MMwlrz4W0</c:v>
                </c:pt>
                <c:pt idx="9983">
                  <c:v>8-cYttwsTz0</c:v>
                </c:pt>
                <c:pt idx="9984">
                  <c:v>dOw7C3vnYMc</c:v>
                </c:pt>
                <c:pt idx="9985">
                  <c:v>Cmcwns8jCpU</c:v>
                </c:pt>
                <c:pt idx="9986">
                  <c:v>r5VMpj0GLJw</c:v>
                </c:pt>
                <c:pt idx="9987">
                  <c:v>Mfj_A2uuJNE</c:v>
                </c:pt>
                <c:pt idx="9988">
                  <c:v>KBdrj31cUTA</c:v>
                </c:pt>
                <c:pt idx="9989">
                  <c:v>qnJbsddPc6o</c:v>
                </c:pt>
                <c:pt idx="9990">
                  <c:v>a6vJMBxKQZc</c:v>
                </c:pt>
                <c:pt idx="9991">
                  <c:v>7L7i98P498s</c:v>
                </c:pt>
                <c:pt idx="9992">
                  <c:v>Q08TLoLbZcE</c:v>
                </c:pt>
                <c:pt idx="9993">
                  <c:v>quhSaXh5FtI</c:v>
                </c:pt>
                <c:pt idx="9994">
                  <c:v>dh4A3-gIyKw</c:v>
                </c:pt>
                <c:pt idx="9995">
                  <c:v>C9YPvmq-mR8</c:v>
                </c:pt>
                <c:pt idx="9996">
                  <c:v>dCmgBp0ogow</c:v>
                </c:pt>
                <c:pt idx="9997">
                  <c:v>e6zCgTo8I2I</c:v>
                </c:pt>
                <c:pt idx="9998">
                  <c:v>MeM4OkbNpiE</c:v>
                </c:pt>
                <c:pt idx="9999">
                  <c:v>eb5oN1MXTxQ</c:v>
                </c:pt>
                <c:pt idx="10000">
                  <c:v>EcJb_kRElOs</c:v>
                </c:pt>
                <c:pt idx="10001">
                  <c:v>xrBWjIOn4XA</c:v>
                </c:pt>
                <c:pt idx="10002">
                  <c:v>xUcgGE09kdo</c:v>
                </c:pt>
                <c:pt idx="10003">
                  <c:v>G_ga7EGEGWo</c:v>
                </c:pt>
                <c:pt idx="10004">
                  <c:v>vXST7lCm394</c:v>
                </c:pt>
                <c:pt idx="10005">
                  <c:v>dpPmPbhcslM</c:v>
                </c:pt>
                <c:pt idx="10006">
                  <c:v>Sp5KBVdwpHM</c:v>
                </c:pt>
                <c:pt idx="10007">
                  <c:v>toASd2SjtwA</c:v>
                </c:pt>
                <c:pt idx="10008">
                  <c:v>6BxjYvg9KMw</c:v>
                </c:pt>
                <c:pt idx="10009">
                  <c:v>EkfWXfbzS8k</c:v>
                </c:pt>
                <c:pt idx="10010">
                  <c:v>aWrNtXENmOE</c:v>
                </c:pt>
                <c:pt idx="10011">
                  <c:v>k9vuCo8tgkY</c:v>
                </c:pt>
                <c:pt idx="10012">
                  <c:v>qzNTuo4nlSI</c:v>
                </c:pt>
                <c:pt idx="10013">
                  <c:v>VY1eFxgRR-k</c:v>
                </c:pt>
                <c:pt idx="10014">
                  <c:v>m0KWvm7Rshg</c:v>
                </c:pt>
                <c:pt idx="10015">
                  <c:v>WDN72QkW5KQ</c:v>
                </c:pt>
                <c:pt idx="10016">
                  <c:v>D9kxpUcWID0</c:v>
                </c:pt>
                <c:pt idx="10017">
                  <c:v>P6neTV6N-Xs</c:v>
                </c:pt>
                <c:pt idx="10018">
                  <c:v>7_mEeWfipdY</c:v>
                </c:pt>
                <c:pt idx="10019">
                  <c:v>cUEIWBXyFCw</c:v>
                </c:pt>
                <c:pt idx="10020">
                  <c:v>Q-A62p6sJ5E</c:v>
                </c:pt>
                <c:pt idx="10021">
                  <c:v>UyckmUgzwAE</c:v>
                </c:pt>
                <c:pt idx="10022">
                  <c:v>ecsW26szrTE</c:v>
                </c:pt>
                <c:pt idx="10023">
                  <c:v>Ql7lAA-0n4U</c:v>
                </c:pt>
                <c:pt idx="10024">
                  <c:v>-66S0tT_G_o</c:v>
                </c:pt>
                <c:pt idx="10025">
                  <c:v>zHKg_GY57M0</c:v>
                </c:pt>
                <c:pt idx="10026">
                  <c:v>H_l0wLRFqHY</c:v>
                </c:pt>
                <c:pt idx="10027">
                  <c:v>Nx7Mt7hSJvk</c:v>
                </c:pt>
                <c:pt idx="10028">
                  <c:v>tVaqgItogRo</c:v>
                </c:pt>
                <c:pt idx="10029">
                  <c:v>FHhcib56vuY</c:v>
                </c:pt>
                <c:pt idx="10030">
                  <c:v>7fD8HClgTik</c:v>
                </c:pt>
                <c:pt idx="10031">
                  <c:v>vzPtfvn_X78</c:v>
                </c:pt>
                <c:pt idx="10032">
                  <c:v>rOQZ5K5Yqxg</c:v>
                </c:pt>
                <c:pt idx="10033">
                  <c:v>kEnzQ-zz4V4</c:v>
                </c:pt>
                <c:pt idx="10034">
                  <c:v>5gWsGXJTuPQ</c:v>
                </c:pt>
                <c:pt idx="10035">
                  <c:v>YaNtkqkNRaM</c:v>
                </c:pt>
                <c:pt idx="10036">
                  <c:v>6MAqLTAR6qA</c:v>
                </c:pt>
                <c:pt idx="10037">
                  <c:v>WfzY9Jwni3I</c:v>
                </c:pt>
                <c:pt idx="10038">
                  <c:v>9yu0T0ii8Ok</c:v>
                </c:pt>
                <c:pt idx="10039">
                  <c:v>K4X0Sj0_djg</c:v>
                </c:pt>
                <c:pt idx="10040">
                  <c:v>FWOUCA5zIck</c:v>
                </c:pt>
                <c:pt idx="10041">
                  <c:v>vTNEcCAbdLQ</c:v>
                </c:pt>
                <c:pt idx="10042">
                  <c:v>CwGDcA68yLU</c:v>
                </c:pt>
                <c:pt idx="10043">
                  <c:v>VzLQgnepiFw</c:v>
                </c:pt>
                <c:pt idx="10044">
                  <c:v>c10IPupVBAg</c:v>
                </c:pt>
                <c:pt idx="10045">
                  <c:v>kBR80BWJavE</c:v>
                </c:pt>
                <c:pt idx="10046">
                  <c:v>Xi4HLL77NX0</c:v>
                </c:pt>
                <c:pt idx="10047">
                  <c:v>ixke03KJ1IU</c:v>
                </c:pt>
                <c:pt idx="10048">
                  <c:v>LSiECvbW5Yg</c:v>
                </c:pt>
                <c:pt idx="10049">
                  <c:v>l-Qk-Sx621g</c:v>
                </c:pt>
                <c:pt idx="10050">
                  <c:v>4GusjeOzEhk</c:v>
                </c:pt>
                <c:pt idx="10051">
                  <c:v>LPggspG0R8Y</c:v>
                </c:pt>
                <c:pt idx="10052">
                  <c:v>EMgSQwDW89A</c:v>
                </c:pt>
                <c:pt idx="10053">
                  <c:v>_llUOtlShqg</c:v>
                </c:pt>
                <c:pt idx="10054">
                  <c:v>10powFeX0Hs</c:v>
                </c:pt>
                <c:pt idx="10055">
                  <c:v>6dQjQqT33Hs</c:v>
                </c:pt>
                <c:pt idx="10056">
                  <c:v>HWLkT-A9ciY</c:v>
                </c:pt>
                <c:pt idx="10057">
                  <c:v>r0bQ1vTezY0</c:v>
                </c:pt>
                <c:pt idx="10058">
                  <c:v>PFzj15U7CY8</c:v>
                </c:pt>
                <c:pt idx="10059">
                  <c:v>aCy3HhJRjOk</c:v>
                </c:pt>
                <c:pt idx="10060">
                  <c:v>4IGUCwV7XO4</c:v>
                </c:pt>
                <c:pt idx="10061">
                  <c:v>hk5BdLx1pbM</c:v>
                </c:pt>
                <c:pt idx="10062">
                  <c:v>_k111aEQjs4</c:v>
                </c:pt>
                <c:pt idx="10063">
                  <c:v>PP66lxQnn2Q</c:v>
                </c:pt>
                <c:pt idx="10064">
                  <c:v>gm5agJuoiCg</c:v>
                </c:pt>
                <c:pt idx="10065">
                  <c:v>ffLeuHQf5XE</c:v>
                </c:pt>
                <c:pt idx="10066">
                  <c:v>W-8VuIt3WKU</c:v>
                </c:pt>
                <c:pt idx="10067">
                  <c:v>dU44NLwl3Q4</c:v>
                </c:pt>
                <c:pt idx="10068">
                  <c:v>Yj7U4E8NUUE</c:v>
                </c:pt>
                <c:pt idx="10069">
                  <c:v>D6GQ9Y8JZTs</c:v>
                </c:pt>
                <c:pt idx="10070">
                  <c:v>TRL35WmLIgQ</c:v>
                </c:pt>
                <c:pt idx="10071">
                  <c:v>5D-5wSaYub4</c:v>
                </c:pt>
                <c:pt idx="10072">
                  <c:v>GGeDle1a3mw</c:v>
                </c:pt>
                <c:pt idx="10073">
                  <c:v>buLg8bRTzko</c:v>
                </c:pt>
                <c:pt idx="10074">
                  <c:v>oV4h-G3VfnA</c:v>
                </c:pt>
                <c:pt idx="10075">
                  <c:v>gXHau5ebHLo</c:v>
                </c:pt>
                <c:pt idx="10076">
                  <c:v>tMQ7VVit04M</c:v>
                </c:pt>
                <c:pt idx="10077">
                  <c:v>D5Mq4E62oss</c:v>
                </c:pt>
                <c:pt idx="10078">
                  <c:v>d6sq2qtbFLQ</c:v>
                </c:pt>
                <c:pt idx="10079">
                  <c:v>yi5AKhU3LjE</c:v>
                </c:pt>
                <c:pt idx="10080">
                  <c:v>YLnEWO7JYBY</c:v>
                </c:pt>
                <c:pt idx="10081">
                  <c:v>d62xGsXOsBA</c:v>
                </c:pt>
                <c:pt idx="10082">
                  <c:v>RsPNnzCbnGM</c:v>
                </c:pt>
                <c:pt idx="10083">
                  <c:v>FSSbGBIY_-I</c:v>
                </c:pt>
                <c:pt idx="10084">
                  <c:v>pOBMJhaO8lk</c:v>
                </c:pt>
                <c:pt idx="10085">
                  <c:v>vn7rG7zaVkk</c:v>
                </c:pt>
                <c:pt idx="10086">
                  <c:v>IPPpfXo-43U</c:v>
                </c:pt>
                <c:pt idx="10087">
                  <c:v>d5YYd5OXWuQ</c:v>
                </c:pt>
                <c:pt idx="10088">
                  <c:v>dFX50YNfnyM</c:v>
                </c:pt>
                <c:pt idx="10089">
                  <c:v>84k8LN6V-fQ</c:v>
                </c:pt>
                <c:pt idx="10090">
                  <c:v>uJuZSh3csq8</c:v>
                </c:pt>
                <c:pt idx="10091">
                  <c:v>gPYKPJ1RYJA</c:v>
                </c:pt>
                <c:pt idx="10092">
                  <c:v>wScqcjsvIGs</c:v>
                </c:pt>
                <c:pt idx="10093">
                  <c:v>T5WK3Ky2XG4</c:v>
                </c:pt>
                <c:pt idx="10094">
                  <c:v>8qmPrrhZIeU</c:v>
                </c:pt>
                <c:pt idx="10095">
                  <c:v>h-amFAvKKN0</c:v>
                </c:pt>
                <c:pt idx="10096">
                  <c:v>KSD5Gn5s7wE</c:v>
                </c:pt>
                <c:pt idx="10097">
                  <c:v>bFOJYjrTJAQ</c:v>
                </c:pt>
                <c:pt idx="10098">
                  <c:v>M-ETpsszznE</c:v>
                </c:pt>
                <c:pt idx="10099">
                  <c:v>_kPbMBMxKdg</c:v>
                </c:pt>
                <c:pt idx="10100">
                  <c:v>0SBA7JgFUzc</c:v>
                </c:pt>
                <c:pt idx="10101">
                  <c:v>ADCKnzm5IZs</c:v>
                </c:pt>
                <c:pt idx="10102">
                  <c:v>SbrOMrjhyvI</c:v>
                </c:pt>
                <c:pt idx="10103">
                  <c:v>8569cjQAjms</c:v>
                </c:pt>
                <c:pt idx="10104">
                  <c:v>bg6m1ZRhAvo</c:v>
                </c:pt>
                <c:pt idx="10105">
                  <c:v>EHO2QAHS0r8</c:v>
                </c:pt>
                <c:pt idx="10106">
                  <c:v>VtZV_rFnI-4</c:v>
                </c:pt>
                <c:pt idx="10107">
                  <c:v>l6g3DnCgW80</c:v>
                </c:pt>
                <c:pt idx="10108">
                  <c:v>xzzs_1EdfJo</c:v>
                </c:pt>
                <c:pt idx="10109">
                  <c:v>0ZWfwVDP2k4</c:v>
                </c:pt>
                <c:pt idx="10110">
                  <c:v>ssVrzoCgr_w</c:v>
                </c:pt>
                <c:pt idx="10111">
                  <c:v>M__1C40ZIUo</c:v>
                </c:pt>
                <c:pt idx="10112">
                  <c:v>rgdcbx0lLjg</c:v>
                </c:pt>
                <c:pt idx="10113">
                  <c:v>_WLRrZE4Ug4</c:v>
                </c:pt>
                <c:pt idx="10114">
                  <c:v>4toAdkTPoSM</c:v>
                </c:pt>
                <c:pt idx="10115">
                  <c:v>82Xuew50Dh4</c:v>
                </c:pt>
                <c:pt idx="10116">
                  <c:v>Hq6rk6xT4Sk</c:v>
                </c:pt>
                <c:pt idx="10117">
                  <c:v>DMl1YJyqEdo</c:v>
                </c:pt>
                <c:pt idx="10118">
                  <c:v>zW2liGao7Z0</c:v>
                </c:pt>
                <c:pt idx="10119">
                  <c:v>xKWUEpNrtBg</c:v>
                </c:pt>
                <c:pt idx="10120">
                  <c:v>8BZQHGgZVjw</c:v>
                </c:pt>
                <c:pt idx="10121">
                  <c:v>x3O_aBWrqFc</c:v>
                </c:pt>
                <c:pt idx="10122">
                  <c:v>ou2C0oJYZx8</c:v>
                </c:pt>
                <c:pt idx="10123">
                  <c:v>PTB_6rhIqug</c:v>
                </c:pt>
                <c:pt idx="10124">
                  <c:v>q6hx2NtVTOs</c:v>
                </c:pt>
                <c:pt idx="10125">
                  <c:v>YU-friXFu5U</c:v>
                </c:pt>
                <c:pt idx="10126">
                  <c:v>OZmLMcYrvpU</c:v>
                </c:pt>
                <c:pt idx="10127">
                  <c:v>1ouYf66_etQ</c:v>
                </c:pt>
                <c:pt idx="10128">
                  <c:v>w72CM9uk21Q</c:v>
                </c:pt>
                <c:pt idx="10129">
                  <c:v>RdmPDsUm4jA</c:v>
                </c:pt>
                <c:pt idx="10130">
                  <c:v>23Q0j_D6VJc</c:v>
                </c:pt>
                <c:pt idx="10131">
                  <c:v>V98DU_549u0</c:v>
                </c:pt>
                <c:pt idx="10132">
                  <c:v>ULQdpB9Ri9w</c:v>
                </c:pt>
                <c:pt idx="10133">
                  <c:v>K9tw0LPYuFw</c:v>
                </c:pt>
                <c:pt idx="10134">
                  <c:v>YyWQyvGK32s</c:v>
                </c:pt>
                <c:pt idx="10135">
                  <c:v>Ko8tJzw7S_A</c:v>
                </c:pt>
                <c:pt idx="10136">
                  <c:v>J_lKpdO6BCQ</c:v>
                </c:pt>
                <c:pt idx="10137">
                  <c:v>S0ic4izwwiY</c:v>
                </c:pt>
                <c:pt idx="10138">
                  <c:v>lT15HtJ5Gsk</c:v>
                </c:pt>
                <c:pt idx="10139">
                  <c:v>5CbJqvlLf7Y</c:v>
                </c:pt>
                <c:pt idx="10140">
                  <c:v>vWaEIuGRWQI</c:v>
                </c:pt>
                <c:pt idx="10141">
                  <c:v>nCb0gkFyeDs</c:v>
                </c:pt>
                <c:pt idx="10142">
                  <c:v>19Hg4OC0W24</c:v>
                </c:pt>
                <c:pt idx="10143">
                  <c:v>gcyqfrzF3VY</c:v>
                </c:pt>
                <c:pt idx="10144">
                  <c:v>vJyxa1UAqEU</c:v>
                </c:pt>
                <c:pt idx="10145">
                  <c:v>e-0YnJlFPeE</c:v>
                </c:pt>
                <c:pt idx="10146">
                  <c:v>kzwfHumJyYc</c:v>
                </c:pt>
                <c:pt idx="10147">
                  <c:v>lhDiV9rd2Sg</c:v>
                </c:pt>
                <c:pt idx="10148">
                  <c:v>Os9ce4XFS1M</c:v>
                </c:pt>
                <c:pt idx="10149">
                  <c:v>RkHFjR_QJxM</c:v>
                </c:pt>
                <c:pt idx="10150">
                  <c:v>PW1YP8RE1D0</c:v>
                </c:pt>
                <c:pt idx="10151">
                  <c:v>ZQvGkF2lxhQ</c:v>
                </c:pt>
                <c:pt idx="10152">
                  <c:v>P-VbToKmwsw</c:v>
                </c:pt>
                <c:pt idx="10153">
                  <c:v>IxyGgI0yV-0</c:v>
                </c:pt>
                <c:pt idx="10154">
                  <c:v>hPIAYtEiJvQ</c:v>
                </c:pt>
                <c:pt idx="10155">
                  <c:v>5eAmJtvgQyQ</c:v>
                </c:pt>
                <c:pt idx="10156">
                  <c:v>IJ_8Q50w_no</c:v>
                </c:pt>
                <c:pt idx="10157">
                  <c:v>Qx7LRv1mTEs</c:v>
                </c:pt>
                <c:pt idx="10158">
                  <c:v>TAfevzAjxdc</c:v>
                </c:pt>
                <c:pt idx="10159">
                  <c:v>5DVrOlVq1hE</c:v>
                </c:pt>
                <c:pt idx="10160">
                  <c:v>dkxdxfaiYks</c:v>
                </c:pt>
                <c:pt idx="10161">
                  <c:v>Er4nSMkHASI</c:v>
                </c:pt>
                <c:pt idx="10162">
                  <c:v>Zh9yq1fgJvY</c:v>
                </c:pt>
                <c:pt idx="10163">
                  <c:v>r16e-mrlVns</c:v>
                </c:pt>
                <c:pt idx="10164">
                  <c:v>2UHmDbKkVHo</c:v>
                </c:pt>
                <c:pt idx="10165">
                  <c:v>1p4RGhUiSrs</c:v>
                </c:pt>
                <c:pt idx="10166">
                  <c:v>Jodbdj52Vc0</c:v>
                </c:pt>
                <c:pt idx="10167">
                  <c:v>U0yyh0gCcWg</c:v>
                </c:pt>
                <c:pt idx="10168">
                  <c:v>bs9y2NTRg_c</c:v>
                </c:pt>
                <c:pt idx="10169">
                  <c:v>qEf_2YN1XaA</c:v>
                </c:pt>
                <c:pt idx="10170">
                  <c:v>M13T2XdiX7M</c:v>
                </c:pt>
                <c:pt idx="10171">
                  <c:v>Cj6GGOH1FKM</c:v>
                </c:pt>
                <c:pt idx="10172">
                  <c:v>U93UyoOK0XA</c:v>
                </c:pt>
                <c:pt idx="10173">
                  <c:v>QIlSlT12I8U</c:v>
                </c:pt>
                <c:pt idx="10174">
                  <c:v>9nuwMyNodxE</c:v>
                </c:pt>
                <c:pt idx="10175">
                  <c:v>LGCslFvv4lA</c:v>
                </c:pt>
                <c:pt idx="10176">
                  <c:v>86A9WMFoqCk</c:v>
                </c:pt>
                <c:pt idx="10177">
                  <c:v>wbkbdLmwpkA</c:v>
                </c:pt>
                <c:pt idx="10178">
                  <c:v>vDWuq0cn-78</c:v>
                </c:pt>
                <c:pt idx="10179">
                  <c:v>LW7XYjwhbpE</c:v>
                </c:pt>
                <c:pt idx="10180">
                  <c:v>3M-EnxNuTc8</c:v>
                </c:pt>
                <c:pt idx="10181">
                  <c:v>s7X7F9NWtoo</c:v>
                </c:pt>
                <c:pt idx="10182">
                  <c:v>oargaN_6gdA</c:v>
                </c:pt>
                <c:pt idx="10183">
                  <c:v>RTU_aF9Q-dk</c:v>
                </c:pt>
                <c:pt idx="10184">
                  <c:v>vhwYzFI02lk</c:v>
                </c:pt>
                <c:pt idx="10185">
                  <c:v>DwPe_KYiaRs</c:v>
                </c:pt>
                <c:pt idx="10186">
                  <c:v>38oied_KwUo</c:v>
                </c:pt>
                <c:pt idx="10187">
                  <c:v>6GXZ60NCiuQ</c:v>
                </c:pt>
                <c:pt idx="10188">
                  <c:v>9ujzgWtesy0</c:v>
                </c:pt>
                <c:pt idx="10189">
                  <c:v>iiURzrjJseQ</c:v>
                </c:pt>
                <c:pt idx="10190">
                  <c:v>HRJKduGI6dU</c:v>
                </c:pt>
                <c:pt idx="10191">
                  <c:v>yNbeuH443FY</c:v>
                </c:pt>
                <c:pt idx="10192">
                  <c:v>vsvImg6LEHA</c:v>
                </c:pt>
                <c:pt idx="10193">
                  <c:v>QQVrQEtUV5Y</c:v>
                </c:pt>
                <c:pt idx="10194">
                  <c:v>Xq-rav_LPVI</c:v>
                </c:pt>
                <c:pt idx="10195">
                  <c:v>MaKUmY3E6fk</c:v>
                </c:pt>
                <c:pt idx="10196">
                  <c:v>SlsatcvCpuk</c:v>
                </c:pt>
                <c:pt idx="10197">
                  <c:v>xLEMiN-SO8I</c:v>
                </c:pt>
                <c:pt idx="10198">
                  <c:v>kE0qdgEAt9g</c:v>
                </c:pt>
                <c:pt idx="10199">
                  <c:v>GHxmLMaQFZI</c:v>
                </c:pt>
                <c:pt idx="10200">
                  <c:v>6D8PzG9thcE</c:v>
                </c:pt>
                <c:pt idx="10201">
                  <c:v>NZTF1Vg3M2E</c:v>
                </c:pt>
                <c:pt idx="10202">
                  <c:v>0Jik_UImU6U</c:v>
                </c:pt>
                <c:pt idx="10203">
                  <c:v>PisKTrBPJD8</c:v>
                </c:pt>
                <c:pt idx="10204">
                  <c:v>t2b7hjYYTGU</c:v>
                </c:pt>
                <c:pt idx="10205">
                  <c:v>JWkUrw1oh4I</c:v>
                </c:pt>
                <c:pt idx="10206">
                  <c:v>NV6ogpOBYNA</c:v>
                </c:pt>
                <c:pt idx="10207">
                  <c:v>8RZg4V1C3HE</c:v>
                </c:pt>
                <c:pt idx="10208">
                  <c:v>3V7j292CUT8</c:v>
                </c:pt>
                <c:pt idx="10209">
                  <c:v>ulH_5gS3jx0</c:v>
                </c:pt>
                <c:pt idx="10210">
                  <c:v>6k9HO69T-yc</c:v>
                </c:pt>
                <c:pt idx="10211">
                  <c:v>qX0A20VyElQ</c:v>
                </c:pt>
                <c:pt idx="10212">
                  <c:v>sWMdpR5Jcow</c:v>
                </c:pt>
                <c:pt idx="10213">
                  <c:v>mpGp4oBEtlM</c:v>
                </c:pt>
                <c:pt idx="10214">
                  <c:v>GcJSg7ZFVwk</c:v>
                </c:pt>
                <c:pt idx="10215">
                  <c:v>BgFbeThGHRY</c:v>
                </c:pt>
                <c:pt idx="10216">
                  <c:v>4ITuWQiP7Ik</c:v>
                </c:pt>
                <c:pt idx="10217">
                  <c:v>qd6Kd5k8hoo</c:v>
                </c:pt>
                <c:pt idx="10218">
                  <c:v>3lCn-hLeB4s</c:v>
                </c:pt>
                <c:pt idx="10219">
                  <c:v>dN5eLAh2obA</c:v>
                </c:pt>
                <c:pt idx="10220">
                  <c:v>Ei3GtvqNkeU</c:v>
                </c:pt>
                <c:pt idx="10221">
                  <c:v>_vvvSyBNiHc</c:v>
                </c:pt>
                <c:pt idx="10222">
                  <c:v>wdzT0r6ggsk</c:v>
                </c:pt>
                <c:pt idx="10223">
                  <c:v>xK1LT69V0-U</c:v>
                </c:pt>
                <c:pt idx="10224">
                  <c:v>UcUlfoZ0Z_0</c:v>
                </c:pt>
                <c:pt idx="10225">
                  <c:v>bCne5Tnu0pA</c:v>
                </c:pt>
                <c:pt idx="10226">
                  <c:v>PNdcAYgfRlE</c:v>
                </c:pt>
                <c:pt idx="10227">
                  <c:v>dF6ff3tGAtI</c:v>
                </c:pt>
                <c:pt idx="10228">
                  <c:v>Exw305dY4TY</c:v>
                </c:pt>
                <c:pt idx="10229">
                  <c:v>pfbHnb27bNM</c:v>
                </c:pt>
                <c:pt idx="10230">
                  <c:v>XPL87MfAkIA</c:v>
                </c:pt>
                <c:pt idx="10231">
                  <c:v>MKh_xdrr4vk</c:v>
                </c:pt>
                <c:pt idx="10232">
                  <c:v>o2C4zIG2AdU</c:v>
                </c:pt>
                <c:pt idx="10233">
                  <c:v>q1by5Emk2WI</c:v>
                </c:pt>
                <c:pt idx="10234">
                  <c:v>dH3YBQ5ozMA</c:v>
                </c:pt>
                <c:pt idx="10235">
                  <c:v>2S1B1pV9bOE</c:v>
                </c:pt>
                <c:pt idx="10236">
                  <c:v>wICCuz8I6To</c:v>
                </c:pt>
                <c:pt idx="10237">
                  <c:v>CjcMkQsvPBQ</c:v>
                </c:pt>
                <c:pt idx="10238">
                  <c:v>jHfgSd5BsQw</c:v>
                </c:pt>
                <c:pt idx="10239">
                  <c:v>GWyl9vML7Qk</c:v>
                </c:pt>
                <c:pt idx="10240">
                  <c:v>sk7slD8O6U4</c:v>
                </c:pt>
                <c:pt idx="10241">
                  <c:v>QYNymjtl_QE</c:v>
                </c:pt>
                <c:pt idx="10242">
                  <c:v>84OeyAnYtD0</c:v>
                </c:pt>
                <c:pt idx="10243">
                  <c:v>1kV6ETJ-rPE</c:v>
                </c:pt>
                <c:pt idx="10244">
                  <c:v>qXJMDzBMAUQ</c:v>
                </c:pt>
                <c:pt idx="10245">
                  <c:v>xNuEjJy1HCI</c:v>
                </c:pt>
                <c:pt idx="10246">
                  <c:v>pFol9N2CQAM</c:v>
                </c:pt>
                <c:pt idx="10247">
                  <c:v>BfOm_s9LhZA</c:v>
                </c:pt>
                <c:pt idx="10248">
                  <c:v>DJj5wCPcKmU</c:v>
                </c:pt>
                <c:pt idx="10249">
                  <c:v>xNJpCEoI484</c:v>
                </c:pt>
                <c:pt idx="10250">
                  <c:v>KP6xVcxRZew</c:v>
                </c:pt>
                <c:pt idx="10251">
                  <c:v>KoZo81yWndQ</c:v>
                </c:pt>
                <c:pt idx="10252">
                  <c:v>n9bpbuQRjbE</c:v>
                </c:pt>
                <c:pt idx="10253">
                  <c:v>NZ5nZlsfbTc</c:v>
                </c:pt>
                <c:pt idx="10254">
                  <c:v>X9BSgEO7m9E</c:v>
                </c:pt>
                <c:pt idx="10255">
                  <c:v>OOzLtsqQKjY</c:v>
                </c:pt>
                <c:pt idx="10256">
                  <c:v>szcRJkL2KxQ</c:v>
                </c:pt>
                <c:pt idx="10257">
                  <c:v>BuKnOUOU-GQ</c:v>
                </c:pt>
                <c:pt idx="10258">
                  <c:v>K9RcEwlJtQs</c:v>
                </c:pt>
                <c:pt idx="10259">
                  <c:v>DT3n9F_IhbQ</c:v>
                </c:pt>
                <c:pt idx="10260">
                  <c:v>R_pJ3MxuRrI</c:v>
                </c:pt>
                <c:pt idx="10261">
                  <c:v>TMWqeBWASMM</c:v>
                </c:pt>
                <c:pt idx="10262">
                  <c:v>pTzYm_2LaMo</c:v>
                </c:pt>
                <c:pt idx="10263">
                  <c:v>KetYTH01gfg</c:v>
                </c:pt>
                <c:pt idx="10264">
                  <c:v>bJs5Tw5K70I</c:v>
                </c:pt>
                <c:pt idx="10265">
                  <c:v>pbGitIZ35Rs</c:v>
                </c:pt>
                <c:pt idx="10266">
                  <c:v>PzoCwkRNo_Y</c:v>
                </c:pt>
                <c:pt idx="10267">
                  <c:v>7CfG0YNjCEQ</c:v>
                </c:pt>
                <c:pt idx="10268">
                  <c:v>KdcV-KrjpNo</c:v>
                </c:pt>
                <c:pt idx="10269">
                  <c:v>YblVt3iLwz0</c:v>
                </c:pt>
                <c:pt idx="10270">
                  <c:v>aTAe3dcIXas</c:v>
                </c:pt>
                <c:pt idx="10271">
                  <c:v>YMSDQ_LpAuk</c:v>
                </c:pt>
                <c:pt idx="10272">
                  <c:v>TOPFB4onesk</c:v>
                </c:pt>
                <c:pt idx="10273">
                  <c:v>E18tX6SriWE</c:v>
                </c:pt>
                <c:pt idx="10274">
                  <c:v>OeoDky4veXA</c:v>
                </c:pt>
                <c:pt idx="10275">
                  <c:v>1aNgs4YpQBw</c:v>
                </c:pt>
                <c:pt idx="10276">
                  <c:v>qhwiGL4dBLI</c:v>
                </c:pt>
                <c:pt idx="10277">
                  <c:v>v-tH0du81Y4</c:v>
                </c:pt>
                <c:pt idx="10278">
                  <c:v>UBkp8UWESWs</c:v>
                </c:pt>
                <c:pt idx="10279">
                  <c:v>_IKT6ZmyRYY</c:v>
                </c:pt>
                <c:pt idx="10280">
                  <c:v>IO1quF5qrHI</c:v>
                </c:pt>
                <c:pt idx="10281">
                  <c:v>lbPKxhQZLio</c:v>
                </c:pt>
                <c:pt idx="10282">
                  <c:v>n4rgggSwUSI</c:v>
                </c:pt>
                <c:pt idx="10283">
                  <c:v>0B2wGtJObrE</c:v>
                </c:pt>
                <c:pt idx="10284">
                  <c:v>qsNaqQOPZj4</c:v>
                </c:pt>
                <c:pt idx="10285">
                  <c:v>IMIJEeZOU4A</c:v>
                </c:pt>
                <c:pt idx="10286">
                  <c:v>lejSmqQQ1GY</c:v>
                </c:pt>
                <c:pt idx="10287">
                  <c:v>eCmRb6MI72Y</c:v>
                </c:pt>
                <c:pt idx="10288">
                  <c:v>6vOf29s7Ftw</c:v>
                </c:pt>
                <c:pt idx="10289">
                  <c:v>iSxCEKuM5yo</c:v>
                </c:pt>
                <c:pt idx="10290">
                  <c:v>inuRNiv5oZI</c:v>
                </c:pt>
                <c:pt idx="10291">
                  <c:v>xhz0tRDKfOU</c:v>
                </c:pt>
                <c:pt idx="10292">
                  <c:v>JPbJCC7NP8k</c:v>
                </c:pt>
                <c:pt idx="10293">
                  <c:v>pEXws5nwDEA</c:v>
                </c:pt>
                <c:pt idx="10294">
                  <c:v>gVWSgFyaid0</c:v>
                </c:pt>
                <c:pt idx="10295">
                  <c:v>stNh_di8OM8</c:v>
                </c:pt>
                <c:pt idx="10296">
                  <c:v>dcFP5fysG_Y</c:v>
                </c:pt>
                <c:pt idx="10297">
                  <c:v>Gy8Avca4aAU</c:v>
                </c:pt>
                <c:pt idx="10298">
                  <c:v>XzfqdnC6ckc</c:v>
                </c:pt>
                <c:pt idx="10299">
                  <c:v>LctGXyp2ag4</c:v>
                </c:pt>
                <c:pt idx="10300">
                  <c:v>GOZTZxpv-bs</c:v>
                </c:pt>
                <c:pt idx="10301">
                  <c:v>r09UAUqS2Cg</c:v>
                </c:pt>
                <c:pt idx="10302">
                  <c:v>w3SOLnmRS-c</c:v>
                </c:pt>
                <c:pt idx="10303">
                  <c:v>6xKH2EITFgU</c:v>
                </c:pt>
                <c:pt idx="10304">
                  <c:v>yXaMd8pOGIY</c:v>
                </c:pt>
                <c:pt idx="10305">
                  <c:v>f2yPfaINMH8</c:v>
                </c:pt>
                <c:pt idx="10306">
                  <c:v>ApGh_sN_niI</c:v>
                </c:pt>
                <c:pt idx="10307">
                  <c:v>lO_V75QjC5U</c:v>
                </c:pt>
                <c:pt idx="10308">
                  <c:v>mu8rZU7sW5o</c:v>
                </c:pt>
                <c:pt idx="10309">
                  <c:v>qD5HIMjbIbQ</c:v>
                </c:pt>
                <c:pt idx="10310">
                  <c:v>EvPg-MF75vc</c:v>
                </c:pt>
                <c:pt idx="10311">
                  <c:v>LAUrNU7dYpI</c:v>
                </c:pt>
                <c:pt idx="10312">
                  <c:v>OaiVyWe9CH0</c:v>
                </c:pt>
                <c:pt idx="10313">
                  <c:v>Mdyfkl47PWY</c:v>
                </c:pt>
                <c:pt idx="10314">
                  <c:v>AJAtI7eXmmQ</c:v>
                </c:pt>
                <c:pt idx="10315">
                  <c:v>sJ-brp1T81Y</c:v>
                </c:pt>
                <c:pt idx="10316">
                  <c:v>r3u6DidQnX0</c:v>
                </c:pt>
                <c:pt idx="10317">
                  <c:v>bomp2pf8vIo</c:v>
                </c:pt>
                <c:pt idx="10318">
                  <c:v>Bp_6JBNwPrg</c:v>
                </c:pt>
                <c:pt idx="10319">
                  <c:v>974hHoazZWw</c:v>
                </c:pt>
                <c:pt idx="10320">
                  <c:v>2bf7uL2EHUE</c:v>
                </c:pt>
                <c:pt idx="10321">
                  <c:v>Fn36EVTC3kY</c:v>
                </c:pt>
                <c:pt idx="10322">
                  <c:v>V6RqqIA3NWQ</c:v>
                </c:pt>
                <c:pt idx="10323">
                  <c:v>MDO2ALHQ-qM</c:v>
                </c:pt>
                <c:pt idx="10324">
                  <c:v>IxsRrH2borU</c:v>
                </c:pt>
                <c:pt idx="10325">
                  <c:v>KVe3bIGWmd8</c:v>
                </c:pt>
                <c:pt idx="10326">
                  <c:v>AuSew0AGngE</c:v>
                </c:pt>
                <c:pt idx="10327">
                  <c:v>SUrbuJuP2hs</c:v>
                </c:pt>
                <c:pt idx="10328">
                  <c:v>Q8nWn3gEfwY</c:v>
                </c:pt>
                <c:pt idx="10329">
                  <c:v>FgPGam6RBZg</c:v>
                </c:pt>
                <c:pt idx="10330">
                  <c:v>CixoPJ-BUGw</c:v>
                </c:pt>
                <c:pt idx="10331">
                  <c:v>RAaWHw6WNu8</c:v>
                </c:pt>
                <c:pt idx="10332">
                  <c:v>YD0vDIc2cmE</c:v>
                </c:pt>
                <c:pt idx="10333">
                  <c:v>AtvrwKnyHk4</c:v>
                </c:pt>
                <c:pt idx="10334">
                  <c:v>9zko9tPc6Lk</c:v>
                </c:pt>
                <c:pt idx="10335">
                  <c:v>YXtWw7609T8</c:v>
                </c:pt>
                <c:pt idx="10336">
                  <c:v>BmoeYztkzBg</c:v>
                </c:pt>
                <c:pt idx="10337">
                  <c:v>t0bg7SeDieo</c:v>
                </c:pt>
                <c:pt idx="10338">
                  <c:v>UCoVXBzprOU</c:v>
                </c:pt>
                <c:pt idx="10339">
                  <c:v>XBkuWE0zo-0</c:v>
                </c:pt>
                <c:pt idx="10340">
                  <c:v>8bu2SOrpIz0</c:v>
                </c:pt>
                <c:pt idx="10341">
                  <c:v>biv-EMDhtXM</c:v>
                </c:pt>
                <c:pt idx="10342">
                  <c:v>zn04Eavv3Nw</c:v>
                </c:pt>
                <c:pt idx="10343">
                  <c:v>FT4rYF48g20</c:v>
                </c:pt>
                <c:pt idx="10344">
                  <c:v>aiZYzq0MtL0</c:v>
                </c:pt>
                <c:pt idx="10345">
                  <c:v>pxPxcIyMad0</c:v>
                </c:pt>
                <c:pt idx="10346">
                  <c:v>112gAgi0giQ</c:v>
                </c:pt>
                <c:pt idx="10347">
                  <c:v>84x-etyfzrE</c:v>
                </c:pt>
                <c:pt idx="10348">
                  <c:v>6VutOzF8gq4</c:v>
                </c:pt>
                <c:pt idx="10349">
                  <c:v>8_tv2QBZ4WU</c:v>
                </c:pt>
                <c:pt idx="10350">
                  <c:v>s9CB7FxjcbQ</c:v>
                </c:pt>
                <c:pt idx="10351">
                  <c:v>GqVZrcSDVBY</c:v>
                </c:pt>
                <c:pt idx="10352">
                  <c:v>MyGn84kUhms</c:v>
                </c:pt>
                <c:pt idx="10353">
                  <c:v>ztGIsPDsA2A</c:v>
                </c:pt>
                <c:pt idx="10354">
                  <c:v>Q9Tk-M0FcuI</c:v>
                </c:pt>
                <c:pt idx="10355">
                  <c:v>v9iInif1XOA</c:v>
                </c:pt>
                <c:pt idx="10356">
                  <c:v>t_iSI89ZxYU</c:v>
                </c:pt>
                <c:pt idx="10357">
                  <c:v>Cl8InT3QaSg</c:v>
                </c:pt>
                <c:pt idx="10358">
                  <c:v>k1KR-JK39dk</c:v>
                </c:pt>
                <c:pt idx="10359">
                  <c:v>Oidtf4Ev8cQ</c:v>
                </c:pt>
                <c:pt idx="10360">
                  <c:v>epmsw3OwYFs</c:v>
                </c:pt>
                <c:pt idx="10361">
                  <c:v>or-xbqcWEI8</c:v>
                </c:pt>
                <c:pt idx="10362">
                  <c:v>HNSPBvvp7-A</c:v>
                </c:pt>
                <c:pt idx="10363">
                  <c:v>PCxup2LyoMk</c:v>
                </c:pt>
                <c:pt idx="10364">
                  <c:v>eeZ03BnsuSU</c:v>
                </c:pt>
                <c:pt idx="10365">
                  <c:v>02CtKrU-hDc</c:v>
                </c:pt>
                <c:pt idx="10366">
                  <c:v>Kw1pyBLiPNQ</c:v>
                </c:pt>
                <c:pt idx="10367">
                  <c:v>sH8xGzY6-SU</c:v>
                </c:pt>
                <c:pt idx="10368">
                  <c:v>OTyddOpvhh4</c:v>
                </c:pt>
                <c:pt idx="10369">
                  <c:v>TgyGjf649Qs</c:v>
                </c:pt>
                <c:pt idx="10370">
                  <c:v>v6QcVjqawEA</c:v>
                </c:pt>
                <c:pt idx="10371">
                  <c:v>ySy8mcceTno</c:v>
                </c:pt>
                <c:pt idx="10372">
                  <c:v>JT6FiIW5r8Q</c:v>
                </c:pt>
                <c:pt idx="10373">
                  <c:v>McCzA0KsW9A</c:v>
                </c:pt>
                <c:pt idx="10374">
                  <c:v>yyHk8eG0VHw</c:v>
                </c:pt>
                <c:pt idx="10375">
                  <c:v>cNYwnlcjnDU</c:v>
                </c:pt>
                <c:pt idx="10376">
                  <c:v>cfO3F0BtL4E</c:v>
                </c:pt>
                <c:pt idx="10377">
                  <c:v>G4wj5F1mEqE</c:v>
                </c:pt>
                <c:pt idx="10378">
                  <c:v>aMQbRpxgFvs</c:v>
                </c:pt>
                <c:pt idx="10379">
                  <c:v>Yxv6GJElUi4</c:v>
                </c:pt>
                <c:pt idx="10380">
                  <c:v>7MTyKEqAixI</c:v>
                </c:pt>
                <c:pt idx="10381">
                  <c:v>sjL64hmQeYU</c:v>
                </c:pt>
                <c:pt idx="10382">
                  <c:v>y-BScbU0vyY</c:v>
                </c:pt>
                <c:pt idx="10383">
                  <c:v>V8b805Xk6KU</c:v>
                </c:pt>
                <c:pt idx="10384">
                  <c:v>fBPMUL51P_I</c:v>
                </c:pt>
                <c:pt idx="10385">
                  <c:v>jXk3COOc7vo</c:v>
                </c:pt>
                <c:pt idx="10386">
                  <c:v>4E2k5VE8tvU</c:v>
                </c:pt>
                <c:pt idx="10387">
                  <c:v>OjYwlf4JOlE</c:v>
                </c:pt>
                <c:pt idx="10388">
                  <c:v>eTJbHt9Bkro</c:v>
                </c:pt>
                <c:pt idx="10389">
                  <c:v>ZmcK0mjkeFU</c:v>
                </c:pt>
                <c:pt idx="10390">
                  <c:v>kmGD4oet2u0</c:v>
                </c:pt>
                <c:pt idx="10391">
                  <c:v>Yp-Q-AdRt_Y</c:v>
                </c:pt>
                <c:pt idx="10392">
                  <c:v>lXG8NzBvuwo</c:v>
                </c:pt>
                <c:pt idx="10393">
                  <c:v>Mel7yaTe-I8</c:v>
                </c:pt>
                <c:pt idx="10394">
                  <c:v>cnPZJAWV_o0</c:v>
                </c:pt>
                <c:pt idx="10395">
                  <c:v>SDG5U00mS_U</c:v>
                </c:pt>
                <c:pt idx="10396">
                  <c:v>wp6JyLeo4mY</c:v>
                </c:pt>
                <c:pt idx="10397">
                  <c:v>QFW6FeWdklU</c:v>
                </c:pt>
                <c:pt idx="10398">
                  <c:v>Y1sRKIRHK9I</c:v>
                </c:pt>
                <c:pt idx="10399">
                  <c:v>nezwYEtwlOA</c:v>
                </c:pt>
                <c:pt idx="10400">
                  <c:v>rHqVcWxwQKw</c:v>
                </c:pt>
                <c:pt idx="10401">
                  <c:v>zs7WWBGmDIU</c:v>
                </c:pt>
                <c:pt idx="10402">
                  <c:v>FF8qQlbCD30</c:v>
                </c:pt>
                <c:pt idx="10403">
                  <c:v>kskSwiotReE</c:v>
                </c:pt>
                <c:pt idx="10404">
                  <c:v>vaZtNsgBgHg</c:v>
                </c:pt>
                <c:pt idx="10405">
                  <c:v>D-Pp6HZYwL0</c:v>
                </c:pt>
                <c:pt idx="10406">
                  <c:v>3srrfKOzruU</c:v>
                </c:pt>
                <c:pt idx="10407">
                  <c:v>fZuYslUB0X0</c:v>
                </c:pt>
                <c:pt idx="10408">
                  <c:v>j_ZQPxbsXoM</c:v>
                </c:pt>
                <c:pt idx="10409">
                  <c:v>eVhXWPb89o0</c:v>
                </c:pt>
                <c:pt idx="10410">
                  <c:v>QfZVYITsQRI</c:v>
                </c:pt>
                <c:pt idx="10411">
                  <c:v>0W85g1pTyWY</c:v>
                </c:pt>
                <c:pt idx="10412">
                  <c:v>gu5phlkEINU</c:v>
                </c:pt>
                <c:pt idx="10413">
                  <c:v>vUq9JjoiGFE</c:v>
                </c:pt>
                <c:pt idx="10414">
                  <c:v>2QTPYBK_iLg</c:v>
                </c:pt>
                <c:pt idx="10415">
                  <c:v>dYdUOvB3l-Y</c:v>
                </c:pt>
                <c:pt idx="10416">
                  <c:v>6NAISxSPVSQ</c:v>
                </c:pt>
                <c:pt idx="10417">
                  <c:v>jaGZNgosNpk</c:v>
                </c:pt>
                <c:pt idx="10418">
                  <c:v>byLufx7Izfg</c:v>
                </c:pt>
                <c:pt idx="10419">
                  <c:v>mhgCxEMltpo</c:v>
                </c:pt>
                <c:pt idx="10420">
                  <c:v>WHU3mz-A82M</c:v>
                </c:pt>
                <c:pt idx="10421">
                  <c:v>dl--XgEZxA4</c:v>
                </c:pt>
                <c:pt idx="10422">
                  <c:v>dUjNMfpbxV0</c:v>
                </c:pt>
                <c:pt idx="10423">
                  <c:v>DkRtaq-0bCQ</c:v>
                </c:pt>
                <c:pt idx="10424">
                  <c:v>Q3L0gArhmaE</c:v>
                </c:pt>
                <c:pt idx="10425">
                  <c:v>TyFIjDDPc3c</c:v>
                </c:pt>
                <c:pt idx="10426">
                  <c:v>olZ2dwyD6R8</c:v>
                </c:pt>
                <c:pt idx="10427">
                  <c:v>GTfrEHtPryo</c:v>
                </c:pt>
                <c:pt idx="10428">
                  <c:v>quAWroEKQUI</c:v>
                </c:pt>
                <c:pt idx="10429">
                  <c:v>ZGwFDFQEe6w</c:v>
                </c:pt>
                <c:pt idx="10430">
                  <c:v>qEpdEJNrLqc</c:v>
                </c:pt>
                <c:pt idx="10431">
                  <c:v>jN5b5I7MqBo</c:v>
                </c:pt>
                <c:pt idx="10432">
                  <c:v>3d7NjfTziNM</c:v>
                </c:pt>
                <c:pt idx="10433">
                  <c:v>o7XpOchBbVM</c:v>
                </c:pt>
                <c:pt idx="10434">
                  <c:v>yGlp6XDmQmk</c:v>
                </c:pt>
                <c:pt idx="10435">
                  <c:v>4eZxvnmnrvk</c:v>
                </c:pt>
                <c:pt idx="10436">
                  <c:v>IR64TfSwA1k</c:v>
                </c:pt>
                <c:pt idx="10437">
                  <c:v>TcM2Z6sThQs</c:v>
                </c:pt>
                <c:pt idx="10438">
                  <c:v>TvhjpOaNmTs</c:v>
                </c:pt>
                <c:pt idx="10439">
                  <c:v>HcefsokYgJk</c:v>
                </c:pt>
                <c:pt idx="10440">
                  <c:v>3Onpphx2ZiI</c:v>
                </c:pt>
                <c:pt idx="10441">
                  <c:v>O8em4psuejs</c:v>
                </c:pt>
                <c:pt idx="10442">
                  <c:v>SEZTaS4Hx0s</c:v>
                </c:pt>
                <c:pt idx="10443">
                  <c:v>v9RyaFjC6-Q</c:v>
                </c:pt>
                <c:pt idx="10444">
                  <c:v>GveicXwhn_Y</c:v>
                </c:pt>
                <c:pt idx="10445">
                  <c:v>rewrhR1sKx8</c:v>
                </c:pt>
                <c:pt idx="10446">
                  <c:v>YC9pjAD15MQ</c:v>
                </c:pt>
                <c:pt idx="10447">
                  <c:v>9vnhToVxgUU</c:v>
                </c:pt>
                <c:pt idx="10448">
                  <c:v>f98A-1q3jgo</c:v>
                </c:pt>
                <c:pt idx="10449">
                  <c:v>lJtVaJLfQMQ</c:v>
                </c:pt>
                <c:pt idx="10450">
                  <c:v>B_s0597AYYg</c:v>
                </c:pt>
                <c:pt idx="10451">
                  <c:v>QGGwjct2Lw0</c:v>
                </c:pt>
                <c:pt idx="10452">
                  <c:v>c7MwlTFQBEQ</c:v>
                </c:pt>
                <c:pt idx="10453">
                  <c:v>BesHsE3WwmU</c:v>
                </c:pt>
                <c:pt idx="10454">
                  <c:v>lNAAZqbSA9A</c:v>
                </c:pt>
                <c:pt idx="10455">
                  <c:v>Hy8ISlyuz-A</c:v>
                </c:pt>
                <c:pt idx="10456">
                  <c:v>Hm32viIpFqk</c:v>
                </c:pt>
                <c:pt idx="10457">
                  <c:v>TqKwVA-tPAk</c:v>
                </c:pt>
                <c:pt idx="10458">
                  <c:v>OvIacuQv27A</c:v>
                </c:pt>
                <c:pt idx="10459">
                  <c:v>PpHFW4JknfU</c:v>
                </c:pt>
                <c:pt idx="10460">
                  <c:v>ZAIr5yIc1ng</c:v>
                </c:pt>
                <c:pt idx="10461">
                  <c:v>UZXLiCqY-FI</c:v>
                </c:pt>
                <c:pt idx="10462">
                  <c:v>oqHpPd3V06w</c:v>
                </c:pt>
                <c:pt idx="10463">
                  <c:v>CfgwsIXO-S8</c:v>
                </c:pt>
                <c:pt idx="10464">
                  <c:v>0Sh_yqlYh8Y</c:v>
                </c:pt>
                <c:pt idx="10465">
                  <c:v>g4Hbz2jLxvQ</c:v>
                </c:pt>
                <c:pt idx="10466">
                  <c:v>64QXmeV3FtI</c:v>
                </c:pt>
                <c:pt idx="10467">
                  <c:v>yiu1CIBlymo</c:v>
                </c:pt>
                <c:pt idx="10468">
                  <c:v>p8XP7A7kvzM</c:v>
                </c:pt>
                <c:pt idx="10469">
                  <c:v>wgamdaaM36I</c:v>
                </c:pt>
                <c:pt idx="10470">
                  <c:v>WE0yOwmip8w</c:v>
                </c:pt>
                <c:pt idx="10471">
                  <c:v>58jE0jh03aA</c:v>
                </c:pt>
                <c:pt idx="10472">
                  <c:v>bINdKq2K_WE</c:v>
                </c:pt>
                <c:pt idx="10473">
                  <c:v>kXHQbXn2gYY</c:v>
                </c:pt>
                <c:pt idx="10474">
                  <c:v>Q0syccy2ano</c:v>
                </c:pt>
                <c:pt idx="10475">
                  <c:v>4Xlz0OBXlao</c:v>
                </c:pt>
                <c:pt idx="10476">
                  <c:v>JgwsWw4Uzyc</c:v>
                </c:pt>
                <c:pt idx="10477">
                  <c:v>RbwpLmRSljc</c:v>
                </c:pt>
                <c:pt idx="10478">
                  <c:v>k1KiS3GHTrE</c:v>
                </c:pt>
                <c:pt idx="10479">
                  <c:v>_8-yJpek8uY</c:v>
                </c:pt>
                <c:pt idx="10480">
                  <c:v>WJdGH3JLd3o</c:v>
                </c:pt>
                <c:pt idx="10481">
                  <c:v>zbCrUyG5ny8</c:v>
                </c:pt>
                <c:pt idx="10482">
                  <c:v>jCapB7AbXHw</c:v>
                </c:pt>
                <c:pt idx="10483">
                  <c:v>KkQQFST6Hp8</c:v>
                </c:pt>
                <c:pt idx="10484">
                  <c:v>rucOLpxX6WE</c:v>
                </c:pt>
                <c:pt idx="10485">
                  <c:v>6XbiNtsnq9M</c:v>
                </c:pt>
                <c:pt idx="10486">
                  <c:v>05KG0F86lJc</c:v>
                </c:pt>
                <c:pt idx="10487">
                  <c:v>6CJeLRTkqyI</c:v>
                </c:pt>
                <c:pt idx="10488">
                  <c:v>amVfDdFhh7c</c:v>
                </c:pt>
                <c:pt idx="10489">
                  <c:v>1V6rUOvieZA</c:v>
                </c:pt>
                <c:pt idx="10490">
                  <c:v>323ErGliWj4</c:v>
                </c:pt>
                <c:pt idx="10491">
                  <c:v>smcUETnz2xY</c:v>
                </c:pt>
                <c:pt idx="10492">
                  <c:v>t3DSZKnAKyc</c:v>
                </c:pt>
                <c:pt idx="10493">
                  <c:v>G_QCqneZfkY</c:v>
                </c:pt>
                <c:pt idx="10494">
                  <c:v>RhuvuC2pKq4</c:v>
                </c:pt>
                <c:pt idx="10495">
                  <c:v>ahMla-qYPT4</c:v>
                </c:pt>
                <c:pt idx="10496">
                  <c:v>XnCXqz2S8_w</c:v>
                </c:pt>
                <c:pt idx="10497">
                  <c:v>3NKyqVWZQsI</c:v>
                </c:pt>
                <c:pt idx="10498">
                  <c:v>sqU6JUzL7yU</c:v>
                </c:pt>
                <c:pt idx="10499">
                  <c:v>w5kYxlxwui4</c:v>
                </c:pt>
                <c:pt idx="10500">
                  <c:v>nx_keFSk_AI</c:v>
                </c:pt>
                <c:pt idx="10501">
                  <c:v>erG6plRsPbQ</c:v>
                </c:pt>
                <c:pt idx="10502">
                  <c:v>nEehUrFRmIs</c:v>
                </c:pt>
                <c:pt idx="10503">
                  <c:v>mvfD6ay0x0o</c:v>
                </c:pt>
                <c:pt idx="10504">
                  <c:v>r1N8oKFiat4</c:v>
                </c:pt>
                <c:pt idx="10505">
                  <c:v>vwKyaw7bFNc</c:v>
                </c:pt>
                <c:pt idx="10506">
                  <c:v>gcWuxPheoiw</c:v>
                </c:pt>
                <c:pt idx="10507">
                  <c:v>I7-ZzWwtB9I</c:v>
                </c:pt>
                <c:pt idx="10508">
                  <c:v>kBf_8f07hBs</c:v>
                </c:pt>
                <c:pt idx="10509">
                  <c:v>nrEWlbOx-tI</c:v>
                </c:pt>
                <c:pt idx="10510">
                  <c:v>LDz3WVN4TzE</c:v>
                </c:pt>
                <c:pt idx="10511">
                  <c:v>2YiT8aVqHLI</c:v>
                </c:pt>
                <c:pt idx="10512">
                  <c:v>GsG26KXhaiM</c:v>
                </c:pt>
                <c:pt idx="10513">
                  <c:v>WX_JVJQ8m6c</c:v>
                </c:pt>
                <c:pt idx="10514">
                  <c:v>vRRgwlC3DD0</c:v>
                </c:pt>
                <c:pt idx="10515">
                  <c:v>GUVJ-hF6BTc</c:v>
                </c:pt>
                <c:pt idx="10516">
                  <c:v>bJJOzPOsduE</c:v>
                </c:pt>
                <c:pt idx="10517">
                  <c:v>s1NkRKhH9ss</c:v>
                </c:pt>
                <c:pt idx="10518">
                  <c:v>I3YUYdZI8dI</c:v>
                </c:pt>
                <c:pt idx="10519">
                  <c:v>0O22XNPrWd4</c:v>
                </c:pt>
                <c:pt idx="10520">
                  <c:v>UOjgjZ_Ewkc</c:v>
                </c:pt>
                <c:pt idx="10521">
                  <c:v>iQmQk6cwx3k</c:v>
                </c:pt>
                <c:pt idx="10522">
                  <c:v>kocqRCoLAfU</c:v>
                </c:pt>
                <c:pt idx="10523">
                  <c:v>7F4K8Ystbe0</c:v>
                </c:pt>
                <c:pt idx="10524">
                  <c:v>g9NPLuIvM2c</c:v>
                </c:pt>
                <c:pt idx="10525">
                  <c:v>p8XiUJhbOXE</c:v>
                </c:pt>
                <c:pt idx="10526">
                  <c:v>xb7XT0SCqXc</c:v>
                </c:pt>
                <c:pt idx="10527">
                  <c:v>Nh-w1XxqbZc</c:v>
                </c:pt>
                <c:pt idx="10528">
                  <c:v>MOxAGzgeES8</c:v>
                </c:pt>
                <c:pt idx="10529">
                  <c:v>BEW5Atl49mk</c:v>
                </c:pt>
                <c:pt idx="10530">
                  <c:v>wbogLErllFQ</c:v>
                </c:pt>
                <c:pt idx="10531">
                  <c:v>1csdJx6ydfA</c:v>
                </c:pt>
                <c:pt idx="10532">
                  <c:v>0jU1fXOUr98</c:v>
                </c:pt>
                <c:pt idx="10533">
                  <c:v>PxX9iqZWDFw</c:v>
                </c:pt>
                <c:pt idx="10534">
                  <c:v>BEpzZy5dGZ8</c:v>
                </c:pt>
                <c:pt idx="10535">
                  <c:v>oJWJXk1gYUM</c:v>
                </c:pt>
                <c:pt idx="10536">
                  <c:v>7rfsVUD1g4k</c:v>
                </c:pt>
                <c:pt idx="10537">
                  <c:v>kyieQsh2xEI</c:v>
                </c:pt>
                <c:pt idx="10538">
                  <c:v>LFxOeKDchNM</c:v>
                </c:pt>
                <c:pt idx="10539">
                  <c:v>UwjGgREEnrA</c:v>
                </c:pt>
                <c:pt idx="10540">
                  <c:v>v-BdPkZmT4s</c:v>
                </c:pt>
                <c:pt idx="10541">
                  <c:v>Kr35QjXm0Gs</c:v>
                </c:pt>
                <c:pt idx="10542">
                  <c:v>PP2SSbSfsnc</c:v>
                </c:pt>
                <c:pt idx="10543">
                  <c:v>EnQVQ9_-ZjM</c:v>
                </c:pt>
                <c:pt idx="10544">
                  <c:v>8x-mzEO3Em4</c:v>
                </c:pt>
                <c:pt idx="10545">
                  <c:v>jX3OyzkLHr0</c:v>
                </c:pt>
                <c:pt idx="10546">
                  <c:v>n_8JT5FsyuQ</c:v>
                </c:pt>
                <c:pt idx="10547">
                  <c:v>po774xAksQI</c:v>
                </c:pt>
                <c:pt idx="10548">
                  <c:v>MkdGyNI5k7Q</c:v>
                </c:pt>
                <c:pt idx="10549">
                  <c:v>W_eFFimRJ78</c:v>
                </c:pt>
                <c:pt idx="10550">
                  <c:v>Urv3sQ6_Pe0</c:v>
                </c:pt>
                <c:pt idx="10551">
                  <c:v>sTVKQ6hmRqo</c:v>
                </c:pt>
                <c:pt idx="10552">
                  <c:v>qQJ0DoH5NrI</c:v>
                </c:pt>
                <c:pt idx="10553">
                  <c:v>gEl2k-Bi01A</c:v>
                </c:pt>
                <c:pt idx="10554">
                  <c:v>BkK6S3INvHM</c:v>
                </c:pt>
                <c:pt idx="10555">
                  <c:v>syPz7Z2NP7E</c:v>
                </c:pt>
                <c:pt idx="10556">
                  <c:v>O-F2K5538q4</c:v>
                </c:pt>
                <c:pt idx="10557">
                  <c:v>pyJ3pdZkhzQ</c:v>
                </c:pt>
                <c:pt idx="10558">
                  <c:v>K_b4KfPFqSA</c:v>
                </c:pt>
                <c:pt idx="10559">
                  <c:v>NDCbHUSrPAk</c:v>
                </c:pt>
                <c:pt idx="10560">
                  <c:v>uK_DNlwaxvQ</c:v>
                </c:pt>
                <c:pt idx="10561">
                  <c:v>2WF1B0da-ZI</c:v>
                </c:pt>
                <c:pt idx="10562">
                  <c:v>dqaDpwweeYM</c:v>
                </c:pt>
                <c:pt idx="10563">
                  <c:v>w9BJkvwHquU</c:v>
                </c:pt>
                <c:pt idx="10564">
                  <c:v>18JgTrjfwcE</c:v>
                </c:pt>
                <c:pt idx="10565">
                  <c:v>EhSp7D1ZrBo</c:v>
                </c:pt>
                <c:pt idx="10566">
                  <c:v>OAqQ-rziZ2k</c:v>
                </c:pt>
                <c:pt idx="10567">
                  <c:v>ZYsYyvBC7lE</c:v>
                </c:pt>
                <c:pt idx="10568">
                  <c:v>qZnge-xDI2o</c:v>
                </c:pt>
                <c:pt idx="10569">
                  <c:v>iEO90MO9wcE</c:v>
                </c:pt>
                <c:pt idx="10570">
                  <c:v>QFtd9P0UOl8</c:v>
                </c:pt>
                <c:pt idx="10571">
                  <c:v>zKIQdgJEHgU</c:v>
                </c:pt>
                <c:pt idx="10572">
                  <c:v>63xVGKeKKgQ</c:v>
                </c:pt>
                <c:pt idx="10573">
                  <c:v>0Xj1inkyHko</c:v>
                </c:pt>
                <c:pt idx="10574">
                  <c:v>q-jZm-FUbqs</c:v>
                </c:pt>
                <c:pt idx="10575">
                  <c:v>ysik6z44B1E</c:v>
                </c:pt>
                <c:pt idx="10576">
                  <c:v>GBTV5ekQwWw</c:v>
                </c:pt>
                <c:pt idx="10577">
                  <c:v>jUz_MRN-83E</c:v>
                </c:pt>
                <c:pt idx="10578">
                  <c:v>i8gE20TW1n4</c:v>
                </c:pt>
                <c:pt idx="10579">
                  <c:v>euaGS3tPRBw</c:v>
                </c:pt>
                <c:pt idx="10580">
                  <c:v>UnPI4xKvf0c</c:v>
                </c:pt>
                <c:pt idx="10581">
                  <c:v>JNnRbYj6Rnc</c:v>
                </c:pt>
                <c:pt idx="10582">
                  <c:v>hgqy3o6ec-8</c:v>
                </c:pt>
                <c:pt idx="10583">
                  <c:v>mO-RSPLdpPg</c:v>
                </c:pt>
                <c:pt idx="10584">
                  <c:v>TmN_mMnlUtA</c:v>
                </c:pt>
                <c:pt idx="10585">
                  <c:v>Q_FAO1ZNKgo</c:v>
                </c:pt>
                <c:pt idx="10586">
                  <c:v>tDOMk9LydxU</c:v>
                </c:pt>
                <c:pt idx="10587">
                  <c:v>5_7XDbgvyiM</c:v>
                </c:pt>
                <c:pt idx="10588">
                  <c:v>jjCP_khIxLM</c:v>
                </c:pt>
                <c:pt idx="10589">
                  <c:v>mRyRgIW00u8</c:v>
                </c:pt>
                <c:pt idx="10590">
                  <c:v>ZqG90jzu2QE</c:v>
                </c:pt>
                <c:pt idx="10591">
                  <c:v>7HVPdTTuDno</c:v>
                </c:pt>
                <c:pt idx="10592">
                  <c:v>G3x4lx0kbqg</c:v>
                </c:pt>
                <c:pt idx="10593">
                  <c:v>18k8q7yHLvU</c:v>
                </c:pt>
                <c:pt idx="10594">
                  <c:v>N_mKleivtek</c:v>
                </c:pt>
                <c:pt idx="10595">
                  <c:v>7c6ugxqtF4g</c:v>
                </c:pt>
                <c:pt idx="10596">
                  <c:v>e1MlxPXzzWU</c:v>
                </c:pt>
                <c:pt idx="10597">
                  <c:v>_qPMBsnw4Io</c:v>
                </c:pt>
                <c:pt idx="10598">
                  <c:v>VPenyv2STAQ</c:v>
                </c:pt>
                <c:pt idx="10599">
                  <c:v>xK1FOECMvJE</c:v>
                </c:pt>
                <c:pt idx="10600">
                  <c:v>dWZoPEdf-bg</c:v>
                </c:pt>
                <c:pt idx="10601">
                  <c:v>M_A6T-Yuzzk</c:v>
                </c:pt>
                <c:pt idx="10602">
                  <c:v>6B0TLMxYjls</c:v>
                </c:pt>
                <c:pt idx="10603">
                  <c:v>Alp2ibzQZCs</c:v>
                </c:pt>
                <c:pt idx="10604">
                  <c:v>diXUacTq6A0</c:v>
                </c:pt>
                <c:pt idx="10605">
                  <c:v>VvjjGtSDDo4</c:v>
                </c:pt>
                <c:pt idx="10606">
                  <c:v>io82HGyOf9s</c:v>
                </c:pt>
                <c:pt idx="10607">
                  <c:v>02Q4RAS09Mg</c:v>
                </c:pt>
                <c:pt idx="10608">
                  <c:v>WtqFjTLB8es</c:v>
                </c:pt>
                <c:pt idx="10609">
                  <c:v>irXtiNZGIU0</c:v>
                </c:pt>
                <c:pt idx="10610">
                  <c:v>P2qOCZk6RT0</c:v>
                </c:pt>
                <c:pt idx="10611">
                  <c:v>81oEIrDYX4E</c:v>
                </c:pt>
                <c:pt idx="10612">
                  <c:v>hi8fd2fmS44</c:v>
                </c:pt>
                <c:pt idx="10613">
                  <c:v>LEJyP-g_olY</c:v>
                </c:pt>
                <c:pt idx="10614">
                  <c:v>mYSxQT5c2wk</c:v>
                </c:pt>
                <c:pt idx="10615">
                  <c:v>jY7XC5iY3ck</c:v>
                </c:pt>
                <c:pt idx="10616">
                  <c:v>r6wbTb3uRl0</c:v>
                </c:pt>
                <c:pt idx="10617">
                  <c:v>Cv7AzAkXZuY</c:v>
                </c:pt>
                <c:pt idx="10618">
                  <c:v>B8gf0WVz01E</c:v>
                </c:pt>
                <c:pt idx="10619">
                  <c:v>qBRh-cQIEKU</c:v>
                </c:pt>
                <c:pt idx="10620">
                  <c:v>I8lvZ5hfHpU</c:v>
                </c:pt>
                <c:pt idx="10621">
                  <c:v>DDKbzFE9M8M</c:v>
                </c:pt>
                <c:pt idx="10622">
                  <c:v>9sgls5OhOTg</c:v>
                </c:pt>
                <c:pt idx="10623">
                  <c:v>kkTJoG3_kIg</c:v>
                </c:pt>
                <c:pt idx="10624">
                  <c:v>tte055a3tHQ</c:v>
                </c:pt>
                <c:pt idx="10625">
                  <c:v>rZeHe2wGMkE</c:v>
                </c:pt>
                <c:pt idx="10626">
                  <c:v>68dGLhN09M0</c:v>
                </c:pt>
                <c:pt idx="10627">
                  <c:v>vTTs2p_SVnw</c:v>
                </c:pt>
                <c:pt idx="10628">
                  <c:v>hwExMRQ6G3A</c:v>
                </c:pt>
                <c:pt idx="10629">
                  <c:v>mOVPStnVgvU</c:v>
                </c:pt>
                <c:pt idx="10630">
                  <c:v>dn9Ov0_j9GM</c:v>
                </c:pt>
                <c:pt idx="10631">
                  <c:v>2aeaw4beDwI</c:v>
                </c:pt>
                <c:pt idx="10632">
                  <c:v>10L1hZ9qa58</c:v>
                </c:pt>
                <c:pt idx="10633">
                  <c:v>ZgTKmRPWMq4</c:v>
                </c:pt>
                <c:pt idx="10634">
                  <c:v>oG4xWVSIbck</c:v>
                </c:pt>
                <c:pt idx="10635">
                  <c:v>MCKtZLZXmoM</c:v>
                </c:pt>
                <c:pt idx="10636">
                  <c:v>0unsIywGK3A</c:v>
                </c:pt>
                <c:pt idx="10637">
                  <c:v>NIMHQxTYX5Y</c:v>
                </c:pt>
                <c:pt idx="10638">
                  <c:v>eOBa2T72LDY</c:v>
                </c:pt>
                <c:pt idx="10639">
                  <c:v>bBSKf3aQjos</c:v>
                </c:pt>
                <c:pt idx="10640">
                  <c:v>atmdaEmjJ4c</c:v>
                </c:pt>
                <c:pt idx="10641">
                  <c:v>ZNaOjkbd76k</c:v>
                </c:pt>
                <c:pt idx="10642">
                  <c:v>xnpraGMn-Vg</c:v>
                </c:pt>
                <c:pt idx="10643">
                  <c:v>DcV7d3py-Mw</c:v>
                </c:pt>
                <c:pt idx="10644">
                  <c:v>p2MjWMKgrkA</c:v>
                </c:pt>
                <c:pt idx="10645">
                  <c:v>A4vk8GomNvo</c:v>
                </c:pt>
                <c:pt idx="10646">
                  <c:v>2Zms3lJsuns</c:v>
                </c:pt>
                <c:pt idx="10647">
                  <c:v>Le5UkRtBahY</c:v>
                </c:pt>
                <c:pt idx="10648">
                  <c:v>EL-iJP7UXRU</c:v>
                </c:pt>
                <c:pt idx="10649">
                  <c:v>iP-wzsu8pKw</c:v>
                </c:pt>
                <c:pt idx="10650">
                  <c:v>Y3OROsOnVq0</c:v>
                </c:pt>
                <c:pt idx="10651">
                  <c:v>foQtnYBeFNA</c:v>
                </c:pt>
                <c:pt idx="10652">
                  <c:v>lM4JRVgu-dQ</c:v>
                </c:pt>
                <c:pt idx="10653">
                  <c:v>nvDEn1-R0V4</c:v>
                </c:pt>
                <c:pt idx="10654">
                  <c:v>uqKvv9b06Zc</c:v>
                </c:pt>
                <c:pt idx="10655">
                  <c:v>bPQegnJ1loo</c:v>
                </c:pt>
                <c:pt idx="10656">
                  <c:v>tEsa0MotkXE</c:v>
                </c:pt>
                <c:pt idx="10657">
                  <c:v>bpwOEjT5yIc</c:v>
                </c:pt>
                <c:pt idx="10658">
                  <c:v>_F6Jcs1M-3I</c:v>
                </c:pt>
                <c:pt idx="10659">
                  <c:v>IN1BrefGuxQ</c:v>
                </c:pt>
                <c:pt idx="10660">
                  <c:v>kp8zuVBX03s</c:v>
                </c:pt>
                <c:pt idx="10661">
                  <c:v>0JB6f5HpCns</c:v>
                </c:pt>
                <c:pt idx="10662">
                  <c:v>ZSd1Ll2nnCw</c:v>
                </c:pt>
                <c:pt idx="10663">
                  <c:v>Mqfh8_Uk1eM</c:v>
                </c:pt>
                <c:pt idx="10664">
                  <c:v>IwhFMBzGfEQ</c:v>
                </c:pt>
                <c:pt idx="10665">
                  <c:v>ZYR02RgRc1g</c:v>
                </c:pt>
                <c:pt idx="10666">
                  <c:v>MyQi9XGpGPg</c:v>
                </c:pt>
                <c:pt idx="10667">
                  <c:v>PrOrmzAiFhI</c:v>
                </c:pt>
                <c:pt idx="10668">
                  <c:v>rYY0gf2-eLc</c:v>
                </c:pt>
                <c:pt idx="10669">
                  <c:v>nfqgsSORqWg</c:v>
                </c:pt>
                <c:pt idx="10670">
                  <c:v>Z6I9D_ZA_zY</c:v>
                </c:pt>
                <c:pt idx="10671">
                  <c:v>L9Eb35q4-go</c:v>
                </c:pt>
                <c:pt idx="10672">
                  <c:v>KPtRb20FzH4</c:v>
                </c:pt>
                <c:pt idx="10673">
                  <c:v>PGaWhFUbb5g</c:v>
                </c:pt>
                <c:pt idx="10674">
                  <c:v>dT7UQbDwWPM</c:v>
                </c:pt>
                <c:pt idx="10675">
                  <c:v>yi6Qul006Ac</c:v>
                </c:pt>
                <c:pt idx="10676">
                  <c:v>7a83uj4Xwmw</c:v>
                </c:pt>
                <c:pt idx="10677">
                  <c:v>xko3vId5Wds</c:v>
                </c:pt>
                <c:pt idx="10678">
                  <c:v>EDyzbCgaCLM</c:v>
                </c:pt>
                <c:pt idx="10679">
                  <c:v>_gU5rVPWUoY</c:v>
                </c:pt>
                <c:pt idx="10680">
                  <c:v>tTuMlgcN_9Y</c:v>
                </c:pt>
                <c:pt idx="10681">
                  <c:v>j6zOKx5swFc</c:v>
                </c:pt>
                <c:pt idx="10682">
                  <c:v>fBq0DLDLZ34</c:v>
                </c:pt>
                <c:pt idx="10683">
                  <c:v>GWJ3R0GAlqo</c:v>
                </c:pt>
                <c:pt idx="10684">
                  <c:v>nrE67FL0K7o</c:v>
                </c:pt>
                <c:pt idx="10685">
                  <c:v>ufoiF8wH7gc</c:v>
                </c:pt>
                <c:pt idx="10686">
                  <c:v>d5U-eb24bfM</c:v>
                </c:pt>
                <c:pt idx="10687">
                  <c:v>GteMSCyHkEU</c:v>
                </c:pt>
                <c:pt idx="10688">
                  <c:v>DsaC-UOq6BY</c:v>
                </c:pt>
                <c:pt idx="10689">
                  <c:v>Vs3npWluitw</c:v>
                </c:pt>
                <c:pt idx="10690">
                  <c:v>EqVijmCOfis</c:v>
                </c:pt>
                <c:pt idx="10691">
                  <c:v>WaIOS1V2n60</c:v>
                </c:pt>
                <c:pt idx="10692">
                  <c:v>Shoqjze-BIE</c:v>
                </c:pt>
                <c:pt idx="10693">
                  <c:v>xN-pFgLbpOo</c:v>
                </c:pt>
                <c:pt idx="10694">
                  <c:v>Nl7xXyFzIV0</c:v>
                </c:pt>
                <c:pt idx="10695">
                  <c:v>1yGkQQ9zonY</c:v>
                </c:pt>
                <c:pt idx="10696">
                  <c:v>NRvs2eLPsWE</c:v>
                </c:pt>
                <c:pt idx="10697">
                  <c:v>89BgqRBja4U</c:v>
                </c:pt>
                <c:pt idx="10698">
                  <c:v>wEDlWJhzUI8</c:v>
                </c:pt>
                <c:pt idx="10699">
                  <c:v>8nxepZCXkUA</c:v>
                </c:pt>
                <c:pt idx="10700">
                  <c:v>Hppq4c-g-5Y</c:v>
                </c:pt>
                <c:pt idx="10701">
                  <c:v>qEgG5ehTFog</c:v>
                </c:pt>
                <c:pt idx="10702">
                  <c:v>IKZkpvYB7nI</c:v>
                </c:pt>
                <c:pt idx="10703">
                  <c:v>cCTH_rP1Jj8</c:v>
                </c:pt>
                <c:pt idx="10704">
                  <c:v>aj9BpxxUKKY</c:v>
                </c:pt>
                <c:pt idx="10705">
                  <c:v>Z7F_TOYf8No</c:v>
                </c:pt>
                <c:pt idx="10706">
                  <c:v>6kn4iy0pg8Y</c:v>
                </c:pt>
                <c:pt idx="10707">
                  <c:v>j7MwuBLQW7k</c:v>
                </c:pt>
                <c:pt idx="10708">
                  <c:v>uCAFy-ansKA</c:v>
                </c:pt>
                <c:pt idx="10709">
                  <c:v>kZ3ij2i3nHA</c:v>
                </c:pt>
                <c:pt idx="10710">
                  <c:v>rZYI9pR16kA</c:v>
                </c:pt>
                <c:pt idx="10711">
                  <c:v>1ftKP3R9DDQ</c:v>
                </c:pt>
                <c:pt idx="10712">
                  <c:v>RAOS3nP2oY0</c:v>
                </c:pt>
                <c:pt idx="10713">
                  <c:v>A1L8vkywBcg</c:v>
                </c:pt>
                <c:pt idx="10714">
                  <c:v>HI5gaYgG4to</c:v>
                </c:pt>
                <c:pt idx="10715">
                  <c:v>cg03faCyBws</c:v>
                </c:pt>
                <c:pt idx="10716">
                  <c:v>fAMCDBusRDU</c:v>
                </c:pt>
                <c:pt idx="10717">
                  <c:v>r2-KukDoZ_0</c:v>
                </c:pt>
                <c:pt idx="10718">
                  <c:v>57OIa0UO0Uw</c:v>
                </c:pt>
                <c:pt idx="10719">
                  <c:v>Beb2Iblr4sY</c:v>
                </c:pt>
                <c:pt idx="10720">
                  <c:v>EN32N-HlGtE</c:v>
                </c:pt>
                <c:pt idx="10721">
                  <c:v>hDORG0VCte8</c:v>
                </c:pt>
                <c:pt idx="10722">
                  <c:v>9dfzkUEpEf0</c:v>
                </c:pt>
                <c:pt idx="10723">
                  <c:v>LS8F8dZcjiY</c:v>
                </c:pt>
                <c:pt idx="10724">
                  <c:v>TdqEfE3cs5s</c:v>
                </c:pt>
                <c:pt idx="10725">
                  <c:v>NTKBYlFO8Zo</c:v>
                </c:pt>
                <c:pt idx="10726">
                  <c:v>-7t9WwH7pfc</c:v>
                </c:pt>
                <c:pt idx="10727">
                  <c:v>ndj9CppYvv8</c:v>
                </c:pt>
                <c:pt idx="10728">
                  <c:v>7R4XPIaB1lg</c:v>
                </c:pt>
                <c:pt idx="10729">
                  <c:v>38gpuUNEh_Q</c:v>
                </c:pt>
                <c:pt idx="10730">
                  <c:v>Tb93daf9gfY</c:v>
                </c:pt>
                <c:pt idx="10731">
                  <c:v>UVWHmrKJgt8</c:v>
                </c:pt>
                <c:pt idx="10732">
                  <c:v>HCdPqj4LARs</c:v>
                </c:pt>
                <c:pt idx="10733">
                  <c:v>z_wMrd3AGHQ</c:v>
                </c:pt>
                <c:pt idx="10734">
                  <c:v>P7jCjQrl00k</c:v>
                </c:pt>
                <c:pt idx="10735">
                  <c:v>fmQ46u_6Fgk</c:v>
                </c:pt>
                <c:pt idx="10736">
                  <c:v>3dMsDrXJKZU</c:v>
                </c:pt>
                <c:pt idx="10737">
                  <c:v>nFRPwohgjq0</c:v>
                </c:pt>
                <c:pt idx="10738">
                  <c:v>VpnNR3z_pAM</c:v>
                </c:pt>
                <c:pt idx="10739">
                  <c:v>ViaFRIwrtAo</c:v>
                </c:pt>
                <c:pt idx="10740">
                  <c:v>8bror5M8PPE</c:v>
                </c:pt>
                <c:pt idx="10741">
                  <c:v>SmdtPxUXb8o</c:v>
                </c:pt>
                <c:pt idx="10742">
                  <c:v>NEgvPW4L3bY</c:v>
                </c:pt>
                <c:pt idx="10743">
                  <c:v>dZbDNqY-uj0</c:v>
                </c:pt>
                <c:pt idx="10744">
                  <c:v>5UHuGAiQ3h8</c:v>
                </c:pt>
                <c:pt idx="10745">
                  <c:v>ln2sjXMpx78</c:v>
                </c:pt>
                <c:pt idx="10746">
                  <c:v>P1_OxXNhdgk</c:v>
                </c:pt>
                <c:pt idx="10747">
                  <c:v>CWstkticDfQ</c:v>
                </c:pt>
                <c:pt idx="10748">
                  <c:v>bExC7rzOPHM</c:v>
                </c:pt>
                <c:pt idx="10749">
                  <c:v>vQmHWr9fS80</c:v>
                </c:pt>
                <c:pt idx="10750">
                  <c:v>mzK5Azn0Mrg</c:v>
                </c:pt>
                <c:pt idx="10751">
                  <c:v>bCfmB_FG6os</c:v>
                </c:pt>
                <c:pt idx="10752">
                  <c:v>zFFV2Gr8LYo</c:v>
                </c:pt>
                <c:pt idx="10753">
                  <c:v>KN5vMxFUzog</c:v>
                </c:pt>
                <c:pt idx="10754">
                  <c:v>K9ed4cZi4nI</c:v>
                </c:pt>
                <c:pt idx="10755">
                  <c:v>mA45IV9njv8</c:v>
                </c:pt>
                <c:pt idx="10756">
                  <c:v>iWHNNkHZ4mM</c:v>
                </c:pt>
                <c:pt idx="10757">
                  <c:v>QhqthT8RuVI</c:v>
                </c:pt>
                <c:pt idx="10758">
                  <c:v>B1D6Clmiwsw</c:v>
                </c:pt>
                <c:pt idx="10759">
                  <c:v>rdTnZknoBfY</c:v>
                </c:pt>
                <c:pt idx="10760">
                  <c:v>ejJxEPvMshg</c:v>
                </c:pt>
                <c:pt idx="10761">
                  <c:v>wGZ8MfccVaA</c:v>
                </c:pt>
                <c:pt idx="10762">
                  <c:v>cWTp5xejawE</c:v>
                </c:pt>
                <c:pt idx="10763">
                  <c:v>KbeTjRunkWs</c:v>
                </c:pt>
                <c:pt idx="10764">
                  <c:v>6L89kjZ3B20</c:v>
                </c:pt>
                <c:pt idx="10765">
                  <c:v>Fu8wl8BHFmU</c:v>
                </c:pt>
                <c:pt idx="10766">
                  <c:v>_w2b9CMKGbw</c:v>
                </c:pt>
                <c:pt idx="10767">
                  <c:v>g63BEa7LEtY</c:v>
                </c:pt>
                <c:pt idx="10768">
                  <c:v>HCKxQXaNiaE</c:v>
                </c:pt>
                <c:pt idx="10769">
                  <c:v>1ys2_kcWlVk</c:v>
                </c:pt>
                <c:pt idx="10770">
                  <c:v>OQYDMudPbgw</c:v>
                </c:pt>
                <c:pt idx="10771">
                  <c:v>i8OKoSGJTT4</c:v>
                </c:pt>
                <c:pt idx="10772">
                  <c:v>3eg9pPk-Umk</c:v>
                </c:pt>
                <c:pt idx="10773">
                  <c:v>vTJ7OrO7mHg</c:v>
                </c:pt>
                <c:pt idx="10774">
                  <c:v>PA19cJo8IsA</c:v>
                </c:pt>
                <c:pt idx="10775">
                  <c:v>zsNA8EXeKpA</c:v>
                </c:pt>
                <c:pt idx="10776">
                  <c:v>JvRSvnCHlQY</c:v>
                </c:pt>
                <c:pt idx="10777">
                  <c:v>6l9TWdy2lQ4</c:v>
                </c:pt>
                <c:pt idx="10778">
                  <c:v>pOq_M-hPUhI</c:v>
                </c:pt>
                <c:pt idx="10779">
                  <c:v>q7X__GRlZWE</c:v>
                </c:pt>
                <c:pt idx="10780">
                  <c:v>IlvSz76oQTg</c:v>
                </c:pt>
                <c:pt idx="10781">
                  <c:v>UQ5M6AsmBUI</c:v>
                </c:pt>
                <c:pt idx="10782">
                  <c:v>7TRFf7uUfhQ</c:v>
                </c:pt>
                <c:pt idx="10783">
                  <c:v>YAzs-timxnI</c:v>
                </c:pt>
                <c:pt idx="10784">
                  <c:v>xmU0s2QtaEY</c:v>
                </c:pt>
                <c:pt idx="10785">
                  <c:v>eFkXKxvkn6Y</c:v>
                </c:pt>
                <c:pt idx="10786">
                  <c:v>ZUVFK53Z22s</c:v>
                </c:pt>
                <c:pt idx="10787">
                  <c:v>7tqgIGiGtlU</c:v>
                </c:pt>
                <c:pt idx="10788">
                  <c:v>G5PHp9HrWug</c:v>
                </c:pt>
                <c:pt idx="10789">
                  <c:v>aoRQuLLrOWA</c:v>
                </c:pt>
                <c:pt idx="10790">
                  <c:v>Tz05LiQBAQE</c:v>
                </c:pt>
                <c:pt idx="10791">
                  <c:v>seV2GZLiH5w</c:v>
                </c:pt>
                <c:pt idx="10792">
                  <c:v>ef8siDxfjWo</c:v>
                </c:pt>
                <c:pt idx="10793">
                  <c:v>ZzH8tiTeEJc</c:v>
                </c:pt>
                <c:pt idx="10794">
                  <c:v>zDhb3m_nHEY</c:v>
                </c:pt>
                <c:pt idx="10795">
                  <c:v>an7bHQqn5cg</c:v>
                </c:pt>
                <c:pt idx="10796">
                  <c:v>7exmGUbgue4</c:v>
                </c:pt>
                <c:pt idx="10797">
                  <c:v>23uASgSPL7I</c:v>
                </c:pt>
                <c:pt idx="10798">
                  <c:v>rAi7zgElfvQ</c:v>
                </c:pt>
                <c:pt idx="10799">
                  <c:v>iYH7kpD6ukI</c:v>
                </c:pt>
                <c:pt idx="10800">
                  <c:v>rrdKZW0SICU</c:v>
                </c:pt>
                <c:pt idx="10801">
                  <c:v>Eaq_4DIOkEY</c:v>
                </c:pt>
                <c:pt idx="10802">
                  <c:v>4FJaBFH3CMs</c:v>
                </c:pt>
                <c:pt idx="10803">
                  <c:v>MgAmmBPZQsU</c:v>
                </c:pt>
                <c:pt idx="10804">
                  <c:v>H3RmJXMNnDU</c:v>
                </c:pt>
                <c:pt idx="10805">
                  <c:v>O1VEhcEUJ60</c:v>
                </c:pt>
                <c:pt idx="10806">
                  <c:v>cJA_thBLjrA</c:v>
                </c:pt>
                <c:pt idx="10807">
                  <c:v>7IJ0kgZGXcY</c:v>
                </c:pt>
                <c:pt idx="10808">
                  <c:v>CpiuA0Lj5zk</c:v>
                </c:pt>
                <c:pt idx="10809">
                  <c:v>6M-0JFjGsXU</c:v>
                </c:pt>
                <c:pt idx="10810">
                  <c:v>ZBSE-kS_PUM</c:v>
                </c:pt>
                <c:pt idx="10811">
                  <c:v>IGe6eIzPeBo</c:v>
                </c:pt>
                <c:pt idx="10812">
                  <c:v>OD5sw4P8tvc</c:v>
                </c:pt>
                <c:pt idx="10813">
                  <c:v>-8uBb_FWX1I</c:v>
                </c:pt>
                <c:pt idx="10814">
                  <c:v>Aatpeen5i-8</c:v>
                </c:pt>
                <c:pt idx="10815">
                  <c:v>LgqdcRVYaaM</c:v>
                </c:pt>
                <c:pt idx="10816">
                  <c:v>dfMwWbyCxLk</c:v>
                </c:pt>
                <c:pt idx="10817">
                  <c:v>aGxE3HibqWY</c:v>
                </c:pt>
                <c:pt idx="10818">
                  <c:v>V77J2lRRLLI</c:v>
                </c:pt>
                <c:pt idx="10819">
                  <c:v>a5S0hDaN56s</c:v>
                </c:pt>
                <c:pt idx="10820">
                  <c:v>nhpPxcJ2RQA</c:v>
                </c:pt>
                <c:pt idx="10821">
                  <c:v>yi-iuoAoowo</c:v>
                </c:pt>
                <c:pt idx="10822">
                  <c:v>O3G9J3r-BR8</c:v>
                </c:pt>
                <c:pt idx="10823">
                  <c:v>UOkyvwwUjps</c:v>
                </c:pt>
                <c:pt idx="10824">
                  <c:v>dqOGcylJzxQ</c:v>
                </c:pt>
                <c:pt idx="10825">
                  <c:v>JwDGs9FAbmo</c:v>
                </c:pt>
                <c:pt idx="10826">
                  <c:v>KEbins4ldf8</c:v>
                </c:pt>
                <c:pt idx="10827">
                  <c:v>y3u-FsZwZes</c:v>
                </c:pt>
                <c:pt idx="10828">
                  <c:v>hYjdASpBq_E</c:v>
                </c:pt>
                <c:pt idx="10829">
                  <c:v>hwiug8obOT0</c:v>
                </c:pt>
                <c:pt idx="10830">
                  <c:v>XXLtOH5ac5A</c:v>
                </c:pt>
                <c:pt idx="10831">
                  <c:v>l1ZJCkaYf3s</c:v>
                </c:pt>
                <c:pt idx="10832">
                  <c:v>bzEbvtvELcs</c:v>
                </c:pt>
                <c:pt idx="10833">
                  <c:v>HHg0Hm7TC9U</c:v>
                </c:pt>
                <c:pt idx="10834">
                  <c:v>Mr8JBsuzlRE</c:v>
                </c:pt>
                <c:pt idx="10835">
                  <c:v>YNPOyYRkJrg</c:v>
                </c:pt>
                <c:pt idx="10836">
                  <c:v>wSbvYp-FJr4</c:v>
                </c:pt>
                <c:pt idx="10837">
                  <c:v>DNjPabQDXfc</c:v>
                </c:pt>
                <c:pt idx="10838">
                  <c:v>nx1l0lurdzE</c:v>
                </c:pt>
                <c:pt idx="10839">
                  <c:v>ujaymwQm7U4</c:v>
                </c:pt>
                <c:pt idx="10840">
                  <c:v>LeCu4Unk9Ho</c:v>
                </c:pt>
                <c:pt idx="10841">
                  <c:v>sL47lpFQL_E</c:v>
                </c:pt>
                <c:pt idx="10842">
                  <c:v>MXEPDB-7kVg</c:v>
                </c:pt>
                <c:pt idx="10843">
                  <c:v>RkaHW8CDCXA</c:v>
                </c:pt>
                <c:pt idx="10844">
                  <c:v>MM0AhdTszl0</c:v>
                </c:pt>
                <c:pt idx="10845">
                  <c:v>So2-0gc7uMY</c:v>
                </c:pt>
                <c:pt idx="10846">
                  <c:v>DPuHLjnQtcU</c:v>
                </c:pt>
                <c:pt idx="10847">
                  <c:v>Z2gs24Xewxk</c:v>
                </c:pt>
                <c:pt idx="10848">
                  <c:v>rdbnO1AP_ko</c:v>
                </c:pt>
                <c:pt idx="10849">
                  <c:v>opdlXCKVsZg</c:v>
                </c:pt>
                <c:pt idx="10850">
                  <c:v>uGjbfdMo_fg</c:v>
                </c:pt>
                <c:pt idx="10851">
                  <c:v>q-6IvEIHt9I</c:v>
                </c:pt>
                <c:pt idx="10852">
                  <c:v>7dgjSAaLC3U</c:v>
                </c:pt>
                <c:pt idx="10853">
                  <c:v>yvDUw2rdaeg</c:v>
                </c:pt>
                <c:pt idx="10854">
                  <c:v>nGmLCEDBNjQ</c:v>
                </c:pt>
                <c:pt idx="10855">
                  <c:v>6WfTuebemDc</c:v>
                </c:pt>
                <c:pt idx="10856">
                  <c:v>vy42ssvz8Js</c:v>
                </c:pt>
                <c:pt idx="10857">
                  <c:v>7rID4J_Xphg</c:v>
                </c:pt>
                <c:pt idx="10858">
                  <c:v>DR_B_FyA-6I</c:v>
                </c:pt>
                <c:pt idx="10859">
                  <c:v>ujfCJiDBYR4</c:v>
                </c:pt>
                <c:pt idx="10860">
                  <c:v>WfbU39FFMjI</c:v>
                </c:pt>
                <c:pt idx="10861">
                  <c:v>5ILPvGB726A</c:v>
                </c:pt>
                <c:pt idx="10862">
                  <c:v>iQR4zaj--nU</c:v>
                </c:pt>
                <c:pt idx="10863">
                  <c:v>MOM3DHzp5Y4</c:v>
                </c:pt>
                <c:pt idx="10864">
                  <c:v>x5zFyEeFLYQ</c:v>
                </c:pt>
                <c:pt idx="10865">
                  <c:v>LeY_oo4Yprg</c:v>
                </c:pt>
                <c:pt idx="10866">
                  <c:v>isllq0EzB-k</c:v>
                </c:pt>
                <c:pt idx="10867">
                  <c:v>AiprzzLeeZE</c:v>
                </c:pt>
                <c:pt idx="10868">
                  <c:v>H8EWy2aceNM</c:v>
                </c:pt>
                <c:pt idx="10869">
                  <c:v>ybTP59hOxrY</c:v>
                </c:pt>
                <c:pt idx="10870">
                  <c:v>QnYc6ioDg28</c:v>
                </c:pt>
                <c:pt idx="10871">
                  <c:v>zPj4YzRLKmo</c:v>
                </c:pt>
                <c:pt idx="10872">
                  <c:v>zaI28Z4iaIY</c:v>
                </c:pt>
                <c:pt idx="10873">
                  <c:v>xxXZy_sKrtw</c:v>
                </c:pt>
                <c:pt idx="10874">
                  <c:v>DDD57cEvExw</c:v>
                </c:pt>
                <c:pt idx="10875">
                  <c:v>m1fELwfXrZI</c:v>
                </c:pt>
                <c:pt idx="10876">
                  <c:v>a35t9-bNbnA</c:v>
                </c:pt>
                <c:pt idx="10877">
                  <c:v>p1SFDjvLLbY</c:v>
                </c:pt>
                <c:pt idx="10878">
                  <c:v>GRNATEKNryk</c:v>
                </c:pt>
                <c:pt idx="10879">
                  <c:v>BODrjpqFWRI</c:v>
                </c:pt>
                <c:pt idx="10880">
                  <c:v>VXjoLJ7pQEE</c:v>
                </c:pt>
                <c:pt idx="10881">
                  <c:v>oYFV9w-USFo</c:v>
                </c:pt>
                <c:pt idx="10882">
                  <c:v>p_A4gjw-4b8</c:v>
                </c:pt>
                <c:pt idx="10883">
                  <c:v>SKKetAq0r7A</c:v>
                </c:pt>
                <c:pt idx="10884">
                  <c:v>MQvmx2twQTI</c:v>
                </c:pt>
                <c:pt idx="10885">
                  <c:v>yLaBw-2QxYM</c:v>
                </c:pt>
                <c:pt idx="10886">
                  <c:v>GHsJTwO5LDg</c:v>
                </c:pt>
                <c:pt idx="10887">
                  <c:v>8MuVgZyLDqI</c:v>
                </c:pt>
                <c:pt idx="10888">
                  <c:v>U0NYfLm8myI</c:v>
                </c:pt>
                <c:pt idx="10889">
                  <c:v>I8PXdzxdG_0</c:v>
                </c:pt>
                <c:pt idx="10890">
                  <c:v>ZugL2Rs8Hmo</c:v>
                </c:pt>
                <c:pt idx="10891">
                  <c:v>f0_j07ZYbNg</c:v>
                </c:pt>
                <c:pt idx="10892">
                  <c:v>UinDgtI-fSg</c:v>
                </c:pt>
                <c:pt idx="10893">
                  <c:v>HZpsEtvBZiA</c:v>
                </c:pt>
                <c:pt idx="10894">
                  <c:v>Xe27ny1Pl_o</c:v>
                </c:pt>
                <c:pt idx="10895">
                  <c:v>SaPP4BhyASQ</c:v>
                </c:pt>
                <c:pt idx="10896">
                  <c:v>kImmeo7GH8E</c:v>
                </c:pt>
                <c:pt idx="10897">
                  <c:v>VBjp-77oLZ8</c:v>
                </c:pt>
                <c:pt idx="10898">
                  <c:v>_JqaF-Koo1Y</c:v>
                </c:pt>
                <c:pt idx="10899">
                  <c:v>dpVbqBT35iA</c:v>
                </c:pt>
                <c:pt idx="10900">
                  <c:v>6qr8tW_OVU0</c:v>
                </c:pt>
                <c:pt idx="10901">
                  <c:v>uWCn7wwlTA4</c:v>
                </c:pt>
                <c:pt idx="10902">
                  <c:v>7zxKJZtJb7Y</c:v>
                </c:pt>
                <c:pt idx="10903">
                  <c:v>U9jd322X0-Y</c:v>
                </c:pt>
                <c:pt idx="10904">
                  <c:v>MFLb9kAG66M</c:v>
                </c:pt>
                <c:pt idx="10905">
                  <c:v>8oE2_68H5i4</c:v>
                </c:pt>
                <c:pt idx="10906">
                  <c:v>i25XjckZsWg</c:v>
                </c:pt>
                <c:pt idx="10907">
                  <c:v>K4IKSsYoJew</c:v>
                </c:pt>
                <c:pt idx="10908">
                  <c:v>BzFaMc9NfSM</c:v>
                </c:pt>
                <c:pt idx="10909">
                  <c:v>nCYUHQOnuRU</c:v>
                </c:pt>
                <c:pt idx="10910">
                  <c:v>2SGFXHPjk-A</c:v>
                </c:pt>
                <c:pt idx="10911">
                  <c:v>KRhvp2xufZE</c:v>
                </c:pt>
                <c:pt idx="10912">
                  <c:v>HD9Ng0gs3E0</c:v>
                </c:pt>
                <c:pt idx="10913">
                  <c:v>YamPUXbc0iA</c:v>
                </c:pt>
                <c:pt idx="10914">
                  <c:v>pV4WWpZAXSA</c:v>
                </c:pt>
                <c:pt idx="10915">
                  <c:v>cdQUJO5vNcU</c:v>
                </c:pt>
                <c:pt idx="10916">
                  <c:v>PDUJAWS71Ss</c:v>
                </c:pt>
                <c:pt idx="10917">
                  <c:v>f0KUdl2AMN0</c:v>
                </c:pt>
                <c:pt idx="10918">
                  <c:v>NyrFuVSfm0w</c:v>
                </c:pt>
                <c:pt idx="10919">
                  <c:v>vB5iSOSfZpU</c:v>
                </c:pt>
                <c:pt idx="10920">
                  <c:v>zt6fYEdcLsU</c:v>
                </c:pt>
                <c:pt idx="10921">
                  <c:v>v5F7qL9tJlc</c:v>
                </c:pt>
                <c:pt idx="10922">
                  <c:v>iWLjf1StmjU</c:v>
                </c:pt>
                <c:pt idx="10923">
                  <c:v>Tts8m8IGoYU</c:v>
                </c:pt>
                <c:pt idx="10924">
                  <c:v>6NEEhWP_tRc</c:v>
                </c:pt>
                <c:pt idx="10925">
                  <c:v>lTlorxigR5Y</c:v>
                </c:pt>
                <c:pt idx="10926">
                  <c:v>Ov1u-0VDU7U</c:v>
                </c:pt>
                <c:pt idx="10927">
                  <c:v>uNy1ir0OO7E</c:v>
                </c:pt>
                <c:pt idx="10928">
                  <c:v>46aiEO97LvM</c:v>
                </c:pt>
                <c:pt idx="10929">
                  <c:v>pZPWweiMxTE</c:v>
                </c:pt>
                <c:pt idx="10930">
                  <c:v>veJRLu7KqnY</c:v>
                </c:pt>
                <c:pt idx="10931">
                  <c:v>221fjkOZko4</c:v>
                </c:pt>
                <c:pt idx="10932">
                  <c:v>6PjRh55FHG8</c:v>
                </c:pt>
                <c:pt idx="10933">
                  <c:v>sROCQSab-EM</c:v>
                </c:pt>
                <c:pt idx="10934">
                  <c:v>-Tzrej7X-1U</c:v>
                </c:pt>
                <c:pt idx="10935">
                  <c:v>8IbBAZXJwm4</c:v>
                </c:pt>
                <c:pt idx="10936">
                  <c:v>nT96UHb74Ys</c:v>
                </c:pt>
                <c:pt idx="10937">
                  <c:v>1Tci7Z4XA0A</c:v>
                </c:pt>
                <c:pt idx="10938">
                  <c:v>Bj2i7lCpZT0</c:v>
                </c:pt>
                <c:pt idx="10939">
                  <c:v>yoxGIKh3OkY</c:v>
                </c:pt>
                <c:pt idx="10940">
                  <c:v>odJUC1JiD9M</c:v>
                </c:pt>
                <c:pt idx="10941">
                  <c:v>kjC1zmZo30U</c:v>
                </c:pt>
                <c:pt idx="10942">
                  <c:v>QsSxRElRe1I</c:v>
                </c:pt>
                <c:pt idx="10943">
                  <c:v>vV0njDqoWxo</c:v>
                </c:pt>
                <c:pt idx="10944">
                  <c:v>V3-Fd8wPuRA</c:v>
                </c:pt>
                <c:pt idx="10945">
                  <c:v>usdPPq1_k3c</c:v>
                </c:pt>
                <c:pt idx="10946">
                  <c:v>GnX3e5swDD4</c:v>
                </c:pt>
                <c:pt idx="10947">
                  <c:v>IiBz_e6gABU</c:v>
                </c:pt>
                <c:pt idx="10948">
                  <c:v>jmlqmoyVdiA</c:v>
                </c:pt>
                <c:pt idx="10949">
                  <c:v>ClsuqUrEy_E</c:v>
                </c:pt>
                <c:pt idx="10950">
                  <c:v>28tzhXU_kI8</c:v>
                </c:pt>
                <c:pt idx="10951">
                  <c:v>ShoT7k3w6_M</c:v>
                </c:pt>
                <c:pt idx="10952">
                  <c:v>mHfUSLzcjnA</c:v>
                </c:pt>
                <c:pt idx="10953">
                  <c:v>dbDqMXmQEFU</c:v>
                </c:pt>
                <c:pt idx="10954">
                  <c:v>5dWcaaNwuQY</c:v>
                </c:pt>
                <c:pt idx="10955">
                  <c:v>qLtYowQUdl4</c:v>
                </c:pt>
                <c:pt idx="10956">
                  <c:v>cCJX51WZZmQ</c:v>
                </c:pt>
                <c:pt idx="10957">
                  <c:v>B2ZmmuP7NjI</c:v>
                </c:pt>
                <c:pt idx="10958">
                  <c:v>puBq9Z5TpEw</c:v>
                </c:pt>
                <c:pt idx="10959">
                  <c:v>jfRUOHarC10</c:v>
                </c:pt>
                <c:pt idx="10960">
                  <c:v>B1u7usc6h0k</c:v>
                </c:pt>
                <c:pt idx="10961">
                  <c:v>XPwG9FSaLZk</c:v>
                </c:pt>
                <c:pt idx="10962">
                  <c:v>WbnokPF3Rik</c:v>
                </c:pt>
                <c:pt idx="10963">
                  <c:v>HqSQhNoNiqY</c:v>
                </c:pt>
                <c:pt idx="10964">
                  <c:v>vFWlCsjWFMw</c:v>
                </c:pt>
                <c:pt idx="10965">
                  <c:v>VQLv3xBbHtI</c:v>
                </c:pt>
                <c:pt idx="10966">
                  <c:v>rKBHwWJOjtA</c:v>
                </c:pt>
                <c:pt idx="10967">
                  <c:v>SF8uPHZ7PBo</c:v>
                </c:pt>
                <c:pt idx="10968">
                  <c:v>oqg2IeXNy6c</c:v>
                </c:pt>
                <c:pt idx="10969">
                  <c:v>EhvkasLmMS8</c:v>
                </c:pt>
                <c:pt idx="10970">
                  <c:v>b0ks6zuBpRI</c:v>
                </c:pt>
                <c:pt idx="10971">
                  <c:v>SJuB0IHbEMQ</c:v>
                </c:pt>
                <c:pt idx="10972">
                  <c:v>E8cXnybv0uI</c:v>
                </c:pt>
                <c:pt idx="10973">
                  <c:v>qrcS2u4QuLE</c:v>
                </c:pt>
                <c:pt idx="10974">
                  <c:v>87yjqtuK1RU</c:v>
                </c:pt>
                <c:pt idx="10975">
                  <c:v>gddFMG3GR5g</c:v>
                </c:pt>
                <c:pt idx="10976">
                  <c:v>MoAI4nQQhno</c:v>
                </c:pt>
                <c:pt idx="10977">
                  <c:v>k_xYTxIQs1c</c:v>
                </c:pt>
                <c:pt idx="10978">
                  <c:v>VXhjJZnlESs</c:v>
                </c:pt>
                <c:pt idx="10979">
                  <c:v>5T5w0Vpf5U4</c:v>
                </c:pt>
                <c:pt idx="10980">
                  <c:v>3sI1d9xIado</c:v>
                </c:pt>
                <c:pt idx="10981">
                  <c:v>jOeBTWmzXFM</c:v>
                </c:pt>
                <c:pt idx="10982">
                  <c:v>IOWQLRdQErY</c:v>
                </c:pt>
                <c:pt idx="10983">
                  <c:v>lrNvE7dhtcw</c:v>
                </c:pt>
                <c:pt idx="10984">
                  <c:v>d8XlK90bz1M</c:v>
                </c:pt>
                <c:pt idx="10985">
                  <c:v>qpQo_-25zOg</c:v>
                </c:pt>
                <c:pt idx="10986">
                  <c:v>Tiy_VZWkKe0</c:v>
                </c:pt>
                <c:pt idx="10987">
                  <c:v>kj1HTVrez-U</c:v>
                </c:pt>
                <c:pt idx="10988">
                  <c:v>uvSMjZpOguA</c:v>
                </c:pt>
                <c:pt idx="10989">
                  <c:v>GnjNCNnIWSM</c:v>
                </c:pt>
                <c:pt idx="10990">
                  <c:v>gN6eV6ctDmY</c:v>
                </c:pt>
                <c:pt idx="10991">
                  <c:v>dRx-RApORDg</c:v>
                </c:pt>
                <c:pt idx="10992">
                  <c:v>c-xFHJuNXLo</c:v>
                </c:pt>
                <c:pt idx="10993">
                  <c:v>erKvylNPaic</c:v>
                </c:pt>
                <c:pt idx="10994">
                  <c:v>aiaJU6brN2A</c:v>
                </c:pt>
                <c:pt idx="10995">
                  <c:v>J-2woj_5yM8</c:v>
                </c:pt>
                <c:pt idx="10996">
                  <c:v>61IdrjXzH9A</c:v>
                </c:pt>
                <c:pt idx="10997">
                  <c:v>ZOBGvQu7ilY</c:v>
                </c:pt>
                <c:pt idx="10998">
                  <c:v>SoQXNgg_P74</c:v>
                </c:pt>
                <c:pt idx="10999">
                  <c:v>rHgsk294Ovo</c:v>
                </c:pt>
                <c:pt idx="11000">
                  <c:v>oFtTTqe0Byg</c:v>
                </c:pt>
                <c:pt idx="11001">
                  <c:v>YQL_jdWnRQg</c:v>
                </c:pt>
                <c:pt idx="11002">
                  <c:v>C_UkQjMTscU</c:v>
                </c:pt>
                <c:pt idx="11003">
                  <c:v>qJZCQ9jMqOc</c:v>
                </c:pt>
                <c:pt idx="11004">
                  <c:v>3SWc5G8Gx7E</c:v>
                </c:pt>
                <c:pt idx="11005">
                  <c:v>_Uksazt6G2M</c:v>
                </c:pt>
                <c:pt idx="11006">
                  <c:v>DUSXaw7eWig</c:v>
                </c:pt>
                <c:pt idx="11007">
                  <c:v>Jtzn9OQ20Vk</c:v>
                </c:pt>
                <c:pt idx="11008">
                  <c:v>CYJmcacrevQ</c:v>
                </c:pt>
                <c:pt idx="11009">
                  <c:v>nzQxndnaQfc</c:v>
                </c:pt>
                <c:pt idx="11010">
                  <c:v>PuctcXmZ270</c:v>
                </c:pt>
                <c:pt idx="11011">
                  <c:v>XmpU_npSmDA</c:v>
                </c:pt>
                <c:pt idx="11012">
                  <c:v>Gsj3Uj2MAGo</c:v>
                </c:pt>
                <c:pt idx="11013">
                  <c:v>MvIwx0JThsk</c:v>
                </c:pt>
                <c:pt idx="11014">
                  <c:v>tCXGJQYZ9JA</c:v>
                </c:pt>
                <c:pt idx="11015">
                  <c:v>dfnCAmr569k</c:v>
                </c:pt>
                <c:pt idx="11016">
                  <c:v>AO3Uak4y84M</c:v>
                </c:pt>
                <c:pt idx="11017">
                  <c:v>TacJGY6L7TE</c:v>
                </c:pt>
                <c:pt idx="11018">
                  <c:v>x3JKbpNWlnY</c:v>
                </c:pt>
                <c:pt idx="11019">
                  <c:v>CAoe78-qmeQ</c:v>
                </c:pt>
                <c:pt idx="11020">
                  <c:v>kzi7Wx0yF-k</c:v>
                </c:pt>
                <c:pt idx="11021">
                  <c:v>TOQi6DM_6U0</c:v>
                </c:pt>
                <c:pt idx="11022">
                  <c:v>LjmyL82TGEo</c:v>
                </c:pt>
                <c:pt idx="11023">
                  <c:v>KLQQAYneljQ</c:v>
                </c:pt>
                <c:pt idx="11024">
                  <c:v>xKDQv0MNa9E</c:v>
                </c:pt>
                <c:pt idx="11025">
                  <c:v>qTGPpPj8Ieo</c:v>
                </c:pt>
                <c:pt idx="11026">
                  <c:v>bKOcPrsvHFQ</c:v>
                </c:pt>
                <c:pt idx="11027">
                  <c:v>hJckoLeRXIk</c:v>
                </c:pt>
                <c:pt idx="11028">
                  <c:v>smtD5mrdcbs</c:v>
                </c:pt>
                <c:pt idx="11029">
                  <c:v>W0sWnTzIcNY</c:v>
                </c:pt>
                <c:pt idx="11030">
                  <c:v>_amE6pAAZHE</c:v>
                </c:pt>
                <c:pt idx="11031">
                  <c:v>NBhJRzoRBDU</c:v>
                </c:pt>
                <c:pt idx="11032">
                  <c:v>szhw_kZuLHo</c:v>
                </c:pt>
                <c:pt idx="11033">
                  <c:v>5zHIyadCwwE</c:v>
                </c:pt>
                <c:pt idx="11034">
                  <c:v>dxwQXzAIXKk</c:v>
                </c:pt>
                <c:pt idx="11035">
                  <c:v>7fc5JGA4MCc</c:v>
                </c:pt>
                <c:pt idx="11036">
                  <c:v>z5IwNVxE5VE</c:v>
                </c:pt>
                <c:pt idx="11037">
                  <c:v>aqkd_pqWvR0</c:v>
                </c:pt>
                <c:pt idx="11038">
                  <c:v>ltHtdxjaYZo</c:v>
                </c:pt>
                <c:pt idx="11039">
                  <c:v>I37EkrJx1Zc</c:v>
                </c:pt>
                <c:pt idx="11040">
                  <c:v>m6sG3mY0GF0</c:v>
                </c:pt>
                <c:pt idx="11041">
                  <c:v>uAazOQDbOI8</c:v>
                </c:pt>
                <c:pt idx="11042">
                  <c:v>-6lhLdyTcpY</c:v>
                </c:pt>
                <c:pt idx="11043">
                  <c:v>TuROCL4PBGA</c:v>
                </c:pt>
                <c:pt idx="11044">
                  <c:v>IqykbCfnjh8</c:v>
                </c:pt>
                <c:pt idx="11045">
                  <c:v>d9ZfKSEZWfc</c:v>
                </c:pt>
                <c:pt idx="11046">
                  <c:v>qRFda46RjIA</c:v>
                </c:pt>
                <c:pt idx="11047">
                  <c:v>_uQO17cmgOw</c:v>
                </c:pt>
                <c:pt idx="11048">
                  <c:v>L0AlwyAO39k</c:v>
                </c:pt>
                <c:pt idx="11049">
                  <c:v>FEvNNKstY1c</c:v>
                </c:pt>
                <c:pt idx="11050">
                  <c:v>lT7Maw8lX5c</c:v>
                </c:pt>
                <c:pt idx="11051">
                  <c:v>dbFu2Va6LV8</c:v>
                </c:pt>
                <c:pt idx="11052">
                  <c:v>M5d9Wy_ZFtg</c:v>
                </c:pt>
                <c:pt idx="11053">
                  <c:v>T-Kh6cHJeKI</c:v>
                </c:pt>
                <c:pt idx="11054">
                  <c:v>wssMK9bMIic</c:v>
                </c:pt>
                <c:pt idx="11055">
                  <c:v>Nr4eAzDJVGU</c:v>
                </c:pt>
                <c:pt idx="11056">
                  <c:v>ljpIcPu41mo</c:v>
                </c:pt>
                <c:pt idx="11057">
                  <c:v>2tk-XXI39DU</c:v>
                </c:pt>
                <c:pt idx="11058">
                  <c:v>Z7vCdKWvliE</c:v>
                </c:pt>
                <c:pt idx="11059">
                  <c:v>5ETuB5uTvdQ</c:v>
                </c:pt>
                <c:pt idx="11060">
                  <c:v>qgUmGmIge9E</c:v>
                </c:pt>
                <c:pt idx="11061">
                  <c:v>SYxqVkoycNE</c:v>
                </c:pt>
                <c:pt idx="11062">
                  <c:v>GTQT1iJwkHg</c:v>
                </c:pt>
                <c:pt idx="11063">
                  <c:v>O-81JmX_dT8</c:v>
                </c:pt>
                <c:pt idx="11064">
                  <c:v>86e7LpgeHN8</c:v>
                </c:pt>
                <c:pt idx="11065">
                  <c:v>_Yp13mJ1-DA</c:v>
                </c:pt>
                <c:pt idx="11066">
                  <c:v>kUgdL1jEe1w</c:v>
                </c:pt>
                <c:pt idx="11067">
                  <c:v>vMFJf6V_-QY</c:v>
                </c:pt>
                <c:pt idx="11068">
                  <c:v>ux_JkKb2E7A</c:v>
                </c:pt>
                <c:pt idx="11069">
                  <c:v>XZpXFIsYSD8</c:v>
                </c:pt>
                <c:pt idx="11070">
                  <c:v>RiYZx-XyPrI</c:v>
                </c:pt>
                <c:pt idx="11071">
                  <c:v>jYw79Fdpv1I</c:v>
                </c:pt>
                <c:pt idx="11072">
                  <c:v>B_QxRuuGRGQ</c:v>
                </c:pt>
                <c:pt idx="11073">
                  <c:v>giGGHcJcjNg</c:v>
                </c:pt>
                <c:pt idx="11074">
                  <c:v>cgPr5GVpSEk</c:v>
                </c:pt>
                <c:pt idx="11075">
                  <c:v>qybOPpfpyAI</c:v>
                </c:pt>
                <c:pt idx="11076">
                  <c:v>sSoNacegWSs</c:v>
                </c:pt>
                <c:pt idx="11077">
                  <c:v>AWqWMZ72y5U</c:v>
                </c:pt>
                <c:pt idx="11078">
                  <c:v>FH-rbk_wQLU</c:v>
                </c:pt>
                <c:pt idx="11079">
                  <c:v>XA3l42LHSrE</c:v>
                </c:pt>
                <c:pt idx="11080">
                  <c:v>B2swmvNIY2A</c:v>
                </c:pt>
                <c:pt idx="11081">
                  <c:v>dJ9xwNnfDXA</c:v>
                </c:pt>
                <c:pt idx="11082">
                  <c:v>dLW1SaWWmi0</c:v>
                </c:pt>
                <c:pt idx="11083">
                  <c:v>A-nYA6boN5I</c:v>
                </c:pt>
                <c:pt idx="11084">
                  <c:v>WfS23BjIvjY</c:v>
                </c:pt>
                <c:pt idx="11085">
                  <c:v>TNTwV9nY2tY</c:v>
                </c:pt>
                <c:pt idx="11086">
                  <c:v>wGOFGaj6xZY</c:v>
                </c:pt>
                <c:pt idx="11087">
                  <c:v>g-OeVhS7mfU</c:v>
                </c:pt>
                <c:pt idx="11088">
                  <c:v>KbyIUNzExKQ</c:v>
                </c:pt>
                <c:pt idx="11089">
                  <c:v>gUWjvZ0xmfI</c:v>
                </c:pt>
                <c:pt idx="11090">
                  <c:v>ekW-T4bBD-c</c:v>
                </c:pt>
                <c:pt idx="11091">
                  <c:v>PvSzuxOHP8s</c:v>
                </c:pt>
                <c:pt idx="11092">
                  <c:v>n92qIk6nU84</c:v>
                </c:pt>
                <c:pt idx="11093">
                  <c:v>9Yc7ecXD64k</c:v>
                </c:pt>
                <c:pt idx="11094">
                  <c:v>QW9THv7GJ-4</c:v>
                </c:pt>
                <c:pt idx="11095">
                  <c:v>3BVG88T49yY</c:v>
                </c:pt>
                <c:pt idx="11096">
                  <c:v>nIDn1ob86S4</c:v>
                </c:pt>
                <c:pt idx="11097">
                  <c:v>DjVdzb5sryI</c:v>
                </c:pt>
                <c:pt idx="11098">
                  <c:v>hFmHZj1kLGg</c:v>
                </c:pt>
                <c:pt idx="11099">
                  <c:v>QCybY-kdhIU</c:v>
                </c:pt>
                <c:pt idx="11100">
                  <c:v>z5eGdan7MXU</c:v>
                </c:pt>
                <c:pt idx="11101">
                  <c:v>SfG43DrK70o</c:v>
                </c:pt>
                <c:pt idx="11102">
                  <c:v>ZpShLdgfNbY</c:v>
                </c:pt>
                <c:pt idx="11103">
                  <c:v>7oaoiz26SYs</c:v>
                </c:pt>
                <c:pt idx="11104">
                  <c:v>iYhTWtrBnxE</c:v>
                </c:pt>
                <c:pt idx="11105">
                  <c:v>Il3jTmNOt3U</c:v>
                </c:pt>
                <c:pt idx="11106">
                  <c:v>LqDIHPxBYU8</c:v>
                </c:pt>
                <c:pt idx="11107">
                  <c:v>YuNqvbM-wns</c:v>
                </c:pt>
                <c:pt idx="11108">
                  <c:v>pNl8xXkPJeA</c:v>
                </c:pt>
                <c:pt idx="11109">
                  <c:v>y5uKhAsNVks</c:v>
                </c:pt>
                <c:pt idx="11110">
                  <c:v>9ynR5n97qCI</c:v>
                </c:pt>
                <c:pt idx="11111">
                  <c:v>MsTEzgur1ds</c:v>
                </c:pt>
                <c:pt idx="11112">
                  <c:v>tciUfqiCYOw</c:v>
                </c:pt>
                <c:pt idx="11113">
                  <c:v>VGNulc5qhDk</c:v>
                </c:pt>
                <c:pt idx="11114">
                  <c:v>NJBtwZmln7s</c:v>
                </c:pt>
                <c:pt idx="11115">
                  <c:v>2qvsuXfjBsM</c:v>
                </c:pt>
                <c:pt idx="11116">
                  <c:v>hNNMbtmlMBs</c:v>
                </c:pt>
                <c:pt idx="11117">
                  <c:v>wTmbsfjC5Bo</c:v>
                </c:pt>
                <c:pt idx="11118">
                  <c:v>9bXOO9ELsUs</c:v>
                </c:pt>
                <c:pt idx="11119">
                  <c:v>av0YxR_yYa4</c:v>
                </c:pt>
                <c:pt idx="11120">
                  <c:v>AzrmyP3SY7k</c:v>
                </c:pt>
                <c:pt idx="11121">
                  <c:v>9rqB4yNYsIE</c:v>
                </c:pt>
                <c:pt idx="11122">
                  <c:v>nvlOgVFg2-8</c:v>
                </c:pt>
                <c:pt idx="11123">
                  <c:v>1UG4ipMSePI</c:v>
                </c:pt>
                <c:pt idx="11124">
                  <c:v>o5rU4hqN9o4</c:v>
                </c:pt>
                <c:pt idx="11125">
                  <c:v>CXActGYYeO4</c:v>
                </c:pt>
                <c:pt idx="11126">
                  <c:v>wggY4eK1ilU</c:v>
                </c:pt>
                <c:pt idx="11127">
                  <c:v>M-zfwSqWajw</c:v>
                </c:pt>
                <c:pt idx="11128">
                  <c:v>18RqtFuaNe8</c:v>
                </c:pt>
                <c:pt idx="11129">
                  <c:v>0I3huodoN-s</c:v>
                </c:pt>
                <c:pt idx="11130">
                  <c:v>5phMkAbP0SE</c:v>
                </c:pt>
                <c:pt idx="11131">
                  <c:v>lZP0hXDLsYU</c:v>
                </c:pt>
                <c:pt idx="11132">
                  <c:v>A_b04fwnPa8</c:v>
                </c:pt>
                <c:pt idx="11133">
                  <c:v>tZ37dPjMw_E</c:v>
                </c:pt>
                <c:pt idx="11134">
                  <c:v>aBoKCe7GHIk</c:v>
                </c:pt>
                <c:pt idx="11135">
                  <c:v>7axyUaubiCE</c:v>
                </c:pt>
                <c:pt idx="11136">
                  <c:v>IYw2doWoucs</c:v>
                </c:pt>
                <c:pt idx="11137">
                  <c:v>W6XqfoueuWQ</c:v>
                </c:pt>
                <c:pt idx="11138">
                  <c:v>Pv2k8eyuOSw</c:v>
                </c:pt>
                <c:pt idx="11139">
                  <c:v>pn6M7_L1JbQ</c:v>
                </c:pt>
                <c:pt idx="11140">
                  <c:v>JExup0WMPgI</c:v>
                </c:pt>
                <c:pt idx="11141">
                  <c:v>F0JUYfQOkLA</c:v>
                </c:pt>
                <c:pt idx="11142">
                  <c:v>6wVcTO-1OzA</c:v>
                </c:pt>
                <c:pt idx="11143">
                  <c:v>hYM_iZII4U4</c:v>
                </c:pt>
                <c:pt idx="11144">
                  <c:v>WT-lZdTa8zA</c:v>
                </c:pt>
                <c:pt idx="11145">
                  <c:v>C9Dd7RDO69k</c:v>
                </c:pt>
                <c:pt idx="11146">
                  <c:v>Gwh1XjDMUwo</c:v>
                </c:pt>
                <c:pt idx="11147">
                  <c:v>x36Udg1KzN4</c:v>
                </c:pt>
                <c:pt idx="11148">
                  <c:v>KlZYpIM5b5E</c:v>
                </c:pt>
                <c:pt idx="11149">
                  <c:v>PIbj_05_ICo</c:v>
                </c:pt>
                <c:pt idx="11150">
                  <c:v>9PDPMR3sL_k</c:v>
                </c:pt>
                <c:pt idx="11151">
                  <c:v>294IJVra8as</c:v>
                </c:pt>
                <c:pt idx="11152">
                  <c:v>EIQ9zNInMDI</c:v>
                </c:pt>
                <c:pt idx="11153">
                  <c:v>Nhd68rtjjUc</c:v>
                </c:pt>
                <c:pt idx="11154">
                  <c:v>5aqv-qReRnI</c:v>
                </c:pt>
                <c:pt idx="11155">
                  <c:v>6CDYdcAZbMo</c:v>
                </c:pt>
                <c:pt idx="11156">
                  <c:v>xWp3esFYD5w</c:v>
                </c:pt>
                <c:pt idx="11157">
                  <c:v>mfC-E6oku9s</c:v>
                </c:pt>
                <c:pt idx="11158">
                  <c:v>te8YyVDvjLY</c:v>
                </c:pt>
                <c:pt idx="11159">
                  <c:v>kf60b0WY9NI</c:v>
                </c:pt>
                <c:pt idx="11160">
                  <c:v>VukVPfztS_0</c:v>
                </c:pt>
                <c:pt idx="11161">
                  <c:v>KOSumCyBXCs</c:v>
                </c:pt>
                <c:pt idx="11162">
                  <c:v>DLf_WNizsZU</c:v>
                </c:pt>
                <c:pt idx="11163">
                  <c:v>XL7fKy8fsIY</c:v>
                </c:pt>
                <c:pt idx="11164">
                  <c:v>BPz4soO2mHQ</c:v>
                </c:pt>
                <c:pt idx="11165">
                  <c:v>Sdar8GHtD0k</c:v>
                </c:pt>
                <c:pt idx="11166">
                  <c:v>WlQS7RPTO6U</c:v>
                </c:pt>
                <c:pt idx="11167">
                  <c:v>RCXXvgDqrP4</c:v>
                </c:pt>
                <c:pt idx="11168">
                  <c:v>TvEpYnAo0Tc</c:v>
                </c:pt>
                <c:pt idx="11169">
                  <c:v>KB4_WIPE7vo</c:v>
                </c:pt>
                <c:pt idx="11170">
                  <c:v>F4AEdWCB37o</c:v>
                </c:pt>
                <c:pt idx="11171">
                  <c:v>x4gQHzfLKsg</c:v>
                </c:pt>
                <c:pt idx="11172">
                  <c:v>9lZKL1A4V5E</c:v>
                </c:pt>
                <c:pt idx="11173">
                  <c:v>d-b3FWwPb34</c:v>
                </c:pt>
                <c:pt idx="11174">
                  <c:v>TV4hyRQZMhI</c:v>
                </c:pt>
                <c:pt idx="11175">
                  <c:v>NhWgoH09V1k</c:v>
                </c:pt>
                <c:pt idx="11176">
                  <c:v>DoDiKLlSNFc</c:v>
                </c:pt>
                <c:pt idx="11177">
                  <c:v>3iqP6rANGJ0</c:v>
                </c:pt>
                <c:pt idx="11178">
                  <c:v>dmYghbivxWQ</c:v>
                </c:pt>
                <c:pt idx="11179">
                  <c:v>z8QxXD-Cy1g</c:v>
                </c:pt>
                <c:pt idx="11180">
                  <c:v>hNNXCvls1hU</c:v>
                </c:pt>
                <c:pt idx="11181">
                  <c:v>tc2dyTIMOOM</c:v>
                </c:pt>
                <c:pt idx="11182">
                  <c:v>s1kSRMpxFhg</c:v>
                </c:pt>
                <c:pt idx="11183">
                  <c:v>HclxVbTn0jo</c:v>
                </c:pt>
                <c:pt idx="11184">
                  <c:v>ZRX_c8uV6BU</c:v>
                </c:pt>
                <c:pt idx="11185">
                  <c:v>F-w1aoHZxVs</c:v>
                </c:pt>
                <c:pt idx="11186">
                  <c:v>aNkJQgS6hn0</c:v>
                </c:pt>
                <c:pt idx="11187">
                  <c:v>8NHxiPrukS0</c:v>
                </c:pt>
                <c:pt idx="11188">
                  <c:v>eOQpjvnm4ME</c:v>
                </c:pt>
                <c:pt idx="11189">
                  <c:v>MFII4q-QSXg</c:v>
                </c:pt>
                <c:pt idx="11190">
                  <c:v>SUsyBr9xn0M</c:v>
                </c:pt>
                <c:pt idx="11191">
                  <c:v>tm-g-AxahE0</c:v>
                </c:pt>
                <c:pt idx="11192">
                  <c:v>DKPCBAlDw2A</c:v>
                </c:pt>
                <c:pt idx="11193">
                  <c:v>XvIpLfV5GKo</c:v>
                </c:pt>
                <c:pt idx="11194">
                  <c:v>eACohWVwTOc</c:v>
                </c:pt>
                <c:pt idx="11195">
                  <c:v>_hMQe2U4c6w</c:v>
                </c:pt>
                <c:pt idx="11196">
                  <c:v>tlILlcCE8Sc</c:v>
                </c:pt>
                <c:pt idx="11197">
                  <c:v>VxwKsXGG2fM</c:v>
                </c:pt>
                <c:pt idx="11198">
                  <c:v>R_dq3gjymLg</c:v>
                </c:pt>
                <c:pt idx="11199">
                  <c:v>UNQaUvm9ce8</c:v>
                </c:pt>
                <c:pt idx="11200">
                  <c:v>8brYvhEg5Aw</c:v>
                </c:pt>
                <c:pt idx="11201">
                  <c:v>Za02BS0an3U</c:v>
                </c:pt>
                <c:pt idx="11202">
                  <c:v>6BEnmrMW5Eo</c:v>
                </c:pt>
                <c:pt idx="11203">
                  <c:v>2DlwgzR4hAg</c:v>
                </c:pt>
                <c:pt idx="11204">
                  <c:v>bn6j8i4bmZc</c:v>
                </c:pt>
                <c:pt idx="11205">
                  <c:v>ICMkbo4kc8w</c:v>
                </c:pt>
                <c:pt idx="11206">
                  <c:v>XK_hddIIgfk</c:v>
                </c:pt>
                <c:pt idx="11207">
                  <c:v>lcypt1L1lk8</c:v>
                </c:pt>
                <c:pt idx="11208">
                  <c:v>vbiiik_T3Bo</c:v>
                </c:pt>
                <c:pt idx="11209">
                  <c:v>9eF8k2D5UpI</c:v>
                </c:pt>
                <c:pt idx="11210">
                  <c:v>u2ZYREoShmc</c:v>
                </c:pt>
                <c:pt idx="11211">
                  <c:v>LeHiqH0o2pI</c:v>
                </c:pt>
                <c:pt idx="11212">
                  <c:v>zLnv5cuEnrg</c:v>
                </c:pt>
                <c:pt idx="11213">
                  <c:v>8wbrVyWBYr8</c:v>
                </c:pt>
                <c:pt idx="11214">
                  <c:v>oGSNSLD8rcw</c:v>
                </c:pt>
                <c:pt idx="11215">
                  <c:v>kUuTPVVjUaA</c:v>
                </c:pt>
                <c:pt idx="11216">
                  <c:v>IFHfhB9K0U4</c:v>
                </c:pt>
                <c:pt idx="11217">
                  <c:v>kQvRWXuMd5M</c:v>
                </c:pt>
                <c:pt idx="11218">
                  <c:v>e1wtxZap94A</c:v>
                </c:pt>
                <c:pt idx="11219">
                  <c:v>wes6mVmRSeA</c:v>
                </c:pt>
                <c:pt idx="11220">
                  <c:v>8qmYHYW5GR8</c:v>
                </c:pt>
                <c:pt idx="11221">
                  <c:v>MEEbaQfxbqk</c:v>
                </c:pt>
                <c:pt idx="11222">
                  <c:v>7wavUI8EnaU</c:v>
                </c:pt>
                <c:pt idx="11223">
                  <c:v>jzbWW3McxS0</c:v>
                </c:pt>
                <c:pt idx="11224">
                  <c:v>QxTtsZUcOjQ</c:v>
                </c:pt>
                <c:pt idx="11225">
                  <c:v>PmsXxD1wM9A</c:v>
                </c:pt>
                <c:pt idx="11226">
                  <c:v>Xr2UE5SQCIU</c:v>
                </c:pt>
                <c:pt idx="11227">
                  <c:v>j0VZtMVAxg4</c:v>
                </c:pt>
                <c:pt idx="11228">
                  <c:v>DEnRjVcgU8c</c:v>
                </c:pt>
                <c:pt idx="11229">
                  <c:v>kQHpE2i7HME</c:v>
                </c:pt>
                <c:pt idx="11230">
                  <c:v>vv8yh7kJt1E</c:v>
                </c:pt>
                <c:pt idx="11231">
                  <c:v>jUiP543q35k</c:v>
                </c:pt>
                <c:pt idx="11232">
                  <c:v>ItlcANta6Gs</c:v>
                </c:pt>
                <c:pt idx="11233">
                  <c:v>8wwW8jAvXaU</c:v>
                </c:pt>
                <c:pt idx="11234">
                  <c:v>iq9iV_p99ug</c:v>
                </c:pt>
                <c:pt idx="11235">
                  <c:v>AREQS-6zfWA</c:v>
                </c:pt>
                <c:pt idx="11236">
                  <c:v>JUabUTqMgpM</c:v>
                </c:pt>
                <c:pt idx="11237">
                  <c:v>vjnqABgxfO0</c:v>
                </c:pt>
                <c:pt idx="11238">
                  <c:v>eHoSVRXgUCc</c:v>
                </c:pt>
                <c:pt idx="11239">
                  <c:v>uRxIyYBplVs</c:v>
                </c:pt>
                <c:pt idx="11240">
                  <c:v>dRtqFjYYUY0</c:v>
                </c:pt>
                <c:pt idx="11241">
                  <c:v>wQokmC9tiog</c:v>
                </c:pt>
                <c:pt idx="11242">
                  <c:v>Oedi37b6-lg</c:v>
                </c:pt>
                <c:pt idx="11243">
                  <c:v>Uu9ox9CPpMg</c:v>
                </c:pt>
                <c:pt idx="11244">
                  <c:v>7bfS6seiLhk</c:v>
                </c:pt>
                <c:pt idx="11245">
                  <c:v>tFUitlgTmxg</c:v>
                </c:pt>
                <c:pt idx="11246">
                  <c:v>2HYd3nugLTw</c:v>
                </c:pt>
                <c:pt idx="11247">
                  <c:v>HNEcE7-odCo</c:v>
                </c:pt>
                <c:pt idx="11248">
                  <c:v>XI8vaIASFmE</c:v>
                </c:pt>
                <c:pt idx="11249">
                  <c:v>XvHSlHhh1gk</c:v>
                </c:pt>
                <c:pt idx="11250">
                  <c:v>M1_u9gCoCXU</c:v>
                </c:pt>
                <c:pt idx="11251">
                  <c:v>WCAbXg_4Xq0</c:v>
                </c:pt>
                <c:pt idx="11252">
                  <c:v>wjGT5LFRvJA</c:v>
                </c:pt>
                <c:pt idx="11253">
                  <c:v>ZyWX6CjJCIU</c:v>
                </c:pt>
                <c:pt idx="11254">
                  <c:v>JUi3psxB3QA</c:v>
                </c:pt>
                <c:pt idx="11255">
                  <c:v>L1AuR4NORTk</c:v>
                </c:pt>
                <c:pt idx="11256">
                  <c:v>t5gw3GGwPoU</c:v>
                </c:pt>
                <c:pt idx="11257">
                  <c:v>6mYFtDLKVEw</c:v>
                </c:pt>
                <c:pt idx="11258">
                  <c:v>FfaQ7PJQd0Q</c:v>
                </c:pt>
                <c:pt idx="11259">
                  <c:v>TgA2y-Bgi3c</c:v>
                </c:pt>
                <c:pt idx="11260">
                  <c:v>jKCvZiNinYo</c:v>
                </c:pt>
                <c:pt idx="11261">
                  <c:v>5O24YDZTj5s</c:v>
                </c:pt>
                <c:pt idx="11262">
                  <c:v>tugFFhML7VY</c:v>
                </c:pt>
                <c:pt idx="11263">
                  <c:v>pzD9zGcUNrw</c:v>
                </c:pt>
                <c:pt idx="11264">
                  <c:v>aTfUnVL8OOI</c:v>
                </c:pt>
                <c:pt idx="11265">
                  <c:v>uH1UApCiqw0</c:v>
                </c:pt>
                <c:pt idx="11266">
                  <c:v>aWUD7DXL0M0</c:v>
                </c:pt>
                <c:pt idx="11267">
                  <c:v>BqoRhZM4Sas</c:v>
                </c:pt>
                <c:pt idx="11268">
                  <c:v>8ktEOccsbbI</c:v>
                </c:pt>
                <c:pt idx="11269">
                  <c:v>yeij2JKM1mU</c:v>
                </c:pt>
                <c:pt idx="11270">
                  <c:v>0CvhvuJhMqs</c:v>
                </c:pt>
                <c:pt idx="11271">
                  <c:v>GIUJA033Wgk</c:v>
                </c:pt>
                <c:pt idx="11272">
                  <c:v>kEHcQhWJw3k</c:v>
                </c:pt>
                <c:pt idx="11273">
                  <c:v>ICdwCjMloWM</c:v>
                </c:pt>
                <c:pt idx="11274">
                  <c:v>XeYzE5l5CHU</c:v>
                </c:pt>
                <c:pt idx="11275">
                  <c:v>bjKr2ltVKII</c:v>
                </c:pt>
                <c:pt idx="11276">
                  <c:v>L9dMNjVtG4o</c:v>
                </c:pt>
                <c:pt idx="11277">
                  <c:v>JhybXjIfUkA</c:v>
                </c:pt>
                <c:pt idx="11278">
                  <c:v>CbWP9nvnRhw</c:v>
                </c:pt>
                <c:pt idx="11279">
                  <c:v>OQvuHMWqCEE</c:v>
                </c:pt>
                <c:pt idx="11280">
                  <c:v>71x-GzPLcv8</c:v>
                </c:pt>
                <c:pt idx="11281">
                  <c:v>21xczOZ1sVA</c:v>
                </c:pt>
                <c:pt idx="11282">
                  <c:v>QhkQe5Ftp7w</c:v>
                </c:pt>
                <c:pt idx="11283">
                  <c:v>kzEQNDNaSXA</c:v>
                </c:pt>
                <c:pt idx="11284">
                  <c:v>pE1A3XNNBzQ</c:v>
                </c:pt>
                <c:pt idx="11285">
                  <c:v>fJXWRFizc6E</c:v>
                </c:pt>
                <c:pt idx="11286">
                  <c:v>q8XzWBadFiU</c:v>
                </c:pt>
                <c:pt idx="11287">
                  <c:v>2A_Y2qMEZgo</c:v>
                </c:pt>
                <c:pt idx="11288">
                  <c:v>FPF034i9SW4</c:v>
                </c:pt>
                <c:pt idx="11289">
                  <c:v>ekDggIFnrCc</c:v>
                </c:pt>
                <c:pt idx="11290">
                  <c:v>9boD8of6niQ</c:v>
                </c:pt>
                <c:pt idx="11291">
                  <c:v>kjaHhduqS5o</c:v>
                </c:pt>
                <c:pt idx="11292">
                  <c:v>7V6Z1uh3sqg</c:v>
                </c:pt>
                <c:pt idx="11293">
                  <c:v>2YosxI7pU94</c:v>
                </c:pt>
                <c:pt idx="11294">
                  <c:v>nuI7FJKDo8w</c:v>
                </c:pt>
                <c:pt idx="11295">
                  <c:v>58xifoKuXPA</c:v>
                </c:pt>
                <c:pt idx="11296">
                  <c:v>t0EIEy7yubU</c:v>
                </c:pt>
                <c:pt idx="11297">
                  <c:v>cZIOEORESWk</c:v>
                </c:pt>
                <c:pt idx="11298">
                  <c:v>81pMBn-6bRM</c:v>
                </c:pt>
                <c:pt idx="11299">
                  <c:v>CqU8bF5bAbc</c:v>
                </c:pt>
                <c:pt idx="11300">
                  <c:v>j2wDUFASet0</c:v>
                </c:pt>
                <c:pt idx="11301">
                  <c:v>b8AP-UfOfbw</c:v>
                </c:pt>
                <c:pt idx="11302">
                  <c:v>PJXBbjr7fuc</c:v>
                </c:pt>
                <c:pt idx="11303">
                  <c:v>Bu815qW1_zA</c:v>
                </c:pt>
                <c:pt idx="11304">
                  <c:v>WO5s0HXcqr8</c:v>
                </c:pt>
                <c:pt idx="11305">
                  <c:v>sYvH7Y16iUM</c:v>
                </c:pt>
                <c:pt idx="11306">
                  <c:v>1ZAPwfrtAFY</c:v>
                </c:pt>
                <c:pt idx="11307">
                  <c:v>1kllbOrLfoo</c:v>
                </c:pt>
                <c:pt idx="11308">
                  <c:v>yxdRTaAp5Fw</c:v>
                </c:pt>
                <c:pt idx="11309">
                  <c:v>g8Y6JhOVYqw</c:v>
                </c:pt>
                <c:pt idx="11310">
                  <c:v>0SWsbeX3YDg</c:v>
                </c:pt>
                <c:pt idx="11311">
                  <c:v>gEX56vZPZFE</c:v>
                </c:pt>
                <c:pt idx="11312">
                  <c:v>r-3iathMo7o</c:v>
                </c:pt>
                <c:pt idx="11313">
                  <c:v>KEj2jmEjP_4</c:v>
                </c:pt>
                <c:pt idx="11314">
                  <c:v>een2k_HJjj8</c:v>
                </c:pt>
                <c:pt idx="11315">
                  <c:v>fJDvVXeFNXg</c:v>
                </c:pt>
                <c:pt idx="11316">
                  <c:v>zlr13tlRoxw</c:v>
                </c:pt>
                <c:pt idx="11317">
                  <c:v>7HRJaUxUQxA</c:v>
                </c:pt>
                <c:pt idx="11318">
                  <c:v>OvPvrcZEi4M</c:v>
                </c:pt>
                <c:pt idx="11319">
                  <c:v>MejHV7bWUBU</c:v>
                </c:pt>
                <c:pt idx="11320">
                  <c:v>CA88xbOW1Ow</c:v>
                </c:pt>
                <c:pt idx="11321">
                  <c:v>orkPrGSAETs</c:v>
                </c:pt>
                <c:pt idx="11322">
                  <c:v>hQIbLYGx0ew</c:v>
                </c:pt>
                <c:pt idx="11323">
                  <c:v>xnM2TcCkMC4</c:v>
                </c:pt>
                <c:pt idx="11324">
                  <c:v>5c39F63JeQs</c:v>
                </c:pt>
                <c:pt idx="11325">
                  <c:v>M4ZoCHID9GI</c:v>
                </c:pt>
                <c:pt idx="11326">
                  <c:v>XR7Ev14vUh8</c:v>
                </c:pt>
                <c:pt idx="11327">
                  <c:v>o6T9mUq9Vgo</c:v>
                </c:pt>
                <c:pt idx="11328">
                  <c:v>jbzn3c5aafI</c:v>
                </c:pt>
                <c:pt idx="11329">
                  <c:v>OWVTtuxW6Fg</c:v>
                </c:pt>
                <c:pt idx="11330">
                  <c:v>hkuN0VCJ_d0</c:v>
                </c:pt>
                <c:pt idx="11331">
                  <c:v>eRvFPKbQi04</c:v>
                </c:pt>
                <c:pt idx="11332">
                  <c:v>hziHYKyZEBU</c:v>
                </c:pt>
                <c:pt idx="11333">
                  <c:v>lptdYzQQrgU</c:v>
                </c:pt>
                <c:pt idx="11334">
                  <c:v>lHrZY2bA6ts</c:v>
                </c:pt>
                <c:pt idx="11335">
                  <c:v>lZhpU2sZav8</c:v>
                </c:pt>
                <c:pt idx="11336">
                  <c:v>a1z34DSeGTg</c:v>
                </c:pt>
                <c:pt idx="11337">
                  <c:v>vlf8B35qdww</c:v>
                </c:pt>
                <c:pt idx="11338">
                  <c:v>8jlXye49ib0</c:v>
                </c:pt>
                <c:pt idx="11339">
                  <c:v>cL1LJ2WPgWY</c:v>
                </c:pt>
                <c:pt idx="11340">
                  <c:v>DInfmi-YIiw</c:v>
                </c:pt>
                <c:pt idx="11341">
                  <c:v>XZhAJWI94hk</c:v>
                </c:pt>
                <c:pt idx="11342">
                  <c:v>MWezw6LZd7Y</c:v>
                </c:pt>
                <c:pt idx="11343">
                  <c:v>CEO5EELFNgA</c:v>
                </c:pt>
                <c:pt idx="11344">
                  <c:v>lo2E0nqGfGA</c:v>
                </c:pt>
                <c:pt idx="11345">
                  <c:v>aKsKUk4RPLM</c:v>
                </c:pt>
                <c:pt idx="11346">
                  <c:v>1HLMi1s6Tho</c:v>
                </c:pt>
                <c:pt idx="11347">
                  <c:v>U9-aOKYTdHc</c:v>
                </c:pt>
                <c:pt idx="11348">
                  <c:v>ODlADvNkL9g</c:v>
                </c:pt>
                <c:pt idx="11349">
                  <c:v>zIvfX9vc0Nw</c:v>
                </c:pt>
                <c:pt idx="11350">
                  <c:v>Ey-23Tw7f2E</c:v>
                </c:pt>
                <c:pt idx="11351">
                  <c:v>vfS_Y31rWLs</c:v>
                </c:pt>
                <c:pt idx="11352">
                  <c:v>MG9_daxKLlc</c:v>
                </c:pt>
                <c:pt idx="11353">
                  <c:v>vcKPjDUc5EQ</c:v>
                </c:pt>
                <c:pt idx="11354">
                  <c:v>JL0Jcs5SDoM</c:v>
                </c:pt>
                <c:pt idx="11355">
                  <c:v>Y83L3JOlWHo</c:v>
                </c:pt>
                <c:pt idx="11356">
                  <c:v>jbDufua0fFo</c:v>
                </c:pt>
                <c:pt idx="11357">
                  <c:v>oucv9fd1hbM</c:v>
                </c:pt>
                <c:pt idx="11358">
                  <c:v>Y5o7CeGY6vc</c:v>
                </c:pt>
                <c:pt idx="11359">
                  <c:v>STZOhJVbXqs</c:v>
                </c:pt>
                <c:pt idx="11360">
                  <c:v>h8_w7shvqzM</c:v>
                </c:pt>
                <c:pt idx="11361">
                  <c:v>jWnGwrFY3QM</c:v>
                </c:pt>
                <c:pt idx="11362">
                  <c:v>kB4eNVv1Q_I</c:v>
                </c:pt>
                <c:pt idx="11363">
                  <c:v>HwCZcq8Y8z0</c:v>
                </c:pt>
                <c:pt idx="11364">
                  <c:v>bMiT3IotyDQ</c:v>
                </c:pt>
                <c:pt idx="11365">
                  <c:v>zVc-Oe1wZGc</c:v>
                </c:pt>
                <c:pt idx="11366">
                  <c:v>JogJm2_EOFY</c:v>
                </c:pt>
                <c:pt idx="11367">
                  <c:v>pulec44UCK4</c:v>
                </c:pt>
                <c:pt idx="11368">
                  <c:v>PRavR35WK44</c:v>
                </c:pt>
                <c:pt idx="11369">
                  <c:v>c_CWhv86Wc0</c:v>
                </c:pt>
                <c:pt idx="11370">
                  <c:v>CvyzBMTQa40</c:v>
                </c:pt>
                <c:pt idx="11371">
                  <c:v>EM73ySeaPCM</c:v>
                </c:pt>
                <c:pt idx="11372">
                  <c:v>w3tA7PX3wqs</c:v>
                </c:pt>
                <c:pt idx="11373">
                  <c:v>ogBL0952thY</c:v>
                </c:pt>
                <c:pt idx="11374">
                  <c:v>pfoeW5IVYAE</c:v>
                </c:pt>
                <c:pt idx="11375">
                  <c:v>yntfSNJGFQQ</c:v>
                </c:pt>
                <c:pt idx="11376">
                  <c:v>JTr2c_Cx4rU</c:v>
                </c:pt>
                <c:pt idx="11377">
                  <c:v>TUKqSb5zhac</c:v>
                </c:pt>
                <c:pt idx="11378">
                  <c:v>nUnuyOjjxrM</c:v>
                </c:pt>
                <c:pt idx="11379">
                  <c:v>plbGfAsXwFI</c:v>
                </c:pt>
                <c:pt idx="11380">
                  <c:v>gDBz7Oq_lRI</c:v>
                </c:pt>
                <c:pt idx="11381">
                  <c:v>5TFgN8VfdjY</c:v>
                </c:pt>
                <c:pt idx="11382">
                  <c:v>TQ-B5df2Le8</c:v>
                </c:pt>
                <c:pt idx="11383">
                  <c:v>ef3fyr9S9s4</c:v>
                </c:pt>
                <c:pt idx="11384">
                  <c:v>FdyaoHTJZok</c:v>
                </c:pt>
                <c:pt idx="11385">
                  <c:v>FDqwmbyf3nI</c:v>
                </c:pt>
                <c:pt idx="11386">
                  <c:v>iEyMyMA3rAI</c:v>
                </c:pt>
                <c:pt idx="11387">
                  <c:v>P2c5mkTzSCs</c:v>
                </c:pt>
                <c:pt idx="11388">
                  <c:v>M2Vgfhc5RBw</c:v>
                </c:pt>
                <c:pt idx="11389">
                  <c:v>WFqEWedJzL4</c:v>
                </c:pt>
                <c:pt idx="11390">
                  <c:v>6PQHL8CPPjw</c:v>
                </c:pt>
                <c:pt idx="11391">
                  <c:v>RkztSs228oo</c:v>
                </c:pt>
                <c:pt idx="11392">
                  <c:v>6dEeGTNZdjI</c:v>
                </c:pt>
                <c:pt idx="11393">
                  <c:v>kL-OpT8jyXA</c:v>
                </c:pt>
                <c:pt idx="11394">
                  <c:v>wsHgjJ8gzBs</c:v>
                </c:pt>
                <c:pt idx="11395">
                  <c:v>xCCh0MJ7Cww</c:v>
                </c:pt>
                <c:pt idx="11396">
                  <c:v>8dOBo2xrAlk</c:v>
                </c:pt>
                <c:pt idx="11397">
                  <c:v>N_UC6gydu8Q</c:v>
                </c:pt>
                <c:pt idx="11398">
                  <c:v>45Nkhoa72gY</c:v>
                </c:pt>
                <c:pt idx="11399">
                  <c:v>QkIrr3fJm8I</c:v>
                </c:pt>
                <c:pt idx="11400">
                  <c:v>k963g9IwC8g</c:v>
                </c:pt>
                <c:pt idx="11401">
                  <c:v>dDJqAILNvSw</c:v>
                </c:pt>
                <c:pt idx="11402">
                  <c:v>9dSxRSbEZd4</c:v>
                </c:pt>
                <c:pt idx="11403">
                  <c:v>Bao_X9LQ44c</c:v>
                </c:pt>
                <c:pt idx="11404">
                  <c:v>ePO5M5DE01I</c:v>
                </c:pt>
                <c:pt idx="11405">
                  <c:v>WhEEJmr06Ac</c:v>
                </c:pt>
                <c:pt idx="11406">
                  <c:v>ZUPx3FM63Pg</c:v>
                </c:pt>
                <c:pt idx="11407">
                  <c:v>K0lp0HaK060</c:v>
                </c:pt>
                <c:pt idx="11408">
                  <c:v>MA55qCGf6dw</c:v>
                </c:pt>
                <c:pt idx="11409">
                  <c:v>O6Z6-F2629M</c:v>
                </c:pt>
                <c:pt idx="11410">
                  <c:v>4xM21KwmGBE</c:v>
                </c:pt>
                <c:pt idx="11411">
                  <c:v>cjaVGU0-xWs</c:v>
                </c:pt>
                <c:pt idx="11412">
                  <c:v>Z_8_Ik29Bmg</c:v>
                </c:pt>
                <c:pt idx="11413">
                  <c:v>vkr74kiEPM4</c:v>
                </c:pt>
                <c:pt idx="11414">
                  <c:v>oRpilHkOW3c</c:v>
                </c:pt>
                <c:pt idx="11415">
                  <c:v>P1nyfbREUDI</c:v>
                </c:pt>
                <c:pt idx="11416">
                  <c:v>6ug9zvC9pJM</c:v>
                </c:pt>
                <c:pt idx="11417">
                  <c:v>ezyQ6gR17Mk</c:v>
                </c:pt>
                <c:pt idx="11418">
                  <c:v>pJEAFUT8e2o</c:v>
                </c:pt>
                <c:pt idx="11419">
                  <c:v>XnydR6c3fQI</c:v>
                </c:pt>
                <c:pt idx="11420">
                  <c:v>ZyVJGL3fIWY</c:v>
                </c:pt>
                <c:pt idx="11421">
                  <c:v>KNDpPx3nbK0</c:v>
                </c:pt>
                <c:pt idx="11422">
                  <c:v>4aO3Uu-pRMs</c:v>
                </c:pt>
                <c:pt idx="11423">
                  <c:v>qulVEscM11s</c:v>
                </c:pt>
                <c:pt idx="11424">
                  <c:v>1ku3uA75MbI</c:v>
                </c:pt>
                <c:pt idx="11425">
                  <c:v>uCFJEhle1kI</c:v>
                </c:pt>
                <c:pt idx="11426">
                  <c:v>1L6Nrdjyp_4</c:v>
                </c:pt>
                <c:pt idx="11427">
                  <c:v>QvbIpZNElhY</c:v>
                </c:pt>
                <c:pt idx="11428">
                  <c:v>uQjZvVfgs1s</c:v>
                </c:pt>
                <c:pt idx="11429">
                  <c:v>EviyR1g7nzc</c:v>
                </c:pt>
                <c:pt idx="11430">
                  <c:v>BpzAjoqxHYA</c:v>
                </c:pt>
                <c:pt idx="11431">
                  <c:v>ZVtZUylxfXI</c:v>
                </c:pt>
                <c:pt idx="11432">
                  <c:v>uLh0emnuhYY</c:v>
                </c:pt>
                <c:pt idx="11433">
                  <c:v>y-PQiShdTKA</c:v>
                </c:pt>
                <c:pt idx="11434">
                  <c:v>oMNqsSVuYvA</c:v>
                </c:pt>
                <c:pt idx="11435">
                  <c:v>TQV1quHPgvw</c:v>
                </c:pt>
                <c:pt idx="11436">
                  <c:v>VGmq8mK9hno</c:v>
                </c:pt>
                <c:pt idx="11437">
                  <c:v>gDe37wHUsEg</c:v>
                </c:pt>
                <c:pt idx="11438">
                  <c:v>SDi8HTn5zyk</c:v>
                </c:pt>
                <c:pt idx="11439">
                  <c:v>Y6n3Vxi3L8E</c:v>
                </c:pt>
                <c:pt idx="11440">
                  <c:v>ida4EKbeeQ0</c:v>
                </c:pt>
                <c:pt idx="11441">
                  <c:v>0DzA7fHhnIc</c:v>
                </c:pt>
                <c:pt idx="11442">
                  <c:v>9k8HxQizcqo</c:v>
                </c:pt>
                <c:pt idx="11443">
                  <c:v>TqyI5sW7hNU</c:v>
                </c:pt>
                <c:pt idx="11444">
                  <c:v>nqWyjNqdhXM</c:v>
                </c:pt>
                <c:pt idx="11445">
                  <c:v>cO0GVwTiSLo</c:v>
                </c:pt>
                <c:pt idx="11446">
                  <c:v>NRJF8Tv_4HQ</c:v>
                </c:pt>
                <c:pt idx="11447">
                  <c:v>LSoefZ11KqQ</c:v>
                </c:pt>
                <c:pt idx="11448">
                  <c:v>SsHlJWT_qkk</c:v>
                </c:pt>
                <c:pt idx="11449">
                  <c:v>qN_zQOeGfu4</c:v>
                </c:pt>
                <c:pt idx="11450">
                  <c:v>gKGajsBSrCs</c:v>
                </c:pt>
                <c:pt idx="11451">
                  <c:v>Pl9oc13p534</c:v>
                </c:pt>
                <c:pt idx="11452">
                  <c:v>MjOtGsZwW24</c:v>
                </c:pt>
                <c:pt idx="11453">
                  <c:v>HlKgaAcCnls</c:v>
                </c:pt>
                <c:pt idx="11454">
                  <c:v>V3U1D7-EBeg</c:v>
                </c:pt>
                <c:pt idx="11455">
                  <c:v>yPJSR_s_v2Q</c:v>
                </c:pt>
                <c:pt idx="11456">
                  <c:v>I7WAiKAfQ3M</c:v>
                </c:pt>
                <c:pt idx="11457">
                  <c:v>Q6FEyhS9jXY</c:v>
                </c:pt>
                <c:pt idx="11458">
                  <c:v>4crwPEMEMcw</c:v>
                </c:pt>
                <c:pt idx="11459">
                  <c:v>jM04TFf4yU4</c:v>
                </c:pt>
                <c:pt idx="11460">
                  <c:v>c8bkGdeqwWw</c:v>
                </c:pt>
                <c:pt idx="11461">
                  <c:v>E-Tbrqb6HxI</c:v>
                </c:pt>
                <c:pt idx="11462">
                  <c:v>VjSSwBIH4jc</c:v>
                </c:pt>
                <c:pt idx="11463">
                  <c:v>p20vjER9UnE</c:v>
                </c:pt>
                <c:pt idx="11464">
                  <c:v>UmuQsu0qECs</c:v>
                </c:pt>
                <c:pt idx="11465">
                  <c:v>xOP1oqGtokw</c:v>
                </c:pt>
                <c:pt idx="11466">
                  <c:v>icFU7qiRGHE</c:v>
                </c:pt>
                <c:pt idx="11467">
                  <c:v>b9zwDwUlb1I</c:v>
                </c:pt>
                <c:pt idx="11468">
                  <c:v>O3SGIbwR0Q8</c:v>
                </c:pt>
                <c:pt idx="11469">
                  <c:v>3SGYZIuPu-M</c:v>
                </c:pt>
                <c:pt idx="11470">
                  <c:v>sCS0ZP2FOvs</c:v>
                </c:pt>
                <c:pt idx="11471">
                  <c:v>xSeyE7dES-c</c:v>
                </c:pt>
                <c:pt idx="11472">
                  <c:v>rT_COmVs4YM</c:v>
                </c:pt>
                <c:pt idx="11473">
                  <c:v>AkKNslyANh8</c:v>
                </c:pt>
                <c:pt idx="11474">
                  <c:v>6AlzUeJ9zn0</c:v>
                </c:pt>
                <c:pt idx="11475">
                  <c:v>4R9NOLmbG98</c:v>
                </c:pt>
                <c:pt idx="11476">
                  <c:v>IZc2Mme6X0U</c:v>
                </c:pt>
                <c:pt idx="11477">
                  <c:v>I7p2r18NH-I</c:v>
                </c:pt>
                <c:pt idx="11478">
                  <c:v>RROs-zCrSko</c:v>
                </c:pt>
                <c:pt idx="11479">
                  <c:v>D_Iei8Ge7bs</c:v>
                </c:pt>
                <c:pt idx="11480">
                  <c:v>Lxet1zLBTM8</c:v>
                </c:pt>
                <c:pt idx="11481">
                  <c:v>oD_3wMh5kLg</c:v>
                </c:pt>
                <c:pt idx="11482">
                  <c:v>nt9J_PynaOM</c:v>
                </c:pt>
                <c:pt idx="11483">
                  <c:v>q2Imat680EY</c:v>
                </c:pt>
                <c:pt idx="11484">
                  <c:v>Rf4aqFXRZtU</c:v>
                </c:pt>
                <c:pt idx="11485">
                  <c:v>Ce4qkWyUBKI</c:v>
                </c:pt>
                <c:pt idx="11486">
                  <c:v>9pGOWCnVMcQ</c:v>
                </c:pt>
                <c:pt idx="11487">
                  <c:v>jHdy7Dkll70</c:v>
                </c:pt>
                <c:pt idx="11488">
                  <c:v>McZQaSlt4pw</c:v>
                </c:pt>
                <c:pt idx="11489">
                  <c:v>R6pdKuS7efI</c:v>
                </c:pt>
                <c:pt idx="11490">
                  <c:v>NGl4-NmAtuQ</c:v>
                </c:pt>
                <c:pt idx="11491">
                  <c:v>wswTlc42yWg</c:v>
                </c:pt>
                <c:pt idx="11492">
                  <c:v>4g39QA0mfvE</c:v>
                </c:pt>
                <c:pt idx="11493">
                  <c:v>8xupf5joT20</c:v>
                </c:pt>
                <c:pt idx="11494">
                  <c:v>39iCCXA8uC8</c:v>
                </c:pt>
                <c:pt idx="11495">
                  <c:v>koQ_MZcIF_U</c:v>
                </c:pt>
                <c:pt idx="11496">
                  <c:v>EijptNGJUY8</c:v>
                </c:pt>
                <c:pt idx="11497">
                  <c:v>9gZJLA3I4no</c:v>
                </c:pt>
                <c:pt idx="11498">
                  <c:v>PsM0sYNj5XE</c:v>
                </c:pt>
                <c:pt idx="11499">
                  <c:v>Tx69Ix8WXkM</c:v>
                </c:pt>
                <c:pt idx="11500">
                  <c:v>a1uNkQNUNDg</c:v>
                </c:pt>
                <c:pt idx="11501">
                  <c:v>ckLYIutQ08Y</c:v>
                </c:pt>
                <c:pt idx="11502">
                  <c:v>eRyvGUC3yHs</c:v>
                </c:pt>
                <c:pt idx="11503">
                  <c:v>HKYR54uam0Q</c:v>
                </c:pt>
                <c:pt idx="11504">
                  <c:v>rDkjsZ6i4FE</c:v>
                </c:pt>
                <c:pt idx="11505">
                  <c:v>J270tdnrVWA</c:v>
                </c:pt>
                <c:pt idx="11506">
                  <c:v>14Hehc661uc</c:v>
                </c:pt>
                <c:pt idx="11507">
                  <c:v>rAH8qm5oQHg</c:v>
                </c:pt>
                <c:pt idx="11508">
                  <c:v>L5pTGmMkvWU</c:v>
                </c:pt>
                <c:pt idx="11509">
                  <c:v>HkxeDrsLJfs</c:v>
                </c:pt>
                <c:pt idx="11510">
                  <c:v>BCqDwj3dG6A</c:v>
                </c:pt>
                <c:pt idx="11511">
                  <c:v>Ea7KESiZSP4</c:v>
                </c:pt>
                <c:pt idx="11512">
                  <c:v>pI2IS9wE_V0</c:v>
                </c:pt>
                <c:pt idx="11513">
                  <c:v>oz-XiYNCo7o</c:v>
                </c:pt>
                <c:pt idx="11514">
                  <c:v>xo3mmfZsjd4</c:v>
                </c:pt>
                <c:pt idx="11515">
                  <c:v>0hmhBU1Zmlw</c:v>
                </c:pt>
                <c:pt idx="11516">
                  <c:v>8KYjLw5zxHo</c:v>
                </c:pt>
                <c:pt idx="11517">
                  <c:v>XbSGC9WqyiM</c:v>
                </c:pt>
                <c:pt idx="11518">
                  <c:v>zmtb9MoHNTU</c:v>
                </c:pt>
                <c:pt idx="11519">
                  <c:v>Z7Bf2oYjUyk</c:v>
                </c:pt>
                <c:pt idx="11520">
                  <c:v>v8iQa_9hopY</c:v>
                </c:pt>
                <c:pt idx="11521">
                  <c:v>7h-sX2qpEb8</c:v>
                </c:pt>
                <c:pt idx="11522">
                  <c:v>u2qpVH_4L00</c:v>
                </c:pt>
                <c:pt idx="11523">
                  <c:v>vaHfroquhJU</c:v>
                </c:pt>
                <c:pt idx="11524">
                  <c:v>LH4bA_hqdio</c:v>
                </c:pt>
                <c:pt idx="11525">
                  <c:v>Qe5l5qJM5Ws</c:v>
                </c:pt>
                <c:pt idx="11526">
                  <c:v>GcF_dMWVRYk</c:v>
                </c:pt>
                <c:pt idx="11527">
                  <c:v>Ri9ej72fNqY</c:v>
                </c:pt>
                <c:pt idx="11528">
                  <c:v>DoLtyggMEK8</c:v>
                </c:pt>
                <c:pt idx="11529">
                  <c:v>4izUqU1VfSI</c:v>
                </c:pt>
                <c:pt idx="11530">
                  <c:v>ejZ2MhklVf0</c:v>
                </c:pt>
                <c:pt idx="11531">
                  <c:v>C161GcJFlWI</c:v>
                </c:pt>
                <c:pt idx="11532">
                  <c:v>4z1cXD4NG-w</c:v>
                </c:pt>
                <c:pt idx="11533">
                  <c:v>fGIBFfRkxyU</c:v>
                </c:pt>
                <c:pt idx="11534">
                  <c:v>DrFTUETb6f8</c:v>
                </c:pt>
                <c:pt idx="11535">
                  <c:v>NT_6PZH6ZCE</c:v>
                </c:pt>
                <c:pt idx="11536">
                  <c:v>1T2ISZ7s23U</c:v>
                </c:pt>
                <c:pt idx="11537">
                  <c:v>7m-pP3PnbCA</c:v>
                </c:pt>
                <c:pt idx="11538">
                  <c:v>rMFxV-l3qG0</c:v>
                </c:pt>
                <c:pt idx="11539">
                  <c:v>xpTOkPDdeao</c:v>
                </c:pt>
                <c:pt idx="11540">
                  <c:v>9qmcyucT6y4</c:v>
                </c:pt>
                <c:pt idx="11541">
                  <c:v>mewW_pRSgEc</c:v>
                </c:pt>
                <c:pt idx="11542">
                  <c:v>F-HTGrI-NXE</c:v>
                </c:pt>
                <c:pt idx="11543">
                  <c:v>HdteSQzKE_4</c:v>
                </c:pt>
                <c:pt idx="11544">
                  <c:v>OQkfDJ2zVNo</c:v>
                </c:pt>
                <c:pt idx="11545">
                  <c:v>QtE0acRimSw</c:v>
                </c:pt>
                <c:pt idx="11546">
                  <c:v>2kxeAg1Ydi0</c:v>
                </c:pt>
                <c:pt idx="11547">
                  <c:v>X44nWi6ahg4</c:v>
                </c:pt>
                <c:pt idx="11548">
                  <c:v>elr-tOT87Hw</c:v>
                </c:pt>
                <c:pt idx="11549">
                  <c:v>4UWAM6mBJD0</c:v>
                </c:pt>
                <c:pt idx="11550">
                  <c:v>hndSZXjmJmA</c:v>
                </c:pt>
                <c:pt idx="11551">
                  <c:v>DDZIG9bE_CQ</c:v>
                </c:pt>
                <c:pt idx="11552">
                  <c:v>asud3udH6Hk</c:v>
                </c:pt>
                <c:pt idx="11553">
                  <c:v>7YTlLQsszH8</c:v>
                </c:pt>
                <c:pt idx="11554">
                  <c:v>0FQfThSU11E</c:v>
                </c:pt>
                <c:pt idx="11555">
                  <c:v>UVxE_MM94tA</c:v>
                </c:pt>
                <c:pt idx="11556">
                  <c:v>hWidtvJYmMs</c:v>
                </c:pt>
                <c:pt idx="11557">
                  <c:v>PpHEXUeXMxc</c:v>
                </c:pt>
                <c:pt idx="11558">
                  <c:v>IDFq6rVmkao</c:v>
                </c:pt>
                <c:pt idx="11559">
                  <c:v>O3tY_fE88Bg</c:v>
                </c:pt>
                <c:pt idx="11560">
                  <c:v>ASeDPHVHY78</c:v>
                </c:pt>
                <c:pt idx="11561">
                  <c:v>FbkmSCwNZl8</c:v>
                </c:pt>
                <c:pt idx="11562">
                  <c:v>vLNXXNCAHY4</c:v>
                </c:pt>
                <c:pt idx="11563">
                  <c:v>czhSzmxN3WU</c:v>
                </c:pt>
                <c:pt idx="11564">
                  <c:v>QCjk_NPsIqU</c:v>
                </c:pt>
                <c:pt idx="11565">
                  <c:v>PsldHmrxEqw</c:v>
                </c:pt>
                <c:pt idx="11566">
                  <c:v>BiiuUzFQ2Bg</c:v>
                </c:pt>
                <c:pt idx="11567">
                  <c:v>i02hFj5UZI4</c:v>
                </c:pt>
                <c:pt idx="11568">
                  <c:v>di3SMcIN_OU</c:v>
                </c:pt>
                <c:pt idx="11569">
                  <c:v>U-v6HDIdC94</c:v>
                </c:pt>
                <c:pt idx="11570">
                  <c:v>VVchNC5MJjc</c:v>
                </c:pt>
                <c:pt idx="11571">
                  <c:v>NEYtxauVqA4</c:v>
                </c:pt>
                <c:pt idx="11572">
                  <c:v>QJgvhFKsouw</c:v>
                </c:pt>
                <c:pt idx="11573">
                  <c:v>Le5kBwN6Vsg</c:v>
                </c:pt>
                <c:pt idx="11574">
                  <c:v>2-e3RYWr758</c:v>
                </c:pt>
                <c:pt idx="11575">
                  <c:v>btxciF35Qnk</c:v>
                </c:pt>
                <c:pt idx="11576">
                  <c:v>qO5edY-vaA8</c:v>
                </c:pt>
                <c:pt idx="11577">
                  <c:v>ait6Y_MyVMU</c:v>
                </c:pt>
                <c:pt idx="11578">
                  <c:v>cseroHjs__E</c:v>
                </c:pt>
                <c:pt idx="11579">
                  <c:v>8GEM7hEBqAw</c:v>
                </c:pt>
                <c:pt idx="11580">
                  <c:v>Cgnk3MLw9TM</c:v>
                </c:pt>
                <c:pt idx="11581">
                  <c:v>PbA1UjF2ag0</c:v>
                </c:pt>
                <c:pt idx="11582">
                  <c:v>eDxsDwslmew</c:v>
                </c:pt>
                <c:pt idx="11583">
                  <c:v>50AZQFDGqPc</c:v>
                </c:pt>
                <c:pt idx="11584">
                  <c:v>6Wt3-dNd2qg</c:v>
                </c:pt>
                <c:pt idx="11585">
                  <c:v>ZnaLe0NHGFg</c:v>
                </c:pt>
                <c:pt idx="11586">
                  <c:v>g6ydk-TTdYM</c:v>
                </c:pt>
                <c:pt idx="11587">
                  <c:v>dP9r4AkVhgY</c:v>
                </c:pt>
                <c:pt idx="11588">
                  <c:v>UbFo4U43e5g</c:v>
                </c:pt>
                <c:pt idx="11589">
                  <c:v>VQAigwxzu_g</c:v>
                </c:pt>
                <c:pt idx="11590">
                  <c:v>XNqdFxwtuo4</c:v>
                </c:pt>
                <c:pt idx="11591">
                  <c:v>R1tJ6i_Sxyg</c:v>
                </c:pt>
                <c:pt idx="11592">
                  <c:v>_sLxAHAvcks</c:v>
                </c:pt>
                <c:pt idx="11593">
                  <c:v>hEk1_F0qoWU</c:v>
                </c:pt>
                <c:pt idx="11594">
                  <c:v>UmtRPx-pYpI</c:v>
                </c:pt>
                <c:pt idx="11595">
                  <c:v>WNjFZ6kURCI</c:v>
                </c:pt>
                <c:pt idx="11596">
                  <c:v>7th4TExL5kQ</c:v>
                </c:pt>
                <c:pt idx="11597">
                  <c:v>qzk6MgLJ3M8</c:v>
                </c:pt>
                <c:pt idx="11598">
                  <c:v>jcDWZ_e6Vlc</c:v>
                </c:pt>
                <c:pt idx="11599">
                  <c:v>FZdjeCjHR5k</c:v>
                </c:pt>
                <c:pt idx="11600">
                  <c:v>_2RRVOZAScw</c:v>
                </c:pt>
                <c:pt idx="11601">
                  <c:v>7EQaBkCfRVg</c:v>
                </c:pt>
                <c:pt idx="11602">
                  <c:v>biNcyoWah-o</c:v>
                </c:pt>
                <c:pt idx="11603">
                  <c:v>8n7VCC4Xxzw</c:v>
                </c:pt>
                <c:pt idx="11604">
                  <c:v>U4pZc-FmsPE</c:v>
                </c:pt>
                <c:pt idx="11605">
                  <c:v>Kt3E9187x9U</c:v>
                </c:pt>
                <c:pt idx="11606">
                  <c:v>ycfG-KtWUqA</c:v>
                </c:pt>
                <c:pt idx="11607">
                  <c:v>pTDCLgxZDak</c:v>
                </c:pt>
                <c:pt idx="11608">
                  <c:v>RTBnJ9yo3Po</c:v>
                </c:pt>
                <c:pt idx="11609">
                  <c:v>hLrk8wA9QOU</c:v>
                </c:pt>
                <c:pt idx="11610">
                  <c:v>o1feHIBSof0</c:v>
                </c:pt>
                <c:pt idx="11611">
                  <c:v>V8bBJn3Umw8</c:v>
                </c:pt>
                <c:pt idx="11612">
                  <c:v>DfCcZLGVgDg</c:v>
                </c:pt>
                <c:pt idx="11613">
                  <c:v>W5C5jcInUdU</c:v>
                </c:pt>
                <c:pt idx="11614">
                  <c:v>nyZR2dfTnBM</c:v>
                </c:pt>
                <c:pt idx="11615">
                  <c:v>Y25FSaPTAds</c:v>
                </c:pt>
                <c:pt idx="11616">
                  <c:v>wtcfnleAiUE</c:v>
                </c:pt>
                <c:pt idx="11617">
                  <c:v>lIOdsfHrwjM</c:v>
                </c:pt>
                <c:pt idx="11618">
                  <c:v>FzMErxZTVV0</c:v>
                </c:pt>
                <c:pt idx="11619">
                  <c:v>yu3S5iDUM4E</c:v>
                </c:pt>
                <c:pt idx="11620">
                  <c:v>FRZOxUapxWo</c:v>
                </c:pt>
                <c:pt idx="11621">
                  <c:v>nC2HKBWBtDI</c:v>
                </c:pt>
                <c:pt idx="11622">
                  <c:v>N0XQNHKQp-8</c:v>
                </c:pt>
                <c:pt idx="11623">
                  <c:v>5-83Id3AGI8</c:v>
                </c:pt>
                <c:pt idx="11624">
                  <c:v>sET5d0uiZSo</c:v>
                </c:pt>
                <c:pt idx="11625">
                  <c:v>YmV2kWjrUeI</c:v>
                </c:pt>
                <c:pt idx="11626">
                  <c:v>lcBxo4Kkgfc</c:v>
                </c:pt>
                <c:pt idx="11627">
                  <c:v>SbRPW1UO244</c:v>
                </c:pt>
                <c:pt idx="11628">
                  <c:v>0yiP3oXcbDk</c:v>
                </c:pt>
                <c:pt idx="11629">
                  <c:v>bscQk5nBQqw</c:v>
                </c:pt>
                <c:pt idx="11630">
                  <c:v>6GXJBiLn2Cs</c:v>
                </c:pt>
                <c:pt idx="11631">
                  <c:v>prUUWx7ACD8</c:v>
                </c:pt>
                <c:pt idx="11632">
                  <c:v>CnAYIDkPm5k</c:v>
                </c:pt>
                <c:pt idx="11633">
                  <c:v>5CXIRnmE0ts</c:v>
                </c:pt>
                <c:pt idx="11634">
                  <c:v>cmMLZ0Mj65I</c:v>
                </c:pt>
                <c:pt idx="11635">
                  <c:v>Mkx0HJ0nA40</c:v>
                </c:pt>
                <c:pt idx="11636">
                  <c:v>3Jumy00i_0U</c:v>
                </c:pt>
                <c:pt idx="11637">
                  <c:v>1BnVApCGl7E</c:v>
                </c:pt>
                <c:pt idx="11638">
                  <c:v>po7dm3D36UU</c:v>
                </c:pt>
                <c:pt idx="11639">
                  <c:v>Ehgj5ZPCS04</c:v>
                </c:pt>
                <c:pt idx="11640">
                  <c:v>47C0LE6TMW8</c:v>
                </c:pt>
                <c:pt idx="11641">
                  <c:v>B1FwxlEUprw</c:v>
                </c:pt>
                <c:pt idx="11642">
                  <c:v>rq8U51Palc8</c:v>
                </c:pt>
                <c:pt idx="11643">
                  <c:v>5srcGpF3JdQ</c:v>
                </c:pt>
                <c:pt idx="11644">
                  <c:v>sJ3KZRwbRVU</c:v>
                </c:pt>
                <c:pt idx="11645">
                  <c:v>2lsqbQkQS-M</c:v>
                </c:pt>
                <c:pt idx="11646">
                  <c:v>uZS9Kfj3deE</c:v>
                </c:pt>
                <c:pt idx="11647">
                  <c:v>PCPuT7ZqKus</c:v>
                </c:pt>
                <c:pt idx="11648">
                  <c:v>Xc5k_DL6cvk</c:v>
                </c:pt>
                <c:pt idx="11649">
                  <c:v>Ib1h2bl6OOo</c:v>
                </c:pt>
                <c:pt idx="11650">
                  <c:v>ibgIzUoss2c</c:v>
                </c:pt>
                <c:pt idx="11651">
                  <c:v>qBeiFiK2mHY</c:v>
                </c:pt>
                <c:pt idx="11652">
                  <c:v>DietACVMs7o</c:v>
                </c:pt>
                <c:pt idx="11653">
                  <c:v>ehIiETwIg6c</c:v>
                </c:pt>
                <c:pt idx="11654">
                  <c:v>zgRJBucGX-I</c:v>
                </c:pt>
                <c:pt idx="11655">
                  <c:v>CQKfx5NOsVM</c:v>
                </c:pt>
                <c:pt idx="11656">
                  <c:v>bikJaILxEPo</c:v>
                </c:pt>
                <c:pt idx="11657">
                  <c:v>OgsxvXHfymI</c:v>
                </c:pt>
                <c:pt idx="11658">
                  <c:v>PfWPMyCAzes</c:v>
                </c:pt>
                <c:pt idx="11659">
                  <c:v>42raLFqzXpQ</c:v>
                </c:pt>
                <c:pt idx="11660">
                  <c:v>gaxxZQLOO0M</c:v>
                </c:pt>
                <c:pt idx="11661">
                  <c:v>iTP24t6uv_k</c:v>
                </c:pt>
                <c:pt idx="11662">
                  <c:v>6kx4dkXpzQA</c:v>
                </c:pt>
                <c:pt idx="11663">
                  <c:v>ixcclXqEY_Q</c:v>
                </c:pt>
                <c:pt idx="11664">
                  <c:v>CcTmgbprcAM</c:v>
                </c:pt>
                <c:pt idx="11665">
                  <c:v>cGKwMYbq-eI</c:v>
                </c:pt>
                <c:pt idx="11666">
                  <c:v>B_Sozpecg48</c:v>
                </c:pt>
                <c:pt idx="11667">
                  <c:v>UpgnYpFkeSo</c:v>
                </c:pt>
                <c:pt idx="11668">
                  <c:v>xyB_ZvsMA24</c:v>
                </c:pt>
                <c:pt idx="11669">
                  <c:v>3Ewlu4GiHVw</c:v>
                </c:pt>
                <c:pt idx="11670">
                  <c:v>3wj3nfH9-JM</c:v>
                </c:pt>
                <c:pt idx="11671">
                  <c:v>jfD2HcRALh4</c:v>
                </c:pt>
                <c:pt idx="11672">
                  <c:v>L3yog3Dtwa0</c:v>
                </c:pt>
                <c:pt idx="11673">
                  <c:v>J5qW6dg6kKs</c:v>
                </c:pt>
                <c:pt idx="11674">
                  <c:v>NgwhZQN0__w</c:v>
                </c:pt>
                <c:pt idx="11675">
                  <c:v>V5DVf4-OxsU</c:v>
                </c:pt>
                <c:pt idx="11676">
                  <c:v>XjowhAeHIb0</c:v>
                </c:pt>
                <c:pt idx="11677">
                  <c:v>B-nSef8J524</c:v>
                </c:pt>
                <c:pt idx="11678">
                  <c:v>aeVtTvVr-2c</c:v>
                </c:pt>
                <c:pt idx="11679">
                  <c:v>yt3WwZc637M</c:v>
                </c:pt>
                <c:pt idx="11680">
                  <c:v>DtfnWGDt6zg</c:v>
                </c:pt>
                <c:pt idx="11681">
                  <c:v>y64tqQxiyZc</c:v>
                </c:pt>
                <c:pt idx="11682">
                  <c:v>FCv9vvuGMlY</c:v>
                </c:pt>
                <c:pt idx="11683">
                  <c:v>yv5i0oTHubc</c:v>
                </c:pt>
                <c:pt idx="11684">
                  <c:v>9ZTDk9Sx030</c:v>
                </c:pt>
                <c:pt idx="11685">
                  <c:v>3TOnJI1BqzU</c:v>
                </c:pt>
                <c:pt idx="11686">
                  <c:v>giWhhm8q2oM</c:v>
                </c:pt>
                <c:pt idx="11687">
                  <c:v>AtkjageFeiY</c:v>
                </c:pt>
                <c:pt idx="11688">
                  <c:v>5mcBxqAAH5M</c:v>
                </c:pt>
                <c:pt idx="11689">
                  <c:v>5gD5aUZEkuE</c:v>
                </c:pt>
                <c:pt idx="11690">
                  <c:v>fCLkpWAckqk</c:v>
                </c:pt>
                <c:pt idx="11691">
                  <c:v>qkAELW1BgxY</c:v>
                </c:pt>
                <c:pt idx="11692">
                  <c:v>1IivsJpJkoo</c:v>
                </c:pt>
                <c:pt idx="11693">
                  <c:v>TmCnvdoZ39A</c:v>
                </c:pt>
                <c:pt idx="11694">
                  <c:v>WXN8BzAsi3A</c:v>
                </c:pt>
                <c:pt idx="11695">
                  <c:v>EX3OXkajGyo</c:v>
                </c:pt>
                <c:pt idx="11696">
                  <c:v>2nmLd5Gf-uo</c:v>
                </c:pt>
                <c:pt idx="11697">
                  <c:v>Atj7UQ_dD-E</c:v>
                </c:pt>
                <c:pt idx="11698">
                  <c:v>jnSWLVshJ0g</c:v>
                </c:pt>
                <c:pt idx="11699">
                  <c:v>tcN09hpP5Ko</c:v>
                </c:pt>
                <c:pt idx="11700">
                  <c:v>F07glrBPJ8o</c:v>
                </c:pt>
                <c:pt idx="11701">
                  <c:v>fBdFlSRSyC8</c:v>
                </c:pt>
                <c:pt idx="11702">
                  <c:v>EmUaWk5HBSI</c:v>
                </c:pt>
                <c:pt idx="11703">
                  <c:v>s2-UCIXJAyw</c:v>
                </c:pt>
                <c:pt idx="11704">
                  <c:v>NN6KOJiNvuQ</c:v>
                </c:pt>
                <c:pt idx="11705">
                  <c:v>rsII-IIPFSQ</c:v>
                </c:pt>
                <c:pt idx="11706">
                  <c:v>Ik8xSM7PBmU</c:v>
                </c:pt>
                <c:pt idx="11707">
                  <c:v>sj0QExiyFfk</c:v>
                </c:pt>
                <c:pt idx="11708">
                  <c:v>rQSbKaLweFs</c:v>
                </c:pt>
                <c:pt idx="11709">
                  <c:v>XanipACX_wU</c:v>
                </c:pt>
                <c:pt idx="11710">
                  <c:v>X8Y8ULrElFY</c:v>
                </c:pt>
                <c:pt idx="11711">
                  <c:v>g0o3zHpbewc</c:v>
                </c:pt>
                <c:pt idx="11712">
                  <c:v>Re5UkSq55nI</c:v>
                </c:pt>
                <c:pt idx="11713">
                  <c:v>4zo_tGRv7I0</c:v>
                </c:pt>
                <c:pt idx="11714">
                  <c:v>n9pR9X3BFWI</c:v>
                </c:pt>
                <c:pt idx="11715">
                  <c:v>6vb4i9jc7sY</c:v>
                </c:pt>
                <c:pt idx="11716">
                  <c:v>VtoG2LTugpA</c:v>
                </c:pt>
                <c:pt idx="11717">
                  <c:v>4dPQZbtHYZI</c:v>
                </c:pt>
                <c:pt idx="11718">
                  <c:v>_lX76-2yda4</c:v>
                </c:pt>
                <c:pt idx="11719">
                  <c:v>zEnty1WWiFc</c:v>
                </c:pt>
                <c:pt idx="11720">
                  <c:v>3OrLH2A1_YE</c:v>
                </c:pt>
                <c:pt idx="11721">
                  <c:v>u2EdVVKlgNs</c:v>
                </c:pt>
                <c:pt idx="11722">
                  <c:v>l6OJvtAtn0s</c:v>
                </c:pt>
                <c:pt idx="11723">
                  <c:v>OfIhm9SvmX0</c:v>
                </c:pt>
                <c:pt idx="11724">
                  <c:v>yWzITNHRCVU</c:v>
                </c:pt>
                <c:pt idx="11725">
                  <c:v>j_gJDaBe11A</c:v>
                </c:pt>
                <c:pt idx="11726">
                  <c:v>MlQsyGJU-9M</c:v>
                </c:pt>
                <c:pt idx="11727">
                  <c:v>fTvelC4ZZds</c:v>
                </c:pt>
                <c:pt idx="11728">
                  <c:v>BAzmDFsN6_8</c:v>
                </c:pt>
                <c:pt idx="11729">
                  <c:v>J_Zo56cLL2Q</c:v>
                </c:pt>
                <c:pt idx="11730">
                  <c:v>H8eka8W7oBs</c:v>
                </c:pt>
                <c:pt idx="11731">
                  <c:v>rAisEqV6Yjc</c:v>
                </c:pt>
                <c:pt idx="11732">
                  <c:v>-3FaXkFBUDo</c:v>
                </c:pt>
                <c:pt idx="11733">
                  <c:v>iPC6WrzZYXk</c:v>
                </c:pt>
                <c:pt idx="11734">
                  <c:v>CLSEaK-jiBY</c:v>
                </c:pt>
                <c:pt idx="11735">
                  <c:v>IbxFCTCVEXA</c:v>
                </c:pt>
                <c:pt idx="11736">
                  <c:v>0SxFqSrWeTk</c:v>
                </c:pt>
                <c:pt idx="11737">
                  <c:v>irXTPzJThKo</c:v>
                </c:pt>
                <c:pt idx="11738">
                  <c:v>WczCW9C29-Q</c:v>
                </c:pt>
                <c:pt idx="11739">
                  <c:v>Skf30tzwCic</c:v>
                </c:pt>
                <c:pt idx="11740">
                  <c:v>kPFF4iYp0iI</c:v>
                </c:pt>
                <c:pt idx="11741">
                  <c:v>6vcFAkNelfY</c:v>
                </c:pt>
                <c:pt idx="11742">
                  <c:v>NK33kaxIZZM</c:v>
                </c:pt>
                <c:pt idx="11743">
                  <c:v>1534GZXeszY</c:v>
                </c:pt>
                <c:pt idx="11744">
                  <c:v>gnLGPslfX0c</c:v>
                </c:pt>
                <c:pt idx="11745">
                  <c:v>IPHOXC2uON8</c:v>
                </c:pt>
                <c:pt idx="11746">
                  <c:v>iK0kASAm1WQ</c:v>
                </c:pt>
                <c:pt idx="11747">
                  <c:v>VZ8JOHM9TnM</c:v>
                </c:pt>
                <c:pt idx="11748">
                  <c:v>OjwzbELflHw</c:v>
                </c:pt>
                <c:pt idx="11749">
                  <c:v>CU46qvyNw7o</c:v>
                </c:pt>
                <c:pt idx="11750">
                  <c:v>XYypE9cR5o8</c:v>
                </c:pt>
                <c:pt idx="11751">
                  <c:v>I5nChL2gZ7Q</c:v>
                </c:pt>
                <c:pt idx="11752">
                  <c:v>wCQw-ZLzht8</c:v>
                </c:pt>
                <c:pt idx="11753">
                  <c:v>b0BnOq-b1eU</c:v>
                </c:pt>
                <c:pt idx="11754">
                  <c:v>zN23NjdOT14</c:v>
                </c:pt>
                <c:pt idx="11755">
                  <c:v>hrkLzHGwRMk</c:v>
                </c:pt>
                <c:pt idx="11756">
                  <c:v>krolsw9KVFs</c:v>
                </c:pt>
                <c:pt idx="11757">
                  <c:v>ED0PSAElYio</c:v>
                </c:pt>
                <c:pt idx="11758">
                  <c:v>rzp5EwyIOHg</c:v>
                </c:pt>
                <c:pt idx="11759">
                  <c:v>qt7E5SkHwSE</c:v>
                </c:pt>
                <c:pt idx="11760">
                  <c:v>Le_i6x1Oc4g</c:v>
                </c:pt>
                <c:pt idx="11761">
                  <c:v>07OS6CW8ifM</c:v>
                </c:pt>
                <c:pt idx="11762">
                  <c:v>bzMiBV19tio</c:v>
                </c:pt>
                <c:pt idx="11763">
                  <c:v>PRX12Wtq76k</c:v>
                </c:pt>
                <c:pt idx="11764">
                  <c:v>3AJECml36C8</c:v>
                </c:pt>
                <c:pt idx="11765">
                  <c:v>JMavv6JDjS8</c:v>
                </c:pt>
                <c:pt idx="11766">
                  <c:v>1vzYs_X4yLw</c:v>
                </c:pt>
                <c:pt idx="11767">
                  <c:v>Fjl1XSiFRho</c:v>
                </c:pt>
                <c:pt idx="11768">
                  <c:v>Uy0wWKwXzhM</c:v>
                </c:pt>
                <c:pt idx="11769">
                  <c:v>BC7RkUQjUKc</c:v>
                </c:pt>
                <c:pt idx="11770">
                  <c:v>MKSaI7dTYME</c:v>
                </c:pt>
                <c:pt idx="11771">
                  <c:v>lJx1_Z5E4ug</c:v>
                </c:pt>
                <c:pt idx="11772">
                  <c:v>5E1ISNEBYvE</c:v>
                </c:pt>
                <c:pt idx="11773">
                  <c:v>Vtq1eQEPxII</c:v>
                </c:pt>
                <c:pt idx="11774">
                  <c:v>jba6-To5L5I</c:v>
                </c:pt>
                <c:pt idx="11775">
                  <c:v>pDAfgOUFxZM</c:v>
                </c:pt>
                <c:pt idx="11776">
                  <c:v>KPwH26EBnOI</c:v>
                </c:pt>
                <c:pt idx="11777">
                  <c:v>u8VkK1ydBvI</c:v>
                </c:pt>
                <c:pt idx="11778">
                  <c:v>7ZUp3pL3eYo</c:v>
                </c:pt>
                <c:pt idx="11779">
                  <c:v>YI91rqT6I6I</c:v>
                </c:pt>
                <c:pt idx="11780">
                  <c:v>htukLqYop6g</c:v>
                </c:pt>
                <c:pt idx="11781">
                  <c:v>yoraaGd5gvg</c:v>
                </c:pt>
                <c:pt idx="11782">
                  <c:v>EzqAHxAwuu0</c:v>
                </c:pt>
                <c:pt idx="11783">
                  <c:v>58BgfUFllGg</c:v>
                </c:pt>
                <c:pt idx="11784">
                  <c:v>yJJ-7PS2ltM</c:v>
                </c:pt>
                <c:pt idx="11785">
                  <c:v>i7DiqkznlvE</c:v>
                </c:pt>
                <c:pt idx="11786">
                  <c:v>nvx34h3wIqU</c:v>
                </c:pt>
                <c:pt idx="11787">
                  <c:v>_oEIdFi7sAE</c:v>
                </c:pt>
                <c:pt idx="11788">
                  <c:v>LEHeUhdQ6fU</c:v>
                </c:pt>
                <c:pt idx="11789">
                  <c:v>d1jVlRTnsYo</c:v>
                </c:pt>
                <c:pt idx="11790">
                  <c:v>5LzfVwxDTPU</c:v>
                </c:pt>
                <c:pt idx="11791">
                  <c:v>ep3SLMuRbvg</c:v>
                </c:pt>
                <c:pt idx="11792">
                  <c:v>72A5XT-xtF8</c:v>
                </c:pt>
                <c:pt idx="11793">
                  <c:v>bGGYI9kMfNM</c:v>
                </c:pt>
                <c:pt idx="11794">
                  <c:v>2dk8TdyfEM4</c:v>
                </c:pt>
                <c:pt idx="11795">
                  <c:v>59xJ2qxKe8o</c:v>
                </c:pt>
                <c:pt idx="11796">
                  <c:v>QHlmfQY0WrE</c:v>
                </c:pt>
                <c:pt idx="11797">
                  <c:v>lxLBGugXl7U</c:v>
                </c:pt>
                <c:pt idx="11798">
                  <c:v>uRUL4W8siNU</c:v>
                </c:pt>
                <c:pt idx="11799">
                  <c:v>va8U1G8fn_Q</c:v>
                </c:pt>
                <c:pt idx="11800">
                  <c:v>wkpmdDCfdlw</c:v>
                </c:pt>
                <c:pt idx="11801">
                  <c:v>HqEMOtX1GjE</c:v>
                </c:pt>
                <c:pt idx="11802">
                  <c:v>Rtnd-HwsoO0</c:v>
                </c:pt>
                <c:pt idx="11803">
                  <c:v>8HYnsLpuTv4</c:v>
                </c:pt>
                <c:pt idx="11804">
                  <c:v>AcS1vzVeNrg</c:v>
                </c:pt>
                <c:pt idx="11805">
                  <c:v>xiVFyVNYaXg</c:v>
                </c:pt>
                <c:pt idx="11806">
                  <c:v>tHmAPWOo2jY</c:v>
                </c:pt>
                <c:pt idx="11807">
                  <c:v>jX3MgXQIlQ8</c:v>
                </c:pt>
                <c:pt idx="11808">
                  <c:v>aTEuYwUiCLQ</c:v>
                </c:pt>
                <c:pt idx="11809">
                  <c:v>wIAUpZ-JbJw</c:v>
                </c:pt>
                <c:pt idx="11810">
                  <c:v>a8agPjE8xxo</c:v>
                </c:pt>
                <c:pt idx="11811">
                  <c:v>eKFOAxue1NM</c:v>
                </c:pt>
                <c:pt idx="11812">
                  <c:v>tlZBKJ703Tk</c:v>
                </c:pt>
                <c:pt idx="11813">
                  <c:v>TKvGxz_icuo</c:v>
                </c:pt>
                <c:pt idx="11814">
                  <c:v>lzGILT8L_sA</c:v>
                </c:pt>
                <c:pt idx="11815">
                  <c:v>VhnADBeHgqw</c:v>
                </c:pt>
                <c:pt idx="11816">
                  <c:v>30SS8jYIDuU</c:v>
                </c:pt>
                <c:pt idx="11817">
                  <c:v>6abORm58u8M</c:v>
                </c:pt>
                <c:pt idx="11818">
                  <c:v>i9xxsycooiY</c:v>
                </c:pt>
                <c:pt idx="11819">
                  <c:v>vOX0d5Kb1vo</c:v>
                </c:pt>
                <c:pt idx="11820">
                  <c:v>OU9MNQn8lNI</c:v>
                </c:pt>
                <c:pt idx="11821">
                  <c:v>TB_McxE_ovc</c:v>
                </c:pt>
                <c:pt idx="11822">
                  <c:v>i9Oi1gYWMk4</c:v>
                </c:pt>
                <c:pt idx="11823">
                  <c:v>iF5_5MzcRao</c:v>
                </c:pt>
                <c:pt idx="11824">
                  <c:v>Xh-xO9uVjj4</c:v>
                </c:pt>
                <c:pt idx="11825">
                  <c:v>a3NKAuWxaYA</c:v>
                </c:pt>
                <c:pt idx="11826">
                  <c:v>5xe4OD8Ej-Q</c:v>
                </c:pt>
                <c:pt idx="11827">
                  <c:v>OcPeZjnvgjM</c:v>
                </c:pt>
                <c:pt idx="11828">
                  <c:v>R4cN7klCTaA</c:v>
                </c:pt>
                <c:pt idx="11829">
                  <c:v>d6sRN0ZWqTA</c:v>
                </c:pt>
                <c:pt idx="11830">
                  <c:v>j_cplTt-Lyo</c:v>
                </c:pt>
                <c:pt idx="11831">
                  <c:v>YHFGWsQrafY</c:v>
                </c:pt>
                <c:pt idx="11832">
                  <c:v>E1WbmCr9MeA</c:v>
                </c:pt>
                <c:pt idx="11833">
                  <c:v>BfFC8D_wmGQ</c:v>
                </c:pt>
                <c:pt idx="11834">
                  <c:v>dYVMN11-zek</c:v>
                </c:pt>
                <c:pt idx="11835">
                  <c:v>eFfduTxO3FI</c:v>
                </c:pt>
                <c:pt idx="11836">
                  <c:v>QgjgzMxLR3w</c:v>
                </c:pt>
                <c:pt idx="11837">
                  <c:v>6RcZKX_Y5Ws</c:v>
                </c:pt>
                <c:pt idx="11838">
                  <c:v>0iYYMTMLfgk</c:v>
                </c:pt>
                <c:pt idx="11839">
                  <c:v>cKC4p0Hit_8</c:v>
                </c:pt>
                <c:pt idx="11840">
                  <c:v>7NrU6jyGp9k</c:v>
                </c:pt>
                <c:pt idx="11841">
                  <c:v>nYwwmrqRkf0</c:v>
                </c:pt>
                <c:pt idx="11842">
                  <c:v>ZmefQMk_HCc</c:v>
                </c:pt>
                <c:pt idx="11843">
                  <c:v>kw8TUqFi6i0</c:v>
                </c:pt>
                <c:pt idx="11844">
                  <c:v>n3liqIgCeAk</c:v>
                </c:pt>
                <c:pt idx="11845">
                  <c:v>piDlqFYH39Y</c:v>
                </c:pt>
                <c:pt idx="11846">
                  <c:v>CEO5ttOL8s4</c:v>
                </c:pt>
                <c:pt idx="11847">
                  <c:v>5OVHGWx3FHw</c:v>
                </c:pt>
                <c:pt idx="11848">
                  <c:v>YxqdrCpLAYQ</c:v>
                </c:pt>
                <c:pt idx="11849">
                  <c:v>cBGIbzzSJCE</c:v>
                </c:pt>
                <c:pt idx="11850">
                  <c:v>wJgC6GbLkAQ</c:v>
                </c:pt>
                <c:pt idx="11851">
                  <c:v>TlvtBRP7xl0</c:v>
                </c:pt>
                <c:pt idx="11852">
                  <c:v>XA24uqrtU7s</c:v>
                </c:pt>
                <c:pt idx="11853">
                  <c:v>nwIYBdA2CU8</c:v>
                </c:pt>
                <c:pt idx="11854">
                  <c:v>GBVJbKSNlQQ</c:v>
                </c:pt>
                <c:pt idx="11855">
                  <c:v>s0_G-Kk6-Yg</c:v>
                </c:pt>
                <c:pt idx="11856">
                  <c:v>MfXLFnsAPKM</c:v>
                </c:pt>
                <c:pt idx="11857">
                  <c:v>oxVySnXcZQA</c:v>
                </c:pt>
                <c:pt idx="11858">
                  <c:v>y6FyiX6CJGs</c:v>
                </c:pt>
                <c:pt idx="11859">
                  <c:v>-1Xf5LVK7aw</c:v>
                </c:pt>
                <c:pt idx="11860">
                  <c:v>WcdTbiZZJZ0</c:v>
                </c:pt>
                <c:pt idx="11861">
                  <c:v>ouUL9XDkTyE</c:v>
                </c:pt>
                <c:pt idx="11862">
                  <c:v>9Aod9-YG8Bo</c:v>
                </c:pt>
                <c:pt idx="11863">
                  <c:v>qEuP2X7dETA</c:v>
                </c:pt>
                <c:pt idx="11864">
                  <c:v>JxlS8ZtYUQs</c:v>
                </c:pt>
                <c:pt idx="11865">
                  <c:v>zDM6QJ5SmWY</c:v>
                </c:pt>
                <c:pt idx="11866">
                  <c:v>VlUfcbaTeEY</c:v>
                </c:pt>
                <c:pt idx="11867">
                  <c:v>5ILMG8dFrhc</c:v>
                </c:pt>
                <c:pt idx="11868">
                  <c:v>8VGlpk1u78A</c:v>
                </c:pt>
                <c:pt idx="11869">
                  <c:v>sWetrgRiMBA</c:v>
                </c:pt>
                <c:pt idx="11870">
                  <c:v>PlmsIyC0ziE</c:v>
                </c:pt>
                <c:pt idx="11871">
                  <c:v>uOuaxi_VJNM</c:v>
                </c:pt>
                <c:pt idx="11872">
                  <c:v>uCuCIZMYqjg</c:v>
                </c:pt>
                <c:pt idx="11873">
                  <c:v>Xqrv6skU8Ow</c:v>
                </c:pt>
                <c:pt idx="11874">
                  <c:v>8Cgy39KP3N0</c:v>
                </c:pt>
                <c:pt idx="11875">
                  <c:v>41QTrSsLuok</c:v>
                </c:pt>
                <c:pt idx="11876">
                  <c:v>Q9SIBNWC1F8</c:v>
                </c:pt>
                <c:pt idx="11877">
                  <c:v>VnYFg3wknKU</c:v>
                </c:pt>
                <c:pt idx="11878">
                  <c:v>_Qh5u5U9h80</c:v>
                </c:pt>
                <c:pt idx="11879">
                  <c:v>9e-90Sz_iN0</c:v>
                </c:pt>
                <c:pt idx="11880">
                  <c:v>Dref7pB1Bbg</c:v>
                </c:pt>
                <c:pt idx="11881">
                  <c:v>GZYDBArpHKA</c:v>
                </c:pt>
                <c:pt idx="11882">
                  <c:v>dPksin9O1sY</c:v>
                </c:pt>
                <c:pt idx="11883">
                  <c:v>_lJ8TDEX_jM</c:v>
                </c:pt>
                <c:pt idx="11884">
                  <c:v>eQcJpa_QHWU</c:v>
                </c:pt>
                <c:pt idx="11885">
                  <c:v>XRcAqUJ9az8</c:v>
                </c:pt>
                <c:pt idx="11886">
                  <c:v>HDBk-BWmhjk</c:v>
                </c:pt>
                <c:pt idx="11887">
                  <c:v>Mp6q4EEw1AI</c:v>
                </c:pt>
                <c:pt idx="11888">
                  <c:v>TUwQOeh3iC4</c:v>
                </c:pt>
                <c:pt idx="11889">
                  <c:v>2_YiKWygojs</c:v>
                </c:pt>
                <c:pt idx="11890">
                  <c:v>HW5HTPviuXE</c:v>
                </c:pt>
                <c:pt idx="11891">
                  <c:v>xamewPxfdOo</c:v>
                </c:pt>
                <c:pt idx="11892">
                  <c:v>JmFSZdrlJco</c:v>
                </c:pt>
                <c:pt idx="11893">
                  <c:v>iJIhujbH7w4</c:v>
                </c:pt>
                <c:pt idx="11894">
                  <c:v>XngCzfakTXY</c:v>
                </c:pt>
                <c:pt idx="11895">
                  <c:v>7x82gDNEf8M</c:v>
                </c:pt>
                <c:pt idx="11896">
                  <c:v>RdyALBfPqfA</c:v>
                </c:pt>
                <c:pt idx="11897">
                  <c:v>3_FVKT-pfXE</c:v>
                </c:pt>
                <c:pt idx="11898">
                  <c:v>QfhW2iqCvqw</c:v>
                </c:pt>
                <c:pt idx="11899">
                  <c:v>5TXt6A0zDWE</c:v>
                </c:pt>
                <c:pt idx="11900">
                  <c:v>qNqiNIzlWaI</c:v>
                </c:pt>
                <c:pt idx="11901">
                  <c:v>Jc4ikJbbtiA</c:v>
                </c:pt>
                <c:pt idx="11902">
                  <c:v>_-3j1Rask-o</c:v>
                </c:pt>
                <c:pt idx="11903">
                  <c:v>F4JRPtedfdc</c:v>
                </c:pt>
                <c:pt idx="11904">
                  <c:v>9dx9r39Xf-o</c:v>
                </c:pt>
                <c:pt idx="11905">
                  <c:v>G90kJlY8AHw</c:v>
                </c:pt>
                <c:pt idx="11906">
                  <c:v>uVoV6TxNt2s</c:v>
                </c:pt>
                <c:pt idx="11907">
                  <c:v>Jkr8VZ_UsNw</c:v>
                </c:pt>
                <c:pt idx="11908">
                  <c:v>ZlkzOw79pqk</c:v>
                </c:pt>
                <c:pt idx="11909">
                  <c:v>j6484HyaMic</c:v>
                </c:pt>
                <c:pt idx="11910">
                  <c:v>6boxGoYtn3I</c:v>
                </c:pt>
                <c:pt idx="11911">
                  <c:v>dy324T7nlAI</c:v>
                </c:pt>
                <c:pt idx="11912">
                  <c:v>oETZk9pm6kM</c:v>
                </c:pt>
                <c:pt idx="11913">
                  <c:v>QxTJhZqLM_I</c:v>
                </c:pt>
                <c:pt idx="11914">
                  <c:v>Im92cBvy4-c</c:v>
                </c:pt>
                <c:pt idx="11915">
                  <c:v>hnINpTGFbtA</c:v>
                </c:pt>
                <c:pt idx="11916">
                  <c:v>Tf-yDe_ZLSw</c:v>
                </c:pt>
                <c:pt idx="11917">
                  <c:v>WXWA5AlXxpI</c:v>
                </c:pt>
                <c:pt idx="11918">
                  <c:v>ujxf3DFh2pw</c:v>
                </c:pt>
                <c:pt idx="11919">
                  <c:v>glKhXh-Tf4A</c:v>
                </c:pt>
                <c:pt idx="11920">
                  <c:v>flgC_W43Qjg</c:v>
                </c:pt>
                <c:pt idx="11921">
                  <c:v>7n6mxhOf0j8</c:v>
                </c:pt>
                <c:pt idx="11922">
                  <c:v>tpR9v60EVxE</c:v>
                </c:pt>
                <c:pt idx="11923">
                  <c:v>aFGzLzsdRzA</c:v>
                </c:pt>
                <c:pt idx="11924">
                  <c:v>rYsHH1x-iJ4</c:v>
                </c:pt>
                <c:pt idx="11925">
                  <c:v>ib_IZWEgeqM</c:v>
                </c:pt>
                <c:pt idx="11926">
                  <c:v>nrySmTqJ2nw</c:v>
                </c:pt>
                <c:pt idx="11927">
                  <c:v>HkB7ABq61Ls</c:v>
                </c:pt>
                <c:pt idx="11928">
                  <c:v>lsHl9KIO65Y</c:v>
                </c:pt>
                <c:pt idx="11929">
                  <c:v>wUib6a_Q0fc</c:v>
                </c:pt>
                <c:pt idx="11930">
                  <c:v>P2fgQfuQNI4</c:v>
                </c:pt>
                <c:pt idx="11931">
                  <c:v>jMRrE7_dmLM</c:v>
                </c:pt>
                <c:pt idx="11932">
                  <c:v>mZNrn2rQruc</c:v>
                </c:pt>
                <c:pt idx="11933">
                  <c:v>8YBIVRjWd6Q</c:v>
                </c:pt>
                <c:pt idx="11934">
                  <c:v>jrZQr3Ts9PI</c:v>
                </c:pt>
                <c:pt idx="11935">
                  <c:v>ulCxgb1kFw0</c:v>
                </c:pt>
                <c:pt idx="11936">
                  <c:v>vHzCa7N1IiY</c:v>
                </c:pt>
                <c:pt idx="11937">
                  <c:v>C2GXjre4ecs</c:v>
                </c:pt>
                <c:pt idx="11938">
                  <c:v>Q5bCKfHc0tg</c:v>
                </c:pt>
                <c:pt idx="11939">
                  <c:v>neGYRmOBMRs</c:v>
                </c:pt>
                <c:pt idx="11940">
                  <c:v>rAx8xncndRU</c:v>
                </c:pt>
                <c:pt idx="11941">
                  <c:v>V0x8jUljNt0</c:v>
                </c:pt>
                <c:pt idx="11942">
                  <c:v>EjQhPXSXgAU</c:v>
                </c:pt>
                <c:pt idx="11943">
                  <c:v>HcCgs4YOcbU</c:v>
                </c:pt>
                <c:pt idx="11944">
                  <c:v>kmCFcccfUtk</c:v>
                </c:pt>
                <c:pt idx="11945">
                  <c:v>1-eK2ktThQ8</c:v>
                </c:pt>
                <c:pt idx="11946">
                  <c:v>jE6SRnRZ32k</c:v>
                </c:pt>
                <c:pt idx="11947">
                  <c:v>nF3v61P8ZoQ</c:v>
                </c:pt>
                <c:pt idx="11948">
                  <c:v>OzFdM_S37ms</c:v>
                </c:pt>
                <c:pt idx="11949">
                  <c:v>TiIC4Nv-BC0</c:v>
                </c:pt>
                <c:pt idx="11950">
                  <c:v>chHbIaJzugM</c:v>
                </c:pt>
                <c:pt idx="11951">
                  <c:v>Rgr20ZbEPvs</c:v>
                </c:pt>
                <c:pt idx="11952">
                  <c:v>Tbz7Y5-qf1o</c:v>
                </c:pt>
                <c:pt idx="11953">
                  <c:v>voJaBszuk2Q</c:v>
                </c:pt>
                <c:pt idx="11954">
                  <c:v>QOVlrmtkxkw</c:v>
                </c:pt>
                <c:pt idx="11955">
                  <c:v>jFROhmtKg8w</c:v>
                </c:pt>
                <c:pt idx="11956">
                  <c:v>aK0s7LK9WkM</c:v>
                </c:pt>
                <c:pt idx="11957">
                  <c:v>tVmPvoor7-o</c:v>
                </c:pt>
                <c:pt idx="11958">
                  <c:v>qcD1jSlPciQ</c:v>
                </c:pt>
                <c:pt idx="11959">
                  <c:v>DkYe6YqQjUQ</c:v>
                </c:pt>
                <c:pt idx="11960">
                  <c:v>RcxurS17eJo</c:v>
                </c:pt>
                <c:pt idx="11961">
                  <c:v>KP9JelGZg38</c:v>
                </c:pt>
                <c:pt idx="11962">
                  <c:v>rZes3Kp_ZuU</c:v>
                </c:pt>
                <c:pt idx="11963">
                  <c:v>9NUBYNqNazM</c:v>
                </c:pt>
                <c:pt idx="11964">
                  <c:v>UFFt1F5qumY</c:v>
                </c:pt>
                <c:pt idx="11965">
                  <c:v>XPGuDx6RDlk</c:v>
                </c:pt>
                <c:pt idx="11966">
                  <c:v>tHd0twRKZ9s</c:v>
                </c:pt>
                <c:pt idx="11967">
                  <c:v>jTRvTt2LrOw</c:v>
                </c:pt>
                <c:pt idx="11968">
                  <c:v>7DOk1KMtd9M</c:v>
                </c:pt>
                <c:pt idx="11969">
                  <c:v>BmJUu5GqdpE</c:v>
                </c:pt>
                <c:pt idx="11970">
                  <c:v>Deu80xFFTNA</c:v>
                </c:pt>
                <c:pt idx="11971">
                  <c:v>D6zNtypqNLQ</c:v>
                </c:pt>
                <c:pt idx="11972">
                  <c:v>cLovJeESCUA</c:v>
                </c:pt>
                <c:pt idx="11973">
                  <c:v>Ih5cUsMkOVU</c:v>
                </c:pt>
                <c:pt idx="11974">
                  <c:v>4lq43svBFLA</c:v>
                </c:pt>
                <c:pt idx="11975">
                  <c:v>PXlVzMiRIHw</c:v>
                </c:pt>
                <c:pt idx="11976">
                  <c:v>mQQoVi_PvdE</c:v>
                </c:pt>
                <c:pt idx="11977">
                  <c:v>dROvhepEATs</c:v>
                </c:pt>
                <c:pt idx="11978">
                  <c:v>cSLv_HM6tr0</c:v>
                </c:pt>
                <c:pt idx="11979">
                  <c:v>9GHpcpjFyC4</c:v>
                </c:pt>
                <c:pt idx="11980">
                  <c:v>x6x-SsMF1JM</c:v>
                </c:pt>
                <c:pt idx="11981">
                  <c:v>UI0EuCqWuWE</c:v>
                </c:pt>
                <c:pt idx="11982">
                  <c:v>QEC4HkHgUb4</c:v>
                </c:pt>
                <c:pt idx="11983">
                  <c:v>cf4DU1aSc1o</c:v>
                </c:pt>
                <c:pt idx="11984">
                  <c:v>plKRc-ABCeU</c:v>
                </c:pt>
                <c:pt idx="11985">
                  <c:v>ROYQrWWWSA4</c:v>
                </c:pt>
                <c:pt idx="11986">
                  <c:v>ubsFnv8dvKU</c:v>
                </c:pt>
                <c:pt idx="11987">
                  <c:v>ve4RS_cxUW8</c:v>
                </c:pt>
                <c:pt idx="11988">
                  <c:v>6dff-i1yQIk</c:v>
                </c:pt>
                <c:pt idx="11989">
                  <c:v>8VVjkPsTkNQ</c:v>
                </c:pt>
                <c:pt idx="11990">
                  <c:v>BMN367zKduU</c:v>
                </c:pt>
                <c:pt idx="11991">
                  <c:v>79MjHknHx-Y</c:v>
                </c:pt>
                <c:pt idx="11992">
                  <c:v>6WreOL7T_rI</c:v>
                </c:pt>
                <c:pt idx="11993">
                  <c:v>gGuT3MNE_QQ</c:v>
                </c:pt>
                <c:pt idx="11994">
                  <c:v>TEdocRGphHI</c:v>
                </c:pt>
                <c:pt idx="11995">
                  <c:v>RaVWBtx98js</c:v>
                </c:pt>
                <c:pt idx="11996">
                  <c:v>W698tjAFyjg</c:v>
                </c:pt>
                <c:pt idx="11997">
                  <c:v>zk7g86AGFDo</c:v>
                </c:pt>
                <c:pt idx="11998">
                  <c:v>Fh_48_COKeE</c:v>
                </c:pt>
                <c:pt idx="11999">
                  <c:v>O9Zc6CWv8js</c:v>
                </c:pt>
                <c:pt idx="12000">
                  <c:v>4Poic_Mj8WM</c:v>
                </c:pt>
                <c:pt idx="12001">
                  <c:v>6YkK1fTSzss</c:v>
                </c:pt>
                <c:pt idx="12002">
                  <c:v>mwd9Y8UROGE</c:v>
                </c:pt>
                <c:pt idx="12003">
                  <c:v>UJORrlMkz1A</c:v>
                </c:pt>
                <c:pt idx="12004">
                  <c:v>VRXYh_KGhD0</c:v>
                </c:pt>
                <c:pt idx="12005">
                  <c:v>iU8Sporf96c</c:v>
                </c:pt>
                <c:pt idx="12006">
                  <c:v>xmupkoVfUnQ</c:v>
                </c:pt>
                <c:pt idx="12007">
                  <c:v>iiOzcMQiDZs</c:v>
                </c:pt>
                <c:pt idx="12008">
                  <c:v>qt13pXFT4tg</c:v>
                </c:pt>
                <c:pt idx="12009">
                  <c:v>aTauLr_RVms</c:v>
                </c:pt>
                <c:pt idx="12010">
                  <c:v>D3VxdPPdk1Q</c:v>
                </c:pt>
                <c:pt idx="12011">
                  <c:v>N1Bsvxje-Dg</c:v>
                </c:pt>
                <c:pt idx="12012">
                  <c:v>YGtmOp2iDc8</c:v>
                </c:pt>
                <c:pt idx="12013">
                  <c:v>OWPBtPivj2Q</c:v>
                </c:pt>
                <c:pt idx="12014">
                  <c:v>dX5b5Rld34M</c:v>
                </c:pt>
                <c:pt idx="12015">
                  <c:v>Ok16sU1JA-A</c:v>
                </c:pt>
                <c:pt idx="12016">
                  <c:v>yvbteb4BDYY</c:v>
                </c:pt>
                <c:pt idx="12017">
                  <c:v>bvagW7KyOYQ</c:v>
                </c:pt>
                <c:pt idx="12018">
                  <c:v>WSEdCMHiUlg</c:v>
                </c:pt>
                <c:pt idx="12019">
                  <c:v>bDDZLQw8Wb4</c:v>
                </c:pt>
                <c:pt idx="12020">
                  <c:v>uCU5Bc2Q6pc</c:v>
                </c:pt>
                <c:pt idx="12021">
                  <c:v>RZ54XSb_4oU</c:v>
                </c:pt>
                <c:pt idx="12022">
                  <c:v>U5TDUPUrmqQ</c:v>
                </c:pt>
                <c:pt idx="12023">
                  <c:v>fCLwbhhQqT4</c:v>
                </c:pt>
                <c:pt idx="12024">
                  <c:v>G4H_ZW3cAPU</c:v>
                </c:pt>
                <c:pt idx="12025">
                  <c:v>xDJCriMpLWI</c:v>
                </c:pt>
                <c:pt idx="12026">
                  <c:v>PJwsEXSA1gQ</c:v>
                </c:pt>
                <c:pt idx="12027">
                  <c:v>m3CD0oUJ_2g</c:v>
                </c:pt>
                <c:pt idx="12028">
                  <c:v>BcyfkH5icE8</c:v>
                </c:pt>
                <c:pt idx="12029">
                  <c:v>xnvlaasnhHg</c:v>
                </c:pt>
                <c:pt idx="12030">
                  <c:v>6-Req41TTxA</c:v>
                </c:pt>
                <c:pt idx="12031">
                  <c:v>WHVYxXtmCiA</c:v>
                </c:pt>
                <c:pt idx="12032">
                  <c:v>b6wvwgcpE4g</c:v>
                </c:pt>
                <c:pt idx="12033">
                  <c:v>UTTbgtR0sfk</c:v>
                </c:pt>
                <c:pt idx="12034">
                  <c:v>Nbt4q5hxdx4</c:v>
                </c:pt>
                <c:pt idx="12035">
                  <c:v>OhQ6lNlHLQE</c:v>
                </c:pt>
                <c:pt idx="12036">
                  <c:v>m8mdaGGpvXM</c:v>
                </c:pt>
                <c:pt idx="12037">
                  <c:v>EJNE-SJuN7c</c:v>
                </c:pt>
                <c:pt idx="12038">
                  <c:v>u81TSWKd8Wg</c:v>
                </c:pt>
                <c:pt idx="12039">
                  <c:v>8TA464uwEi4</c:v>
                </c:pt>
                <c:pt idx="12040">
                  <c:v>Od0wd_0kw1o</c:v>
                </c:pt>
                <c:pt idx="12041">
                  <c:v>odO0FAIjBz0</c:v>
                </c:pt>
                <c:pt idx="12042">
                  <c:v>20C8by6Gkq4</c:v>
                </c:pt>
                <c:pt idx="12043">
                  <c:v>rBCCDZvcAWw</c:v>
                </c:pt>
                <c:pt idx="12044">
                  <c:v>tJZwjj6MC9s</c:v>
                </c:pt>
                <c:pt idx="12045">
                  <c:v>D93ClwGyKPc</c:v>
                </c:pt>
                <c:pt idx="12046">
                  <c:v>Z2Uf4s7Up3A</c:v>
                </c:pt>
                <c:pt idx="12047">
                  <c:v>ucgx1gYTiDM</c:v>
                </c:pt>
                <c:pt idx="12048">
                  <c:v>A8wilTBTVlA</c:v>
                </c:pt>
                <c:pt idx="12049">
                  <c:v>ltk4znM_mBQ</c:v>
                </c:pt>
                <c:pt idx="12050">
                  <c:v>tBSOk89Up6o</c:v>
                </c:pt>
                <c:pt idx="12051">
                  <c:v>es-5OLRrUf8</c:v>
                </c:pt>
                <c:pt idx="12052">
                  <c:v>11pxLSpNB_k</c:v>
                </c:pt>
                <c:pt idx="12053">
                  <c:v>dE5SLY5tKEc</c:v>
                </c:pt>
                <c:pt idx="12054">
                  <c:v>1FV8dnTftDM</c:v>
                </c:pt>
                <c:pt idx="12055">
                  <c:v>N7zu6Bf71kc</c:v>
                </c:pt>
                <c:pt idx="12056">
                  <c:v>LcOqptFf3yg</c:v>
                </c:pt>
                <c:pt idx="12057">
                  <c:v>6aNn8OKOhNA</c:v>
                </c:pt>
                <c:pt idx="12058">
                  <c:v>fho4x2v0kMM</c:v>
                </c:pt>
                <c:pt idx="12059">
                  <c:v>8aSBVOP1n5Y</c:v>
                </c:pt>
                <c:pt idx="12060">
                  <c:v>r7PQrhhZFoE</c:v>
                </c:pt>
                <c:pt idx="12061">
                  <c:v>Yt1VflEmhUo</c:v>
                </c:pt>
                <c:pt idx="12062">
                  <c:v>HXuKHWfadao</c:v>
                </c:pt>
                <c:pt idx="12063">
                  <c:v>g6zBLhnBxks</c:v>
                </c:pt>
                <c:pt idx="12064">
                  <c:v>f5_3xduXV-Q</c:v>
                </c:pt>
                <c:pt idx="12065">
                  <c:v>ZD8Lj8SfvAI</c:v>
                </c:pt>
                <c:pt idx="12066">
                  <c:v>e6d5TOZk2-4</c:v>
                </c:pt>
                <c:pt idx="12067">
                  <c:v>1U8jaIFJb24</c:v>
                </c:pt>
                <c:pt idx="12068">
                  <c:v>JY9n-DrWAkg</c:v>
                </c:pt>
                <c:pt idx="12069">
                  <c:v>qQdaIcXQOyE</c:v>
                </c:pt>
                <c:pt idx="12070">
                  <c:v>90gVq6qC8sQ</c:v>
                </c:pt>
                <c:pt idx="12071">
                  <c:v>GhklL_kStto</c:v>
                </c:pt>
                <c:pt idx="12072">
                  <c:v>dzxFdtWmjto</c:v>
                </c:pt>
                <c:pt idx="12073">
                  <c:v>u9Mv98Gr5pY</c:v>
                </c:pt>
                <c:pt idx="12074">
                  <c:v>QHaJS-hoppg</c:v>
                </c:pt>
                <c:pt idx="12075">
                  <c:v>bP_HnlVnR1I</c:v>
                </c:pt>
                <c:pt idx="12076">
                  <c:v>wjNSjyGw_W0</c:v>
                </c:pt>
                <c:pt idx="12077">
                  <c:v>ofQmZiprPVk</c:v>
                </c:pt>
                <c:pt idx="12078">
                  <c:v>wGaWvD_S7f0</c:v>
                </c:pt>
                <c:pt idx="12079">
                  <c:v>1HG349cqBV4</c:v>
                </c:pt>
                <c:pt idx="12080">
                  <c:v>LoHzqOBSefM</c:v>
                </c:pt>
                <c:pt idx="12081">
                  <c:v>T3BN13hmRUQ</c:v>
                </c:pt>
                <c:pt idx="12082">
                  <c:v>1Cn9xg4DM2Q</c:v>
                </c:pt>
                <c:pt idx="12083">
                  <c:v>os4JzSaBmCw</c:v>
                </c:pt>
                <c:pt idx="12084">
                  <c:v>95PoB-nEeAU</c:v>
                </c:pt>
                <c:pt idx="12085">
                  <c:v>ARyjj85tk2Q</c:v>
                </c:pt>
                <c:pt idx="12086">
                  <c:v>_-WF30SDFV0</c:v>
                </c:pt>
                <c:pt idx="12087">
                  <c:v>Ml9TuVu_t5Q</c:v>
                </c:pt>
                <c:pt idx="12088">
                  <c:v>IyM3vPISQx0</c:v>
                </c:pt>
                <c:pt idx="12089">
                  <c:v>2jaA51GAX8I</c:v>
                </c:pt>
                <c:pt idx="12090">
                  <c:v>pQ7YnBs2vs4</c:v>
                </c:pt>
                <c:pt idx="12091">
                  <c:v>0hmeOrTeMzc</c:v>
                </c:pt>
                <c:pt idx="12092">
                  <c:v>R8oEYiohFeo</c:v>
                </c:pt>
                <c:pt idx="12093">
                  <c:v>EH37AshICbY</c:v>
                </c:pt>
                <c:pt idx="12094">
                  <c:v>nENwkA-h5MM</c:v>
                </c:pt>
                <c:pt idx="12095">
                  <c:v>DfEuH-gT7wA</c:v>
                </c:pt>
                <c:pt idx="12096">
                  <c:v>JjXNgqAWLtE</c:v>
                </c:pt>
                <c:pt idx="12097">
                  <c:v>iwKfkkmw9lw</c:v>
                </c:pt>
                <c:pt idx="12098">
                  <c:v>-941dyJoASA</c:v>
                </c:pt>
                <c:pt idx="12099">
                  <c:v>cRG2-yVqHKw</c:v>
                </c:pt>
                <c:pt idx="12100">
                  <c:v>vtvvjeejPp4</c:v>
                </c:pt>
                <c:pt idx="12101">
                  <c:v>Zd_wn9V81PQ</c:v>
                </c:pt>
                <c:pt idx="12102">
                  <c:v>1CauefSpVgw</c:v>
                </c:pt>
                <c:pt idx="12103">
                  <c:v>kRQXW0uiQjk</c:v>
                </c:pt>
                <c:pt idx="12104">
                  <c:v>XNGleUwNhzI</c:v>
                </c:pt>
                <c:pt idx="12105">
                  <c:v>vWpQK8UsoBg</c:v>
                </c:pt>
                <c:pt idx="12106">
                  <c:v>69v22QLmyAA</c:v>
                </c:pt>
                <c:pt idx="12107">
                  <c:v>LjtEeG4oJpI</c:v>
                </c:pt>
                <c:pt idx="12108">
                  <c:v>tBNLgc5x-lQ</c:v>
                </c:pt>
                <c:pt idx="12109">
                  <c:v>NykYVhtMqqQ</c:v>
                </c:pt>
                <c:pt idx="12110">
                  <c:v>4udPeDF2EOQ</c:v>
                </c:pt>
                <c:pt idx="12111">
                  <c:v>YbG7jcvEvws</c:v>
                </c:pt>
                <c:pt idx="12112">
                  <c:v>AKi4CSvMGS0</c:v>
                </c:pt>
                <c:pt idx="12113">
                  <c:v>6nreaBI7wWY</c:v>
                </c:pt>
                <c:pt idx="12114">
                  <c:v>prpFIbl2ZQo</c:v>
                </c:pt>
                <c:pt idx="12115">
                  <c:v>ht0k6-Ihu3U</c:v>
                </c:pt>
                <c:pt idx="12116">
                  <c:v>dpf2-sB8Yxk</c:v>
                </c:pt>
                <c:pt idx="12117">
                  <c:v>b7IHLVVqqLs</c:v>
                </c:pt>
                <c:pt idx="12118">
                  <c:v>g2F_3Ve-_wE</c:v>
                </c:pt>
                <c:pt idx="12119">
                  <c:v>VEvTU59QxK4</c:v>
                </c:pt>
                <c:pt idx="12120">
                  <c:v>T6M6f--oeWc</c:v>
                </c:pt>
                <c:pt idx="12121">
                  <c:v>5TtG_QGvL2I</c:v>
                </c:pt>
                <c:pt idx="12122">
                  <c:v>5ub2ALPl89E</c:v>
                </c:pt>
                <c:pt idx="12123">
                  <c:v>ipyr1tiGpL8</c:v>
                </c:pt>
                <c:pt idx="12124">
                  <c:v>EwnsrU8roZc</c:v>
                </c:pt>
                <c:pt idx="12125">
                  <c:v>suDDuJ2spFo</c:v>
                </c:pt>
                <c:pt idx="12126">
                  <c:v>JfhRITPpK3k</c:v>
                </c:pt>
                <c:pt idx="12127">
                  <c:v>NRyFxxJmAwI</c:v>
                </c:pt>
                <c:pt idx="12128">
                  <c:v>I8KlefZ0Dns</c:v>
                </c:pt>
                <c:pt idx="12129">
                  <c:v>UaD0E7IgAl4</c:v>
                </c:pt>
                <c:pt idx="12130">
                  <c:v>U2KRA1JdQ68</c:v>
                </c:pt>
                <c:pt idx="12131">
                  <c:v>Aho8h_BYTO4</c:v>
                </c:pt>
                <c:pt idx="12132">
                  <c:v>p7tLPOnkzE8</c:v>
                </c:pt>
                <c:pt idx="12133">
                  <c:v>2-YrDICBbS8</c:v>
                </c:pt>
                <c:pt idx="12134">
                  <c:v>t3HuWPihmQ8</c:v>
                </c:pt>
                <c:pt idx="12135">
                  <c:v>Z8hiH_NW69o</c:v>
                </c:pt>
                <c:pt idx="12136">
                  <c:v>UwafMR3kVPQ</c:v>
                </c:pt>
                <c:pt idx="12137">
                  <c:v>Pq-MinfnOSA</c:v>
                </c:pt>
                <c:pt idx="12138">
                  <c:v>7rOd8ujtqBE</c:v>
                </c:pt>
                <c:pt idx="12139">
                  <c:v>bc-7p3k1D6o</c:v>
                </c:pt>
                <c:pt idx="12140">
                  <c:v>Sh_MpV3HtjQ</c:v>
                </c:pt>
                <c:pt idx="12141">
                  <c:v>GLdq1BruoVw</c:v>
                </c:pt>
                <c:pt idx="12142">
                  <c:v>QFU29J-aXDk</c:v>
                </c:pt>
                <c:pt idx="12143">
                  <c:v>U-gQlE1jScg</c:v>
                </c:pt>
                <c:pt idx="12144">
                  <c:v>IlchmJhuVMQ</c:v>
                </c:pt>
                <c:pt idx="12145">
                  <c:v>gebi6qxHJjw</c:v>
                </c:pt>
                <c:pt idx="12146">
                  <c:v>Y6qOsBRampQ</c:v>
                </c:pt>
                <c:pt idx="12147">
                  <c:v>oks9GWOzOH0</c:v>
                </c:pt>
                <c:pt idx="12148">
                  <c:v>OXv8rT6Ir0c</c:v>
                </c:pt>
                <c:pt idx="12149">
                  <c:v>lj4Q3x9012Q</c:v>
                </c:pt>
                <c:pt idx="12150">
                  <c:v>qg3r_GENQn0</c:v>
                </c:pt>
                <c:pt idx="12151">
                  <c:v>o84gV-7yqdE</c:v>
                </c:pt>
                <c:pt idx="12152">
                  <c:v>CFgGmk3KGmQ</c:v>
                </c:pt>
                <c:pt idx="12153">
                  <c:v>qmB7wWkxvNw</c:v>
                </c:pt>
                <c:pt idx="12154">
                  <c:v>o0rEviLm44A</c:v>
                </c:pt>
                <c:pt idx="12155">
                  <c:v>TxVkTkYiPCk</c:v>
                </c:pt>
                <c:pt idx="12156">
                  <c:v>a9V5aPkWBO8</c:v>
                </c:pt>
                <c:pt idx="12157">
                  <c:v>ZSZrF5qYUHw</c:v>
                </c:pt>
                <c:pt idx="12158">
                  <c:v>R9_hKhf0TDo</c:v>
                </c:pt>
                <c:pt idx="12159">
                  <c:v>5atVDycaXWM</c:v>
                </c:pt>
                <c:pt idx="12160">
                  <c:v>J2whskXsZe8</c:v>
                </c:pt>
                <c:pt idx="12161">
                  <c:v>iQ2bPjNjtlY</c:v>
                </c:pt>
                <c:pt idx="12162">
                  <c:v>GbOYJk3UiTk</c:v>
                </c:pt>
                <c:pt idx="12163">
                  <c:v>OyVfJ7dstPw</c:v>
                </c:pt>
                <c:pt idx="12164">
                  <c:v>IB2o3ZJ91ho</c:v>
                </c:pt>
                <c:pt idx="12165">
                  <c:v>8RfteH_UG3M</c:v>
                </c:pt>
                <c:pt idx="12166">
                  <c:v>86G2JK2JSsY</c:v>
                </c:pt>
                <c:pt idx="12167">
                  <c:v>z2fSkAcMNPA</c:v>
                </c:pt>
                <c:pt idx="12168">
                  <c:v>QcjrtPYGVbE</c:v>
                </c:pt>
                <c:pt idx="12169">
                  <c:v>pMaa9XJmGH0</c:v>
                </c:pt>
                <c:pt idx="12170">
                  <c:v>93YOUpkeWYs</c:v>
                </c:pt>
                <c:pt idx="12171">
                  <c:v>A4rOaf0jK9E</c:v>
                </c:pt>
                <c:pt idx="12172">
                  <c:v>s1ksryg_p2M</c:v>
                </c:pt>
                <c:pt idx="12173">
                  <c:v>0Jv64Cntv3o</c:v>
                </c:pt>
                <c:pt idx="12174">
                  <c:v>prgbaGi7_Ls</c:v>
                </c:pt>
                <c:pt idx="12175">
                  <c:v>oObOsdmwXBY</c:v>
                </c:pt>
                <c:pt idx="12176">
                  <c:v>10LzfzFmwFo</c:v>
                </c:pt>
                <c:pt idx="12177">
                  <c:v>i-MZRNeAmBI</c:v>
                </c:pt>
                <c:pt idx="12178">
                  <c:v>gByuql_-9Eg</c:v>
                </c:pt>
                <c:pt idx="12179">
                  <c:v>2bMkkqzPvn8</c:v>
                </c:pt>
                <c:pt idx="12180">
                  <c:v>X3WK78TiFBE</c:v>
                </c:pt>
                <c:pt idx="12181">
                  <c:v>7P5KIRRINrc</c:v>
                </c:pt>
                <c:pt idx="12182">
                  <c:v>pV42vOPP41s</c:v>
                </c:pt>
                <c:pt idx="12183">
                  <c:v>NiFdy0NJuvY</c:v>
                </c:pt>
                <c:pt idx="12184">
                  <c:v>rNUfBWul-cQ</c:v>
                </c:pt>
                <c:pt idx="12185">
                  <c:v>kP16rFh0IIg</c:v>
                </c:pt>
                <c:pt idx="12186">
                  <c:v>0wZfJ4FIzJs</c:v>
                </c:pt>
                <c:pt idx="12187">
                  <c:v>hO3J5g315_0</c:v>
                </c:pt>
                <c:pt idx="12188">
                  <c:v>niDBHEqRs2g</c:v>
                </c:pt>
                <c:pt idx="12189">
                  <c:v>Uv21bleCbbw</c:v>
                </c:pt>
                <c:pt idx="12190">
                  <c:v>x43l8HMUWF0</c:v>
                </c:pt>
                <c:pt idx="12191">
                  <c:v>YmQc3lpqMuA</c:v>
                </c:pt>
                <c:pt idx="12192">
                  <c:v>0uG7sXIEauE</c:v>
                </c:pt>
                <c:pt idx="12193">
                  <c:v>_HLlxn64RcM</c:v>
                </c:pt>
                <c:pt idx="12194">
                  <c:v>YqKUOs4W7Pw</c:v>
                </c:pt>
                <c:pt idx="12195">
                  <c:v>QnbffHwbeho</c:v>
                </c:pt>
                <c:pt idx="12196">
                  <c:v>n4siMzEeTKk</c:v>
                </c:pt>
                <c:pt idx="12197">
                  <c:v>rXussBvSW8E</c:v>
                </c:pt>
                <c:pt idx="12198">
                  <c:v>6I2yAoxBRtI</c:v>
                </c:pt>
                <c:pt idx="12199">
                  <c:v>bvNrTJM2MYw</c:v>
                </c:pt>
                <c:pt idx="12200">
                  <c:v>J6PBvi2ZOKI</c:v>
                </c:pt>
                <c:pt idx="12201">
                  <c:v>26eWtt3hjFo</c:v>
                </c:pt>
                <c:pt idx="12202">
                  <c:v>lzsPNIKLmAw</c:v>
                </c:pt>
                <c:pt idx="12203">
                  <c:v>gtyzWWOGdiA</c:v>
                </c:pt>
                <c:pt idx="12204">
                  <c:v>_gSk5ZYfZVA</c:v>
                </c:pt>
                <c:pt idx="12205">
                  <c:v>yh55XHVioo8</c:v>
                </c:pt>
                <c:pt idx="12206">
                  <c:v>gW9ZWflopvQ</c:v>
                </c:pt>
                <c:pt idx="12207">
                  <c:v>ZaaNOB8_Tjo</c:v>
                </c:pt>
                <c:pt idx="12208">
                  <c:v>zQD5NLOQWoE</c:v>
                </c:pt>
                <c:pt idx="12209">
                  <c:v>Ev9XAChw1ig</c:v>
                </c:pt>
                <c:pt idx="12210">
                  <c:v>N5pP7k7qppE</c:v>
                </c:pt>
                <c:pt idx="12211">
                  <c:v>cOM_noK5oac</c:v>
                </c:pt>
                <c:pt idx="12212">
                  <c:v>OQ7zjzMtvew</c:v>
                </c:pt>
                <c:pt idx="12213">
                  <c:v>yXcHPvPT3II</c:v>
                </c:pt>
                <c:pt idx="12214">
                  <c:v>rrZ8d0hDyzM</c:v>
                </c:pt>
                <c:pt idx="12215">
                  <c:v>_2YeWEhN1Ts</c:v>
                </c:pt>
                <c:pt idx="12216">
                  <c:v>_WiilkPcHT0</c:v>
                </c:pt>
                <c:pt idx="12217">
                  <c:v>qADfFeZl6Og</c:v>
                </c:pt>
                <c:pt idx="12218">
                  <c:v>Lib5Vmlu-7w</c:v>
                </c:pt>
                <c:pt idx="12219">
                  <c:v>jUrEwZo02MU</c:v>
                </c:pt>
                <c:pt idx="12220">
                  <c:v>igLj7cjHhyQ</c:v>
                </c:pt>
                <c:pt idx="12221">
                  <c:v>ij3SNO0ThRQ</c:v>
                </c:pt>
                <c:pt idx="12222">
                  <c:v>Fzpa53910zQ</c:v>
                </c:pt>
                <c:pt idx="12223">
                  <c:v>FXKLKk1hra8</c:v>
                </c:pt>
                <c:pt idx="12224">
                  <c:v>TxxbY4WddK4</c:v>
                </c:pt>
                <c:pt idx="12225">
                  <c:v>NTA4joMICMM</c:v>
                </c:pt>
                <c:pt idx="12226">
                  <c:v>AKhDxGJTe7g</c:v>
                </c:pt>
                <c:pt idx="12227">
                  <c:v>pI6xWxByHrM</c:v>
                </c:pt>
                <c:pt idx="12228">
                  <c:v>f6beXMO0Hjs</c:v>
                </c:pt>
                <c:pt idx="12229">
                  <c:v>Lb9SCI0fSRw</c:v>
                </c:pt>
                <c:pt idx="12230">
                  <c:v>PALcJ0HW1-I</c:v>
                </c:pt>
                <c:pt idx="12231">
                  <c:v>8COpSoA1xis</c:v>
                </c:pt>
                <c:pt idx="12232">
                  <c:v>zCuOihqQcZs</c:v>
                </c:pt>
                <c:pt idx="12233">
                  <c:v>Wa1oWmsH1PE</c:v>
                </c:pt>
                <c:pt idx="12234">
                  <c:v>vO7odIj77No</c:v>
                </c:pt>
                <c:pt idx="12235">
                  <c:v>1HbIcadAaK0</c:v>
                </c:pt>
                <c:pt idx="12236">
                  <c:v>FRDZ36aJaiU</c:v>
                </c:pt>
                <c:pt idx="12237">
                  <c:v>iWEUQUVnIlA</c:v>
                </c:pt>
                <c:pt idx="12238">
                  <c:v>zJH9GRYBxHQ</c:v>
                </c:pt>
                <c:pt idx="12239">
                  <c:v>EFs5pruGt_k</c:v>
                </c:pt>
                <c:pt idx="12240">
                  <c:v>s26JfwmlIKc</c:v>
                </c:pt>
                <c:pt idx="12241">
                  <c:v>CL8XRwiNCrA</c:v>
                </c:pt>
                <c:pt idx="12242">
                  <c:v>xKaOKf5VvJA</c:v>
                </c:pt>
                <c:pt idx="12243">
                  <c:v>7sZ1t8_47RY</c:v>
                </c:pt>
                <c:pt idx="12244">
                  <c:v>NeqhJos9rsM</c:v>
                </c:pt>
                <c:pt idx="12245">
                  <c:v>Ny6T1WyLK2k</c:v>
                </c:pt>
                <c:pt idx="12246">
                  <c:v>qB4MYf3XlhY</c:v>
                </c:pt>
                <c:pt idx="12247">
                  <c:v>0nPAkQuEiH0</c:v>
                </c:pt>
                <c:pt idx="12248">
                  <c:v>RFGBwM2psbE</c:v>
                </c:pt>
                <c:pt idx="12249">
                  <c:v>6Bg1-OV9isw</c:v>
                </c:pt>
                <c:pt idx="12250">
                  <c:v>kWEHD9kB8ag</c:v>
                </c:pt>
                <c:pt idx="12251">
                  <c:v>pqmWY0PpauU</c:v>
                </c:pt>
                <c:pt idx="12252">
                  <c:v>vRbcku7xLd0</c:v>
                </c:pt>
                <c:pt idx="12253">
                  <c:v>mF5zEqffGAI</c:v>
                </c:pt>
                <c:pt idx="12254">
                  <c:v>a8hFBXnqo0k</c:v>
                </c:pt>
                <c:pt idx="12255">
                  <c:v>2r-9Tj9SP80</c:v>
                </c:pt>
                <c:pt idx="12256">
                  <c:v>rgkVEOvr1iQ</c:v>
                </c:pt>
                <c:pt idx="12257">
                  <c:v>9XAMTUf9LFc</c:v>
                </c:pt>
                <c:pt idx="12258">
                  <c:v>XjLyFVWX8k8</c:v>
                </c:pt>
                <c:pt idx="12259">
                  <c:v>it_yuDKSv3I</c:v>
                </c:pt>
                <c:pt idx="12260">
                  <c:v>f0Zxjph0dhs</c:v>
                </c:pt>
                <c:pt idx="12261">
                  <c:v>ddfD4mxU7mI</c:v>
                </c:pt>
                <c:pt idx="12262">
                  <c:v>_mbtqnwhASg</c:v>
                </c:pt>
                <c:pt idx="12263">
                  <c:v>S6mySI6d2eY</c:v>
                </c:pt>
                <c:pt idx="12264">
                  <c:v>sCI6tsf4e0U</c:v>
                </c:pt>
                <c:pt idx="12265">
                  <c:v>VJwoSfTOhyM</c:v>
                </c:pt>
                <c:pt idx="12266">
                  <c:v>hGoQCQCLnxk</c:v>
                </c:pt>
                <c:pt idx="12267">
                  <c:v>XlCHEONTqnc</c:v>
                </c:pt>
                <c:pt idx="12268">
                  <c:v>iRzCg9eY9pk</c:v>
                </c:pt>
                <c:pt idx="12269">
                  <c:v>XYviM5xevC8</c:v>
                </c:pt>
                <c:pt idx="12270">
                  <c:v>-6rP8FO_Vwc</c:v>
                </c:pt>
                <c:pt idx="12271">
                  <c:v>2kyS6SvSYSE</c:v>
                </c:pt>
                <c:pt idx="12272">
                  <c:v>VF4VJ0VgJsI</c:v>
                </c:pt>
                <c:pt idx="12273">
                  <c:v>wj1IO--18SI</c:v>
                </c:pt>
                <c:pt idx="12274">
                  <c:v>qlEe2iykVy4</c:v>
                </c:pt>
                <c:pt idx="12275">
                  <c:v>k20AYixVMaM</c:v>
                </c:pt>
                <c:pt idx="12276">
                  <c:v>F5X5GNH_la0</c:v>
                </c:pt>
                <c:pt idx="12277">
                  <c:v>xCgKZhQ-uU8</c:v>
                </c:pt>
                <c:pt idx="12278">
                  <c:v>LUod1XI3AkY</c:v>
                </c:pt>
                <c:pt idx="12279">
                  <c:v>DjcR41DrPBA</c:v>
                </c:pt>
                <c:pt idx="12280">
                  <c:v>h_gMmGEoBCQ</c:v>
                </c:pt>
                <c:pt idx="12281">
                  <c:v>261eP_DbJLI</c:v>
                </c:pt>
                <c:pt idx="12282">
                  <c:v>_Zhz8hF00pE</c:v>
                </c:pt>
                <c:pt idx="12283">
                  <c:v>x8C9t6O1Kys</c:v>
                </c:pt>
                <c:pt idx="12284">
                  <c:v>dFAhQUfJNTs</c:v>
                </c:pt>
                <c:pt idx="12285">
                  <c:v>Sa1gx9Uebwo</c:v>
                </c:pt>
                <c:pt idx="12286">
                  <c:v>SUuDH61YQb4</c:v>
                </c:pt>
                <c:pt idx="12287">
                  <c:v>AcCmQFPZYeo</c:v>
                </c:pt>
                <c:pt idx="12288">
                  <c:v>bpJ8qAMySlo</c:v>
                </c:pt>
                <c:pt idx="12289">
                  <c:v>zWAjEtFkMgY</c:v>
                </c:pt>
                <c:pt idx="12290">
                  <c:v>b4iO9QSPNso</c:v>
                </c:pt>
                <c:pt idx="12291">
                  <c:v>laaQXMuiGAw</c:v>
                </c:pt>
                <c:pt idx="12292">
                  <c:v>t2Hre1znhgc</c:v>
                </c:pt>
                <c:pt idx="12293">
                  <c:v>rQSDy05-UL8</c:v>
                </c:pt>
                <c:pt idx="12294">
                  <c:v>wq2bqfp8qfM</c:v>
                </c:pt>
                <c:pt idx="12295">
                  <c:v>Oq-FFzo7oEU</c:v>
                </c:pt>
                <c:pt idx="12296">
                  <c:v>1mUEfxvxwhY</c:v>
                </c:pt>
                <c:pt idx="12297">
                  <c:v>dLsWeU_UoAk</c:v>
                </c:pt>
                <c:pt idx="12298">
                  <c:v>d-JTnttueXc</c:v>
                </c:pt>
                <c:pt idx="12299">
                  <c:v>r7rilx2xqtY</c:v>
                </c:pt>
                <c:pt idx="12300">
                  <c:v>O-rDc7xXku8</c:v>
                </c:pt>
                <c:pt idx="12301">
                  <c:v>o1_asi0zWv4</c:v>
                </c:pt>
                <c:pt idx="12302">
                  <c:v>aCMZjk_1jzE</c:v>
                </c:pt>
                <c:pt idx="12303">
                  <c:v>_pnU8PlySCk</c:v>
                </c:pt>
                <c:pt idx="12304">
                  <c:v>DtpFKvvOxJA</c:v>
                </c:pt>
                <c:pt idx="12305">
                  <c:v>TEQN8pvjbS8</c:v>
                </c:pt>
                <c:pt idx="12306">
                  <c:v>wRMjVNHWmEE</c:v>
                </c:pt>
                <c:pt idx="12307">
                  <c:v>mupg527F_rE</c:v>
                </c:pt>
                <c:pt idx="12308">
                  <c:v>kyC7PfvPlfs</c:v>
                </c:pt>
                <c:pt idx="12309">
                  <c:v>jFoowWd1LLE</c:v>
                </c:pt>
                <c:pt idx="12310">
                  <c:v>Y3wEUzbVKsA</c:v>
                </c:pt>
                <c:pt idx="12311">
                  <c:v>UP6Fs7Nvzq4</c:v>
                </c:pt>
                <c:pt idx="12312">
                  <c:v>zYoum2gQip8</c:v>
                </c:pt>
                <c:pt idx="12313">
                  <c:v>xb0iBrBG6fo</c:v>
                </c:pt>
                <c:pt idx="12314">
                  <c:v>0QWF81hT3Uc</c:v>
                </c:pt>
                <c:pt idx="12315">
                  <c:v>6MxwsfeJ-sE</c:v>
                </c:pt>
                <c:pt idx="12316">
                  <c:v>hOh8ck_ipHk</c:v>
                </c:pt>
                <c:pt idx="12317">
                  <c:v>vBOFnyucDcA</c:v>
                </c:pt>
                <c:pt idx="12318">
                  <c:v>nL5BZ-MY0cs</c:v>
                </c:pt>
                <c:pt idx="12319">
                  <c:v>pZH-zcan0GY</c:v>
                </c:pt>
                <c:pt idx="12320">
                  <c:v>KQx3rtJ_tfk</c:v>
                </c:pt>
                <c:pt idx="12321">
                  <c:v>0N3FBSAED94</c:v>
                </c:pt>
                <c:pt idx="12322">
                  <c:v>HvBPDGfrlP4</c:v>
                </c:pt>
                <c:pt idx="12323">
                  <c:v>icxplRjHoi0</c:v>
                </c:pt>
                <c:pt idx="12324">
                  <c:v>Jr1TDPKqlZA</c:v>
                </c:pt>
                <c:pt idx="12325">
                  <c:v>BwIw80nybkU</c:v>
                </c:pt>
                <c:pt idx="12326">
                  <c:v>zoSbFxs56Q8</c:v>
                </c:pt>
                <c:pt idx="12327">
                  <c:v>QuvPfSnC230</c:v>
                </c:pt>
                <c:pt idx="12328">
                  <c:v>9c5u9OPsO6g</c:v>
                </c:pt>
                <c:pt idx="12329">
                  <c:v>2dHxnzkHTz8</c:v>
                </c:pt>
                <c:pt idx="12330">
                  <c:v>LBmk1Xqq1qw</c:v>
                </c:pt>
                <c:pt idx="12331">
                  <c:v>YOs2X-xVwmY</c:v>
                </c:pt>
                <c:pt idx="12332">
                  <c:v>jymQtiNgfVU</c:v>
                </c:pt>
                <c:pt idx="12333">
                  <c:v>4XrtGVyHogc</c:v>
                </c:pt>
                <c:pt idx="12334">
                  <c:v>qUmfriZoMw0</c:v>
                </c:pt>
                <c:pt idx="12335">
                  <c:v>sjVqDg32_8s</c:v>
                </c:pt>
                <c:pt idx="12336">
                  <c:v>Dg21EeUWisc</c:v>
                </c:pt>
                <c:pt idx="12337">
                  <c:v>3vUmNBAcjWo</c:v>
                </c:pt>
                <c:pt idx="12338">
                  <c:v>tyhBmsLC-JY</c:v>
                </c:pt>
                <c:pt idx="12339">
                  <c:v>IXGcw48YpOQ</c:v>
                </c:pt>
                <c:pt idx="12340">
                  <c:v>OzEJQFxIu70</c:v>
                </c:pt>
                <c:pt idx="12341">
                  <c:v>bxb_ip0ChQo</c:v>
                </c:pt>
                <c:pt idx="12342">
                  <c:v>B-YW7ylmNKo</c:v>
                </c:pt>
                <c:pt idx="12343">
                  <c:v>lICK0hSNAuA</c:v>
                </c:pt>
                <c:pt idx="12344">
                  <c:v>Ubpo4xjXW0Y</c:v>
                </c:pt>
                <c:pt idx="12345">
                  <c:v>VQ6axVcg6YI</c:v>
                </c:pt>
                <c:pt idx="12346">
                  <c:v>wQjmJOk2ctE</c:v>
                </c:pt>
                <c:pt idx="12347">
                  <c:v>LHcOOkSvmO8</c:v>
                </c:pt>
                <c:pt idx="12348">
                  <c:v>1-0mS2ZBrQk</c:v>
                </c:pt>
                <c:pt idx="12349">
                  <c:v>gJNF1R4EDnw</c:v>
                </c:pt>
                <c:pt idx="12350">
                  <c:v>sciBuT9Kk_I</c:v>
                </c:pt>
                <c:pt idx="12351">
                  <c:v>EBeO6lI6MS8</c:v>
                </c:pt>
                <c:pt idx="12352">
                  <c:v>eN455Jlx2OQ</c:v>
                </c:pt>
                <c:pt idx="12353">
                  <c:v>NG8Jm2SRCqM</c:v>
                </c:pt>
                <c:pt idx="12354">
                  <c:v>RiYlS6czepM</c:v>
                </c:pt>
                <c:pt idx="12355">
                  <c:v>FBYXZVzY1uY</c:v>
                </c:pt>
                <c:pt idx="12356">
                  <c:v>QVrU9PuJnCM</c:v>
                </c:pt>
                <c:pt idx="12357">
                  <c:v>qVt831N3q4o</c:v>
                </c:pt>
                <c:pt idx="12358">
                  <c:v>4N_dNP8f8nk</c:v>
                </c:pt>
                <c:pt idx="12359">
                  <c:v>Fisr4YY_2L8</c:v>
                </c:pt>
                <c:pt idx="12360">
                  <c:v>w-Tp4uXus2g</c:v>
                </c:pt>
                <c:pt idx="12361">
                  <c:v>4yPQKYU1zeA</c:v>
                </c:pt>
                <c:pt idx="12362">
                  <c:v>OVeMmH2w7OE</c:v>
                </c:pt>
                <c:pt idx="12363">
                  <c:v>ulTGtpkvwv8</c:v>
                </c:pt>
                <c:pt idx="12364">
                  <c:v>9ScU2wOFZDg</c:v>
                </c:pt>
                <c:pt idx="12365">
                  <c:v>RHqipbSgqYw</c:v>
                </c:pt>
                <c:pt idx="12366">
                  <c:v>N9mde41Nt88</c:v>
                </c:pt>
                <c:pt idx="12367">
                  <c:v>2EPi1R9oZIw</c:v>
                </c:pt>
                <c:pt idx="12368">
                  <c:v>7uJLXIdvs40</c:v>
                </c:pt>
                <c:pt idx="12369">
                  <c:v>y-2RVR_epmw</c:v>
                </c:pt>
                <c:pt idx="12370">
                  <c:v>5r7P-30-8uo</c:v>
                </c:pt>
                <c:pt idx="12371">
                  <c:v>WVHbHzGDs7Q</c:v>
                </c:pt>
                <c:pt idx="12372">
                  <c:v>FjsQkOt553Q</c:v>
                </c:pt>
                <c:pt idx="12373">
                  <c:v>p1edEYovn9o</c:v>
                </c:pt>
                <c:pt idx="12374">
                  <c:v>RJKdrsWCgus</c:v>
                </c:pt>
                <c:pt idx="12375">
                  <c:v>Gu6WmKmeOiY</c:v>
                </c:pt>
                <c:pt idx="12376">
                  <c:v>xHu2OBXVOY8</c:v>
                </c:pt>
                <c:pt idx="12377">
                  <c:v>9XvITvwVs4g</c:v>
                </c:pt>
                <c:pt idx="12378">
                  <c:v>7Fk170DfmJE</c:v>
                </c:pt>
                <c:pt idx="12379">
                  <c:v>UX6jUMGmtxM</c:v>
                </c:pt>
                <c:pt idx="12380">
                  <c:v>ixEE_1InACQ</c:v>
                </c:pt>
                <c:pt idx="12381">
                  <c:v>4SMMf-nvg7U</c:v>
                </c:pt>
                <c:pt idx="12382">
                  <c:v>hbwX6nn2NX4</c:v>
                </c:pt>
                <c:pt idx="12383">
                  <c:v>G6z2qzC9Cjo</c:v>
                </c:pt>
                <c:pt idx="12384">
                  <c:v>k66mz_kyLqg</c:v>
                </c:pt>
                <c:pt idx="12385">
                  <c:v>bJxUMHgvPxs</c:v>
                </c:pt>
                <c:pt idx="12386">
                  <c:v>SQTrqeQXsi0</c:v>
                </c:pt>
                <c:pt idx="12387">
                  <c:v>vztJPO99F5U</c:v>
                </c:pt>
                <c:pt idx="12388">
                  <c:v>jh_uFP-v-DI</c:v>
                </c:pt>
                <c:pt idx="12389">
                  <c:v>R7RjzBu54PE</c:v>
                </c:pt>
                <c:pt idx="12390">
                  <c:v>pwvHa2SOqqs</c:v>
                </c:pt>
                <c:pt idx="12391">
                  <c:v>FFWnbdjICmI</c:v>
                </c:pt>
                <c:pt idx="12392">
                  <c:v>3Yv8pOMsTRE</c:v>
                </c:pt>
                <c:pt idx="12393">
                  <c:v>B5vg6tD8IKs</c:v>
                </c:pt>
                <c:pt idx="12394">
                  <c:v>8uP0-0IOaxk</c:v>
                </c:pt>
                <c:pt idx="12395">
                  <c:v>_kx26-PI-Hg</c:v>
                </c:pt>
                <c:pt idx="12396">
                  <c:v>QdsNrzO2Bng</c:v>
                </c:pt>
                <c:pt idx="12397">
                  <c:v>W3D-rS-H-kU</c:v>
                </c:pt>
                <c:pt idx="12398">
                  <c:v>izyX4qtsVew</c:v>
                </c:pt>
                <c:pt idx="12399">
                  <c:v>vSOQTmiY92A</c:v>
                </c:pt>
                <c:pt idx="12400">
                  <c:v>tq7rAuPUPMo</c:v>
                </c:pt>
                <c:pt idx="12401">
                  <c:v>nLaQO1rYFLo</c:v>
                </c:pt>
                <c:pt idx="12402">
                  <c:v>KKkowG5h7Ls</c:v>
                </c:pt>
                <c:pt idx="12403">
                  <c:v>JwdMw5bKQ3o</c:v>
                </c:pt>
                <c:pt idx="12404">
                  <c:v>3Xn3JgQc9qc</c:v>
                </c:pt>
                <c:pt idx="12405">
                  <c:v>4YHhMz4QASs</c:v>
                </c:pt>
                <c:pt idx="12406">
                  <c:v>1Bsp-xxsvFY</c:v>
                </c:pt>
                <c:pt idx="12407">
                  <c:v>eIuI45PEIa0</c:v>
                </c:pt>
                <c:pt idx="12408">
                  <c:v>uXGXtVcNJ3w</c:v>
                </c:pt>
                <c:pt idx="12409">
                  <c:v>bYP_6IOPv88</c:v>
                </c:pt>
                <c:pt idx="12410">
                  <c:v>2yN04AjT-cs</c:v>
                </c:pt>
                <c:pt idx="12411">
                  <c:v>jLsNEN-rnG0</c:v>
                </c:pt>
                <c:pt idx="12412">
                  <c:v>Uzu_E33_TFo</c:v>
                </c:pt>
                <c:pt idx="12413">
                  <c:v>YQ2eP8qUYEo</c:v>
                </c:pt>
                <c:pt idx="12414">
                  <c:v>hQ6-boBoJMg</c:v>
                </c:pt>
                <c:pt idx="12415">
                  <c:v>P3mWuuMeBKI</c:v>
                </c:pt>
                <c:pt idx="12416">
                  <c:v>5Ip3DkU6bO4</c:v>
                </c:pt>
                <c:pt idx="12417">
                  <c:v>JT_SWFfYAws</c:v>
                </c:pt>
                <c:pt idx="12418">
                  <c:v>C0ZKHkExsO8</c:v>
                </c:pt>
                <c:pt idx="12419">
                  <c:v>cun-ewlfC30</c:v>
                </c:pt>
                <c:pt idx="12420">
                  <c:v>SS5Wlp11FH0</c:v>
                </c:pt>
                <c:pt idx="12421">
                  <c:v>bvGvmWb_3Sw</c:v>
                </c:pt>
                <c:pt idx="12422">
                  <c:v>GYLHQBbsMgQ</c:v>
                </c:pt>
                <c:pt idx="12423">
                  <c:v>MXGNBurVnb0</c:v>
                </c:pt>
                <c:pt idx="12424">
                  <c:v>sohRVnflO0w</c:v>
                </c:pt>
                <c:pt idx="12425">
                  <c:v>L663wxvvNOk</c:v>
                </c:pt>
                <c:pt idx="12426">
                  <c:v>cQhv1m0ULSo</c:v>
                </c:pt>
                <c:pt idx="12427">
                  <c:v>eByDP21WYiU</c:v>
                </c:pt>
                <c:pt idx="12428">
                  <c:v>cbu2KkbEwAU</c:v>
                </c:pt>
                <c:pt idx="12429">
                  <c:v>b0Q0thPEnwM</c:v>
                </c:pt>
                <c:pt idx="12430">
                  <c:v>w5o5o0LfCRk</c:v>
                </c:pt>
                <c:pt idx="12431">
                  <c:v>8xDzPFVCUHQ</c:v>
                </c:pt>
                <c:pt idx="12432">
                  <c:v>49ToG43-Qw4</c:v>
                </c:pt>
                <c:pt idx="12433">
                  <c:v>TZSn6d298KI</c:v>
                </c:pt>
                <c:pt idx="12434">
                  <c:v>vLO5lMmv3w4</c:v>
                </c:pt>
                <c:pt idx="12435">
                  <c:v>oKRGrL7CjN0</c:v>
                </c:pt>
                <c:pt idx="12436">
                  <c:v>Ztd12gJCGUw</c:v>
                </c:pt>
                <c:pt idx="12437">
                  <c:v>OwpbZ74h2M8</c:v>
                </c:pt>
                <c:pt idx="12438">
                  <c:v>MFLxHtrId2Y</c:v>
                </c:pt>
                <c:pt idx="12439">
                  <c:v>WeyLEe1T0yo</c:v>
                </c:pt>
                <c:pt idx="12440">
                  <c:v>X9y6nJDchMM</c:v>
                </c:pt>
                <c:pt idx="12441">
                  <c:v>WZb68DCtSCw</c:v>
                </c:pt>
                <c:pt idx="12442">
                  <c:v>azFe8b6yfb0</c:v>
                </c:pt>
                <c:pt idx="12443">
                  <c:v>g2McO-3yqWk</c:v>
                </c:pt>
                <c:pt idx="12444">
                  <c:v>w4AImq08j9o</c:v>
                </c:pt>
                <c:pt idx="12445">
                  <c:v>Y0eRSoQdtDk</c:v>
                </c:pt>
                <c:pt idx="12446">
                  <c:v>oujAupZTE2k</c:v>
                </c:pt>
                <c:pt idx="12447">
                  <c:v>veVBbxZyzKU</c:v>
                </c:pt>
                <c:pt idx="12448">
                  <c:v>7qTs95roe44</c:v>
                </c:pt>
                <c:pt idx="12449">
                  <c:v>cDNJKtpP1ug</c:v>
                </c:pt>
                <c:pt idx="12450">
                  <c:v>kJzGH0PVQHQ</c:v>
                </c:pt>
                <c:pt idx="12451">
                  <c:v>c6XV1g06gEM</c:v>
                </c:pt>
                <c:pt idx="12452">
                  <c:v>g1NqSbwrk-I</c:v>
                </c:pt>
                <c:pt idx="12453">
                  <c:v>wPSxk-nSQXo</c:v>
                </c:pt>
                <c:pt idx="12454">
                  <c:v>L5pwk2gWH14</c:v>
                </c:pt>
                <c:pt idx="12455">
                  <c:v>bAvAa737W9I</c:v>
                </c:pt>
                <c:pt idx="12456">
                  <c:v>Vw7E_x9TfFg</c:v>
                </c:pt>
                <c:pt idx="12457">
                  <c:v>h_67XloYXTc</c:v>
                </c:pt>
                <c:pt idx="12458">
                  <c:v>32AmnsdBxxE</c:v>
                </c:pt>
                <c:pt idx="12459">
                  <c:v>ex6aFxPb8Q4</c:v>
                </c:pt>
                <c:pt idx="12460">
                  <c:v>XJBEZ-lnvlM</c:v>
                </c:pt>
                <c:pt idx="12461">
                  <c:v>Xvz3pDvPUJM</c:v>
                </c:pt>
                <c:pt idx="12462">
                  <c:v>7M_9_zPwvTc</c:v>
                </c:pt>
                <c:pt idx="12463">
                  <c:v>tV5E8FNLnMQ</c:v>
                </c:pt>
                <c:pt idx="12464">
                  <c:v>y_aWUnh7RkI</c:v>
                </c:pt>
                <c:pt idx="12465">
                  <c:v>8-dtjcF4KzA</c:v>
                </c:pt>
                <c:pt idx="12466">
                  <c:v>67LFrXVIA00</c:v>
                </c:pt>
                <c:pt idx="12467">
                  <c:v>TMJG2T9woq0</c:v>
                </c:pt>
                <c:pt idx="12468">
                  <c:v>ON6fCdE0XiM</c:v>
                </c:pt>
                <c:pt idx="12469">
                  <c:v>lSco2U1MncI</c:v>
                </c:pt>
                <c:pt idx="12470">
                  <c:v>183em88223c</c:v>
                </c:pt>
                <c:pt idx="12471">
                  <c:v>keA8FfXMaRg</c:v>
                </c:pt>
                <c:pt idx="12472">
                  <c:v>nQy_wzUu9YI</c:v>
                </c:pt>
                <c:pt idx="12473">
                  <c:v>OeTtu6xRwco</c:v>
                </c:pt>
                <c:pt idx="12474">
                  <c:v>ORXNGHQbf6M</c:v>
                </c:pt>
                <c:pt idx="12475">
                  <c:v>vg4s4-648pc</c:v>
                </c:pt>
                <c:pt idx="12476">
                  <c:v>tcnfyjdp0PA</c:v>
                </c:pt>
                <c:pt idx="12477">
                  <c:v>eSG-B_FO-iM</c:v>
                </c:pt>
                <c:pt idx="12478">
                  <c:v>8x7UtZKwfHA</c:v>
                </c:pt>
                <c:pt idx="12479">
                  <c:v>MuPL-PSMX0Q</c:v>
                </c:pt>
                <c:pt idx="12480">
                  <c:v>tcWtdT9ZkQ0</c:v>
                </c:pt>
                <c:pt idx="12481">
                  <c:v>tAdeZ0XmBMw</c:v>
                </c:pt>
                <c:pt idx="12482">
                  <c:v>w3rRzSsCxQ0</c:v>
                </c:pt>
                <c:pt idx="12483">
                  <c:v>sl1wgVgUm_8</c:v>
                </c:pt>
                <c:pt idx="12484">
                  <c:v>CP7pCQXNZR0</c:v>
                </c:pt>
                <c:pt idx="12485">
                  <c:v>i-lfj7kMOrg</c:v>
                </c:pt>
                <c:pt idx="12486">
                  <c:v>uAl4a_t26Lo</c:v>
                </c:pt>
                <c:pt idx="12487">
                  <c:v>6KbUS33vOqQ</c:v>
                </c:pt>
                <c:pt idx="12488">
                  <c:v>QuGQ3QVvxZk</c:v>
                </c:pt>
                <c:pt idx="12489">
                  <c:v>NhyolxnS-Qs</c:v>
                </c:pt>
                <c:pt idx="12490">
                  <c:v>EIc3B5ljJwc</c:v>
                </c:pt>
                <c:pt idx="12491">
                  <c:v>LIkf1G1ENbc</c:v>
                </c:pt>
                <c:pt idx="12492">
                  <c:v>e7E7Jj1yLuA</c:v>
                </c:pt>
                <c:pt idx="12493">
                  <c:v>JWG2Q-TfVbk</c:v>
                </c:pt>
                <c:pt idx="12494">
                  <c:v>4HtmIkJ1gAY</c:v>
                </c:pt>
                <c:pt idx="12495">
                  <c:v>LWkkT7y0sa4</c:v>
                </c:pt>
                <c:pt idx="12496">
                  <c:v>rWmv4OzdHQw</c:v>
                </c:pt>
                <c:pt idx="12497">
                  <c:v>ANZDPMKM1yI</c:v>
                </c:pt>
                <c:pt idx="12498">
                  <c:v>32y8wrvYNQA</c:v>
                </c:pt>
                <c:pt idx="12499">
                  <c:v>3tfTJw5QFeA</c:v>
                </c:pt>
                <c:pt idx="12500">
                  <c:v>JWbXQdwYm-0</c:v>
                </c:pt>
                <c:pt idx="12501">
                  <c:v>dVg4z5TQ0D4</c:v>
                </c:pt>
                <c:pt idx="12502">
                  <c:v>bPfiWUK3-90</c:v>
                </c:pt>
                <c:pt idx="12503">
                  <c:v>mYh4LVgEyC4</c:v>
                </c:pt>
                <c:pt idx="12504">
                  <c:v>tQb0RR04QTg</c:v>
                </c:pt>
                <c:pt idx="12505">
                  <c:v>cUrvLo8WhvE</c:v>
                </c:pt>
                <c:pt idx="12506">
                  <c:v>rSNdHskPF7M</c:v>
                </c:pt>
                <c:pt idx="12507">
                  <c:v>T7E3Sn-Pqh8</c:v>
                </c:pt>
                <c:pt idx="12508">
                  <c:v>pZu9yMsPTZs</c:v>
                </c:pt>
                <c:pt idx="12509">
                  <c:v>WLzQDPCjfIM</c:v>
                </c:pt>
                <c:pt idx="12510">
                  <c:v>UlS9FNgophc</c:v>
                </c:pt>
                <c:pt idx="12511">
                  <c:v>Nx6ee-vSPc0</c:v>
                </c:pt>
                <c:pt idx="12512">
                  <c:v>0aFnAF63j2o</c:v>
                </c:pt>
                <c:pt idx="12513">
                  <c:v>w5FdfullATk</c:v>
                </c:pt>
                <c:pt idx="12514">
                  <c:v>oGM4XAWbjts</c:v>
                </c:pt>
                <c:pt idx="12515">
                  <c:v>ArT2yEjHDqc</c:v>
                </c:pt>
                <c:pt idx="12516">
                  <c:v>xFS78FY3lZA</c:v>
                </c:pt>
                <c:pt idx="12517">
                  <c:v>Qe5JjF3CAZ0</c:v>
                </c:pt>
                <c:pt idx="12518">
                  <c:v>964rRAmIJoY</c:v>
                </c:pt>
                <c:pt idx="12519">
                  <c:v>vFiXnSXr3kU</c:v>
                </c:pt>
                <c:pt idx="12520">
                  <c:v>8S79QKPHDpg</c:v>
                </c:pt>
                <c:pt idx="12521">
                  <c:v>ny_GNqecGSo</c:v>
                </c:pt>
                <c:pt idx="12522">
                  <c:v>x5q5PXHc2AU</c:v>
                </c:pt>
                <c:pt idx="12523">
                  <c:v>WZk-mJUQb1Q</c:v>
                </c:pt>
                <c:pt idx="12524">
                  <c:v>4M4R-dwnTQw</c:v>
                </c:pt>
                <c:pt idx="12525">
                  <c:v>4U9b58rtoNg</c:v>
                </c:pt>
                <c:pt idx="12526">
                  <c:v>EesZtcKhRZ0</c:v>
                </c:pt>
                <c:pt idx="12527">
                  <c:v>1VoQJGbVnNs</c:v>
                </c:pt>
                <c:pt idx="12528">
                  <c:v>hkHJl5TwSco</c:v>
                </c:pt>
                <c:pt idx="12529">
                  <c:v>uDa9PYuuKTs</c:v>
                </c:pt>
                <c:pt idx="12530">
                  <c:v>krAK8Y-qEZI</c:v>
                </c:pt>
                <c:pt idx="12531">
                  <c:v>lQOMzMzX73M</c:v>
                </c:pt>
                <c:pt idx="12532">
                  <c:v>1p1oCoMjqvQ</c:v>
                </c:pt>
                <c:pt idx="12533">
                  <c:v>dAusirUb-qM</c:v>
                </c:pt>
                <c:pt idx="12534">
                  <c:v>wxqSC4A46ec</c:v>
                </c:pt>
                <c:pt idx="12535">
                  <c:v>Rewu0fE0C6g</c:v>
                </c:pt>
                <c:pt idx="12536">
                  <c:v>gRuuq1j7VUM</c:v>
                </c:pt>
                <c:pt idx="12537">
                  <c:v>l8JUzkxnRQ4</c:v>
                </c:pt>
                <c:pt idx="12538">
                  <c:v>nAX8L9nAbfE</c:v>
                </c:pt>
                <c:pt idx="12539">
                  <c:v>5KWKmWHX46M</c:v>
                </c:pt>
                <c:pt idx="12540">
                  <c:v>CF0nWNbUCtM</c:v>
                </c:pt>
                <c:pt idx="12541">
                  <c:v>NENhTiGTPZY</c:v>
                </c:pt>
                <c:pt idx="12542">
                  <c:v>2kizeQfxwYo</c:v>
                </c:pt>
                <c:pt idx="12543">
                  <c:v>oDPh10ctEFI</c:v>
                </c:pt>
                <c:pt idx="12544">
                  <c:v>qdUNbpio-8o</c:v>
                </c:pt>
                <c:pt idx="12545">
                  <c:v>w2YI-QU66IQ</c:v>
                </c:pt>
                <c:pt idx="12546">
                  <c:v>HjTvB7rhvkw</c:v>
                </c:pt>
                <c:pt idx="12547">
                  <c:v>5J7xccyXTs4</c:v>
                </c:pt>
                <c:pt idx="12548">
                  <c:v>O1iT1tv6-Ww</c:v>
                </c:pt>
                <c:pt idx="12549">
                  <c:v>iTOxClOWt0s</c:v>
                </c:pt>
                <c:pt idx="12550">
                  <c:v>8tdiklGuWSc</c:v>
                </c:pt>
                <c:pt idx="12551">
                  <c:v>ATWEqvsiuO4</c:v>
                </c:pt>
                <c:pt idx="12552">
                  <c:v>x_0uL8lPSSg</c:v>
                </c:pt>
                <c:pt idx="12553">
                  <c:v>mwnvsR5Mqrk</c:v>
                </c:pt>
                <c:pt idx="12554">
                  <c:v>v6lwMyIFWJk</c:v>
                </c:pt>
                <c:pt idx="12555">
                  <c:v>lIeAAS5T2jQ</c:v>
                </c:pt>
                <c:pt idx="12556">
                  <c:v>UX1KAGlTl1k</c:v>
                </c:pt>
                <c:pt idx="12557">
                  <c:v>BKGmSfMSc4k</c:v>
                </c:pt>
                <c:pt idx="12558">
                  <c:v>_q_s2069sQ0</c:v>
                </c:pt>
                <c:pt idx="12559">
                  <c:v>4J02dop_gYY</c:v>
                </c:pt>
                <c:pt idx="12560">
                  <c:v>Fd8pZ8hakM0</c:v>
                </c:pt>
                <c:pt idx="12561">
                  <c:v>TwrPhtdrkUk</c:v>
                </c:pt>
                <c:pt idx="12562">
                  <c:v>hL41UM8_54E</c:v>
                </c:pt>
                <c:pt idx="12563">
                  <c:v>LQ07x5sXSfs</c:v>
                </c:pt>
                <c:pt idx="12564">
                  <c:v>UajmJurKKcM</c:v>
                </c:pt>
                <c:pt idx="12565">
                  <c:v>oz3IhrrTslw</c:v>
                </c:pt>
                <c:pt idx="12566">
                  <c:v>w4XQleYbXPw</c:v>
                </c:pt>
                <c:pt idx="12567">
                  <c:v>GfO1uGmIDEM</c:v>
                </c:pt>
                <c:pt idx="12568">
                  <c:v>m82CeMRZ3WA</c:v>
                </c:pt>
                <c:pt idx="12569">
                  <c:v>6OvOm7ex6Ms</c:v>
                </c:pt>
                <c:pt idx="12570">
                  <c:v>ClWgR13DQpw</c:v>
                </c:pt>
                <c:pt idx="12571">
                  <c:v>iN23gIIKs9A</c:v>
                </c:pt>
                <c:pt idx="12572">
                  <c:v>G7RW-KVDeEo</c:v>
                </c:pt>
                <c:pt idx="12573">
                  <c:v>NDsbqejkwaU</c:v>
                </c:pt>
                <c:pt idx="12574">
                  <c:v>4kR1Jl4Vr6k</c:v>
                </c:pt>
                <c:pt idx="12575">
                  <c:v>KQScNzvwdnw</c:v>
                </c:pt>
                <c:pt idx="12576">
                  <c:v>WA1wFbZwpIw</c:v>
                </c:pt>
                <c:pt idx="12577">
                  <c:v>ihBkVnaczds</c:v>
                </c:pt>
                <c:pt idx="12578">
                  <c:v>Q5tj5ZmP7mk</c:v>
                </c:pt>
                <c:pt idx="12579">
                  <c:v>HhTRGnR9X6I</c:v>
                </c:pt>
                <c:pt idx="12580">
                  <c:v>cPfKelGQ0tQ</c:v>
                </c:pt>
                <c:pt idx="12581">
                  <c:v>SJTIFPwPvLw</c:v>
                </c:pt>
                <c:pt idx="12582">
                  <c:v>y4qmvUO51Io</c:v>
                </c:pt>
                <c:pt idx="12583">
                  <c:v>J07_s3Ph6SA</c:v>
                </c:pt>
                <c:pt idx="12584">
                  <c:v>kK8tGudhX4g</c:v>
                </c:pt>
                <c:pt idx="12585">
                  <c:v>Tn0fH4mwm_w</c:v>
                </c:pt>
                <c:pt idx="12586">
                  <c:v>f-hBTWBxrfQ</c:v>
                </c:pt>
                <c:pt idx="12587">
                  <c:v>f0VA3xyt2pM</c:v>
                </c:pt>
                <c:pt idx="12588">
                  <c:v>ySoiqO0U5BY</c:v>
                </c:pt>
                <c:pt idx="12589">
                  <c:v>X09ovQVb1YU</c:v>
                </c:pt>
                <c:pt idx="12590">
                  <c:v>53smGgdkBcU</c:v>
                </c:pt>
                <c:pt idx="12591">
                  <c:v>1HP2UKtvRXs</c:v>
                </c:pt>
                <c:pt idx="12592">
                  <c:v>BUpmx0gtVII</c:v>
                </c:pt>
                <c:pt idx="12593">
                  <c:v>yzWkFrthVdI</c:v>
                </c:pt>
                <c:pt idx="12594">
                  <c:v>Tjvml998_UU</c:v>
                </c:pt>
                <c:pt idx="12595">
                  <c:v>P8ZWk3S14ec</c:v>
                </c:pt>
                <c:pt idx="12596">
                  <c:v>xWi8nDUjHGA</c:v>
                </c:pt>
                <c:pt idx="12597">
                  <c:v>8iACvYngV_Y</c:v>
                </c:pt>
                <c:pt idx="12598">
                  <c:v>DMWeyIdhScg</c:v>
                </c:pt>
                <c:pt idx="12599">
                  <c:v>qZFbKBPmlTc</c:v>
                </c:pt>
                <c:pt idx="12600">
                  <c:v>pj42Del4btU</c:v>
                </c:pt>
                <c:pt idx="12601">
                  <c:v>-pRBNnI-9dM</c:v>
                </c:pt>
                <c:pt idx="12602">
                  <c:v>dI5o1IJR7y8</c:v>
                </c:pt>
                <c:pt idx="12603">
                  <c:v>3N3c3ZX6hoM</c:v>
                </c:pt>
                <c:pt idx="12604">
                  <c:v>Q6M255BZ0HU</c:v>
                </c:pt>
                <c:pt idx="12605">
                  <c:v>uy6vFIxfsjg</c:v>
                </c:pt>
                <c:pt idx="12606">
                  <c:v>jvO1GDJXOgo</c:v>
                </c:pt>
                <c:pt idx="12607">
                  <c:v>hmRt1GgCqxg</c:v>
                </c:pt>
                <c:pt idx="12608">
                  <c:v>njF1S4oQbgs</c:v>
                </c:pt>
                <c:pt idx="12609">
                  <c:v>VEY8mlKPjP0</c:v>
                </c:pt>
                <c:pt idx="12610">
                  <c:v>eW_yy1MwYHg</c:v>
                </c:pt>
                <c:pt idx="12611">
                  <c:v>28IeIaBvMgI</c:v>
                </c:pt>
                <c:pt idx="12612">
                  <c:v>RFWC5AKmdpM</c:v>
                </c:pt>
                <c:pt idx="12613">
                  <c:v>0oaoxj65iy4</c:v>
                </c:pt>
                <c:pt idx="12614">
                  <c:v>TeYaEpExRa8</c:v>
                </c:pt>
                <c:pt idx="12615">
                  <c:v>9UB01zPOXeA</c:v>
                </c:pt>
                <c:pt idx="12616">
                  <c:v>UghYR5vnTzE</c:v>
                </c:pt>
                <c:pt idx="12617">
                  <c:v>D2Y8tjUrLEU</c:v>
                </c:pt>
                <c:pt idx="12618">
                  <c:v>6VToP-OGi_Y</c:v>
                </c:pt>
                <c:pt idx="12619">
                  <c:v>WT4pJuOSzgQ</c:v>
                </c:pt>
                <c:pt idx="12620">
                  <c:v>dgj4ZclbxcA</c:v>
                </c:pt>
                <c:pt idx="12621">
                  <c:v>4q8PPFep6MA</c:v>
                </c:pt>
                <c:pt idx="12622">
                  <c:v>HeBj8cQQXos</c:v>
                </c:pt>
                <c:pt idx="12623">
                  <c:v>IIkbW7zprSs</c:v>
                </c:pt>
                <c:pt idx="12624">
                  <c:v>BIkPC0QMRlk</c:v>
                </c:pt>
                <c:pt idx="12625">
                  <c:v>xuzU4ji5Ms4</c:v>
                </c:pt>
                <c:pt idx="12626">
                  <c:v>rqqlwgAkEd8</c:v>
                </c:pt>
                <c:pt idx="12627">
                  <c:v>IQk7ntAUdrI</c:v>
                </c:pt>
                <c:pt idx="12628">
                  <c:v>tEG1Eo7OexY</c:v>
                </c:pt>
                <c:pt idx="12629">
                  <c:v>2a6JAwRIVP8</c:v>
                </c:pt>
                <c:pt idx="12630">
                  <c:v>L9ztgRLRggI</c:v>
                </c:pt>
                <c:pt idx="12631">
                  <c:v>K_RV3xHCspc</c:v>
                </c:pt>
                <c:pt idx="12632">
                  <c:v>FlsCjmMhFmw</c:v>
                </c:pt>
                <c:pt idx="12633">
                  <c:v>qRp3w33974o</c:v>
                </c:pt>
                <c:pt idx="12634">
                  <c:v>slCyktUk_h4</c:v>
                </c:pt>
                <c:pt idx="12635">
                  <c:v>HArjwuIbnu4</c:v>
                </c:pt>
                <c:pt idx="12636">
                  <c:v>6OJ-ZzimP0s</c:v>
                </c:pt>
                <c:pt idx="12637">
                  <c:v>rNlghQpE0AE</c:v>
                </c:pt>
                <c:pt idx="12638">
                  <c:v>1c1Ksfkv0yU</c:v>
                </c:pt>
                <c:pt idx="12639">
                  <c:v>84A4Ymlo5h8</c:v>
                </c:pt>
                <c:pt idx="12640">
                  <c:v>m0x5yCc3ckY</c:v>
                </c:pt>
                <c:pt idx="12641">
                  <c:v>uB8Z2YlcHkU</c:v>
                </c:pt>
                <c:pt idx="12642">
                  <c:v>Un0cZn9OFIY</c:v>
                </c:pt>
                <c:pt idx="12643">
                  <c:v>qPTG6GKEbGs</c:v>
                </c:pt>
                <c:pt idx="12644">
                  <c:v>bHX-8h6OKi8</c:v>
                </c:pt>
                <c:pt idx="12645">
                  <c:v>LRi7p4vNa9w</c:v>
                </c:pt>
                <c:pt idx="12646">
                  <c:v>mw15q8N0OLY</c:v>
                </c:pt>
                <c:pt idx="12647">
                  <c:v>voG07pt-KYI</c:v>
                </c:pt>
                <c:pt idx="12648">
                  <c:v>J-dv_DcDD_A</c:v>
                </c:pt>
                <c:pt idx="12649">
                  <c:v>dt9LhvlRbsE</c:v>
                </c:pt>
                <c:pt idx="12650">
                  <c:v>RF7DhGIQE1k</c:v>
                </c:pt>
                <c:pt idx="12651">
                  <c:v>V4WrziiFXPw</c:v>
                </c:pt>
                <c:pt idx="12652">
                  <c:v>2oEmJAAKh9I</c:v>
                </c:pt>
                <c:pt idx="12653">
                  <c:v>LwIaKhvI3r0</c:v>
                </c:pt>
                <c:pt idx="12654">
                  <c:v>oMe2I3AkWPQ</c:v>
                </c:pt>
                <c:pt idx="12655">
                  <c:v>7FYwNhnXeVg</c:v>
                </c:pt>
                <c:pt idx="12656">
                  <c:v>1trXIm1gBLw</c:v>
                </c:pt>
                <c:pt idx="12657">
                  <c:v>yRj6lVZFMLo</c:v>
                </c:pt>
                <c:pt idx="12658">
                  <c:v>mEds-26hiTQ</c:v>
                </c:pt>
                <c:pt idx="12659">
                  <c:v>lk4bI7rlsrg</c:v>
                </c:pt>
                <c:pt idx="12660">
                  <c:v>MPt-AH9isAw</c:v>
                </c:pt>
                <c:pt idx="12661">
                  <c:v>pWT8Snks6oo</c:v>
                </c:pt>
                <c:pt idx="12662">
                  <c:v>H5OxZ5ESu0k</c:v>
                </c:pt>
                <c:pt idx="12663">
                  <c:v>YCDDJnc1UEg</c:v>
                </c:pt>
                <c:pt idx="12664">
                  <c:v>Q1TXk7ZdiQE</c:v>
                </c:pt>
                <c:pt idx="12665">
                  <c:v>VKfcxU2EPtE</c:v>
                </c:pt>
                <c:pt idx="12666">
                  <c:v>LQdzOcYkt1A</c:v>
                </c:pt>
                <c:pt idx="12667">
                  <c:v>wZRLL-O1t10</c:v>
                </c:pt>
                <c:pt idx="12668">
                  <c:v>NbXSrab0suU</c:v>
                </c:pt>
                <c:pt idx="12669">
                  <c:v>tgkdrgg4Pc8</c:v>
                </c:pt>
                <c:pt idx="12670">
                  <c:v>Kvnbfh8v-gc</c:v>
                </c:pt>
                <c:pt idx="12671">
                  <c:v>ut-Fk6vPjuQ</c:v>
                </c:pt>
                <c:pt idx="12672">
                  <c:v>a1OWkHhiNSU</c:v>
                </c:pt>
                <c:pt idx="12673">
                  <c:v>IjfxKGCxUt8</c:v>
                </c:pt>
                <c:pt idx="12674">
                  <c:v>kDS603BbCUc</c:v>
                </c:pt>
                <c:pt idx="12675">
                  <c:v>iS6s_8l0jSo</c:v>
                </c:pt>
                <c:pt idx="12676">
                  <c:v>Y0O0rD1hJ6s</c:v>
                </c:pt>
                <c:pt idx="12677">
                  <c:v>PCI71BoUjdI</c:v>
                </c:pt>
                <c:pt idx="12678">
                  <c:v>v5mckYDwxtU</c:v>
                </c:pt>
                <c:pt idx="12679">
                  <c:v>lnwfmn8GZtA</c:v>
                </c:pt>
                <c:pt idx="12680">
                  <c:v>uK2_fTDxRp8</c:v>
                </c:pt>
                <c:pt idx="12681">
                  <c:v>xnjLjKUx6LY</c:v>
                </c:pt>
                <c:pt idx="12682">
                  <c:v>-3iXPJwKItI</c:v>
                </c:pt>
                <c:pt idx="12683">
                  <c:v>mACc4mVS4uc</c:v>
                </c:pt>
                <c:pt idx="12684">
                  <c:v>D02rnrlkd6c</c:v>
                </c:pt>
                <c:pt idx="12685">
                  <c:v>LWsUsFm6gjE</c:v>
                </c:pt>
                <c:pt idx="12686">
                  <c:v>3_FX8pUHAtM</c:v>
                </c:pt>
                <c:pt idx="12687">
                  <c:v>kl91SPl6imU</c:v>
                </c:pt>
                <c:pt idx="12688">
                  <c:v>QQZr_PU1KVo</c:v>
                </c:pt>
                <c:pt idx="12689">
                  <c:v>LCwSrfvUaiE</c:v>
                </c:pt>
                <c:pt idx="12690">
                  <c:v>0qAexDFUW2U</c:v>
                </c:pt>
                <c:pt idx="12691">
                  <c:v>5SskeSZtC_Y</c:v>
                </c:pt>
                <c:pt idx="12692">
                  <c:v>o0lvn8uhtdg</c:v>
                </c:pt>
                <c:pt idx="12693">
                  <c:v>9dl5mnD9DdM</c:v>
                </c:pt>
                <c:pt idx="12694">
                  <c:v>PySl-NLNvvs</c:v>
                </c:pt>
                <c:pt idx="12695">
                  <c:v>5dKUziTKmyo</c:v>
                </c:pt>
                <c:pt idx="12696">
                  <c:v>nkL5U_s6JgE</c:v>
                </c:pt>
                <c:pt idx="12697">
                  <c:v>CvuHKqenwbk</c:v>
                </c:pt>
                <c:pt idx="12698">
                  <c:v>iMT_7P0CtfU</c:v>
                </c:pt>
                <c:pt idx="12699">
                  <c:v>xh7dpY5tTYA</c:v>
                </c:pt>
                <c:pt idx="12700">
                  <c:v>ZgcZZ0YxJMw</c:v>
                </c:pt>
                <c:pt idx="12701">
                  <c:v>jJCa2U0LLxQ</c:v>
                </c:pt>
                <c:pt idx="12702">
                  <c:v>RqLKhmNMYVY</c:v>
                </c:pt>
                <c:pt idx="12703">
                  <c:v>6yhSVSvhpmg</c:v>
                </c:pt>
                <c:pt idx="12704">
                  <c:v>ihJIHNT9gjc</c:v>
                </c:pt>
                <c:pt idx="12705">
                  <c:v>zX65xRqH-S4</c:v>
                </c:pt>
                <c:pt idx="12706">
                  <c:v>dswzUry69cE</c:v>
                </c:pt>
                <c:pt idx="12707">
                  <c:v>FteErqSLIIY</c:v>
                </c:pt>
                <c:pt idx="12708">
                  <c:v>bEs1TGL227M</c:v>
                </c:pt>
                <c:pt idx="12709">
                  <c:v>Gwr4rEx5ycg</c:v>
                </c:pt>
                <c:pt idx="12710">
                  <c:v>HXFfY-MBPGc</c:v>
                </c:pt>
                <c:pt idx="12711">
                  <c:v>PQ6Hr8vKEwc</c:v>
                </c:pt>
                <c:pt idx="12712">
                  <c:v>QeAPObqKVEE</c:v>
                </c:pt>
                <c:pt idx="12713">
                  <c:v>a73_RMjyckc</c:v>
                </c:pt>
                <c:pt idx="12714">
                  <c:v>bptMdobawTg</c:v>
                </c:pt>
                <c:pt idx="12715">
                  <c:v>RRmbgjWfFzM</c:v>
                </c:pt>
                <c:pt idx="12716">
                  <c:v>lkmNnaKarWo</c:v>
                </c:pt>
                <c:pt idx="12717">
                  <c:v>fBa7kVciasI</c:v>
                </c:pt>
                <c:pt idx="12718">
                  <c:v>8WYnz0puMMo</c:v>
                </c:pt>
                <c:pt idx="12719">
                  <c:v>aeuM_0spbxA</c:v>
                </c:pt>
                <c:pt idx="12720">
                  <c:v>b6HMp1DhZDY</c:v>
                </c:pt>
                <c:pt idx="12721">
                  <c:v>1DQ8k3-sz-4</c:v>
                </c:pt>
                <c:pt idx="12722">
                  <c:v>Wlk_Cszv2TI</c:v>
                </c:pt>
                <c:pt idx="12723">
                  <c:v>GHHQuJC_sPo</c:v>
                </c:pt>
                <c:pt idx="12724">
                  <c:v>N2WyQw6x478</c:v>
                </c:pt>
                <c:pt idx="12725">
                  <c:v>eessUMzxb10</c:v>
                </c:pt>
                <c:pt idx="12726">
                  <c:v>_8bWPDBsr5w</c:v>
                </c:pt>
                <c:pt idx="12727">
                  <c:v>TwR1lreLwuQ</c:v>
                </c:pt>
                <c:pt idx="12728">
                  <c:v>6L4vsIIt5HU</c:v>
                </c:pt>
                <c:pt idx="12729">
                  <c:v>W8HAcuARR7s</c:v>
                </c:pt>
                <c:pt idx="12730">
                  <c:v>0cfCOYT9sd0</c:v>
                </c:pt>
                <c:pt idx="12731">
                  <c:v>Khm0oPdqspY</c:v>
                </c:pt>
                <c:pt idx="12732">
                  <c:v>FAZRYM9z-ZM</c:v>
                </c:pt>
                <c:pt idx="12733">
                  <c:v>1DJ1hlPr4TY</c:v>
                </c:pt>
                <c:pt idx="12734">
                  <c:v>thj6kYieaDg</c:v>
                </c:pt>
                <c:pt idx="12735">
                  <c:v>xgqnqTZybI8</c:v>
                </c:pt>
                <c:pt idx="12736">
                  <c:v>5vbbO6eDCDQ</c:v>
                </c:pt>
                <c:pt idx="12737">
                  <c:v>SIeRbTcer1U</c:v>
                </c:pt>
                <c:pt idx="12738">
                  <c:v>U5kgLCKiqtU</c:v>
                </c:pt>
                <c:pt idx="12739">
                  <c:v>rs7zPz4URNQ</c:v>
                </c:pt>
                <c:pt idx="12740">
                  <c:v>rCHYVWcA7Jk</c:v>
                </c:pt>
                <c:pt idx="12741">
                  <c:v>a839UakR1rk</c:v>
                </c:pt>
                <c:pt idx="12742">
                  <c:v>OYmBgorFQEQ</c:v>
                </c:pt>
                <c:pt idx="12743">
                  <c:v>Q5i8x7ryIjg</c:v>
                </c:pt>
                <c:pt idx="12744">
                  <c:v>O4DF1awtayM</c:v>
                </c:pt>
                <c:pt idx="12745">
                  <c:v>KllCEBnr02M</c:v>
                </c:pt>
                <c:pt idx="12746">
                  <c:v>L4PseoIlltY</c:v>
                </c:pt>
                <c:pt idx="12747">
                  <c:v>N8xP4-kL5Lg</c:v>
                </c:pt>
                <c:pt idx="12748">
                  <c:v>UYAg6VXQGdA</c:v>
                </c:pt>
                <c:pt idx="12749">
                  <c:v>ULF55RtHISA</c:v>
                </c:pt>
                <c:pt idx="12750">
                  <c:v>PhjEg6344_s</c:v>
                </c:pt>
                <c:pt idx="12751">
                  <c:v>_uS0hwCS2II</c:v>
                </c:pt>
                <c:pt idx="12752">
                  <c:v>8jb98wKpCXo</c:v>
                </c:pt>
                <c:pt idx="12753">
                  <c:v>5QQHWPkTF_E</c:v>
                </c:pt>
                <c:pt idx="12754">
                  <c:v>5XniZ14GUKc</c:v>
                </c:pt>
                <c:pt idx="12755">
                  <c:v>zykZhNk7BNQ</c:v>
                </c:pt>
                <c:pt idx="12756">
                  <c:v>E3lttmoJJlI</c:v>
                </c:pt>
                <c:pt idx="12757">
                  <c:v>RKO1-0PI18g</c:v>
                </c:pt>
                <c:pt idx="12758">
                  <c:v>qTPsj6FDvjE</c:v>
                </c:pt>
                <c:pt idx="12759">
                  <c:v>fvK7Hv-b8dQ</c:v>
                </c:pt>
                <c:pt idx="12760">
                  <c:v>mPk4Q4Rep08</c:v>
                </c:pt>
                <c:pt idx="12761">
                  <c:v>YpHS7vcKXF4</c:v>
                </c:pt>
                <c:pt idx="12762">
                  <c:v>kr-JeXaAZ-c</c:v>
                </c:pt>
                <c:pt idx="12763">
                  <c:v>Ky53VUgL4os</c:v>
                </c:pt>
                <c:pt idx="12764">
                  <c:v>ZEQrtkM77Rk</c:v>
                </c:pt>
                <c:pt idx="12765">
                  <c:v>m12sDuFt63E</c:v>
                </c:pt>
                <c:pt idx="12766">
                  <c:v>BKCExTeqO0U</c:v>
                </c:pt>
                <c:pt idx="12767">
                  <c:v>daSu5agYchQ</c:v>
                </c:pt>
                <c:pt idx="12768">
                  <c:v>nN9DRpMcN7I</c:v>
                </c:pt>
                <c:pt idx="12769">
                  <c:v>UQSLTy6m3uE</c:v>
                </c:pt>
                <c:pt idx="12770">
                  <c:v>wJC_HJ3ZhbY</c:v>
                </c:pt>
                <c:pt idx="12771">
                  <c:v>-5x_xOCOl7Y</c:v>
                </c:pt>
                <c:pt idx="12772">
                  <c:v>ppdSlKoIda8</c:v>
                </c:pt>
                <c:pt idx="12773">
                  <c:v>ZsvJX4h-LfM</c:v>
                </c:pt>
                <c:pt idx="12774">
                  <c:v>uDAqwYzZ0wk</c:v>
                </c:pt>
                <c:pt idx="12775">
                  <c:v>on3iH4ktUxA</c:v>
                </c:pt>
                <c:pt idx="12776">
                  <c:v>2oXa-JL0yo4</c:v>
                </c:pt>
                <c:pt idx="12777">
                  <c:v>OEOHYI4pp88</c:v>
                </c:pt>
                <c:pt idx="12778">
                  <c:v>pfntx06hWNs</c:v>
                </c:pt>
                <c:pt idx="12779">
                  <c:v>TnYVYL5YRnA</c:v>
                </c:pt>
                <c:pt idx="12780">
                  <c:v>WSgFFpDdYlQ</c:v>
                </c:pt>
                <c:pt idx="12781">
                  <c:v>BGe1HKXZU_0</c:v>
                </c:pt>
                <c:pt idx="12782">
                  <c:v>swkqokzNs_c</c:v>
                </c:pt>
                <c:pt idx="12783">
                  <c:v>CMupY0yjDqg</c:v>
                </c:pt>
                <c:pt idx="12784">
                  <c:v>wTs64bJRyLw</c:v>
                </c:pt>
                <c:pt idx="12785">
                  <c:v>1wqsTGkFHoE</c:v>
                </c:pt>
                <c:pt idx="12786">
                  <c:v>KDeHSl9ueg0</c:v>
                </c:pt>
                <c:pt idx="12787">
                  <c:v>Z8lEGmfPQZw</c:v>
                </c:pt>
                <c:pt idx="12788">
                  <c:v>tjv-aB7lsLk</c:v>
                </c:pt>
                <c:pt idx="12789">
                  <c:v>hp84ZF42TLE</c:v>
                </c:pt>
                <c:pt idx="12790">
                  <c:v>PuZzPEyiaC0</c:v>
                </c:pt>
                <c:pt idx="12791">
                  <c:v>E-adXaGlFZQ</c:v>
                </c:pt>
                <c:pt idx="12792">
                  <c:v>hBH3yBtzypA</c:v>
                </c:pt>
                <c:pt idx="12793">
                  <c:v>0Dt_ul7dpT8</c:v>
                </c:pt>
                <c:pt idx="12794">
                  <c:v>xfk_qjqrHfE</c:v>
                </c:pt>
                <c:pt idx="12795">
                  <c:v>z4aeaw3BH8Y</c:v>
                </c:pt>
                <c:pt idx="12796">
                  <c:v>Pc4Q0Jr_yUg</c:v>
                </c:pt>
                <c:pt idx="12797">
                  <c:v>KAdeWr0sxZM</c:v>
                </c:pt>
                <c:pt idx="12798">
                  <c:v>1V_uLDhfT4s</c:v>
                </c:pt>
                <c:pt idx="12799">
                  <c:v>yn5WYTXhlDE</c:v>
                </c:pt>
                <c:pt idx="12800">
                  <c:v>RQ1iW9NtZu4</c:v>
                </c:pt>
                <c:pt idx="12801">
                  <c:v>mcvN-05vUcY</c:v>
                </c:pt>
                <c:pt idx="12802">
                  <c:v>jC1oQ2saDIk</c:v>
                </c:pt>
                <c:pt idx="12803">
                  <c:v>QnnXx0cauno</c:v>
                </c:pt>
                <c:pt idx="12804">
                  <c:v>v90NIikKZPA</c:v>
                </c:pt>
                <c:pt idx="12805">
                  <c:v>_NAV3l_tKTw</c:v>
                </c:pt>
                <c:pt idx="12806">
                  <c:v>nC-00dTYtHY</c:v>
                </c:pt>
                <c:pt idx="12807">
                  <c:v>L53psTkSew8</c:v>
                </c:pt>
                <c:pt idx="12808">
                  <c:v>HzeJo0kVc_4</c:v>
                </c:pt>
                <c:pt idx="12809">
                  <c:v>v_aCf80G570</c:v>
                </c:pt>
                <c:pt idx="12810">
                  <c:v>cdGtdMDMPgc</c:v>
                </c:pt>
                <c:pt idx="12811">
                  <c:v>PE6dcjocTKQ</c:v>
                </c:pt>
                <c:pt idx="12812">
                  <c:v>QvGOIAmBWA0</c:v>
                </c:pt>
                <c:pt idx="12813">
                  <c:v>apsuYkf_4pk</c:v>
                </c:pt>
                <c:pt idx="12814">
                  <c:v>byU2uSU2tBc</c:v>
                </c:pt>
                <c:pt idx="12815">
                  <c:v>hf9R3L-336M</c:v>
                </c:pt>
                <c:pt idx="12816">
                  <c:v>yTjmwsla5Vs</c:v>
                </c:pt>
                <c:pt idx="12817">
                  <c:v>rnuiXklxnIo</c:v>
                </c:pt>
                <c:pt idx="12818">
                  <c:v>KobfUzsphBg</c:v>
                </c:pt>
                <c:pt idx="12819">
                  <c:v>LRCMHoCYDto</c:v>
                </c:pt>
                <c:pt idx="12820">
                  <c:v>Urpt7K061xI</c:v>
                </c:pt>
                <c:pt idx="12821">
                  <c:v>DtxGGmS5It8</c:v>
                </c:pt>
                <c:pt idx="12822">
                  <c:v>ulGGzctfQQU</c:v>
                </c:pt>
                <c:pt idx="12823">
                  <c:v>F0N1iPhhtx8</c:v>
                </c:pt>
                <c:pt idx="12824">
                  <c:v>mLyGd6PJWl4</c:v>
                </c:pt>
                <c:pt idx="12825">
                  <c:v>DTrDV4xkrZo</c:v>
                </c:pt>
                <c:pt idx="12826">
                  <c:v>z-CaLb8k6jY</c:v>
                </c:pt>
                <c:pt idx="12827">
                  <c:v>CJjPOGQKwf0</c:v>
                </c:pt>
                <c:pt idx="12828">
                  <c:v>vhVHXQNoJzQ</c:v>
                </c:pt>
                <c:pt idx="12829">
                  <c:v>7U6tFuoUPso</c:v>
                </c:pt>
                <c:pt idx="12830">
                  <c:v>uA7rPSnE6sE</c:v>
                </c:pt>
                <c:pt idx="12831">
                  <c:v>nqL23fbTgrA</c:v>
                </c:pt>
                <c:pt idx="12832">
                  <c:v>lvUs_SYMJzA</c:v>
                </c:pt>
                <c:pt idx="12833">
                  <c:v>xN0gJIL51ms</c:v>
                </c:pt>
                <c:pt idx="12834">
                  <c:v>vGd-eEsRPKI</c:v>
                </c:pt>
                <c:pt idx="12835">
                  <c:v>C1Pn5Ln1R4M</c:v>
                </c:pt>
                <c:pt idx="12836">
                  <c:v>IsFXrYUvh9o</c:v>
                </c:pt>
                <c:pt idx="12837">
                  <c:v>43_u3d3DSvI</c:v>
                </c:pt>
                <c:pt idx="12838">
                  <c:v>N_VOx6l9efw</c:v>
                </c:pt>
                <c:pt idx="12839">
                  <c:v>E8fQbYljsaU</c:v>
                </c:pt>
                <c:pt idx="12840">
                  <c:v>KwTBowhertw</c:v>
                </c:pt>
                <c:pt idx="12841">
                  <c:v>T_jNgFqyRzs</c:v>
                </c:pt>
                <c:pt idx="12842">
                  <c:v>xxwI3U_7s-I</c:v>
                </c:pt>
                <c:pt idx="12843">
                  <c:v>nIbv0eIfToE</c:v>
                </c:pt>
                <c:pt idx="12844">
                  <c:v>Rhq6uJkoy_o</c:v>
                </c:pt>
                <c:pt idx="12845">
                  <c:v>lw3vHwyaFTw</c:v>
                </c:pt>
                <c:pt idx="12846">
                  <c:v>c5RZCAj4KvQ</c:v>
                </c:pt>
                <c:pt idx="12847">
                  <c:v>DCI4SSA6AEI</c:v>
                </c:pt>
                <c:pt idx="12848">
                  <c:v>x5vZh197hco</c:v>
                </c:pt>
                <c:pt idx="12849">
                  <c:v>fXm1-4xxNn0</c:v>
                </c:pt>
                <c:pt idx="12850">
                  <c:v>eW-Z5ghUjOk</c:v>
                </c:pt>
                <c:pt idx="12851">
                  <c:v>0MnaKvzBqhA</c:v>
                </c:pt>
                <c:pt idx="12852">
                  <c:v>W9Eq6JJXXb8</c:v>
                </c:pt>
                <c:pt idx="12853">
                  <c:v>h1gT0leGy_o</c:v>
                </c:pt>
                <c:pt idx="12854">
                  <c:v>yENTSmrz604</c:v>
                </c:pt>
                <c:pt idx="12855">
                  <c:v>CwG8iU0fdwM</c:v>
                </c:pt>
                <c:pt idx="12856">
                  <c:v>PYVyICITWhs</c:v>
                </c:pt>
                <c:pt idx="12857">
                  <c:v>pBL8PSePtbo</c:v>
                </c:pt>
                <c:pt idx="12858">
                  <c:v>XUQMWzytYbw</c:v>
                </c:pt>
                <c:pt idx="12859">
                  <c:v>wvHYHVq9xio</c:v>
                </c:pt>
                <c:pt idx="12860">
                  <c:v>476M0nR46bs</c:v>
                </c:pt>
                <c:pt idx="12861">
                  <c:v>6RN6cbF3LNQ</c:v>
                </c:pt>
                <c:pt idx="12862">
                  <c:v>TsRv3YHxWp4</c:v>
                </c:pt>
                <c:pt idx="12863">
                  <c:v>V7fZeZrP4Po</c:v>
                </c:pt>
                <c:pt idx="12864">
                  <c:v>AV7stc6o5eQ</c:v>
                </c:pt>
                <c:pt idx="12865">
                  <c:v>rIWW2XrT9Us</c:v>
                </c:pt>
                <c:pt idx="12866">
                  <c:v>WdlXl4S0PX8</c:v>
                </c:pt>
                <c:pt idx="12867">
                  <c:v>4XO97MLOdwQ</c:v>
                </c:pt>
                <c:pt idx="12868">
                  <c:v>__XgHijSqW8</c:v>
                </c:pt>
                <c:pt idx="12869">
                  <c:v>vi5XAF-I3Yc</c:v>
                </c:pt>
                <c:pt idx="12870">
                  <c:v>4yWTeZpggfk</c:v>
                </c:pt>
                <c:pt idx="12871">
                  <c:v>fFk2cIgDLnw</c:v>
                </c:pt>
                <c:pt idx="12872">
                  <c:v>V2ClhbGw1Vk</c:v>
                </c:pt>
                <c:pt idx="12873">
                  <c:v>f4U4xXeIRB0</c:v>
                </c:pt>
                <c:pt idx="12874">
                  <c:v>kWdBIVh-yuo</c:v>
                </c:pt>
                <c:pt idx="12875">
                  <c:v>alvd7DML6JQ</c:v>
                </c:pt>
                <c:pt idx="12876">
                  <c:v>dUBRMK7c2bg</c:v>
                </c:pt>
                <c:pt idx="12877">
                  <c:v>9NlunGOEqA8</c:v>
                </c:pt>
                <c:pt idx="12878">
                  <c:v>YVGcKHALee8</c:v>
                </c:pt>
                <c:pt idx="12879">
                  <c:v>xsJfz8AwitY</c:v>
                </c:pt>
                <c:pt idx="12880">
                  <c:v>QLFUOFYrJY4</c:v>
                </c:pt>
                <c:pt idx="12881">
                  <c:v>fb7DPhNbFc0</c:v>
                </c:pt>
                <c:pt idx="12882">
                  <c:v>ARjuAXCX5ls</c:v>
                </c:pt>
                <c:pt idx="12883">
                  <c:v>ZJaR1RPrvkA</c:v>
                </c:pt>
                <c:pt idx="12884">
                  <c:v>kCJeqDdzjkg</c:v>
                </c:pt>
                <c:pt idx="12885">
                  <c:v>cEL32Ai4RHI</c:v>
                </c:pt>
                <c:pt idx="12886">
                  <c:v>1nAbnJxmB8g</c:v>
                </c:pt>
                <c:pt idx="12887">
                  <c:v>FLCmiOesdxU</c:v>
                </c:pt>
                <c:pt idx="12888">
                  <c:v>OnF-GnHy9Nk</c:v>
                </c:pt>
                <c:pt idx="12889">
                  <c:v>rXxUMRIy2y4</c:v>
                </c:pt>
                <c:pt idx="12890">
                  <c:v>TqIAY3iANR4</c:v>
                </c:pt>
                <c:pt idx="12891">
                  <c:v>2MD42M67C1E</c:v>
                </c:pt>
                <c:pt idx="12892">
                  <c:v>4Zm-xH11D0c</c:v>
                </c:pt>
                <c:pt idx="12893">
                  <c:v>bRE-W6_pPwM</c:v>
                </c:pt>
                <c:pt idx="12894">
                  <c:v>28QGPaNaHgU</c:v>
                </c:pt>
                <c:pt idx="12895">
                  <c:v>e2bl6PNe-lI</c:v>
                </c:pt>
                <c:pt idx="12896">
                  <c:v>BJxpJuygm0A</c:v>
                </c:pt>
                <c:pt idx="12897">
                  <c:v>E5imtlLs2TU</c:v>
                </c:pt>
                <c:pt idx="12898">
                  <c:v>j2--oxrEdw8</c:v>
                </c:pt>
                <c:pt idx="12899">
                  <c:v>6ZGMomOaRqw</c:v>
                </c:pt>
                <c:pt idx="12900">
                  <c:v>g_fR597BPTc</c:v>
                </c:pt>
                <c:pt idx="12901">
                  <c:v>hMu4LVzBC6E</c:v>
                </c:pt>
                <c:pt idx="12902">
                  <c:v>QbaIVU5-SIY</c:v>
                </c:pt>
                <c:pt idx="12903">
                  <c:v>CEg24Eg3TWE</c:v>
                </c:pt>
                <c:pt idx="12904">
                  <c:v>woFtaHfe6Jo</c:v>
                </c:pt>
                <c:pt idx="12905">
                  <c:v>sgDGNKwcjJs</c:v>
                </c:pt>
                <c:pt idx="12906">
                  <c:v>RRfn1dRvchI</c:v>
                </c:pt>
                <c:pt idx="12907">
                  <c:v>1Bht6dg0Cfk</c:v>
                </c:pt>
                <c:pt idx="12908">
                  <c:v>VyCBTlzYFTI</c:v>
                </c:pt>
                <c:pt idx="12909">
                  <c:v>VQ58jLqr5Q0</c:v>
                </c:pt>
                <c:pt idx="12910">
                  <c:v>oZwqdg3veUQ</c:v>
                </c:pt>
                <c:pt idx="12911">
                  <c:v>zOuXs8RuCOQ</c:v>
                </c:pt>
                <c:pt idx="12912">
                  <c:v>Rsa304eBVE8</c:v>
                </c:pt>
                <c:pt idx="12913">
                  <c:v>adKIo1ntTTg</c:v>
                </c:pt>
                <c:pt idx="12914">
                  <c:v>v-slo6q9-cw</c:v>
                </c:pt>
                <c:pt idx="12915">
                  <c:v>LQne1TFNddw</c:v>
                </c:pt>
                <c:pt idx="12916">
                  <c:v>rMLzqK-XkjQ</c:v>
                </c:pt>
                <c:pt idx="12917">
                  <c:v>C-mqabaIZns</c:v>
                </c:pt>
                <c:pt idx="12918">
                  <c:v>0zeDN1wA7IA</c:v>
                </c:pt>
                <c:pt idx="12919">
                  <c:v>g-3VOS3w1hQ</c:v>
                </c:pt>
                <c:pt idx="12920">
                  <c:v>jVXS5p7qgsQ</c:v>
                </c:pt>
                <c:pt idx="12921">
                  <c:v>qSyGvA3kugI</c:v>
                </c:pt>
                <c:pt idx="12922">
                  <c:v>CN52WhGtuf8</c:v>
                </c:pt>
                <c:pt idx="12923">
                  <c:v>bvmlbu5Vipg</c:v>
                </c:pt>
                <c:pt idx="12924">
                  <c:v>fA8rYU8BFgM</c:v>
                </c:pt>
                <c:pt idx="12925">
                  <c:v>8JUu6zCg3Ig</c:v>
                </c:pt>
                <c:pt idx="12926">
                  <c:v>ny__LB_WFfI</c:v>
                </c:pt>
                <c:pt idx="12927">
                  <c:v>j-Nwvy7UDqE</c:v>
                </c:pt>
                <c:pt idx="12928">
                  <c:v>VuyEx5Dtd0Y</c:v>
                </c:pt>
                <c:pt idx="12929">
                  <c:v>_kHD_7VRbDs</c:v>
                </c:pt>
                <c:pt idx="12930">
                  <c:v>cJKYJT6_j3A</c:v>
                </c:pt>
                <c:pt idx="12931">
                  <c:v>o5oQqtLG19E</c:v>
                </c:pt>
                <c:pt idx="12932">
                  <c:v>-3p8qT-Mzhk</c:v>
                </c:pt>
                <c:pt idx="12933">
                  <c:v>gyKGpZ4yteg</c:v>
                </c:pt>
                <c:pt idx="12934">
                  <c:v>C2To69WmZhU</c:v>
                </c:pt>
                <c:pt idx="12935">
                  <c:v>JL4oAqKGYGM</c:v>
                </c:pt>
                <c:pt idx="12936">
                  <c:v>cnzy5mvTsVE</c:v>
                </c:pt>
                <c:pt idx="12937">
                  <c:v>wz9aLQa6J3E</c:v>
                </c:pt>
                <c:pt idx="12938">
                  <c:v>b9aWTdMI3V8</c:v>
                </c:pt>
                <c:pt idx="12939">
                  <c:v>EiA-8AECCo8</c:v>
                </c:pt>
                <c:pt idx="12940">
                  <c:v>d3VLYlV8fiQ</c:v>
                </c:pt>
                <c:pt idx="12941">
                  <c:v>cJhgvaBnGw4</c:v>
                </c:pt>
                <c:pt idx="12942">
                  <c:v>LUcefSIzirw</c:v>
                </c:pt>
                <c:pt idx="12943">
                  <c:v>wRjLRWYVob0</c:v>
                </c:pt>
                <c:pt idx="12944">
                  <c:v>klabrXbvqU4</c:v>
                </c:pt>
                <c:pt idx="12945">
                  <c:v>06_RblMYbJo</c:v>
                </c:pt>
                <c:pt idx="12946">
                  <c:v>Ku8PsnI9Mw0</c:v>
                </c:pt>
                <c:pt idx="12947">
                  <c:v>0IjMP3yiwLA</c:v>
                </c:pt>
                <c:pt idx="12948">
                  <c:v>NLjU7DJMfMQ</c:v>
                </c:pt>
                <c:pt idx="12949">
                  <c:v>e5gYnowMrBs</c:v>
                </c:pt>
                <c:pt idx="12950">
                  <c:v>rHRwCMip6F8</c:v>
                </c:pt>
                <c:pt idx="12951">
                  <c:v>2bv1eY6tFYo</c:v>
                </c:pt>
                <c:pt idx="12952">
                  <c:v>D61yPDBFnlo</c:v>
                </c:pt>
                <c:pt idx="12953">
                  <c:v>Y3zyOHhzVe0</c:v>
                </c:pt>
                <c:pt idx="12954">
                  <c:v>mbXfJzBkhFI</c:v>
                </c:pt>
                <c:pt idx="12955">
                  <c:v>cA3fSbbeLqI</c:v>
                </c:pt>
                <c:pt idx="12956">
                  <c:v>JJOtJmOyXs8</c:v>
                </c:pt>
                <c:pt idx="12957">
                  <c:v>gpzqbOauL7Q</c:v>
                </c:pt>
                <c:pt idx="12958">
                  <c:v>H53Y-LoFlUI</c:v>
                </c:pt>
                <c:pt idx="12959">
                  <c:v>Y5QYGlgtraA</c:v>
                </c:pt>
                <c:pt idx="12960">
                  <c:v>gg9MgabLURw</c:v>
                </c:pt>
                <c:pt idx="12961">
                  <c:v>q01p10lGz98</c:v>
                </c:pt>
                <c:pt idx="12962">
                  <c:v>hV6u5Emn2qU</c:v>
                </c:pt>
                <c:pt idx="12963">
                  <c:v>rGdU9Lmkcow</c:v>
                </c:pt>
                <c:pt idx="12964">
                  <c:v>sGKQeLHnuBw</c:v>
                </c:pt>
                <c:pt idx="12965">
                  <c:v>RVQJ2DnBfWg</c:v>
                </c:pt>
                <c:pt idx="12966">
                  <c:v>olWQCWEEMUE</c:v>
                </c:pt>
                <c:pt idx="12967">
                  <c:v>UMJrpj2QUc8</c:v>
                </c:pt>
                <c:pt idx="12968">
                  <c:v>BDHleYn0cNE</c:v>
                </c:pt>
                <c:pt idx="12969">
                  <c:v>F0_PiZMO92s</c:v>
                </c:pt>
                <c:pt idx="12970">
                  <c:v>mwKe-dsEDJQ</c:v>
                </c:pt>
                <c:pt idx="12971">
                  <c:v>gXaE3UwiioQ</c:v>
                </c:pt>
                <c:pt idx="12972">
                  <c:v>Bzc0T5V3Xc0</c:v>
                </c:pt>
                <c:pt idx="12973">
                  <c:v>NrdO7yczTQM</c:v>
                </c:pt>
                <c:pt idx="12974">
                  <c:v>DZRbzVK-98o</c:v>
                </c:pt>
                <c:pt idx="12975">
                  <c:v>R26Wf_IGEOg</c:v>
                </c:pt>
                <c:pt idx="12976">
                  <c:v>g3-qQyv4UA0</c:v>
                </c:pt>
                <c:pt idx="12977">
                  <c:v>-8MwM3Auc_w</c:v>
                </c:pt>
                <c:pt idx="12978">
                  <c:v>XsS_APhR-jE</c:v>
                </c:pt>
                <c:pt idx="12979">
                  <c:v>QUx1xH3UkMc</c:v>
                </c:pt>
                <c:pt idx="12980">
                  <c:v>ALEKln73R4g</c:v>
                </c:pt>
                <c:pt idx="12981">
                  <c:v>k_o_tyjjxRU</c:v>
                </c:pt>
                <c:pt idx="12982">
                  <c:v>0m856_8nLtQ</c:v>
                </c:pt>
                <c:pt idx="12983">
                  <c:v>dbSQCWc0a68</c:v>
                </c:pt>
                <c:pt idx="12984">
                  <c:v>lbGlbiVR46Q</c:v>
                </c:pt>
                <c:pt idx="12985">
                  <c:v>jGcSjkFbY5s</c:v>
                </c:pt>
                <c:pt idx="12986">
                  <c:v>QM2Pz3MZzh4</c:v>
                </c:pt>
                <c:pt idx="12987">
                  <c:v>ADARuB8QG-s</c:v>
                </c:pt>
                <c:pt idx="12988">
                  <c:v>5qqeuMgtreY</c:v>
                </c:pt>
                <c:pt idx="12989">
                  <c:v>_ye7fbrwJR8</c:v>
                </c:pt>
                <c:pt idx="12990">
                  <c:v>eWvOxDGLx2s</c:v>
                </c:pt>
                <c:pt idx="12991">
                  <c:v>H8C6mM5as3I</c:v>
                </c:pt>
                <c:pt idx="12992">
                  <c:v>EMuhARaSS_E</c:v>
                </c:pt>
                <c:pt idx="12993">
                  <c:v>dFvyE_-S4JY</c:v>
                </c:pt>
                <c:pt idx="12994">
                  <c:v>kAkQCPqJJqg</c:v>
                </c:pt>
                <c:pt idx="12995">
                  <c:v>idqst-rdFRQ</c:v>
                </c:pt>
                <c:pt idx="12996">
                  <c:v>VDHIhTXMh-Y</c:v>
                </c:pt>
                <c:pt idx="12997">
                  <c:v>1WKk1n8LB6Q</c:v>
                </c:pt>
                <c:pt idx="12998">
                  <c:v>iLcrQKuLRzk</c:v>
                </c:pt>
                <c:pt idx="12999">
                  <c:v>t1o_26qLEHU</c:v>
                </c:pt>
                <c:pt idx="13000">
                  <c:v>SFjHDaVXL0Q</c:v>
                </c:pt>
                <c:pt idx="13001">
                  <c:v>Q3Iq9FwbdTk</c:v>
                </c:pt>
                <c:pt idx="13002">
                  <c:v>8ObjsIdOzR0</c:v>
                </c:pt>
                <c:pt idx="13003">
                  <c:v>53drM6OPyXU</c:v>
                </c:pt>
                <c:pt idx="13004">
                  <c:v>Sb-SfaM2PYY</c:v>
                </c:pt>
                <c:pt idx="13005">
                  <c:v>DWqMjjiyADk</c:v>
                </c:pt>
                <c:pt idx="13006">
                  <c:v>9P2A2mbRmj0</c:v>
                </c:pt>
                <c:pt idx="13007">
                  <c:v>K_PgSztIQUY</c:v>
                </c:pt>
                <c:pt idx="13008">
                  <c:v>44mVinbQhss</c:v>
                </c:pt>
                <c:pt idx="13009">
                  <c:v>bTv7IXWvO4U</c:v>
                </c:pt>
                <c:pt idx="13010">
                  <c:v>UT6MzHWkT7o</c:v>
                </c:pt>
                <c:pt idx="13011">
                  <c:v>nD44WULjUYM</c:v>
                </c:pt>
                <c:pt idx="13012">
                  <c:v>Ilc76vV427c</c:v>
                </c:pt>
                <c:pt idx="13013">
                  <c:v>TlXtXu6DJD4</c:v>
                </c:pt>
                <c:pt idx="13014">
                  <c:v>o2KCapDj2_0</c:v>
                </c:pt>
                <c:pt idx="13015">
                  <c:v>D226FaPUQUM</c:v>
                </c:pt>
                <c:pt idx="13016">
                  <c:v>OWYvI898PQE</c:v>
                </c:pt>
                <c:pt idx="13017">
                  <c:v>9b02gu5dlrc</c:v>
                </c:pt>
                <c:pt idx="13018">
                  <c:v>5MfBDS9YgPs</c:v>
                </c:pt>
                <c:pt idx="13019">
                  <c:v>Fi3IoLusO50</c:v>
                </c:pt>
                <c:pt idx="13020">
                  <c:v>PQvp576kEx8</c:v>
                </c:pt>
                <c:pt idx="13021">
                  <c:v>QnRlDHcUhHU</c:v>
                </c:pt>
                <c:pt idx="13022">
                  <c:v>Lcxk2woCRuE</c:v>
                </c:pt>
                <c:pt idx="13023">
                  <c:v>l4CmAHjC7ho</c:v>
                </c:pt>
                <c:pt idx="13024">
                  <c:v>Vvyhaga4a6A</c:v>
                </c:pt>
                <c:pt idx="13025">
                  <c:v>hUkVUCP6Axc</c:v>
                </c:pt>
                <c:pt idx="13026">
                  <c:v>FH8N-RHxqkA</c:v>
                </c:pt>
                <c:pt idx="13027">
                  <c:v>EwhJ0kxwbHU</c:v>
                </c:pt>
                <c:pt idx="13028">
                  <c:v>Zh77RR0Uo5Y</c:v>
                </c:pt>
                <c:pt idx="13029">
                  <c:v>tFM-GNSeXzw</c:v>
                </c:pt>
                <c:pt idx="13030">
                  <c:v>H18inl0M7K8</c:v>
                </c:pt>
                <c:pt idx="13031">
                  <c:v>RqnssQgRnfA</c:v>
                </c:pt>
                <c:pt idx="13032">
                  <c:v>YBoc7sPWAKc</c:v>
                </c:pt>
                <c:pt idx="13033">
                  <c:v>2tGxMbx2L9s</c:v>
                </c:pt>
                <c:pt idx="13034">
                  <c:v>J47UyHNdcgM</c:v>
                </c:pt>
                <c:pt idx="13035">
                  <c:v>u_c2mo3-rB8</c:v>
                </c:pt>
                <c:pt idx="13036">
                  <c:v>7odyDcqdouc</c:v>
                </c:pt>
                <c:pt idx="13037">
                  <c:v>MdmTiJYaFAU</c:v>
                </c:pt>
                <c:pt idx="13038">
                  <c:v>2mahuMGbeFE</c:v>
                </c:pt>
                <c:pt idx="13039">
                  <c:v>pNB3ATLRc2c</c:v>
                </c:pt>
                <c:pt idx="13040">
                  <c:v>lFh9daE3FQQ</c:v>
                </c:pt>
                <c:pt idx="13041">
                  <c:v>SPPskRX5CoU</c:v>
                </c:pt>
                <c:pt idx="13042">
                  <c:v>dDRfdMWtRHI</c:v>
                </c:pt>
                <c:pt idx="13043">
                  <c:v>7tx02bD_kPU</c:v>
                </c:pt>
                <c:pt idx="13044">
                  <c:v>XXUIyOrO3PY</c:v>
                </c:pt>
                <c:pt idx="13045">
                  <c:v>PnPqK2BV7kw</c:v>
                </c:pt>
                <c:pt idx="13046">
                  <c:v>FGl-v-wC6_4</c:v>
                </c:pt>
                <c:pt idx="13047">
                  <c:v>tvBAJZ6F758</c:v>
                </c:pt>
                <c:pt idx="13048">
                  <c:v>-4K-rcHrmQ0</c:v>
                </c:pt>
                <c:pt idx="13049">
                  <c:v>IFhV6G_JWbg</c:v>
                </c:pt>
                <c:pt idx="13050">
                  <c:v>iG4fc5FJRTE</c:v>
                </c:pt>
                <c:pt idx="13051">
                  <c:v>AFDZ3rOBAuA</c:v>
                </c:pt>
                <c:pt idx="13052">
                  <c:v>sOF6fN63uec</c:v>
                </c:pt>
                <c:pt idx="13053">
                  <c:v>JDLumLkiCr8</c:v>
                </c:pt>
                <c:pt idx="13054">
                  <c:v>X5r0nS8eYSc</c:v>
                </c:pt>
                <c:pt idx="13055">
                  <c:v>py-jsdZXSlg</c:v>
                </c:pt>
                <c:pt idx="13056">
                  <c:v>OOGvwNHVtVE</c:v>
                </c:pt>
                <c:pt idx="13057">
                  <c:v>p7SN_yae8e4</c:v>
                </c:pt>
                <c:pt idx="13058">
                  <c:v>BQz5rxPWxoE</c:v>
                </c:pt>
                <c:pt idx="13059">
                  <c:v>uSKh9adflNo</c:v>
                </c:pt>
                <c:pt idx="13060">
                  <c:v>rYxIhyhgqDU</c:v>
                </c:pt>
                <c:pt idx="13061">
                  <c:v>MHGWt4_zdPE</c:v>
                </c:pt>
                <c:pt idx="13062">
                  <c:v>1psnmt45kdE</c:v>
                </c:pt>
                <c:pt idx="13063">
                  <c:v>ZeCg9DrUx1U</c:v>
                </c:pt>
                <c:pt idx="13064">
                  <c:v>vrvLTt-rblg</c:v>
                </c:pt>
                <c:pt idx="13065">
                  <c:v>8aoeu6lwwVk</c:v>
                </c:pt>
                <c:pt idx="13066">
                  <c:v>zLg3_0ipeAs</c:v>
                </c:pt>
                <c:pt idx="13067">
                  <c:v>wRMfGqG_EjU</c:v>
                </c:pt>
                <c:pt idx="13068">
                  <c:v>4vxzh0M8Zq0</c:v>
                </c:pt>
                <c:pt idx="13069">
                  <c:v>4m3q3t-Xurk</c:v>
                </c:pt>
                <c:pt idx="13070">
                  <c:v>s3K3cy8uchs</c:v>
                </c:pt>
                <c:pt idx="13071">
                  <c:v>1ok74Kqec7c</c:v>
                </c:pt>
                <c:pt idx="13072">
                  <c:v>UU8WbJUKUyg</c:v>
                </c:pt>
                <c:pt idx="13073">
                  <c:v>nAPEWf7L8ag</c:v>
                </c:pt>
                <c:pt idx="13074">
                  <c:v>6n2BC_3NsLo</c:v>
                </c:pt>
                <c:pt idx="13075">
                  <c:v>NRlezrTVPuI</c:v>
                </c:pt>
                <c:pt idx="13076">
                  <c:v>qV_fXgjmNnQ</c:v>
                </c:pt>
                <c:pt idx="13077">
                  <c:v>I9OsxIcyW0M</c:v>
                </c:pt>
                <c:pt idx="13078">
                  <c:v>AidI0GBIs0k</c:v>
                </c:pt>
                <c:pt idx="13079">
                  <c:v>RKFR0V0d3as</c:v>
                </c:pt>
                <c:pt idx="13080">
                  <c:v>Mr_G0E8yZtA</c:v>
                </c:pt>
                <c:pt idx="13081">
                  <c:v>zJuzhcgl2-M</c:v>
                </c:pt>
                <c:pt idx="13082">
                  <c:v>1LYFZGTFfTs</c:v>
                </c:pt>
                <c:pt idx="13083">
                  <c:v>SKU2lZRP71c</c:v>
                </c:pt>
                <c:pt idx="13084">
                  <c:v>XcBCP9LThtM</c:v>
                </c:pt>
                <c:pt idx="13085">
                  <c:v>EYY1E4ir5aA</c:v>
                </c:pt>
                <c:pt idx="13086">
                  <c:v>ChGxuoUMUWk</c:v>
                </c:pt>
                <c:pt idx="13087">
                  <c:v>jFFkAYxFwTY</c:v>
                </c:pt>
                <c:pt idx="13088">
                  <c:v>wsUDh_gDBi8</c:v>
                </c:pt>
                <c:pt idx="13089">
                  <c:v>RNfnBcYA-6A</c:v>
                </c:pt>
                <c:pt idx="13090">
                  <c:v>sjCZBiFk4lI</c:v>
                </c:pt>
                <c:pt idx="13091">
                  <c:v>QCjkbXAN4uE</c:v>
                </c:pt>
                <c:pt idx="13092">
                  <c:v>jYv42jWDZiI</c:v>
                </c:pt>
                <c:pt idx="13093">
                  <c:v>45hzjYVlLrg</c:v>
                </c:pt>
                <c:pt idx="13094">
                  <c:v>wf3MzPNx2EM</c:v>
                </c:pt>
                <c:pt idx="13095">
                  <c:v>QqC85L1o5wM</c:v>
                </c:pt>
                <c:pt idx="13096">
                  <c:v>Ogti8Y8a1MY</c:v>
                </c:pt>
                <c:pt idx="13097">
                  <c:v>HdMvDKhD6sc</c:v>
                </c:pt>
                <c:pt idx="13098">
                  <c:v>j1w0GWPAiqk</c:v>
                </c:pt>
                <c:pt idx="13099">
                  <c:v>zlSkwzITbjQ</c:v>
                </c:pt>
                <c:pt idx="13100">
                  <c:v>opCRNlfcQJ8</c:v>
                </c:pt>
                <c:pt idx="13101">
                  <c:v>e2FbmMVlvA8</c:v>
                </c:pt>
                <c:pt idx="13102">
                  <c:v>AeJ6xTBXA7w</c:v>
                </c:pt>
                <c:pt idx="13103">
                  <c:v>tR0Og2tJX6U</c:v>
                </c:pt>
                <c:pt idx="13104">
                  <c:v>3o_22IzBT3w</c:v>
                </c:pt>
                <c:pt idx="13105">
                  <c:v>fe4_MN9k-yg</c:v>
                </c:pt>
                <c:pt idx="13106">
                  <c:v>RGIyy0u5g-c</c:v>
                </c:pt>
                <c:pt idx="13107">
                  <c:v>GIyMO3zkfWg</c:v>
                </c:pt>
                <c:pt idx="13108">
                  <c:v>8jtLFWEmR5w</c:v>
                </c:pt>
                <c:pt idx="13109">
                  <c:v>Ph5WXiekdBw</c:v>
                </c:pt>
                <c:pt idx="13110">
                  <c:v>RO78XdhvZu8</c:v>
                </c:pt>
                <c:pt idx="13111">
                  <c:v>ynDbuweokwk</c:v>
                </c:pt>
                <c:pt idx="13112">
                  <c:v>FrJ85qhVEqA</c:v>
                </c:pt>
                <c:pt idx="13113">
                  <c:v>kABmLHv8jdo</c:v>
                </c:pt>
                <c:pt idx="13114">
                  <c:v>zUZ1z7FwLc8</c:v>
                </c:pt>
                <c:pt idx="13115">
                  <c:v>zPBTpsnPdok</c:v>
                </c:pt>
                <c:pt idx="13116">
                  <c:v>IF2Ji8dxtWE</c:v>
                </c:pt>
                <c:pt idx="13117">
                  <c:v>VvrM5ARPIVA</c:v>
                </c:pt>
                <c:pt idx="13118">
                  <c:v>h6eoHI62kp8</c:v>
                </c:pt>
                <c:pt idx="13119">
                  <c:v>pHVAQNuETrk</c:v>
                </c:pt>
                <c:pt idx="13120">
                  <c:v>EgKYdmyhV9s</c:v>
                </c:pt>
                <c:pt idx="13121">
                  <c:v>M0F1aX5fPGI</c:v>
                </c:pt>
                <c:pt idx="13122">
                  <c:v>3JRKl0BjcQ4</c:v>
                </c:pt>
                <c:pt idx="13123">
                  <c:v>JSXtS9Ga9Ks</c:v>
                </c:pt>
                <c:pt idx="13124">
                  <c:v>59g3OZmlrf0</c:v>
                </c:pt>
                <c:pt idx="13125">
                  <c:v>B3Rj0xCo_6U</c:v>
                </c:pt>
                <c:pt idx="13126">
                  <c:v>Se0qBIRUdks</c:v>
                </c:pt>
                <c:pt idx="13127">
                  <c:v>S6f9w4XwHsI</c:v>
                </c:pt>
                <c:pt idx="13128">
                  <c:v>J9m5onmrzMw</c:v>
                </c:pt>
                <c:pt idx="13129">
                  <c:v>X5a5ImEJf2A</c:v>
                </c:pt>
                <c:pt idx="13130">
                  <c:v>PppTh1aEU58</c:v>
                </c:pt>
                <c:pt idx="13131">
                  <c:v>YAwnH96aDuY</c:v>
                </c:pt>
                <c:pt idx="13132">
                  <c:v>IVAoSRRxsAQ</c:v>
                </c:pt>
                <c:pt idx="13133">
                  <c:v>n5tcTFTUDH8</c:v>
                </c:pt>
                <c:pt idx="13134">
                  <c:v>_46jcc_oA0M</c:v>
                </c:pt>
                <c:pt idx="13135">
                  <c:v>TKju1tD7rHI</c:v>
                </c:pt>
                <c:pt idx="13136">
                  <c:v>eR7s3qyhdrA</c:v>
                </c:pt>
                <c:pt idx="13137">
                  <c:v>_YSVCLfs1Ow</c:v>
                </c:pt>
                <c:pt idx="13138">
                  <c:v>hze6Um6yvsg</c:v>
                </c:pt>
                <c:pt idx="13139">
                  <c:v>iNHecA3PJCo</c:v>
                </c:pt>
                <c:pt idx="13140">
                  <c:v>wsjvc9hrbcc</c:v>
                </c:pt>
                <c:pt idx="13141">
                  <c:v>qhZrDy-DvFE</c:v>
                </c:pt>
                <c:pt idx="13142">
                  <c:v>cAgbIn9y_pw</c:v>
                </c:pt>
                <c:pt idx="13143">
                  <c:v>iYa8MBeiiDI</c:v>
                </c:pt>
                <c:pt idx="13144">
                  <c:v>baio8CYYfUk</c:v>
                </c:pt>
                <c:pt idx="13145">
                  <c:v>xSt82bXKhkA</c:v>
                </c:pt>
                <c:pt idx="13146">
                  <c:v>bxaPGw_mPFI</c:v>
                </c:pt>
                <c:pt idx="13147">
                  <c:v>0g0pPpDD7Kg</c:v>
                </c:pt>
                <c:pt idx="13148">
                  <c:v>qSVFwv1Albo</c:v>
                </c:pt>
                <c:pt idx="13149">
                  <c:v>uBC5cPtnNu4</c:v>
                </c:pt>
                <c:pt idx="13150">
                  <c:v>D1mTErTChjU</c:v>
                </c:pt>
                <c:pt idx="13151">
                  <c:v>c9mg9Fotm1o</c:v>
                </c:pt>
                <c:pt idx="13152">
                  <c:v>gxtLzMqFzEk</c:v>
                </c:pt>
                <c:pt idx="13153">
                  <c:v>GOR3Qp4gFm4</c:v>
                </c:pt>
                <c:pt idx="13154">
                  <c:v>AUvK0p-Ozbc</c:v>
                </c:pt>
                <c:pt idx="13155">
                  <c:v>1yS_Te6u2As</c:v>
                </c:pt>
                <c:pt idx="13156">
                  <c:v>nT3ShVmjJ8k</c:v>
                </c:pt>
                <c:pt idx="13157">
                  <c:v>0aRfkE8dyPQ</c:v>
                </c:pt>
                <c:pt idx="13158">
                  <c:v>Iih7so-TiMU</c:v>
                </c:pt>
                <c:pt idx="13159">
                  <c:v>wSqe1OlA82E</c:v>
                </c:pt>
                <c:pt idx="13160">
                  <c:v>_gPWUSBVZDo</c:v>
                </c:pt>
                <c:pt idx="13161">
                  <c:v>_Auq287Vdn8</c:v>
                </c:pt>
                <c:pt idx="13162">
                  <c:v>3y2GanzmO-A</c:v>
                </c:pt>
                <c:pt idx="13163">
                  <c:v>jgDjrhfIrN8</c:v>
                </c:pt>
                <c:pt idx="13164">
                  <c:v>6ETqbzkMFbk</c:v>
                </c:pt>
                <c:pt idx="13165">
                  <c:v>rfWJMpZn-gc</c:v>
                </c:pt>
                <c:pt idx="13166">
                  <c:v>rKitxI9qGis</c:v>
                </c:pt>
                <c:pt idx="13167">
                  <c:v>deujamuNRco</c:v>
                </c:pt>
                <c:pt idx="13168">
                  <c:v>56bgqsCZBPg</c:v>
                </c:pt>
                <c:pt idx="13169">
                  <c:v>zLdLjRJ-nJU</c:v>
                </c:pt>
                <c:pt idx="13170">
                  <c:v>aVHqWcTsgxc</c:v>
                </c:pt>
                <c:pt idx="13171">
                  <c:v>dHEb-AXhEs8</c:v>
                </c:pt>
                <c:pt idx="13172">
                  <c:v>_UtqoUUibh4</c:v>
                </c:pt>
                <c:pt idx="13173">
                  <c:v>h5UPimtXbwY</c:v>
                </c:pt>
                <c:pt idx="13174">
                  <c:v>zsNKD7Rb_d8</c:v>
                </c:pt>
                <c:pt idx="13175">
                  <c:v>iWQTNkhGrPU</c:v>
                </c:pt>
                <c:pt idx="13176">
                  <c:v>vrZaG6hZInc</c:v>
                </c:pt>
                <c:pt idx="13177">
                  <c:v>A_JJeMr8pm4</c:v>
                </c:pt>
                <c:pt idx="13178">
                  <c:v>J_gU4sDkpCg</c:v>
                </c:pt>
                <c:pt idx="13179">
                  <c:v>wjnZ5NlZsWI</c:v>
                </c:pt>
                <c:pt idx="13180">
                  <c:v>O8TdtAhzyJo</c:v>
                </c:pt>
                <c:pt idx="13181">
                  <c:v>ZBM4Ok26GfY</c:v>
                </c:pt>
                <c:pt idx="13182">
                  <c:v>0t6j7M877ck</c:v>
                </c:pt>
                <c:pt idx="13183">
                  <c:v>OCloOMW26pQ</c:v>
                </c:pt>
                <c:pt idx="13184">
                  <c:v>ZutqQBGiEFU</c:v>
                </c:pt>
                <c:pt idx="13185">
                  <c:v>DzPuvzbCU5Y</c:v>
                </c:pt>
                <c:pt idx="13186">
                  <c:v>WB9l4BX4LkQ</c:v>
                </c:pt>
                <c:pt idx="13187">
                  <c:v>YFTSkxHXxis</c:v>
                </c:pt>
                <c:pt idx="13188">
                  <c:v>q5ekjrd4kco</c:v>
                </c:pt>
                <c:pt idx="13189">
                  <c:v>aFxpJyNXfJ0</c:v>
                </c:pt>
                <c:pt idx="13190">
                  <c:v>tj_drWviN0I</c:v>
                </c:pt>
                <c:pt idx="13191">
                  <c:v>pLU7Br1F5eE</c:v>
                </c:pt>
                <c:pt idx="13192">
                  <c:v>myYA9oai8_M</c:v>
                </c:pt>
                <c:pt idx="13193">
                  <c:v>MU1h4m8oqpE</c:v>
                </c:pt>
                <c:pt idx="13194">
                  <c:v>GdZsGV83N60</c:v>
                </c:pt>
                <c:pt idx="13195">
                  <c:v>qgbMfxCBq-o</c:v>
                </c:pt>
                <c:pt idx="13196">
                  <c:v>T53u8Ehtnno</c:v>
                </c:pt>
                <c:pt idx="13197">
                  <c:v>ZN4B7fqV_KI</c:v>
                </c:pt>
                <c:pt idx="13198">
                  <c:v>ED0MJYjusYw</c:v>
                </c:pt>
                <c:pt idx="13199">
                  <c:v>3xOJAe2Tye8</c:v>
                </c:pt>
                <c:pt idx="13200">
                  <c:v>U563KRfzgbQ</c:v>
                </c:pt>
                <c:pt idx="13201">
                  <c:v>7pHCktrxJu0</c:v>
                </c:pt>
                <c:pt idx="13202">
                  <c:v>T2jOLjtJgfA</c:v>
                </c:pt>
                <c:pt idx="13203">
                  <c:v>jZcVHNNkZts</c:v>
                </c:pt>
                <c:pt idx="13204">
                  <c:v>FjoH83si-bE</c:v>
                </c:pt>
                <c:pt idx="13205">
                  <c:v>3aMWqoP5YmY</c:v>
                </c:pt>
                <c:pt idx="13206">
                  <c:v>a3JzEsvRZ8I</c:v>
                </c:pt>
                <c:pt idx="13207">
                  <c:v>ETO6cLAEYNA</c:v>
                </c:pt>
                <c:pt idx="13208">
                  <c:v>TKOciEp0keI</c:v>
                </c:pt>
                <c:pt idx="13209">
                  <c:v>xVFYd1BQgGs</c:v>
                </c:pt>
                <c:pt idx="13210">
                  <c:v>cfMN74Ry0QU</c:v>
                </c:pt>
                <c:pt idx="13211">
                  <c:v>lVGaJoO3iKc</c:v>
                </c:pt>
                <c:pt idx="13212">
                  <c:v>0rxtYQSf6BE</c:v>
                </c:pt>
                <c:pt idx="13213">
                  <c:v>vKoK026xNCE</c:v>
                </c:pt>
                <c:pt idx="13214">
                  <c:v>z8AD3V6bw4c</c:v>
                </c:pt>
                <c:pt idx="13215">
                  <c:v>5e8KqMbnSK4</c:v>
                </c:pt>
                <c:pt idx="13216">
                  <c:v>s9_ogXDhhkY</c:v>
                </c:pt>
                <c:pt idx="13217">
                  <c:v>wPCxhvifGbA</c:v>
                </c:pt>
                <c:pt idx="13218">
                  <c:v>Gxs1iOxbBg4</c:v>
                </c:pt>
                <c:pt idx="13219">
                  <c:v>NJfmAhuBNPs</c:v>
                </c:pt>
                <c:pt idx="13220">
                  <c:v>8hWsY0BCuAQ</c:v>
                </c:pt>
                <c:pt idx="13221">
                  <c:v>POchRhZlYm4</c:v>
                </c:pt>
                <c:pt idx="13222">
                  <c:v>P0yA12jo6WI</c:v>
                </c:pt>
                <c:pt idx="13223">
                  <c:v>pqnNO4pFREI</c:v>
                </c:pt>
                <c:pt idx="13224">
                  <c:v>KqY4d-GXoRM</c:v>
                </c:pt>
                <c:pt idx="13225">
                  <c:v>dHCP0dhjEq8</c:v>
                </c:pt>
                <c:pt idx="13226">
                  <c:v>KoQOupXW98o</c:v>
                </c:pt>
                <c:pt idx="13227">
                  <c:v>kysy9c6hw7E</c:v>
                </c:pt>
                <c:pt idx="13228">
                  <c:v>2z6wqAFLDXY</c:v>
                </c:pt>
                <c:pt idx="13229">
                  <c:v>gXTOUXT-DlM</c:v>
                </c:pt>
                <c:pt idx="13230">
                  <c:v>wwFsq6FuWy0</c:v>
                </c:pt>
                <c:pt idx="13231">
                  <c:v>NhAQZ_cktog</c:v>
                </c:pt>
                <c:pt idx="13232">
                  <c:v>Ia3yyYD1DhI</c:v>
                </c:pt>
                <c:pt idx="13233">
                  <c:v>E2dGOUZe0j4</c:v>
                </c:pt>
                <c:pt idx="13234">
                  <c:v>3_OBtgP-f9I</c:v>
                </c:pt>
                <c:pt idx="13235">
                  <c:v>zDGGMgUwOsk</c:v>
                </c:pt>
                <c:pt idx="13236">
                  <c:v>G5owJkYST-8</c:v>
                </c:pt>
                <c:pt idx="13237">
                  <c:v>YfL3as6CspE</c:v>
                </c:pt>
                <c:pt idx="13238">
                  <c:v>0z_ER0n1mbA</c:v>
                </c:pt>
                <c:pt idx="13239">
                  <c:v>5I5_ZdlymEc</c:v>
                </c:pt>
                <c:pt idx="13240">
                  <c:v>1CoCVM1muyY</c:v>
                </c:pt>
                <c:pt idx="13241">
                  <c:v>OVKjMIwPqaM</c:v>
                </c:pt>
                <c:pt idx="13242">
                  <c:v>03GmXujDf2A</c:v>
                </c:pt>
                <c:pt idx="13243">
                  <c:v>_89sunV8waw</c:v>
                </c:pt>
                <c:pt idx="13244">
                  <c:v>H7uQXRWnm8I</c:v>
                </c:pt>
                <c:pt idx="13245">
                  <c:v>wmDIXum5F1I</c:v>
                </c:pt>
                <c:pt idx="13246">
                  <c:v>Z1SB7h8LZaQ</c:v>
                </c:pt>
                <c:pt idx="13247">
                  <c:v>ZLG2TV-I_Zk</c:v>
                </c:pt>
                <c:pt idx="13248">
                  <c:v>o79NZ6Hvf-k</c:v>
                </c:pt>
                <c:pt idx="13249">
                  <c:v>oBRvg5dwLLk</c:v>
                </c:pt>
                <c:pt idx="13250">
                  <c:v>I4Wkxdy2Kr0</c:v>
                </c:pt>
                <c:pt idx="13251">
                  <c:v>3BF-iAMjciE</c:v>
                </c:pt>
                <c:pt idx="13252">
                  <c:v>XFrthIpqLYg</c:v>
                </c:pt>
                <c:pt idx="13253">
                  <c:v>qpzQOAmxjKo</c:v>
                </c:pt>
                <c:pt idx="13254">
                  <c:v>UNJo9Elz4V0</c:v>
                </c:pt>
                <c:pt idx="13255">
                  <c:v>os168iCFxA4</c:v>
                </c:pt>
                <c:pt idx="13256">
                  <c:v>StsVAaQ9NTY</c:v>
                </c:pt>
                <c:pt idx="13257">
                  <c:v>px6R6UFHv0Q</c:v>
                </c:pt>
                <c:pt idx="13258">
                  <c:v>tqApAKqv2sY</c:v>
                </c:pt>
                <c:pt idx="13259">
                  <c:v>hDsreZkd2LQ</c:v>
                </c:pt>
                <c:pt idx="13260">
                  <c:v>GWMdRjNs8J4</c:v>
                </c:pt>
                <c:pt idx="13261">
                  <c:v>qs_WQgxtlRE</c:v>
                </c:pt>
                <c:pt idx="13262">
                  <c:v>M2EG29lkROo</c:v>
                </c:pt>
                <c:pt idx="13263">
                  <c:v>Ay4oQtp5TqQ</c:v>
                </c:pt>
                <c:pt idx="13264">
                  <c:v>HTSC_XFHS6s</c:v>
                </c:pt>
                <c:pt idx="13265">
                  <c:v>AUaqmcQoK3E</c:v>
                </c:pt>
                <c:pt idx="13266">
                  <c:v>7MeCnwGvVI8</c:v>
                </c:pt>
                <c:pt idx="13267">
                  <c:v>ZdWrZjxwl-k</c:v>
                </c:pt>
                <c:pt idx="13268">
                  <c:v>7jG0wdJZvFE</c:v>
                </c:pt>
                <c:pt idx="13269">
                  <c:v>VXwAIcOOLLk</c:v>
                </c:pt>
                <c:pt idx="13270">
                  <c:v>LH9uikrR-sw</c:v>
                </c:pt>
                <c:pt idx="13271">
                  <c:v>w6XfRa4Jobk</c:v>
                </c:pt>
                <c:pt idx="13272">
                  <c:v>DYe98qBTYxE</c:v>
                </c:pt>
                <c:pt idx="13273">
                  <c:v>UTV3cOtVGpI</c:v>
                </c:pt>
                <c:pt idx="13274">
                  <c:v>bKljGi1FwBo</c:v>
                </c:pt>
                <c:pt idx="13275">
                  <c:v>iKe5SS7y1WI</c:v>
                </c:pt>
                <c:pt idx="13276">
                  <c:v>ODlXb_UH58Y</c:v>
                </c:pt>
                <c:pt idx="13277">
                  <c:v>Tt46fJpAVzs</c:v>
                </c:pt>
                <c:pt idx="13278">
                  <c:v>aJxPTujR_gI</c:v>
                </c:pt>
                <c:pt idx="13279">
                  <c:v>2E4OFaXFrmA</c:v>
                </c:pt>
                <c:pt idx="13280">
                  <c:v>mJ8YQdElXcc</c:v>
                </c:pt>
                <c:pt idx="13281">
                  <c:v>sNbGY2GYFlI</c:v>
                </c:pt>
                <c:pt idx="13282">
                  <c:v>7mqEA_7DK60</c:v>
                </c:pt>
                <c:pt idx="13283">
                  <c:v>h1tyq5kS1Ac</c:v>
                </c:pt>
                <c:pt idx="13284">
                  <c:v>h3OD61AF410</c:v>
                </c:pt>
                <c:pt idx="13285">
                  <c:v>_FtGIdMRk_o</c:v>
                </c:pt>
                <c:pt idx="13286">
                  <c:v>FZ0ta4AP5qY</c:v>
                </c:pt>
                <c:pt idx="13287">
                  <c:v>cRpX22lV6U8</c:v>
                </c:pt>
                <c:pt idx="13288">
                  <c:v>prlbXZVSGXA</c:v>
                </c:pt>
                <c:pt idx="13289">
                  <c:v>czf1JK9Sn_c</c:v>
                </c:pt>
                <c:pt idx="13290">
                  <c:v>wtvV2OBdL88</c:v>
                </c:pt>
                <c:pt idx="13291">
                  <c:v>wRv8X5P4MP8</c:v>
                </c:pt>
                <c:pt idx="13292">
                  <c:v>mVfikHzuU7M</c:v>
                </c:pt>
                <c:pt idx="13293">
                  <c:v>iW5ZRboFCMU</c:v>
                </c:pt>
                <c:pt idx="13294">
                  <c:v>D95kEmfZ_ck</c:v>
                </c:pt>
                <c:pt idx="13295">
                  <c:v>IQPIjwPXWcs</c:v>
                </c:pt>
                <c:pt idx="13296">
                  <c:v>PhHjnEGAsao</c:v>
                </c:pt>
                <c:pt idx="13297">
                  <c:v>K1Xm4iPTQGo</c:v>
                </c:pt>
                <c:pt idx="13298">
                  <c:v>lrpZSm1eqOY</c:v>
                </c:pt>
                <c:pt idx="13299">
                  <c:v>RhJmta4qdck</c:v>
                </c:pt>
                <c:pt idx="13300">
                  <c:v>rpbhl0ad4d0</c:v>
                </c:pt>
                <c:pt idx="13301">
                  <c:v>dxB7Mbrmp7Y</c:v>
                </c:pt>
                <c:pt idx="13302">
                  <c:v>aNj9FbBptnE</c:v>
                </c:pt>
                <c:pt idx="13303">
                  <c:v>Pfyb36yQPYo</c:v>
                </c:pt>
                <c:pt idx="13304">
                  <c:v>o8vsJIBNrZE</c:v>
                </c:pt>
                <c:pt idx="13305">
                  <c:v>0V76YwdlQMo</c:v>
                </c:pt>
                <c:pt idx="13306">
                  <c:v>yE4FEqQgCFI</c:v>
                </c:pt>
                <c:pt idx="13307">
                  <c:v>Fx0iUlG9phM</c:v>
                </c:pt>
                <c:pt idx="13308">
                  <c:v>l0ufdWZ0cyg</c:v>
                </c:pt>
                <c:pt idx="13309">
                  <c:v>psRHgizIE2U</c:v>
                </c:pt>
                <c:pt idx="13310">
                  <c:v>kreWFDa0-GY</c:v>
                </c:pt>
                <c:pt idx="13311">
                  <c:v>vQDx8vo-5D8</c:v>
                </c:pt>
                <c:pt idx="13312">
                  <c:v>Xpzc6hZpVKI</c:v>
                </c:pt>
                <c:pt idx="13313">
                  <c:v>G6a67bzgy2w</c:v>
                </c:pt>
                <c:pt idx="13314">
                  <c:v>PmuY-iJh8Qg</c:v>
                </c:pt>
                <c:pt idx="13315">
                  <c:v>2lydt-Vj77s</c:v>
                </c:pt>
                <c:pt idx="13316">
                  <c:v>Dxsymh_rPqA</c:v>
                </c:pt>
                <c:pt idx="13317">
                  <c:v>yzq-xYRS5GY</c:v>
                </c:pt>
                <c:pt idx="13318">
                  <c:v>a23X-XLy5Gg</c:v>
                </c:pt>
                <c:pt idx="13319">
                  <c:v>u6hPW839Wik</c:v>
                </c:pt>
                <c:pt idx="13320">
                  <c:v>tZlDG_ughsw</c:v>
                </c:pt>
                <c:pt idx="13321">
                  <c:v>QpBePVcucdc</c:v>
                </c:pt>
                <c:pt idx="13322">
                  <c:v>kMTl20tKOiA</c:v>
                </c:pt>
                <c:pt idx="13323">
                  <c:v>NyEmFAdd5VE</c:v>
                </c:pt>
                <c:pt idx="13324">
                  <c:v>AdCjRBPUYPY</c:v>
                </c:pt>
                <c:pt idx="13325">
                  <c:v>pD81bsCg7rs</c:v>
                </c:pt>
                <c:pt idx="13326">
                  <c:v>F0tmdrV9sdc</c:v>
                </c:pt>
                <c:pt idx="13327">
                  <c:v>8dvVnoGq8gA</c:v>
                </c:pt>
                <c:pt idx="13328">
                  <c:v>D-o-UFJkE9E</c:v>
                </c:pt>
                <c:pt idx="13329">
                  <c:v>0_rLOc_QvqI</c:v>
                </c:pt>
                <c:pt idx="13330">
                  <c:v>MFU9NFtByPA</c:v>
                </c:pt>
                <c:pt idx="13331">
                  <c:v>2lFH48tXRfE</c:v>
                </c:pt>
                <c:pt idx="13332">
                  <c:v>rAE1ug8ne9Y</c:v>
                </c:pt>
                <c:pt idx="13333">
                  <c:v>J7gVoKZXni8</c:v>
                </c:pt>
                <c:pt idx="13334">
                  <c:v>b3CU5rI7Na4</c:v>
                </c:pt>
                <c:pt idx="13335">
                  <c:v>9kOnvpQJXhk</c:v>
                </c:pt>
                <c:pt idx="13336">
                  <c:v>avWQMj_LhFo</c:v>
                </c:pt>
                <c:pt idx="13337">
                  <c:v>zKtBpSS5g0A</c:v>
                </c:pt>
                <c:pt idx="13338">
                  <c:v>lQlNjjyQmiQ</c:v>
                </c:pt>
                <c:pt idx="13339">
                  <c:v>ESScHVnSEMs</c:v>
                </c:pt>
                <c:pt idx="13340">
                  <c:v>7vYwPlMWhf4</c:v>
                </c:pt>
                <c:pt idx="13341">
                  <c:v>qzq8mZGbJos</c:v>
                </c:pt>
                <c:pt idx="13342">
                  <c:v>jtl68nVgKvU</c:v>
                </c:pt>
                <c:pt idx="13343">
                  <c:v>L89hgEA_XE4</c:v>
                </c:pt>
                <c:pt idx="13344">
                  <c:v>peWRS0vHw2s</c:v>
                </c:pt>
                <c:pt idx="13345">
                  <c:v>bVOE7cRy0Ok</c:v>
                </c:pt>
                <c:pt idx="13346">
                  <c:v>DO-1SUwwOdM</c:v>
                </c:pt>
                <c:pt idx="13347">
                  <c:v>7DvwmecTQzQ</c:v>
                </c:pt>
                <c:pt idx="13348">
                  <c:v>Hsqsngsf8Ks</c:v>
                </c:pt>
                <c:pt idx="13349">
                  <c:v>UUoG3HuDG8s</c:v>
                </c:pt>
                <c:pt idx="13350">
                  <c:v>pId4BmTSI0w</c:v>
                </c:pt>
                <c:pt idx="13351">
                  <c:v>CPEipWZQLno</c:v>
                </c:pt>
                <c:pt idx="13352">
                  <c:v>4_RkNet9jWU</c:v>
                </c:pt>
                <c:pt idx="13353">
                  <c:v>DnIog8oZ32s</c:v>
                </c:pt>
                <c:pt idx="13354">
                  <c:v>4yryFBQC0DE</c:v>
                </c:pt>
                <c:pt idx="13355">
                  <c:v>2zv8gaaAxmk</c:v>
                </c:pt>
                <c:pt idx="13356">
                  <c:v>DTZs_GLIGCY</c:v>
                </c:pt>
                <c:pt idx="13357">
                  <c:v>ICmqBckmEkI</c:v>
                </c:pt>
                <c:pt idx="13358">
                  <c:v>suorpX0xHEI</c:v>
                </c:pt>
                <c:pt idx="13359">
                  <c:v>nN1wuS9BHMk</c:v>
                </c:pt>
                <c:pt idx="13360">
                  <c:v>D52Sb8F168Q</c:v>
                </c:pt>
                <c:pt idx="13361">
                  <c:v>kKLz26BcsdY</c:v>
                </c:pt>
                <c:pt idx="13362">
                  <c:v>_PZdOD_8swg</c:v>
                </c:pt>
                <c:pt idx="13363">
                  <c:v>RfRHg30YtaM</c:v>
                </c:pt>
                <c:pt idx="13364">
                  <c:v>Ep_IUvyJIk8</c:v>
                </c:pt>
                <c:pt idx="13365">
                  <c:v>TRjQieicOlE</c:v>
                </c:pt>
                <c:pt idx="13366">
                  <c:v>TxsFCeIEtZ4</c:v>
                </c:pt>
                <c:pt idx="13367">
                  <c:v>WEH64_sLRsc</c:v>
                </c:pt>
                <c:pt idx="13368">
                  <c:v>z4EIRvH5YfY</c:v>
                </c:pt>
                <c:pt idx="13369">
                  <c:v>FOJFv1HOQLY</c:v>
                </c:pt>
                <c:pt idx="13370">
                  <c:v>07HDitEkDhg</c:v>
                </c:pt>
                <c:pt idx="13371">
                  <c:v>lti2-gpGJ7s</c:v>
                </c:pt>
                <c:pt idx="13372">
                  <c:v>iyYwHbg8gao</c:v>
                </c:pt>
                <c:pt idx="13373">
                  <c:v>HS8T6na53UQ</c:v>
                </c:pt>
                <c:pt idx="13374">
                  <c:v>jNQ0P_u0AHw</c:v>
                </c:pt>
                <c:pt idx="13375">
                  <c:v>gQuQkWoShbU</c:v>
                </c:pt>
                <c:pt idx="13376">
                  <c:v>iZpZrlST21g</c:v>
                </c:pt>
                <c:pt idx="13377">
                  <c:v>fPHzvOJBPpQ</c:v>
                </c:pt>
                <c:pt idx="13378">
                  <c:v>jSRtmIRVHNI</c:v>
                </c:pt>
                <c:pt idx="13379">
                  <c:v>Dh9oLcNK5dg</c:v>
                </c:pt>
                <c:pt idx="13380">
                  <c:v>xFh2AdXpzuI</c:v>
                </c:pt>
                <c:pt idx="13381">
                  <c:v>RLRhj5JDf8Q</c:v>
                </c:pt>
                <c:pt idx="13382">
                  <c:v>vTNtdJVDong</c:v>
                </c:pt>
                <c:pt idx="13383">
                  <c:v>xxVCl3Bl8uU</c:v>
                </c:pt>
                <c:pt idx="13384">
                  <c:v>RmgPx1oIRWA</c:v>
                </c:pt>
                <c:pt idx="13385">
                  <c:v>7wZzvS_I6EQ</c:v>
                </c:pt>
                <c:pt idx="13386">
                  <c:v>QL-RO7VtYBw</c:v>
                </c:pt>
                <c:pt idx="13387">
                  <c:v>tQWicuQSpxs</c:v>
                </c:pt>
                <c:pt idx="13388">
                  <c:v>KCQTRBxB1z0</c:v>
                </c:pt>
                <c:pt idx="13389">
                  <c:v>U1wfjQGNuCI</c:v>
                </c:pt>
                <c:pt idx="13390">
                  <c:v>fw9VNPNhG9s</c:v>
                </c:pt>
                <c:pt idx="13391">
                  <c:v>0ZtQem11FDo</c:v>
                </c:pt>
                <c:pt idx="13392">
                  <c:v>udinp8kA1sI</c:v>
                </c:pt>
                <c:pt idx="13393">
                  <c:v>yJxUc838CLA</c:v>
                </c:pt>
                <c:pt idx="13394">
                  <c:v>PunttpRLpXI</c:v>
                </c:pt>
                <c:pt idx="13395">
                  <c:v>ANN7E6yzvDc</c:v>
                </c:pt>
                <c:pt idx="13396">
                  <c:v>Lq3bzRCyN90</c:v>
                </c:pt>
                <c:pt idx="13397">
                  <c:v>mBUu5lKwtJg</c:v>
                </c:pt>
                <c:pt idx="13398">
                  <c:v>MthrFLY1Xl0</c:v>
                </c:pt>
                <c:pt idx="13399">
                  <c:v>NqaAQF6ACZc</c:v>
                </c:pt>
                <c:pt idx="13400">
                  <c:v>nX8lS-7C0GE</c:v>
                </c:pt>
                <c:pt idx="13401">
                  <c:v>Lis0Qq9WRh4</c:v>
                </c:pt>
                <c:pt idx="13402">
                  <c:v>_BL0Gg-w8QM</c:v>
                </c:pt>
                <c:pt idx="13403">
                  <c:v>bBMrUsS_lvw</c:v>
                </c:pt>
                <c:pt idx="13404">
                  <c:v>RK5xfFFQsTw</c:v>
                </c:pt>
                <c:pt idx="13405">
                  <c:v>HABSozizfvs</c:v>
                </c:pt>
                <c:pt idx="13406">
                  <c:v>VfBzYnbKHUY</c:v>
                </c:pt>
                <c:pt idx="13407">
                  <c:v>dZR_STHkKM0</c:v>
                </c:pt>
                <c:pt idx="13408">
                  <c:v>NNGkimmfqw0</c:v>
                </c:pt>
                <c:pt idx="13409">
                  <c:v>_unz4N9IIYc</c:v>
                </c:pt>
                <c:pt idx="13410">
                  <c:v>7kr0N3OjiHM</c:v>
                </c:pt>
                <c:pt idx="13411">
                  <c:v>RW8Xh_k3GU4</c:v>
                </c:pt>
                <c:pt idx="13412">
                  <c:v>V56RzQLaL2E</c:v>
                </c:pt>
                <c:pt idx="13413">
                  <c:v>mym5N2KZ3nA</c:v>
                </c:pt>
                <c:pt idx="13414">
                  <c:v>uO2LA8FS-7s</c:v>
                </c:pt>
                <c:pt idx="13415">
                  <c:v>og4PKl38XPk</c:v>
                </c:pt>
                <c:pt idx="13416">
                  <c:v>-1Hd6cXt8pg</c:v>
                </c:pt>
                <c:pt idx="13417">
                  <c:v>ANAyZUnY3-w</c:v>
                </c:pt>
                <c:pt idx="13418">
                  <c:v>bmrB7i7DDtA</c:v>
                </c:pt>
                <c:pt idx="13419">
                  <c:v>fC44rZWrtVY</c:v>
                </c:pt>
                <c:pt idx="13420">
                  <c:v>Igda2YUnNMc</c:v>
                </c:pt>
                <c:pt idx="13421">
                  <c:v>81_bhDDk0Ag</c:v>
                </c:pt>
                <c:pt idx="13422">
                  <c:v>3mBDVMPaMLM</c:v>
                </c:pt>
                <c:pt idx="13423">
                  <c:v>2lyjFIjDhXU</c:v>
                </c:pt>
                <c:pt idx="13424">
                  <c:v>marn_NVJg4w</c:v>
                </c:pt>
                <c:pt idx="13425">
                  <c:v>XHsdVLHYCnM</c:v>
                </c:pt>
                <c:pt idx="13426">
                  <c:v>sM7TWy8YebY</c:v>
                </c:pt>
                <c:pt idx="13427">
                  <c:v>S2Clf5m3Ai8</c:v>
                </c:pt>
                <c:pt idx="13428">
                  <c:v>OJpb33H5JfY</c:v>
                </c:pt>
                <c:pt idx="13429">
                  <c:v>eyHa2Qk6Xhg</c:v>
                </c:pt>
                <c:pt idx="13430">
                  <c:v>enU0Ri9XXjs</c:v>
                </c:pt>
                <c:pt idx="13431">
                  <c:v>SUpiJ5KneZY</c:v>
                </c:pt>
                <c:pt idx="13432">
                  <c:v>fzy7JiJBfjg</c:v>
                </c:pt>
                <c:pt idx="13433">
                  <c:v>HAatUYTRiYE</c:v>
                </c:pt>
                <c:pt idx="13434">
                  <c:v>gqhQJiFQ2bM</c:v>
                </c:pt>
                <c:pt idx="13435">
                  <c:v>29PYTYlFm9M</c:v>
                </c:pt>
                <c:pt idx="13436">
                  <c:v>hPjBd6dYzK4</c:v>
                </c:pt>
                <c:pt idx="13437">
                  <c:v>LM4hHti0VDo</c:v>
                </c:pt>
                <c:pt idx="13438">
                  <c:v>0R8DWtZtLEw</c:v>
                </c:pt>
                <c:pt idx="13439">
                  <c:v>uEPmlbKCQfg</c:v>
                </c:pt>
                <c:pt idx="13440">
                  <c:v>gC2J-PD9xk8</c:v>
                </c:pt>
                <c:pt idx="13441">
                  <c:v>JOmDzomv8IM</c:v>
                </c:pt>
                <c:pt idx="13442">
                  <c:v>57VEJjJ5sBM</c:v>
                </c:pt>
                <c:pt idx="13443">
                  <c:v>Ix4lshS3j5U</c:v>
                </c:pt>
                <c:pt idx="13444">
                  <c:v>PEdrDKS1JTA</c:v>
                </c:pt>
                <c:pt idx="13445">
                  <c:v>UzgOHtfbur8</c:v>
                </c:pt>
                <c:pt idx="13446">
                  <c:v>9JPgH1kdsvE</c:v>
                </c:pt>
                <c:pt idx="13447">
                  <c:v>ioTFAXQCb1U</c:v>
                </c:pt>
                <c:pt idx="13448">
                  <c:v>VqSkJ6fuOK0</c:v>
                </c:pt>
                <c:pt idx="13449">
                  <c:v>4Jzzs4N-OJE</c:v>
                </c:pt>
                <c:pt idx="13450">
                  <c:v>XxRnYt7XAI0</c:v>
                </c:pt>
                <c:pt idx="13451">
                  <c:v>RXkLgAL0HrM</c:v>
                </c:pt>
                <c:pt idx="13452">
                  <c:v>lL1gADtDphg</c:v>
                </c:pt>
                <c:pt idx="13453">
                  <c:v>MyxlsLuNXkg</c:v>
                </c:pt>
                <c:pt idx="13454">
                  <c:v>fxYG15vIFT0</c:v>
                </c:pt>
                <c:pt idx="13455">
                  <c:v>r9xEA5XGWSo</c:v>
                </c:pt>
                <c:pt idx="13456">
                  <c:v>Pite1ftdIr4</c:v>
                </c:pt>
                <c:pt idx="13457">
                  <c:v>LSVLh5SrA3Y</c:v>
                </c:pt>
                <c:pt idx="13458">
                  <c:v>rVxymHb8nwI</c:v>
                </c:pt>
                <c:pt idx="13459">
                  <c:v>cXwQRd7VnRQ</c:v>
                </c:pt>
                <c:pt idx="13460">
                  <c:v>rLlRw6yqFPg</c:v>
                </c:pt>
                <c:pt idx="13461">
                  <c:v>4vMbaqWNqpc</c:v>
                </c:pt>
                <c:pt idx="13462">
                  <c:v>1LTpixReuyg</c:v>
                </c:pt>
                <c:pt idx="13463">
                  <c:v>fCQJ4TmdH54</c:v>
                </c:pt>
                <c:pt idx="13464">
                  <c:v>MJjmEBDNIeg</c:v>
                </c:pt>
                <c:pt idx="13465">
                  <c:v>C_P5ru938wM</c:v>
                </c:pt>
                <c:pt idx="13466">
                  <c:v>3jXGg4o-UZg</c:v>
                </c:pt>
                <c:pt idx="13467">
                  <c:v>YVuW2TwWnW4</c:v>
                </c:pt>
                <c:pt idx="13468">
                  <c:v>85AWtT7TcoA</c:v>
                </c:pt>
                <c:pt idx="13469">
                  <c:v>72csEdfgp9M</c:v>
                </c:pt>
                <c:pt idx="13470">
                  <c:v>3ER5CtbqlmM</c:v>
                </c:pt>
                <c:pt idx="13471">
                  <c:v>KcbcqjJRtVo</c:v>
                </c:pt>
                <c:pt idx="13472">
                  <c:v>sZiF-VWbgeY</c:v>
                </c:pt>
                <c:pt idx="13473">
                  <c:v>PVyuSPi0brM</c:v>
                </c:pt>
                <c:pt idx="13474">
                  <c:v>gMuf3PI2Sak</c:v>
                </c:pt>
                <c:pt idx="13475">
                  <c:v>UBFtMGcxvWk</c:v>
                </c:pt>
                <c:pt idx="13476">
                  <c:v>dRvwjTgAGPE</c:v>
                </c:pt>
                <c:pt idx="13477">
                  <c:v>i1v3aBSSdL4</c:v>
                </c:pt>
                <c:pt idx="13478">
                  <c:v>ShvVw6mwWd0</c:v>
                </c:pt>
                <c:pt idx="13479">
                  <c:v>ZjD7DEGfvy4</c:v>
                </c:pt>
                <c:pt idx="13480">
                  <c:v>sPG1OQvYyp0</c:v>
                </c:pt>
                <c:pt idx="13481">
                  <c:v>QfiLmxE1nPE</c:v>
                </c:pt>
                <c:pt idx="13482">
                  <c:v>qHGGUDZKrFY</c:v>
                </c:pt>
                <c:pt idx="13483">
                  <c:v>8bBfxT71WZ4</c:v>
                </c:pt>
                <c:pt idx="13484">
                  <c:v>Gr6tH-u_HBk</c:v>
                </c:pt>
                <c:pt idx="13485">
                  <c:v>6hpfoJh48mw</c:v>
                </c:pt>
                <c:pt idx="13486">
                  <c:v>TI09lRZ19QQ</c:v>
                </c:pt>
                <c:pt idx="13487">
                  <c:v>RiyEX5gtyVY</c:v>
                </c:pt>
                <c:pt idx="13488">
                  <c:v>t9eBucK28nE</c:v>
                </c:pt>
                <c:pt idx="13489">
                  <c:v>u53-51MygCw</c:v>
                </c:pt>
                <c:pt idx="13490">
                  <c:v>v-Gab7-3Rm8</c:v>
                </c:pt>
                <c:pt idx="13491">
                  <c:v>imm5CwUhVo8</c:v>
                </c:pt>
                <c:pt idx="13492">
                  <c:v>YQbxaIpizf0</c:v>
                </c:pt>
                <c:pt idx="13493">
                  <c:v>HnpB13eXsbU</c:v>
                </c:pt>
                <c:pt idx="13494">
                  <c:v>SShRUGKhVAw</c:v>
                </c:pt>
                <c:pt idx="13495">
                  <c:v>mG2rS1gARNE</c:v>
                </c:pt>
                <c:pt idx="13496">
                  <c:v>GtYz-CXBlXE</c:v>
                </c:pt>
                <c:pt idx="13497">
                  <c:v>KV6Or0ZmWFM</c:v>
                </c:pt>
                <c:pt idx="13498">
                  <c:v>eFujfILhVoc</c:v>
                </c:pt>
                <c:pt idx="13499">
                  <c:v>mnEHOtcbew0</c:v>
                </c:pt>
                <c:pt idx="13500">
                  <c:v>9d4JjpmKzBY</c:v>
                </c:pt>
                <c:pt idx="13501">
                  <c:v>Yx6rZ3M2nhk</c:v>
                </c:pt>
                <c:pt idx="13502">
                  <c:v>UqB75PhbWXM</c:v>
                </c:pt>
                <c:pt idx="13503">
                  <c:v>0dlIo6AuNgk</c:v>
                </c:pt>
                <c:pt idx="13504">
                  <c:v>JVanf1-7oZU</c:v>
                </c:pt>
                <c:pt idx="13505">
                  <c:v>7Qyfllcm7bg</c:v>
                </c:pt>
                <c:pt idx="13506">
                  <c:v>TCnsOdjGgaw</c:v>
                </c:pt>
                <c:pt idx="13507">
                  <c:v>vUxpKtjFV_s</c:v>
                </c:pt>
                <c:pt idx="13508">
                  <c:v>fmARwh-wR1o</c:v>
                </c:pt>
                <c:pt idx="13509">
                  <c:v>QrCpa61j8bk</c:v>
                </c:pt>
                <c:pt idx="13510">
                  <c:v>IvuwecfdlGA</c:v>
                </c:pt>
                <c:pt idx="13511">
                  <c:v>zJyUHRG3jpI</c:v>
                </c:pt>
                <c:pt idx="13512">
                  <c:v>JFe_OFPYKQY</c:v>
                </c:pt>
                <c:pt idx="13513">
                  <c:v>QBFiNY162oQ</c:v>
                </c:pt>
                <c:pt idx="13514">
                  <c:v>4yz9qGkgY-s</c:v>
                </c:pt>
                <c:pt idx="13515">
                  <c:v>tyDM8F-tm6s</c:v>
                </c:pt>
                <c:pt idx="13516">
                  <c:v>i7t62THx6zw</c:v>
                </c:pt>
                <c:pt idx="13517">
                  <c:v>wS7okEDsAWI</c:v>
                </c:pt>
                <c:pt idx="13518">
                  <c:v>UfrR4lS1eWU</c:v>
                </c:pt>
                <c:pt idx="13519">
                  <c:v>dbYVURhZZSs</c:v>
                </c:pt>
                <c:pt idx="13520">
                  <c:v>GTRvFJ_qoj0</c:v>
                </c:pt>
                <c:pt idx="13521">
                  <c:v>AzOCO61rfb8</c:v>
                </c:pt>
                <c:pt idx="13522">
                  <c:v>5c0bKyqHLyY</c:v>
                </c:pt>
                <c:pt idx="13523">
                  <c:v>LPjQIXAqGc8</c:v>
                </c:pt>
                <c:pt idx="13524">
                  <c:v>EgTX6WShqzg</c:v>
                </c:pt>
                <c:pt idx="13525">
                  <c:v>vhBkqHFIJbw</c:v>
                </c:pt>
                <c:pt idx="13526">
                  <c:v>WeMGHzO5QZI</c:v>
                </c:pt>
                <c:pt idx="13527">
                  <c:v>xpPDYkJbi08</c:v>
                </c:pt>
                <c:pt idx="13528">
                  <c:v>ihm7XbdEZhc</c:v>
                </c:pt>
                <c:pt idx="13529">
                  <c:v>KaJ6hpl5CuU</c:v>
                </c:pt>
                <c:pt idx="13530">
                  <c:v>U4abDM1PGJM</c:v>
                </c:pt>
                <c:pt idx="13531">
                  <c:v>WoA0Ncz8bqk</c:v>
                </c:pt>
                <c:pt idx="13532">
                  <c:v>3pn8DNqhdo8</c:v>
                </c:pt>
                <c:pt idx="13533">
                  <c:v>uGOb1-ekb7Y</c:v>
                </c:pt>
                <c:pt idx="13534">
                  <c:v>V4WQpAhBSb8</c:v>
                </c:pt>
                <c:pt idx="13535">
                  <c:v>ad1nNuaZc2g</c:v>
                </c:pt>
                <c:pt idx="13536">
                  <c:v>bySGY_nyyGU</c:v>
                </c:pt>
                <c:pt idx="13537">
                  <c:v>jjRMmoSgM2s</c:v>
                </c:pt>
                <c:pt idx="13538">
                  <c:v>sGCzO9frUS0</c:v>
                </c:pt>
                <c:pt idx="13539">
                  <c:v>jVgsqsLmdto</c:v>
                </c:pt>
                <c:pt idx="13540">
                  <c:v>51us9LaIKTg</c:v>
                </c:pt>
                <c:pt idx="13541">
                  <c:v>sNz2MaJ_zsQ</c:v>
                </c:pt>
                <c:pt idx="13542">
                  <c:v>cFvFRcwpOuk</c:v>
                </c:pt>
                <c:pt idx="13543">
                  <c:v>gSbH5oVsg7w</c:v>
                </c:pt>
                <c:pt idx="13544">
                  <c:v>7sp9PIAM_AI</c:v>
                </c:pt>
                <c:pt idx="13545">
                  <c:v>5Z_3pHtqSpY</c:v>
                </c:pt>
                <c:pt idx="13546">
                  <c:v>SEfbUD0PZ-k</c:v>
                </c:pt>
                <c:pt idx="13547">
                  <c:v>d9xBypgiFcI</c:v>
                </c:pt>
                <c:pt idx="13548">
                  <c:v>qKM-TRIWfhs</c:v>
                </c:pt>
                <c:pt idx="13549">
                  <c:v>6H0bd1vAA3c</c:v>
                </c:pt>
                <c:pt idx="13550">
                  <c:v>n0sXVQXtbNE</c:v>
                </c:pt>
                <c:pt idx="13551">
                  <c:v>ol-0h4Ok0qU</c:v>
                </c:pt>
                <c:pt idx="13552">
                  <c:v>pPTK3uTJOPI</c:v>
                </c:pt>
                <c:pt idx="13553">
                  <c:v>IRmGT3jda-4</c:v>
                </c:pt>
                <c:pt idx="13554">
                  <c:v>bMZvsBXf5y4</c:v>
                </c:pt>
                <c:pt idx="13555">
                  <c:v>f-hsrO_HAIQ</c:v>
                </c:pt>
                <c:pt idx="13556">
                  <c:v>jkAsXwD2Woc</c:v>
                </c:pt>
                <c:pt idx="13557">
                  <c:v>KZ2Gcz-8Fx4</c:v>
                </c:pt>
                <c:pt idx="13558">
                  <c:v>9vRsixjLK5g</c:v>
                </c:pt>
                <c:pt idx="13559">
                  <c:v>WCbwIR_-1Uw</c:v>
                </c:pt>
                <c:pt idx="13560">
                  <c:v>Pej5BdSL0DU</c:v>
                </c:pt>
                <c:pt idx="13561">
                  <c:v>s875iTPQYxk</c:v>
                </c:pt>
                <c:pt idx="13562">
                  <c:v>CYVmq3swJJk</c:v>
                </c:pt>
                <c:pt idx="13563">
                  <c:v>3FxCSn3d1f4</c:v>
                </c:pt>
                <c:pt idx="13564">
                  <c:v>MVwpupN99_U</c:v>
                </c:pt>
                <c:pt idx="13565">
                  <c:v>HRG-d2SYURA</c:v>
                </c:pt>
                <c:pt idx="13566">
                  <c:v>17uT4FQt7og</c:v>
                </c:pt>
                <c:pt idx="13567">
                  <c:v>zJdh4CdpJGQ</c:v>
                </c:pt>
                <c:pt idx="13568">
                  <c:v>9e2rq1baOzA</c:v>
                </c:pt>
                <c:pt idx="13569">
                  <c:v>MSUrb3Ci1oY</c:v>
                </c:pt>
                <c:pt idx="13570">
                  <c:v>7QG_CJGVxc4</c:v>
                </c:pt>
                <c:pt idx="13571">
                  <c:v>kbLwpZU_xjk</c:v>
                </c:pt>
                <c:pt idx="13572">
                  <c:v>rr6m0v4yrig</c:v>
                </c:pt>
                <c:pt idx="13573">
                  <c:v>KNaLwYUk3-8</c:v>
                </c:pt>
                <c:pt idx="13574">
                  <c:v>Kb5oJ8qrVpg</c:v>
                </c:pt>
                <c:pt idx="13575">
                  <c:v>MdzDNCWrtmQ</c:v>
                </c:pt>
                <c:pt idx="13576">
                  <c:v>sftgDNHFyIw</c:v>
                </c:pt>
                <c:pt idx="13577">
                  <c:v>POGcp3Xa5Ko</c:v>
                </c:pt>
                <c:pt idx="13578">
                  <c:v>uk9otWH4hIU</c:v>
                </c:pt>
                <c:pt idx="13579">
                  <c:v>bmoVcTiK_iQ</c:v>
                </c:pt>
                <c:pt idx="13580">
                  <c:v>iNb6xRWKPHk</c:v>
                </c:pt>
                <c:pt idx="13581">
                  <c:v>h6Z9mmSNJcw</c:v>
                </c:pt>
                <c:pt idx="13582">
                  <c:v>llr5eNlskGM</c:v>
                </c:pt>
                <c:pt idx="13583">
                  <c:v>QXjFt684nnM</c:v>
                </c:pt>
                <c:pt idx="13584">
                  <c:v>5cizqQDscco</c:v>
                </c:pt>
                <c:pt idx="13585">
                  <c:v>gRMRs1OFg5w</c:v>
                </c:pt>
                <c:pt idx="13586">
                  <c:v>AaIkk4jiH7k</c:v>
                </c:pt>
                <c:pt idx="13587">
                  <c:v>oodF28HJgWs</c:v>
                </c:pt>
                <c:pt idx="13588">
                  <c:v>2eiBztJHjBY</c:v>
                </c:pt>
                <c:pt idx="13589">
                  <c:v>ho5mR_T9voA</c:v>
                </c:pt>
                <c:pt idx="13590">
                  <c:v>p-mlzREcLEU</c:v>
                </c:pt>
                <c:pt idx="13591">
                  <c:v>eUicRyx0ySg</c:v>
                </c:pt>
                <c:pt idx="13592">
                  <c:v>8dAtwoKFZM0</c:v>
                </c:pt>
                <c:pt idx="13593">
                  <c:v>xzEbOteUiRY</c:v>
                </c:pt>
                <c:pt idx="13594">
                  <c:v>VOp8yEvsK-A</c:v>
                </c:pt>
                <c:pt idx="13595">
                  <c:v>sarCtt5FFVg</c:v>
                </c:pt>
                <c:pt idx="13596">
                  <c:v>zsWAkGgtd70</c:v>
                </c:pt>
                <c:pt idx="13597">
                  <c:v>y1ZOF0g3NW0</c:v>
                </c:pt>
                <c:pt idx="13598">
                  <c:v>BcRKHYboYLY</c:v>
                </c:pt>
                <c:pt idx="13599">
                  <c:v>z01qISmQo2M</c:v>
                </c:pt>
                <c:pt idx="13600">
                  <c:v>kjj83unoBoo</c:v>
                </c:pt>
                <c:pt idx="13601">
                  <c:v>8wYkzZQi8yw</c:v>
                </c:pt>
                <c:pt idx="13602">
                  <c:v>HuGyL1Wnmw4</c:v>
                </c:pt>
                <c:pt idx="13603">
                  <c:v>8-NbUyuE70A</c:v>
                </c:pt>
                <c:pt idx="13604">
                  <c:v>WffY3TAZOUQ</c:v>
                </c:pt>
                <c:pt idx="13605">
                  <c:v>yfqXONVbGZQ</c:v>
                </c:pt>
                <c:pt idx="13606">
                  <c:v>v2cytZa1nXw</c:v>
                </c:pt>
                <c:pt idx="13607">
                  <c:v>doqFLMEUVXc</c:v>
                </c:pt>
                <c:pt idx="13608">
                  <c:v>fdM3368AHx4</c:v>
                </c:pt>
                <c:pt idx="13609">
                  <c:v>3VjvbVWjEJo</c:v>
                </c:pt>
                <c:pt idx="13610">
                  <c:v>CvHVmBFtgKs</c:v>
                </c:pt>
                <c:pt idx="13611">
                  <c:v>TMdjbdu5gMI</c:v>
                </c:pt>
                <c:pt idx="13612">
                  <c:v>ZsVOcEy8Ewk</c:v>
                </c:pt>
                <c:pt idx="13613">
                  <c:v>DlB-p-ppL0Q</c:v>
                </c:pt>
                <c:pt idx="13614">
                  <c:v>ocSJ3lMT7rg</c:v>
                </c:pt>
                <c:pt idx="13615">
                  <c:v>_-mqeIJ5TNM</c:v>
                </c:pt>
                <c:pt idx="13616">
                  <c:v>KfHlDcpbejA</c:v>
                </c:pt>
                <c:pt idx="13617">
                  <c:v>_ejs-6r1YR4</c:v>
                </c:pt>
                <c:pt idx="13618">
                  <c:v>zh9QNzmzPrQ</c:v>
                </c:pt>
                <c:pt idx="13619">
                  <c:v>IEpAHNRxxxc</c:v>
                </c:pt>
                <c:pt idx="13620">
                  <c:v>I9WULi07VZM</c:v>
                </c:pt>
                <c:pt idx="13621">
                  <c:v>rYTryUwqiuk</c:v>
                </c:pt>
                <c:pt idx="13622">
                  <c:v>uvxoBpNv-1Y</c:v>
                </c:pt>
                <c:pt idx="13623">
                  <c:v>woY6ckbrs-M</c:v>
                </c:pt>
                <c:pt idx="13624">
                  <c:v>_0Rv0Pw1FgA</c:v>
                </c:pt>
                <c:pt idx="13625">
                  <c:v>AkdvLOIavm4</c:v>
                </c:pt>
                <c:pt idx="13626">
                  <c:v>NX23eK3ud10</c:v>
                </c:pt>
                <c:pt idx="13627">
                  <c:v>BrIp9yAvnY4</c:v>
                </c:pt>
                <c:pt idx="13628">
                  <c:v>MG8NW-cz8wY</c:v>
                </c:pt>
                <c:pt idx="13629">
                  <c:v>z5m_noilQno</c:v>
                </c:pt>
                <c:pt idx="13630">
                  <c:v>5175LTQliA4</c:v>
                </c:pt>
                <c:pt idx="13631">
                  <c:v>PG-kTvUHmBU</c:v>
                </c:pt>
                <c:pt idx="13632">
                  <c:v>fZXYJ2Yf4-Q</c:v>
                </c:pt>
                <c:pt idx="13633">
                  <c:v>M07n_zKW0ms</c:v>
                </c:pt>
                <c:pt idx="13634">
                  <c:v>VjNNH4bJBXY</c:v>
                </c:pt>
                <c:pt idx="13635">
                  <c:v>U8RlnHyPPos</c:v>
                </c:pt>
                <c:pt idx="13636">
                  <c:v>BAxHzUq3QQQ</c:v>
                </c:pt>
                <c:pt idx="13637">
                  <c:v>51_OJ4AJQ1w</c:v>
                </c:pt>
                <c:pt idx="13638">
                  <c:v>gHFvT8KkGww</c:v>
                </c:pt>
                <c:pt idx="13639">
                  <c:v>XhBrf447dY8</c:v>
                </c:pt>
                <c:pt idx="13640">
                  <c:v>7ppHhCQHIw8</c:v>
                </c:pt>
                <c:pt idx="13641">
                  <c:v>E29UIfIwtvs</c:v>
                </c:pt>
                <c:pt idx="13642">
                  <c:v>3PJe4UnAll0</c:v>
                </c:pt>
                <c:pt idx="13643">
                  <c:v>v_fOhQs7ODE</c:v>
                </c:pt>
                <c:pt idx="13644">
                  <c:v>0jShG-jXNvo</c:v>
                </c:pt>
                <c:pt idx="13645">
                  <c:v>YIudhbHB1nQ</c:v>
                </c:pt>
                <c:pt idx="13646">
                  <c:v>poHzch8pQBg</c:v>
                </c:pt>
                <c:pt idx="13647">
                  <c:v>FtR5J4kIbpo</c:v>
                </c:pt>
                <c:pt idx="13648">
                  <c:v>nDiU1jhDRtY</c:v>
                </c:pt>
                <c:pt idx="13649">
                  <c:v>P5T2PiMplzU</c:v>
                </c:pt>
                <c:pt idx="13650">
                  <c:v>I3vs7gU1-Po</c:v>
                </c:pt>
                <c:pt idx="13651">
                  <c:v>Gz7xnIzRIyg</c:v>
                </c:pt>
                <c:pt idx="13652">
                  <c:v>bCA2VXdXy8M</c:v>
                </c:pt>
                <c:pt idx="13653">
                  <c:v>Q_aY0xgutaw</c:v>
                </c:pt>
                <c:pt idx="13654">
                  <c:v>_LT3shJRRLw</c:v>
                </c:pt>
                <c:pt idx="13655">
                  <c:v>IJe0HbpBWqA</c:v>
                </c:pt>
                <c:pt idx="13656">
                  <c:v>UtAj8KFehl4</c:v>
                </c:pt>
                <c:pt idx="13657">
                  <c:v>dP1FmctZ7Uc</c:v>
                </c:pt>
                <c:pt idx="13658">
                  <c:v>b-8LL1i1JjU</c:v>
                </c:pt>
                <c:pt idx="13659">
                  <c:v>fWIps_oVv3s</c:v>
                </c:pt>
                <c:pt idx="13660">
                  <c:v>gN1uhYUYTKE</c:v>
                </c:pt>
                <c:pt idx="13661">
                  <c:v>vzmAVbMR1FI</c:v>
                </c:pt>
                <c:pt idx="13662">
                  <c:v>XdfPIhfTQTU</c:v>
                </c:pt>
                <c:pt idx="13663">
                  <c:v>4G2mbavqdZE</c:v>
                </c:pt>
                <c:pt idx="13664">
                  <c:v>RBHZiCo0DmM</c:v>
                </c:pt>
                <c:pt idx="13665">
                  <c:v>TB8Q_Fv0Zvk</c:v>
                </c:pt>
                <c:pt idx="13666">
                  <c:v>ZkdGTGBXc-o</c:v>
                </c:pt>
                <c:pt idx="13667">
                  <c:v>uFKqQLmEm48</c:v>
                </c:pt>
                <c:pt idx="13668">
                  <c:v>4Ono3WnTiqM</c:v>
                </c:pt>
                <c:pt idx="13669">
                  <c:v>SsTKQJInmr0</c:v>
                </c:pt>
                <c:pt idx="13670">
                  <c:v>X4SkLrvdP2s</c:v>
                </c:pt>
                <c:pt idx="13671">
                  <c:v>PpX9GAE92hU</c:v>
                </c:pt>
                <c:pt idx="13672">
                  <c:v>mTVPgE2Lli8</c:v>
                </c:pt>
                <c:pt idx="13673">
                  <c:v>aSK1hmeYFI4</c:v>
                </c:pt>
                <c:pt idx="13674">
                  <c:v>f9CeoDxybvc</c:v>
                </c:pt>
                <c:pt idx="13675">
                  <c:v>hq7b801VaZA</c:v>
                </c:pt>
                <c:pt idx="13676">
                  <c:v>hmAxSsI1AyM</c:v>
                </c:pt>
                <c:pt idx="13677">
                  <c:v>tbsqlJfwdBs</c:v>
                </c:pt>
                <c:pt idx="13678">
                  <c:v>tT7pVA-xmeI</c:v>
                </c:pt>
                <c:pt idx="13679">
                  <c:v>Tt4Bh1oA4_U</c:v>
                </c:pt>
                <c:pt idx="13680">
                  <c:v>Dzo_A2j64mY</c:v>
                </c:pt>
                <c:pt idx="13681">
                  <c:v>-8gsdQ9mfDA</c:v>
                </c:pt>
                <c:pt idx="13682">
                  <c:v>HE5arCl17cY</c:v>
                </c:pt>
                <c:pt idx="13683">
                  <c:v>o8-5fGtbCl8</c:v>
                </c:pt>
                <c:pt idx="13684">
                  <c:v>vbYEz0GWWqo</c:v>
                </c:pt>
                <c:pt idx="13685">
                  <c:v>Rj-QHYOheSY</c:v>
                </c:pt>
                <c:pt idx="13686">
                  <c:v>G4wHjledVqc</c:v>
                </c:pt>
                <c:pt idx="13687">
                  <c:v>VCMhS2Qhq1Y</c:v>
                </c:pt>
                <c:pt idx="13688">
                  <c:v>QutbAqPqll8</c:v>
                </c:pt>
                <c:pt idx="13689">
                  <c:v>GBR3BPRkUDc</c:v>
                </c:pt>
                <c:pt idx="13690">
                  <c:v>asbW59NaTcE</c:v>
                </c:pt>
                <c:pt idx="13691">
                  <c:v>q0bz37xaNYM</c:v>
                </c:pt>
                <c:pt idx="13692">
                  <c:v>mh7YeYq2MYA</c:v>
                </c:pt>
                <c:pt idx="13693">
                  <c:v>89iL9GbhoXU</c:v>
                </c:pt>
                <c:pt idx="13694">
                  <c:v>jK6UOvjMPp0</c:v>
                </c:pt>
                <c:pt idx="13695">
                  <c:v>6TEYpJz5MXY</c:v>
                </c:pt>
                <c:pt idx="13696">
                  <c:v>LA7ebBKHEGc</c:v>
                </c:pt>
                <c:pt idx="13697">
                  <c:v>BaSZ0Uj5eVI</c:v>
                </c:pt>
                <c:pt idx="13698">
                  <c:v>CSUVL7x_3Pg</c:v>
                </c:pt>
                <c:pt idx="13699">
                  <c:v>B6GDG1jJtfE</c:v>
                </c:pt>
                <c:pt idx="13700">
                  <c:v>It2NbAk5288</c:v>
                </c:pt>
                <c:pt idx="13701">
                  <c:v>_hDmwzZepnI</c:v>
                </c:pt>
                <c:pt idx="13702">
                  <c:v>32M21Ag7II0</c:v>
                </c:pt>
                <c:pt idx="13703">
                  <c:v>mkqYAZFXrug</c:v>
                </c:pt>
                <c:pt idx="13704">
                  <c:v>UH_dzTXFaEw</c:v>
                </c:pt>
                <c:pt idx="13705">
                  <c:v>hbNBomA8ft4</c:v>
                </c:pt>
                <c:pt idx="13706">
                  <c:v>kK1GU2vYV1s</c:v>
                </c:pt>
                <c:pt idx="13707">
                  <c:v>rZzrlB36FCI</c:v>
                </c:pt>
                <c:pt idx="13708">
                  <c:v>L0IijAxp0S0</c:v>
                </c:pt>
                <c:pt idx="13709">
                  <c:v>398TM4Q4Qm4</c:v>
                </c:pt>
                <c:pt idx="13710">
                  <c:v>uL1lXlBU6n8</c:v>
                </c:pt>
                <c:pt idx="13711">
                  <c:v>NI8-6AMSNTo</c:v>
                </c:pt>
                <c:pt idx="13712">
                  <c:v>fTSMFZvhfCQ</c:v>
                </c:pt>
                <c:pt idx="13713">
                  <c:v>TBlTMfPhCnU</c:v>
                </c:pt>
                <c:pt idx="13714">
                  <c:v>_gJmgx1ptDs</c:v>
                </c:pt>
                <c:pt idx="13715">
                  <c:v>b76Ln35cHDk</c:v>
                </c:pt>
                <c:pt idx="13716">
                  <c:v>rqnsB26fEtk</c:v>
                </c:pt>
                <c:pt idx="13717">
                  <c:v>uJH1x0kOwvk</c:v>
                </c:pt>
                <c:pt idx="13718">
                  <c:v>5spXYrIbGbE</c:v>
                </c:pt>
                <c:pt idx="13719">
                  <c:v>ISvDxuV8DB8</c:v>
                </c:pt>
                <c:pt idx="13720">
                  <c:v>EGSpqfjK-10</c:v>
                </c:pt>
                <c:pt idx="13721">
                  <c:v>YFb_8vQX248</c:v>
                </c:pt>
                <c:pt idx="13722">
                  <c:v>SalUOnspo1M</c:v>
                </c:pt>
                <c:pt idx="13723">
                  <c:v>ncNaC4m4rxU</c:v>
                </c:pt>
                <c:pt idx="13724">
                  <c:v>Y6U_lDVHgWU</c:v>
                </c:pt>
                <c:pt idx="13725">
                  <c:v>aX752YquC_8</c:v>
                </c:pt>
                <c:pt idx="13726">
                  <c:v>VChK4dkx-cY</c:v>
                </c:pt>
                <c:pt idx="13727">
                  <c:v>0GW_XSTVkkk</c:v>
                </c:pt>
                <c:pt idx="13728">
                  <c:v>Vfwv8jNNS3U</c:v>
                </c:pt>
                <c:pt idx="13729">
                  <c:v>0ofpAJKeUpM</c:v>
                </c:pt>
                <c:pt idx="13730">
                  <c:v>_XOKBsOFiCY</c:v>
                </c:pt>
                <c:pt idx="13731">
                  <c:v>HzwAeJUIbl8</c:v>
                </c:pt>
                <c:pt idx="13732">
                  <c:v>ryU8v2hh_1M</c:v>
                </c:pt>
                <c:pt idx="13733">
                  <c:v>b4pwYbF-PVk</c:v>
                </c:pt>
                <c:pt idx="13734">
                  <c:v>CtoXuI6WG3k</c:v>
                </c:pt>
                <c:pt idx="13735">
                  <c:v>TOuz_GxO-H4</c:v>
                </c:pt>
                <c:pt idx="13736">
                  <c:v>NO4qNHkaZn0</c:v>
                </c:pt>
                <c:pt idx="13737">
                  <c:v>G5huMKdzu0o</c:v>
                </c:pt>
                <c:pt idx="13738">
                  <c:v>f0CWBd7-q4Q</c:v>
                </c:pt>
                <c:pt idx="13739">
                  <c:v>XJ9SzV8gSwQ</c:v>
                </c:pt>
                <c:pt idx="13740">
                  <c:v>DR4E0qRvpaU</c:v>
                </c:pt>
                <c:pt idx="13741">
                  <c:v>1VXw7T244jY</c:v>
                </c:pt>
                <c:pt idx="13742">
                  <c:v>SalvkPyC-pk</c:v>
                </c:pt>
                <c:pt idx="13743">
                  <c:v>X5KOXfIqD1Q</c:v>
                </c:pt>
                <c:pt idx="13744">
                  <c:v>PHDAg_pbkA4</c:v>
                </c:pt>
                <c:pt idx="13745">
                  <c:v>IMw7bDW8uYA</c:v>
                </c:pt>
                <c:pt idx="13746">
                  <c:v>U9YaIVqvmJw</c:v>
                </c:pt>
                <c:pt idx="13747">
                  <c:v>b6quIfXmzTY</c:v>
                </c:pt>
                <c:pt idx="13748">
                  <c:v>dkXVfNmhnOE</c:v>
                </c:pt>
                <c:pt idx="13749">
                  <c:v>8_apr2UDb_8</c:v>
                </c:pt>
                <c:pt idx="13750">
                  <c:v>mbzCiIzTYJY</c:v>
                </c:pt>
                <c:pt idx="13751">
                  <c:v>ym38sQ455dc</c:v>
                </c:pt>
                <c:pt idx="13752">
                  <c:v>gy9HLNIB1XE</c:v>
                </c:pt>
                <c:pt idx="13753">
                  <c:v>FlQLOIxK9Aw</c:v>
                </c:pt>
                <c:pt idx="13754">
                  <c:v>XkC6cW35Ym0</c:v>
                </c:pt>
                <c:pt idx="13755">
                  <c:v>gk0S58kWUrI</c:v>
                </c:pt>
                <c:pt idx="13756">
                  <c:v>GPrfm9Vwcjg</c:v>
                </c:pt>
                <c:pt idx="13757">
                  <c:v>EWm7V-yufs0</c:v>
                </c:pt>
                <c:pt idx="13758">
                  <c:v>hSXprL3dThE</c:v>
                </c:pt>
                <c:pt idx="13759">
                  <c:v>VWRqkKxJlck</c:v>
                </c:pt>
                <c:pt idx="13760">
                  <c:v>I4OJ0mtTO2A</c:v>
                </c:pt>
                <c:pt idx="13761">
                  <c:v>JUruoiHSbLs</c:v>
                </c:pt>
                <c:pt idx="13762">
                  <c:v>9ttVEPk2fhM</c:v>
                </c:pt>
                <c:pt idx="13763">
                  <c:v>Y3ouEQqzShk</c:v>
                </c:pt>
                <c:pt idx="13764">
                  <c:v>YHXIKYZR9HE</c:v>
                </c:pt>
                <c:pt idx="13765">
                  <c:v>AYfjaVqo-ss</c:v>
                </c:pt>
                <c:pt idx="13766">
                  <c:v>ERqhLv0S0-0</c:v>
                </c:pt>
                <c:pt idx="13767">
                  <c:v>Ny1H0YGyyU4</c:v>
                </c:pt>
                <c:pt idx="13768">
                  <c:v>uoD_YUyCRw0</c:v>
                </c:pt>
                <c:pt idx="13769">
                  <c:v>BP2jaDpzMn8</c:v>
                </c:pt>
                <c:pt idx="13770">
                  <c:v>JoZCckH-54A</c:v>
                </c:pt>
                <c:pt idx="13771">
                  <c:v>eXpd3IjeiuE</c:v>
                </c:pt>
                <c:pt idx="13772">
                  <c:v>wlETea7QhNo</c:v>
                </c:pt>
                <c:pt idx="13773">
                  <c:v>nUck-UjyTic</c:v>
                </c:pt>
                <c:pt idx="13774">
                  <c:v>QWipZwUEJ5U</c:v>
                </c:pt>
                <c:pt idx="13775">
                  <c:v>BDhnNitUSs4</c:v>
                </c:pt>
                <c:pt idx="13776">
                  <c:v>z8f7cPHN0SA</c:v>
                </c:pt>
                <c:pt idx="13777">
                  <c:v>XdP2JugVUFQ</c:v>
                </c:pt>
                <c:pt idx="13778">
                  <c:v>3oU4jzNgqU8</c:v>
                </c:pt>
                <c:pt idx="13779">
                  <c:v>kOeFLVLKlMY</c:v>
                </c:pt>
                <c:pt idx="13780">
                  <c:v>fCheO66na8E</c:v>
                </c:pt>
                <c:pt idx="13781">
                  <c:v>IGZso-Eyg2U</c:v>
                </c:pt>
                <c:pt idx="13782">
                  <c:v>fv4zL8XpTus</c:v>
                </c:pt>
                <c:pt idx="13783">
                  <c:v>VNYzAMoYe40</c:v>
                </c:pt>
                <c:pt idx="13784">
                  <c:v>oVfXmnkDipU</c:v>
                </c:pt>
                <c:pt idx="13785">
                  <c:v>kaxHj8eDSA4</c:v>
                </c:pt>
                <c:pt idx="13786">
                  <c:v>xcrAzIt5-RU</c:v>
                </c:pt>
                <c:pt idx="13787">
                  <c:v>tTITD2UlBeE</c:v>
                </c:pt>
                <c:pt idx="13788">
                  <c:v>I0Ne2Kisosk</c:v>
                </c:pt>
                <c:pt idx="13789">
                  <c:v>Gw_0YTSblOc</c:v>
                </c:pt>
                <c:pt idx="13790">
                  <c:v>FciPpWOp2iw</c:v>
                </c:pt>
                <c:pt idx="13791">
                  <c:v>7YtKD28XBQs</c:v>
                </c:pt>
                <c:pt idx="13792">
                  <c:v>coF8r_M_Rnw</c:v>
                </c:pt>
                <c:pt idx="13793">
                  <c:v>iEXOpmZVKYI</c:v>
                </c:pt>
                <c:pt idx="13794">
                  <c:v>m5Y4qf_D_88</c:v>
                </c:pt>
                <c:pt idx="13795">
                  <c:v>9ISgD3zU9GE</c:v>
                </c:pt>
                <c:pt idx="13796">
                  <c:v>OCEtNtpHlDc</c:v>
                </c:pt>
                <c:pt idx="13797">
                  <c:v>M9111-TwA6Y</c:v>
                </c:pt>
                <c:pt idx="13798">
                  <c:v>q7qi_G3JWAk</c:v>
                </c:pt>
                <c:pt idx="13799">
                  <c:v>DqimCxpuIZ4</c:v>
                </c:pt>
                <c:pt idx="13800">
                  <c:v>UBdpGbHbuPU</c:v>
                </c:pt>
                <c:pt idx="13801">
                  <c:v>IdWCGqu9NDE</c:v>
                </c:pt>
                <c:pt idx="13802">
                  <c:v>Bje6JcQPTOg</c:v>
                </c:pt>
                <c:pt idx="13803">
                  <c:v>vuGiHHSJ77Q</c:v>
                </c:pt>
                <c:pt idx="13804">
                  <c:v>fZXMzwEisV8</c:v>
                </c:pt>
                <c:pt idx="13805">
                  <c:v>eZsO9mNRfeo</c:v>
                </c:pt>
                <c:pt idx="13806">
                  <c:v>oiZ8p7rMt7I</c:v>
                </c:pt>
                <c:pt idx="13807">
                  <c:v>XkhLHzJfDpA</c:v>
                </c:pt>
                <c:pt idx="13808">
                  <c:v>JuM4UxOq-jA</c:v>
                </c:pt>
                <c:pt idx="13809">
                  <c:v>RlX2wG93AMA</c:v>
                </c:pt>
                <c:pt idx="13810">
                  <c:v>O8xAmluJ5Ro</c:v>
                </c:pt>
                <c:pt idx="13811">
                  <c:v>HopJRE7iYNo</c:v>
                </c:pt>
                <c:pt idx="13812">
                  <c:v>Ih2JqFmxaes</c:v>
                </c:pt>
                <c:pt idx="13813">
                  <c:v>fvsh83GwDi8</c:v>
                </c:pt>
                <c:pt idx="13814">
                  <c:v>4lTwDI_j6Ao</c:v>
                </c:pt>
                <c:pt idx="13815">
                  <c:v>hziNFodFVsw</c:v>
                </c:pt>
                <c:pt idx="13816">
                  <c:v>EKyafya3Wfo</c:v>
                </c:pt>
                <c:pt idx="13817">
                  <c:v>U5vm7j9nghY</c:v>
                </c:pt>
                <c:pt idx="13818">
                  <c:v>Yph7RXTKvvc</c:v>
                </c:pt>
                <c:pt idx="13819">
                  <c:v>-9MAylsrai4</c:v>
                </c:pt>
                <c:pt idx="13820">
                  <c:v>oQAU-w81c_I</c:v>
                </c:pt>
                <c:pt idx="13821">
                  <c:v>ZASCWH7oVPM</c:v>
                </c:pt>
                <c:pt idx="13822">
                  <c:v>WG-Br4lJIiI</c:v>
                </c:pt>
                <c:pt idx="13823">
                  <c:v>2zm3EhuX7Y0</c:v>
                </c:pt>
                <c:pt idx="13824">
                  <c:v>P-sUQhpe3gU</c:v>
                </c:pt>
                <c:pt idx="13825">
                  <c:v>JgRlhZoELQ0</c:v>
                </c:pt>
                <c:pt idx="13826">
                  <c:v>tjSW-qBd-v8</c:v>
                </c:pt>
                <c:pt idx="13827">
                  <c:v>MwfwnUjUqbs</c:v>
                </c:pt>
                <c:pt idx="13828">
                  <c:v>ONppwrrzCRQ</c:v>
                </c:pt>
                <c:pt idx="13829">
                  <c:v>OZ5qPuxYlEs</c:v>
                </c:pt>
                <c:pt idx="13830">
                  <c:v>LUqt0j_9eLw</c:v>
                </c:pt>
                <c:pt idx="13831">
                  <c:v>8OiMISeR7ak</c:v>
                </c:pt>
                <c:pt idx="13832">
                  <c:v>BA0jfcfWnn8</c:v>
                </c:pt>
                <c:pt idx="13833">
                  <c:v>FeNjVJfo5kw</c:v>
                </c:pt>
                <c:pt idx="13834">
                  <c:v>ZlN9j8Ph4l4</c:v>
                </c:pt>
                <c:pt idx="13835">
                  <c:v>aKb7DqdH1tY</c:v>
                </c:pt>
                <c:pt idx="13836">
                  <c:v>wyuOYcUYDaI</c:v>
                </c:pt>
                <c:pt idx="13837">
                  <c:v>6VXkSXUjydw</c:v>
                </c:pt>
                <c:pt idx="13838">
                  <c:v>fUUsK7IASXc</c:v>
                </c:pt>
                <c:pt idx="13839">
                  <c:v>H0vLUrn5eAA</c:v>
                </c:pt>
                <c:pt idx="13840">
                  <c:v>2K_ntWpBlFA</c:v>
                </c:pt>
                <c:pt idx="13841">
                  <c:v>ribKgKBb6ig</c:v>
                </c:pt>
                <c:pt idx="13842">
                  <c:v>Qj6vSRd9JxU</c:v>
                </c:pt>
                <c:pt idx="13843">
                  <c:v>NfaOuW2qKqo</c:v>
                </c:pt>
                <c:pt idx="13844">
                  <c:v>xwtlDlhntUo</c:v>
                </c:pt>
                <c:pt idx="13845">
                  <c:v>yNHtyP1DyE0</c:v>
                </c:pt>
                <c:pt idx="13846">
                  <c:v>dIcKb3iTT-w</c:v>
                </c:pt>
                <c:pt idx="13847">
                  <c:v>J3b0WiLjwVQ</c:v>
                </c:pt>
                <c:pt idx="13848">
                  <c:v>uA4cSPgs_Ps</c:v>
                </c:pt>
                <c:pt idx="13849">
                  <c:v>CNG_oVNmkxk</c:v>
                </c:pt>
                <c:pt idx="13850">
                  <c:v>Y53AevwVjSU</c:v>
                </c:pt>
                <c:pt idx="13851">
                  <c:v>FOPeYtpooo4</c:v>
                </c:pt>
                <c:pt idx="13852">
                  <c:v>B83FMAqwF6c</c:v>
                </c:pt>
                <c:pt idx="13853">
                  <c:v>3PBJLq6vmig</c:v>
                </c:pt>
                <c:pt idx="13854">
                  <c:v>gTTiALTE6Ak</c:v>
                </c:pt>
                <c:pt idx="13855">
                  <c:v>yi23MMG7zKQ</c:v>
                </c:pt>
                <c:pt idx="13856">
                  <c:v>_1iWMsOwyRY</c:v>
                </c:pt>
                <c:pt idx="13857">
                  <c:v>PLRwEyl47W8</c:v>
                </c:pt>
                <c:pt idx="13858">
                  <c:v>dQaLXXPVW4I</c:v>
                </c:pt>
                <c:pt idx="13859">
                  <c:v>aGP54oQa_9Y</c:v>
                </c:pt>
                <c:pt idx="13860">
                  <c:v>KX3b0okwL0A</c:v>
                </c:pt>
                <c:pt idx="13861">
                  <c:v>RAimZDVvS0o</c:v>
                </c:pt>
                <c:pt idx="13862">
                  <c:v>tcq-Iq7LdFk</c:v>
                </c:pt>
                <c:pt idx="13863">
                  <c:v>u-cRnzazmcI</c:v>
                </c:pt>
                <c:pt idx="13864">
                  <c:v>VN60MZlCZn4</c:v>
                </c:pt>
                <c:pt idx="13865">
                  <c:v>jd4TphVdDm0</c:v>
                </c:pt>
                <c:pt idx="13866">
                  <c:v>W-VY--brYbg</c:v>
                </c:pt>
                <c:pt idx="13867">
                  <c:v>MKio29y4zG0</c:v>
                </c:pt>
                <c:pt idx="13868">
                  <c:v>xWQAuvE5CbE</c:v>
                </c:pt>
                <c:pt idx="13869">
                  <c:v>6FYjSdSg5Es</c:v>
                </c:pt>
                <c:pt idx="13870">
                  <c:v>7N9U2mbQwBA</c:v>
                </c:pt>
                <c:pt idx="13871">
                  <c:v>JADtNk5ORUI</c:v>
                </c:pt>
                <c:pt idx="13872">
                  <c:v>T0UuGU7Uipo</c:v>
                </c:pt>
                <c:pt idx="13873">
                  <c:v>c4i2kmAx4R0</c:v>
                </c:pt>
                <c:pt idx="13874">
                  <c:v>l-M3oHIPy8w</c:v>
                </c:pt>
                <c:pt idx="13875">
                  <c:v>pnrftViBq44</c:v>
                </c:pt>
                <c:pt idx="13876">
                  <c:v>qcPWjww3EN4</c:v>
                </c:pt>
                <c:pt idx="13877">
                  <c:v>VcE0Cun5Bd8</c:v>
                </c:pt>
                <c:pt idx="13878">
                  <c:v>K6JyjjNnTlg</c:v>
                </c:pt>
                <c:pt idx="13879">
                  <c:v>JEKdVYPn224</c:v>
                </c:pt>
                <c:pt idx="13880">
                  <c:v>iIQ9wf3H4E4</c:v>
                </c:pt>
                <c:pt idx="13881">
                  <c:v>mHSR2WBxKXw</c:v>
                </c:pt>
                <c:pt idx="13882">
                  <c:v>34lcrQy8lwU</c:v>
                </c:pt>
                <c:pt idx="13883">
                  <c:v>ej3QxJd8FKs</c:v>
                </c:pt>
                <c:pt idx="13884">
                  <c:v>pYetDBXLY50</c:v>
                </c:pt>
                <c:pt idx="13885">
                  <c:v>wIOqBvEh6ok</c:v>
                </c:pt>
                <c:pt idx="13886">
                  <c:v>t_3YxbCWgM4</c:v>
                </c:pt>
                <c:pt idx="13887">
                  <c:v>Yp9jxlF85lo</c:v>
                </c:pt>
                <c:pt idx="13888">
                  <c:v>wWb5gqnIAEI</c:v>
                </c:pt>
                <c:pt idx="13889">
                  <c:v>hXkxExM3lik</c:v>
                </c:pt>
                <c:pt idx="13890">
                  <c:v>iBlXf5EbMDk</c:v>
                </c:pt>
                <c:pt idx="13891">
                  <c:v>2ha5EeSaGss</c:v>
                </c:pt>
                <c:pt idx="13892">
                  <c:v>RkFCDLkRhY4</c:v>
                </c:pt>
                <c:pt idx="13893">
                  <c:v>NDuOXWe4KW8</c:v>
                </c:pt>
                <c:pt idx="13894">
                  <c:v>hxTzYLEoGvc</c:v>
                </c:pt>
                <c:pt idx="13895">
                  <c:v>miCY-JLN4lg</c:v>
                </c:pt>
                <c:pt idx="13896">
                  <c:v>UmVSUuv514g</c:v>
                </c:pt>
                <c:pt idx="13897">
                  <c:v>D8lrifSKRWw</c:v>
                </c:pt>
                <c:pt idx="13898">
                  <c:v>b1iK4yIbjCU</c:v>
                </c:pt>
                <c:pt idx="13899">
                  <c:v>I8pE1a7BknU</c:v>
                </c:pt>
                <c:pt idx="13900">
                  <c:v>PvaPFw9GtUo</c:v>
                </c:pt>
                <c:pt idx="13901">
                  <c:v>zKaJpFB4FFM</c:v>
                </c:pt>
                <c:pt idx="13902">
                  <c:v>uRNT5Nj_5ns</c:v>
                </c:pt>
                <c:pt idx="13903">
                  <c:v>AQarWRzD4_E</c:v>
                </c:pt>
                <c:pt idx="13904">
                  <c:v>WBJ6sYt7sDg</c:v>
                </c:pt>
                <c:pt idx="13905">
                  <c:v>aIVSrUQOp0Y</c:v>
                </c:pt>
                <c:pt idx="13906">
                  <c:v>cao1papIbIc</c:v>
                </c:pt>
                <c:pt idx="13907">
                  <c:v>PP3S9pg3dVE</c:v>
                </c:pt>
                <c:pt idx="13908">
                  <c:v>hpExqzUO5Jk</c:v>
                </c:pt>
                <c:pt idx="13909">
                  <c:v>IHwNbqGd1Z0</c:v>
                </c:pt>
                <c:pt idx="13910">
                  <c:v>FN9ljWAxuiw</c:v>
                </c:pt>
                <c:pt idx="13911">
                  <c:v>H60ax6ajPL4</c:v>
                </c:pt>
                <c:pt idx="13912">
                  <c:v>cXAt9q-09Bc</c:v>
                </c:pt>
                <c:pt idx="13913">
                  <c:v>230avfKO_WA</c:v>
                </c:pt>
                <c:pt idx="13914">
                  <c:v>3JH8QSXxbTc</c:v>
                </c:pt>
                <c:pt idx="13915">
                  <c:v>Gr1Si_he0gg</c:v>
                </c:pt>
                <c:pt idx="13916">
                  <c:v>KsrvgE_WN2A</c:v>
                </c:pt>
                <c:pt idx="13917">
                  <c:v>Tcy1s9c92vg</c:v>
                </c:pt>
                <c:pt idx="13918">
                  <c:v>Q9PUeWuf_Tg</c:v>
                </c:pt>
                <c:pt idx="13919">
                  <c:v>3huX34dtXO4</c:v>
                </c:pt>
                <c:pt idx="13920">
                  <c:v>5kacW5YROic</c:v>
                </c:pt>
                <c:pt idx="13921">
                  <c:v>uKHXOU9L3u0</c:v>
                </c:pt>
                <c:pt idx="13922">
                  <c:v>d7IAaB-nS7E</c:v>
                </c:pt>
                <c:pt idx="13923">
                  <c:v>4kc7e_yHEUk</c:v>
                </c:pt>
                <c:pt idx="13924">
                  <c:v>6RvoY5yBS9Q</c:v>
                </c:pt>
                <c:pt idx="13925">
                  <c:v>8UQSvetgErU</c:v>
                </c:pt>
                <c:pt idx="13926">
                  <c:v>WxpVc_8QzeE</c:v>
                </c:pt>
                <c:pt idx="13927">
                  <c:v>DTs2Orwc2_k</c:v>
                </c:pt>
                <c:pt idx="13928">
                  <c:v>Oezke7z2Vdg</c:v>
                </c:pt>
                <c:pt idx="13929">
                  <c:v>HWSryRtKbLE</c:v>
                </c:pt>
                <c:pt idx="13930">
                  <c:v>VjDrNseQ_P4</c:v>
                </c:pt>
                <c:pt idx="13931">
                  <c:v>OLpzz72OKzo</c:v>
                </c:pt>
                <c:pt idx="13932">
                  <c:v>LI9H92Wsixg</c:v>
                </c:pt>
                <c:pt idx="13933">
                  <c:v>j1bSvqK35Mg</c:v>
                </c:pt>
                <c:pt idx="13934">
                  <c:v>Jarzxjkg8hg</c:v>
                </c:pt>
                <c:pt idx="13935">
                  <c:v>FJ7F0oxwnak</c:v>
                </c:pt>
                <c:pt idx="13936">
                  <c:v>IHtJgtBm9k0</c:v>
                </c:pt>
                <c:pt idx="13937">
                  <c:v>m7ffUcwXDhM</c:v>
                </c:pt>
                <c:pt idx="13938">
                  <c:v>ZpV_akHfGLE</c:v>
                </c:pt>
                <c:pt idx="13939">
                  <c:v>elNfuNqMfZg</c:v>
                </c:pt>
                <c:pt idx="13940">
                  <c:v>_z_s-3nBtFE</c:v>
                </c:pt>
                <c:pt idx="13941">
                  <c:v>vY6Uf3O5uR0</c:v>
                </c:pt>
                <c:pt idx="13942">
                  <c:v>LyheMkd_a6g</c:v>
                </c:pt>
                <c:pt idx="13943">
                  <c:v>AjShGEgJRD8</c:v>
                </c:pt>
                <c:pt idx="13944">
                  <c:v>ttM_l4oYBDw</c:v>
                </c:pt>
                <c:pt idx="13945">
                  <c:v>nIFFxj9yDgc</c:v>
                </c:pt>
                <c:pt idx="13946">
                  <c:v>yBYVSVHLSh8</c:v>
                </c:pt>
                <c:pt idx="13947">
                  <c:v>5Co-stvSgIE</c:v>
                </c:pt>
                <c:pt idx="13948">
                  <c:v>gNTWoa236O4</c:v>
                </c:pt>
                <c:pt idx="13949">
                  <c:v>f7U839eldyM</c:v>
                </c:pt>
                <c:pt idx="13950">
                  <c:v>SiAwgvDnbc4</c:v>
                </c:pt>
                <c:pt idx="13951">
                  <c:v>VTkFfX_t9kM</c:v>
                </c:pt>
                <c:pt idx="13952">
                  <c:v>7mfyIUI0EVs</c:v>
                </c:pt>
                <c:pt idx="13953">
                  <c:v>neYRupCRYXY</c:v>
                </c:pt>
                <c:pt idx="13954">
                  <c:v>6yYwFqYMppY</c:v>
                </c:pt>
                <c:pt idx="13955">
                  <c:v>TrHjAb6GOAA</c:v>
                </c:pt>
                <c:pt idx="13956">
                  <c:v>L6Yzg0pUS4M</c:v>
                </c:pt>
                <c:pt idx="13957">
                  <c:v>gb20FrbPlrE</c:v>
                </c:pt>
                <c:pt idx="13958">
                  <c:v>V9mLATNRwDo</c:v>
                </c:pt>
                <c:pt idx="13959">
                  <c:v>3-ql5kG42Yw</c:v>
                </c:pt>
                <c:pt idx="13960">
                  <c:v>Vv4xsdOHjXM</c:v>
                </c:pt>
                <c:pt idx="13961">
                  <c:v>QNFjcJOKwoo</c:v>
                </c:pt>
                <c:pt idx="13962">
                  <c:v>J3yloCpVth0</c:v>
                </c:pt>
                <c:pt idx="13963">
                  <c:v>syrtp8YYxow</c:v>
                </c:pt>
                <c:pt idx="13964">
                  <c:v>5AprOYRDHWk</c:v>
                </c:pt>
                <c:pt idx="13965">
                  <c:v>tyDX5z3xAEI</c:v>
                </c:pt>
                <c:pt idx="13966">
                  <c:v>tca7XtW8S1o</c:v>
                </c:pt>
                <c:pt idx="13967">
                  <c:v>iT3D-vpr7SU</c:v>
                </c:pt>
                <c:pt idx="13968">
                  <c:v>_BPNKTZoiHQ</c:v>
                </c:pt>
                <c:pt idx="13969">
                  <c:v>nINT3ga-GTM</c:v>
                </c:pt>
                <c:pt idx="13970">
                  <c:v>FQqior414WY</c:v>
                </c:pt>
                <c:pt idx="13971">
                  <c:v>8Bfgqa93tMQ</c:v>
                </c:pt>
                <c:pt idx="13972">
                  <c:v>jB42mPns-K4</c:v>
                </c:pt>
                <c:pt idx="13973">
                  <c:v>SaiBNwLj42M</c:v>
                </c:pt>
                <c:pt idx="13974">
                  <c:v>0COg0mNHzE0</c:v>
                </c:pt>
                <c:pt idx="13975">
                  <c:v>s7cqjmNzteM</c:v>
                </c:pt>
                <c:pt idx="13976">
                  <c:v>SpLiViK_TdU</c:v>
                </c:pt>
                <c:pt idx="13977">
                  <c:v>ijti0_HeIEU</c:v>
                </c:pt>
                <c:pt idx="13978">
                  <c:v>Y0wKme3gPgo</c:v>
                </c:pt>
                <c:pt idx="13979">
                  <c:v>NZlIOdo-u-k</c:v>
                </c:pt>
                <c:pt idx="13980">
                  <c:v>ROKDon7sgW4</c:v>
                </c:pt>
                <c:pt idx="13981">
                  <c:v>gWO8tll3fLk</c:v>
                </c:pt>
                <c:pt idx="13982">
                  <c:v>2oV_qSxj4wI</c:v>
                </c:pt>
                <c:pt idx="13983">
                  <c:v>776P6GFLAyc</c:v>
                </c:pt>
                <c:pt idx="13984">
                  <c:v>nFYM6XyWvuw</c:v>
                </c:pt>
                <c:pt idx="13985">
                  <c:v>uqH4oRB7fME</c:v>
                </c:pt>
                <c:pt idx="13986">
                  <c:v>1IVy3oxN9i8</c:v>
                </c:pt>
                <c:pt idx="13987">
                  <c:v>pVAHL_RCkN4</c:v>
                </c:pt>
                <c:pt idx="13988">
                  <c:v>8njuJw-LV7Y</c:v>
                </c:pt>
                <c:pt idx="13989">
                  <c:v>M7mk3tVS6ow</c:v>
                </c:pt>
                <c:pt idx="13990">
                  <c:v>0gKk_JQkMIY</c:v>
                </c:pt>
                <c:pt idx="13991">
                  <c:v>uvdTx6YMKBA</c:v>
                </c:pt>
                <c:pt idx="13992">
                  <c:v>lTCetELrWvo</c:v>
                </c:pt>
                <c:pt idx="13993">
                  <c:v>Fv5ufmVxOi8</c:v>
                </c:pt>
                <c:pt idx="13994">
                  <c:v>BMRhVNC1GOM</c:v>
                </c:pt>
                <c:pt idx="13995">
                  <c:v>vP8fmkyY3sA</c:v>
                </c:pt>
                <c:pt idx="13996">
                  <c:v>2OSjL2U52Hk</c:v>
                </c:pt>
                <c:pt idx="13997">
                  <c:v>XWdiAshm6k4</c:v>
                </c:pt>
                <c:pt idx="13998">
                  <c:v>PL_7NLCDqek</c:v>
                </c:pt>
                <c:pt idx="13999">
                  <c:v>-7ge2A8bRr4</c:v>
                </c:pt>
                <c:pt idx="14000">
                  <c:v>rnGfXMas1ko</c:v>
                </c:pt>
                <c:pt idx="14001">
                  <c:v>EMgKa12BYtQ</c:v>
                </c:pt>
                <c:pt idx="14002">
                  <c:v>snTnQ5IV7vA</c:v>
                </c:pt>
                <c:pt idx="14003">
                  <c:v>k6lXf_YuynE</c:v>
                </c:pt>
                <c:pt idx="14004">
                  <c:v>ZrVBEcZz4oM</c:v>
                </c:pt>
                <c:pt idx="14005">
                  <c:v>MnVJ_wBpZmg</c:v>
                </c:pt>
                <c:pt idx="14006">
                  <c:v>33bO69rUwk0</c:v>
                </c:pt>
                <c:pt idx="14007">
                  <c:v>wci7R7spK-k</c:v>
                </c:pt>
                <c:pt idx="14008">
                  <c:v>2eGvuYv5scc</c:v>
                </c:pt>
                <c:pt idx="14009">
                  <c:v>PXzVdXXYsjY</c:v>
                </c:pt>
                <c:pt idx="14010">
                  <c:v>f2GeSskSsy8</c:v>
                </c:pt>
                <c:pt idx="14011">
                  <c:v>QDsZ3HP3xdk</c:v>
                </c:pt>
                <c:pt idx="14012">
                  <c:v>3pdPBVRVON4</c:v>
                </c:pt>
                <c:pt idx="14013">
                  <c:v>13zgNDLHfyk</c:v>
                </c:pt>
                <c:pt idx="14014">
                  <c:v>hUJGGABc1mg</c:v>
                </c:pt>
                <c:pt idx="14015">
                  <c:v>JXdzfdLsdSE</c:v>
                </c:pt>
                <c:pt idx="14016">
                  <c:v>9wts-7nihUU</c:v>
                </c:pt>
                <c:pt idx="14017">
                  <c:v>c_aqnGYhxEM</c:v>
                </c:pt>
                <c:pt idx="14018">
                  <c:v>NTiSvK7c810</c:v>
                </c:pt>
                <c:pt idx="14019">
                  <c:v>7PL4B9CFA4c</c:v>
                </c:pt>
                <c:pt idx="14020">
                  <c:v>9CWGIOWvsMc</c:v>
                </c:pt>
                <c:pt idx="14021">
                  <c:v>guVzBC1CKNQ</c:v>
                </c:pt>
                <c:pt idx="14022">
                  <c:v>FTQnR4BC_BI</c:v>
                </c:pt>
                <c:pt idx="14023">
                  <c:v>p35aF4WBn1o</c:v>
                </c:pt>
                <c:pt idx="14024">
                  <c:v>EJ8LI8bF5ho</c:v>
                </c:pt>
                <c:pt idx="14025">
                  <c:v>jMsCz4JU8q0</c:v>
                </c:pt>
                <c:pt idx="14026">
                  <c:v>ZGgWlec-82s</c:v>
                </c:pt>
                <c:pt idx="14027">
                  <c:v>bCKx-WSmYtA</c:v>
                </c:pt>
                <c:pt idx="14028">
                  <c:v>ZrqhD7hFQmQ</c:v>
                </c:pt>
                <c:pt idx="14029">
                  <c:v>Bj7D2crmi1I</c:v>
                </c:pt>
                <c:pt idx="14030">
                  <c:v>KarUOTNkwhE</c:v>
                </c:pt>
                <c:pt idx="14031">
                  <c:v>V3xkZ8DV8v0</c:v>
                </c:pt>
                <c:pt idx="14032">
                  <c:v>ZQk6kHU03x8</c:v>
                </c:pt>
                <c:pt idx="14033">
                  <c:v>YSZvpN14VL8</c:v>
                </c:pt>
                <c:pt idx="14034">
                  <c:v>25AhGkLfP-Y</c:v>
                </c:pt>
                <c:pt idx="14035">
                  <c:v>e_SV4g7dYBY</c:v>
                </c:pt>
                <c:pt idx="14036">
                  <c:v>zk9HAy2vlbc</c:v>
                </c:pt>
                <c:pt idx="14037">
                  <c:v>LMuNJ9XdG7k</c:v>
                </c:pt>
                <c:pt idx="14038">
                  <c:v>I-GCE56uoQE</c:v>
                </c:pt>
                <c:pt idx="14039">
                  <c:v>RiyHPI3apgw</c:v>
                </c:pt>
                <c:pt idx="14040">
                  <c:v>ckSOYdV60fc</c:v>
                </c:pt>
                <c:pt idx="14041">
                  <c:v>aJlDr_z4MqU</c:v>
                </c:pt>
                <c:pt idx="14042">
                  <c:v>EBQO2SYkyuk</c:v>
                </c:pt>
                <c:pt idx="14043">
                  <c:v>T4NcYP71m6w</c:v>
                </c:pt>
                <c:pt idx="14044">
                  <c:v>qQo69YciSNQ</c:v>
                </c:pt>
                <c:pt idx="14045">
                  <c:v>JF_y-hMSe5c</c:v>
                </c:pt>
                <c:pt idx="14046">
                  <c:v>2iyAaJ7SX9M</c:v>
                </c:pt>
                <c:pt idx="14047">
                  <c:v>RqJHBEtc-gQ</c:v>
                </c:pt>
                <c:pt idx="14048">
                  <c:v>IttYcFEJvA0</c:v>
                </c:pt>
                <c:pt idx="14049">
                  <c:v>AMqicimKMxI</c:v>
                </c:pt>
                <c:pt idx="14050">
                  <c:v>MZqOW5g4SOg</c:v>
                </c:pt>
                <c:pt idx="14051">
                  <c:v>LxxVsSFTR1o</c:v>
                </c:pt>
                <c:pt idx="14052">
                  <c:v>bnaPRQbwYJI</c:v>
                </c:pt>
                <c:pt idx="14053">
                  <c:v>oX9X8XY4IcY</c:v>
                </c:pt>
                <c:pt idx="14054">
                  <c:v>7oFmPlfCzp8</c:v>
                </c:pt>
                <c:pt idx="14055">
                  <c:v>jrfmT77cSUo</c:v>
                </c:pt>
                <c:pt idx="14056">
                  <c:v>iV-IXbKTkz4</c:v>
                </c:pt>
                <c:pt idx="14057">
                  <c:v>O36AYXXotIg</c:v>
                </c:pt>
                <c:pt idx="14058">
                  <c:v>nGS465pqJw4</c:v>
                </c:pt>
                <c:pt idx="14059">
                  <c:v>x25OZdUKJ6s</c:v>
                </c:pt>
                <c:pt idx="14060">
                  <c:v>D7nuNDiTXgs</c:v>
                </c:pt>
                <c:pt idx="14061">
                  <c:v>B7Bm3GN4mdw</c:v>
                </c:pt>
                <c:pt idx="14062">
                  <c:v>x5GcmIaZ5eI</c:v>
                </c:pt>
                <c:pt idx="14063">
                  <c:v>7fb1B_MKYC0</c:v>
                </c:pt>
                <c:pt idx="14064">
                  <c:v>vhHwKF1EnWg</c:v>
                </c:pt>
                <c:pt idx="14065">
                  <c:v>tddNGGrhjTU</c:v>
                </c:pt>
                <c:pt idx="14066">
                  <c:v>PwIhzxTVnVE</c:v>
                </c:pt>
                <c:pt idx="14067">
                  <c:v>K-48EF15nVU</c:v>
                </c:pt>
                <c:pt idx="14068">
                  <c:v>OViua0ZxgIc</c:v>
                </c:pt>
                <c:pt idx="14069">
                  <c:v>9s1jd9u5uIs</c:v>
                </c:pt>
                <c:pt idx="14070">
                  <c:v>BhSiEV3uhBs</c:v>
                </c:pt>
                <c:pt idx="14071">
                  <c:v>1S9Vdt25kZU</c:v>
                </c:pt>
                <c:pt idx="14072">
                  <c:v>BLP-e2h1-MU</c:v>
                </c:pt>
                <c:pt idx="14073">
                  <c:v>eMYXym-4MJ0</c:v>
                </c:pt>
                <c:pt idx="14074">
                  <c:v>K1Fn8UkN18o</c:v>
                </c:pt>
                <c:pt idx="14075">
                  <c:v>xAmikXH_zdE</c:v>
                </c:pt>
                <c:pt idx="14076">
                  <c:v>snHS6Nwf15c</c:v>
                </c:pt>
                <c:pt idx="14077">
                  <c:v>OMgGT4f6as4</c:v>
                </c:pt>
                <c:pt idx="14078">
                  <c:v>7ZfzoUwPkXc</c:v>
                </c:pt>
                <c:pt idx="14079">
                  <c:v>nHbpRwEhE7o</c:v>
                </c:pt>
                <c:pt idx="14080">
                  <c:v>jjn26SndxBM</c:v>
                </c:pt>
                <c:pt idx="14081">
                  <c:v>zwwfogoWVIA</c:v>
                </c:pt>
                <c:pt idx="14082">
                  <c:v>Kw3bNl3032Y</c:v>
                </c:pt>
                <c:pt idx="14083">
                  <c:v>iFgXT21LOl8</c:v>
                </c:pt>
                <c:pt idx="14084">
                  <c:v>1-ZhOClJO-w</c:v>
                </c:pt>
                <c:pt idx="14085">
                  <c:v>ZscgrAjqcYk</c:v>
                </c:pt>
                <c:pt idx="14086">
                  <c:v>d8ZO47wXPTA</c:v>
                </c:pt>
                <c:pt idx="14087">
                  <c:v>SyJpE3WiNEE</c:v>
                </c:pt>
                <c:pt idx="14088">
                  <c:v>ndp2u2F0t1g</c:v>
                </c:pt>
                <c:pt idx="14089">
                  <c:v>PclVRXWmhAY</c:v>
                </c:pt>
                <c:pt idx="14090">
                  <c:v>7dIL5OAtb_E</c:v>
                </c:pt>
                <c:pt idx="14091">
                  <c:v>sJVLaui75iI</c:v>
                </c:pt>
                <c:pt idx="14092">
                  <c:v>rX1qck58UVs</c:v>
                </c:pt>
                <c:pt idx="14093">
                  <c:v>Y1vwPVnDgM8</c:v>
                </c:pt>
                <c:pt idx="14094">
                  <c:v>uuWJIsTZzPk</c:v>
                </c:pt>
                <c:pt idx="14095">
                  <c:v>hBqY6ZFPRQA</c:v>
                </c:pt>
                <c:pt idx="14096">
                  <c:v>2ThBomFqb04</c:v>
                </c:pt>
                <c:pt idx="14097">
                  <c:v>VYpaNx5t6J8</c:v>
                </c:pt>
                <c:pt idx="14098">
                  <c:v>IVdMWzrwtvo</c:v>
                </c:pt>
                <c:pt idx="14099">
                  <c:v>UdGQON7u9cQ</c:v>
                </c:pt>
                <c:pt idx="14100">
                  <c:v>iHisMxMZwDI</c:v>
                </c:pt>
                <c:pt idx="14101">
                  <c:v>NCJE9r2V9Tg</c:v>
                </c:pt>
                <c:pt idx="14102">
                  <c:v>Lsr1OG9NJUQ</c:v>
                </c:pt>
                <c:pt idx="14103">
                  <c:v>DSLGz3UwAa0</c:v>
                </c:pt>
                <c:pt idx="14104">
                  <c:v>iABlo-V031k</c:v>
                </c:pt>
                <c:pt idx="14105">
                  <c:v>yaWDiSuD3CY</c:v>
                </c:pt>
                <c:pt idx="14106">
                  <c:v>7kKz5SCskq0</c:v>
                </c:pt>
                <c:pt idx="14107">
                  <c:v>Lt46fYe7ul4</c:v>
                </c:pt>
                <c:pt idx="14108">
                  <c:v>eWhEN936nnU</c:v>
                </c:pt>
                <c:pt idx="14109">
                  <c:v>C31XVeWaMWY</c:v>
                </c:pt>
                <c:pt idx="14110">
                  <c:v>8PggI9q42Fk</c:v>
                </c:pt>
                <c:pt idx="14111">
                  <c:v>dVhNi_jZ820</c:v>
                </c:pt>
                <c:pt idx="14112">
                  <c:v>5NksokyGX3o</c:v>
                </c:pt>
                <c:pt idx="14113">
                  <c:v>VHHwaO1JZPQ</c:v>
                </c:pt>
                <c:pt idx="14114">
                  <c:v>bH81MrjYZDs</c:v>
                </c:pt>
                <c:pt idx="14115">
                  <c:v>U3vOQIOTa9I</c:v>
                </c:pt>
                <c:pt idx="14116">
                  <c:v>VwV-c2qwNoM</c:v>
                </c:pt>
                <c:pt idx="14117">
                  <c:v>ULKaHSYU-SI</c:v>
                </c:pt>
                <c:pt idx="14118">
                  <c:v>QRSqwRwtRMk</c:v>
                </c:pt>
                <c:pt idx="14119">
                  <c:v>HQUWWJ2Ch6Y</c:v>
                </c:pt>
                <c:pt idx="14120">
                  <c:v>RMIpeQHkexE</c:v>
                </c:pt>
                <c:pt idx="14121">
                  <c:v>O7xSGDIPgVk</c:v>
                </c:pt>
                <c:pt idx="14122">
                  <c:v>t9ErAFXrurQ</c:v>
                </c:pt>
                <c:pt idx="14123">
                  <c:v>388JgZwBGaQ</c:v>
                </c:pt>
                <c:pt idx="14124">
                  <c:v>OvdgydP4O_o</c:v>
                </c:pt>
                <c:pt idx="14125">
                  <c:v>aF1nFm3r_pk</c:v>
                </c:pt>
                <c:pt idx="14126">
                  <c:v>Y2qlGTG2Q1Y</c:v>
                </c:pt>
                <c:pt idx="14127">
                  <c:v>t8LYfs7yK0I</c:v>
                </c:pt>
                <c:pt idx="14128">
                  <c:v>LuIb0Izasis</c:v>
                </c:pt>
                <c:pt idx="14129">
                  <c:v>eE8owo80brU</c:v>
                </c:pt>
                <c:pt idx="14130">
                  <c:v>rr8qh2B_oX0</c:v>
                </c:pt>
                <c:pt idx="14131">
                  <c:v>qZUY4e53pMM</c:v>
                </c:pt>
                <c:pt idx="14132">
                  <c:v>_Pvu7Ayiiyg</c:v>
                </c:pt>
                <c:pt idx="14133">
                  <c:v>C8EykP6KbG0</c:v>
                </c:pt>
                <c:pt idx="14134">
                  <c:v>FBRtGbJZpqs</c:v>
                </c:pt>
                <c:pt idx="14135">
                  <c:v>NxQaVoDhiNs</c:v>
                </c:pt>
                <c:pt idx="14136">
                  <c:v>QHxgamOL3No</c:v>
                </c:pt>
                <c:pt idx="14137">
                  <c:v>mhV_vlCc2y8</c:v>
                </c:pt>
                <c:pt idx="14138">
                  <c:v>H7OKwy1l0Jk</c:v>
                </c:pt>
                <c:pt idx="14139">
                  <c:v>pARwtWh3cC4</c:v>
                </c:pt>
                <c:pt idx="14140">
                  <c:v>MD84BFhikMQ</c:v>
                </c:pt>
                <c:pt idx="14141">
                  <c:v>CqzKzeCZzyA</c:v>
                </c:pt>
                <c:pt idx="14142">
                  <c:v>gwSGUosPbvc</c:v>
                </c:pt>
                <c:pt idx="14143">
                  <c:v>1Px_NmoK3Ew</c:v>
                </c:pt>
                <c:pt idx="14144">
                  <c:v>b9hxf_bJfLk</c:v>
                </c:pt>
                <c:pt idx="14145">
                  <c:v>xTpm58ztqEY</c:v>
                </c:pt>
                <c:pt idx="14146">
                  <c:v>Z0rRym-8ANk</c:v>
                </c:pt>
                <c:pt idx="14147">
                  <c:v>eARKYQVn8rU</c:v>
                </c:pt>
                <c:pt idx="14148">
                  <c:v>IhayTDC4GTQ</c:v>
                </c:pt>
                <c:pt idx="14149">
                  <c:v>cEAR5uSjvgE</c:v>
                </c:pt>
                <c:pt idx="14150">
                  <c:v>ygPt_uW8JEY</c:v>
                </c:pt>
                <c:pt idx="14151">
                  <c:v>w6ioUtlunns</c:v>
                </c:pt>
                <c:pt idx="14152">
                  <c:v>kZg0checsDA</c:v>
                </c:pt>
                <c:pt idx="14153">
                  <c:v>bJjZfPGlUWg</c:v>
                </c:pt>
                <c:pt idx="14154">
                  <c:v>M3ha79NJcnk</c:v>
                </c:pt>
                <c:pt idx="14155">
                  <c:v>Bg_jvPZkYYg</c:v>
                </c:pt>
                <c:pt idx="14156">
                  <c:v>mMJBAvHAEEM</c:v>
                </c:pt>
                <c:pt idx="14157">
                  <c:v>2p1oQYMoFhs</c:v>
                </c:pt>
                <c:pt idx="14158">
                  <c:v>j_qs6DgfKD0</c:v>
                </c:pt>
                <c:pt idx="14159">
                  <c:v>XzFklNfsaTs</c:v>
                </c:pt>
                <c:pt idx="14160">
                  <c:v>hQ0RcaSylhs</c:v>
                </c:pt>
                <c:pt idx="14161">
                  <c:v>jFqZjxHGBm4</c:v>
                </c:pt>
                <c:pt idx="14162">
                  <c:v>IrAuNeyMvHk</c:v>
                </c:pt>
                <c:pt idx="14163">
                  <c:v>zFUR86FIfFU</c:v>
                </c:pt>
                <c:pt idx="14164">
                  <c:v>pbXtBV2JBhI</c:v>
                </c:pt>
                <c:pt idx="14165">
                  <c:v>C0kD2LTgMI0</c:v>
                </c:pt>
                <c:pt idx="14166">
                  <c:v>4g4BYRZxpfc</c:v>
                </c:pt>
                <c:pt idx="14167">
                  <c:v>v5xH-g5IHIE</c:v>
                </c:pt>
                <c:pt idx="14168">
                  <c:v>uHylm6XJYXg</c:v>
                </c:pt>
                <c:pt idx="14169">
                  <c:v>ueNftSryPP8</c:v>
                </c:pt>
                <c:pt idx="14170">
                  <c:v>DWe1fO3x6k0</c:v>
                </c:pt>
                <c:pt idx="14171">
                  <c:v>aqC77foBQVI</c:v>
                </c:pt>
                <c:pt idx="14172">
                  <c:v>E258a2cNLf4</c:v>
                </c:pt>
                <c:pt idx="14173">
                  <c:v>ozYeuE6vrE8</c:v>
                </c:pt>
                <c:pt idx="14174">
                  <c:v>YN6Wk4lUMGo</c:v>
                </c:pt>
                <c:pt idx="14175">
                  <c:v>B1PQLwrtdvo</c:v>
                </c:pt>
                <c:pt idx="14176">
                  <c:v>ia51AwuA6u0</c:v>
                </c:pt>
                <c:pt idx="14177">
                  <c:v>_QYSDjAvLmY</c:v>
                </c:pt>
                <c:pt idx="14178">
                  <c:v>CEUFY9k15_E</c:v>
                </c:pt>
                <c:pt idx="14179">
                  <c:v>Lf7dzFCqfmU</c:v>
                </c:pt>
                <c:pt idx="14180">
                  <c:v>OFawo8koz8E</c:v>
                </c:pt>
                <c:pt idx="14181">
                  <c:v>yCek228myCw</c:v>
                </c:pt>
                <c:pt idx="14182">
                  <c:v>tCxxoTuey04</c:v>
                </c:pt>
                <c:pt idx="14183">
                  <c:v>4BV87Ae4sRA</c:v>
                </c:pt>
                <c:pt idx="14184">
                  <c:v>WcBaq5flLUc</c:v>
                </c:pt>
                <c:pt idx="14185">
                  <c:v>BsFbiOksHrQ</c:v>
                </c:pt>
                <c:pt idx="14186">
                  <c:v>3ufQ1PtCThg</c:v>
                </c:pt>
                <c:pt idx="14187">
                  <c:v>Z8fgikLjGnk</c:v>
                </c:pt>
                <c:pt idx="14188">
                  <c:v>zvWmYsEvZJo</c:v>
                </c:pt>
                <c:pt idx="14189">
                  <c:v>OzpPSDB-6iY</c:v>
                </c:pt>
                <c:pt idx="14190">
                  <c:v>Wkf61IKHHKU</c:v>
                </c:pt>
                <c:pt idx="14191">
                  <c:v>WhKbxViySLI</c:v>
                </c:pt>
                <c:pt idx="14192">
                  <c:v>XxH5yqVr6PE</c:v>
                </c:pt>
                <c:pt idx="14193">
                  <c:v>FdXT4z_YrKs</c:v>
                </c:pt>
                <c:pt idx="14194">
                  <c:v>M_j-xlqo6W0</c:v>
                </c:pt>
                <c:pt idx="14195">
                  <c:v>KZcwOlj3SGU</c:v>
                </c:pt>
                <c:pt idx="14196">
                  <c:v>n_ZY_nRjNSg</c:v>
                </c:pt>
                <c:pt idx="14197">
                  <c:v>kf6M9Qumyf4</c:v>
                </c:pt>
                <c:pt idx="14198">
                  <c:v>GDKIIbrAfaw</c:v>
                </c:pt>
                <c:pt idx="14199">
                  <c:v>RkHWRWBbxaw</c:v>
                </c:pt>
                <c:pt idx="14200">
                  <c:v>inc6M4qe-8o</c:v>
                </c:pt>
                <c:pt idx="14201">
                  <c:v>BjaEca-Oa_Y</c:v>
                </c:pt>
                <c:pt idx="14202">
                  <c:v>0KsC50OJmNw</c:v>
                </c:pt>
                <c:pt idx="14203">
                  <c:v>WEkOOtmxTSo</c:v>
                </c:pt>
                <c:pt idx="14204">
                  <c:v>C6p3u3sTd9U</c:v>
                </c:pt>
                <c:pt idx="14205">
                  <c:v>tAQOYR3xtPY</c:v>
                </c:pt>
                <c:pt idx="14206">
                  <c:v>Rj27RuEYMys</c:v>
                </c:pt>
                <c:pt idx="14207">
                  <c:v>OwcwdU1DumE</c:v>
                </c:pt>
                <c:pt idx="14208">
                  <c:v>AvRZ6AHK_sI</c:v>
                </c:pt>
                <c:pt idx="14209">
                  <c:v>HoFoELTR6qY</c:v>
                </c:pt>
                <c:pt idx="14210">
                  <c:v>5_qQRsvyZG4</c:v>
                </c:pt>
                <c:pt idx="14211">
                  <c:v>aFleYBC4cm4</c:v>
                </c:pt>
                <c:pt idx="14212">
                  <c:v>DMqtRSr3Nck</c:v>
                </c:pt>
                <c:pt idx="14213">
                  <c:v>5AX36aYgzDE</c:v>
                </c:pt>
                <c:pt idx="14214">
                  <c:v>vlEPpQhHXlU</c:v>
                </c:pt>
                <c:pt idx="14215">
                  <c:v>OIStC2YJyxk</c:v>
                </c:pt>
                <c:pt idx="14216">
                  <c:v>7_VtZc3VqmU</c:v>
                </c:pt>
                <c:pt idx="14217">
                  <c:v>V6aM41BYNTU</c:v>
                </c:pt>
                <c:pt idx="14218">
                  <c:v>mjIi2H6al5Q</c:v>
                </c:pt>
                <c:pt idx="14219">
                  <c:v>tMWpn3em3_Y</c:v>
                </c:pt>
                <c:pt idx="14220">
                  <c:v>nacCsOW-IrI</c:v>
                </c:pt>
                <c:pt idx="14221">
                  <c:v>jJbULEbQyTM</c:v>
                </c:pt>
                <c:pt idx="14222">
                  <c:v>B6yA2nUqO3A</c:v>
                </c:pt>
                <c:pt idx="14223">
                  <c:v>PRmkLLhEsOc</c:v>
                </c:pt>
                <c:pt idx="14224">
                  <c:v>hjxm--S4cwQ</c:v>
                </c:pt>
                <c:pt idx="14225">
                  <c:v>drh2T_ogx6c</c:v>
                </c:pt>
                <c:pt idx="14226">
                  <c:v>62-VUSiissc</c:v>
                </c:pt>
                <c:pt idx="14227">
                  <c:v>H6Pw4UiL23A</c:v>
                </c:pt>
                <c:pt idx="14228">
                  <c:v>4uKE_VdhEq4</c:v>
                </c:pt>
                <c:pt idx="14229">
                  <c:v>ZXyEI5IvLFA</c:v>
                </c:pt>
                <c:pt idx="14230">
                  <c:v>SJUBculeEiM</c:v>
                </c:pt>
                <c:pt idx="14231">
                  <c:v>JflN59pba0M</c:v>
                </c:pt>
                <c:pt idx="14232">
                  <c:v>Rl4jV5orp0A</c:v>
                </c:pt>
                <c:pt idx="14233">
                  <c:v>foruCNGpRq4</c:v>
                </c:pt>
                <c:pt idx="14234">
                  <c:v>labueHUmNFA</c:v>
                </c:pt>
                <c:pt idx="14235">
                  <c:v>Mcpkefljixo</c:v>
                </c:pt>
                <c:pt idx="14236">
                  <c:v>AxixTGySuJ0</c:v>
                </c:pt>
                <c:pt idx="14237">
                  <c:v>hirWrQNzd9A</c:v>
                </c:pt>
                <c:pt idx="14238">
                  <c:v>YOcQwEmBOoI</c:v>
                </c:pt>
                <c:pt idx="14239">
                  <c:v>RKFEYBdS6Bo</c:v>
                </c:pt>
                <c:pt idx="14240">
                  <c:v>xSjWm8akvYs</c:v>
                </c:pt>
                <c:pt idx="14241">
                  <c:v>QJUK0N2R0oU</c:v>
                </c:pt>
                <c:pt idx="14242">
                  <c:v>Kx-N7y9g7vc</c:v>
                </c:pt>
                <c:pt idx="14243">
                  <c:v>9Fg_C0In88g</c:v>
                </c:pt>
                <c:pt idx="14244">
                  <c:v>9GN7Bi0jP0E</c:v>
                </c:pt>
                <c:pt idx="14245">
                  <c:v>v65uMBNgQWA</c:v>
                </c:pt>
                <c:pt idx="14246">
                  <c:v>tADexA23MnM</c:v>
                </c:pt>
                <c:pt idx="14247">
                  <c:v>PPDnRyJw6FA</c:v>
                </c:pt>
                <c:pt idx="14248">
                  <c:v>SAMSxQfdn8Y</c:v>
                </c:pt>
                <c:pt idx="14249">
                  <c:v>ZYw6XBwKK1o</c:v>
                </c:pt>
                <c:pt idx="14250">
                  <c:v>yNRBUx6_iA4</c:v>
                </c:pt>
                <c:pt idx="14251">
                  <c:v>fqJN1TmjRaY</c:v>
                </c:pt>
                <c:pt idx="14252">
                  <c:v>EL80F2GD8yQ</c:v>
                </c:pt>
                <c:pt idx="14253">
                  <c:v>DFiZP8exhKY</c:v>
                </c:pt>
                <c:pt idx="14254">
                  <c:v>mkB7zQHlKgw</c:v>
                </c:pt>
                <c:pt idx="14255">
                  <c:v>ltJFuOmcrQk</c:v>
                </c:pt>
                <c:pt idx="14256">
                  <c:v>CzGCb6b_Uu0</c:v>
                </c:pt>
                <c:pt idx="14257">
                  <c:v>tnS7uKdBxZY</c:v>
                </c:pt>
                <c:pt idx="14258">
                  <c:v>zNG-ePrteA8</c:v>
                </c:pt>
                <c:pt idx="14259">
                  <c:v>4sRlB99RtB8</c:v>
                </c:pt>
                <c:pt idx="14260">
                  <c:v>zHu0SihTXOE</c:v>
                </c:pt>
                <c:pt idx="14261">
                  <c:v>L4m35XodZWU</c:v>
                </c:pt>
                <c:pt idx="14262">
                  <c:v>HsmDe0KNyLw</c:v>
                </c:pt>
                <c:pt idx="14263">
                  <c:v>hRY8yZnBsjo</c:v>
                </c:pt>
                <c:pt idx="14264">
                  <c:v>R_PvsjjXRz8</c:v>
                </c:pt>
                <c:pt idx="14265">
                  <c:v>_5zMOMOHgL4</c:v>
                </c:pt>
                <c:pt idx="14266">
                  <c:v>56zxKLA0SuQ</c:v>
                </c:pt>
                <c:pt idx="14267">
                  <c:v>G8kVoIdgRTI</c:v>
                </c:pt>
                <c:pt idx="14268">
                  <c:v>x-fxqw88ORQ</c:v>
                </c:pt>
                <c:pt idx="14269">
                  <c:v>ZwaGPPSydFw</c:v>
                </c:pt>
                <c:pt idx="14270">
                  <c:v>FN479NZ1ZeY</c:v>
                </c:pt>
                <c:pt idx="14271">
                  <c:v>DatlhoFlJU4</c:v>
                </c:pt>
                <c:pt idx="14272">
                  <c:v>Me-i41QBAh8</c:v>
                </c:pt>
                <c:pt idx="14273">
                  <c:v>V4nICKJZS-A</c:v>
                </c:pt>
                <c:pt idx="14274">
                  <c:v>3csborM_yG8</c:v>
                </c:pt>
                <c:pt idx="14275">
                  <c:v>8CnBp3hjzLk</c:v>
                </c:pt>
                <c:pt idx="14276">
                  <c:v>YNBfxnHBrJs</c:v>
                </c:pt>
                <c:pt idx="14277">
                  <c:v>21ty2YFj2AA</c:v>
                </c:pt>
                <c:pt idx="14278">
                  <c:v>ZjKqwFZT_w8</c:v>
                </c:pt>
                <c:pt idx="14279">
                  <c:v>ROs1bSmKHP4</c:v>
                </c:pt>
                <c:pt idx="14280">
                  <c:v>IuEldTVhvb0</c:v>
                </c:pt>
                <c:pt idx="14281">
                  <c:v>IZX8zw4-x1g</c:v>
                </c:pt>
                <c:pt idx="14282">
                  <c:v>l-IQiReNojA</c:v>
                </c:pt>
                <c:pt idx="14283">
                  <c:v>iO4CVmv-9H4</c:v>
                </c:pt>
                <c:pt idx="14284">
                  <c:v>1orvYyRDeF4</c:v>
                </c:pt>
                <c:pt idx="14285">
                  <c:v>H12C8PpRRig</c:v>
                </c:pt>
                <c:pt idx="14286">
                  <c:v>zS9kqVDp_l0</c:v>
                </c:pt>
                <c:pt idx="14287">
                  <c:v>d4ETDHTYwis</c:v>
                </c:pt>
                <c:pt idx="14288">
                  <c:v>l4NBaD8-sEc</c:v>
                </c:pt>
                <c:pt idx="14289">
                  <c:v>mGMD9SeDFok</c:v>
                </c:pt>
                <c:pt idx="14290">
                  <c:v>eHa_xTXZtxs</c:v>
                </c:pt>
                <c:pt idx="14291">
                  <c:v>TiZMTRi38eA</c:v>
                </c:pt>
                <c:pt idx="14292">
                  <c:v>F6OzZyRL9nA</c:v>
                </c:pt>
                <c:pt idx="14293">
                  <c:v>t9Ot-QhzX_0</c:v>
                </c:pt>
                <c:pt idx="14294">
                  <c:v>TtiLD-h_HgM</c:v>
                </c:pt>
                <c:pt idx="14295">
                  <c:v>6NzR-BiNxlw</c:v>
                </c:pt>
                <c:pt idx="14296">
                  <c:v>S32NP0KPP2A</c:v>
                </c:pt>
                <c:pt idx="14297">
                  <c:v>91Ad9mQsGKU</c:v>
                </c:pt>
                <c:pt idx="14298">
                  <c:v>EWOG8mFTBvI</c:v>
                </c:pt>
                <c:pt idx="14299">
                  <c:v>B6pbB505afc</c:v>
                </c:pt>
                <c:pt idx="14300">
                  <c:v>4L2HKtsuRdQ</c:v>
                </c:pt>
                <c:pt idx="14301">
                  <c:v>b8V_5KGyLr0</c:v>
                </c:pt>
                <c:pt idx="14302">
                  <c:v>K_HG7Ut_8UM</c:v>
                </c:pt>
                <c:pt idx="14303">
                  <c:v>OCExim0LXOs</c:v>
                </c:pt>
                <c:pt idx="14304">
                  <c:v>i6APC4h5-xQ</c:v>
                </c:pt>
                <c:pt idx="14305">
                  <c:v>gp_2aE9QVIQ</c:v>
                </c:pt>
                <c:pt idx="14306">
                  <c:v>VQGnojb6z2g</c:v>
                </c:pt>
                <c:pt idx="14307">
                  <c:v>3kG7dEdRhKs</c:v>
                </c:pt>
                <c:pt idx="14308">
                  <c:v>FRseCiZIwnE</c:v>
                </c:pt>
                <c:pt idx="14309">
                  <c:v>dsNSL3vuLck</c:v>
                </c:pt>
                <c:pt idx="14310">
                  <c:v>VydHXaHoEGU</c:v>
                </c:pt>
                <c:pt idx="14311">
                  <c:v>5kpMzcuBoPY</c:v>
                </c:pt>
                <c:pt idx="14312">
                  <c:v>Y_Sty9DH1gg</c:v>
                </c:pt>
                <c:pt idx="14313">
                  <c:v>zVtDaUn6iYg</c:v>
                </c:pt>
                <c:pt idx="14314">
                  <c:v>6CUPz0mKxMQ</c:v>
                </c:pt>
                <c:pt idx="14315">
                  <c:v>FmqbooWjTTw</c:v>
                </c:pt>
                <c:pt idx="14316">
                  <c:v>ML3OD-ihsfg</c:v>
                </c:pt>
                <c:pt idx="14317">
                  <c:v>waC2m4XdR2Y</c:v>
                </c:pt>
                <c:pt idx="14318">
                  <c:v>Sw7D8uM1xCU</c:v>
                </c:pt>
                <c:pt idx="14319">
                  <c:v>PifIZzPgDm8</c:v>
                </c:pt>
                <c:pt idx="14320">
                  <c:v>r6Y91UxWXm8</c:v>
                </c:pt>
                <c:pt idx="14321">
                  <c:v>NvVfuWaqGAA</c:v>
                </c:pt>
                <c:pt idx="14322">
                  <c:v>RkDQw9MTuuU</c:v>
                </c:pt>
                <c:pt idx="14323">
                  <c:v>_VJJ58M85_0</c:v>
                </c:pt>
                <c:pt idx="14324">
                  <c:v>GJ-gDWTcpgw</c:v>
                </c:pt>
                <c:pt idx="14325">
                  <c:v>HUFqa2u9UO8</c:v>
                </c:pt>
                <c:pt idx="14326">
                  <c:v>nX8ZaFDegkA</c:v>
                </c:pt>
                <c:pt idx="14327">
                  <c:v>LK-AVukXsLg</c:v>
                </c:pt>
                <c:pt idx="14328">
                  <c:v>Hi3ZRhGekNg</c:v>
                </c:pt>
                <c:pt idx="14329">
                  <c:v>VFQADXhnR_0</c:v>
                </c:pt>
                <c:pt idx="14330">
                  <c:v>KzSU8XD5EcU</c:v>
                </c:pt>
                <c:pt idx="14331">
                  <c:v>975d0ssVXpQ</c:v>
                </c:pt>
                <c:pt idx="14332">
                  <c:v>lOYiTyNNKHg</c:v>
                </c:pt>
                <c:pt idx="14333">
                  <c:v>ifqJNMRupEU</c:v>
                </c:pt>
                <c:pt idx="14334">
                  <c:v>Ny_-eMpu95Q</c:v>
                </c:pt>
                <c:pt idx="14335">
                  <c:v>zgGEEX16esE</c:v>
                </c:pt>
                <c:pt idx="14336">
                  <c:v>c3sEfMj8vh0</c:v>
                </c:pt>
                <c:pt idx="14337">
                  <c:v>IpjcLFm6gVU</c:v>
                </c:pt>
                <c:pt idx="14338">
                  <c:v>f4HHcWRyhwQ</c:v>
                </c:pt>
                <c:pt idx="14339">
                  <c:v>rD15euul6jU</c:v>
                </c:pt>
                <c:pt idx="14340">
                  <c:v>HApQfQXoCp4</c:v>
                </c:pt>
                <c:pt idx="14341">
                  <c:v>5D-_zcTIH08</c:v>
                </c:pt>
                <c:pt idx="14342">
                  <c:v>smiKwAziYJo</c:v>
                </c:pt>
                <c:pt idx="14343">
                  <c:v>lsrarJcq81I</c:v>
                </c:pt>
                <c:pt idx="14344">
                  <c:v>Q7nCPXk8HI0</c:v>
                </c:pt>
                <c:pt idx="14345">
                  <c:v>fVT2KQ9EpRk</c:v>
                </c:pt>
                <c:pt idx="14346">
                  <c:v>MdLGgDghefI</c:v>
                </c:pt>
                <c:pt idx="14347">
                  <c:v>qSBh8B996mw</c:v>
                </c:pt>
                <c:pt idx="14348">
                  <c:v>gkZlayGS5R4</c:v>
                </c:pt>
                <c:pt idx="14349">
                  <c:v>vlSysBzSnuE</c:v>
                </c:pt>
                <c:pt idx="14350">
                  <c:v>IOaJkXPJxcA</c:v>
                </c:pt>
                <c:pt idx="14351">
                  <c:v>SAgefc31X2w</c:v>
                </c:pt>
                <c:pt idx="14352">
                  <c:v>XQ9B5iVkgPQ</c:v>
                </c:pt>
                <c:pt idx="14353">
                  <c:v>Jsf-2w9THuI</c:v>
                </c:pt>
                <c:pt idx="14354">
                  <c:v>0t3xV2TfM6o</c:v>
                </c:pt>
                <c:pt idx="14355">
                  <c:v>h6ezOhaegGA</c:v>
                </c:pt>
                <c:pt idx="14356">
                  <c:v>tDDMNPmNvQ0</c:v>
                </c:pt>
                <c:pt idx="14357">
                  <c:v>SF-ObMCb-Ac</c:v>
                </c:pt>
                <c:pt idx="14358">
                  <c:v>HsaZqCkyyUM</c:v>
                </c:pt>
                <c:pt idx="14359">
                  <c:v>n1Et3zb6BWE</c:v>
                </c:pt>
                <c:pt idx="14360">
                  <c:v>Lyp5RRhT5S0</c:v>
                </c:pt>
                <c:pt idx="14361">
                  <c:v>bzQNnhpK4ao</c:v>
                </c:pt>
                <c:pt idx="14362">
                  <c:v>LcQBn1-NTeY</c:v>
                </c:pt>
                <c:pt idx="14363">
                  <c:v>ytUuaLZHzps</c:v>
                </c:pt>
                <c:pt idx="14364">
                  <c:v>MEmfXG7AoJI</c:v>
                </c:pt>
                <c:pt idx="14365">
                  <c:v>wlY8DDHMhb0</c:v>
                </c:pt>
                <c:pt idx="14366">
                  <c:v>bgOvT_tTXiM</c:v>
                </c:pt>
                <c:pt idx="14367">
                  <c:v>Dt_12bAQ_rY</c:v>
                </c:pt>
                <c:pt idx="14368">
                  <c:v>z1CdlHl5dmM</c:v>
                </c:pt>
                <c:pt idx="14369">
                  <c:v>QL8KshE6VRc</c:v>
                </c:pt>
                <c:pt idx="14370">
                  <c:v>rQOEkCZX_ig</c:v>
                </c:pt>
                <c:pt idx="14371">
                  <c:v>wvIOmYhV274</c:v>
                </c:pt>
                <c:pt idx="14372">
                  <c:v>W2uDhRdmvYc</c:v>
                </c:pt>
                <c:pt idx="14373">
                  <c:v>35gYBjvcNqY</c:v>
                </c:pt>
                <c:pt idx="14374">
                  <c:v>h9gzG_Sz4tQ</c:v>
                </c:pt>
                <c:pt idx="14375">
                  <c:v>dbvKTBrB7Ko</c:v>
                </c:pt>
                <c:pt idx="14376">
                  <c:v>lNWRZHLiR-I</c:v>
                </c:pt>
                <c:pt idx="14377">
                  <c:v>9OPK3DXk4ug</c:v>
                </c:pt>
                <c:pt idx="14378">
                  <c:v>gTl5DeVqzN8</c:v>
                </c:pt>
                <c:pt idx="14379">
                  <c:v>Lr96EaaxQnM</c:v>
                </c:pt>
                <c:pt idx="14380">
                  <c:v>3zzNawvJ6Gs</c:v>
                </c:pt>
                <c:pt idx="14381">
                  <c:v>xwA2L2HogYI</c:v>
                </c:pt>
                <c:pt idx="14382">
                  <c:v>5if38K4wbb4</c:v>
                </c:pt>
                <c:pt idx="14383">
                  <c:v>3uWReK3nbYI</c:v>
                </c:pt>
                <c:pt idx="14384">
                  <c:v>mp-fqyG2cXs</c:v>
                </c:pt>
                <c:pt idx="14385">
                  <c:v>8xq9cQHkXP4</c:v>
                </c:pt>
                <c:pt idx="14386">
                  <c:v>fg_4mFz4aV8</c:v>
                </c:pt>
                <c:pt idx="14387">
                  <c:v>uSx6eRWE8WY</c:v>
                </c:pt>
                <c:pt idx="14388">
                  <c:v>UaZ_ZMwXbtI</c:v>
                </c:pt>
                <c:pt idx="14389">
                  <c:v>9v-qZBaceFg</c:v>
                </c:pt>
                <c:pt idx="14390">
                  <c:v>j3ZPQUBKDjw</c:v>
                </c:pt>
                <c:pt idx="14391">
                  <c:v>Lnz-b6cS7cI</c:v>
                </c:pt>
                <c:pt idx="14392">
                  <c:v>VJGn7qLMYrU</c:v>
                </c:pt>
                <c:pt idx="14393">
                  <c:v>34d_Iy2s_2U</c:v>
                </c:pt>
                <c:pt idx="14394">
                  <c:v>pR19S1f3YRA</c:v>
                </c:pt>
                <c:pt idx="14395">
                  <c:v>W9AQ_Cars4M</c:v>
                </c:pt>
                <c:pt idx="14396">
                  <c:v>Mys5EZ8SXfs</c:v>
                </c:pt>
                <c:pt idx="14397">
                  <c:v>VMWRMe8xIXY</c:v>
                </c:pt>
                <c:pt idx="14398">
                  <c:v>neiery7FVQ8</c:v>
                </c:pt>
                <c:pt idx="14399">
                  <c:v>dS7-fF8SmvI</c:v>
                </c:pt>
                <c:pt idx="14400">
                  <c:v>biDwbOGWIJY</c:v>
                </c:pt>
                <c:pt idx="14401">
                  <c:v>STtILs39v9w</c:v>
                </c:pt>
                <c:pt idx="14402">
                  <c:v>zQ4lFJetz0I</c:v>
                </c:pt>
                <c:pt idx="14403">
                  <c:v>AN0MtjUxcwU</c:v>
                </c:pt>
                <c:pt idx="14404">
                  <c:v>8xk8afz2ZnY</c:v>
                </c:pt>
                <c:pt idx="14405">
                  <c:v>7tQSnpWJGlY</c:v>
                </c:pt>
                <c:pt idx="14406">
                  <c:v>UQjV0ljvhgs</c:v>
                </c:pt>
                <c:pt idx="14407">
                  <c:v>Qo840lxDpoc</c:v>
                </c:pt>
                <c:pt idx="14408">
                  <c:v>jN8EAXdofBU</c:v>
                </c:pt>
                <c:pt idx="14409">
                  <c:v>lP2y3NltBX0</c:v>
                </c:pt>
                <c:pt idx="14410">
                  <c:v>PeV76d4RAxY</c:v>
                </c:pt>
                <c:pt idx="14411">
                  <c:v>qoaad0TKV4I</c:v>
                </c:pt>
                <c:pt idx="14412">
                  <c:v>h4DDlNQyt24</c:v>
                </c:pt>
                <c:pt idx="14413">
                  <c:v>2rRIZs6KmTQ</c:v>
                </c:pt>
                <c:pt idx="14414">
                  <c:v>VGNXAs7m_p8</c:v>
                </c:pt>
                <c:pt idx="14415">
                  <c:v>kPalYZW2-8g</c:v>
                </c:pt>
                <c:pt idx="14416">
                  <c:v>-0WuM6ctLHg</c:v>
                </c:pt>
                <c:pt idx="14417">
                  <c:v>d5LbnkyVQqA</c:v>
                </c:pt>
                <c:pt idx="14418">
                  <c:v>9p2d1hEaoMM</c:v>
                </c:pt>
                <c:pt idx="14419">
                  <c:v>_gmPFXe4Uxw</c:v>
                </c:pt>
                <c:pt idx="14420">
                  <c:v>CABhqeOj60o</c:v>
                </c:pt>
                <c:pt idx="14421">
                  <c:v>REC_1cBmuMo</c:v>
                </c:pt>
                <c:pt idx="14422">
                  <c:v>06Uzhn2sC2Y</c:v>
                </c:pt>
                <c:pt idx="14423">
                  <c:v>qwgXnOQ7ebo</c:v>
                </c:pt>
                <c:pt idx="14424">
                  <c:v>iYKJ3z9auCU</c:v>
                </c:pt>
                <c:pt idx="14425">
                  <c:v>YX9ed4bYR7E</c:v>
                </c:pt>
                <c:pt idx="14426">
                  <c:v>N4x0xMBQF1Q</c:v>
                </c:pt>
                <c:pt idx="14427">
                  <c:v>AaBJwAmk8VU</c:v>
                </c:pt>
                <c:pt idx="14428">
                  <c:v>Zmz7x7OXjtY</c:v>
                </c:pt>
                <c:pt idx="14429">
                  <c:v>0BLpoXVFHR8</c:v>
                </c:pt>
                <c:pt idx="14430">
                  <c:v>61SJiJmu98s</c:v>
                </c:pt>
                <c:pt idx="14431">
                  <c:v>bGy2fAt6REI</c:v>
                </c:pt>
                <c:pt idx="14432">
                  <c:v>M2PZ4rvm0RY</c:v>
                </c:pt>
                <c:pt idx="14433">
                  <c:v>QP5w0thkvYM</c:v>
                </c:pt>
                <c:pt idx="14434">
                  <c:v>xZ7J_rjRGR0</c:v>
                </c:pt>
                <c:pt idx="14435">
                  <c:v>hp47UvOr80w</c:v>
                </c:pt>
                <c:pt idx="14436">
                  <c:v>lm0rBWwF9TQ</c:v>
                </c:pt>
                <c:pt idx="14437">
                  <c:v>x8Z07R8axag</c:v>
                </c:pt>
                <c:pt idx="14438">
                  <c:v>jGMNEHUpEUk</c:v>
                </c:pt>
                <c:pt idx="14439">
                  <c:v>LzTJlBl7utg</c:v>
                </c:pt>
                <c:pt idx="14440">
                  <c:v>JIPgxSM4PQA</c:v>
                </c:pt>
                <c:pt idx="14441">
                  <c:v>gRGrbT57Jjk</c:v>
                </c:pt>
                <c:pt idx="14442">
                  <c:v>05eV8HpCvZc</c:v>
                </c:pt>
                <c:pt idx="14443">
                  <c:v>z7D9QjAWo6c</c:v>
                </c:pt>
                <c:pt idx="14444">
                  <c:v>baqtzGrjxrc</c:v>
                </c:pt>
                <c:pt idx="14445">
                  <c:v>xhCRRthTs7I</c:v>
                </c:pt>
                <c:pt idx="14446">
                  <c:v>9o17VhsbTqU</c:v>
                </c:pt>
                <c:pt idx="14447">
                  <c:v>FLkf2JwebXI</c:v>
                </c:pt>
                <c:pt idx="14448">
                  <c:v>wm3jeXLY6NE</c:v>
                </c:pt>
                <c:pt idx="14449">
                  <c:v>prhPObrZTZk</c:v>
                </c:pt>
                <c:pt idx="14450">
                  <c:v>n2Di9F5Sfnw</c:v>
                </c:pt>
                <c:pt idx="14451">
                  <c:v>sGwJJ2Jr6p0</c:v>
                </c:pt>
                <c:pt idx="14452">
                  <c:v>Hz4HhRA1Kn4</c:v>
                </c:pt>
                <c:pt idx="14453">
                  <c:v>i1MCCn34UoI</c:v>
                </c:pt>
                <c:pt idx="14454">
                  <c:v>UeiXAQ84rUg</c:v>
                </c:pt>
                <c:pt idx="14455">
                  <c:v>t4ALGzx39Zw</c:v>
                </c:pt>
                <c:pt idx="14456">
                  <c:v>DnyYeUxVlQI</c:v>
                </c:pt>
                <c:pt idx="14457">
                  <c:v>dEsZEEPWN9Y</c:v>
                </c:pt>
                <c:pt idx="14458">
                  <c:v>K8cZvBImIWQ</c:v>
                </c:pt>
                <c:pt idx="14459">
                  <c:v>ZEtFCmdd0RE</c:v>
                </c:pt>
                <c:pt idx="14460">
                  <c:v>GpaI3XL0-9A</c:v>
                </c:pt>
                <c:pt idx="14461">
                  <c:v>soTkCP4EtPo</c:v>
                </c:pt>
                <c:pt idx="14462">
                  <c:v>UhtZozFoNg8</c:v>
                </c:pt>
                <c:pt idx="14463">
                  <c:v>kTzeUlWY1SY</c:v>
                </c:pt>
                <c:pt idx="14464">
                  <c:v>EG_nme9t-Bo</c:v>
                </c:pt>
                <c:pt idx="14465">
                  <c:v>jmah3Rikn0w</c:v>
                </c:pt>
                <c:pt idx="14466">
                  <c:v>x9-C1Zr0lKQ</c:v>
                </c:pt>
                <c:pt idx="14467">
                  <c:v>lFEfSLkP37Y</c:v>
                </c:pt>
                <c:pt idx="14468">
                  <c:v>eJ8rWDRCS0g</c:v>
                </c:pt>
                <c:pt idx="14469">
                  <c:v>8oB5cLBU0cg</c:v>
                </c:pt>
                <c:pt idx="14470">
                  <c:v>YkEfbmacpww</c:v>
                </c:pt>
                <c:pt idx="14471">
                  <c:v>cpkxJ1y_0V4</c:v>
                </c:pt>
                <c:pt idx="14472">
                  <c:v>f8se638KySI</c:v>
                </c:pt>
                <c:pt idx="14473">
                  <c:v>mLTabnwFd3Q</c:v>
                </c:pt>
                <c:pt idx="14474">
                  <c:v>B6IxqP9z9XE</c:v>
                </c:pt>
                <c:pt idx="14475">
                  <c:v>TdvKdUm-kYk</c:v>
                </c:pt>
                <c:pt idx="14476">
                  <c:v>XXpUsJcL7CY</c:v>
                </c:pt>
                <c:pt idx="14477">
                  <c:v>PkEnyBJLShs</c:v>
                </c:pt>
                <c:pt idx="14478">
                  <c:v>wbSVEzUSU5Q</c:v>
                </c:pt>
                <c:pt idx="14479">
                  <c:v>0DG5QI6vcSE</c:v>
                </c:pt>
                <c:pt idx="14480">
                  <c:v>7JZuSFky1cI</c:v>
                </c:pt>
                <c:pt idx="14481">
                  <c:v>u-CDjV9MPQw</c:v>
                </c:pt>
                <c:pt idx="14482">
                  <c:v>vWio5TorrHw</c:v>
                </c:pt>
                <c:pt idx="14483">
                  <c:v>IXbWT1qMoFU</c:v>
                </c:pt>
                <c:pt idx="14484">
                  <c:v>wPMG631l8to</c:v>
                </c:pt>
                <c:pt idx="14485">
                  <c:v>Ti_axsUFIfI</c:v>
                </c:pt>
                <c:pt idx="14486">
                  <c:v>3ewEQyFQ0Yg</c:v>
                </c:pt>
                <c:pt idx="14487">
                  <c:v>09XlaCSHAlE</c:v>
                </c:pt>
                <c:pt idx="14488">
                  <c:v>7YvCmbiaM7g</c:v>
                </c:pt>
                <c:pt idx="14489">
                  <c:v>vkf8E-r1MT4</c:v>
                </c:pt>
                <c:pt idx="14490">
                  <c:v>fsHPiWhEoqI</c:v>
                </c:pt>
                <c:pt idx="14491">
                  <c:v>crw-fYcrK-M</c:v>
                </c:pt>
                <c:pt idx="14492">
                  <c:v>mZp6FWLBfL4</c:v>
                </c:pt>
                <c:pt idx="14493">
                  <c:v>BCoUJajtBbM</c:v>
                </c:pt>
                <c:pt idx="14494">
                  <c:v>Q3dkFBW7hgs</c:v>
                </c:pt>
                <c:pt idx="14495">
                  <c:v>TLuZmjPPUcw</c:v>
                </c:pt>
                <c:pt idx="14496">
                  <c:v>S7SV-EVEWEo</c:v>
                </c:pt>
                <c:pt idx="14497">
                  <c:v>BZv-WWbMPhM</c:v>
                </c:pt>
                <c:pt idx="14498">
                  <c:v>pPYsKpiWWGY</c:v>
                </c:pt>
                <c:pt idx="14499">
                  <c:v>Dr8OhQA7yeg</c:v>
                </c:pt>
                <c:pt idx="14500">
                  <c:v>Pa1upoadPoM</c:v>
                </c:pt>
                <c:pt idx="14501">
                  <c:v>hMDoORDjI7g</c:v>
                </c:pt>
                <c:pt idx="14502">
                  <c:v>xFIkEox5ZCo</c:v>
                </c:pt>
                <c:pt idx="14503">
                  <c:v>J-qhdYVjaBA</c:v>
                </c:pt>
                <c:pt idx="14504">
                  <c:v>QfMx2rvbvyU</c:v>
                </c:pt>
                <c:pt idx="14505">
                  <c:v>VoJrDmf93v0</c:v>
                </c:pt>
                <c:pt idx="14506">
                  <c:v>a-Y1GE1Rfmg</c:v>
                </c:pt>
                <c:pt idx="14507">
                  <c:v>OFIBnDEj9G4</c:v>
                </c:pt>
                <c:pt idx="14508">
                  <c:v>Pp8KxXANdtQ</c:v>
                </c:pt>
                <c:pt idx="14509">
                  <c:v>pKaHbtM7Lqo</c:v>
                </c:pt>
                <c:pt idx="14510">
                  <c:v>4nK54z-z0-s</c:v>
                </c:pt>
                <c:pt idx="14511">
                  <c:v>hvoSlaADdmU</c:v>
                </c:pt>
                <c:pt idx="14512">
                  <c:v>UTibsHioBeM</c:v>
                </c:pt>
                <c:pt idx="14513">
                  <c:v>x_i9vZb5MrI</c:v>
                </c:pt>
                <c:pt idx="14514">
                  <c:v>UiaW2MC0aMA</c:v>
                </c:pt>
                <c:pt idx="14515">
                  <c:v>QfRdjbLVCjM</c:v>
                </c:pt>
                <c:pt idx="14516">
                  <c:v>MAu7TD7rf54</c:v>
                </c:pt>
                <c:pt idx="14517">
                  <c:v>k1mUmm1wmJU</c:v>
                </c:pt>
                <c:pt idx="14518">
                  <c:v>0AlFNJVgLac</c:v>
                </c:pt>
                <c:pt idx="14519">
                  <c:v>eVAZ--lxIk4</c:v>
                </c:pt>
                <c:pt idx="14520">
                  <c:v>Co6PyhQyir4</c:v>
                </c:pt>
                <c:pt idx="14521">
                  <c:v>1FIlJqzGYJ8</c:v>
                </c:pt>
                <c:pt idx="14522">
                  <c:v>dSCH11i3pqc</c:v>
                </c:pt>
                <c:pt idx="14523">
                  <c:v>-25t7axr0Js</c:v>
                </c:pt>
                <c:pt idx="14524">
                  <c:v>gHOwOodeYlg</c:v>
                </c:pt>
                <c:pt idx="14525">
                  <c:v>Tbapr_qIR94</c:v>
                </c:pt>
                <c:pt idx="14526">
                  <c:v>faqFaNypPOU</c:v>
                </c:pt>
                <c:pt idx="14527">
                  <c:v>Vlr0Ckq3LQg</c:v>
                </c:pt>
                <c:pt idx="14528">
                  <c:v>69M_J6cE2zQ</c:v>
                </c:pt>
                <c:pt idx="14529">
                  <c:v>GCo-kUYSPmw</c:v>
                </c:pt>
                <c:pt idx="14530">
                  <c:v>WZIsINLpDcA</c:v>
                </c:pt>
                <c:pt idx="14531">
                  <c:v>LDx7vOaw5ZU</c:v>
                </c:pt>
                <c:pt idx="14532">
                  <c:v>cYoyO6_5SGI</c:v>
                </c:pt>
                <c:pt idx="14533">
                  <c:v>p3TeB1GVVVM</c:v>
                </c:pt>
                <c:pt idx="14534">
                  <c:v>tYsC5FylJNI</c:v>
                </c:pt>
                <c:pt idx="14535">
                  <c:v>iIcmFJAy7NQ</c:v>
                </c:pt>
                <c:pt idx="14536">
                  <c:v>4F7BcfhTFuE</c:v>
                </c:pt>
                <c:pt idx="14537">
                  <c:v>2gREpLR1qVw</c:v>
                </c:pt>
                <c:pt idx="14538">
                  <c:v>3ogNCPZ9sdU</c:v>
                </c:pt>
                <c:pt idx="14539">
                  <c:v>tISkZ6C5fYE</c:v>
                </c:pt>
                <c:pt idx="14540">
                  <c:v>8Lvskj12y7k</c:v>
                </c:pt>
                <c:pt idx="14541">
                  <c:v>ILk7MJO7p8s</c:v>
                </c:pt>
                <c:pt idx="14542">
                  <c:v>of777__T3Pc</c:v>
                </c:pt>
                <c:pt idx="14543">
                  <c:v>8IoViF7yPMc</c:v>
                </c:pt>
                <c:pt idx="14544">
                  <c:v>R-eCfwNrZg8</c:v>
                </c:pt>
                <c:pt idx="14545">
                  <c:v>8IVP83sL7v4</c:v>
                </c:pt>
                <c:pt idx="14546">
                  <c:v>2_nTW8_wcGo</c:v>
                </c:pt>
                <c:pt idx="14547">
                  <c:v>mL2La5UZYG0</c:v>
                </c:pt>
                <c:pt idx="14548">
                  <c:v>KaAkzbtdf5o</c:v>
                </c:pt>
                <c:pt idx="14549">
                  <c:v>eG2GUEYfJqg</c:v>
                </c:pt>
                <c:pt idx="14550">
                  <c:v>i6XEb-H0QGI</c:v>
                </c:pt>
                <c:pt idx="14551">
                  <c:v>lpawtEm_L34</c:v>
                </c:pt>
                <c:pt idx="14552">
                  <c:v>zNZjeq1vDKU</c:v>
                </c:pt>
                <c:pt idx="14553">
                  <c:v>V0iuZAUi7dg</c:v>
                </c:pt>
                <c:pt idx="14554">
                  <c:v>i84Tfo1fvEs</c:v>
                </c:pt>
                <c:pt idx="14555">
                  <c:v>IA0V39bLgeA</c:v>
                </c:pt>
                <c:pt idx="14556">
                  <c:v>ULzYYFdgzDU</c:v>
                </c:pt>
                <c:pt idx="14557">
                  <c:v>x8NhfiOH2c0</c:v>
                </c:pt>
                <c:pt idx="14558">
                  <c:v>hmMXPnkw_UQ</c:v>
                </c:pt>
                <c:pt idx="14559">
                  <c:v>gv7LgKn1Sso</c:v>
                </c:pt>
                <c:pt idx="14560">
                  <c:v>9Tl4AnQCNcU</c:v>
                </c:pt>
                <c:pt idx="14561">
                  <c:v>ut_7RE4IVj0</c:v>
                </c:pt>
                <c:pt idx="14562">
                  <c:v>T5gpFq3dTME</c:v>
                </c:pt>
                <c:pt idx="14563">
                  <c:v>T6i0iHo7ZF0</c:v>
                </c:pt>
                <c:pt idx="14564">
                  <c:v>V-_30tGu4JI</c:v>
                </c:pt>
                <c:pt idx="14565">
                  <c:v>lEx3e1lFd0U</c:v>
                </c:pt>
                <c:pt idx="14566">
                  <c:v>aJylCI1nmCY</c:v>
                </c:pt>
                <c:pt idx="14567">
                  <c:v>w5qMOyPuUqU</c:v>
                </c:pt>
                <c:pt idx="14568">
                  <c:v>a8G-vVFKm4M</c:v>
                </c:pt>
                <c:pt idx="14569">
                  <c:v>8WfHX9Q8S6w</c:v>
                </c:pt>
                <c:pt idx="14570">
                  <c:v>WhnHKIT9124</c:v>
                </c:pt>
                <c:pt idx="14571">
                  <c:v>0vTUmi56Jf4</c:v>
                </c:pt>
                <c:pt idx="14572">
                  <c:v>GfUme1S5e0U</c:v>
                </c:pt>
                <c:pt idx="14573">
                  <c:v>v2fTPeihHQw</c:v>
                </c:pt>
                <c:pt idx="14574">
                  <c:v>7OcjwJOWNRc</c:v>
                </c:pt>
                <c:pt idx="14575">
                  <c:v>feZdio1o8zs</c:v>
                </c:pt>
                <c:pt idx="14576">
                  <c:v>hhMnexT2p2E</c:v>
                </c:pt>
                <c:pt idx="14577">
                  <c:v>AnVgFzs9Bh4</c:v>
                </c:pt>
                <c:pt idx="14578">
                  <c:v>3U4nlSualNc</c:v>
                </c:pt>
                <c:pt idx="14579">
                  <c:v>udHn6yjfei0</c:v>
                </c:pt>
                <c:pt idx="14580">
                  <c:v>YbFCADgXXK8</c:v>
                </c:pt>
                <c:pt idx="14581">
                  <c:v>ZnZ0eNb6t2w</c:v>
                </c:pt>
                <c:pt idx="14582">
                  <c:v>72gsrslfoF4</c:v>
                </c:pt>
                <c:pt idx="14583">
                  <c:v>pT_8SCKec0s</c:v>
                </c:pt>
                <c:pt idx="14584">
                  <c:v>bod5wRBpUXE</c:v>
                </c:pt>
                <c:pt idx="14585">
                  <c:v>pI12D2ZcGEw</c:v>
                </c:pt>
                <c:pt idx="14586">
                  <c:v>_whY-cy3vz4</c:v>
                </c:pt>
                <c:pt idx="14587">
                  <c:v>Def-3JldSi0</c:v>
                </c:pt>
                <c:pt idx="14588">
                  <c:v>4OSQIcdXVe4</c:v>
                </c:pt>
                <c:pt idx="14589">
                  <c:v>Xk3KixvzGZo</c:v>
                </c:pt>
                <c:pt idx="14590">
                  <c:v>pUGh0ydBzI8</c:v>
                </c:pt>
                <c:pt idx="14591">
                  <c:v>deSJ841IS68</c:v>
                </c:pt>
                <c:pt idx="14592">
                  <c:v>DCMuKvjP-LY</c:v>
                </c:pt>
                <c:pt idx="14593">
                  <c:v>Dnu3XxIAETk</c:v>
                </c:pt>
                <c:pt idx="14594">
                  <c:v>pE2HlsFx_uQ</c:v>
                </c:pt>
                <c:pt idx="14595">
                  <c:v>WSUaA25IcFY</c:v>
                </c:pt>
                <c:pt idx="14596">
                  <c:v>wwqAYbHWBXs</c:v>
                </c:pt>
                <c:pt idx="14597">
                  <c:v>KMjMU042Pgg</c:v>
                </c:pt>
                <c:pt idx="14598">
                  <c:v>DzRWw8cD_6M</c:v>
                </c:pt>
                <c:pt idx="14599">
                  <c:v>NxL8Qv_bdMo</c:v>
                </c:pt>
                <c:pt idx="14600">
                  <c:v>lWDR-VlpmRQ</c:v>
                </c:pt>
                <c:pt idx="14601">
                  <c:v>n3p_dqiQV6g</c:v>
                </c:pt>
                <c:pt idx="14602">
                  <c:v>tHnQtzdGmno</c:v>
                </c:pt>
                <c:pt idx="14603">
                  <c:v>LoRBakPUgFg</c:v>
                </c:pt>
                <c:pt idx="14604">
                  <c:v>es_YgKHJ9dE</c:v>
                </c:pt>
                <c:pt idx="14605">
                  <c:v>t-xnSylpj1k</c:v>
                </c:pt>
                <c:pt idx="14606">
                  <c:v>NvPmSC-BxLo</c:v>
                </c:pt>
                <c:pt idx="14607">
                  <c:v>tsxAv2GOxIM</c:v>
                </c:pt>
                <c:pt idx="14608">
                  <c:v>VqLLQi9K_iQ</c:v>
                </c:pt>
                <c:pt idx="14609">
                  <c:v>RSX3R64_ryE</c:v>
                </c:pt>
                <c:pt idx="14610">
                  <c:v>Gn75Ofis02A</c:v>
                </c:pt>
                <c:pt idx="14611">
                  <c:v>9crAlCrrsJk</c:v>
                </c:pt>
                <c:pt idx="14612">
                  <c:v>G3BT_gqLyPs</c:v>
                </c:pt>
                <c:pt idx="14613">
                  <c:v>E8B8TniXXkQ</c:v>
                </c:pt>
                <c:pt idx="14614">
                  <c:v>2KXV7GDwxnc</c:v>
                </c:pt>
                <c:pt idx="14615">
                  <c:v>qx5Nm31Liis</c:v>
                </c:pt>
                <c:pt idx="14616">
                  <c:v>QOTadQ2zN5Q</c:v>
                </c:pt>
                <c:pt idx="14617">
                  <c:v>sV9Nc4mprO0</c:v>
                </c:pt>
                <c:pt idx="14618">
                  <c:v>ZUzzlRudjGE</c:v>
                </c:pt>
                <c:pt idx="14619">
                  <c:v>uUQ_CHpemA0</c:v>
                </c:pt>
                <c:pt idx="14620">
                  <c:v>y1h7C3ALV4c</c:v>
                </c:pt>
                <c:pt idx="14621">
                  <c:v>w5kU3b7ZcDs</c:v>
                </c:pt>
                <c:pt idx="14622">
                  <c:v>BvMOWx3S4RA</c:v>
                </c:pt>
                <c:pt idx="14623">
                  <c:v>lgEsI_c-hLs</c:v>
                </c:pt>
                <c:pt idx="14624">
                  <c:v>S0rYPlProsU</c:v>
                </c:pt>
                <c:pt idx="14625">
                  <c:v>NrLzKs14lnw</c:v>
                </c:pt>
                <c:pt idx="14626">
                  <c:v>yHqdA4E6Kh4</c:v>
                </c:pt>
                <c:pt idx="14627">
                  <c:v>Ppmf8CTxkSI</c:v>
                </c:pt>
                <c:pt idx="14628">
                  <c:v>aP_rYIMEF8Y</c:v>
                </c:pt>
                <c:pt idx="14629">
                  <c:v>7_xV-aDTinw</c:v>
                </c:pt>
                <c:pt idx="14630">
                  <c:v>eOLxegUbtT4</c:v>
                </c:pt>
                <c:pt idx="14631">
                  <c:v>c_Mw4TLzr7c</c:v>
                </c:pt>
                <c:pt idx="14632">
                  <c:v>elFyAaSDO-o</c:v>
                </c:pt>
                <c:pt idx="14633">
                  <c:v>kNusfIpiA_M</c:v>
                </c:pt>
                <c:pt idx="14634">
                  <c:v>p6gDQRV4yyk</c:v>
                </c:pt>
                <c:pt idx="14635">
                  <c:v>ZfHLIXRj8AI</c:v>
                </c:pt>
                <c:pt idx="14636">
                  <c:v>Yk76oCLFRo0</c:v>
                </c:pt>
                <c:pt idx="14637">
                  <c:v>mlIdSpN0tso</c:v>
                </c:pt>
                <c:pt idx="14638">
                  <c:v>dlW5zRZTczc</c:v>
                </c:pt>
                <c:pt idx="14639">
                  <c:v>EX5e_DvmWF8</c:v>
                </c:pt>
                <c:pt idx="14640">
                  <c:v>5PoKpYmGvHQ</c:v>
                </c:pt>
                <c:pt idx="14641">
                  <c:v>H-g3Jurb60Y</c:v>
                </c:pt>
                <c:pt idx="14642">
                  <c:v>ObeRKGH_X1U</c:v>
                </c:pt>
                <c:pt idx="14643">
                  <c:v>HTkZLXK8yGw</c:v>
                </c:pt>
                <c:pt idx="14644">
                  <c:v>i7wpwATilqA</c:v>
                </c:pt>
                <c:pt idx="14645">
                  <c:v>IOhEpxcekDE</c:v>
                </c:pt>
                <c:pt idx="14646">
                  <c:v>m--0_3vTr8I</c:v>
                </c:pt>
                <c:pt idx="14647">
                  <c:v>VjiZZaSyVvg</c:v>
                </c:pt>
                <c:pt idx="14648">
                  <c:v>aBK7G1XdozY</c:v>
                </c:pt>
                <c:pt idx="14649">
                  <c:v>uQw57BBVA4g</c:v>
                </c:pt>
                <c:pt idx="14650">
                  <c:v>wdPSw2uQj6M</c:v>
                </c:pt>
                <c:pt idx="14651">
                  <c:v>7bT5cTlc8W0</c:v>
                </c:pt>
                <c:pt idx="14652">
                  <c:v>z1J2DSARY3k</c:v>
                </c:pt>
                <c:pt idx="14653">
                  <c:v>BgMl9H6drMg</c:v>
                </c:pt>
                <c:pt idx="14654">
                  <c:v>vcnL9iZ-8X8</c:v>
                </c:pt>
                <c:pt idx="14655">
                  <c:v>8aUsh5vdr3E</c:v>
                </c:pt>
                <c:pt idx="14656">
                  <c:v>pjQMaBK3mbU</c:v>
                </c:pt>
                <c:pt idx="14657">
                  <c:v>FfB6Sk7nIeE</c:v>
                </c:pt>
                <c:pt idx="14658">
                  <c:v>NkxOj0mvsIU</c:v>
                </c:pt>
                <c:pt idx="14659">
                  <c:v>JrUgsml1yRM</c:v>
                </c:pt>
                <c:pt idx="14660">
                  <c:v>as2HPostEZM</c:v>
                </c:pt>
                <c:pt idx="14661">
                  <c:v>H7k2HU2WWwE</c:v>
                </c:pt>
                <c:pt idx="14662">
                  <c:v>EzORmmm05Go</c:v>
                </c:pt>
                <c:pt idx="14663">
                  <c:v>Rw4qtSjzBQU</c:v>
                </c:pt>
                <c:pt idx="14664">
                  <c:v>HUPTDEUpkdg</c:v>
                </c:pt>
                <c:pt idx="14665">
                  <c:v>WAJFBuHvVSw</c:v>
                </c:pt>
                <c:pt idx="14666">
                  <c:v>v03CRr-FKkw</c:v>
                </c:pt>
                <c:pt idx="14667">
                  <c:v>kdDyAw0ihq0</c:v>
                </c:pt>
                <c:pt idx="14668">
                  <c:v>bXoEPINunzk</c:v>
                </c:pt>
                <c:pt idx="14669">
                  <c:v>v_qyfQz5FpA</c:v>
                </c:pt>
                <c:pt idx="14670">
                  <c:v>JrysoawAaYc</c:v>
                </c:pt>
                <c:pt idx="14671">
                  <c:v>Z10zTYK3snA</c:v>
                </c:pt>
                <c:pt idx="14672">
                  <c:v>sAALSjuXGEo</c:v>
                </c:pt>
                <c:pt idx="14673">
                  <c:v>x-2bRMGR40I</c:v>
                </c:pt>
                <c:pt idx="14674">
                  <c:v>gYG_wTRzM-M</c:v>
                </c:pt>
                <c:pt idx="14675">
                  <c:v>sjVBoBPiB-g</c:v>
                </c:pt>
                <c:pt idx="14676">
                  <c:v>GWrb3yzVc7c</c:v>
                </c:pt>
                <c:pt idx="14677">
                  <c:v>qkzn6RcrSYk</c:v>
                </c:pt>
                <c:pt idx="14678">
                  <c:v>CtZa-9CYy9U</c:v>
                </c:pt>
                <c:pt idx="14679">
                  <c:v>TrSV0yTD_yU</c:v>
                </c:pt>
                <c:pt idx="14680">
                  <c:v>OwVaWmJqUXM</c:v>
                </c:pt>
                <c:pt idx="14681">
                  <c:v>P4t80OyKius</c:v>
                </c:pt>
                <c:pt idx="14682">
                  <c:v>mrcd3YEt5-4</c:v>
                </c:pt>
                <c:pt idx="14683">
                  <c:v>ZauwpAuNN2U</c:v>
                </c:pt>
                <c:pt idx="14684">
                  <c:v>VOEZbJQRiFI</c:v>
                </c:pt>
                <c:pt idx="14685">
                  <c:v>GWpGF2urAXs</c:v>
                </c:pt>
                <c:pt idx="14686">
                  <c:v>trEE-BgrT1U</c:v>
                </c:pt>
                <c:pt idx="14687">
                  <c:v>tWTRrBXebMs</c:v>
                </c:pt>
                <c:pt idx="14688">
                  <c:v>qaTfJPNhq4s</c:v>
                </c:pt>
                <c:pt idx="14689">
                  <c:v>551oGsGHoQQ</c:v>
                </c:pt>
                <c:pt idx="14690">
                  <c:v>MJg77yvjtW4</c:v>
                </c:pt>
                <c:pt idx="14691">
                  <c:v>wr0RTCiWqEQ</c:v>
                </c:pt>
                <c:pt idx="14692">
                  <c:v>eYZ1Jh2gVUg</c:v>
                </c:pt>
                <c:pt idx="14693">
                  <c:v>a9iruCSpRwo</c:v>
                </c:pt>
                <c:pt idx="14694">
                  <c:v>pv-A119x7YE</c:v>
                </c:pt>
                <c:pt idx="14695">
                  <c:v>XT05MoyaRCk</c:v>
                </c:pt>
                <c:pt idx="14696">
                  <c:v>2Ym3zZiNaIg</c:v>
                </c:pt>
                <c:pt idx="14697">
                  <c:v>5NVrJ-LuvTU</c:v>
                </c:pt>
                <c:pt idx="14698">
                  <c:v>JJG-hy1ke1s</c:v>
                </c:pt>
                <c:pt idx="14699">
                  <c:v>vIohS0xEIe8</c:v>
                </c:pt>
                <c:pt idx="14700">
                  <c:v>lJGV_P8VVOM</c:v>
                </c:pt>
                <c:pt idx="14701">
                  <c:v>c5ZB0p0zBg0</c:v>
                </c:pt>
                <c:pt idx="14702">
                  <c:v>HOQVqZuU7Xc</c:v>
                </c:pt>
                <c:pt idx="14703">
                  <c:v>9RWSyu0lE1g</c:v>
                </c:pt>
                <c:pt idx="14704">
                  <c:v>5Mcpic8oPL8</c:v>
                </c:pt>
                <c:pt idx="14705">
                  <c:v>BWdbKK2-udw</c:v>
                </c:pt>
                <c:pt idx="14706">
                  <c:v>KcjPPvSiMRw</c:v>
                </c:pt>
                <c:pt idx="14707">
                  <c:v>r0zUkZccPQE</c:v>
                </c:pt>
                <c:pt idx="14708">
                  <c:v>uzcHSrzwp9I</c:v>
                </c:pt>
                <c:pt idx="14709">
                  <c:v>YBI1c2dygNk</c:v>
                </c:pt>
                <c:pt idx="14710">
                  <c:v>B4s0xeuNRLw</c:v>
                </c:pt>
                <c:pt idx="14711">
                  <c:v>a8SGDmz2j-I</c:v>
                </c:pt>
                <c:pt idx="14712">
                  <c:v>jvuQ0CHHd3k</c:v>
                </c:pt>
                <c:pt idx="14713">
                  <c:v>2prTKje8jug</c:v>
                </c:pt>
                <c:pt idx="14714">
                  <c:v>oGoABVPTDQA</c:v>
                </c:pt>
                <c:pt idx="14715">
                  <c:v>z5PT_Zf23FI</c:v>
                </c:pt>
                <c:pt idx="14716">
                  <c:v>JsZ2yyIXOSE</c:v>
                </c:pt>
                <c:pt idx="14717">
                  <c:v>EVfzMc_W1jU</c:v>
                </c:pt>
                <c:pt idx="14718">
                  <c:v>dVs5lz8Bmgg</c:v>
                </c:pt>
                <c:pt idx="14719">
                  <c:v>TUsuorh1dv4</c:v>
                </c:pt>
                <c:pt idx="14720">
                  <c:v>IB-a8J6sz_A</c:v>
                </c:pt>
                <c:pt idx="14721">
                  <c:v>godv2QUiRHc</c:v>
                </c:pt>
                <c:pt idx="14722">
                  <c:v>CCIs8xliK-g</c:v>
                </c:pt>
                <c:pt idx="14723">
                  <c:v>pRop_zhTiYs</c:v>
                </c:pt>
                <c:pt idx="14724">
                  <c:v>kO7qz5u_GiY</c:v>
                </c:pt>
                <c:pt idx="14725">
                  <c:v>qzr_LA110F0</c:v>
                </c:pt>
                <c:pt idx="14726">
                  <c:v>bhBZ9xusfs0</c:v>
                </c:pt>
                <c:pt idx="14727">
                  <c:v>kgiTh3TkR8c</c:v>
                </c:pt>
                <c:pt idx="14728">
                  <c:v>00TnpHQpGzM</c:v>
                </c:pt>
                <c:pt idx="14729">
                  <c:v>gjNFsqVQOvw</c:v>
                </c:pt>
                <c:pt idx="14730">
                  <c:v>epGAx_jID94</c:v>
                </c:pt>
                <c:pt idx="14731">
                  <c:v>JDNnoPH8ET8</c:v>
                </c:pt>
                <c:pt idx="14732">
                  <c:v>6b7gVj-cxj8</c:v>
                </c:pt>
                <c:pt idx="14733">
                  <c:v>qPfBsPt1qaY</c:v>
                </c:pt>
                <c:pt idx="14734">
                  <c:v>45SeBrGDp0E</c:v>
                </c:pt>
                <c:pt idx="14735">
                  <c:v>kzQfBzHTvBY</c:v>
                </c:pt>
                <c:pt idx="14736">
                  <c:v>phGveAOXF94</c:v>
                </c:pt>
                <c:pt idx="14737">
                  <c:v>FwJS5JuOnz0</c:v>
                </c:pt>
                <c:pt idx="14738">
                  <c:v>Ego0VrMUfhk</c:v>
                </c:pt>
                <c:pt idx="14739">
                  <c:v>H5cFwe8EnfI</c:v>
                </c:pt>
                <c:pt idx="14740">
                  <c:v>QX0E4k5Z_HA</c:v>
                </c:pt>
                <c:pt idx="14741">
                  <c:v>FcKFVbB87SY</c:v>
                </c:pt>
                <c:pt idx="14742">
                  <c:v>bO6sw2nAaaM</c:v>
                </c:pt>
                <c:pt idx="14743">
                  <c:v>qtmduJaH7yI</c:v>
                </c:pt>
                <c:pt idx="14744">
                  <c:v>SHhW2lmflos</c:v>
                </c:pt>
                <c:pt idx="14745">
                  <c:v>1K-mJLfsaCk</c:v>
                </c:pt>
                <c:pt idx="14746">
                  <c:v>m1P1raDXJ9E</c:v>
                </c:pt>
                <c:pt idx="14747">
                  <c:v>SexE4hOFiAw</c:v>
                </c:pt>
                <c:pt idx="14748">
                  <c:v>OGeMSzgQDnY</c:v>
                </c:pt>
                <c:pt idx="14749">
                  <c:v>5y7AJm8WbDs</c:v>
                </c:pt>
                <c:pt idx="14750">
                  <c:v>4uj577tfP20</c:v>
                </c:pt>
                <c:pt idx="14751">
                  <c:v>YrKt780sY98</c:v>
                </c:pt>
                <c:pt idx="14752">
                  <c:v>SaWfkrDrC_w</c:v>
                </c:pt>
                <c:pt idx="14753">
                  <c:v>sZWoa_Josv4</c:v>
                </c:pt>
                <c:pt idx="14754">
                  <c:v>3IIEFSWtqkI</c:v>
                </c:pt>
                <c:pt idx="14755">
                  <c:v>lzT4VVuyDfc</c:v>
                </c:pt>
                <c:pt idx="14756">
                  <c:v>E0hGXvMYlDs</c:v>
                </c:pt>
                <c:pt idx="14757">
                  <c:v>Cv200Tzrqkc</c:v>
                </c:pt>
                <c:pt idx="14758">
                  <c:v>pC2QNiK8vrA</c:v>
                </c:pt>
                <c:pt idx="14759">
                  <c:v>l9OhLH_o-Q0</c:v>
                </c:pt>
                <c:pt idx="14760">
                  <c:v>HplPYGonuwo</c:v>
                </c:pt>
                <c:pt idx="14761">
                  <c:v>1lqNyhiHKiI</c:v>
                </c:pt>
                <c:pt idx="14762">
                  <c:v>7gShaSuK_PY</c:v>
                </c:pt>
                <c:pt idx="14763">
                  <c:v>FVWZjNclRRY</c:v>
                </c:pt>
                <c:pt idx="14764">
                  <c:v>koeEyBPbuqw</c:v>
                </c:pt>
                <c:pt idx="14765">
                  <c:v>t_vqK9XbxWM</c:v>
                </c:pt>
                <c:pt idx="14766">
                  <c:v>1uFL9rv9JTE</c:v>
                </c:pt>
                <c:pt idx="14767">
                  <c:v>ewVyq-FlpfQ</c:v>
                </c:pt>
                <c:pt idx="14768">
                  <c:v>kD28VGs9Ybg</c:v>
                </c:pt>
                <c:pt idx="14769">
                  <c:v>S7VyPNc75m4</c:v>
                </c:pt>
                <c:pt idx="14770">
                  <c:v>6NX0Z12WdH8</c:v>
                </c:pt>
                <c:pt idx="14771">
                  <c:v>fIPMveu2fOA</c:v>
                </c:pt>
                <c:pt idx="14772">
                  <c:v>FjaDxQWUpI4</c:v>
                </c:pt>
                <c:pt idx="14773">
                  <c:v>d_Ot70lEot4</c:v>
                </c:pt>
                <c:pt idx="14774">
                  <c:v>Za6uj9FSBdk</c:v>
                </c:pt>
                <c:pt idx="14775">
                  <c:v>8v5NpgN9pTM</c:v>
                </c:pt>
                <c:pt idx="14776">
                  <c:v>2W5_bPOgWxY</c:v>
                </c:pt>
                <c:pt idx="14777">
                  <c:v>e-PP2H_x338</c:v>
                </c:pt>
                <c:pt idx="14778">
                  <c:v>nE4mweDMTf8</c:v>
                </c:pt>
                <c:pt idx="14779">
                  <c:v>7dP2aJLN4gk</c:v>
                </c:pt>
                <c:pt idx="14780">
                  <c:v>XcDNQu5ZfRU</c:v>
                </c:pt>
                <c:pt idx="14781">
                  <c:v>mEZF_4KeFLE</c:v>
                </c:pt>
                <c:pt idx="14782">
                  <c:v>fZh5GSxzMAA</c:v>
                </c:pt>
                <c:pt idx="14783">
                  <c:v>3YT1ex69-_k</c:v>
                </c:pt>
                <c:pt idx="14784">
                  <c:v>Zwav9h6rQQ4</c:v>
                </c:pt>
                <c:pt idx="14785">
                  <c:v>PaevULMSxKo</c:v>
                </c:pt>
                <c:pt idx="14786">
                  <c:v>u5Sqb6d8Ljw</c:v>
                </c:pt>
                <c:pt idx="14787">
                  <c:v>xL-fV3MWEmg</c:v>
                </c:pt>
                <c:pt idx="14788">
                  <c:v>6dJ7y58T92Q</c:v>
                </c:pt>
                <c:pt idx="14789">
                  <c:v>L6LAeZBKQAc</c:v>
                </c:pt>
                <c:pt idx="14790">
                  <c:v>ZQEcxpYr918</c:v>
                </c:pt>
                <c:pt idx="14791">
                  <c:v>QEzAbMVbkBE</c:v>
                </c:pt>
                <c:pt idx="14792">
                  <c:v>pWgWW9tbPbY</c:v>
                </c:pt>
                <c:pt idx="14793">
                  <c:v>saNC0oA2NH4</c:v>
                </c:pt>
                <c:pt idx="14794">
                  <c:v>GuhMDilpowo</c:v>
                </c:pt>
                <c:pt idx="14795">
                  <c:v>XCmYNXVceyA</c:v>
                </c:pt>
                <c:pt idx="14796">
                  <c:v>z4hwv828ny4</c:v>
                </c:pt>
                <c:pt idx="14797">
                  <c:v>sfzAuVutOA0</c:v>
                </c:pt>
                <c:pt idx="14798">
                  <c:v>4xfWclNV1jw</c:v>
                </c:pt>
                <c:pt idx="14799">
                  <c:v>oyUPF89gwfI</c:v>
                </c:pt>
                <c:pt idx="14800">
                  <c:v>5A2FGtWKGtk</c:v>
                </c:pt>
                <c:pt idx="14801">
                  <c:v>GMzC2iB_jJE</c:v>
                </c:pt>
                <c:pt idx="14802">
                  <c:v>kne499fAlzg</c:v>
                </c:pt>
                <c:pt idx="14803">
                  <c:v>lp_sGRz8224</c:v>
                </c:pt>
                <c:pt idx="14804">
                  <c:v>wPsViWN1_7o</c:v>
                </c:pt>
                <c:pt idx="14805">
                  <c:v>DVO6HrIcDtU</c:v>
                </c:pt>
                <c:pt idx="14806">
                  <c:v>NfG9Jl-hxqQ</c:v>
                </c:pt>
                <c:pt idx="14807">
                  <c:v>t4KSD9XW8rk</c:v>
                </c:pt>
                <c:pt idx="14808">
                  <c:v>GabQvDODFBQ</c:v>
                </c:pt>
                <c:pt idx="14809">
                  <c:v>_A-0UgcGJjw</c:v>
                </c:pt>
                <c:pt idx="14810">
                  <c:v>Zf5OmHlKr-A</c:v>
                </c:pt>
                <c:pt idx="14811">
                  <c:v>zf4eb8K-uNk</c:v>
                </c:pt>
                <c:pt idx="14812">
                  <c:v>Ipg36q0uhcI</c:v>
                </c:pt>
                <c:pt idx="14813">
                  <c:v>JNuLtvgYwNM</c:v>
                </c:pt>
                <c:pt idx="14814">
                  <c:v>uR5ucuK7Ssk</c:v>
                </c:pt>
                <c:pt idx="14815">
                  <c:v>XkAXAoWvkh0</c:v>
                </c:pt>
                <c:pt idx="14816">
                  <c:v>ks6PS2hAcw4</c:v>
                </c:pt>
                <c:pt idx="14817">
                  <c:v>4mB_UUVd_Uc</c:v>
                </c:pt>
                <c:pt idx="14818">
                  <c:v>u3ACkYF-O9A</c:v>
                </c:pt>
                <c:pt idx="14819">
                  <c:v>RmO8IITolmg</c:v>
                </c:pt>
                <c:pt idx="14820">
                  <c:v>TP_rFJqzKt4</c:v>
                </c:pt>
                <c:pt idx="14821">
                  <c:v>VDP3iqeBAnU</c:v>
                </c:pt>
                <c:pt idx="14822">
                  <c:v>21Z6OM3ZcbE</c:v>
                </c:pt>
                <c:pt idx="14823">
                  <c:v>u6DqT0OA15M</c:v>
                </c:pt>
                <c:pt idx="14824">
                  <c:v>5UNloqjE9BE</c:v>
                </c:pt>
                <c:pt idx="14825">
                  <c:v>nMxru9YZbuM</c:v>
                </c:pt>
                <c:pt idx="14826">
                  <c:v>MELqrPblcj0</c:v>
                </c:pt>
                <c:pt idx="14827">
                  <c:v>g1hmy_yhP7c</c:v>
                </c:pt>
                <c:pt idx="14828">
                  <c:v>4-oSGAwDCwg</c:v>
                </c:pt>
                <c:pt idx="14829">
                  <c:v>cVYWO4aOhis</c:v>
                </c:pt>
                <c:pt idx="14830">
                  <c:v>7h5MlTPG3YM</c:v>
                </c:pt>
                <c:pt idx="14831">
                  <c:v>j5KWl00Wlsw</c:v>
                </c:pt>
                <c:pt idx="14832">
                  <c:v>d3QMpVgTLmY</c:v>
                </c:pt>
                <c:pt idx="14833">
                  <c:v>LAykoR_gXqc</c:v>
                </c:pt>
                <c:pt idx="14834">
                  <c:v>cQKnL70iZbQ</c:v>
                </c:pt>
                <c:pt idx="14835">
                  <c:v>Rrqv9-zOlu0</c:v>
                </c:pt>
                <c:pt idx="14836">
                  <c:v>fm3im5n-Xas</c:v>
                </c:pt>
                <c:pt idx="14837">
                  <c:v>9GkYcX99Pl4</c:v>
                </c:pt>
                <c:pt idx="14838">
                  <c:v>2Xveilyy9zE</c:v>
                </c:pt>
                <c:pt idx="14839">
                  <c:v>htOndiM5ERo</c:v>
                </c:pt>
                <c:pt idx="14840">
                  <c:v>egkMSQH3quE</c:v>
                </c:pt>
                <c:pt idx="14841">
                  <c:v>aJfIh6vmmSw</c:v>
                </c:pt>
                <c:pt idx="14842">
                  <c:v>PqSS687e4Os</c:v>
                </c:pt>
                <c:pt idx="14843">
                  <c:v>OHGnJq7BjvI</c:v>
                </c:pt>
                <c:pt idx="14844">
                  <c:v>vgY3wrF1t4M</c:v>
                </c:pt>
                <c:pt idx="14845">
                  <c:v>agC2xp2AZlM</c:v>
                </c:pt>
                <c:pt idx="14846">
                  <c:v>Ny2ZDKQzpok</c:v>
                </c:pt>
                <c:pt idx="14847">
                  <c:v>AVmQRq2LAbc</c:v>
                </c:pt>
                <c:pt idx="14848">
                  <c:v>KqURFSvfbRw</c:v>
                </c:pt>
                <c:pt idx="14849">
                  <c:v>J80E0wDhKEE</c:v>
                </c:pt>
                <c:pt idx="14850">
                  <c:v>3KdPBWXHA58</c:v>
                </c:pt>
                <c:pt idx="14851">
                  <c:v>Ph4vZudBI34</c:v>
                </c:pt>
                <c:pt idx="14852">
                  <c:v>rWVgT8Rbk-c</c:v>
                </c:pt>
                <c:pt idx="14853">
                  <c:v>IsKKSPu-Mnc</c:v>
                </c:pt>
                <c:pt idx="14854">
                  <c:v>QjSVOZLITcQ</c:v>
                </c:pt>
                <c:pt idx="14855">
                  <c:v>y8uB4JpFSBY</c:v>
                </c:pt>
                <c:pt idx="14856">
                  <c:v>YYaaBGcWT68</c:v>
                </c:pt>
                <c:pt idx="14857">
                  <c:v>TB689bGexJE</c:v>
                </c:pt>
                <c:pt idx="14858">
                  <c:v>TGXjtYG0oHA</c:v>
                </c:pt>
                <c:pt idx="14859">
                  <c:v>tkg_YGRAzYQ</c:v>
                </c:pt>
                <c:pt idx="14860">
                  <c:v>yShi2bOLfrg</c:v>
                </c:pt>
                <c:pt idx="14861">
                  <c:v>gQqeMq3zqqw</c:v>
                </c:pt>
                <c:pt idx="14862">
                  <c:v>lXxGD0_Met8</c:v>
                </c:pt>
                <c:pt idx="14863">
                  <c:v>0yEr68MEWg0</c:v>
                </c:pt>
                <c:pt idx="14864">
                  <c:v>58C9Ib6GHWA</c:v>
                </c:pt>
                <c:pt idx="14865">
                  <c:v>s-H1jUulYsY</c:v>
                </c:pt>
                <c:pt idx="14866">
                  <c:v>PjvAnBgW28I</c:v>
                </c:pt>
                <c:pt idx="14867">
                  <c:v>WKDjSFcn_Ac</c:v>
                </c:pt>
                <c:pt idx="14868">
                  <c:v>4AysOmXPuNI</c:v>
                </c:pt>
                <c:pt idx="14869">
                  <c:v>Vk81ikWRASQ</c:v>
                </c:pt>
                <c:pt idx="14870">
                  <c:v>z3V9LUA6VQM</c:v>
                </c:pt>
                <c:pt idx="14871">
                  <c:v>2nn-UJIqTNA</c:v>
                </c:pt>
                <c:pt idx="14872">
                  <c:v>4NX60rzQzyI</c:v>
                </c:pt>
                <c:pt idx="14873">
                  <c:v>jqZrH_8kHk0</c:v>
                </c:pt>
                <c:pt idx="14874">
                  <c:v>ube3AWQHbXM</c:v>
                </c:pt>
                <c:pt idx="14875">
                  <c:v>S8kxh8ffa7c</c:v>
                </c:pt>
                <c:pt idx="14876">
                  <c:v>j1EcWMozKi0</c:v>
                </c:pt>
                <c:pt idx="14877">
                  <c:v>xBx_dYywCj8</c:v>
                </c:pt>
                <c:pt idx="14878">
                  <c:v>r-iL1lxno-0</c:v>
                </c:pt>
                <c:pt idx="14879">
                  <c:v>BPtRo0LXVYo</c:v>
                </c:pt>
                <c:pt idx="14880">
                  <c:v>ke8qdzs8A3Y</c:v>
                </c:pt>
                <c:pt idx="14881">
                  <c:v>oiZnBqy7ccs</c:v>
                </c:pt>
                <c:pt idx="14882">
                  <c:v>l4JDUIR2-zU</c:v>
                </c:pt>
                <c:pt idx="14883">
                  <c:v>WhIrj0f3agI</c:v>
                </c:pt>
                <c:pt idx="14884">
                  <c:v>D_ZoykCvXh0</c:v>
                </c:pt>
                <c:pt idx="14885">
                  <c:v>jVcsoMbs_gs</c:v>
                </c:pt>
                <c:pt idx="14886">
                  <c:v>cufrVAYkS2k</c:v>
                </c:pt>
                <c:pt idx="14887">
                  <c:v>YO0SJWfLPFo</c:v>
                </c:pt>
                <c:pt idx="14888">
                  <c:v>zQzbWfAtBGM</c:v>
                </c:pt>
                <c:pt idx="14889">
                  <c:v>MViSZ22n9fE</c:v>
                </c:pt>
                <c:pt idx="14890">
                  <c:v>7UiA0ky8afg</c:v>
                </c:pt>
                <c:pt idx="14891">
                  <c:v>olr0uEZQkWs</c:v>
                </c:pt>
                <c:pt idx="14892">
                  <c:v>Oir6U1vBD04</c:v>
                </c:pt>
                <c:pt idx="14893">
                  <c:v>I69o8N2alSs</c:v>
                </c:pt>
                <c:pt idx="14894">
                  <c:v>VEOQOwFBsI4</c:v>
                </c:pt>
                <c:pt idx="14895">
                  <c:v>rM_f8jmKKnw</c:v>
                </c:pt>
                <c:pt idx="14896">
                  <c:v>JfTQUS4sN8g</c:v>
                </c:pt>
                <c:pt idx="14897">
                  <c:v>UnfOSfas0UQ</c:v>
                </c:pt>
                <c:pt idx="14898">
                  <c:v>6_lhToKMO_A</c:v>
                </c:pt>
                <c:pt idx="14899">
                  <c:v>95ytHZzM0d4</c:v>
                </c:pt>
                <c:pt idx="14900">
                  <c:v>YelazWNkYqE</c:v>
                </c:pt>
                <c:pt idx="14901">
                  <c:v>b-cX5Fr3Cg8</c:v>
                </c:pt>
                <c:pt idx="14902">
                  <c:v>nldCjOoiMPY</c:v>
                </c:pt>
                <c:pt idx="14903">
                  <c:v>w-5MF5CiWqo</c:v>
                </c:pt>
                <c:pt idx="14904">
                  <c:v>teiqR1GgdEE</c:v>
                </c:pt>
                <c:pt idx="14905">
                  <c:v>ov-2Uj1LHxY</c:v>
                </c:pt>
                <c:pt idx="14906">
                  <c:v>dB7mV7BAieU</c:v>
                </c:pt>
                <c:pt idx="14907">
                  <c:v>o0KENXJHy0o</c:v>
                </c:pt>
                <c:pt idx="14908">
                  <c:v>GQ6vzpy9QKw</c:v>
                </c:pt>
                <c:pt idx="14909">
                  <c:v>wkD_rwbbjRE</c:v>
                </c:pt>
                <c:pt idx="14910">
                  <c:v>B0WaPJhuHow</c:v>
                </c:pt>
                <c:pt idx="14911">
                  <c:v>4Mwz2b7HW00</c:v>
                </c:pt>
                <c:pt idx="14912">
                  <c:v>j5x4ZWpGqn8</c:v>
                </c:pt>
                <c:pt idx="14913">
                  <c:v>Q0ZFzyKQvmY</c:v>
                </c:pt>
                <c:pt idx="14914">
                  <c:v>opOgeVMv9wk</c:v>
                </c:pt>
                <c:pt idx="14915">
                  <c:v>eB_Gbcplvbs</c:v>
                </c:pt>
                <c:pt idx="14916">
                  <c:v>ePSwjYXQfgw</c:v>
                </c:pt>
                <c:pt idx="14917">
                  <c:v>X0ZBj6dYTuQ</c:v>
                </c:pt>
                <c:pt idx="14918">
                  <c:v>YZ2HdmBCwG4</c:v>
                </c:pt>
                <c:pt idx="14919">
                  <c:v>beM6T5yaVl0</c:v>
                </c:pt>
                <c:pt idx="14920">
                  <c:v>4I_pkT_KxTs</c:v>
                </c:pt>
                <c:pt idx="14921">
                  <c:v>EYM_kGPMaI8</c:v>
                </c:pt>
                <c:pt idx="14922">
                  <c:v>_EGxDujtQyQ</c:v>
                </c:pt>
                <c:pt idx="14923">
                  <c:v>4tEqzEo5uKY</c:v>
                </c:pt>
                <c:pt idx="14924">
                  <c:v>IiWotiYNA2U</c:v>
                </c:pt>
                <c:pt idx="14925">
                  <c:v>naZagmCIVDQ</c:v>
                </c:pt>
                <c:pt idx="14926">
                  <c:v>TxZFT9XARHE</c:v>
                </c:pt>
                <c:pt idx="14927">
                  <c:v>Ip2tCRQCaZ0</c:v>
                </c:pt>
                <c:pt idx="14928">
                  <c:v>GBW0T0qqilQ</c:v>
                </c:pt>
                <c:pt idx="14929">
                  <c:v>Bwvn54aTdao</c:v>
                </c:pt>
                <c:pt idx="14930">
                  <c:v>X0IX8OzWIhw</c:v>
                </c:pt>
                <c:pt idx="14931">
                  <c:v>PCybqyAdWk0</c:v>
                </c:pt>
                <c:pt idx="14932">
                  <c:v>kD6yrB-N0i8</c:v>
                </c:pt>
                <c:pt idx="14933">
                  <c:v>_jdI0m2Ehj4</c:v>
                </c:pt>
                <c:pt idx="14934">
                  <c:v>zjQ6gmkkCBY</c:v>
                </c:pt>
                <c:pt idx="14935">
                  <c:v>0cCxdgNqoP4</c:v>
                </c:pt>
                <c:pt idx="14936">
                  <c:v>XEu9og62FlM</c:v>
                </c:pt>
                <c:pt idx="14937">
                  <c:v>erIMY5SSb5Q</c:v>
                </c:pt>
                <c:pt idx="14938">
                  <c:v>ox9xALOuasQ</c:v>
                </c:pt>
                <c:pt idx="14939">
                  <c:v>nz7Jda1nn5Q</c:v>
                </c:pt>
                <c:pt idx="14940">
                  <c:v>4AEdJ9L122U</c:v>
                </c:pt>
                <c:pt idx="14941">
                  <c:v>EkmqLURLozs</c:v>
                </c:pt>
                <c:pt idx="14942">
                  <c:v>boCtxzReQeY</c:v>
                </c:pt>
                <c:pt idx="14943">
                  <c:v>tSzUmEsEcVI</c:v>
                </c:pt>
                <c:pt idx="14944">
                  <c:v>7sxDh798hUE</c:v>
                </c:pt>
                <c:pt idx="14945">
                  <c:v>IoCkZYiq7YM</c:v>
                </c:pt>
                <c:pt idx="14946">
                  <c:v>GL6B_D2zuD4</c:v>
                </c:pt>
                <c:pt idx="14947">
                  <c:v>4-1dqTSnWjc</c:v>
                </c:pt>
                <c:pt idx="14948">
                  <c:v>S_6Q8LXBxN8</c:v>
                </c:pt>
                <c:pt idx="14949">
                  <c:v>tuJixuHiEk4</c:v>
                </c:pt>
                <c:pt idx="14950">
                  <c:v>8RMJH-Uoz_U</c:v>
                </c:pt>
                <c:pt idx="14951">
                  <c:v>VbHy1dgqJ5Q</c:v>
                </c:pt>
                <c:pt idx="14952">
                  <c:v>azmAOzFvwgg</c:v>
                </c:pt>
                <c:pt idx="14953">
                  <c:v>S8NbmjKEy_A</c:v>
                </c:pt>
                <c:pt idx="14954">
                  <c:v>86hHzO-shfc</c:v>
                </c:pt>
                <c:pt idx="14955">
                  <c:v>BCPFG0GLghA</c:v>
                </c:pt>
                <c:pt idx="14956">
                  <c:v>fUTTyrCzt3A</c:v>
                </c:pt>
                <c:pt idx="14957">
                  <c:v>dvUTfQhVVrY</c:v>
                </c:pt>
                <c:pt idx="14958">
                  <c:v>5OkaxQbfdDM</c:v>
                </c:pt>
                <c:pt idx="14959">
                  <c:v>SLpaNufCysA</c:v>
                </c:pt>
                <c:pt idx="14960">
                  <c:v>pq-eP_RCclI</c:v>
                </c:pt>
                <c:pt idx="14961">
                  <c:v>dTy8yIR0zB4</c:v>
                </c:pt>
                <c:pt idx="14962">
                  <c:v>sfcHeOIYoz8</c:v>
                </c:pt>
                <c:pt idx="14963">
                  <c:v>Fq9hla8ugX4</c:v>
                </c:pt>
                <c:pt idx="14964">
                  <c:v>c5pduXAszD4</c:v>
                </c:pt>
                <c:pt idx="14965">
                  <c:v>W2lF8ttZ3Yw</c:v>
                </c:pt>
                <c:pt idx="14966">
                  <c:v>0Y9vxSbxs7I</c:v>
                </c:pt>
                <c:pt idx="14967">
                  <c:v>XY3IYYySpbA</c:v>
                </c:pt>
                <c:pt idx="14968">
                  <c:v>7KU21Jvp9Ks</c:v>
                </c:pt>
                <c:pt idx="14969">
                  <c:v>Am0aMeu32uY</c:v>
                </c:pt>
                <c:pt idx="14970">
                  <c:v>f6Lh-OFaSYU</c:v>
                </c:pt>
                <c:pt idx="14971">
                  <c:v>fDSbZU8S044</c:v>
                </c:pt>
                <c:pt idx="14972">
                  <c:v>BphtER_FVIc</c:v>
                </c:pt>
                <c:pt idx="14973">
                  <c:v>n-WZf9PmoIc</c:v>
                </c:pt>
                <c:pt idx="14974">
                  <c:v>NEVyPA3PeqM</c:v>
                </c:pt>
                <c:pt idx="14975">
                  <c:v>UxS0lOqqgmg</c:v>
                </c:pt>
                <c:pt idx="14976">
                  <c:v>Q1e-pw0rfxY</c:v>
                </c:pt>
                <c:pt idx="14977">
                  <c:v>X2nq0FjO-X4</c:v>
                </c:pt>
                <c:pt idx="14978">
                  <c:v>J0WPU-f9mxw</c:v>
                </c:pt>
                <c:pt idx="14979">
                  <c:v>8QdHC--oics</c:v>
                </c:pt>
                <c:pt idx="14980">
                  <c:v>zDvwoOWZBog</c:v>
                </c:pt>
                <c:pt idx="14981">
                  <c:v>97Q3_ZJm53I</c:v>
                </c:pt>
                <c:pt idx="14982">
                  <c:v>LHwaj1I7xho</c:v>
                </c:pt>
                <c:pt idx="14983">
                  <c:v>ibLexE8oczQ</c:v>
                </c:pt>
                <c:pt idx="14984">
                  <c:v>k_994Y4j88A</c:v>
                </c:pt>
                <c:pt idx="14985">
                  <c:v>jarbO6uNCpw</c:v>
                </c:pt>
                <c:pt idx="14986">
                  <c:v>jS-x5zzKaJo</c:v>
                </c:pt>
                <c:pt idx="14987">
                  <c:v>H5nybkKI34s</c:v>
                </c:pt>
                <c:pt idx="14988">
                  <c:v>z8ZKREfhFw8</c:v>
                </c:pt>
                <c:pt idx="14989">
                  <c:v>ukQTbcR_vBE</c:v>
                </c:pt>
                <c:pt idx="14990">
                  <c:v>ERfz6yUvElU</c:v>
                </c:pt>
                <c:pt idx="14991">
                  <c:v>114rbGU2Sfo</c:v>
                </c:pt>
                <c:pt idx="14992">
                  <c:v>1psandDZUIo</c:v>
                </c:pt>
                <c:pt idx="14993">
                  <c:v>CYRbswGAN0o</c:v>
                </c:pt>
                <c:pt idx="14994">
                  <c:v>ByJUppX6pPE</c:v>
                </c:pt>
                <c:pt idx="14995">
                  <c:v>ZiJbRgD2jyI</c:v>
                </c:pt>
                <c:pt idx="14996">
                  <c:v>TTtGCLyCXjo</c:v>
                </c:pt>
                <c:pt idx="14997">
                  <c:v>wa-n_uD4BHI</c:v>
                </c:pt>
                <c:pt idx="14998">
                  <c:v>25cB1zxOXoA</c:v>
                </c:pt>
                <c:pt idx="14999">
                  <c:v>jDHnDqzLNdg</c:v>
                </c:pt>
                <c:pt idx="15000">
                  <c:v>ztugCwW3HKo</c:v>
                </c:pt>
                <c:pt idx="15001">
                  <c:v>qP67alYxSiU</c:v>
                </c:pt>
                <c:pt idx="15002">
                  <c:v>SrmBuGll6No</c:v>
                </c:pt>
                <c:pt idx="15003">
                  <c:v>s30sTUWuyTk</c:v>
                </c:pt>
                <c:pt idx="15004">
                  <c:v>YXVhf1nFya0</c:v>
                </c:pt>
                <c:pt idx="15005">
                  <c:v>xC0ek-Iyi4A</c:v>
                </c:pt>
                <c:pt idx="15006">
                  <c:v>ID3vJS-RnbI</c:v>
                </c:pt>
                <c:pt idx="15007">
                  <c:v>SmgM5sf6Ymk</c:v>
                </c:pt>
                <c:pt idx="15008">
                  <c:v>8JbzLZ4dR60</c:v>
                </c:pt>
                <c:pt idx="15009">
                  <c:v>f5FjC3jSxdE</c:v>
                </c:pt>
                <c:pt idx="15010">
                  <c:v>GhJY34ypxtA</c:v>
                </c:pt>
                <c:pt idx="15011">
                  <c:v>Au4v4yradhI</c:v>
                </c:pt>
                <c:pt idx="15012">
                  <c:v>EjZV6yI4JJg</c:v>
                </c:pt>
                <c:pt idx="15013">
                  <c:v>m2eCszBKIfY</c:v>
                </c:pt>
                <c:pt idx="15014">
                  <c:v>Zx67ZfaeSaQ</c:v>
                </c:pt>
                <c:pt idx="15015">
                  <c:v>7kmqGqVj9fc</c:v>
                </c:pt>
                <c:pt idx="15016">
                  <c:v>DbmiwxBkg-E</c:v>
                </c:pt>
                <c:pt idx="15017">
                  <c:v>aQoS9sBISF0</c:v>
                </c:pt>
                <c:pt idx="15018">
                  <c:v>Rsl0HePKM08</c:v>
                </c:pt>
                <c:pt idx="15019">
                  <c:v>jjSG4Qqd7Ds</c:v>
                </c:pt>
                <c:pt idx="15020">
                  <c:v>8Tw9i8Qj_Ok</c:v>
                </c:pt>
                <c:pt idx="15021">
                  <c:v>NlbnDN6NVAU</c:v>
                </c:pt>
                <c:pt idx="15022">
                  <c:v>iGmeEspVKDM</c:v>
                </c:pt>
                <c:pt idx="15023">
                  <c:v>5zBfj4ZHspY</c:v>
                </c:pt>
                <c:pt idx="15024">
                  <c:v>7TZfpauB3gQ</c:v>
                </c:pt>
                <c:pt idx="15025">
                  <c:v>ZdfzH_TS0uo</c:v>
                </c:pt>
                <c:pt idx="15026">
                  <c:v>iVkAlIWokII</c:v>
                </c:pt>
                <c:pt idx="15027">
                  <c:v>a7VA4ZlRuqg</c:v>
                </c:pt>
                <c:pt idx="15028">
                  <c:v>G5ngS7zs3f4</c:v>
                </c:pt>
                <c:pt idx="15029">
                  <c:v>8MOq66g2G1s</c:v>
                </c:pt>
                <c:pt idx="15030">
                  <c:v>bVv2EwB0C24</c:v>
                </c:pt>
                <c:pt idx="15031">
                  <c:v>g2YhFvb9kb4</c:v>
                </c:pt>
                <c:pt idx="15032">
                  <c:v>k8GstIJvDlQ</c:v>
                </c:pt>
                <c:pt idx="15033">
                  <c:v>j4FL4ALk23s</c:v>
                </c:pt>
                <c:pt idx="15034">
                  <c:v>G_z7qAiYQXw</c:v>
                </c:pt>
                <c:pt idx="15035">
                  <c:v>uPgtO7BJGqw</c:v>
                </c:pt>
                <c:pt idx="15036">
                  <c:v>TNgd2mYnG7k</c:v>
                </c:pt>
                <c:pt idx="15037">
                  <c:v>Pvo9zUvixOk</c:v>
                </c:pt>
                <c:pt idx="15038">
                  <c:v>ye8x8mkcJjo</c:v>
                </c:pt>
                <c:pt idx="15039">
                  <c:v>WwDZSY3SpWE</c:v>
                </c:pt>
                <c:pt idx="15040">
                  <c:v>ezF45fGzmzo</c:v>
                </c:pt>
                <c:pt idx="15041">
                  <c:v>ft4V8NBOkIU</c:v>
                </c:pt>
                <c:pt idx="15042">
                  <c:v>R5fvWV94pYo</c:v>
                </c:pt>
                <c:pt idx="15043">
                  <c:v>8odAjeMm_MU</c:v>
                </c:pt>
                <c:pt idx="15044">
                  <c:v>c0SVIXBI4iU</c:v>
                </c:pt>
                <c:pt idx="15045">
                  <c:v>i7IjkHtoxGE</c:v>
                </c:pt>
                <c:pt idx="15046">
                  <c:v>yoYntdIlRS0</c:v>
                </c:pt>
                <c:pt idx="15047">
                  <c:v>2hrdWTd_heo</c:v>
                </c:pt>
                <c:pt idx="15048">
                  <c:v>h84r63okL3s</c:v>
                </c:pt>
                <c:pt idx="15049">
                  <c:v>7O4zYHLx0NY</c:v>
                </c:pt>
                <c:pt idx="15050">
                  <c:v>OEX5nfMCdrs</c:v>
                </c:pt>
                <c:pt idx="15051">
                  <c:v>tGZeOX4kK68</c:v>
                </c:pt>
                <c:pt idx="15052">
                  <c:v>MLSUiFGnOeA</c:v>
                </c:pt>
                <c:pt idx="15053">
                  <c:v>siAijYsZ6b4</c:v>
                </c:pt>
                <c:pt idx="15054">
                  <c:v>FKb6nCfsP5E</c:v>
                </c:pt>
                <c:pt idx="15055">
                  <c:v>NpnkAbr3q9U</c:v>
                </c:pt>
                <c:pt idx="15056">
                  <c:v>oz-_nw4kXPk</c:v>
                </c:pt>
                <c:pt idx="15057">
                  <c:v>3ju2C5jbgWg</c:v>
                </c:pt>
                <c:pt idx="15058">
                  <c:v>YdI9Q4WhcLU</c:v>
                </c:pt>
                <c:pt idx="15059">
                  <c:v>vdHFa7HsGW8</c:v>
                </c:pt>
                <c:pt idx="15060">
                  <c:v>BdiSLCl5EbE</c:v>
                </c:pt>
                <c:pt idx="15061">
                  <c:v>aVmVtfrUyCc</c:v>
                </c:pt>
                <c:pt idx="15062">
                  <c:v>MvGl3e-b3U4</c:v>
                </c:pt>
                <c:pt idx="15063">
                  <c:v>otUm63EndZ4</c:v>
                </c:pt>
                <c:pt idx="15064">
                  <c:v>GcAp5sSSIwA</c:v>
                </c:pt>
                <c:pt idx="15065">
                  <c:v>1lHCtUZNSXQ</c:v>
                </c:pt>
                <c:pt idx="15066">
                  <c:v>rq6ZdOKouJI</c:v>
                </c:pt>
                <c:pt idx="15067">
                  <c:v>i6KIe3rlWSY</c:v>
                </c:pt>
                <c:pt idx="15068">
                  <c:v>Jz6kB_CE1y4</c:v>
                </c:pt>
                <c:pt idx="15069">
                  <c:v>VgQPd6vEF7E</c:v>
                </c:pt>
                <c:pt idx="15070">
                  <c:v>vCqVXDH82Gg</c:v>
                </c:pt>
                <c:pt idx="15071">
                  <c:v>EocrNOs28oA</c:v>
                </c:pt>
                <c:pt idx="15072">
                  <c:v>RIL--Uzmu0Y</c:v>
                </c:pt>
                <c:pt idx="15073">
                  <c:v>r--yffbacS4</c:v>
                </c:pt>
                <c:pt idx="15074">
                  <c:v>OTEj16z2cvE</c:v>
                </c:pt>
                <c:pt idx="15075">
                  <c:v>dJaYOOFDWe0</c:v>
                </c:pt>
                <c:pt idx="15076">
                  <c:v>FZ9QAWFRuh8</c:v>
                </c:pt>
                <c:pt idx="15077">
                  <c:v>jwySwh-rjiE</c:v>
                </c:pt>
                <c:pt idx="15078">
                  <c:v>993Pfpr1HUw</c:v>
                </c:pt>
                <c:pt idx="15079">
                  <c:v>0lkbA8SfAmo</c:v>
                </c:pt>
                <c:pt idx="15080">
                  <c:v>FVM9wklD73A</c:v>
                </c:pt>
                <c:pt idx="15081">
                  <c:v>meaG4I8lopg</c:v>
                </c:pt>
                <c:pt idx="15082">
                  <c:v>cRxYTelqWOg</c:v>
                </c:pt>
                <c:pt idx="15083">
                  <c:v>g7SdBlW1Zj8</c:v>
                </c:pt>
                <c:pt idx="15084">
                  <c:v>FsJD4F3TXGU</c:v>
                </c:pt>
                <c:pt idx="15085">
                  <c:v>WJ65IXee3E4</c:v>
                </c:pt>
                <c:pt idx="15086">
                  <c:v>PQ3V0VG0xwo</c:v>
                </c:pt>
                <c:pt idx="15087">
                  <c:v>rduHrYxvJC8</c:v>
                </c:pt>
                <c:pt idx="15088">
                  <c:v>P5C3kzmlCFo</c:v>
                </c:pt>
                <c:pt idx="15089">
                  <c:v>quuoHdS1vmQ</c:v>
                </c:pt>
                <c:pt idx="15090">
                  <c:v>yysY84XHMAk</c:v>
                </c:pt>
                <c:pt idx="15091">
                  <c:v>y5p-gxTm3WQ</c:v>
                </c:pt>
                <c:pt idx="15092">
                  <c:v>CEXva7G-7r4</c:v>
                </c:pt>
                <c:pt idx="15093">
                  <c:v>LSOKej5-eP0</c:v>
                </c:pt>
                <c:pt idx="15094">
                  <c:v>GsyMAbsohxI</c:v>
                </c:pt>
                <c:pt idx="15095">
                  <c:v>F85Jj9TEmiQ</c:v>
                </c:pt>
                <c:pt idx="15096">
                  <c:v>vtoI9XC-dvo</c:v>
                </c:pt>
                <c:pt idx="15097">
                  <c:v>r9YzUCrhpLU</c:v>
                </c:pt>
                <c:pt idx="15098">
                  <c:v>grdrnzncy-8</c:v>
                </c:pt>
                <c:pt idx="15099">
                  <c:v>b7hDYu9mVSs</c:v>
                </c:pt>
                <c:pt idx="15100">
                  <c:v>M9Svu5LvkrY</c:v>
                </c:pt>
                <c:pt idx="15101">
                  <c:v>6uvlWIfoKgs</c:v>
                </c:pt>
                <c:pt idx="15102">
                  <c:v>HwJpR48KU08</c:v>
                </c:pt>
                <c:pt idx="15103">
                  <c:v>7fN2HZGjCs4</c:v>
                </c:pt>
                <c:pt idx="15104">
                  <c:v>NJYt8bJ_NZw</c:v>
                </c:pt>
                <c:pt idx="15105">
                  <c:v>VuhMaWz8boE</c:v>
                </c:pt>
                <c:pt idx="15106">
                  <c:v>ifTUMt7vHq8</c:v>
                </c:pt>
                <c:pt idx="15107">
                  <c:v>i3tB2qx80Ew</c:v>
                </c:pt>
                <c:pt idx="15108">
                  <c:v>30Vjb9-1xrY</c:v>
                </c:pt>
                <c:pt idx="15109">
                  <c:v>tq-OEEEx-WQ</c:v>
                </c:pt>
                <c:pt idx="15110">
                  <c:v>uJLQ5emm-0k</c:v>
                </c:pt>
                <c:pt idx="15111">
                  <c:v>GLWCva584DM</c:v>
                </c:pt>
                <c:pt idx="15112">
                  <c:v>3B_IrdvBmnU</c:v>
                </c:pt>
                <c:pt idx="15113">
                  <c:v>mMYxSweYEBE</c:v>
                </c:pt>
                <c:pt idx="15114">
                  <c:v>K9P8yEWo6nw</c:v>
                </c:pt>
                <c:pt idx="15115">
                  <c:v>Jcao2Ci5kLk</c:v>
                </c:pt>
                <c:pt idx="15116">
                  <c:v>r3laXkyihNs</c:v>
                </c:pt>
                <c:pt idx="15117">
                  <c:v>eUZ5b9I21Lk</c:v>
                </c:pt>
                <c:pt idx="15118">
                  <c:v>SpWsbQHPTGw</c:v>
                </c:pt>
                <c:pt idx="15119">
                  <c:v>nRHNBLFy1q0</c:v>
                </c:pt>
                <c:pt idx="15120">
                  <c:v>CCr5-ZxYtNU</c:v>
                </c:pt>
                <c:pt idx="15121">
                  <c:v>BN2oPaMm5d4</c:v>
                </c:pt>
                <c:pt idx="15122">
                  <c:v>eRcYo5FMWKc</c:v>
                </c:pt>
                <c:pt idx="15123">
                  <c:v>LiLG7Xz_UAY</c:v>
                </c:pt>
                <c:pt idx="15124">
                  <c:v>Diq-EmEb91o</c:v>
                </c:pt>
                <c:pt idx="15125">
                  <c:v>uvgLNiQHrkA</c:v>
                </c:pt>
                <c:pt idx="15126">
                  <c:v>C7ltNRjShmw</c:v>
                </c:pt>
                <c:pt idx="15127">
                  <c:v>1hPQOTF7fJ8</c:v>
                </c:pt>
                <c:pt idx="15128">
                  <c:v>Vmo79gbPNac</c:v>
                </c:pt>
                <c:pt idx="15129">
                  <c:v>H-nJ5XGjY80</c:v>
                </c:pt>
                <c:pt idx="15130">
                  <c:v>VOCG5stpa3A</c:v>
                </c:pt>
                <c:pt idx="15131">
                  <c:v>3Q1hiiJPJsI</c:v>
                </c:pt>
                <c:pt idx="15132">
                  <c:v>7kQ4fy1vgr8</c:v>
                </c:pt>
                <c:pt idx="15133">
                  <c:v>iePfbhVhTAM</c:v>
                </c:pt>
                <c:pt idx="15134">
                  <c:v>lfMyikSJfqk</c:v>
                </c:pt>
                <c:pt idx="15135">
                  <c:v>qTvrzXELn-k</c:v>
                </c:pt>
                <c:pt idx="15136">
                  <c:v>Fqwaf0tD6GI</c:v>
                </c:pt>
                <c:pt idx="15137">
                  <c:v>1Hkvkdymw8M</c:v>
                </c:pt>
                <c:pt idx="15138">
                  <c:v>RPvRJZkr_ow</c:v>
                </c:pt>
                <c:pt idx="15139">
                  <c:v>B1xcYRf0HjI</c:v>
                </c:pt>
                <c:pt idx="15140">
                  <c:v>OLqPMbo3g2Y</c:v>
                </c:pt>
                <c:pt idx="15141">
                  <c:v>63odIlis-14</c:v>
                </c:pt>
                <c:pt idx="15142">
                  <c:v>AyjM0ozIzcE</c:v>
                </c:pt>
                <c:pt idx="15143">
                  <c:v>uZkZVmMOCh4</c:v>
                </c:pt>
                <c:pt idx="15144">
                  <c:v>JNAZo8SyCmA</c:v>
                </c:pt>
                <c:pt idx="15145">
                  <c:v>lCrefZXly4w</c:v>
                </c:pt>
                <c:pt idx="15146">
                  <c:v>PmP7rTaNXLQ</c:v>
                </c:pt>
                <c:pt idx="15147">
                  <c:v>fcuAeuiKAfE</c:v>
                </c:pt>
                <c:pt idx="15148">
                  <c:v>PY-v-ocJHOw</c:v>
                </c:pt>
                <c:pt idx="15149">
                  <c:v>wWW9pgAi5T8</c:v>
                </c:pt>
                <c:pt idx="15150">
                  <c:v>gYbjqmNUSww</c:v>
                </c:pt>
                <c:pt idx="15151">
                  <c:v>6LHXhUbkM9c</c:v>
                </c:pt>
                <c:pt idx="15152">
                  <c:v>4J88sNYLwko</c:v>
                </c:pt>
                <c:pt idx="15153">
                  <c:v>7nnyimsFfpg</c:v>
                </c:pt>
                <c:pt idx="15154">
                  <c:v>I-NccHHiWU4</c:v>
                </c:pt>
                <c:pt idx="15155">
                  <c:v>QvT_aEUd8Go</c:v>
                </c:pt>
                <c:pt idx="15156">
                  <c:v>vW3c8D4WF00</c:v>
                </c:pt>
                <c:pt idx="15157">
                  <c:v>xRWdoLeMw04</c:v>
                </c:pt>
                <c:pt idx="15158">
                  <c:v>rDuGxEXTmzc</c:v>
                </c:pt>
                <c:pt idx="15159">
                  <c:v>q_8evioElMY</c:v>
                </c:pt>
                <c:pt idx="15160">
                  <c:v>fvmS5wzn830</c:v>
                </c:pt>
                <c:pt idx="15161">
                  <c:v>nx2r9wUawFU</c:v>
                </c:pt>
                <c:pt idx="15162">
                  <c:v>3Ux_reOuM_g</c:v>
                </c:pt>
                <c:pt idx="15163">
                  <c:v>ctIaI1kHdgM</c:v>
                </c:pt>
                <c:pt idx="15164">
                  <c:v>3WNXcEKqA68</c:v>
                </c:pt>
                <c:pt idx="15165">
                  <c:v>gr4G1AjnTBQ</c:v>
                </c:pt>
                <c:pt idx="15166">
                  <c:v>xBVEPvWgaRA</c:v>
                </c:pt>
                <c:pt idx="15167">
                  <c:v>bjCsv0lXe-w</c:v>
                </c:pt>
                <c:pt idx="15168">
                  <c:v>8ExcHZGy-e4</c:v>
                </c:pt>
                <c:pt idx="15169">
                  <c:v>sOwXjFMy17Y</c:v>
                </c:pt>
                <c:pt idx="15170">
                  <c:v>NKUvMCQGjA0</c:v>
                </c:pt>
                <c:pt idx="15171">
                  <c:v>tWMr935bAPc</c:v>
                </c:pt>
                <c:pt idx="15172">
                  <c:v>_W7rCzfsrUc</c:v>
                </c:pt>
                <c:pt idx="15173">
                  <c:v>9SbimLLyseY</c:v>
                </c:pt>
                <c:pt idx="15174">
                  <c:v>GXN68kvc7do</c:v>
                </c:pt>
                <c:pt idx="15175">
                  <c:v>yMLVswQtD2w</c:v>
                </c:pt>
                <c:pt idx="15176">
                  <c:v>h585g_AvK9g</c:v>
                </c:pt>
                <c:pt idx="15177">
                  <c:v>KwsV783Nd9M</c:v>
                </c:pt>
                <c:pt idx="15178">
                  <c:v>iGY8krBuAGo</c:v>
                </c:pt>
                <c:pt idx="15179">
                  <c:v>Ukd9Nx00C7Y</c:v>
                </c:pt>
                <c:pt idx="15180">
                  <c:v>YRNurF82QGs</c:v>
                </c:pt>
                <c:pt idx="15181">
                  <c:v>A5XWo41Fhfs</c:v>
                </c:pt>
                <c:pt idx="15182">
                  <c:v>B1LIQ3qrTcw</c:v>
                </c:pt>
                <c:pt idx="15183">
                  <c:v>q20-e-nMAV8</c:v>
                </c:pt>
                <c:pt idx="15184">
                  <c:v>fi5GZwNq3gA</c:v>
                </c:pt>
                <c:pt idx="15185">
                  <c:v>7IJD2Y35Vcs</c:v>
                </c:pt>
                <c:pt idx="15186">
                  <c:v>mf5EFW3W2k8</c:v>
                </c:pt>
                <c:pt idx="15187">
                  <c:v>YFB6IOTEN7M</c:v>
                </c:pt>
                <c:pt idx="15188">
                  <c:v>OUY1DmnI4bo</c:v>
                </c:pt>
                <c:pt idx="15189">
                  <c:v>ixk886J6Xf0</c:v>
                </c:pt>
                <c:pt idx="15190">
                  <c:v>pZ9Q38YjVcc</c:v>
                </c:pt>
                <c:pt idx="15191">
                  <c:v>kTeRj8iqXHg</c:v>
                </c:pt>
                <c:pt idx="15192">
                  <c:v>Wqe8qWtGJfk</c:v>
                </c:pt>
                <c:pt idx="15193">
                  <c:v>jcZ1a2Ri2Vc</c:v>
                </c:pt>
                <c:pt idx="15194">
                  <c:v>_aYnysxozyE</c:v>
                </c:pt>
                <c:pt idx="15195">
                  <c:v>OfF1sXpnk7U</c:v>
                </c:pt>
                <c:pt idx="15196">
                  <c:v>IbO9OnBng2Q</c:v>
                </c:pt>
                <c:pt idx="15197">
                  <c:v>ABn8UOK0Qy8</c:v>
                </c:pt>
                <c:pt idx="15198">
                  <c:v>Z6iSorrS1pM</c:v>
                </c:pt>
                <c:pt idx="15199">
                  <c:v>YSMZtrTyVDg</c:v>
                </c:pt>
                <c:pt idx="15200">
                  <c:v>TzpuAqrw54Q</c:v>
                </c:pt>
                <c:pt idx="15201">
                  <c:v>E8TaRdgk5RA</c:v>
                </c:pt>
                <c:pt idx="15202">
                  <c:v>fXtEAkHAFSE</c:v>
                </c:pt>
                <c:pt idx="15203">
                  <c:v>G5STtCZUEMg</c:v>
                </c:pt>
                <c:pt idx="15204">
                  <c:v>H1J5jCVKE14</c:v>
                </c:pt>
                <c:pt idx="15205">
                  <c:v>2qQHp0Vj5Bc</c:v>
                </c:pt>
                <c:pt idx="15206">
                  <c:v>Vpj_0mvDBQA</c:v>
                </c:pt>
                <c:pt idx="15207">
                  <c:v>TOj5DyUrjV8</c:v>
                </c:pt>
                <c:pt idx="15208">
                  <c:v>cGysOV3AzCM</c:v>
                </c:pt>
                <c:pt idx="15209">
                  <c:v>jRXuVGUyWYM</c:v>
                </c:pt>
                <c:pt idx="15210">
                  <c:v>89AB6NeVDtU</c:v>
                </c:pt>
                <c:pt idx="15211">
                  <c:v>2uI8YGcOt60</c:v>
                </c:pt>
                <c:pt idx="15212">
                  <c:v>eeJ5lYwKYOY</c:v>
                </c:pt>
                <c:pt idx="15213">
                  <c:v>vuHyVP7v8os</c:v>
                </c:pt>
                <c:pt idx="15214">
                  <c:v>I4b6c5cU9Po</c:v>
                </c:pt>
                <c:pt idx="15215">
                  <c:v>EziNR64FVuA</c:v>
                </c:pt>
                <c:pt idx="15216">
                  <c:v>hLO4kV8fY_Q</c:v>
                </c:pt>
                <c:pt idx="15217">
                  <c:v>k62Px9wU5kQ</c:v>
                </c:pt>
                <c:pt idx="15218">
                  <c:v>nY7WQdXiCvU</c:v>
                </c:pt>
                <c:pt idx="15219">
                  <c:v>BgDzj1EPpFw</c:v>
                </c:pt>
                <c:pt idx="15220">
                  <c:v>DAo6HgzMtmg</c:v>
                </c:pt>
                <c:pt idx="15221">
                  <c:v>nV89HOgISwA</c:v>
                </c:pt>
                <c:pt idx="15222">
                  <c:v>EmeHRYBPLGQ</c:v>
                </c:pt>
                <c:pt idx="15223">
                  <c:v>3N7eYFhTorw</c:v>
                </c:pt>
                <c:pt idx="15224">
                  <c:v>r1oIDXFjqSI</c:v>
                </c:pt>
                <c:pt idx="15225">
                  <c:v>ECwAz8Mb4PQ</c:v>
                </c:pt>
                <c:pt idx="15226">
                  <c:v>WjGX4zw68uU</c:v>
                </c:pt>
                <c:pt idx="15227">
                  <c:v>45qKZMe6IIg</c:v>
                </c:pt>
                <c:pt idx="15228">
                  <c:v>tALNIV2vgHk</c:v>
                </c:pt>
                <c:pt idx="15229">
                  <c:v>fzgBeVs7rV8</c:v>
                </c:pt>
                <c:pt idx="15230">
                  <c:v>BWgepkzDnMo</c:v>
                </c:pt>
                <c:pt idx="15231">
                  <c:v>pMgq5V-xV0o</c:v>
                </c:pt>
                <c:pt idx="15232">
                  <c:v>t3UV6H5u3_g</c:v>
                </c:pt>
                <c:pt idx="15233">
                  <c:v>VASMz4-DVY8</c:v>
                </c:pt>
                <c:pt idx="15234">
                  <c:v>07UopjjKnTg</c:v>
                </c:pt>
                <c:pt idx="15235">
                  <c:v>ntquM-4Uqwo</c:v>
                </c:pt>
                <c:pt idx="15236">
                  <c:v>fdXQAvNVFfc</c:v>
                </c:pt>
                <c:pt idx="15237">
                  <c:v>Pa42ZfWhD8E</c:v>
                </c:pt>
                <c:pt idx="15238">
                  <c:v>82JeBVN7PI8</c:v>
                </c:pt>
                <c:pt idx="15239">
                  <c:v>_7FRVJaPWDQ</c:v>
                </c:pt>
                <c:pt idx="15240">
                  <c:v>5Mw7CKw6RLY</c:v>
                </c:pt>
                <c:pt idx="15241">
                  <c:v>6lg975XOhLg</c:v>
                </c:pt>
                <c:pt idx="15242">
                  <c:v>Oagl7kJJkRY</c:v>
                </c:pt>
                <c:pt idx="15243">
                  <c:v>1y5chjUCoW0</c:v>
                </c:pt>
                <c:pt idx="15244">
                  <c:v>lFD62klwIZM</c:v>
                </c:pt>
                <c:pt idx="15245">
                  <c:v>b0cET6inXj0</c:v>
                </c:pt>
                <c:pt idx="15246">
                  <c:v>vTglnKvkFBI</c:v>
                </c:pt>
                <c:pt idx="15247">
                  <c:v>hzKXucCOHIk</c:v>
                </c:pt>
                <c:pt idx="15248">
                  <c:v>2FdUU7W63oo</c:v>
                </c:pt>
                <c:pt idx="15249">
                  <c:v>MIRouWszxig</c:v>
                </c:pt>
                <c:pt idx="15250">
                  <c:v>acCZZ-lWaMk</c:v>
                </c:pt>
                <c:pt idx="15251">
                  <c:v>gsRjQI_xchU</c:v>
                </c:pt>
                <c:pt idx="15252">
                  <c:v>_uPYFdzsYag</c:v>
                </c:pt>
                <c:pt idx="15253">
                  <c:v>wxrl4WWmwL4</c:v>
                </c:pt>
                <c:pt idx="15254">
                  <c:v>HNDQxtDwyD0</c:v>
                </c:pt>
                <c:pt idx="15255">
                  <c:v>zhpc4n5-QUc</c:v>
                </c:pt>
                <c:pt idx="15256">
                  <c:v>j43RQ74U-yo</c:v>
                </c:pt>
                <c:pt idx="15257">
                  <c:v>ESJNSTd5j2o</c:v>
                </c:pt>
                <c:pt idx="15258">
                  <c:v>L5SJfnmnQrM</c:v>
                </c:pt>
                <c:pt idx="15259">
                  <c:v>ks0aUIiIvI8</c:v>
                </c:pt>
                <c:pt idx="15260">
                  <c:v>V6-3qb8ejbo</c:v>
                </c:pt>
                <c:pt idx="15261">
                  <c:v>bufCV2r0T9I</c:v>
                </c:pt>
                <c:pt idx="15262">
                  <c:v>Jv5GreKXU3g</c:v>
                </c:pt>
                <c:pt idx="15263">
                  <c:v>CNNN1VJf59Y</c:v>
                </c:pt>
                <c:pt idx="15264">
                  <c:v>KW0pr0jqAWw</c:v>
                </c:pt>
                <c:pt idx="15265">
                  <c:v>1KZMu8tZSfE</c:v>
                </c:pt>
                <c:pt idx="15266">
                  <c:v>imPlrI1jDsE</c:v>
                </c:pt>
                <c:pt idx="15267">
                  <c:v>_r3VkkLIWPU</c:v>
                </c:pt>
                <c:pt idx="15268">
                  <c:v>iFbiIuJM2UE</c:v>
                </c:pt>
                <c:pt idx="15269">
                  <c:v>_uDxUj_6DLk</c:v>
                </c:pt>
                <c:pt idx="15270">
                  <c:v>6qGcTqZUmYI</c:v>
                </c:pt>
                <c:pt idx="15271">
                  <c:v>0KT00Heu6MY</c:v>
                </c:pt>
                <c:pt idx="15272">
                  <c:v>q32PASp0fM0</c:v>
                </c:pt>
                <c:pt idx="15273">
                  <c:v>j4KX101nHbs</c:v>
                </c:pt>
                <c:pt idx="15274">
                  <c:v>gZUGZEydqvA</c:v>
                </c:pt>
                <c:pt idx="15275">
                  <c:v>bNcduJKOVBM</c:v>
                </c:pt>
                <c:pt idx="15276">
                  <c:v>Va_-tU9ndik</c:v>
                </c:pt>
                <c:pt idx="15277">
                  <c:v>LDhZtrSE_wE</c:v>
                </c:pt>
                <c:pt idx="15278">
                  <c:v>GwGLUH3IUdU</c:v>
                </c:pt>
                <c:pt idx="15279">
                  <c:v>8Khw_1_0wqA</c:v>
                </c:pt>
                <c:pt idx="15280">
                  <c:v>XZ1aY82cD5o</c:v>
                </c:pt>
                <c:pt idx="15281">
                  <c:v>O8-M3YtKU6Q</c:v>
                </c:pt>
                <c:pt idx="15282">
                  <c:v>q8nXLmWOI6s</c:v>
                </c:pt>
                <c:pt idx="15283">
                  <c:v>_PLPzrr2f70</c:v>
                </c:pt>
                <c:pt idx="15284">
                  <c:v>gKiHH9w7DR0</c:v>
                </c:pt>
                <c:pt idx="15285">
                  <c:v>j8LN-SYc7wk</c:v>
                </c:pt>
                <c:pt idx="15286">
                  <c:v>r1_UXLnWte0</c:v>
                </c:pt>
                <c:pt idx="15287">
                  <c:v>Gl2WNRnkWbU</c:v>
                </c:pt>
                <c:pt idx="15288">
                  <c:v>rSRbBoRQaJU</c:v>
                </c:pt>
                <c:pt idx="15289">
                  <c:v>3zQVAumvdf4</c:v>
                </c:pt>
                <c:pt idx="15290">
                  <c:v>tf7M3qerIq4</c:v>
                </c:pt>
                <c:pt idx="15291">
                  <c:v>wThLQ8VSuWw</c:v>
                </c:pt>
                <c:pt idx="15292">
                  <c:v>l09LBJFiSHU</c:v>
                </c:pt>
                <c:pt idx="15293">
                  <c:v>sYDugDVJZH4</c:v>
                </c:pt>
                <c:pt idx="15294">
                  <c:v>lJsIVSck0jE</c:v>
                </c:pt>
                <c:pt idx="15295">
                  <c:v>vKnC50i1qAI</c:v>
                </c:pt>
                <c:pt idx="15296">
                  <c:v>xNQm-t-gbdg</c:v>
                </c:pt>
                <c:pt idx="15297">
                  <c:v>2X8pOISnvDg</c:v>
                </c:pt>
                <c:pt idx="15298">
                  <c:v>tqQUSZP7QqY</c:v>
                </c:pt>
                <c:pt idx="15299">
                  <c:v>aybQKMrpPsM</c:v>
                </c:pt>
                <c:pt idx="15300">
                  <c:v>kNXZvShByPA</c:v>
                </c:pt>
                <c:pt idx="15301">
                  <c:v>bUIO-SEeBsU</c:v>
                </c:pt>
                <c:pt idx="15302">
                  <c:v>KV_NpzjNTRk</c:v>
                </c:pt>
                <c:pt idx="15303">
                  <c:v>kbiPJVyOTBo</c:v>
                </c:pt>
                <c:pt idx="15304">
                  <c:v>8tsGuDU1-yw</c:v>
                </c:pt>
                <c:pt idx="15305">
                  <c:v>kS-dPqJ1MgE</c:v>
                </c:pt>
                <c:pt idx="15306">
                  <c:v>ZtZkAGmu5yw</c:v>
                </c:pt>
                <c:pt idx="15307">
                  <c:v>yy6Saei1fpQ</c:v>
                </c:pt>
                <c:pt idx="15308">
                  <c:v>Ge_Fb1qQQ2s</c:v>
                </c:pt>
                <c:pt idx="15309">
                  <c:v>S_CQYuFpzmo</c:v>
                </c:pt>
                <c:pt idx="15310">
                  <c:v>bqWv6sj0Ows</c:v>
                </c:pt>
                <c:pt idx="15311">
                  <c:v>RtBCKW0tLRk</c:v>
                </c:pt>
                <c:pt idx="15312">
                  <c:v>RkLcDESD-B4</c:v>
                </c:pt>
                <c:pt idx="15313">
                  <c:v>hYlYziTc0pA</c:v>
                </c:pt>
                <c:pt idx="15314">
                  <c:v>DIwBTSZnaBg</c:v>
                </c:pt>
                <c:pt idx="15315">
                  <c:v>fi0wnTFsHdM</c:v>
                </c:pt>
                <c:pt idx="15316">
                  <c:v>VwBb77AZOxI</c:v>
                </c:pt>
                <c:pt idx="15317">
                  <c:v>BCHHOu5E2Dc</c:v>
                </c:pt>
                <c:pt idx="15318">
                  <c:v>L05sXhdGVZU</c:v>
                </c:pt>
                <c:pt idx="15319">
                  <c:v>ezOY3L5F6Jk</c:v>
                </c:pt>
                <c:pt idx="15320">
                  <c:v>lWaMvQMVjOM</c:v>
                </c:pt>
                <c:pt idx="15321">
                  <c:v>tK_JsbE3meU</c:v>
                </c:pt>
                <c:pt idx="15322">
                  <c:v>ziDB5YzHDro</c:v>
                </c:pt>
                <c:pt idx="15323">
                  <c:v>kRcMkRTZQcY</c:v>
                </c:pt>
                <c:pt idx="15324">
                  <c:v>QLZxBRQtb_w</c:v>
                </c:pt>
                <c:pt idx="15325">
                  <c:v>ElSivjKzntY</c:v>
                </c:pt>
                <c:pt idx="15326">
                  <c:v>QjZ8J1OuUiQ</c:v>
                </c:pt>
                <c:pt idx="15327">
                  <c:v>nrp3WUJUFeE</c:v>
                </c:pt>
                <c:pt idx="15328">
                  <c:v>qZ-4ixf-PGA</c:v>
                </c:pt>
                <c:pt idx="15329">
                  <c:v>kveP3JnIwuU</c:v>
                </c:pt>
                <c:pt idx="15330">
                  <c:v>pungT-IGDcA</c:v>
                </c:pt>
                <c:pt idx="15331">
                  <c:v>ySQbARx-X5o</c:v>
                </c:pt>
                <c:pt idx="15332">
                  <c:v>JXgXYf8A7sc</c:v>
                </c:pt>
                <c:pt idx="15333">
                  <c:v>AVr2DofrpkU</c:v>
                </c:pt>
                <c:pt idx="15334">
                  <c:v>9tImXthQ5FQ</c:v>
                </c:pt>
                <c:pt idx="15335">
                  <c:v>1S0JzUvoZwA</c:v>
                </c:pt>
                <c:pt idx="15336">
                  <c:v>zIxLtogxb98</c:v>
                </c:pt>
                <c:pt idx="15337">
                  <c:v>canPhnx-fEA</c:v>
                </c:pt>
                <c:pt idx="15338">
                  <c:v>77sf-jOTTII</c:v>
                </c:pt>
                <c:pt idx="15339">
                  <c:v>vdOQw9NJJWU</c:v>
                </c:pt>
                <c:pt idx="15340">
                  <c:v>TmhD_8NPhfo</c:v>
                </c:pt>
                <c:pt idx="15341">
                  <c:v>aQ8BjJvDJ4g</c:v>
                </c:pt>
                <c:pt idx="15342">
                  <c:v>sqwfgvhDaRI</c:v>
                </c:pt>
                <c:pt idx="15343">
                  <c:v>bCTyMXhd_IY</c:v>
                </c:pt>
                <c:pt idx="15344">
                  <c:v>ouWXvEfycHw</c:v>
                </c:pt>
                <c:pt idx="15345">
                  <c:v>PdZWJ-Vejw8</c:v>
                </c:pt>
                <c:pt idx="15346">
                  <c:v>8l_mLQZrIZk</c:v>
                </c:pt>
                <c:pt idx="15347">
                  <c:v>XwY0v39JcSw</c:v>
                </c:pt>
                <c:pt idx="15348">
                  <c:v>-8sM5Oqdm2U</c:v>
                </c:pt>
                <c:pt idx="15349">
                  <c:v>n8LXFwB1b4s</c:v>
                </c:pt>
                <c:pt idx="15350">
                  <c:v>kxFPItCfYjw</c:v>
                </c:pt>
                <c:pt idx="15351">
                  <c:v>K2anA8q9sCg</c:v>
                </c:pt>
                <c:pt idx="15352">
                  <c:v>Sr1hMLiEBFk</c:v>
                </c:pt>
                <c:pt idx="15353">
                  <c:v>nJLpjdhCgR0</c:v>
                </c:pt>
                <c:pt idx="15354">
                  <c:v>rGwu4PZGdAQ</c:v>
                </c:pt>
                <c:pt idx="15355">
                  <c:v>oFJcAQs_3aw</c:v>
                </c:pt>
                <c:pt idx="15356">
                  <c:v>ml1LDKr5LJg</c:v>
                </c:pt>
                <c:pt idx="15357">
                  <c:v>s5Svk84Nc_I</c:v>
                </c:pt>
                <c:pt idx="15358">
                  <c:v>8YYZGAxlJaI</c:v>
                </c:pt>
                <c:pt idx="15359">
                  <c:v>ePOoRQgXXgg</c:v>
                </c:pt>
                <c:pt idx="15360">
                  <c:v>WED6gIYX0Ko</c:v>
                </c:pt>
                <c:pt idx="15361">
                  <c:v>8vBjlhp73hU</c:v>
                </c:pt>
                <c:pt idx="15362">
                  <c:v>_lwAwkdVsFY</c:v>
                </c:pt>
                <c:pt idx="15363">
                  <c:v>bn8Cc5kLXck</c:v>
                </c:pt>
                <c:pt idx="15364">
                  <c:v>OiA9Wh6DTKo</c:v>
                </c:pt>
                <c:pt idx="15365">
                  <c:v>MUrzkB1VBI4</c:v>
                </c:pt>
                <c:pt idx="15366">
                  <c:v>9nTUXb7cB0Q</c:v>
                </c:pt>
                <c:pt idx="15367">
                  <c:v>ZzGidJNb4eI</c:v>
                </c:pt>
                <c:pt idx="15368">
                  <c:v>iWQ4OwUIiYQ</c:v>
                </c:pt>
                <c:pt idx="15369">
                  <c:v>OQwC3mqXGcY</c:v>
                </c:pt>
                <c:pt idx="15370">
                  <c:v>SGq4N3f4R9g</c:v>
                </c:pt>
                <c:pt idx="15371">
                  <c:v>frq1vQ3i2Gg</c:v>
                </c:pt>
                <c:pt idx="15372">
                  <c:v>1hfhdSe2itU</c:v>
                </c:pt>
                <c:pt idx="15373">
                  <c:v>6RVsiC_obEE</c:v>
                </c:pt>
                <c:pt idx="15374">
                  <c:v>I6ZU9N8A0M4</c:v>
                </c:pt>
                <c:pt idx="15375">
                  <c:v>sCJlKoo7m9M</c:v>
                </c:pt>
                <c:pt idx="15376">
                  <c:v>PIftR4G8q2k</c:v>
                </c:pt>
                <c:pt idx="15377">
                  <c:v>2AUn3KYvbXg</c:v>
                </c:pt>
                <c:pt idx="15378">
                  <c:v>tdfo4udXokU</c:v>
                </c:pt>
                <c:pt idx="15379">
                  <c:v>x9Y3vlafr9A</c:v>
                </c:pt>
                <c:pt idx="15380">
                  <c:v>L0fNL2f9bds</c:v>
                </c:pt>
                <c:pt idx="15381">
                  <c:v>UxrtP9BtlaA</c:v>
                </c:pt>
                <c:pt idx="15382">
                  <c:v>9JLd9if8eaY</c:v>
                </c:pt>
                <c:pt idx="15383">
                  <c:v>lAgw1ptL3Yo</c:v>
                </c:pt>
                <c:pt idx="15384">
                  <c:v>K5pWHS1t9Rg</c:v>
                </c:pt>
                <c:pt idx="15385">
                  <c:v>z1PAFCJfn5Y</c:v>
                </c:pt>
                <c:pt idx="15386">
                  <c:v>3Iy_6O7Sy9g</c:v>
                </c:pt>
                <c:pt idx="15387">
                  <c:v>M7fgrarJEr8</c:v>
                </c:pt>
                <c:pt idx="15388">
                  <c:v>64e1DDIiX5Y</c:v>
                </c:pt>
                <c:pt idx="15389">
                  <c:v>xgHJGA_iydc</c:v>
                </c:pt>
                <c:pt idx="15390">
                  <c:v>TFz8d1hGl2c</c:v>
                </c:pt>
                <c:pt idx="15391">
                  <c:v>422MZbMcKww</c:v>
                </c:pt>
                <c:pt idx="15392">
                  <c:v>x-hARk800Rw</c:v>
                </c:pt>
                <c:pt idx="15393">
                  <c:v>sYddhiOAJzU</c:v>
                </c:pt>
                <c:pt idx="15394">
                  <c:v>PNO6n2l0D1g</c:v>
                </c:pt>
                <c:pt idx="15395">
                  <c:v>wAyVylKg6l0</c:v>
                </c:pt>
                <c:pt idx="15396">
                  <c:v>VDK2s3rWZ-s</c:v>
                </c:pt>
                <c:pt idx="15397">
                  <c:v>Cq1p4rObZ-M</c:v>
                </c:pt>
                <c:pt idx="15398">
                  <c:v>8MKWFCgax4o</c:v>
                </c:pt>
                <c:pt idx="15399">
                  <c:v>vwqtrTR75u4</c:v>
                </c:pt>
                <c:pt idx="15400">
                  <c:v>YEJ0ZOEICqg</c:v>
                </c:pt>
                <c:pt idx="15401">
                  <c:v>84n82Eg_KVw</c:v>
                </c:pt>
                <c:pt idx="15402">
                  <c:v>WaIbu8cdEwE</c:v>
                </c:pt>
                <c:pt idx="15403">
                  <c:v>zdRj-FmLJ3o</c:v>
                </c:pt>
                <c:pt idx="15404">
                  <c:v>PCHB3DDd6iI</c:v>
                </c:pt>
                <c:pt idx="15405">
                  <c:v>bXf-etFadkc</c:v>
                </c:pt>
                <c:pt idx="15406">
                  <c:v>nrnXxgDMcvE</c:v>
                </c:pt>
                <c:pt idx="15407">
                  <c:v>qnrL5JX8qlE</c:v>
                </c:pt>
                <c:pt idx="15408">
                  <c:v>XtPh-idp4j4</c:v>
                </c:pt>
                <c:pt idx="15409">
                  <c:v>kliVAzNZ-Pw</c:v>
                </c:pt>
                <c:pt idx="15410">
                  <c:v>rMibE9JBNd4</c:v>
                </c:pt>
                <c:pt idx="15411">
                  <c:v>VmFmCpkvSIY</c:v>
                </c:pt>
                <c:pt idx="15412">
                  <c:v>ABYKJXJ5eS4</c:v>
                </c:pt>
                <c:pt idx="15413">
                  <c:v>DVeI_XVD1Mw</c:v>
                </c:pt>
                <c:pt idx="15414">
                  <c:v>CZaynmcU2tI</c:v>
                </c:pt>
                <c:pt idx="15415">
                  <c:v>1uBP0wfOk7M</c:v>
                </c:pt>
                <c:pt idx="15416">
                  <c:v>LTBUdmTT4Jw</c:v>
                </c:pt>
                <c:pt idx="15417">
                  <c:v>Powr3Fjz1Z4</c:v>
                </c:pt>
                <c:pt idx="15418">
                  <c:v>wMNLOVBayFg</c:v>
                </c:pt>
                <c:pt idx="15419">
                  <c:v>G-M-TYeprHM</c:v>
                </c:pt>
                <c:pt idx="15420">
                  <c:v>vajWdM4YOCg</c:v>
                </c:pt>
                <c:pt idx="15421">
                  <c:v>WzelEE1T2r8</c:v>
                </c:pt>
                <c:pt idx="15422">
                  <c:v>N9QNSFEX7i8</c:v>
                </c:pt>
                <c:pt idx="15423">
                  <c:v>0sw7yP7mpsE</c:v>
                </c:pt>
                <c:pt idx="15424">
                  <c:v>ulN6YPMklls</c:v>
                </c:pt>
                <c:pt idx="15425">
                  <c:v>94un7DxC144</c:v>
                </c:pt>
                <c:pt idx="15426">
                  <c:v>YQCywLrgXH0</c:v>
                </c:pt>
                <c:pt idx="15427">
                  <c:v>P1O-V05UJts</c:v>
                </c:pt>
                <c:pt idx="15428">
                  <c:v>mo6Aj5fim4k</c:v>
                </c:pt>
                <c:pt idx="15429">
                  <c:v>DYSV7qOnzYc</c:v>
                </c:pt>
                <c:pt idx="15430">
                  <c:v>M6xE9mfd1sk</c:v>
                </c:pt>
                <c:pt idx="15431">
                  <c:v>I-Yv3eH2uqA</c:v>
                </c:pt>
                <c:pt idx="15432">
                  <c:v>fDyK4NLerc8</c:v>
                </c:pt>
                <c:pt idx="15433">
                  <c:v>aZetwV6hc9A</c:v>
                </c:pt>
                <c:pt idx="15434">
                  <c:v>naodbT3KsO0</c:v>
                </c:pt>
                <c:pt idx="15435">
                  <c:v>0zrCWmC5yCI</c:v>
                </c:pt>
                <c:pt idx="15436">
                  <c:v>Y6_Ec7i19qk</c:v>
                </c:pt>
                <c:pt idx="15437">
                  <c:v>_o01Xi3vU50</c:v>
                </c:pt>
                <c:pt idx="15438">
                  <c:v>1TED4tfSLb0</c:v>
                </c:pt>
                <c:pt idx="15439">
                  <c:v>UJgsdX8NUnI</c:v>
                </c:pt>
                <c:pt idx="15440">
                  <c:v>4DLRozDurnE</c:v>
                </c:pt>
                <c:pt idx="15441">
                  <c:v>vPof6x-9Jsg</c:v>
                </c:pt>
                <c:pt idx="15442">
                  <c:v>2WsjCedYzdg</c:v>
                </c:pt>
                <c:pt idx="15443">
                  <c:v>J-tjx9KAZ20</c:v>
                </c:pt>
                <c:pt idx="15444">
                  <c:v>kSSseY4sE7A</c:v>
                </c:pt>
                <c:pt idx="15445">
                  <c:v>dxYUecyifn8</c:v>
                </c:pt>
                <c:pt idx="15446">
                  <c:v>8hWC4RW_0Q0</c:v>
                </c:pt>
                <c:pt idx="15447">
                  <c:v>Jwa0Qh1muyA</c:v>
                </c:pt>
                <c:pt idx="15448">
                  <c:v>hikgpPkFwbo</c:v>
                </c:pt>
                <c:pt idx="15449">
                  <c:v>rdnSMooiSfY</c:v>
                </c:pt>
                <c:pt idx="15450">
                  <c:v>W7LaDylvz1o</c:v>
                </c:pt>
                <c:pt idx="15451">
                  <c:v>eJWzfE9SbaQ</c:v>
                </c:pt>
                <c:pt idx="15452">
                  <c:v>QqWIs8lehtk</c:v>
                </c:pt>
                <c:pt idx="15453">
                  <c:v>vnxR1ebQz88</c:v>
                </c:pt>
                <c:pt idx="15454">
                  <c:v>1jLQQlUPyrk</c:v>
                </c:pt>
                <c:pt idx="15455">
                  <c:v>qwH9fWNs7Uw</c:v>
                </c:pt>
                <c:pt idx="15456">
                  <c:v>5xdAGZgwwFM</c:v>
                </c:pt>
                <c:pt idx="15457">
                  <c:v>_s-r7RHHiCg</c:v>
                </c:pt>
                <c:pt idx="15458">
                  <c:v>a3SZaEVjXVA</c:v>
                </c:pt>
                <c:pt idx="15459">
                  <c:v>citWf6NqhQY</c:v>
                </c:pt>
                <c:pt idx="15460">
                  <c:v>SZpmsFiIc3I</c:v>
                </c:pt>
                <c:pt idx="15461">
                  <c:v>VGQUY-4FC3o</c:v>
                </c:pt>
                <c:pt idx="15462">
                  <c:v>TN0lBs7p_u8</c:v>
                </c:pt>
                <c:pt idx="15463">
                  <c:v>Pf-yPCfbHOk</c:v>
                </c:pt>
                <c:pt idx="15464">
                  <c:v>H96M57XSpH0</c:v>
                </c:pt>
                <c:pt idx="15465">
                  <c:v>IfgkhBu8CKM</c:v>
                </c:pt>
                <c:pt idx="15466">
                  <c:v>GN7YogTeKRI</c:v>
                </c:pt>
                <c:pt idx="15467">
                  <c:v>M7SdOGPKjzg</c:v>
                </c:pt>
                <c:pt idx="15468">
                  <c:v>JbiNh_dtqxM</c:v>
                </c:pt>
                <c:pt idx="15469">
                  <c:v>bgHPEvWqlu8</c:v>
                </c:pt>
                <c:pt idx="15470">
                  <c:v>QlcKU76r_Gs</c:v>
                </c:pt>
                <c:pt idx="15471">
                  <c:v>1plV-kk4nPQ</c:v>
                </c:pt>
                <c:pt idx="15472">
                  <c:v>XHpVUfBQBXs</c:v>
                </c:pt>
                <c:pt idx="15473">
                  <c:v>Gt2Xu8_ddSA</c:v>
                </c:pt>
                <c:pt idx="15474">
                  <c:v>rmLsSDIRuKs</c:v>
                </c:pt>
                <c:pt idx="15475">
                  <c:v>HF1kW3-3P9A</c:v>
                </c:pt>
                <c:pt idx="15476">
                  <c:v>Fbb5mtIxuc0</c:v>
                </c:pt>
                <c:pt idx="15477">
                  <c:v>4czSwehONLQ</c:v>
                </c:pt>
                <c:pt idx="15478">
                  <c:v>7T-4A2MZYxE</c:v>
                </c:pt>
                <c:pt idx="15479">
                  <c:v>AisEX0ER65k</c:v>
                </c:pt>
                <c:pt idx="15480">
                  <c:v>OpmaY3WJyoc</c:v>
                </c:pt>
                <c:pt idx="15481">
                  <c:v>hQ_wXXkoHHs</c:v>
                </c:pt>
                <c:pt idx="15482">
                  <c:v>LAF4bOzFbM8</c:v>
                </c:pt>
                <c:pt idx="15483">
                  <c:v>lCjPPjRIPuA</c:v>
                </c:pt>
                <c:pt idx="15484">
                  <c:v>e748X-vH5EY</c:v>
                </c:pt>
                <c:pt idx="15485">
                  <c:v>liRuty5LFtw</c:v>
                </c:pt>
                <c:pt idx="15486">
                  <c:v>nejf7ZD6rRg</c:v>
                </c:pt>
                <c:pt idx="15487">
                  <c:v>TAUTRwEj9Rc</c:v>
                </c:pt>
                <c:pt idx="15488">
                  <c:v>OZszto1oQko</c:v>
                </c:pt>
                <c:pt idx="15489">
                  <c:v>6aO0O0KagXg</c:v>
                </c:pt>
                <c:pt idx="15490">
                  <c:v>ESBhszSj1gw</c:v>
                </c:pt>
                <c:pt idx="15491">
                  <c:v>kn3fzjaJziw</c:v>
                </c:pt>
                <c:pt idx="15492">
                  <c:v>cCO_G-L7bpA</c:v>
                </c:pt>
                <c:pt idx="15493">
                  <c:v>hV2rPEwiOL4</c:v>
                </c:pt>
                <c:pt idx="15494">
                  <c:v>m2KZgwc-jBA</c:v>
                </c:pt>
                <c:pt idx="15495">
                  <c:v>r1XjM8-Gojw</c:v>
                </c:pt>
                <c:pt idx="15496">
                  <c:v>dSxrZ1ETBU0</c:v>
                </c:pt>
                <c:pt idx="15497">
                  <c:v>4xuyhtnTLLA</c:v>
                </c:pt>
                <c:pt idx="15498">
                  <c:v>JXfMMNYUexE</c:v>
                </c:pt>
                <c:pt idx="15499">
                  <c:v>5tLIJKtjYlI</c:v>
                </c:pt>
                <c:pt idx="15500">
                  <c:v>r3g8yEdRgQ4</c:v>
                </c:pt>
                <c:pt idx="15501">
                  <c:v>Ry5adolRJvo</c:v>
                </c:pt>
                <c:pt idx="15502">
                  <c:v>GJ1Vvxak7t8</c:v>
                </c:pt>
                <c:pt idx="15503">
                  <c:v>SmKNd9vbwic</c:v>
                </c:pt>
                <c:pt idx="15504">
                  <c:v>6ajCr0Lih4I</c:v>
                </c:pt>
                <c:pt idx="15505">
                  <c:v>BxtvSubERwE</c:v>
                </c:pt>
                <c:pt idx="15506">
                  <c:v>iGmn3jJwRX4</c:v>
                </c:pt>
                <c:pt idx="15507">
                  <c:v>HdKZzcu1-Xc</c:v>
                </c:pt>
                <c:pt idx="15508">
                  <c:v>jRx3xOxpHt0</c:v>
                </c:pt>
                <c:pt idx="15509">
                  <c:v>9C2MzZnjoU8</c:v>
                </c:pt>
                <c:pt idx="15510">
                  <c:v>yR61iiTRYdo</c:v>
                </c:pt>
                <c:pt idx="15511">
                  <c:v>Cr4GlBQ9hVc</c:v>
                </c:pt>
                <c:pt idx="15512">
                  <c:v>gl1vzv96K8s</c:v>
                </c:pt>
                <c:pt idx="15513">
                  <c:v>Svdb9YT86vc</c:v>
                </c:pt>
                <c:pt idx="15514">
                  <c:v>ZhmG_2LIdk0</c:v>
                </c:pt>
                <c:pt idx="15515">
                  <c:v>4_Yk7JI1tQc</c:v>
                </c:pt>
                <c:pt idx="15516">
                  <c:v>JSqL2yaWSKE</c:v>
                </c:pt>
                <c:pt idx="15517">
                  <c:v>x-5_E-Bep5c</c:v>
                </c:pt>
                <c:pt idx="15518">
                  <c:v>BJ1Tlhkl2Is</c:v>
                </c:pt>
                <c:pt idx="15519">
                  <c:v>kGDIs1gWQQM</c:v>
                </c:pt>
                <c:pt idx="15520">
                  <c:v>7z90pkNWBlw</c:v>
                </c:pt>
                <c:pt idx="15521">
                  <c:v>dAjKur6T-Bk</c:v>
                </c:pt>
                <c:pt idx="15522">
                  <c:v>O3wuzopEzhM</c:v>
                </c:pt>
                <c:pt idx="15523">
                  <c:v>LsU49dTabeg</c:v>
                </c:pt>
                <c:pt idx="15524">
                  <c:v>RzR7PFX7fgU</c:v>
                </c:pt>
                <c:pt idx="15525">
                  <c:v>iSD4ZX3PVSs</c:v>
                </c:pt>
                <c:pt idx="15526">
                  <c:v>rkZ8IANKMJM</c:v>
                </c:pt>
                <c:pt idx="15527">
                  <c:v>U7eLYLGJtr4</c:v>
                </c:pt>
                <c:pt idx="15528">
                  <c:v>88outFleLnc</c:v>
                </c:pt>
                <c:pt idx="15529">
                  <c:v>NOu74PmrRpA</c:v>
                </c:pt>
                <c:pt idx="15530">
                  <c:v>QJqXFzRp-7E</c:v>
                </c:pt>
                <c:pt idx="15531">
                  <c:v>nZEQ-EsS7e0</c:v>
                </c:pt>
                <c:pt idx="15532">
                  <c:v>S0xnAG55KHU</c:v>
                </c:pt>
                <c:pt idx="15533">
                  <c:v>Jih0z7SW9y0</c:v>
                </c:pt>
                <c:pt idx="15534">
                  <c:v>BiDG_oLyWwE</c:v>
                </c:pt>
                <c:pt idx="15535">
                  <c:v>xkNUqk-hxI4</c:v>
                </c:pt>
                <c:pt idx="15536">
                  <c:v>tVkL7vcoXEo</c:v>
                </c:pt>
                <c:pt idx="15537">
                  <c:v>C8cobRj6Syw</c:v>
                </c:pt>
                <c:pt idx="15538">
                  <c:v>aG4JU6yqYIY</c:v>
                </c:pt>
                <c:pt idx="15539">
                  <c:v>VfAlG3XK9uc</c:v>
                </c:pt>
                <c:pt idx="15540">
                  <c:v>h0-Yp0vGTEI</c:v>
                </c:pt>
                <c:pt idx="15541">
                  <c:v>A7r-hBCFtAk</c:v>
                </c:pt>
                <c:pt idx="15542">
                  <c:v>1kMaCrV6iQA</c:v>
                </c:pt>
                <c:pt idx="15543">
                  <c:v>HBARq5AkrAk</c:v>
                </c:pt>
                <c:pt idx="15544">
                  <c:v>RVQZ2BmSehI</c:v>
                </c:pt>
                <c:pt idx="15545">
                  <c:v>WvqwUpMCok4</c:v>
                </c:pt>
                <c:pt idx="15546">
                  <c:v>G3E0Y-JeuOA</c:v>
                </c:pt>
                <c:pt idx="15547">
                  <c:v>PyAgxl5pNZE</c:v>
                </c:pt>
                <c:pt idx="15548">
                  <c:v>3vRBcKl7fEA</c:v>
                </c:pt>
                <c:pt idx="15549">
                  <c:v>kfaZS9ZpeyM</c:v>
                </c:pt>
                <c:pt idx="15550">
                  <c:v>M63L7XozWbY</c:v>
                </c:pt>
                <c:pt idx="15551">
                  <c:v>HN-ZQOOa35s</c:v>
                </c:pt>
                <c:pt idx="15552">
                  <c:v>LTgluz33HVw</c:v>
                </c:pt>
                <c:pt idx="15553">
                  <c:v>gS9adUnhB2s</c:v>
                </c:pt>
                <c:pt idx="15554">
                  <c:v>9ivJf0zp-hM</c:v>
                </c:pt>
                <c:pt idx="15555">
                  <c:v>ISksGKZhZ6A</c:v>
                </c:pt>
                <c:pt idx="15556">
                  <c:v>C3bYhRS2unQ</c:v>
                </c:pt>
                <c:pt idx="15557">
                  <c:v>0tEJt4IIreg</c:v>
                </c:pt>
                <c:pt idx="15558">
                  <c:v>IZ1BOnIn-zw</c:v>
                </c:pt>
                <c:pt idx="15559">
                  <c:v>iioVYHLCZV0</c:v>
                </c:pt>
                <c:pt idx="15560">
                  <c:v>2XAH4E1HwLM</c:v>
                </c:pt>
                <c:pt idx="15561">
                  <c:v>5Sf7wrKYhlo</c:v>
                </c:pt>
                <c:pt idx="15562">
                  <c:v>a-cdhg1pWYg</c:v>
                </c:pt>
                <c:pt idx="15563">
                  <c:v>r3bslQkHiNI</c:v>
                </c:pt>
                <c:pt idx="15564">
                  <c:v>BzxvBlfZUGc</c:v>
                </c:pt>
                <c:pt idx="15565">
                  <c:v>CxE4anlaCvI</c:v>
                </c:pt>
                <c:pt idx="15566">
                  <c:v>vFqbfOVhydw</c:v>
                </c:pt>
                <c:pt idx="15567">
                  <c:v>4PjppYiapAk</c:v>
                </c:pt>
                <c:pt idx="15568">
                  <c:v>-4BScB2GHI8</c:v>
                </c:pt>
                <c:pt idx="15569">
                  <c:v>an3-_6R0Q5o</c:v>
                </c:pt>
                <c:pt idx="15570">
                  <c:v>q168JzYLUNM</c:v>
                </c:pt>
                <c:pt idx="15571">
                  <c:v>i0W7qhrc1Ew</c:v>
                </c:pt>
                <c:pt idx="15572">
                  <c:v>JO2Duxm4Qa8</c:v>
                </c:pt>
                <c:pt idx="15573">
                  <c:v>DdXxXM6g0jw</c:v>
                </c:pt>
                <c:pt idx="15574">
                  <c:v>Y0ex2VlbbdI</c:v>
                </c:pt>
                <c:pt idx="15575">
                  <c:v>bSN0cvIu3ZQ</c:v>
                </c:pt>
                <c:pt idx="15576">
                  <c:v>CiP8kAmnlyM</c:v>
                </c:pt>
                <c:pt idx="15577">
                  <c:v>F_sa-wXZHUM</c:v>
                </c:pt>
                <c:pt idx="15578">
                  <c:v>esLQ_TBSen4</c:v>
                </c:pt>
                <c:pt idx="15579">
                  <c:v>To6DorkCD3Q</c:v>
                </c:pt>
                <c:pt idx="15580">
                  <c:v>Yptd5KSYJSw</c:v>
                </c:pt>
                <c:pt idx="15581">
                  <c:v>6iYUCAHPKlo</c:v>
                </c:pt>
                <c:pt idx="15582">
                  <c:v>3-u9vPbQ0rU</c:v>
                </c:pt>
                <c:pt idx="15583">
                  <c:v>on4aC4Va8eg</c:v>
                </c:pt>
                <c:pt idx="15584">
                  <c:v>k4_cb1mLR-0</c:v>
                </c:pt>
                <c:pt idx="15585">
                  <c:v>3g5FhSoAg_g</c:v>
                </c:pt>
                <c:pt idx="15586">
                  <c:v>pGBRAKrYwEw</c:v>
                </c:pt>
                <c:pt idx="15587">
                  <c:v>t_MoOWvkEeo</c:v>
                </c:pt>
                <c:pt idx="15588">
                  <c:v>Lo-DguXKxkk</c:v>
                </c:pt>
                <c:pt idx="15589">
                  <c:v>PGlHMeR6pK0</c:v>
                </c:pt>
                <c:pt idx="15590">
                  <c:v>38mKuuhs6jQ</c:v>
                </c:pt>
                <c:pt idx="15591">
                  <c:v>NY2WESi6kDc</c:v>
                </c:pt>
                <c:pt idx="15592">
                  <c:v>4Dbqy5mlIGY</c:v>
                </c:pt>
                <c:pt idx="15593">
                  <c:v>aJleFt0EV7I</c:v>
                </c:pt>
                <c:pt idx="15594">
                  <c:v>ybrkS2r2F7Q</c:v>
                </c:pt>
                <c:pt idx="15595">
                  <c:v>J_p2r5g8neI</c:v>
                </c:pt>
                <c:pt idx="15596">
                  <c:v>Od5Q9f-PLVk</c:v>
                </c:pt>
                <c:pt idx="15597">
                  <c:v>jFjbGxWS1Oo</c:v>
                </c:pt>
                <c:pt idx="15598">
                  <c:v>S4tDMbu2PD4</c:v>
                </c:pt>
                <c:pt idx="15599">
                  <c:v>znYbKxZmIbw</c:v>
                </c:pt>
                <c:pt idx="15600">
                  <c:v>w7U-CkS8Ga8</c:v>
                </c:pt>
                <c:pt idx="15601">
                  <c:v>iSyExLfPKbs</c:v>
                </c:pt>
                <c:pt idx="15602">
                  <c:v>uSK88LGouEo</c:v>
                </c:pt>
                <c:pt idx="15603">
                  <c:v>qUWoifAlYHs</c:v>
                </c:pt>
                <c:pt idx="15604">
                  <c:v>2Iw-m9LjnIs</c:v>
                </c:pt>
                <c:pt idx="15605">
                  <c:v>4im5fmrSJ0g</c:v>
                </c:pt>
                <c:pt idx="15606">
                  <c:v>sUbLdSG2PJQ</c:v>
                </c:pt>
                <c:pt idx="15607">
                  <c:v>iJeladxDeBI</c:v>
                </c:pt>
                <c:pt idx="15608">
                  <c:v>A1hRXruLKw4</c:v>
                </c:pt>
                <c:pt idx="15609">
                  <c:v>iZxg4Y60zpY</c:v>
                </c:pt>
                <c:pt idx="15610">
                  <c:v>eGE9Bi_Qacc</c:v>
                </c:pt>
                <c:pt idx="15611">
                  <c:v>qXMsc-cGiNs</c:v>
                </c:pt>
                <c:pt idx="15612">
                  <c:v>vXxDB2Sry-I</c:v>
                </c:pt>
                <c:pt idx="15613">
                  <c:v>IBGfUhxzy2Y</c:v>
                </c:pt>
                <c:pt idx="15614">
                  <c:v>WYV4afdFEvs</c:v>
                </c:pt>
                <c:pt idx="15615">
                  <c:v>6Y6we6r5aWo</c:v>
                </c:pt>
                <c:pt idx="15616">
                  <c:v>EptyA0tIGok</c:v>
                </c:pt>
                <c:pt idx="15617">
                  <c:v>2MmwVrCSNSE</c:v>
                </c:pt>
                <c:pt idx="15618">
                  <c:v>kZcfW5TlClw</c:v>
                </c:pt>
                <c:pt idx="15619">
                  <c:v>bslp_4KUyow</c:v>
                </c:pt>
                <c:pt idx="15620">
                  <c:v>8qxqvYCEJt0</c:v>
                </c:pt>
                <c:pt idx="15621">
                  <c:v>3vuI6jxqVk4</c:v>
                </c:pt>
                <c:pt idx="15622">
                  <c:v>MX5WHOUo8gM</c:v>
                </c:pt>
                <c:pt idx="15623">
                  <c:v>tL8zSoSGZEI</c:v>
                </c:pt>
                <c:pt idx="15624">
                  <c:v>T8xGsyGPNfw</c:v>
                </c:pt>
                <c:pt idx="15625">
                  <c:v>XU6iH5LHwDw</c:v>
                </c:pt>
                <c:pt idx="15626">
                  <c:v>YDzX1_FXpBQ</c:v>
                </c:pt>
                <c:pt idx="15627">
                  <c:v>Pb-O6iWv_HE</c:v>
                </c:pt>
                <c:pt idx="15628">
                  <c:v>HdCsP1obMfU</c:v>
                </c:pt>
                <c:pt idx="15629">
                  <c:v>giJwDCUinns</c:v>
                </c:pt>
                <c:pt idx="15630">
                  <c:v>Sxv6FELNBNA</c:v>
                </c:pt>
                <c:pt idx="15631">
                  <c:v>GAwom__ct0Q</c:v>
                </c:pt>
                <c:pt idx="15632">
                  <c:v>b-_Phrvmz_w</c:v>
                </c:pt>
                <c:pt idx="15633">
                  <c:v>tCwobbUygg0</c:v>
                </c:pt>
                <c:pt idx="15634">
                  <c:v>HMEBI2uWkkY</c:v>
                </c:pt>
                <c:pt idx="15635">
                  <c:v>MRadFBWHLzM</c:v>
                </c:pt>
                <c:pt idx="15636">
                  <c:v>Lww6RzTwTpE</c:v>
                </c:pt>
                <c:pt idx="15637">
                  <c:v>HyYEjlfKCLs</c:v>
                </c:pt>
                <c:pt idx="15638">
                  <c:v>Po1yl4U9tzE</c:v>
                </c:pt>
                <c:pt idx="15639">
                  <c:v>a--Cyuyw73Y</c:v>
                </c:pt>
                <c:pt idx="15640">
                  <c:v>gkfK9DdWtQg</c:v>
                </c:pt>
                <c:pt idx="15641">
                  <c:v>i9opVE6_T_Q</c:v>
                </c:pt>
                <c:pt idx="15642">
                  <c:v>rs4Hf-ejwm4</c:v>
                </c:pt>
                <c:pt idx="15643">
                  <c:v>FdrnASphLdE</c:v>
                </c:pt>
                <c:pt idx="15644">
                  <c:v>Lm_J2M9-M-0</c:v>
                </c:pt>
                <c:pt idx="15645">
                  <c:v>wuLBkIKKpbY</c:v>
                </c:pt>
                <c:pt idx="15646">
                  <c:v>MSNdWOmahoY</c:v>
                </c:pt>
                <c:pt idx="15647">
                  <c:v>aeBee8Ay6ls</c:v>
                </c:pt>
                <c:pt idx="15648">
                  <c:v>R-IiCgPftz4</c:v>
                </c:pt>
                <c:pt idx="15649">
                  <c:v>E_dg9cv86qA</c:v>
                </c:pt>
                <c:pt idx="15650">
                  <c:v>UnDJFsPwg7o</c:v>
                </c:pt>
                <c:pt idx="15651">
                  <c:v>A3lznY84lHk</c:v>
                </c:pt>
                <c:pt idx="15652">
                  <c:v>EoC6GToffGA</c:v>
                </c:pt>
                <c:pt idx="15653">
                  <c:v>a7hVUhmNeVc</c:v>
                </c:pt>
                <c:pt idx="15654">
                  <c:v>EcuHYFpewsU</c:v>
                </c:pt>
                <c:pt idx="15655">
                  <c:v>Q6kJOEgUi8o</c:v>
                </c:pt>
                <c:pt idx="15656">
                  <c:v>AV6PrR7FzjE</c:v>
                </c:pt>
                <c:pt idx="15657">
                  <c:v>U7uuEF4HShY</c:v>
                </c:pt>
                <c:pt idx="15658">
                  <c:v>BvnZX9Z_jVs</c:v>
                </c:pt>
                <c:pt idx="15659">
                  <c:v>SOgQxqC2Zhs</c:v>
                </c:pt>
                <c:pt idx="15660">
                  <c:v>vdphnHEbv88</c:v>
                </c:pt>
                <c:pt idx="15661">
                  <c:v>O7DoSaFM7D8</c:v>
                </c:pt>
                <c:pt idx="15662">
                  <c:v>C_-spuOsYc4</c:v>
                </c:pt>
                <c:pt idx="15663">
                  <c:v>PuYwzl9i71k</c:v>
                </c:pt>
                <c:pt idx="15664">
                  <c:v>2aSpyQjgYHM</c:v>
                </c:pt>
                <c:pt idx="15665">
                  <c:v>_N6CUiD8Fx8</c:v>
                </c:pt>
                <c:pt idx="15666">
                  <c:v>x7qhdLjHxqk</c:v>
                </c:pt>
                <c:pt idx="15667">
                  <c:v>SaT0lLpb0RQ</c:v>
                </c:pt>
                <c:pt idx="15668">
                  <c:v>pYvl51cjCr0</c:v>
                </c:pt>
                <c:pt idx="15669">
                  <c:v>3Y54ISbk4zc</c:v>
                </c:pt>
                <c:pt idx="15670">
                  <c:v>u3xpyKo96wc</c:v>
                </c:pt>
                <c:pt idx="15671">
                  <c:v>rW8lVpzXTaw</c:v>
                </c:pt>
                <c:pt idx="15672">
                  <c:v>V1nY4oRSp0E</c:v>
                </c:pt>
                <c:pt idx="15673">
                  <c:v>v3vh0L0NqFY</c:v>
                </c:pt>
                <c:pt idx="15674">
                  <c:v>sK9UCHd7PSs</c:v>
                </c:pt>
                <c:pt idx="15675">
                  <c:v>oGPc4AeNYRg</c:v>
                </c:pt>
                <c:pt idx="15676">
                  <c:v>zH2QWFmKqpQ</c:v>
                </c:pt>
                <c:pt idx="15677">
                  <c:v>Kj5N-QDkQwY</c:v>
                </c:pt>
                <c:pt idx="15678">
                  <c:v>kDvHDTRRiiM</c:v>
                </c:pt>
                <c:pt idx="15679">
                  <c:v>dW6YBqXzpKA</c:v>
                </c:pt>
                <c:pt idx="15680">
                  <c:v>WX5NqD9hRWQ</c:v>
                </c:pt>
                <c:pt idx="15681">
                  <c:v>70--WeRaQX0</c:v>
                </c:pt>
                <c:pt idx="15682">
                  <c:v>OdWkNizbsKY</c:v>
                </c:pt>
                <c:pt idx="15683">
                  <c:v>b9jxisP_bW8</c:v>
                </c:pt>
                <c:pt idx="15684">
                  <c:v>LWmcWINNa1Y</c:v>
                </c:pt>
                <c:pt idx="15685">
                  <c:v>TehG5PXhuBg</c:v>
                </c:pt>
                <c:pt idx="15686">
                  <c:v>nhWXWc_qp8s</c:v>
                </c:pt>
                <c:pt idx="15687">
                  <c:v>zlnN_685S1Q</c:v>
                </c:pt>
                <c:pt idx="15688">
                  <c:v>o5R5GBdOla4</c:v>
                </c:pt>
                <c:pt idx="15689">
                  <c:v>GDF3STI5FZA</c:v>
                </c:pt>
                <c:pt idx="15690">
                  <c:v>hl_8dKBUIHY</c:v>
                </c:pt>
                <c:pt idx="15691">
                  <c:v>cp4D-t5IqMw</c:v>
                </c:pt>
                <c:pt idx="15692">
                  <c:v>-0qyoTYp7Lg</c:v>
                </c:pt>
                <c:pt idx="15693">
                  <c:v>a__HU4Tt6PE</c:v>
                </c:pt>
                <c:pt idx="15694">
                  <c:v>9-T_E30q7-w</c:v>
                </c:pt>
                <c:pt idx="15695">
                  <c:v>gMOgPhsk77U</c:v>
                </c:pt>
                <c:pt idx="15696">
                  <c:v>v5SlTRZouY4</c:v>
                </c:pt>
                <c:pt idx="15697">
                  <c:v>povWr5ji6Dk</c:v>
                </c:pt>
                <c:pt idx="15698">
                  <c:v>qYeYj2ApO6w</c:v>
                </c:pt>
                <c:pt idx="15699">
                  <c:v>SwLRj1m8EAk</c:v>
                </c:pt>
                <c:pt idx="15700">
                  <c:v>G2NVVja3Ig4</c:v>
                </c:pt>
                <c:pt idx="15701">
                  <c:v>uKerE_jhiVc</c:v>
                </c:pt>
                <c:pt idx="15702">
                  <c:v>oscNx_CCiBQ</c:v>
                </c:pt>
                <c:pt idx="15703">
                  <c:v>vCVvhWsfhLM</c:v>
                </c:pt>
                <c:pt idx="15704">
                  <c:v>m-YT53Kf8SA</c:v>
                </c:pt>
                <c:pt idx="15705">
                  <c:v>MaR_mrHmo7Q</c:v>
                </c:pt>
                <c:pt idx="15706">
                  <c:v>ryvBWshPi9Q</c:v>
                </c:pt>
                <c:pt idx="15707">
                  <c:v>RrLE9kglP_Q</c:v>
                </c:pt>
                <c:pt idx="15708">
                  <c:v>wpOT5yMPFWU</c:v>
                </c:pt>
                <c:pt idx="15709">
                  <c:v>vNmKLTlArKY</c:v>
                </c:pt>
                <c:pt idx="15710">
                  <c:v>9WL_YkPchsY</c:v>
                </c:pt>
                <c:pt idx="15711">
                  <c:v>43DHqe3rIJU</c:v>
                </c:pt>
                <c:pt idx="15712">
                  <c:v>4jvpR5cwcP8</c:v>
                </c:pt>
                <c:pt idx="15713">
                  <c:v>yYTMQ7GKQVA</c:v>
                </c:pt>
                <c:pt idx="15714">
                  <c:v>WqlHcyrtSD4</c:v>
                </c:pt>
                <c:pt idx="15715">
                  <c:v>o-sZ3CrOowc</c:v>
                </c:pt>
                <c:pt idx="15716">
                  <c:v>DuGfGNv0tus</c:v>
                </c:pt>
                <c:pt idx="15717">
                  <c:v>JtSoHMVvKG8</c:v>
                </c:pt>
                <c:pt idx="15718">
                  <c:v>hUKZFnxoU10</c:v>
                </c:pt>
                <c:pt idx="15719">
                  <c:v>1yJZKgu4-og</c:v>
                </c:pt>
                <c:pt idx="15720">
                  <c:v>QAESomlNg7g</c:v>
                </c:pt>
                <c:pt idx="15721">
                  <c:v>Cm2zNN8ImLU</c:v>
                </c:pt>
                <c:pt idx="15722">
                  <c:v>Te5bdrwmmso</c:v>
                </c:pt>
                <c:pt idx="15723">
                  <c:v>dsWLVh1zhqk</c:v>
                </c:pt>
                <c:pt idx="15724">
                  <c:v>AdHYKFdnJpY</c:v>
                </c:pt>
                <c:pt idx="15725">
                  <c:v>aMB59ZZYuGY</c:v>
                </c:pt>
                <c:pt idx="15726">
                  <c:v>q-iDX07jK60</c:v>
                </c:pt>
                <c:pt idx="15727">
                  <c:v>1qJiuVGFK0s</c:v>
                </c:pt>
                <c:pt idx="15728">
                  <c:v>2xTwKNzP45A</c:v>
                </c:pt>
                <c:pt idx="15729">
                  <c:v>4CoU7qSD5Sw</c:v>
                </c:pt>
                <c:pt idx="15730">
                  <c:v>UdQ1JiwONpw</c:v>
                </c:pt>
                <c:pt idx="15731">
                  <c:v>D3VkXE4nK2s</c:v>
                </c:pt>
                <c:pt idx="15732">
                  <c:v>Od1NWN_GC2c</c:v>
                </c:pt>
                <c:pt idx="15733">
                  <c:v>HroHi1lUg6M</c:v>
                </c:pt>
                <c:pt idx="15734">
                  <c:v>2PJjEUgbpxE</c:v>
                </c:pt>
                <c:pt idx="15735">
                  <c:v>rx5dx6HxBgg</c:v>
                </c:pt>
                <c:pt idx="15736">
                  <c:v>eOqk1r0UFUg</c:v>
                </c:pt>
                <c:pt idx="15737">
                  <c:v>ZhTDbwc9Ve0</c:v>
                </c:pt>
                <c:pt idx="15738">
                  <c:v>1gzpqJkUsvM</c:v>
                </c:pt>
                <c:pt idx="15739">
                  <c:v>7HTw1Jz5lcQ</c:v>
                </c:pt>
                <c:pt idx="15740">
                  <c:v>I1D7Xbpqtmc</c:v>
                </c:pt>
                <c:pt idx="15741">
                  <c:v>GFNvoGy49Tg</c:v>
                </c:pt>
                <c:pt idx="15742">
                  <c:v>59ABUAcdUO0</c:v>
                </c:pt>
                <c:pt idx="15743">
                  <c:v>SQFyx42UCIc</c:v>
                </c:pt>
                <c:pt idx="15744">
                  <c:v>qOMDZdrJq9Y</c:v>
                </c:pt>
                <c:pt idx="15745">
                  <c:v>bbRuwzN-jtE</c:v>
                </c:pt>
                <c:pt idx="15746">
                  <c:v>l_k0jWW3sC8</c:v>
                </c:pt>
                <c:pt idx="15747">
                  <c:v>EGJuxQJkMNs</c:v>
                </c:pt>
                <c:pt idx="15748">
                  <c:v>Etbt_3IGDew</c:v>
                </c:pt>
                <c:pt idx="15749">
                  <c:v>SuSuyBQghZM</c:v>
                </c:pt>
                <c:pt idx="15750">
                  <c:v>OED5tyjvk48</c:v>
                </c:pt>
                <c:pt idx="15751">
                  <c:v>SUWjyBx22FU</c:v>
                </c:pt>
                <c:pt idx="15752">
                  <c:v>7QuZjipKodE</c:v>
                </c:pt>
                <c:pt idx="15753">
                  <c:v>bmkYc2aODSk</c:v>
                </c:pt>
                <c:pt idx="15754">
                  <c:v>e-_YIsmDhbk</c:v>
                </c:pt>
                <c:pt idx="15755">
                  <c:v>8Cl-lineueU</c:v>
                </c:pt>
                <c:pt idx="15756">
                  <c:v>2QceSebTfJc</c:v>
                </c:pt>
                <c:pt idx="15757">
                  <c:v>E9GnPlS3uPI</c:v>
                </c:pt>
                <c:pt idx="15758">
                  <c:v>g4XLlizgeC0</c:v>
                </c:pt>
                <c:pt idx="15759">
                  <c:v>C6FlXWl_Os8</c:v>
                </c:pt>
                <c:pt idx="15760">
                  <c:v>hOqlGQWlgIg</c:v>
                </c:pt>
                <c:pt idx="15761">
                  <c:v>X1DzTTSehoQ</c:v>
                </c:pt>
                <c:pt idx="15762">
                  <c:v>JBFmDaNsofY</c:v>
                </c:pt>
                <c:pt idx="15763">
                  <c:v>VgMLQdDT88Q</c:v>
                </c:pt>
                <c:pt idx="15764">
                  <c:v>o3YIQ0HykUs</c:v>
                </c:pt>
                <c:pt idx="15765">
                  <c:v>sb0_pYxMhaw</c:v>
                </c:pt>
                <c:pt idx="15766">
                  <c:v>ktIBnmoj06Q</c:v>
                </c:pt>
                <c:pt idx="15767">
                  <c:v>NEnYYg9HBhU</c:v>
                </c:pt>
                <c:pt idx="15768">
                  <c:v>BLTSH4Q0rMg</c:v>
                </c:pt>
                <c:pt idx="15769">
                  <c:v>CiBbHTpuRX4</c:v>
                </c:pt>
                <c:pt idx="15770">
                  <c:v>awLKl2g0pJY</c:v>
                </c:pt>
                <c:pt idx="15771">
                  <c:v>6HoS37BJ6Og</c:v>
                </c:pt>
                <c:pt idx="15772">
                  <c:v>3OUiHe1L73E</c:v>
                </c:pt>
                <c:pt idx="15773">
                  <c:v>w-3DjKRUKDA</c:v>
                </c:pt>
                <c:pt idx="15774">
                  <c:v>r4gzldcBISk</c:v>
                </c:pt>
                <c:pt idx="15775">
                  <c:v>orQECtsFJRQ</c:v>
                </c:pt>
                <c:pt idx="15776">
                  <c:v>Brx2k45RqVY</c:v>
                </c:pt>
                <c:pt idx="15777">
                  <c:v>2JnRsUc3-WM</c:v>
                </c:pt>
                <c:pt idx="15778">
                  <c:v>VznF5EHfyrQ</c:v>
                </c:pt>
                <c:pt idx="15779">
                  <c:v>t_16tcUPjr4</c:v>
                </c:pt>
                <c:pt idx="15780">
                  <c:v>c9_1mjQTmKg</c:v>
                </c:pt>
                <c:pt idx="15781">
                  <c:v>GPV_kxv20GI</c:v>
                </c:pt>
                <c:pt idx="15782">
                  <c:v>N344CxexIV8</c:v>
                </c:pt>
                <c:pt idx="15783">
                  <c:v>7hMiEi3txEg</c:v>
                </c:pt>
                <c:pt idx="15784">
                  <c:v>oYEptLvRTnQ</c:v>
                </c:pt>
                <c:pt idx="15785">
                  <c:v>rtFgt0Vvu3I</c:v>
                </c:pt>
                <c:pt idx="15786">
                  <c:v>iDjNatOowTo</c:v>
                </c:pt>
                <c:pt idx="15787">
                  <c:v>jXnX_7N7aDQ</c:v>
                </c:pt>
                <c:pt idx="15788">
                  <c:v>Gtf_CMAKzbE</c:v>
                </c:pt>
                <c:pt idx="15789">
                  <c:v>P8y4ulm53kw</c:v>
                </c:pt>
                <c:pt idx="15790">
                  <c:v>yF1S-WI5oWg</c:v>
                </c:pt>
                <c:pt idx="15791">
                  <c:v>hyqMRqBzu5Q</c:v>
                </c:pt>
                <c:pt idx="15792">
                  <c:v>bpM4DjQ2WQA</c:v>
                </c:pt>
                <c:pt idx="15793">
                  <c:v>QXrplwcyAoo</c:v>
                </c:pt>
                <c:pt idx="15794">
                  <c:v>ZQj4C_ytDlM</c:v>
                </c:pt>
                <c:pt idx="15795">
                  <c:v>vGXU4BLKIKY</c:v>
                </c:pt>
                <c:pt idx="15796">
                  <c:v>mPmg-1-UoYQ</c:v>
                </c:pt>
                <c:pt idx="15797">
                  <c:v>G1Kn9VDv8tw</c:v>
                </c:pt>
                <c:pt idx="15798">
                  <c:v>Ri4i6cxdO78</c:v>
                </c:pt>
                <c:pt idx="15799">
                  <c:v>TFneepFU0Dc</c:v>
                </c:pt>
                <c:pt idx="15800">
                  <c:v>qgmMRf64aCc</c:v>
                </c:pt>
                <c:pt idx="15801">
                  <c:v>hi0wV9nt4Mc</c:v>
                </c:pt>
                <c:pt idx="15802">
                  <c:v>iE_AHSiQQvQ</c:v>
                </c:pt>
                <c:pt idx="15803">
                  <c:v>KuT5K7WDY5M</c:v>
                </c:pt>
                <c:pt idx="15804">
                  <c:v>znEd2y5NvE8</c:v>
                </c:pt>
                <c:pt idx="15805">
                  <c:v>zq0GM5kfOCc</c:v>
                </c:pt>
                <c:pt idx="15806">
                  <c:v>XBZ078I8WbU</c:v>
                </c:pt>
                <c:pt idx="15807">
                  <c:v>_Ps2XCGIRuw</c:v>
                </c:pt>
                <c:pt idx="15808">
                  <c:v>XD8sPq6-X8Q</c:v>
                </c:pt>
                <c:pt idx="15809">
                  <c:v>_IHniuVOFBU</c:v>
                </c:pt>
                <c:pt idx="15810">
                  <c:v>ZrwbiqZFhUY</c:v>
                </c:pt>
                <c:pt idx="15811">
                  <c:v>EGT9GKG_BrE</c:v>
                </c:pt>
                <c:pt idx="15812">
                  <c:v>Z9JBCorjl9A</c:v>
                </c:pt>
                <c:pt idx="15813">
                  <c:v>DBQV9CWH7-c</c:v>
                </c:pt>
                <c:pt idx="15814">
                  <c:v>EeigUEm-UCM</c:v>
                </c:pt>
                <c:pt idx="15815">
                  <c:v>VNtqIq8PfXk</c:v>
                </c:pt>
                <c:pt idx="15816">
                  <c:v>M5sf03BOK9c</c:v>
                </c:pt>
                <c:pt idx="15817">
                  <c:v>QE8J6vz3fYs</c:v>
                </c:pt>
                <c:pt idx="15818">
                  <c:v>i7Z8T_Sq3bc</c:v>
                </c:pt>
                <c:pt idx="15819">
                  <c:v>04ybWSAuinM</c:v>
                </c:pt>
                <c:pt idx="15820">
                  <c:v>tzvbOwmBTbg</c:v>
                </c:pt>
                <c:pt idx="15821">
                  <c:v>2Hk9kq03bFg</c:v>
                </c:pt>
                <c:pt idx="15822">
                  <c:v>s5n7RQZA_M0</c:v>
                </c:pt>
                <c:pt idx="15823">
                  <c:v>PmUYvqy6yGU</c:v>
                </c:pt>
                <c:pt idx="15824">
                  <c:v>ZcaJgbxkQig</c:v>
                </c:pt>
                <c:pt idx="15825">
                  <c:v>p-R1FIo6xK0</c:v>
                </c:pt>
                <c:pt idx="15826">
                  <c:v>FidX5un3mcY</c:v>
                </c:pt>
                <c:pt idx="15827">
                  <c:v>CCnWllegNhc</c:v>
                </c:pt>
                <c:pt idx="15828">
                  <c:v>nLVxESuXz_c</c:v>
                </c:pt>
                <c:pt idx="15829">
                  <c:v>SI4MKw2imOM</c:v>
                </c:pt>
                <c:pt idx="15830">
                  <c:v>Mco9UKjrvc8</c:v>
                </c:pt>
                <c:pt idx="15831">
                  <c:v>JNZXF7Qi3Ec</c:v>
                </c:pt>
                <c:pt idx="15832">
                  <c:v>RJtw_r_XR_c</c:v>
                </c:pt>
                <c:pt idx="15833">
                  <c:v>CXWGx8d4xKM</c:v>
                </c:pt>
                <c:pt idx="15834">
                  <c:v>zsSm2xZinXo</c:v>
                </c:pt>
                <c:pt idx="15835">
                  <c:v>XIV8kc0DAik</c:v>
                </c:pt>
                <c:pt idx="15836">
                  <c:v>az--ouAQqDw</c:v>
                </c:pt>
                <c:pt idx="15837">
                  <c:v>dwq3i92NDMQ</c:v>
                </c:pt>
                <c:pt idx="15838">
                  <c:v>qOGap3Wnb_g</c:v>
                </c:pt>
                <c:pt idx="15839">
                  <c:v>VMK-oklSNOI</c:v>
                </c:pt>
                <c:pt idx="15840">
                  <c:v>hHTxLbW8JBE</c:v>
                </c:pt>
                <c:pt idx="15841">
                  <c:v>yJX4fJ_xC9g</c:v>
                </c:pt>
                <c:pt idx="15842">
                  <c:v>NGjpRWDm2zY</c:v>
                </c:pt>
                <c:pt idx="15843">
                  <c:v>DgoFfL5Il4c</c:v>
                </c:pt>
                <c:pt idx="15844">
                  <c:v>m7C1WvsoQZ8</c:v>
                </c:pt>
                <c:pt idx="15845">
                  <c:v>a2HXUha90BY</c:v>
                </c:pt>
                <c:pt idx="15846">
                  <c:v>Ik9guootKrQ</c:v>
                </c:pt>
                <c:pt idx="15847">
                  <c:v>RFWeRXGHKyg</c:v>
                </c:pt>
                <c:pt idx="15848">
                  <c:v>M7d59sgDQGc</c:v>
                </c:pt>
                <c:pt idx="15849">
                  <c:v>0dpIo2RExZc</c:v>
                </c:pt>
                <c:pt idx="15850">
                  <c:v>SVD7olmEPxw</c:v>
                </c:pt>
                <c:pt idx="15851">
                  <c:v>rR7ZM1-LyCY</c:v>
                </c:pt>
                <c:pt idx="15852">
                  <c:v>_NL7ohG9c7U</c:v>
                </c:pt>
                <c:pt idx="15853">
                  <c:v>c77CYt2Vx-U</c:v>
                </c:pt>
                <c:pt idx="15854">
                  <c:v>31cKKgoYb84</c:v>
                </c:pt>
                <c:pt idx="15855">
                  <c:v>9PwWykuq8Zg</c:v>
                </c:pt>
                <c:pt idx="15856">
                  <c:v>aK-Bo7NqUyg</c:v>
                </c:pt>
                <c:pt idx="15857">
                  <c:v>Vx0WI0d0XhQ</c:v>
                </c:pt>
                <c:pt idx="15858">
                  <c:v>L9YvaXTT4m4</c:v>
                </c:pt>
                <c:pt idx="15859">
                  <c:v>XI_btaA1nNo</c:v>
                </c:pt>
                <c:pt idx="15860">
                  <c:v>bozXknHtnqI</c:v>
                </c:pt>
                <c:pt idx="15861">
                  <c:v>taspcNzJOQg</c:v>
                </c:pt>
                <c:pt idx="15862">
                  <c:v>LDccnTmE7t4</c:v>
                </c:pt>
                <c:pt idx="15863">
                  <c:v>GUYfO7rOl7w</c:v>
                </c:pt>
                <c:pt idx="15864">
                  <c:v>fRY7UWGFvdc</c:v>
                </c:pt>
                <c:pt idx="15865">
                  <c:v>dpmkJOYSZwI</c:v>
                </c:pt>
                <c:pt idx="15866">
                  <c:v>FZ9OI1LrjsI</c:v>
                </c:pt>
                <c:pt idx="15867">
                  <c:v>Ks8pywP6Ws8</c:v>
                </c:pt>
                <c:pt idx="15868">
                  <c:v>6aqITraDenU</c:v>
                </c:pt>
                <c:pt idx="15869">
                  <c:v>WISBAbtjlHM</c:v>
                </c:pt>
                <c:pt idx="15870">
                  <c:v>Li6IMuOS9DM</c:v>
                </c:pt>
                <c:pt idx="15871">
                  <c:v>VtykUGlTI1Q</c:v>
                </c:pt>
                <c:pt idx="15872">
                  <c:v>n3JYWwFaCec</c:v>
                </c:pt>
                <c:pt idx="15873">
                  <c:v>Dlsf4BAWVEg</c:v>
                </c:pt>
                <c:pt idx="15874">
                  <c:v>0ZcqzNh_qqI</c:v>
                </c:pt>
                <c:pt idx="15875">
                  <c:v>NJPZrEPSLKs</c:v>
                </c:pt>
                <c:pt idx="15876">
                  <c:v>C6X1aWNwJU0</c:v>
                </c:pt>
                <c:pt idx="15877">
                  <c:v>YZ5L6docsiU</c:v>
                </c:pt>
                <c:pt idx="15878">
                  <c:v>ucj2-khyb_o</c:v>
                </c:pt>
                <c:pt idx="15879">
                  <c:v>bo_C5GJhQ3E</c:v>
                </c:pt>
                <c:pt idx="15880">
                  <c:v>OSzBeZI7W2M</c:v>
                </c:pt>
                <c:pt idx="15881">
                  <c:v>FckfYiGS8n4</c:v>
                </c:pt>
                <c:pt idx="15882">
                  <c:v>rZdKMg44aro</c:v>
                </c:pt>
                <c:pt idx="15883">
                  <c:v>r6vrmPqjRB4</c:v>
                </c:pt>
                <c:pt idx="15884">
                  <c:v>w4lpN_f4WD4</c:v>
                </c:pt>
                <c:pt idx="15885">
                  <c:v>LwyDOnC-szI</c:v>
                </c:pt>
                <c:pt idx="15886">
                  <c:v>wiPOjbR3Zas</c:v>
                </c:pt>
                <c:pt idx="15887">
                  <c:v>mTC_YeReDtU</c:v>
                </c:pt>
                <c:pt idx="15888">
                  <c:v>NwI1gj5Cri8</c:v>
                </c:pt>
                <c:pt idx="15889">
                  <c:v>XzCbeoBLt1c</c:v>
                </c:pt>
                <c:pt idx="15890">
                  <c:v>m25jHnE08cc</c:v>
                </c:pt>
                <c:pt idx="15891">
                  <c:v>LLF_PS4r6Ik</c:v>
                </c:pt>
                <c:pt idx="15892">
                  <c:v>M55A2AmTrz4</c:v>
                </c:pt>
                <c:pt idx="15893">
                  <c:v>o0t6MwANVc0</c:v>
                </c:pt>
                <c:pt idx="15894">
                  <c:v>_MNPODMDI4k</c:v>
                </c:pt>
                <c:pt idx="15895">
                  <c:v>jujC6-FLUl0</c:v>
                </c:pt>
                <c:pt idx="15896">
                  <c:v>thY7d00sMfE</c:v>
                </c:pt>
                <c:pt idx="15897">
                  <c:v>v4Udhm96XNM</c:v>
                </c:pt>
                <c:pt idx="15898">
                  <c:v>P_Qj01NQIWs</c:v>
                </c:pt>
                <c:pt idx="15899">
                  <c:v>iaob8uLqt14</c:v>
                </c:pt>
                <c:pt idx="15900">
                  <c:v>3tJ2BCBfzJ0</c:v>
                </c:pt>
                <c:pt idx="15901">
                  <c:v>HRozbQXwQ1o</c:v>
                </c:pt>
                <c:pt idx="15902">
                  <c:v>KiQP1tv-8A0</c:v>
                </c:pt>
                <c:pt idx="15903">
                  <c:v>Z79vbEnU6M8</c:v>
                </c:pt>
                <c:pt idx="15904">
                  <c:v>nzTNNz1qzAU</c:v>
                </c:pt>
                <c:pt idx="15905">
                  <c:v>uicctZJskCQ</c:v>
                </c:pt>
                <c:pt idx="15906">
                  <c:v>JUzlad-cQg4</c:v>
                </c:pt>
                <c:pt idx="15907">
                  <c:v>sz2K_JbhUj0</c:v>
                </c:pt>
                <c:pt idx="15908">
                  <c:v>G3sJ92CpP8o</c:v>
                </c:pt>
                <c:pt idx="15909">
                  <c:v>rMN3aMVPuFU</c:v>
                </c:pt>
                <c:pt idx="15910">
                  <c:v>PO6JO__9LgM</c:v>
                </c:pt>
                <c:pt idx="15911">
                  <c:v>gnfB-x292Jg</c:v>
                </c:pt>
                <c:pt idx="15912">
                  <c:v>5-H_PDeVDaw</c:v>
                </c:pt>
                <c:pt idx="15913">
                  <c:v>VWe5hqdGCZA</c:v>
                </c:pt>
                <c:pt idx="15914">
                  <c:v>AA9PJqK56XA</c:v>
                </c:pt>
                <c:pt idx="15915">
                  <c:v>Lqc6o48KQhY</c:v>
                </c:pt>
                <c:pt idx="15916">
                  <c:v>s8wTyQnUq_M</c:v>
                </c:pt>
                <c:pt idx="15917">
                  <c:v>38uYnokkWsc</c:v>
                </c:pt>
                <c:pt idx="15918">
                  <c:v>0wYY_icNrTI</c:v>
                </c:pt>
                <c:pt idx="15919">
                  <c:v>dEO0ezpwZng</c:v>
                </c:pt>
                <c:pt idx="15920">
                  <c:v>F9ABxq3_-rY</c:v>
                </c:pt>
                <c:pt idx="15921">
                  <c:v>xNfzGWB34b4</c:v>
                </c:pt>
                <c:pt idx="15922">
                  <c:v>fNL75ryIAXM</c:v>
                </c:pt>
                <c:pt idx="15923">
                  <c:v>gtMICnxPy-4</c:v>
                </c:pt>
                <c:pt idx="15924">
                  <c:v>nyMNXMFl14s</c:v>
                </c:pt>
                <c:pt idx="15925">
                  <c:v>LTqyxVzSbr0</c:v>
                </c:pt>
                <c:pt idx="15926">
                  <c:v>swcqqplyqCI</c:v>
                </c:pt>
                <c:pt idx="15927">
                  <c:v>DS4IRW5_wBQ</c:v>
                </c:pt>
                <c:pt idx="15928">
                  <c:v>SsQz7j1kNBo</c:v>
                </c:pt>
                <c:pt idx="15929">
                  <c:v>IfDQWvL6VLI</c:v>
                </c:pt>
                <c:pt idx="15930">
                  <c:v>Ev4G5zKmDkw</c:v>
                </c:pt>
                <c:pt idx="15931">
                  <c:v>Q1__CwIwQMo</c:v>
                </c:pt>
                <c:pt idx="15932">
                  <c:v>mj5QcQQ58Yg</c:v>
                </c:pt>
                <c:pt idx="15933">
                  <c:v>bcEU0Z_34AE</c:v>
                </c:pt>
                <c:pt idx="15934">
                  <c:v>SSVZQxFe4Tc</c:v>
                </c:pt>
                <c:pt idx="15935">
                  <c:v>m5HsZ4lYtv4</c:v>
                </c:pt>
                <c:pt idx="15936">
                  <c:v>7m2KXI28ZP0</c:v>
                </c:pt>
                <c:pt idx="15937">
                  <c:v>bc-YEruh-xs</c:v>
                </c:pt>
                <c:pt idx="15938">
                  <c:v>GXzo3jhPSAI</c:v>
                </c:pt>
                <c:pt idx="15939">
                  <c:v>AG96DWII1TY</c:v>
                </c:pt>
                <c:pt idx="15940">
                  <c:v>4jXR7eYhAUY</c:v>
                </c:pt>
                <c:pt idx="15941">
                  <c:v>Tlh12hp23hM</c:v>
                </c:pt>
                <c:pt idx="15942">
                  <c:v>FT5oOpjyd9k</c:v>
                </c:pt>
                <c:pt idx="15943">
                  <c:v>0O-Dh5k56Kw</c:v>
                </c:pt>
                <c:pt idx="15944">
                  <c:v>ql-WQp-jKp0</c:v>
                </c:pt>
                <c:pt idx="15945">
                  <c:v>YIF8e0g7HH8</c:v>
                </c:pt>
                <c:pt idx="15946">
                  <c:v>wzijpVyAtf8</c:v>
                </c:pt>
                <c:pt idx="15947">
                  <c:v>fQlt1AqM3Mc</c:v>
                </c:pt>
                <c:pt idx="15948">
                  <c:v>wCrcbm7c_Kw</c:v>
                </c:pt>
                <c:pt idx="15949">
                  <c:v>oPCWlDHTz60</c:v>
                </c:pt>
                <c:pt idx="15950">
                  <c:v>GjWc35AUbcA</c:v>
                </c:pt>
                <c:pt idx="15951">
                  <c:v>pme34ifZfgw</c:v>
                </c:pt>
                <c:pt idx="15952">
                  <c:v>TjraRHvPK_0</c:v>
                </c:pt>
                <c:pt idx="15953">
                  <c:v>L6bH5nzzdEY</c:v>
                </c:pt>
                <c:pt idx="15954">
                  <c:v>hN9d--TqA9c</c:v>
                </c:pt>
                <c:pt idx="15955">
                  <c:v>qxNaRmS5r9g</c:v>
                </c:pt>
                <c:pt idx="15956">
                  <c:v>LlKY7cm-VnQ</c:v>
                </c:pt>
                <c:pt idx="15957">
                  <c:v>XpMRByaNzwY</c:v>
                </c:pt>
                <c:pt idx="15958">
                  <c:v>KixttMjNEK8</c:v>
                </c:pt>
                <c:pt idx="15959">
                  <c:v>xCZ9YcaPuTQ</c:v>
                </c:pt>
                <c:pt idx="15960">
                  <c:v>xmP9JjGS1kQ</c:v>
                </c:pt>
                <c:pt idx="15961">
                  <c:v>vFszhH899BI</c:v>
                </c:pt>
                <c:pt idx="15962">
                  <c:v>KM5Kr_3di_w</c:v>
                </c:pt>
                <c:pt idx="15963">
                  <c:v>DltsEDQGkbs</c:v>
                </c:pt>
                <c:pt idx="15964">
                  <c:v>HWakbNVhvNM</c:v>
                </c:pt>
                <c:pt idx="15965">
                  <c:v>2yqasEIYSEM</c:v>
                </c:pt>
                <c:pt idx="15966">
                  <c:v>dOwXLXqWoi0</c:v>
                </c:pt>
                <c:pt idx="15967">
                  <c:v>-4CQ-nBEgfs</c:v>
                </c:pt>
                <c:pt idx="15968">
                  <c:v>GQmantbJ7ms</c:v>
                </c:pt>
                <c:pt idx="15969">
                  <c:v>tpiNRbSyVG4</c:v>
                </c:pt>
                <c:pt idx="15970">
                  <c:v>TriBGUAqM1k</c:v>
                </c:pt>
                <c:pt idx="15971">
                  <c:v>avSzv4KzJgs</c:v>
                </c:pt>
                <c:pt idx="15972">
                  <c:v>NIZdSurKJxo</c:v>
                </c:pt>
                <c:pt idx="15973">
                  <c:v>JDYQCV5bZ9Y</c:v>
                </c:pt>
                <c:pt idx="15974">
                  <c:v>Tb9F4CqobtU</c:v>
                </c:pt>
                <c:pt idx="15975">
                  <c:v>5R5jv0j4mPw</c:v>
                </c:pt>
                <c:pt idx="15976">
                  <c:v>wkwrOyzl-aI</c:v>
                </c:pt>
                <c:pt idx="15977">
                  <c:v>IhoMjzSxNAs</c:v>
                </c:pt>
                <c:pt idx="15978">
                  <c:v>0MhAoY5piug</c:v>
                </c:pt>
                <c:pt idx="15979">
                  <c:v>KiSi-R97s4Q</c:v>
                </c:pt>
                <c:pt idx="15980">
                  <c:v>LdMlvz-i7KA</c:v>
                </c:pt>
                <c:pt idx="15981">
                  <c:v>Ps2NBPK1pLY</c:v>
                </c:pt>
                <c:pt idx="15982">
                  <c:v>A_XgvSkbCvM</c:v>
                </c:pt>
                <c:pt idx="15983">
                  <c:v>B14nf9-4XiY</c:v>
                </c:pt>
                <c:pt idx="15984">
                  <c:v>QaMaK4wHYo8</c:v>
                </c:pt>
                <c:pt idx="15985">
                  <c:v>rbZpVEFvn1g</c:v>
                </c:pt>
                <c:pt idx="15986">
                  <c:v>CQAQhJ_RRDA</c:v>
                </c:pt>
                <c:pt idx="15987">
                  <c:v>noaGgfTFJNQ</c:v>
                </c:pt>
                <c:pt idx="15988">
                  <c:v>FAj5LSWxBgE</c:v>
                </c:pt>
                <c:pt idx="15989">
                  <c:v>0Qr-r7kOb2A</c:v>
                </c:pt>
                <c:pt idx="15990">
                  <c:v>XVBp7XS0r1c</c:v>
                </c:pt>
                <c:pt idx="15991">
                  <c:v>fPWAca0VC4M</c:v>
                </c:pt>
                <c:pt idx="15992">
                  <c:v>IodBs5n6LY4</c:v>
                </c:pt>
                <c:pt idx="15993">
                  <c:v>vhK9yfpR8fg</c:v>
                </c:pt>
                <c:pt idx="15994">
                  <c:v>vbzWY3iJC0w</c:v>
                </c:pt>
                <c:pt idx="15995">
                  <c:v>TM-08A97UCM</c:v>
                </c:pt>
                <c:pt idx="15996">
                  <c:v>s-du8to_GqI</c:v>
                </c:pt>
                <c:pt idx="15997">
                  <c:v>GE2OJso6Cjk</c:v>
                </c:pt>
                <c:pt idx="15998">
                  <c:v>P0ImIqpPjnI</c:v>
                </c:pt>
                <c:pt idx="15999">
                  <c:v>P9Rf8PE6XZw</c:v>
                </c:pt>
                <c:pt idx="16000">
                  <c:v>OOxekuso4oo</c:v>
                </c:pt>
                <c:pt idx="16001">
                  <c:v>iUJzTpdbh-s</c:v>
                </c:pt>
                <c:pt idx="16002">
                  <c:v>EXHr0NVqYlA</c:v>
                </c:pt>
                <c:pt idx="16003">
                  <c:v>sbWaGBXyKHc</c:v>
                </c:pt>
                <c:pt idx="16004">
                  <c:v>JRolVtynz8g</c:v>
                </c:pt>
                <c:pt idx="16005">
                  <c:v>P4XprZQUEx4</c:v>
                </c:pt>
                <c:pt idx="16006">
                  <c:v>SV-sPFvM2L0</c:v>
                </c:pt>
                <c:pt idx="16007">
                  <c:v>faByp-vee3U</c:v>
                </c:pt>
                <c:pt idx="16008">
                  <c:v>jOMA4O-BZEk</c:v>
                </c:pt>
                <c:pt idx="16009">
                  <c:v>4i-QLNJsmdw</c:v>
                </c:pt>
                <c:pt idx="16010">
                  <c:v>1pvz2vAADMo</c:v>
                </c:pt>
                <c:pt idx="16011">
                  <c:v>XXdRwwqKCQk</c:v>
                </c:pt>
                <c:pt idx="16012">
                  <c:v>57wn2_9W8Fw</c:v>
                </c:pt>
                <c:pt idx="16013">
                  <c:v>ciwGqzga_Ts</c:v>
                </c:pt>
                <c:pt idx="16014">
                  <c:v>6yvkitjvnEk</c:v>
                </c:pt>
                <c:pt idx="16015">
                  <c:v>wtIOHkrOyOo</c:v>
                </c:pt>
                <c:pt idx="16016">
                  <c:v>4ZT8verRHRI</c:v>
                </c:pt>
                <c:pt idx="16017">
                  <c:v>ioIx-0eVsN8</c:v>
                </c:pt>
                <c:pt idx="16018">
                  <c:v>8zR5y6Skq2M</c:v>
                </c:pt>
                <c:pt idx="16019">
                  <c:v>3yRsNaGCFBw</c:v>
                </c:pt>
                <c:pt idx="16020">
                  <c:v>oHOvtnccnjA</c:v>
                </c:pt>
                <c:pt idx="16021">
                  <c:v>n5UJW1142N4</c:v>
                </c:pt>
                <c:pt idx="16022">
                  <c:v>gv7aSsIXC9c</c:v>
                </c:pt>
                <c:pt idx="16023">
                  <c:v>9uA1K989wco</c:v>
                </c:pt>
                <c:pt idx="16024">
                  <c:v>Wn7a1fQ3Fks</c:v>
                </c:pt>
                <c:pt idx="16025">
                  <c:v>EmsyZA4LRdQ</c:v>
                </c:pt>
                <c:pt idx="16026">
                  <c:v>ennVCgmslT0</c:v>
                </c:pt>
                <c:pt idx="16027">
                  <c:v>QiUAnMrr5Ik</c:v>
                </c:pt>
                <c:pt idx="16028">
                  <c:v>vVM2MwVOKsA</c:v>
                </c:pt>
                <c:pt idx="16029">
                  <c:v>jaMaRvkW1Zs</c:v>
                </c:pt>
                <c:pt idx="16030">
                  <c:v>kq5kkfvlOmY</c:v>
                </c:pt>
                <c:pt idx="16031">
                  <c:v>NZgoYG28ESg</c:v>
                </c:pt>
                <c:pt idx="16032">
                  <c:v>_qvlycb-asw</c:v>
                </c:pt>
                <c:pt idx="16033">
                  <c:v>FETzRhcnmTM</c:v>
                </c:pt>
                <c:pt idx="16034">
                  <c:v>wesWyCNZSPs</c:v>
                </c:pt>
                <c:pt idx="16035">
                  <c:v>hsiTGYDdG5Q</c:v>
                </c:pt>
                <c:pt idx="16036">
                  <c:v>Y6mmRFUzqQ0</c:v>
                </c:pt>
                <c:pt idx="16037">
                  <c:v>N72M4LML4PQ</c:v>
                </c:pt>
                <c:pt idx="16038">
                  <c:v>Mv29ArAch64</c:v>
                </c:pt>
                <c:pt idx="16039">
                  <c:v>KWG3X-huJHQ</c:v>
                </c:pt>
                <c:pt idx="16040">
                  <c:v>vGObMgb5eaw</c:v>
                </c:pt>
                <c:pt idx="16041">
                  <c:v>KJICCWoSooE</c:v>
                </c:pt>
                <c:pt idx="16042">
                  <c:v>EzrUvTiDJY4</c:v>
                </c:pt>
                <c:pt idx="16043">
                  <c:v>zOC2f9lYXBA</c:v>
                </c:pt>
                <c:pt idx="16044">
                  <c:v>meP-YyJmJMg</c:v>
                </c:pt>
                <c:pt idx="16045">
                  <c:v>GBNfWCYwlz4</c:v>
                </c:pt>
                <c:pt idx="16046">
                  <c:v>DdcqDYiblvw</c:v>
                </c:pt>
                <c:pt idx="16047">
                  <c:v>hQms1QKLdEc</c:v>
                </c:pt>
                <c:pt idx="16048">
                  <c:v>aAOKKPrIX98</c:v>
                </c:pt>
                <c:pt idx="16049">
                  <c:v>BhZx-ZEz0_Y</c:v>
                </c:pt>
                <c:pt idx="16050">
                  <c:v>s6JWj1iZ2fE</c:v>
                </c:pt>
                <c:pt idx="16051">
                  <c:v>E465eAFxDIQ</c:v>
                </c:pt>
                <c:pt idx="16052">
                  <c:v>JvHemUVtSvI</c:v>
                </c:pt>
                <c:pt idx="16053">
                  <c:v>ajOjquPgVuo</c:v>
                </c:pt>
                <c:pt idx="16054">
                  <c:v>J1JtuZ1HmoM</c:v>
                </c:pt>
                <c:pt idx="16055">
                  <c:v>A7gVrqcyBq8</c:v>
                </c:pt>
                <c:pt idx="16056">
                  <c:v>Ywch6ZS5g5s</c:v>
                </c:pt>
                <c:pt idx="16057">
                  <c:v>UQS7l26xIVY</c:v>
                </c:pt>
                <c:pt idx="16058">
                  <c:v>4f-1OvBSSVE</c:v>
                </c:pt>
                <c:pt idx="16059">
                  <c:v>MdEQrsopMIk</c:v>
                </c:pt>
                <c:pt idx="16060">
                  <c:v>1d6cwVVQZyc</c:v>
                </c:pt>
                <c:pt idx="16061">
                  <c:v>h7AE3L5lg9o</c:v>
                </c:pt>
                <c:pt idx="16062">
                  <c:v>Qco6CCuk8KM</c:v>
                </c:pt>
                <c:pt idx="16063">
                  <c:v>OUtNLj4ETTc</c:v>
                </c:pt>
                <c:pt idx="16064">
                  <c:v>LC0HbKYrqjY</c:v>
                </c:pt>
                <c:pt idx="16065">
                  <c:v>KskjXRkmJW4</c:v>
                </c:pt>
                <c:pt idx="16066">
                  <c:v>FtNixkg27S8</c:v>
                </c:pt>
                <c:pt idx="16067">
                  <c:v>X0radlKAMBU</c:v>
                </c:pt>
                <c:pt idx="16068">
                  <c:v>96iGroJKEAQ</c:v>
                </c:pt>
                <c:pt idx="16069">
                  <c:v>y-ChG3ytFYg</c:v>
                </c:pt>
                <c:pt idx="16070">
                  <c:v>rOR5PJgR0DQ</c:v>
                </c:pt>
                <c:pt idx="16071">
                  <c:v>xmuw3IkckWg</c:v>
                </c:pt>
                <c:pt idx="16072">
                  <c:v>HdO9xPfxSrI</c:v>
                </c:pt>
                <c:pt idx="16073">
                  <c:v>kQunVzVyD10</c:v>
                </c:pt>
                <c:pt idx="16074">
                  <c:v>Bp_1gYY5qLI</c:v>
                </c:pt>
                <c:pt idx="16075">
                  <c:v>rsZ9TyaF4Ek</c:v>
                </c:pt>
                <c:pt idx="16076">
                  <c:v>arSgrwqP9j8</c:v>
                </c:pt>
                <c:pt idx="16077">
                  <c:v>4treNdQk5VY</c:v>
                </c:pt>
                <c:pt idx="16078">
                  <c:v>R1mavFymqOE</c:v>
                </c:pt>
                <c:pt idx="16079">
                  <c:v>Op9V9t-2kkI</c:v>
                </c:pt>
                <c:pt idx="16080">
                  <c:v>kPWp6nECYlE</c:v>
                </c:pt>
                <c:pt idx="16081">
                  <c:v>IF1BHPB5GSc</c:v>
                </c:pt>
                <c:pt idx="16082">
                  <c:v>N2A8hNUUbKA</c:v>
                </c:pt>
                <c:pt idx="16083">
                  <c:v>Wm3m1BezHow</c:v>
                </c:pt>
                <c:pt idx="16084">
                  <c:v>w0EXeivltKU</c:v>
                </c:pt>
                <c:pt idx="16085">
                  <c:v>utuGfD3B5TQ</c:v>
                </c:pt>
                <c:pt idx="16086">
                  <c:v>HExKdlePVrA</c:v>
                </c:pt>
                <c:pt idx="16087">
                  <c:v>5WLRo6HeYLk</c:v>
                </c:pt>
                <c:pt idx="16088">
                  <c:v>8cq8aE723jQ</c:v>
                </c:pt>
                <c:pt idx="16089">
                  <c:v>_zZuXsHW82U</c:v>
                </c:pt>
                <c:pt idx="16090">
                  <c:v>hJ6nM40tuKQ</c:v>
                </c:pt>
                <c:pt idx="16091">
                  <c:v>MoXAGG5WvyU</c:v>
                </c:pt>
                <c:pt idx="16092">
                  <c:v>wYWec3Q0cdk</c:v>
                </c:pt>
                <c:pt idx="16093">
                  <c:v>0FOp3M9LROM</c:v>
                </c:pt>
                <c:pt idx="16094">
                  <c:v>3CGGqXL7Qr8</c:v>
                </c:pt>
                <c:pt idx="16095">
                  <c:v>HPcpuKpCO90</c:v>
                </c:pt>
                <c:pt idx="16096">
                  <c:v>ZoztKtQT7DU</c:v>
                </c:pt>
                <c:pt idx="16097">
                  <c:v>L8o3KjdB0Xs</c:v>
                </c:pt>
                <c:pt idx="16098">
                  <c:v>XSpM8-CPsvg</c:v>
                </c:pt>
                <c:pt idx="16099">
                  <c:v>SlQTAJfpCRg</c:v>
                </c:pt>
                <c:pt idx="16100">
                  <c:v>uk_qCmiqYO8</c:v>
                </c:pt>
                <c:pt idx="16101">
                  <c:v>i6J_UIdwtXk</c:v>
                </c:pt>
                <c:pt idx="16102">
                  <c:v>TI4gNCZzhJ8</c:v>
                </c:pt>
                <c:pt idx="16103">
                  <c:v>mTzBJ7oGTUk</c:v>
                </c:pt>
                <c:pt idx="16104">
                  <c:v>xroLPP2mz74</c:v>
                </c:pt>
                <c:pt idx="16105">
                  <c:v>6YNgFqu5G0Q</c:v>
                </c:pt>
                <c:pt idx="16106">
                  <c:v>yx7WjN1mM3w</c:v>
                </c:pt>
                <c:pt idx="16107">
                  <c:v>abelQ0CD6Tk</c:v>
                </c:pt>
                <c:pt idx="16108">
                  <c:v>IxL-7HVJE8A</c:v>
                </c:pt>
                <c:pt idx="16109">
                  <c:v>Qm6yRBtUUs0</c:v>
                </c:pt>
                <c:pt idx="16110">
                  <c:v>eEKUIMtCe0Q</c:v>
                </c:pt>
                <c:pt idx="16111">
                  <c:v>nzeLRqTlEto</c:v>
                </c:pt>
                <c:pt idx="16112">
                  <c:v>VZNjiGU36II</c:v>
                </c:pt>
                <c:pt idx="16113">
                  <c:v>iBOwUrtdZRM</c:v>
                </c:pt>
                <c:pt idx="16114">
                  <c:v>6LJvECinKbU</c:v>
                </c:pt>
                <c:pt idx="16115">
                  <c:v>JIR1umVwmnQ</c:v>
                </c:pt>
                <c:pt idx="16116">
                  <c:v>YcbIvxj85Dk</c:v>
                </c:pt>
                <c:pt idx="16117">
                  <c:v>EA3U7apuMwk</c:v>
                </c:pt>
                <c:pt idx="16118">
                  <c:v>LSM9Dyh9Yns</c:v>
                </c:pt>
                <c:pt idx="16119">
                  <c:v>p1wm2CvnFwg</c:v>
                </c:pt>
                <c:pt idx="16120">
                  <c:v>T6hGjNO_NA0</c:v>
                </c:pt>
                <c:pt idx="16121">
                  <c:v>qYpIo1DYMyo</c:v>
                </c:pt>
                <c:pt idx="16122">
                  <c:v>30I9pBC244w</c:v>
                </c:pt>
                <c:pt idx="16123">
                  <c:v>kwvnJsyc7LU</c:v>
                </c:pt>
                <c:pt idx="16124">
                  <c:v>D2KkFVs6Siw</c:v>
                </c:pt>
                <c:pt idx="16125">
                  <c:v>Azd5IxgrbU4</c:v>
                </c:pt>
                <c:pt idx="16126">
                  <c:v>8ifGXwZDdRE</c:v>
                </c:pt>
                <c:pt idx="16127">
                  <c:v>G8Ym5q66vK4</c:v>
                </c:pt>
                <c:pt idx="16128">
                  <c:v>IqLqTLbXGBY</c:v>
                </c:pt>
                <c:pt idx="16129">
                  <c:v>ZrEP2EuSufc</c:v>
                </c:pt>
                <c:pt idx="16130">
                  <c:v>tN5ZD53TlUA</c:v>
                </c:pt>
                <c:pt idx="16131">
                  <c:v>DV7H3CWyS7c</c:v>
                </c:pt>
                <c:pt idx="16132">
                  <c:v>q_BM01qGoKg</c:v>
                </c:pt>
                <c:pt idx="16133">
                  <c:v>ylC3Xt5gv7o</c:v>
                </c:pt>
                <c:pt idx="16134">
                  <c:v>uVWplXKyxCA</c:v>
                </c:pt>
                <c:pt idx="16135">
                  <c:v>bbvpc9p9jV0</c:v>
                </c:pt>
                <c:pt idx="16136">
                  <c:v>T2sydNQI-lk</c:v>
                </c:pt>
                <c:pt idx="16137">
                  <c:v>Ub67RZPz6bU</c:v>
                </c:pt>
                <c:pt idx="16138">
                  <c:v>HN1nO9hHq18</c:v>
                </c:pt>
                <c:pt idx="16139">
                  <c:v>C8BWEaGyhUM</c:v>
                </c:pt>
                <c:pt idx="16140">
                  <c:v>DerULXw7Ad8</c:v>
                </c:pt>
                <c:pt idx="16141">
                  <c:v>omfcbYFzTaI</c:v>
                </c:pt>
                <c:pt idx="16142">
                  <c:v>A4Fiz8cyh8g</c:v>
                </c:pt>
                <c:pt idx="16143">
                  <c:v>PgrFJxJUbLA</c:v>
                </c:pt>
                <c:pt idx="16144">
                  <c:v>SkznVlnOrsU</c:v>
                </c:pt>
                <c:pt idx="16145">
                  <c:v>r7c--fNcG-s</c:v>
                </c:pt>
                <c:pt idx="16146">
                  <c:v>PGxURboeRtE</c:v>
                </c:pt>
                <c:pt idx="16147">
                  <c:v>I5_zJvgEBXI</c:v>
                </c:pt>
                <c:pt idx="16148">
                  <c:v>MEreeZO65GY</c:v>
                </c:pt>
                <c:pt idx="16149">
                  <c:v>gFhYR89o3BI</c:v>
                </c:pt>
                <c:pt idx="16150">
                  <c:v>U09EYMi6aMc</c:v>
                </c:pt>
                <c:pt idx="16151">
                  <c:v>abcilwRPbTU</c:v>
                </c:pt>
                <c:pt idx="16152">
                  <c:v>fQfo2wL6Udo</c:v>
                </c:pt>
                <c:pt idx="16153">
                  <c:v>kzRfE6aQEgc</c:v>
                </c:pt>
                <c:pt idx="16154">
                  <c:v>ck9_cXMpAfo</c:v>
                </c:pt>
                <c:pt idx="16155">
                  <c:v>T9V59_z_Sm0</c:v>
                </c:pt>
                <c:pt idx="16156">
                  <c:v>4y9dC-DVims</c:v>
                </c:pt>
                <c:pt idx="16157">
                  <c:v>ou1AGa5v2dQ</c:v>
                </c:pt>
                <c:pt idx="16158">
                  <c:v>f_bf0yOIzxk</c:v>
                </c:pt>
                <c:pt idx="16159">
                  <c:v>bjSvvkas8cM</c:v>
                </c:pt>
                <c:pt idx="16160">
                  <c:v>YppqaBm8Fos</c:v>
                </c:pt>
                <c:pt idx="16161">
                  <c:v>N4fh5HswyJM</c:v>
                </c:pt>
                <c:pt idx="16162">
                  <c:v>Yby6qdW6mlY</c:v>
                </c:pt>
                <c:pt idx="16163">
                  <c:v>9UC7pqiTSlk</c:v>
                </c:pt>
                <c:pt idx="16164">
                  <c:v>sN8TLB8Cp_I</c:v>
                </c:pt>
                <c:pt idx="16165">
                  <c:v>79GMkkOzP3Q</c:v>
                </c:pt>
                <c:pt idx="16166">
                  <c:v>BqlRuWr-sbY</c:v>
                </c:pt>
                <c:pt idx="16167">
                  <c:v>22XLJ9Kpq-k</c:v>
                </c:pt>
                <c:pt idx="16168">
                  <c:v>KWIUIoTlufI</c:v>
                </c:pt>
                <c:pt idx="16169">
                  <c:v>aDkZQFs08JU</c:v>
                </c:pt>
                <c:pt idx="16170">
                  <c:v>bPMJSaQ_axw</c:v>
                </c:pt>
                <c:pt idx="16171">
                  <c:v>fIhjLhT9Z8s</c:v>
                </c:pt>
                <c:pt idx="16172">
                  <c:v>FNrhn-SFrLw</c:v>
                </c:pt>
                <c:pt idx="16173">
                  <c:v>DF4AH_IkTV8</c:v>
                </c:pt>
                <c:pt idx="16174">
                  <c:v>8V-SbbJ7c2U</c:v>
                </c:pt>
                <c:pt idx="16175">
                  <c:v>I9JFM4zQu6A</c:v>
                </c:pt>
                <c:pt idx="16176">
                  <c:v>x2KNCpVi-5A</c:v>
                </c:pt>
                <c:pt idx="16177">
                  <c:v>HWBupExfzqQ</c:v>
                </c:pt>
                <c:pt idx="16178">
                  <c:v>oSJ_PEdwqF4</c:v>
                </c:pt>
                <c:pt idx="16179">
                  <c:v>tX1KEIwTH6U</c:v>
                </c:pt>
                <c:pt idx="16180">
                  <c:v>85uItUWwDu8</c:v>
                </c:pt>
                <c:pt idx="16181">
                  <c:v>rvWM5tI-XFU</c:v>
                </c:pt>
                <c:pt idx="16182">
                  <c:v>xLSTHn4am38</c:v>
                </c:pt>
                <c:pt idx="16183">
                  <c:v>rAYdbt8Xor8</c:v>
                </c:pt>
                <c:pt idx="16184">
                  <c:v>Wi3pu6InO90</c:v>
                </c:pt>
                <c:pt idx="16185">
                  <c:v>1dZEnQmICfs</c:v>
                </c:pt>
                <c:pt idx="16186">
                  <c:v>6pXr6bKPzbY</c:v>
                </c:pt>
                <c:pt idx="16187">
                  <c:v>niiDmDFe-qY</c:v>
                </c:pt>
                <c:pt idx="16188">
                  <c:v>AT2p5KRyqvs</c:v>
                </c:pt>
                <c:pt idx="16189">
                  <c:v>FqAJKJlexE8</c:v>
                </c:pt>
                <c:pt idx="16190">
                  <c:v>xRmO5PcrEPI</c:v>
                </c:pt>
                <c:pt idx="16191">
                  <c:v>7Y0GSMYRCzA</c:v>
                </c:pt>
                <c:pt idx="16192">
                  <c:v>Lf_l_kyh-eg</c:v>
                </c:pt>
                <c:pt idx="16193">
                  <c:v>ddSObsitRJI</c:v>
                </c:pt>
                <c:pt idx="16194">
                  <c:v>K6RR8tCqrkQ</c:v>
                </c:pt>
                <c:pt idx="16195">
                  <c:v>NUPRzCN8FL0</c:v>
                </c:pt>
                <c:pt idx="16196">
                  <c:v>m9nqc42uUzU</c:v>
                </c:pt>
                <c:pt idx="16197">
                  <c:v>aJW9fg54yqs</c:v>
                </c:pt>
                <c:pt idx="16198">
                  <c:v>3Mvx1Ri3WRk</c:v>
                </c:pt>
                <c:pt idx="16199">
                  <c:v>ZICW_IwK8mM</c:v>
                </c:pt>
                <c:pt idx="16200">
                  <c:v>sZUobxb4jBw</c:v>
                </c:pt>
                <c:pt idx="16201">
                  <c:v>5v1jiWYSTns</c:v>
                </c:pt>
                <c:pt idx="16202">
                  <c:v>41JIFnzXPUg</c:v>
                </c:pt>
                <c:pt idx="16203">
                  <c:v>iZG2aDNuSYQ</c:v>
                </c:pt>
                <c:pt idx="16204">
                  <c:v>q25AaDDNjyw</c:v>
                </c:pt>
                <c:pt idx="16205">
                  <c:v>GGHCcogA2H4</c:v>
                </c:pt>
                <c:pt idx="16206">
                  <c:v>niX0iVv9ah4</c:v>
                </c:pt>
                <c:pt idx="16207">
                  <c:v>v2Mg73YM5o8</c:v>
                </c:pt>
                <c:pt idx="16208">
                  <c:v>cqrO9IKXOpA</c:v>
                </c:pt>
                <c:pt idx="16209">
                  <c:v>bMeRLPRpto4</c:v>
                </c:pt>
                <c:pt idx="16210">
                  <c:v>HH18T8TDuIU</c:v>
                </c:pt>
                <c:pt idx="16211">
                  <c:v>hGWf4Q6RVlU</c:v>
                </c:pt>
                <c:pt idx="16212">
                  <c:v>rtXWzonlNvQ</c:v>
                </c:pt>
                <c:pt idx="16213">
                  <c:v>wWGbxxCYqz4</c:v>
                </c:pt>
                <c:pt idx="16214">
                  <c:v>qdlX4Di8O2A</c:v>
                </c:pt>
                <c:pt idx="16215">
                  <c:v>eB7nBHeBQxk</c:v>
                </c:pt>
                <c:pt idx="16216">
                  <c:v>asC5WgLbGYQ</c:v>
                </c:pt>
                <c:pt idx="16217">
                  <c:v>lMsRUtAELLg</c:v>
                </c:pt>
                <c:pt idx="16218">
                  <c:v>kPMxxYHzc88</c:v>
                </c:pt>
                <c:pt idx="16219">
                  <c:v>vFYbDciwcrI</c:v>
                </c:pt>
                <c:pt idx="16220">
                  <c:v>kDVye4KnjRU</c:v>
                </c:pt>
                <c:pt idx="16221">
                  <c:v>xmTHyoms5Vo</c:v>
                </c:pt>
                <c:pt idx="16222">
                  <c:v>VhSiLkpuWJE</c:v>
                </c:pt>
                <c:pt idx="16223">
                  <c:v>3sFFcg0osgU</c:v>
                </c:pt>
                <c:pt idx="16224">
                  <c:v>wT8HI21X2zQ</c:v>
                </c:pt>
                <c:pt idx="16225">
                  <c:v>krsb3i8WK24</c:v>
                </c:pt>
                <c:pt idx="16226">
                  <c:v>AFko9dpc8q4</c:v>
                </c:pt>
                <c:pt idx="16227">
                  <c:v>BvzkJCL_uVM</c:v>
                </c:pt>
                <c:pt idx="16228">
                  <c:v>MAG0ggL4jkU</c:v>
                </c:pt>
                <c:pt idx="16229">
                  <c:v>bMt5Slkxcm4</c:v>
                </c:pt>
                <c:pt idx="16230">
                  <c:v>tkBkZu1u7E8</c:v>
                </c:pt>
                <c:pt idx="16231">
                  <c:v>t1tYOyY38cg</c:v>
                </c:pt>
                <c:pt idx="16232">
                  <c:v>DckjtlTRxxw</c:v>
                </c:pt>
                <c:pt idx="16233">
                  <c:v>RoD1rAOZWGU</c:v>
                </c:pt>
                <c:pt idx="16234">
                  <c:v>QfGyQYzb0og</c:v>
                </c:pt>
                <c:pt idx="16235">
                  <c:v>Owiqe2T3ZEY</c:v>
                </c:pt>
                <c:pt idx="16236">
                  <c:v>8Kt57X7zA-A</c:v>
                </c:pt>
                <c:pt idx="16237">
                  <c:v>UhTRGk57rPc</c:v>
                </c:pt>
                <c:pt idx="16238">
                  <c:v>ma3ytSee_Co</c:v>
                </c:pt>
                <c:pt idx="16239">
                  <c:v>7xevEVJrVBc</c:v>
                </c:pt>
                <c:pt idx="16240">
                  <c:v>pmn4aJjKQzk</c:v>
                </c:pt>
                <c:pt idx="16241">
                  <c:v>pCIPS1HxZcc</c:v>
                </c:pt>
                <c:pt idx="16242">
                  <c:v>DTVu_bV3Y00</c:v>
                </c:pt>
                <c:pt idx="16243">
                  <c:v>mMPSi42afoM</c:v>
                </c:pt>
                <c:pt idx="16244">
                  <c:v>emZFn3qK2BM</c:v>
                </c:pt>
                <c:pt idx="16245">
                  <c:v>UyBfm3gad8A</c:v>
                </c:pt>
                <c:pt idx="16246">
                  <c:v>5rtjAxZIYKg</c:v>
                </c:pt>
                <c:pt idx="16247">
                  <c:v>cOk19uN0JNw</c:v>
                </c:pt>
                <c:pt idx="16248">
                  <c:v>5VBF-UnJQPA</c:v>
                </c:pt>
                <c:pt idx="16249">
                  <c:v>70xBIbwFDE8</c:v>
                </c:pt>
                <c:pt idx="16250">
                  <c:v>FRCVxjAN-EA</c:v>
                </c:pt>
                <c:pt idx="16251">
                  <c:v>lIXNfcm2TGk</c:v>
                </c:pt>
                <c:pt idx="16252">
                  <c:v>gQgFGEerZHo</c:v>
                </c:pt>
                <c:pt idx="16253">
                  <c:v>buPzi0gYZ0Q</c:v>
                </c:pt>
                <c:pt idx="16254">
                  <c:v>hibx4GxyhkE</c:v>
                </c:pt>
                <c:pt idx="16255">
                  <c:v>cRBl1PkGcbo</c:v>
                </c:pt>
                <c:pt idx="16256">
                  <c:v>HFGOtFT5n14</c:v>
                </c:pt>
                <c:pt idx="16257">
                  <c:v>sF6J6265pZs</c:v>
                </c:pt>
                <c:pt idx="16258">
                  <c:v>k75oO2dUS6I</c:v>
                </c:pt>
                <c:pt idx="16259">
                  <c:v>1AfQZzX6CjM</c:v>
                </c:pt>
                <c:pt idx="16260">
                  <c:v>f8XuDoum8Hc</c:v>
                </c:pt>
                <c:pt idx="16261">
                  <c:v>_CpikPu5ojY</c:v>
                </c:pt>
                <c:pt idx="16262">
                  <c:v>bUunZxHfKug</c:v>
                </c:pt>
                <c:pt idx="16263">
                  <c:v>HunylyEsifc</c:v>
                </c:pt>
                <c:pt idx="16264">
                  <c:v>EKiNW_cUMbo</c:v>
                </c:pt>
                <c:pt idx="16265">
                  <c:v>uM47eeDeLFA</c:v>
                </c:pt>
                <c:pt idx="16266">
                  <c:v>ofiM3nY8Y-0</c:v>
                </c:pt>
                <c:pt idx="16267">
                  <c:v>Ro0l4OBzqz8</c:v>
                </c:pt>
                <c:pt idx="16268">
                  <c:v>BGI-nBF4dKU</c:v>
                </c:pt>
                <c:pt idx="16269">
                  <c:v>yQ7uhlwO8bA</c:v>
                </c:pt>
                <c:pt idx="16270">
                  <c:v>Cim2h_BUZ0c</c:v>
                </c:pt>
                <c:pt idx="16271">
                  <c:v>39NmAq_W09k</c:v>
                </c:pt>
                <c:pt idx="16272">
                  <c:v>lwud_WWF7gw</c:v>
                </c:pt>
                <c:pt idx="16273">
                  <c:v>Lkasz92RHTY</c:v>
                </c:pt>
                <c:pt idx="16274">
                  <c:v>5sQ5SALwmOc</c:v>
                </c:pt>
                <c:pt idx="16275">
                  <c:v>PG1hTyhwBrI</c:v>
                </c:pt>
                <c:pt idx="16276">
                  <c:v>LY-RHT8xF5I</c:v>
                </c:pt>
                <c:pt idx="16277">
                  <c:v>IT-ARpBYBu0</c:v>
                </c:pt>
                <c:pt idx="16278">
                  <c:v>WCbfcSnmOn8</c:v>
                </c:pt>
                <c:pt idx="16279">
                  <c:v>XfLyzM8_Oqc</c:v>
                </c:pt>
                <c:pt idx="16280">
                  <c:v>enQFlRwQgiM</c:v>
                </c:pt>
                <c:pt idx="16281">
                  <c:v>0gwOQSJw3Uk</c:v>
                </c:pt>
                <c:pt idx="16282">
                  <c:v>l3fRny54z4U</c:v>
                </c:pt>
                <c:pt idx="16283">
                  <c:v>4jUCSnp1zP4</c:v>
                </c:pt>
                <c:pt idx="16284">
                  <c:v>AzyPYUdfglk</c:v>
                </c:pt>
                <c:pt idx="16285">
                  <c:v>fj21HO0pfpE</c:v>
                </c:pt>
                <c:pt idx="16286">
                  <c:v>feyWP8YS22c</c:v>
                </c:pt>
                <c:pt idx="16287">
                  <c:v>ccMwQ9NoEU0</c:v>
                </c:pt>
                <c:pt idx="16288">
                  <c:v>offeGv-LTag</c:v>
                </c:pt>
                <c:pt idx="16289">
                  <c:v>41YhwNz7qAY</c:v>
                </c:pt>
                <c:pt idx="16290">
                  <c:v>B6I0a5iAFko</c:v>
                </c:pt>
                <c:pt idx="16291">
                  <c:v>lAtjKJYjzY0</c:v>
                </c:pt>
                <c:pt idx="16292">
                  <c:v>gkAUiba8Lb8</c:v>
                </c:pt>
                <c:pt idx="16293">
                  <c:v>nlceigF6uhM</c:v>
                </c:pt>
                <c:pt idx="16294">
                  <c:v>YAponR3fkCM</c:v>
                </c:pt>
                <c:pt idx="16295">
                  <c:v>qj9tvELgK8M</c:v>
                </c:pt>
                <c:pt idx="16296">
                  <c:v>yroA9ko7ktY</c:v>
                </c:pt>
                <c:pt idx="16297">
                  <c:v>GAwP4DKF8Gk</c:v>
                </c:pt>
                <c:pt idx="16298">
                  <c:v>B_xkp0R7gbQ</c:v>
                </c:pt>
                <c:pt idx="16299">
                  <c:v>wuFxGmObK9c</c:v>
                </c:pt>
                <c:pt idx="16300">
                  <c:v>ATMCG0ByqzY</c:v>
                </c:pt>
                <c:pt idx="16301">
                  <c:v>DKesLd81LfE</c:v>
                </c:pt>
                <c:pt idx="16302">
                  <c:v>GSUIqW7GwZA</c:v>
                </c:pt>
                <c:pt idx="16303">
                  <c:v>OfCfkzpzfP0</c:v>
                </c:pt>
                <c:pt idx="16304">
                  <c:v>jOEyTn1Yg2s</c:v>
                </c:pt>
                <c:pt idx="16305">
                  <c:v>VQdwFaEaUNw</c:v>
                </c:pt>
                <c:pt idx="16306">
                  <c:v>vzw8BiUlYNc</c:v>
                </c:pt>
              </c:strCache>
            </c:strRef>
          </c:cat>
          <c:val>
            <c:numRef>
              <c:f>'Q15'!$C$2:$C$16308</c:f>
              <c:numCache>
                <c:formatCode>General</c:formatCode>
                <c:ptCount val="16307"/>
                <c:pt idx="0">
                  <c:v>782</c:v>
                </c:pt>
                <c:pt idx="1">
                  <c:v>790</c:v>
                </c:pt>
                <c:pt idx="2">
                  <c:v>10887</c:v>
                </c:pt>
                <c:pt idx="3">
                  <c:v>9228</c:v>
                </c:pt>
                <c:pt idx="4">
                  <c:v>1558</c:v>
                </c:pt>
                <c:pt idx="5">
                  <c:v>15665</c:v>
                </c:pt>
                <c:pt idx="6">
                  <c:v>260718</c:v>
                </c:pt>
                <c:pt idx="7">
                  <c:v>39076</c:v>
                </c:pt>
                <c:pt idx="8">
                  <c:v>1048</c:v>
                </c:pt>
                <c:pt idx="9">
                  <c:v>752</c:v>
                </c:pt>
                <c:pt idx="10">
                  <c:v>2717</c:v>
                </c:pt>
                <c:pt idx="11">
                  <c:v>1170</c:v>
                </c:pt>
                <c:pt idx="12">
                  <c:v>2747</c:v>
                </c:pt>
                <c:pt idx="13">
                  <c:v>230</c:v>
                </c:pt>
                <c:pt idx="14">
                  <c:v>422</c:v>
                </c:pt>
                <c:pt idx="15">
                  <c:v>96846</c:v>
                </c:pt>
                <c:pt idx="16">
                  <c:v>1762</c:v>
                </c:pt>
                <c:pt idx="17">
                  <c:v>2650</c:v>
                </c:pt>
                <c:pt idx="18">
                  <c:v>404</c:v>
                </c:pt>
                <c:pt idx="19">
                  <c:v>1790</c:v>
                </c:pt>
                <c:pt idx="20">
                  <c:v>1853</c:v>
                </c:pt>
                <c:pt idx="21">
                  <c:v>2973</c:v>
                </c:pt>
                <c:pt idx="22">
                  <c:v>2549</c:v>
                </c:pt>
                <c:pt idx="23">
                  <c:v>1583</c:v>
                </c:pt>
                <c:pt idx="24">
                  <c:v>3113</c:v>
                </c:pt>
                <c:pt idx="25">
                  <c:v>664</c:v>
                </c:pt>
                <c:pt idx="26">
                  <c:v>2304</c:v>
                </c:pt>
                <c:pt idx="27">
                  <c:v>2983</c:v>
                </c:pt>
                <c:pt idx="28">
                  <c:v>583</c:v>
                </c:pt>
                <c:pt idx="29">
                  <c:v>2776</c:v>
                </c:pt>
                <c:pt idx="30">
                  <c:v>499</c:v>
                </c:pt>
                <c:pt idx="31">
                  <c:v>2257</c:v>
                </c:pt>
                <c:pt idx="32">
                  <c:v>2570</c:v>
                </c:pt>
                <c:pt idx="33">
                  <c:v>5406</c:v>
                </c:pt>
                <c:pt idx="34">
                  <c:v>14251</c:v>
                </c:pt>
                <c:pt idx="35">
                  <c:v>8271</c:v>
                </c:pt>
                <c:pt idx="36">
                  <c:v>6286</c:v>
                </c:pt>
                <c:pt idx="37">
                  <c:v>1339</c:v>
                </c:pt>
                <c:pt idx="38">
                  <c:v>704</c:v>
                </c:pt>
                <c:pt idx="39">
                  <c:v>24628</c:v>
                </c:pt>
                <c:pt idx="40">
                  <c:v>22006</c:v>
                </c:pt>
                <c:pt idx="41">
                  <c:v>8775</c:v>
                </c:pt>
                <c:pt idx="42">
                  <c:v>10675</c:v>
                </c:pt>
                <c:pt idx="43">
                  <c:v>7169</c:v>
                </c:pt>
                <c:pt idx="44">
                  <c:v>8412</c:v>
                </c:pt>
                <c:pt idx="45">
                  <c:v>7127</c:v>
                </c:pt>
                <c:pt idx="46">
                  <c:v>13622</c:v>
                </c:pt>
                <c:pt idx="47">
                  <c:v>13714</c:v>
                </c:pt>
                <c:pt idx="48">
                  <c:v>9308</c:v>
                </c:pt>
                <c:pt idx="49">
                  <c:v>13925</c:v>
                </c:pt>
                <c:pt idx="50">
                  <c:v>7239</c:v>
                </c:pt>
                <c:pt idx="51">
                  <c:v>8599</c:v>
                </c:pt>
                <c:pt idx="52">
                  <c:v>6129</c:v>
                </c:pt>
                <c:pt idx="53">
                  <c:v>9179</c:v>
                </c:pt>
                <c:pt idx="54">
                  <c:v>6589</c:v>
                </c:pt>
                <c:pt idx="55">
                  <c:v>7878</c:v>
                </c:pt>
                <c:pt idx="56">
                  <c:v>9014</c:v>
                </c:pt>
                <c:pt idx="57">
                  <c:v>10818</c:v>
                </c:pt>
                <c:pt idx="58">
                  <c:v>9314</c:v>
                </c:pt>
                <c:pt idx="59">
                  <c:v>3278</c:v>
                </c:pt>
                <c:pt idx="60">
                  <c:v>10176</c:v>
                </c:pt>
                <c:pt idx="61">
                  <c:v>380</c:v>
                </c:pt>
                <c:pt idx="62">
                  <c:v>320</c:v>
                </c:pt>
                <c:pt idx="63">
                  <c:v>3271</c:v>
                </c:pt>
                <c:pt idx="64">
                  <c:v>0</c:v>
                </c:pt>
                <c:pt idx="65">
                  <c:v>0</c:v>
                </c:pt>
                <c:pt idx="66">
                  <c:v>29240</c:v>
                </c:pt>
                <c:pt idx="67">
                  <c:v>3985</c:v>
                </c:pt>
                <c:pt idx="68">
                  <c:v>20804</c:v>
                </c:pt>
                <c:pt idx="69">
                  <c:v>1496</c:v>
                </c:pt>
                <c:pt idx="70">
                  <c:v>587</c:v>
                </c:pt>
                <c:pt idx="71">
                  <c:v>1426</c:v>
                </c:pt>
                <c:pt idx="72">
                  <c:v>2574</c:v>
                </c:pt>
                <c:pt idx="73">
                  <c:v>403</c:v>
                </c:pt>
                <c:pt idx="74">
                  <c:v>1526</c:v>
                </c:pt>
                <c:pt idx="75">
                  <c:v>338</c:v>
                </c:pt>
                <c:pt idx="76">
                  <c:v>492</c:v>
                </c:pt>
                <c:pt idx="77">
                  <c:v>1303</c:v>
                </c:pt>
                <c:pt idx="78">
                  <c:v>908</c:v>
                </c:pt>
                <c:pt idx="79">
                  <c:v>1039</c:v>
                </c:pt>
                <c:pt idx="80">
                  <c:v>2640</c:v>
                </c:pt>
                <c:pt idx="81">
                  <c:v>347</c:v>
                </c:pt>
                <c:pt idx="82">
                  <c:v>4721</c:v>
                </c:pt>
                <c:pt idx="83">
                  <c:v>1405</c:v>
                </c:pt>
                <c:pt idx="84">
                  <c:v>655</c:v>
                </c:pt>
                <c:pt idx="85">
                  <c:v>2602</c:v>
                </c:pt>
                <c:pt idx="86">
                  <c:v>2048</c:v>
                </c:pt>
                <c:pt idx="87">
                  <c:v>1303</c:v>
                </c:pt>
                <c:pt idx="88">
                  <c:v>1877</c:v>
                </c:pt>
                <c:pt idx="89">
                  <c:v>2822</c:v>
                </c:pt>
                <c:pt idx="90">
                  <c:v>11756</c:v>
                </c:pt>
                <c:pt idx="91">
                  <c:v>1799</c:v>
                </c:pt>
                <c:pt idx="92">
                  <c:v>12508</c:v>
                </c:pt>
                <c:pt idx="93">
                  <c:v>3310</c:v>
                </c:pt>
                <c:pt idx="94">
                  <c:v>527</c:v>
                </c:pt>
                <c:pt idx="95">
                  <c:v>2869</c:v>
                </c:pt>
                <c:pt idx="96">
                  <c:v>5937</c:v>
                </c:pt>
                <c:pt idx="97">
                  <c:v>3664</c:v>
                </c:pt>
                <c:pt idx="98">
                  <c:v>1305</c:v>
                </c:pt>
                <c:pt idx="99">
                  <c:v>8815</c:v>
                </c:pt>
                <c:pt idx="100">
                  <c:v>4517</c:v>
                </c:pt>
                <c:pt idx="101">
                  <c:v>1278</c:v>
                </c:pt>
                <c:pt idx="102">
                  <c:v>3740</c:v>
                </c:pt>
                <c:pt idx="103">
                  <c:v>5772</c:v>
                </c:pt>
                <c:pt idx="104">
                  <c:v>1403</c:v>
                </c:pt>
                <c:pt idx="105">
                  <c:v>688</c:v>
                </c:pt>
                <c:pt idx="106">
                  <c:v>10203</c:v>
                </c:pt>
                <c:pt idx="107">
                  <c:v>22829</c:v>
                </c:pt>
                <c:pt idx="108">
                  <c:v>12969</c:v>
                </c:pt>
                <c:pt idx="109">
                  <c:v>24142</c:v>
                </c:pt>
                <c:pt idx="110">
                  <c:v>8389</c:v>
                </c:pt>
                <c:pt idx="111">
                  <c:v>193</c:v>
                </c:pt>
                <c:pt idx="112">
                  <c:v>1203</c:v>
                </c:pt>
                <c:pt idx="113">
                  <c:v>497</c:v>
                </c:pt>
                <c:pt idx="114">
                  <c:v>1914</c:v>
                </c:pt>
                <c:pt idx="115">
                  <c:v>1634</c:v>
                </c:pt>
                <c:pt idx="116">
                  <c:v>2985</c:v>
                </c:pt>
                <c:pt idx="117">
                  <c:v>2054</c:v>
                </c:pt>
                <c:pt idx="118">
                  <c:v>3155</c:v>
                </c:pt>
                <c:pt idx="119">
                  <c:v>4801</c:v>
                </c:pt>
                <c:pt idx="120">
                  <c:v>1819</c:v>
                </c:pt>
                <c:pt idx="121">
                  <c:v>4670</c:v>
                </c:pt>
                <c:pt idx="122">
                  <c:v>2130</c:v>
                </c:pt>
                <c:pt idx="123">
                  <c:v>903</c:v>
                </c:pt>
                <c:pt idx="124">
                  <c:v>1079</c:v>
                </c:pt>
                <c:pt idx="125">
                  <c:v>4776</c:v>
                </c:pt>
                <c:pt idx="126">
                  <c:v>387</c:v>
                </c:pt>
                <c:pt idx="127">
                  <c:v>349</c:v>
                </c:pt>
                <c:pt idx="128">
                  <c:v>890</c:v>
                </c:pt>
                <c:pt idx="129">
                  <c:v>188</c:v>
                </c:pt>
                <c:pt idx="130">
                  <c:v>6321</c:v>
                </c:pt>
                <c:pt idx="131">
                  <c:v>517</c:v>
                </c:pt>
                <c:pt idx="132">
                  <c:v>934</c:v>
                </c:pt>
                <c:pt idx="133">
                  <c:v>2265</c:v>
                </c:pt>
                <c:pt idx="134">
                  <c:v>499</c:v>
                </c:pt>
                <c:pt idx="135">
                  <c:v>1153</c:v>
                </c:pt>
                <c:pt idx="136">
                  <c:v>1912</c:v>
                </c:pt>
                <c:pt idx="137">
                  <c:v>1012</c:v>
                </c:pt>
                <c:pt idx="138">
                  <c:v>673</c:v>
                </c:pt>
                <c:pt idx="139">
                  <c:v>6761</c:v>
                </c:pt>
                <c:pt idx="140">
                  <c:v>8130</c:v>
                </c:pt>
                <c:pt idx="141">
                  <c:v>5336</c:v>
                </c:pt>
                <c:pt idx="142">
                  <c:v>909</c:v>
                </c:pt>
                <c:pt idx="143">
                  <c:v>3569</c:v>
                </c:pt>
                <c:pt idx="144">
                  <c:v>1193</c:v>
                </c:pt>
                <c:pt idx="145">
                  <c:v>2391</c:v>
                </c:pt>
                <c:pt idx="146">
                  <c:v>4938</c:v>
                </c:pt>
                <c:pt idx="147">
                  <c:v>801</c:v>
                </c:pt>
                <c:pt idx="148">
                  <c:v>1584</c:v>
                </c:pt>
                <c:pt idx="149">
                  <c:v>723</c:v>
                </c:pt>
                <c:pt idx="150">
                  <c:v>1144</c:v>
                </c:pt>
                <c:pt idx="151">
                  <c:v>924</c:v>
                </c:pt>
                <c:pt idx="152">
                  <c:v>1776</c:v>
                </c:pt>
                <c:pt idx="153">
                  <c:v>1529</c:v>
                </c:pt>
                <c:pt idx="154">
                  <c:v>811</c:v>
                </c:pt>
                <c:pt idx="155">
                  <c:v>10095</c:v>
                </c:pt>
                <c:pt idx="156">
                  <c:v>1327</c:v>
                </c:pt>
                <c:pt idx="157">
                  <c:v>1111</c:v>
                </c:pt>
                <c:pt idx="158">
                  <c:v>4746</c:v>
                </c:pt>
                <c:pt idx="159">
                  <c:v>6632</c:v>
                </c:pt>
                <c:pt idx="160">
                  <c:v>1362</c:v>
                </c:pt>
                <c:pt idx="161">
                  <c:v>1776</c:v>
                </c:pt>
                <c:pt idx="162">
                  <c:v>3934</c:v>
                </c:pt>
                <c:pt idx="163">
                  <c:v>1671</c:v>
                </c:pt>
                <c:pt idx="164">
                  <c:v>1260</c:v>
                </c:pt>
                <c:pt idx="165">
                  <c:v>1607</c:v>
                </c:pt>
                <c:pt idx="166">
                  <c:v>1944</c:v>
                </c:pt>
                <c:pt idx="167">
                  <c:v>2466</c:v>
                </c:pt>
                <c:pt idx="168">
                  <c:v>1442</c:v>
                </c:pt>
                <c:pt idx="169">
                  <c:v>2769</c:v>
                </c:pt>
                <c:pt idx="170">
                  <c:v>1568</c:v>
                </c:pt>
                <c:pt idx="171">
                  <c:v>2081</c:v>
                </c:pt>
                <c:pt idx="172">
                  <c:v>1047</c:v>
                </c:pt>
                <c:pt idx="173">
                  <c:v>1716</c:v>
                </c:pt>
                <c:pt idx="174">
                  <c:v>1370</c:v>
                </c:pt>
                <c:pt idx="175">
                  <c:v>1700</c:v>
                </c:pt>
                <c:pt idx="176">
                  <c:v>3000</c:v>
                </c:pt>
                <c:pt idx="177">
                  <c:v>1742</c:v>
                </c:pt>
                <c:pt idx="178">
                  <c:v>1818</c:v>
                </c:pt>
                <c:pt idx="179">
                  <c:v>2507</c:v>
                </c:pt>
                <c:pt idx="180">
                  <c:v>1761</c:v>
                </c:pt>
                <c:pt idx="181">
                  <c:v>1651</c:v>
                </c:pt>
                <c:pt idx="182">
                  <c:v>975</c:v>
                </c:pt>
                <c:pt idx="183">
                  <c:v>1433</c:v>
                </c:pt>
                <c:pt idx="184">
                  <c:v>1863</c:v>
                </c:pt>
                <c:pt idx="185">
                  <c:v>1666</c:v>
                </c:pt>
                <c:pt idx="186">
                  <c:v>1323</c:v>
                </c:pt>
                <c:pt idx="187">
                  <c:v>1080</c:v>
                </c:pt>
                <c:pt idx="188">
                  <c:v>4149</c:v>
                </c:pt>
                <c:pt idx="189">
                  <c:v>1299</c:v>
                </c:pt>
                <c:pt idx="190">
                  <c:v>1047</c:v>
                </c:pt>
                <c:pt idx="191">
                  <c:v>1505</c:v>
                </c:pt>
                <c:pt idx="192">
                  <c:v>1970</c:v>
                </c:pt>
                <c:pt idx="193">
                  <c:v>2181</c:v>
                </c:pt>
                <c:pt idx="194">
                  <c:v>1400</c:v>
                </c:pt>
                <c:pt idx="195">
                  <c:v>825</c:v>
                </c:pt>
                <c:pt idx="196">
                  <c:v>1446</c:v>
                </c:pt>
                <c:pt idx="197">
                  <c:v>1404</c:v>
                </c:pt>
                <c:pt idx="198">
                  <c:v>2162</c:v>
                </c:pt>
                <c:pt idx="199">
                  <c:v>2118</c:v>
                </c:pt>
                <c:pt idx="200">
                  <c:v>4047</c:v>
                </c:pt>
                <c:pt idx="201">
                  <c:v>1264</c:v>
                </c:pt>
                <c:pt idx="202">
                  <c:v>2980</c:v>
                </c:pt>
                <c:pt idx="203">
                  <c:v>1363</c:v>
                </c:pt>
                <c:pt idx="204">
                  <c:v>1053</c:v>
                </c:pt>
                <c:pt idx="205">
                  <c:v>2751</c:v>
                </c:pt>
                <c:pt idx="206">
                  <c:v>1576</c:v>
                </c:pt>
                <c:pt idx="207">
                  <c:v>1750</c:v>
                </c:pt>
                <c:pt idx="208">
                  <c:v>2055</c:v>
                </c:pt>
                <c:pt idx="209">
                  <c:v>1803</c:v>
                </c:pt>
                <c:pt idx="210">
                  <c:v>2057</c:v>
                </c:pt>
                <c:pt idx="211">
                  <c:v>2035</c:v>
                </c:pt>
                <c:pt idx="212">
                  <c:v>1677</c:v>
                </c:pt>
                <c:pt idx="213">
                  <c:v>3400</c:v>
                </c:pt>
                <c:pt idx="214">
                  <c:v>1734</c:v>
                </c:pt>
                <c:pt idx="215">
                  <c:v>848</c:v>
                </c:pt>
                <c:pt idx="216">
                  <c:v>1192</c:v>
                </c:pt>
                <c:pt idx="217">
                  <c:v>2952</c:v>
                </c:pt>
                <c:pt idx="218">
                  <c:v>966</c:v>
                </c:pt>
                <c:pt idx="219">
                  <c:v>1632</c:v>
                </c:pt>
                <c:pt idx="220">
                  <c:v>1414</c:v>
                </c:pt>
                <c:pt idx="221">
                  <c:v>2798</c:v>
                </c:pt>
                <c:pt idx="222">
                  <c:v>2438</c:v>
                </c:pt>
                <c:pt idx="223">
                  <c:v>1165</c:v>
                </c:pt>
                <c:pt idx="224">
                  <c:v>1182</c:v>
                </c:pt>
                <c:pt idx="225">
                  <c:v>2989</c:v>
                </c:pt>
                <c:pt idx="226">
                  <c:v>1761</c:v>
                </c:pt>
                <c:pt idx="227">
                  <c:v>765</c:v>
                </c:pt>
                <c:pt idx="228">
                  <c:v>1074</c:v>
                </c:pt>
                <c:pt idx="229">
                  <c:v>1017</c:v>
                </c:pt>
                <c:pt idx="230">
                  <c:v>1284</c:v>
                </c:pt>
                <c:pt idx="231">
                  <c:v>2198</c:v>
                </c:pt>
                <c:pt idx="232">
                  <c:v>1795</c:v>
                </c:pt>
                <c:pt idx="233">
                  <c:v>2187</c:v>
                </c:pt>
                <c:pt idx="234">
                  <c:v>1810</c:v>
                </c:pt>
                <c:pt idx="235">
                  <c:v>1668</c:v>
                </c:pt>
                <c:pt idx="236">
                  <c:v>3575</c:v>
                </c:pt>
                <c:pt idx="237">
                  <c:v>1954</c:v>
                </c:pt>
                <c:pt idx="238">
                  <c:v>1913</c:v>
                </c:pt>
                <c:pt idx="239">
                  <c:v>2113</c:v>
                </c:pt>
                <c:pt idx="240">
                  <c:v>1960</c:v>
                </c:pt>
                <c:pt idx="241">
                  <c:v>669</c:v>
                </c:pt>
                <c:pt idx="242">
                  <c:v>3047</c:v>
                </c:pt>
                <c:pt idx="243">
                  <c:v>7488</c:v>
                </c:pt>
                <c:pt idx="244">
                  <c:v>88706</c:v>
                </c:pt>
                <c:pt idx="245">
                  <c:v>74464</c:v>
                </c:pt>
                <c:pt idx="246">
                  <c:v>97738</c:v>
                </c:pt>
                <c:pt idx="247">
                  <c:v>89308</c:v>
                </c:pt>
                <c:pt idx="248">
                  <c:v>60403</c:v>
                </c:pt>
                <c:pt idx="249">
                  <c:v>41402</c:v>
                </c:pt>
                <c:pt idx="250">
                  <c:v>116435</c:v>
                </c:pt>
                <c:pt idx="251">
                  <c:v>53163</c:v>
                </c:pt>
                <c:pt idx="252">
                  <c:v>149751</c:v>
                </c:pt>
                <c:pt idx="253">
                  <c:v>50060</c:v>
                </c:pt>
                <c:pt idx="254">
                  <c:v>90542</c:v>
                </c:pt>
                <c:pt idx="255">
                  <c:v>63841</c:v>
                </c:pt>
                <c:pt idx="256">
                  <c:v>85048</c:v>
                </c:pt>
                <c:pt idx="257">
                  <c:v>18855</c:v>
                </c:pt>
                <c:pt idx="258">
                  <c:v>1598</c:v>
                </c:pt>
                <c:pt idx="259">
                  <c:v>5014</c:v>
                </c:pt>
                <c:pt idx="260">
                  <c:v>2175</c:v>
                </c:pt>
                <c:pt idx="261">
                  <c:v>0</c:v>
                </c:pt>
                <c:pt idx="262">
                  <c:v>3449</c:v>
                </c:pt>
                <c:pt idx="263">
                  <c:v>0</c:v>
                </c:pt>
                <c:pt idx="264">
                  <c:v>2433</c:v>
                </c:pt>
                <c:pt idx="265">
                  <c:v>2607</c:v>
                </c:pt>
                <c:pt idx="266">
                  <c:v>2436</c:v>
                </c:pt>
                <c:pt idx="267">
                  <c:v>2894</c:v>
                </c:pt>
                <c:pt idx="268">
                  <c:v>33542</c:v>
                </c:pt>
                <c:pt idx="269">
                  <c:v>28839</c:v>
                </c:pt>
                <c:pt idx="270">
                  <c:v>934</c:v>
                </c:pt>
                <c:pt idx="271">
                  <c:v>517</c:v>
                </c:pt>
                <c:pt idx="272">
                  <c:v>96</c:v>
                </c:pt>
                <c:pt idx="273">
                  <c:v>281</c:v>
                </c:pt>
                <c:pt idx="274">
                  <c:v>1024</c:v>
                </c:pt>
                <c:pt idx="275">
                  <c:v>1161</c:v>
                </c:pt>
                <c:pt idx="276">
                  <c:v>8374</c:v>
                </c:pt>
                <c:pt idx="277">
                  <c:v>735</c:v>
                </c:pt>
                <c:pt idx="278">
                  <c:v>1300</c:v>
                </c:pt>
                <c:pt idx="279">
                  <c:v>147</c:v>
                </c:pt>
                <c:pt idx="280">
                  <c:v>1571</c:v>
                </c:pt>
                <c:pt idx="281">
                  <c:v>1210</c:v>
                </c:pt>
                <c:pt idx="282">
                  <c:v>3246</c:v>
                </c:pt>
                <c:pt idx="283">
                  <c:v>2527</c:v>
                </c:pt>
                <c:pt idx="284">
                  <c:v>1269</c:v>
                </c:pt>
                <c:pt idx="285">
                  <c:v>2440</c:v>
                </c:pt>
                <c:pt idx="286">
                  <c:v>1637</c:v>
                </c:pt>
                <c:pt idx="287">
                  <c:v>1167</c:v>
                </c:pt>
                <c:pt idx="288">
                  <c:v>1439</c:v>
                </c:pt>
                <c:pt idx="289">
                  <c:v>1258</c:v>
                </c:pt>
                <c:pt idx="290">
                  <c:v>5079</c:v>
                </c:pt>
                <c:pt idx="291">
                  <c:v>3468</c:v>
                </c:pt>
                <c:pt idx="292">
                  <c:v>1664</c:v>
                </c:pt>
                <c:pt idx="293">
                  <c:v>1109</c:v>
                </c:pt>
                <c:pt idx="294">
                  <c:v>1542</c:v>
                </c:pt>
                <c:pt idx="295">
                  <c:v>3723</c:v>
                </c:pt>
                <c:pt idx="296">
                  <c:v>26008</c:v>
                </c:pt>
                <c:pt idx="297">
                  <c:v>14626</c:v>
                </c:pt>
                <c:pt idx="298">
                  <c:v>25358</c:v>
                </c:pt>
                <c:pt idx="299">
                  <c:v>3154</c:v>
                </c:pt>
                <c:pt idx="300">
                  <c:v>0</c:v>
                </c:pt>
                <c:pt idx="301">
                  <c:v>1274</c:v>
                </c:pt>
                <c:pt idx="302">
                  <c:v>2628</c:v>
                </c:pt>
                <c:pt idx="303">
                  <c:v>0</c:v>
                </c:pt>
                <c:pt idx="304">
                  <c:v>2243</c:v>
                </c:pt>
                <c:pt idx="305">
                  <c:v>6927</c:v>
                </c:pt>
                <c:pt idx="306">
                  <c:v>2363</c:v>
                </c:pt>
                <c:pt idx="307">
                  <c:v>4491</c:v>
                </c:pt>
                <c:pt idx="308">
                  <c:v>4176</c:v>
                </c:pt>
                <c:pt idx="309">
                  <c:v>12181</c:v>
                </c:pt>
                <c:pt idx="310">
                  <c:v>6385</c:v>
                </c:pt>
                <c:pt idx="311">
                  <c:v>19832</c:v>
                </c:pt>
                <c:pt idx="312">
                  <c:v>3385</c:v>
                </c:pt>
                <c:pt idx="313">
                  <c:v>33740</c:v>
                </c:pt>
                <c:pt idx="314">
                  <c:v>14485</c:v>
                </c:pt>
                <c:pt idx="315">
                  <c:v>295</c:v>
                </c:pt>
                <c:pt idx="316">
                  <c:v>6272</c:v>
                </c:pt>
                <c:pt idx="317">
                  <c:v>367</c:v>
                </c:pt>
                <c:pt idx="318">
                  <c:v>280</c:v>
                </c:pt>
                <c:pt idx="319">
                  <c:v>2070</c:v>
                </c:pt>
                <c:pt idx="320">
                  <c:v>20713</c:v>
                </c:pt>
                <c:pt idx="321">
                  <c:v>26758</c:v>
                </c:pt>
                <c:pt idx="322">
                  <c:v>3636</c:v>
                </c:pt>
                <c:pt idx="323">
                  <c:v>917</c:v>
                </c:pt>
                <c:pt idx="324">
                  <c:v>2924</c:v>
                </c:pt>
                <c:pt idx="325">
                  <c:v>109456</c:v>
                </c:pt>
                <c:pt idx="326">
                  <c:v>2618</c:v>
                </c:pt>
                <c:pt idx="327">
                  <c:v>251</c:v>
                </c:pt>
                <c:pt idx="328">
                  <c:v>75512</c:v>
                </c:pt>
                <c:pt idx="329">
                  <c:v>2608</c:v>
                </c:pt>
                <c:pt idx="330">
                  <c:v>2585</c:v>
                </c:pt>
                <c:pt idx="331">
                  <c:v>152980</c:v>
                </c:pt>
                <c:pt idx="332">
                  <c:v>4382</c:v>
                </c:pt>
                <c:pt idx="333">
                  <c:v>6675</c:v>
                </c:pt>
                <c:pt idx="334">
                  <c:v>0</c:v>
                </c:pt>
                <c:pt idx="335">
                  <c:v>636</c:v>
                </c:pt>
                <c:pt idx="336">
                  <c:v>2941</c:v>
                </c:pt>
                <c:pt idx="337">
                  <c:v>2950</c:v>
                </c:pt>
                <c:pt idx="338">
                  <c:v>1404</c:v>
                </c:pt>
                <c:pt idx="339">
                  <c:v>20003</c:v>
                </c:pt>
                <c:pt idx="340">
                  <c:v>2362</c:v>
                </c:pt>
                <c:pt idx="341">
                  <c:v>22796</c:v>
                </c:pt>
                <c:pt idx="342">
                  <c:v>3111</c:v>
                </c:pt>
                <c:pt idx="343">
                  <c:v>0</c:v>
                </c:pt>
                <c:pt idx="344">
                  <c:v>3479</c:v>
                </c:pt>
                <c:pt idx="345">
                  <c:v>799</c:v>
                </c:pt>
                <c:pt idx="346">
                  <c:v>1249</c:v>
                </c:pt>
                <c:pt idx="347">
                  <c:v>2441</c:v>
                </c:pt>
                <c:pt idx="348">
                  <c:v>19972</c:v>
                </c:pt>
                <c:pt idx="349">
                  <c:v>1307</c:v>
                </c:pt>
                <c:pt idx="350">
                  <c:v>18384</c:v>
                </c:pt>
                <c:pt idx="351">
                  <c:v>19595</c:v>
                </c:pt>
                <c:pt idx="352">
                  <c:v>21632</c:v>
                </c:pt>
                <c:pt idx="353">
                  <c:v>1017</c:v>
                </c:pt>
                <c:pt idx="354">
                  <c:v>667</c:v>
                </c:pt>
                <c:pt idx="355">
                  <c:v>773</c:v>
                </c:pt>
                <c:pt idx="356">
                  <c:v>2918</c:v>
                </c:pt>
                <c:pt idx="357">
                  <c:v>518</c:v>
                </c:pt>
                <c:pt idx="358">
                  <c:v>0</c:v>
                </c:pt>
                <c:pt idx="359">
                  <c:v>14409</c:v>
                </c:pt>
                <c:pt idx="360">
                  <c:v>543</c:v>
                </c:pt>
                <c:pt idx="361">
                  <c:v>1928</c:v>
                </c:pt>
                <c:pt idx="362">
                  <c:v>2684</c:v>
                </c:pt>
                <c:pt idx="363">
                  <c:v>0</c:v>
                </c:pt>
                <c:pt idx="364">
                  <c:v>4013</c:v>
                </c:pt>
                <c:pt idx="365">
                  <c:v>0</c:v>
                </c:pt>
                <c:pt idx="366">
                  <c:v>3646</c:v>
                </c:pt>
                <c:pt idx="367">
                  <c:v>8038</c:v>
                </c:pt>
                <c:pt idx="368">
                  <c:v>2541</c:v>
                </c:pt>
                <c:pt idx="369">
                  <c:v>0</c:v>
                </c:pt>
                <c:pt idx="370">
                  <c:v>2249</c:v>
                </c:pt>
                <c:pt idx="371">
                  <c:v>9876</c:v>
                </c:pt>
                <c:pt idx="372">
                  <c:v>2220</c:v>
                </c:pt>
                <c:pt idx="373">
                  <c:v>660</c:v>
                </c:pt>
                <c:pt idx="374">
                  <c:v>2300</c:v>
                </c:pt>
                <c:pt idx="375">
                  <c:v>31125</c:v>
                </c:pt>
                <c:pt idx="376">
                  <c:v>26658</c:v>
                </c:pt>
                <c:pt idx="377">
                  <c:v>87</c:v>
                </c:pt>
                <c:pt idx="378">
                  <c:v>150</c:v>
                </c:pt>
                <c:pt idx="379">
                  <c:v>350</c:v>
                </c:pt>
                <c:pt idx="380">
                  <c:v>2808</c:v>
                </c:pt>
                <c:pt idx="381">
                  <c:v>23923</c:v>
                </c:pt>
                <c:pt idx="382">
                  <c:v>8118</c:v>
                </c:pt>
                <c:pt idx="383">
                  <c:v>2929</c:v>
                </c:pt>
                <c:pt idx="384">
                  <c:v>1510</c:v>
                </c:pt>
                <c:pt idx="385">
                  <c:v>196</c:v>
                </c:pt>
                <c:pt idx="386">
                  <c:v>2225</c:v>
                </c:pt>
                <c:pt idx="387">
                  <c:v>0</c:v>
                </c:pt>
                <c:pt idx="388">
                  <c:v>2589</c:v>
                </c:pt>
                <c:pt idx="389">
                  <c:v>0</c:v>
                </c:pt>
                <c:pt idx="390">
                  <c:v>16334</c:v>
                </c:pt>
                <c:pt idx="391">
                  <c:v>3999</c:v>
                </c:pt>
                <c:pt idx="392">
                  <c:v>0</c:v>
                </c:pt>
                <c:pt idx="393">
                  <c:v>4193</c:v>
                </c:pt>
                <c:pt idx="394">
                  <c:v>3054</c:v>
                </c:pt>
                <c:pt idx="395">
                  <c:v>2240</c:v>
                </c:pt>
                <c:pt idx="396">
                  <c:v>130225</c:v>
                </c:pt>
                <c:pt idx="397">
                  <c:v>209646</c:v>
                </c:pt>
                <c:pt idx="398">
                  <c:v>464</c:v>
                </c:pt>
                <c:pt idx="399">
                  <c:v>110</c:v>
                </c:pt>
                <c:pt idx="400">
                  <c:v>790</c:v>
                </c:pt>
                <c:pt idx="401">
                  <c:v>821</c:v>
                </c:pt>
                <c:pt idx="402">
                  <c:v>2481</c:v>
                </c:pt>
                <c:pt idx="403">
                  <c:v>83</c:v>
                </c:pt>
                <c:pt idx="404">
                  <c:v>848</c:v>
                </c:pt>
                <c:pt idx="405">
                  <c:v>2232</c:v>
                </c:pt>
                <c:pt idx="406">
                  <c:v>3083</c:v>
                </c:pt>
                <c:pt idx="407">
                  <c:v>2181</c:v>
                </c:pt>
                <c:pt idx="408">
                  <c:v>20503</c:v>
                </c:pt>
                <c:pt idx="409">
                  <c:v>40620</c:v>
                </c:pt>
                <c:pt idx="410">
                  <c:v>19559</c:v>
                </c:pt>
                <c:pt idx="411">
                  <c:v>2932</c:v>
                </c:pt>
                <c:pt idx="412">
                  <c:v>0</c:v>
                </c:pt>
                <c:pt idx="413">
                  <c:v>20936</c:v>
                </c:pt>
                <c:pt idx="414">
                  <c:v>26665</c:v>
                </c:pt>
                <c:pt idx="415">
                  <c:v>2578</c:v>
                </c:pt>
                <c:pt idx="416">
                  <c:v>2869</c:v>
                </c:pt>
                <c:pt idx="417">
                  <c:v>1333</c:v>
                </c:pt>
                <c:pt idx="418">
                  <c:v>1767</c:v>
                </c:pt>
                <c:pt idx="419">
                  <c:v>1282</c:v>
                </c:pt>
                <c:pt idx="420">
                  <c:v>798</c:v>
                </c:pt>
                <c:pt idx="421">
                  <c:v>195</c:v>
                </c:pt>
                <c:pt idx="422">
                  <c:v>2083</c:v>
                </c:pt>
                <c:pt idx="423">
                  <c:v>1505</c:v>
                </c:pt>
                <c:pt idx="424">
                  <c:v>2472</c:v>
                </c:pt>
                <c:pt idx="425">
                  <c:v>2427</c:v>
                </c:pt>
                <c:pt idx="426">
                  <c:v>2277</c:v>
                </c:pt>
                <c:pt idx="427">
                  <c:v>17612</c:v>
                </c:pt>
                <c:pt idx="428">
                  <c:v>25052</c:v>
                </c:pt>
                <c:pt idx="429">
                  <c:v>2178</c:v>
                </c:pt>
                <c:pt idx="430">
                  <c:v>0</c:v>
                </c:pt>
                <c:pt idx="431">
                  <c:v>1576</c:v>
                </c:pt>
                <c:pt idx="432">
                  <c:v>0</c:v>
                </c:pt>
                <c:pt idx="433">
                  <c:v>10656</c:v>
                </c:pt>
                <c:pt idx="434">
                  <c:v>3902</c:v>
                </c:pt>
                <c:pt idx="435">
                  <c:v>810</c:v>
                </c:pt>
                <c:pt idx="436">
                  <c:v>2246</c:v>
                </c:pt>
                <c:pt idx="437">
                  <c:v>23841</c:v>
                </c:pt>
                <c:pt idx="438">
                  <c:v>2925</c:v>
                </c:pt>
                <c:pt idx="439">
                  <c:v>9088</c:v>
                </c:pt>
                <c:pt idx="440">
                  <c:v>56169</c:v>
                </c:pt>
                <c:pt idx="441">
                  <c:v>11101</c:v>
                </c:pt>
                <c:pt idx="442">
                  <c:v>33058</c:v>
                </c:pt>
                <c:pt idx="443">
                  <c:v>347329</c:v>
                </c:pt>
                <c:pt idx="444">
                  <c:v>1254</c:v>
                </c:pt>
                <c:pt idx="445">
                  <c:v>1537</c:v>
                </c:pt>
                <c:pt idx="446">
                  <c:v>871</c:v>
                </c:pt>
                <c:pt idx="447">
                  <c:v>76756</c:v>
                </c:pt>
                <c:pt idx="448">
                  <c:v>560</c:v>
                </c:pt>
                <c:pt idx="449">
                  <c:v>55</c:v>
                </c:pt>
                <c:pt idx="450">
                  <c:v>0</c:v>
                </c:pt>
                <c:pt idx="451">
                  <c:v>2840</c:v>
                </c:pt>
                <c:pt idx="452">
                  <c:v>2199</c:v>
                </c:pt>
                <c:pt idx="453">
                  <c:v>2658</c:v>
                </c:pt>
                <c:pt idx="454">
                  <c:v>0</c:v>
                </c:pt>
                <c:pt idx="455">
                  <c:v>23464</c:v>
                </c:pt>
                <c:pt idx="456">
                  <c:v>3621</c:v>
                </c:pt>
                <c:pt idx="457">
                  <c:v>0</c:v>
                </c:pt>
                <c:pt idx="458">
                  <c:v>885</c:v>
                </c:pt>
                <c:pt idx="459">
                  <c:v>4267</c:v>
                </c:pt>
                <c:pt idx="460">
                  <c:v>831</c:v>
                </c:pt>
                <c:pt idx="461">
                  <c:v>2520</c:v>
                </c:pt>
                <c:pt idx="462">
                  <c:v>25395</c:v>
                </c:pt>
                <c:pt idx="463">
                  <c:v>118</c:v>
                </c:pt>
                <c:pt idx="464">
                  <c:v>2195</c:v>
                </c:pt>
                <c:pt idx="465">
                  <c:v>0</c:v>
                </c:pt>
                <c:pt idx="466">
                  <c:v>314</c:v>
                </c:pt>
                <c:pt idx="467">
                  <c:v>753</c:v>
                </c:pt>
                <c:pt idx="468">
                  <c:v>321</c:v>
                </c:pt>
                <c:pt idx="469">
                  <c:v>407</c:v>
                </c:pt>
                <c:pt idx="470">
                  <c:v>586</c:v>
                </c:pt>
                <c:pt idx="471">
                  <c:v>920</c:v>
                </c:pt>
                <c:pt idx="472">
                  <c:v>1878</c:v>
                </c:pt>
                <c:pt idx="473">
                  <c:v>625</c:v>
                </c:pt>
                <c:pt idx="474">
                  <c:v>13651</c:v>
                </c:pt>
                <c:pt idx="475">
                  <c:v>2975</c:v>
                </c:pt>
                <c:pt idx="476">
                  <c:v>0</c:v>
                </c:pt>
                <c:pt idx="477">
                  <c:v>14734</c:v>
                </c:pt>
                <c:pt idx="478">
                  <c:v>3705</c:v>
                </c:pt>
                <c:pt idx="479">
                  <c:v>0</c:v>
                </c:pt>
                <c:pt idx="480">
                  <c:v>3304</c:v>
                </c:pt>
                <c:pt idx="481">
                  <c:v>553</c:v>
                </c:pt>
                <c:pt idx="482">
                  <c:v>2624</c:v>
                </c:pt>
                <c:pt idx="483">
                  <c:v>21868</c:v>
                </c:pt>
                <c:pt idx="484">
                  <c:v>68625</c:v>
                </c:pt>
                <c:pt idx="485">
                  <c:v>39448</c:v>
                </c:pt>
                <c:pt idx="486">
                  <c:v>282</c:v>
                </c:pt>
                <c:pt idx="487">
                  <c:v>2170</c:v>
                </c:pt>
                <c:pt idx="488">
                  <c:v>1650</c:v>
                </c:pt>
                <c:pt idx="489">
                  <c:v>150</c:v>
                </c:pt>
                <c:pt idx="490">
                  <c:v>531</c:v>
                </c:pt>
                <c:pt idx="491">
                  <c:v>14616</c:v>
                </c:pt>
                <c:pt idx="492">
                  <c:v>506</c:v>
                </c:pt>
                <c:pt idx="493">
                  <c:v>2043</c:v>
                </c:pt>
                <c:pt idx="494">
                  <c:v>153</c:v>
                </c:pt>
                <c:pt idx="495">
                  <c:v>2974</c:v>
                </c:pt>
                <c:pt idx="496">
                  <c:v>0</c:v>
                </c:pt>
                <c:pt idx="497">
                  <c:v>1384</c:v>
                </c:pt>
                <c:pt idx="498">
                  <c:v>2844</c:v>
                </c:pt>
                <c:pt idx="499">
                  <c:v>797</c:v>
                </c:pt>
                <c:pt idx="500">
                  <c:v>2653</c:v>
                </c:pt>
                <c:pt idx="501">
                  <c:v>26414</c:v>
                </c:pt>
                <c:pt idx="502">
                  <c:v>23828</c:v>
                </c:pt>
                <c:pt idx="503">
                  <c:v>23235</c:v>
                </c:pt>
                <c:pt idx="504">
                  <c:v>706</c:v>
                </c:pt>
                <c:pt idx="505">
                  <c:v>2087</c:v>
                </c:pt>
                <c:pt idx="506">
                  <c:v>389</c:v>
                </c:pt>
                <c:pt idx="507">
                  <c:v>437</c:v>
                </c:pt>
                <c:pt idx="508">
                  <c:v>511</c:v>
                </c:pt>
                <c:pt idx="509">
                  <c:v>328</c:v>
                </c:pt>
                <c:pt idx="510">
                  <c:v>536</c:v>
                </c:pt>
                <c:pt idx="511">
                  <c:v>52</c:v>
                </c:pt>
                <c:pt idx="512">
                  <c:v>2130</c:v>
                </c:pt>
                <c:pt idx="513">
                  <c:v>663</c:v>
                </c:pt>
                <c:pt idx="514">
                  <c:v>1987</c:v>
                </c:pt>
                <c:pt idx="515">
                  <c:v>757</c:v>
                </c:pt>
                <c:pt idx="516">
                  <c:v>201</c:v>
                </c:pt>
                <c:pt idx="517">
                  <c:v>38551</c:v>
                </c:pt>
                <c:pt idx="518">
                  <c:v>651</c:v>
                </c:pt>
                <c:pt idx="519">
                  <c:v>3889</c:v>
                </c:pt>
                <c:pt idx="520">
                  <c:v>2552</c:v>
                </c:pt>
                <c:pt idx="521">
                  <c:v>16375</c:v>
                </c:pt>
                <c:pt idx="522">
                  <c:v>2674</c:v>
                </c:pt>
                <c:pt idx="523">
                  <c:v>0</c:v>
                </c:pt>
                <c:pt idx="524">
                  <c:v>2469</c:v>
                </c:pt>
                <c:pt idx="525">
                  <c:v>0</c:v>
                </c:pt>
                <c:pt idx="526">
                  <c:v>2844</c:v>
                </c:pt>
                <c:pt idx="527">
                  <c:v>0</c:v>
                </c:pt>
                <c:pt idx="528">
                  <c:v>2705</c:v>
                </c:pt>
                <c:pt idx="529">
                  <c:v>814</c:v>
                </c:pt>
                <c:pt idx="530">
                  <c:v>17411</c:v>
                </c:pt>
                <c:pt idx="531">
                  <c:v>0</c:v>
                </c:pt>
                <c:pt idx="532">
                  <c:v>3390</c:v>
                </c:pt>
                <c:pt idx="533">
                  <c:v>21123</c:v>
                </c:pt>
                <c:pt idx="534">
                  <c:v>952</c:v>
                </c:pt>
                <c:pt idx="535">
                  <c:v>1381</c:v>
                </c:pt>
                <c:pt idx="536">
                  <c:v>639</c:v>
                </c:pt>
                <c:pt idx="537">
                  <c:v>107447</c:v>
                </c:pt>
                <c:pt idx="538">
                  <c:v>1644</c:v>
                </c:pt>
                <c:pt idx="539">
                  <c:v>1001</c:v>
                </c:pt>
                <c:pt idx="540">
                  <c:v>0</c:v>
                </c:pt>
                <c:pt idx="541">
                  <c:v>3076</c:v>
                </c:pt>
                <c:pt idx="542">
                  <c:v>16060</c:v>
                </c:pt>
                <c:pt idx="543">
                  <c:v>3207</c:v>
                </c:pt>
                <c:pt idx="544">
                  <c:v>1194</c:v>
                </c:pt>
                <c:pt idx="545">
                  <c:v>2258</c:v>
                </c:pt>
                <c:pt idx="546">
                  <c:v>0</c:v>
                </c:pt>
                <c:pt idx="547">
                  <c:v>0</c:v>
                </c:pt>
                <c:pt idx="548">
                  <c:v>3602</c:v>
                </c:pt>
                <c:pt idx="549">
                  <c:v>2531</c:v>
                </c:pt>
                <c:pt idx="550">
                  <c:v>2520</c:v>
                </c:pt>
                <c:pt idx="551">
                  <c:v>2224</c:v>
                </c:pt>
                <c:pt idx="552">
                  <c:v>0</c:v>
                </c:pt>
                <c:pt idx="553">
                  <c:v>2311</c:v>
                </c:pt>
                <c:pt idx="554">
                  <c:v>1528</c:v>
                </c:pt>
                <c:pt idx="555">
                  <c:v>376</c:v>
                </c:pt>
                <c:pt idx="556">
                  <c:v>926</c:v>
                </c:pt>
                <c:pt idx="557">
                  <c:v>126</c:v>
                </c:pt>
                <c:pt idx="558">
                  <c:v>390</c:v>
                </c:pt>
                <c:pt idx="559">
                  <c:v>88</c:v>
                </c:pt>
                <c:pt idx="560">
                  <c:v>57038</c:v>
                </c:pt>
                <c:pt idx="561">
                  <c:v>14760</c:v>
                </c:pt>
                <c:pt idx="562">
                  <c:v>6726</c:v>
                </c:pt>
                <c:pt idx="563">
                  <c:v>86</c:v>
                </c:pt>
                <c:pt idx="564">
                  <c:v>2553</c:v>
                </c:pt>
                <c:pt idx="565">
                  <c:v>13583</c:v>
                </c:pt>
                <c:pt idx="566">
                  <c:v>13497</c:v>
                </c:pt>
                <c:pt idx="567">
                  <c:v>25760</c:v>
                </c:pt>
                <c:pt idx="568">
                  <c:v>15995</c:v>
                </c:pt>
                <c:pt idx="569">
                  <c:v>28720</c:v>
                </c:pt>
                <c:pt idx="570">
                  <c:v>11767</c:v>
                </c:pt>
                <c:pt idx="571">
                  <c:v>9064</c:v>
                </c:pt>
                <c:pt idx="572">
                  <c:v>19300</c:v>
                </c:pt>
                <c:pt idx="573">
                  <c:v>12395</c:v>
                </c:pt>
                <c:pt idx="574">
                  <c:v>18530</c:v>
                </c:pt>
                <c:pt idx="575">
                  <c:v>2166</c:v>
                </c:pt>
                <c:pt idx="576">
                  <c:v>0</c:v>
                </c:pt>
                <c:pt idx="577">
                  <c:v>7795</c:v>
                </c:pt>
                <c:pt idx="578">
                  <c:v>53006</c:v>
                </c:pt>
                <c:pt idx="579">
                  <c:v>7913</c:v>
                </c:pt>
                <c:pt idx="580">
                  <c:v>2670</c:v>
                </c:pt>
                <c:pt idx="581">
                  <c:v>0</c:v>
                </c:pt>
                <c:pt idx="582">
                  <c:v>21334</c:v>
                </c:pt>
                <c:pt idx="583">
                  <c:v>10258</c:v>
                </c:pt>
                <c:pt idx="584">
                  <c:v>17382</c:v>
                </c:pt>
                <c:pt idx="585">
                  <c:v>59867</c:v>
                </c:pt>
                <c:pt idx="586">
                  <c:v>2959</c:v>
                </c:pt>
                <c:pt idx="587">
                  <c:v>0</c:v>
                </c:pt>
                <c:pt idx="588">
                  <c:v>6902</c:v>
                </c:pt>
                <c:pt idx="589">
                  <c:v>29659</c:v>
                </c:pt>
                <c:pt idx="590">
                  <c:v>11074</c:v>
                </c:pt>
                <c:pt idx="591">
                  <c:v>3048</c:v>
                </c:pt>
                <c:pt idx="592">
                  <c:v>2594</c:v>
                </c:pt>
                <c:pt idx="593">
                  <c:v>219287</c:v>
                </c:pt>
                <c:pt idx="594">
                  <c:v>14344</c:v>
                </c:pt>
                <c:pt idx="595">
                  <c:v>16649</c:v>
                </c:pt>
                <c:pt idx="596">
                  <c:v>10809</c:v>
                </c:pt>
                <c:pt idx="597">
                  <c:v>43511</c:v>
                </c:pt>
                <c:pt idx="598">
                  <c:v>24876</c:v>
                </c:pt>
                <c:pt idx="599">
                  <c:v>370</c:v>
                </c:pt>
                <c:pt idx="600">
                  <c:v>342</c:v>
                </c:pt>
                <c:pt idx="601">
                  <c:v>367</c:v>
                </c:pt>
                <c:pt idx="602">
                  <c:v>722</c:v>
                </c:pt>
                <c:pt idx="603">
                  <c:v>9594</c:v>
                </c:pt>
                <c:pt idx="604">
                  <c:v>1587</c:v>
                </c:pt>
                <c:pt idx="605">
                  <c:v>11055</c:v>
                </c:pt>
                <c:pt idx="606">
                  <c:v>56140</c:v>
                </c:pt>
                <c:pt idx="607">
                  <c:v>4899</c:v>
                </c:pt>
                <c:pt idx="608">
                  <c:v>282</c:v>
                </c:pt>
                <c:pt idx="609">
                  <c:v>236</c:v>
                </c:pt>
                <c:pt idx="610">
                  <c:v>69362</c:v>
                </c:pt>
                <c:pt idx="611">
                  <c:v>375</c:v>
                </c:pt>
                <c:pt idx="612">
                  <c:v>173</c:v>
                </c:pt>
                <c:pt idx="613">
                  <c:v>7863</c:v>
                </c:pt>
                <c:pt idx="614">
                  <c:v>3991</c:v>
                </c:pt>
                <c:pt idx="615">
                  <c:v>2113</c:v>
                </c:pt>
                <c:pt idx="616">
                  <c:v>3885</c:v>
                </c:pt>
                <c:pt idx="617">
                  <c:v>2209</c:v>
                </c:pt>
                <c:pt idx="618">
                  <c:v>3059</c:v>
                </c:pt>
                <c:pt idx="619">
                  <c:v>2143</c:v>
                </c:pt>
                <c:pt idx="620">
                  <c:v>365</c:v>
                </c:pt>
                <c:pt idx="621">
                  <c:v>6728</c:v>
                </c:pt>
                <c:pt idx="622">
                  <c:v>937</c:v>
                </c:pt>
                <c:pt idx="623">
                  <c:v>1290</c:v>
                </c:pt>
                <c:pt idx="624">
                  <c:v>3363</c:v>
                </c:pt>
                <c:pt idx="625">
                  <c:v>729</c:v>
                </c:pt>
                <c:pt idx="626">
                  <c:v>2843</c:v>
                </c:pt>
                <c:pt idx="627">
                  <c:v>1452</c:v>
                </c:pt>
                <c:pt idx="628">
                  <c:v>1797</c:v>
                </c:pt>
                <c:pt idx="629">
                  <c:v>374</c:v>
                </c:pt>
                <c:pt idx="630">
                  <c:v>1581</c:v>
                </c:pt>
                <c:pt idx="631">
                  <c:v>1468</c:v>
                </c:pt>
                <c:pt idx="632">
                  <c:v>295</c:v>
                </c:pt>
                <c:pt idx="633">
                  <c:v>458</c:v>
                </c:pt>
                <c:pt idx="634">
                  <c:v>297</c:v>
                </c:pt>
                <c:pt idx="635">
                  <c:v>3351</c:v>
                </c:pt>
                <c:pt idx="636">
                  <c:v>2272</c:v>
                </c:pt>
                <c:pt idx="637">
                  <c:v>2888</c:v>
                </c:pt>
                <c:pt idx="638">
                  <c:v>0</c:v>
                </c:pt>
                <c:pt idx="639">
                  <c:v>2609</c:v>
                </c:pt>
                <c:pt idx="640">
                  <c:v>0</c:v>
                </c:pt>
                <c:pt idx="641">
                  <c:v>1416</c:v>
                </c:pt>
                <c:pt idx="642">
                  <c:v>3277</c:v>
                </c:pt>
                <c:pt idx="643">
                  <c:v>985</c:v>
                </c:pt>
                <c:pt idx="644">
                  <c:v>20495</c:v>
                </c:pt>
                <c:pt idx="645">
                  <c:v>10644</c:v>
                </c:pt>
                <c:pt idx="646">
                  <c:v>109548</c:v>
                </c:pt>
                <c:pt idx="647">
                  <c:v>2572</c:v>
                </c:pt>
                <c:pt idx="648">
                  <c:v>1489</c:v>
                </c:pt>
                <c:pt idx="649">
                  <c:v>881</c:v>
                </c:pt>
                <c:pt idx="650">
                  <c:v>1470</c:v>
                </c:pt>
                <c:pt idx="651">
                  <c:v>390</c:v>
                </c:pt>
                <c:pt idx="652">
                  <c:v>1347</c:v>
                </c:pt>
                <c:pt idx="653">
                  <c:v>30930</c:v>
                </c:pt>
                <c:pt idx="654">
                  <c:v>9445</c:v>
                </c:pt>
                <c:pt idx="655">
                  <c:v>2598</c:v>
                </c:pt>
                <c:pt idx="656">
                  <c:v>0</c:v>
                </c:pt>
                <c:pt idx="657">
                  <c:v>2645</c:v>
                </c:pt>
                <c:pt idx="658">
                  <c:v>0</c:v>
                </c:pt>
                <c:pt idx="659">
                  <c:v>12720</c:v>
                </c:pt>
                <c:pt idx="660">
                  <c:v>3310</c:v>
                </c:pt>
                <c:pt idx="661">
                  <c:v>0</c:v>
                </c:pt>
                <c:pt idx="662">
                  <c:v>6025</c:v>
                </c:pt>
                <c:pt idx="663">
                  <c:v>17808</c:v>
                </c:pt>
                <c:pt idx="664">
                  <c:v>3037</c:v>
                </c:pt>
                <c:pt idx="665">
                  <c:v>869</c:v>
                </c:pt>
                <c:pt idx="666">
                  <c:v>11926</c:v>
                </c:pt>
                <c:pt idx="667">
                  <c:v>1331</c:v>
                </c:pt>
                <c:pt idx="668">
                  <c:v>255</c:v>
                </c:pt>
                <c:pt idx="669">
                  <c:v>579</c:v>
                </c:pt>
                <c:pt idx="670">
                  <c:v>1867</c:v>
                </c:pt>
                <c:pt idx="671">
                  <c:v>488</c:v>
                </c:pt>
                <c:pt idx="672">
                  <c:v>995</c:v>
                </c:pt>
                <c:pt idx="673">
                  <c:v>3240</c:v>
                </c:pt>
                <c:pt idx="674">
                  <c:v>33824</c:v>
                </c:pt>
                <c:pt idx="675">
                  <c:v>2090</c:v>
                </c:pt>
                <c:pt idx="676">
                  <c:v>0</c:v>
                </c:pt>
                <c:pt idx="677">
                  <c:v>6839</c:v>
                </c:pt>
                <c:pt idx="678">
                  <c:v>2403</c:v>
                </c:pt>
                <c:pt idx="679">
                  <c:v>0</c:v>
                </c:pt>
                <c:pt idx="680">
                  <c:v>2852</c:v>
                </c:pt>
                <c:pt idx="681">
                  <c:v>0</c:v>
                </c:pt>
                <c:pt idx="682">
                  <c:v>1870</c:v>
                </c:pt>
                <c:pt idx="683">
                  <c:v>60593</c:v>
                </c:pt>
                <c:pt idx="684">
                  <c:v>2022</c:v>
                </c:pt>
                <c:pt idx="685">
                  <c:v>862</c:v>
                </c:pt>
                <c:pt idx="686">
                  <c:v>3940</c:v>
                </c:pt>
                <c:pt idx="687">
                  <c:v>2677</c:v>
                </c:pt>
                <c:pt idx="688">
                  <c:v>2289</c:v>
                </c:pt>
                <c:pt idx="689">
                  <c:v>2733</c:v>
                </c:pt>
                <c:pt idx="690">
                  <c:v>0</c:v>
                </c:pt>
                <c:pt idx="691">
                  <c:v>3083</c:v>
                </c:pt>
                <c:pt idx="692">
                  <c:v>0</c:v>
                </c:pt>
                <c:pt idx="693">
                  <c:v>3207</c:v>
                </c:pt>
                <c:pt idx="694">
                  <c:v>779</c:v>
                </c:pt>
                <c:pt idx="695">
                  <c:v>2431</c:v>
                </c:pt>
                <c:pt idx="696">
                  <c:v>128</c:v>
                </c:pt>
                <c:pt idx="697">
                  <c:v>1907</c:v>
                </c:pt>
                <c:pt idx="698">
                  <c:v>1332</c:v>
                </c:pt>
                <c:pt idx="699">
                  <c:v>1588</c:v>
                </c:pt>
                <c:pt idx="700">
                  <c:v>13700</c:v>
                </c:pt>
                <c:pt idx="701">
                  <c:v>2424</c:v>
                </c:pt>
                <c:pt idx="702">
                  <c:v>14105</c:v>
                </c:pt>
                <c:pt idx="703">
                  <c:v>27953</c:v>
                </c:pt>
                <c:pt idx="704">
                  <c:v>9185</c:v>
                </c:pt>
                <c:pt idx="705">
                  <c:v>31671</c:v>
                </c:pt>
                <c:pt idx="706">
                  <c:v>2404</c:v>
                </c:pt>
                <c:pt idx="707">
                  <c:v>0</c:v>
                </c:pt>
                <c:pt idx="708">
                  <c:v>12539</c:v>
                </c:pt>
                <c:pt idx="709">
                  <c:v>55961</c:v>
                </c:pt>
                <c:pt idx="710">
                  <c:v>62407</c:v>
                </c:pt>
                <c:pt idx="711">
                  <c:v>22019</c:v>
                </c:pt>
                <c:pt idx="712">
                  <c:v>11703</c:v>
                </c:pt>
                <c:pt idx="713">
                  <c:v>8721</c:v>
                </c:pt>
                <c:pt idx="714">
                  <c:v>3281</c:v>
                </c:pt>
                <c:pt idx="715">
                  <c:v>0</c:v>
                </c:pt>
                <c:pt idx="716">
                  <c:v>2490</c:v>
                </c:pt>
                <c:pt idx="717">
                  <c:v>2013</c:v>
                </c:pt>
                <c:pt idx="718">
                  <c:v>0</c:v>
                </c:pt>
                <c:pt idx="719">
                  <c:v>15227</c:v>
                </c:pt>
                <c:pt idx="720">
                  <c:v>20843</c:v>
                </c:pt>
                <c:pt idx="721">
                  <c:v>3178</c:v>
                </c:pt>
                <c:pt idx="722">
                  <c:v>9108</c:v>
                </c:pt>
                <c:pt idx="723">
                  <c:v>12746</c:v>
                </c:pt>
                <c:pt idx="724">
                  <c:v>21224</c:v>
                </c:pt>
                <c:pt idx="725">
                  <c:v>7558</c:v>
                </c:pt>
                <c:pt idx="726">
                  <c:v>28447</c:v>
                </c:pt>
                <c:pt idx="727">
                  <c:v>5016</c:v>
                </c:pt>
                <c:pt idx="728">
                  <c:v>1123</c:v>
                </c:pt>
                <c:pt idx="729">
                  <c:v>2492</c:v>
                </c:pt>
                <c:pt idx="730">
                  <c:v>3914</c:v>
                </c:pt>
                <c:pt idx="731">
                  <c:v>305</c:v>
                </c:pt>
                <c:pt idx="732">
                  <c:v>2481</c:v>
                </c:pt>
                <c:pt idx="733">
                  <c:v>2804</c:v>
                </c:pt>
                <c:pt idx="734">
                  <c:v>0</c:v>
                </c:pt>
                <c:pt idx="735">
                  <c:v>11077</c:v>
                </c:pt>
                <c:pt idx="736">
                  <c:v>3154</c:v>
                </c:pt>
                <c:pt idx="737">
                  <c:v>1976</c:v>
                </c:pt>
                <c:pt idx="738">
                  <c:v>2800</c:v>
                </c:pt>
                <c:pt idx="739">
                  <c:v>0</c:v>
                </c:pt>
                <c:pt idx="740">
                  <c:v>3023</c:v>
                </c:pt>
                <c:pt idx="741">
                  <c:v>865</c:v>
                </c:pt>
                <c:pt idx="742">
                  <c:v>2817</c:v>
                </c:pt>
                <c:pt idx="743">
                  <c:v>51975</c:v>
                </c:pt>
                <c:pt idx="744">
                  <c:v>3949</c:v>
                </c:pt>
                <c:pt idx="745">
                  <c:v>16607</c:v>
                </c:pt>
                <c:pt idx="746">
                  <c:v>3532</c:v>
                </c:pt>
                <c:pt idx="747">
                  <c:v>0</c:v>
                </c:pt>
                <c:pt idx="748">
                  <c:v>13561</c:v>
                </c:pt>
                <c:pt idx="749">
                  <c:v>2562</c:v>
                </c:pt>
                <c:pt idx="750">
                  <c:v>10990</c:v>
                </c:pt>
                <c:pt idx="751">
                  <c:v>2563</c:v>
                </c:pt>
                <c:pt idx="752">
                  <c:v>0</c:v>
                </c:pt>
                <c:pt idx="753">
                  <c:v>2911</c:v>
                </c:pt>
                <c:pt idx="754">
                  <c:v>836</c:v>
                </c:pt>
                <c:pt idx="755">
                  <c:v>2655</c:v>
                </c:pt>
                <c:pt idx="756">
                  <c:v>364</c:v>
                </c:pt>
                <c:pt idx="757">
                  <c:v>21336</c:v>
                </c:pt>
                <c:pt idx="758">
                  <c:v>1487</c:v>
                </c:pt>
                <c:pt idx="759">
                  <c:v>541</c:v>
                </c:pt>
                <c:pt idx="760">
                  <c:v>985</c:v>
                </c:pt>
                <c:pt idx="761">
                  <c:v>2483</c:v>
                </c:pt>
                <c:pt idx="762">
                  <c:v>0</c:v>
                </c:pt>
                <c:pt idx="763">
                  <c:v>28536</c:v>
                </c:pt>
                <c:pt idx="764">
                  <c:v>2958</c:v>
                </c:pt>
                <c:pt idx="765">
                  <c:v>893</c:v>
                </c:pt>
                <c:pt idx="766">
                  <c:v>2487</c:v>
                </c:pt>
                <c:pt idx="767">
                  <c:v>7161</c:v>
                </c:pt>
                <c:pt idx="768">
                  <c:v>4655</c:v>
                </c:pt>
                <c:pt idx="769">
                  <c:v>783</c:v>
                </c:pt>
                <c:pt idx="770">
                  <c:v>2748</c:v>
                </c:pt>
                <c:pt idx="771">
                  <c:v>0</c:v>
                </c:pt>
                <c:pt idx="772">
                  <c:v>3604</c:v>
                </c:pt>
                <c:pt idx="773">
                  <c:v>0</c:v>
                </c:pt>
                <c:pt idx="774">
                  <c:v>0</c:v>
                </c:pt>
                <c:pt idx="775">
                  <c:v>3042</c:v>
                </c:pt>
                <c:pt idx="776">
                  <c:v>2400</c:v>
                </c:pt>
                <c:pt idx="777">
                  <c:v>2323</c:v>
                </c:pt>
                <c:pt idx="778">
                  <c:v>478</c:v>
                </c:pt>
                <c:pt idx="779">
                  <c:v>0</c:v>
                </c:pt>
                <c:pt idx="780">
                  <c:v>671</c:v>
                </c:pt>
                <c:pt idx="781">
                  <c:v>2473</c:v>
                </c:pt>
                <c:pt idx="782">
                  <c:v>3004</c:v>
                </c:pt>
                <c:pt idx="783">
                  <c:v>90</c:v>
                </c:pt>
                <c:pt idx="784">
                  <c:v>1862</c:v>
                </c:pt>
                <c:pt idx="785">
                  <c:v>3039</c:v>
                </c:pt>
                <c:pt idx="786">
                  <c:v>1436</c:v>
                </c:pt>
                <c:pt idx="787">
                  <c:v>6686</c:v>
                </c:pt>
                <c:pt idx="788">
                  <c:v>43571</c:v>
                </c:pt>
                <c:pt idx="789">
                  <c:v>4425</c:v>
                </c:pt>
                <c:pt idx="790">
                  <c:v>2803</c:v>
                </c:pt>
                <c:pt idx="791">
                  <c:v>0</c:v>
                </c:pt>
                <c:pt idx="792">
                  <c:v>608</c:v>
                </c:pt>
                <c:pt idx="793">
                  <c:v>3265</c:v>
                </c:pt>
                <c:pt idx="794">
                  <c:v>0</c:v>
                </c:pt>
                <c:pt idx="795">
                  <c:v>2935</c:v>
                </c:pt>
                <c:pt idx="796">
                  <c:v>2089</c:v>
                </c:pt>
                <c:pt idx="797">
                  <c:v>0</c:v>
                </c:pt>
                <c:pt idx="798">
                  <c:v>9049</c:v>
                </c:pt>
                <c:pt idx="799">
                  <c:v>41495</c:v>
                </c:pt>
                <c:pt idx="800">
                  <c:v>630</c:v>
                </c:pt>
                <c:pt idx="801">
                  <c:v>436</c:v>
                </c:pt>
                <c:pt idx="802">
                  <c:v>12761</c:v>
                </c:pt>
                <c:pt idx="803">
                  <c:v>54</c:v>
                </c:pt>
                <c:pt idx="804">
                  <c:v>2445</c:v>
                </c:pt>
                <c:pt idx="805">
                  <c:v>28611</c:v>
                </c:pt>
                <c:pt idx="806">
                  <c:v>2539</c:v>
                </c:pt>
                <c:pt idx="807">
                  <c:v>0</c:v>
                </c:pt>
                <c:pt idx="808">
                  <c:v>16492</c:v>
                </c:pt>
                <c:pt idx="809">
                  <c:v>18960</c:v>
                </c:pt>
                <c:pt idx="810">
                  <c:v>9133</c:v>
                </c:pt>
                <c:pt idx="811">
                  <c:v>2641</c:v>
                </c:pt>
                <c:pt idx="812">
                  <c:v>9369</c:v>
                </c:pt>
                <c:pt idx="813">
                  <c:v>13252</c:v>
                </c:pt>
                <c:pt idx="814">
                  <c:v>14725</c:v>
                </c:pt>
                <c:pt idx="815">
                  <c:v>2685</c:v>
                </c:pt>
                <c:pt idx="816">
                  <c:v>25527</c:v>
                </c:pt>
                <c:pt idx="817">
                  <c:v>15823</c:v>
                </c:pt>
                <c:pt idx="818">
                  <c:v>901</c:v>
                </c:pt>
                <c:pt idx="819">
                  <c:v>2229</c:v>
                </c:pt>
                <c:pt idx="820">
                  <c:v>0</c:v>
                </c:pt>
                <c:pt idx="821">
                  <c:v>2657</c:v>
                </c:pt>
                <c:pt idx="822">
                  <c:v>31762</c:v>
                </c:pt>
                <c:pt idx="823">
                  <c:v>9049</c:v>
                </c:pt>
                <c:pt idx="824">
                  <c:v>10031</c:v>
                </c:pt>
                <c:pt idx="825">
                  <c:v>972</c:v>
                </c:pt>
                <c:pt idx="826">
                  <c:v>1319</c:v>
                </c:pt>
                <c:pt idx="827">
                  <c:v>574</c:v>
                </c:pt>
                <c:pt idx="828">
                  <c:v>1130</c:v>
                </c:pt>
                <c:pt idx="829">
                  <c:v>1937</c:v>
                </c:pt>
                <c:pt idx="830">
                  <c:v>396</c:v>
                </c:pt>
                <c:pt idx="831">
                  <c:v>346</c:v>
                </c:pt>
                <c:pt idx="832">
                  <c:v>583</c:v>
                </c:pt>
                <c:pt idx="833">
                  <c:v>436</c:v>
                </c:pt>
                <c:pt idx="834">
                  <c:v>0</c:v>
                </c:pt>
                <c:pt idx="835">
                  <c:v>2784</c:v>
                </c:pt>
                <c:pt idx="836">
                  <c:v>4429</c:v>
                </c:pt>
                <c:pt idx="837">
                  <c:v>227</c:v>
                </c:pt>
                <c:pt idx="838">
                  <c:v>34</c:v>
                </c:pt>
                <c:pt idx="839">
                  <c:v>316</c:v>
                </c:pt>
                <c:pt idx="840">
                  <c:v>711</c:v>
                </c:pt>
                <c:pt idx="841">
                  <c:v>418</c:v>
                </c:pt>
                <c:pt idx="842">
                  <c:v>629</c:v>
                </c:pt>
                <c:pt idx="843">
                  <c:v>1537</c:v>
                </c:pt>
                <c:pt idx="844">
                  <c:v>812</c:v>
                </c:pt>
                <c:pt idx="845">
                  <c:v>1683</c:v>
                </c:pt>
                <c:pt idx="846">
                  <c:v>64</c:v>
                </c:pt>
                <c:pt idx="847">
                  <c:v>8055</c:v>
                </c:pt>
                <c:pt idx="848">
                  <c:v>2909</c:v>
                </c:pt>
                <c:pt idx="849">
                  <c:v>17879</c:v>
                </c:pt>
                <c:pt idx="850">
                  <c:v>1755</c:v>
                </c:pt>
                <c:pt idx="851">
                  <c:v>22708</c:v>
                </c:pt>
                <c:pt idx="852">
                  <c:v>7363</c:v>
                </c:pt>
                <c:pt idx="853">
                  <c:v>36761</c:v>
                </c:pt>
                <c:pt idx="854">
                  <c:v>9481</c:v>
                </c:pt>
                <c:pt idx="855">
                  <c:v>16031</c:v>
                </c:pt>
                <c:pt idx="856">
                  <c:v>13467</c:v>
                </c:pt>
                <c:pt idx="857">
                  <c:v>19453</c:v>
                </c:pt>
                <c:pt idx="858">
                  <c:v>8293</c:v>
                </c:pt>
                <c:pt idx="859">
                  <c:v>174</c:v>
                </c:pt>
                <c:pt idx="860">
                  <c:v>10823</c:v>
                </c:pt>
                <c:pt idx="861">
                  <c:v>1759</c:v>
                </c:pt>
                <c:pt idx="862">
                  <c:v>12734</c:v>
                </c:pt>
                <c:pt idx="863">
                  <c:v>10606</c:v>
                </c:pt>
                <c:pt idx="864">
                  <c:v>0</c:v>
                </c:pt>
                <c:pt idx="865">
                  <c:v>312</c:v>
                </c:pt>
                <c:pt idx="866">
                  <c:v>2761</c:v>
                </c:pt>
                <c:pt idx="867">
                  <c:v>14548</c:v>
                </c:pt>
                <c:pt idx="868">
                  <c:v>2364</c:v>
                </c:pt>
                <c:pt idx="869">
                  <c:v>0</c:v>
                </c:pt>
                <c:pt idx="870">
                  <c:v>3019</c:v>
                </c:pt>
                <c:pt idx="871">
                  <c:v>0</c:v>
                </c:pt>
                <c:pt idx="872">
                  <c:v>2335</c:v>
                </c:pt>
                <c:pt idx="873">
                  <c:v>432</c:v>
                </c:pt>
                <c:pt idx="874">
                  <c:v>22301</c:v>
                </c:pt>
                <c:pt idx="875">
                  <c:v>12724</c:v>
                </c:pt>
                <c:pt idx="876">
                  <c:v>2017</c:v>
                </c:pt>
                <c:pt idx="877">
                  <c:v>1882</c:v>
                </c:pt>
                <c:pt idx="878">
                  <c:v>10812</c:v>
                </c:pt>
                <c:pt idx="879">
                  <c:v>0</c:v>
                </c:pt>
                <c:pt idx="880">
                  <c:v>2823</c:v>
                </c:pt>
                <c:pt idx="881">
                  <c:v>1870</c:v>
                </c:pt>
                <c:pt idx="882">
                  <c:v>1119</c:v>
                </c:pt>
                <c:pt idx="883">
                  <c:v>19966</c:v>
                </c:pt>
                <c:pt idx="884">
                  <c:v>1720</c:v>
                </c:pt>
                <c:pt idx="885">
                  <c:v>0</c:v>
                </c:pt>
                <c:pt idx="886">
                  <c:v>2891</c:v>
                </c:pt>
                <c:pt idx="887">
                  <c:v>0</c:v>
                </c:pt>
                <c:pt idx="888">
                  <c:v>3036</c:v>
                </c:pt>
                <c:pt idx="889">
                  <c:v>1839</c:v>
                </c:pt>
                <c:pt idx="890">
                  <c:v>2624</c:v>
                </c:pt>
                <c:pt idx="891">
                  <c:v>2255</c:v>
                </c:pt>
                <c:pt idx="892">
                  <c:v>0</c:v>
                </c:pt>
                <c:pt idx="893">
                  <c:v>2132</c:v>
                </c:pt>
                <c:pt idx="894">
                  <c:v>11785</c:v>
                </c:pt>
                <c:pt idx="895">
                  <c:v>10220</c:v>
                </c:pt>
                <c:pt idx="896">
                  <c:v>7845</c:v>
                </c:pt>
                <c:pt idx="897">
                  <c:v>1666</c:v>
                </c:pt>
                <c:pt idx="898">
                  <c:v>781</c:v>
                </c:pt>
                <c:pt idx="899">
                  <c:v>1878</c:v>
                </c:pt>
                <c:pt idx="900">
                  <c:v>1104</c:v>
                </c:pt>
                <c:pt idx="901">
                  <c:v>450</c:v>
                </c:pt>
                <c:pt idx="902">
                  <c:v>5346</c:v>
                </c:pt>
                <c:pt idx="903">
                  <c:v>590</c:v>
                </c:pt>
                <c:pt idx="904">
                  <c:v>3373</c:v>
                </c:pt>
                <c:pt idx="905">
                  <c:v>471</c:v>
                </c:pt>
                <c:pt idx="906">
                  <c:v>9760</c:v>
                </c:pt>
                <c:pt idx="907">
                  <c:v>10147</c:v>
                </c:pt>
                <c:pt idx="908">
                  <c:v>3393</c:v>
                </c:pt>
                <c:pt idx="909">
                  <c:v>39989</c:v>
                </c:pt>
                <c:pt idx="910">
                  <c:v>3080</c:v>
                </c:pt>
                <c:pt idx="911">
                  <c:v>36068</c:v>
                </c:pt>
                <c:pt idx="912">
                  <c:v>818</c:v>
                </c:pt>
                <c:pt idx="913">
                  <c:v>2540</c:v>
                </c:pt>
                <c:pt idx="914">
                  <c:v>708</c:v>
                </c:pt>
                <c:pt idx="915">
                  <c:v>1209</c:v>
                </c:pt>
                <c:pt idx="916">
                  <c:v>116</c:v>
                </c:pt>
                <c:pt idx="917">
                  <c:v>1666</c:v>
                </c:pt>
                <c:pt idx="918">
                  <c:v>22937</c:v>
                </c:pt>
                <c:pt idx="919">
                  <c:v>2602</c:v>
                </c:pt>
                <c:pt idx="920">
                  <c:v>2317</c:v>
                </c:pt>
                <c:pt idx="921">
                  <c:v>0</c:v>
                </c:pt>
                <c:pt idx="922">
                  <c:v>36999</c:v>
                </c:pt>
                <c:pt idx="923">
                  <c:v>25734</c:v>
                </c:pt>
                <c:pt idx="924">
                  <c:v>3167</c:v>
                </c:pt>
                <c:pt idx="925">
                  <c:v>0</c:v>
                </c:pt>
                <c:pt idx="926">
                  <c:v>5368</c:v>
                </c:pt>
                <c:pt idx="927">
                  <c:v>3336</c:v>
                </c:pt>
                <c:pt idx="928">
                  <c:v>3304</c:v>
                </c:pt>
                <c:pt idx="929">
                  <c:v>0</c:v>
                </c:pt>
                <c:pt idx="930">
                  <c:v>3014</c:v>
                </c:pt>
                <c:pt idx="931">
                  <c:v>591</c:v>
                </c:pt>
                <c:pt idx="932">
                  <c:v>0</c:v>
                </c:pt>
                <c:pt idx="933">
                  <c:v>2370</c:v>
                </c:pt>
                <c:pt idx="934">
                  <c:v>345</c:v>
                </c:pt>
                <c:pt idx="935">
                  <c:v>3158</c:v>
                </c:pt>
                <c:pt idx="936">
                  <c:v>11257</c:v>
                </c:pt>
                <c:pt idx="937">
                  <c:v>10959</c:v>
                </c:pt>
                <c:pt idx="938">
                  <c:v>1440</c:v>
                </c:pt>
                <c:pt idx="939">
                  <c:v>188</c:v>
                </c:pt>
                <c:pt idx="940">
                  <c:v>1601</c:v>
                </c:pt>
                <c:pt idx="941">
                  <c:v>1740</c:v>
                </c:pt>
                <c:pt idx="942">
                  <c:v>749</c:v>
                </c:pt>
                <c:pt idx="943">
                  <c:v>151</c:v>
                </c:pt>
                <c:pt idx="944">
                  <c:v>1009</c:v>
                </c:pt>
                <c:pt idx="945">
                  <c:v>73</c:v>
                </c:pt>
                <c:pt idx="946">
                  <c:v>506</c:v>
                </c:pt>
                <c:pt idx="947">
                  <c:v>306</c:v>
                </c:pt>
                <c:pt idx="948">
                  <c:v>457</c:v>
                </c:pt>
                <c:pt idx="949">
                  <c:v>452</c:v>
                </c:pt>
                <c:pt idx="950">
                  <c:v>511</c:v>
                </c:pt>
                <c:pt idx="951">
                  <c:v>326</c:v>
                </c:pt>
                <c:pt idx="952">
                  <c:v>318</c:v>
                </c:pt>
                <c:pt idx="953">
                  <c:v>447</c:v>
                </c:pt>
                <c:pt idx="954">
                  <c:v>594</c:v>
                </c:pt>
                <c:pt idx="955">
                  <c:v>300</c:v>
                </c:pt>
                <c:pt idx="956">
                  <c:v>357</c:v>
                </c:pt>
                <c:pt idx="957">
                  <c:v>283</c:v>
                </c:pt>
                <c:pt idx="958">
                  <c:v>320</c:v>
                </c:pt>
                <c:pt idx="959">
                  <c:v>253</c:v>
                </c:pt>
                <c:pt idx="960">
                  <c:v>359</c:v>
                </c:pt>
                <c:pt idx="961">
                  <c:v>615</c:v>
                </c:pt>
                <c:pt idx="962">
                  <c:v>319</c:v>
                </c:pt>
                <c:pt idx="963">
                  <c:v>399</c:v>
                </c:pt>
                <c:pt idx="964">
                  <c:v>404</c:v>
                </c:pt>
                <c:pt idx="965">
                  <c:v>406</c:v>
                </c:pt>
                <c:pt idx="966">
                  <c:v>444</c:v>
                </c:pt>
                <c:pt idx="967">
                  <c:v>371</c:v>
                </c:pt>
                <c:pt idx="968">
                  <c:v>231</c:v>
                </c:pt>
                <c:pt idx="969">
                  <c:v>450</c:v>
                </c:pt>
                <c:pt idx="970">
                  <c:v>322</c:v>
                </c:pt>
                <c:pt idx="971">
                  <c:v>582</c:v>
                </c:pt>
                <c:pt idx="972">
                  <c:v>395</c:v>
                </c:pt>
                <c:pt idx="973">
                  <c:v>489</c:v>
                </c:pt>
                <c:pt idx="974">
                  <c:v>392</c:v>
                </c:pt>
                <c:pt idx="975">
                  <c:v>352</c:v>
                </c:pt>
                <c:pt idx="976">
                  <c:v>590</c:v>
                </c:pt>
                <c:pt idx="977">
                  <c:v>531</c:v>
                </c:pt>
                <c:pt idx="978">
                  <c:v>595</c:v>
                </c:pt>
                <c:pt idx="979">
                  <c:v>509</c:v>
                </c:pt>
                <c:pt idx="980">
                  <c:v>401</c:v>
                </c:pt>
                <c:pt idx="981">
                  <c:v>360</c:v>
                </c:pt>
                <c:pt idx="982">
                  <c:v>365</c:v>
                </c:pt>
                <c:pt idx="983">
                  <c:v>323</c:v>
                </c:pt>
                <c:pt idx="984">
                  <c:v>354</c:v>
                </c:pt>
                <c:pt idx="985">
                  <c:v>306</c:v>
                </c:pt>
                <c:pt idx="986">
                  <c:v>370</c:v>
                </c:pt>
                <c:pt idx="987">
                  <c:v>289</c:v>
                </c:pt>
                <c:pt idx="988">
                  <c:v>478</c:v>
                </c:pt>
                <c:pt idx="989">
                  <c:v>388</c:v>
                </c:pt>
                <c:pt idx="990">
                  <c:v>361</c:v>
                </c:pt>
                <c:pt idx="991">
                  <c:v>371</c:v>
                </c:pt>
                <c:pt idx="992">
                  <c:v>380</c:v>
                </c:pt>
                <c:pt idx="993">
                  <c:v>299</c:v>
                </c:pt>
                <c:pt idx="994">
                  <c:v>321</c:v>
                </c:pt>
                <c:pt idx="995">
                  <c:v>478</c:v>
                </c:pt>
                <c:pt idx="996">
                  <c:v>489</c:v>
                </c:pt>
                <c:pt idx="997">
                  <c:v>377</c:v>
                </c:pt>
                <c:pt idx="998">
                  <c:v>928</c:v>
                </c:pt>
                <c:pt idx="999">
                  <c:v>8309</c:v>
                </c:pt>
                <c:pt idx="1000">
                  <c:v>2259</c:v>
                </c:pt>
                <c:pt idx="1001">
                  <c:v>22781</c:v>
                </c:pt>
                <c:pt idx="1002">
                  <c:v>22693</c:v>
                </c:pt>
                <c:pt idx="1003">
                  <c:v>16024</c:v>
                </c:pt>
                <c:pt idx="1004">
                  <c:v>2875</c:v>
                </c:pt>
                <c:pt idx="1005">
                  <c:v>0</c:v>
                </c:pt>
                <c:pt idx="1006">
                  <c:v>3386</c:v>
                </c:pt>
                <c:pt idx="1007">
                  <c:v>3435</c:v>
                </c:pt>
                <c:pt idx="1008">
                  <c:v>701</c:v>
                </c:pt>
                <c:pt idx="1009">
                  <c:v>2714</c:v>
                </c:pt>
                <c:pt idx="1010">
                  <c:v>0</c:v>
                </c:pt>
                <c:pt idx="1011">
                  <c:v>2606</c:v>
                </c:pt>
                <c:pt idx="1012">
                  <c:v>1070</c:v>
                </c:pt>
                <c:pt idx="1013">
                  <c:v>0</c:v>
                </c:pt>
                <c:pt idx="1014">
                  <c:v>11682</c:v>
                </c:pt>
                <c:pt idx="1015">
                  <c:v>13328</c:v>
                </c:pt>
                <c:pt idx="1016">
                  <c:v>46787</c:v>
                </c:pt>
                <c:pt idx="1017">
                  <c:v>955</c:v>
                </c:pt>
                <c:pt idx="1018">
                  <c:v>1242</c:v>
                </c:pt>
                <c:pt idx="1019">
                  <c:v>176</c:v>
                </c:pt>
                <c:pt idx="1020">
                  <c:v>622</c:v>
                </c:pt>
                <c:pt idx="1021">
                  <c:v>162</c:v>
                </c:pt>
                <c:pt idx="1022">
                  <c:v>3477</c:v>
                </c:pt>
                <c:pt idx="1023">
                  <c:v>1050</c:v>
                </c:pt>
                <c:pt idx="1024">
                  <c:v>857</c:v>
                </c:pt>
                <c:pt idx="1025">
                  <c:v>539</c:v>
                </c:pt>
                <c:pt idx="1026">
                  <c:v>267</c:v>
                </c:pt>
                <c:pt idx="1027">
                  <c:v>1638</c:v>
                </c:pt>
                <c:pt idx="1028">
                  <c:v>0</c:v>
                </c:pt>
                <c:pt idx="1029">
                  <c:v>623</c:v>
                </c:pt>
                <c:pt idx="1030">
                  <c:v>1582</c:v>
                </c:pt>
                <c:pt idx="1031">
                  <c:v>162</c:v>
                </c:pt>
                <c:pt idx="1032">
                  <c:v>3035</c:v>
                </c:pt>
                <c:pt idx="1033">
                  <c:v>143</c:v>
                </c:pt>
                <c:pt idx="1034">
                  <c:v>2300</c:v>
                </c:pt>
                <c:pt idx="1035">
                  <c:v>26914</c:v>
                </c:pt>
                <c:pt idx="1036">
                  <c:v>37020</c:v>
                </c:pt>
                <c:pt idx="1037">
                  <c:v>31742</c:v>
                </c:pt>
                <c:pt idx="1038">
                  <c:v>33202</c:v>
                </c:pt>
                <c:pt idx="1039">
                  <c:v>22091</c:v>
                </c:pt>
                <c:pt idx="1040">
                  <c:v>21684</c:v>
                </c:pt>
                <c:pt idx="1041">
                  <c:v>24874</c:v>
                </c:pt>
                <c:pt idx="1042">
                  <c:v>14607</c:v>
                </c:pt>
                <c:pt idx="1043">
                  <c:v>2467</c:v>
                </c:pt>
                <c:pt idx="1044">
                  <c:v>0</c:v>
                </c:pt>
                <c:pt idx="1045">
                  <c:v>1367</c:v>
                </c:pt>
                <c:pt idx="1046">
                  <c:v>0</c:v>
                </c:pt>
                <c:pt idx="1047">
                  <c:v>3122</c:v>
                </c:pt>
                <c:pt idx="1048">
                  <c:v>2780</c:v>
                </c:pt>
                <c:pt idx="1049">
                  <c:v>651</c:v>
                </c:pt>
                <c:pt idx="1050">
                  <c:v>2684</c:v>
                </c:pt>
                <c:pt idx="1051">
                  <c:v>0</c:v>
                </c:pt>
                <c:pt idx="1052">
                  <c:v>2316</c:v>
                </c:pt>
                <c:pt idx="1053">
                  <c:v>10716</c:v>
                </c:pt>
                <c:pt idx="1054">
                  <c:v>1082</c:v>
                </c:pt>
                <c:pt idx="1055">
                  <c:v>5567</c:v>
                </c:pt>
                <c:pt idx="1056">
                  <c:v>1316</c:v>
                </c:pt>
                <c:pt idx="1057">
                  <c:v>469</c:v>
                </c:pt>
                <c:pt idx="1058">
                  <c:v>1013</c:v>
                </c:pt>
                <c:pt idx="1059">
                  <c:v>379</c:v>
                </c:pt>
                <c:pt idx="1060">
                  <c:v>838</c:v>
                </c:pt>
                <c:pt idx="1061">
                  <c:v>3871</c:v>
                </c:pt>
                <c:pt idx="1062">
                  <c:v>4887</c:v>
                </c:pt>
                <c:pt idx="1063">
                  <c:v>4402</c:v>
                </c:pt>
                <c:pt idx="1064">
                  <c:v>4365</c:v>
                </c:pt>
                <c:pt idx="1065">
                  <c:v>4199</c:v>
                </c:pt>
                <c:pt idx="1066">
                  <c:v>3571</c:v>
                </c:pt>
                <c:pt idx="1067">
                  <c:v>3464</c:v>
                </c:pt>
                <c:pt idx="1068">
                  <c:v>3472</c:v>
                </c:pt>
                <c:pt idx="1069">
                  <c:v>4635</c:v>
                </c:pt>
                <c:pt idx="1070">
                  <c:v>3321</c:v>
                </c:pt>
                <c:pt idx="1071">
                  <c:v>3614</c:v>
                </c:pt>
                <c:pt idx="1072">
                  <c:v>3718</c:v>
                </c:pt>
                <c:pt idx="1073">
                  <c:v>7280</c:v>
                </c:pt>
                <c:pt idx="1074">
                  <c:v>4430</c:v>
                </c:pt>
                <c:pt idx="1075">
                  <c:v>4065</c:v>
                </c:pt>
                <c:pt idx="1076">
                  <c:v>4051</c:v>
                </c:pt>
                <c:pt idx="1077">
                  <c:v>3957</c:v>
                </c:pt>
                <c:pt idx="1078">
                  <c:v>3812</c:v>
                </c:pt>
                <c:pt idx="1079">
                  <c:v>3893</c:v>
                </c:pt>
                <c:pt idx="1080">
                  <c:v>4962</c:v>
                </c:pt>
                <c:pt idx="1081">
                  <c:v>2761</c:v>
                </c:pt>
                <c:pt idx="1082">
                  <c:v>3859</c:v>
                </c:pt>
                <c:pt idx="1083">
                  <c:v>2761</c:v>
                </c:pt>
                <c:pt idx="1084">
                  <c:v>3747</c:v>
                </c:pt>
                <c:pt idx="1085">
                  <c:v>2916</c:v>
                </c:pt>
                <c:pt idx="1086">
                  <c:v>4302</c:v>
                </c:pt>
                <c:pt idx="1087">
                  <c:v>2674</c:v>
                </c:pt>
                <c:pt idx="1088">
                  <c:v>3388</c:v>
                </c:pt>
                <c:pt idx="1089">
                  <c:v>4075</c:v>
                </c:pt>
                <c:pt idx="1090">
                  <c:v>3321</c:v>
                </c:pt>
                <c:pt idx="1091">
                  <c:v>4190</c:v>
                </c:pt>
                <c:pt idx="1092">
                  <c:v>4178</c:v>
                </c:pt>
                <c:pt idx="1093">
                  <c:v>2516</c:v>
                </c:pt>
                <c:pt idx="1094">
                  <c:v>16287</c:v>
                </c:pt>
                <c:pt idx="1095">
                  <c:v>11540</c:v>
                </c:pt>
                <c:pt idx="1096">
                  <c:v>441</c:v>
                </c:pt>
                <c:pt idx="1097">
                  <c:v>598</c:v>
                </c:pt>
                <c:pt idx="1098">
                  <c:v>1436</c:v>
                </c:pt>
                <c:pt idx="1099">
                  <c:v>3574</c:v>
                </c:pt>
                <c:pt idx="1100">
                  <c:v>13955</c:v>
                </c:pt>
                <c:pt idx="1101">
                  <c:v>1687</c:v>
                </c:pt>
                <c:pt idx="1102">
                  <c:v>0</c:v>
                </c:pt>
                <c:pt idx="1103">
                  <c:v>26636</c:v>
                </c:pt>
                <c:pt idx="1104">
                  <c:v>2860</c:v>
                </c:pt>
                <c:pt idx="1105">
                  <c:v>0</c:v>
                </c:pt>
                <c:pt idx="1106">
                  <c:v>0</c:v>
                </c:pt>
                <c:pt idx="1107">
                  <c:v>22610</c:v>
                </c:pt>
                <c:pt idx="1108">
                  <c:v>2993</c:v>
                </c:pt>
                <c:pt idx="1109">
                  <c:v>2731</c:v>
                </c:pt>
                <c:pt idx="1110">
                  <c:v>2367</c:v>
                </c:pt>
                <c:pt idx="1111">
                  <c:v>594</c:v>
                </c:pt>
                <c:pt idx="1112">
                  <c:v>6097</c:v>
                </c:pt>
                <c:pt idx="1113">
                  <c:v>655</c:v>
                </c:pt>
                <c:pt idx="1114">
                  <c:v>523</c:v>
                </c:pt>
                <c:pt idx="1115">
                  <c:v>571</c:v>
                </c:pt>
                <c:pt idx="1116">
                  <c:v>566</c:v>
                </c:pt>
                <c:pt idx="1117">
                  <c:v>375</c:v>
                </c:pt>
                <c:pt idx="1118">
                  <c:v>385</c:v>
                </c:pt>
                <c:pt idx="1119">
                  <c:v>606</c:v>
                </c:pt>
                <c:pt idx="1120">
                  <c:v>581</c:v>
                </c:pt>
                <c:pt idx="1121">
                  <c:v>423</c:v>
                </c:pt>
                <c:pt idx="1122">
                  <c:v>632</c:v>
                </c:pt>
                <c:pt idx="1123">
                  <c:v>682</c:v>
                </c:pt>
                <c:pt idx="1124">
                  <c:v>564</c:v>
                </c:pt>
                <c:pt idx="1125">
                  <c:v>417</c:v>
                </c:pt>
                <c:pt idx="1126">
                  <c:v>727</c:v>
                </c:pt>
                <c:pt idx="1127">
                  <c:v>660</c:v>
                </c:pt>
                <c:pt idx="1128">
                  <c:v>595</c:v>
                </c:pt>
                <c:pt idx="1129">
                  <c:v>380</c:v>
                </c:pt>
                <c:pt idx="1130">
                  <c:v>344</c:v>
                </c:pt>
                <c:pt idx="1131">
                  <c:v>676</c:v>
                </c:pt>
                <c:pt idx="1132">
                  <c:v>829</c:v>
                </c:pt>
                <c:pt idx="1133">
                  <c:v>562</c:v>
                </c:pt>
                <c:pt idx="1134">
                  <c:v>490</c:v>
                </c:pt>
                <c:pt idx="1135">
                  <c:v>633</c:v>
                </c:pt>
                <c:pt idx="1136">
                  <c:v>533</c:v>
                </c:pt>
                <c:pt idx="1137">
                  <c:v>505</c:v>
                </c:pt>
                <c:pt idx="1138">
                  <c:v>608</c:v>
                </c:pt>
                <c:pt idx="1139">
                  <c:v>528</c:v>
                </c:pt>
                <c:pt idx="1140">
                  <c:v>646</c:v>
                </c:pt>
                <c:pt idx="1141">
                  <c:v>751</c:v>
                </c:pt>
                <c:pt idx="1142">
                  <c:v>519</c:v>
                </c:pt>
                <c:pt idx="1143">
                  <c:v>383</c:v>
                </c:pt>
                <c:pt idx="1144">
                  <c:v>607</c:v>
                </c:pt>
                <c:pt idx="1145">
                  <c:v>490</c:v>
                </c:pt>
                <c:pt idx="1146">
                  <c:v>713</c:v>
                </c:pt>
                <c:pt idx="1147">
                  <c:v>384</c:v>
                </c:pt>
                <c:pt idx="1148">
                  <c:v>452</c:v>
                </c:pt>
                <c:pt idx="1149">
                  <c:v>360</c:v>
                </c:pt>
                <c:pt idx="1150">
                  <c:v>310</c:v>
                </c:pt>
                <c:pt idx="1151">
                  <c:v>499</c:v>
                </c:pt>
                <c:pt idx="1152">
                  <c:v>434</c:v>
                </c:pt>
                <c:pt idx="1153">
                  <c:v>349</c:v>
                </c:pt>
                <c:pt idx="1154">
                  <c:v>351</c:v>
                </c:pt>
                <c:pt idx="1155">
                  <c:v>495</c:v>
                </c:pt>
                <c:pt idx="1156">
                  <c:v>578</c:v>
                </c:pt>
                <c:pt idx="1157">
                  <c:v>413</c:v>
                </c:pt>
                <c:pt idx="1158">
                  <c:v>642</c:v>
                </c:pt>
                <c:pt idx="1159">
                  <c:v>416</c:v>
                </c:pt>
                <c:pt idx="1160">
                  <c:v>365</c:v>
                </c:pt>
                <c:pt idx="1161">
                  <c:v>493</c:v>
                </c:pt>
                <c:pt idx="1162">
                  <c:v>508</c:v>
                </c:pt>
                <c:pt idx="1163">
                  <c:v>602</c:v>
                </c:pt>
                <c:pt idx="1164">
                  <c:v>749</c:v>
                </c:pt>
                <c:pt idx="1165">
                  <c:v>554</c:v>
                </c:pt>
                <c:pt idx="1166">
                  <c:v>594</c:v>
                </c:pt>
                <c:pt idx="1167">
                  <c:v>471</c:v>
                </c:pt>
                <c:pt idx="1168">
                  <c:v>674</c:v>
                </c:pt>
                <c:pt idx="1169">
                  <c:v>458</c:v>
                </c:pt>
                <c:pt idx="1170">
                  <c:v>545</c:v>
                </c:pt>
                <c:pt idx="1171">
                  <c:v>576</c:v>
                </c:pt>
                <c:pt idx="1172">
                  <c:v>340</c:v>
                </c:pt>
                <c:pt idx="1173">
                  <c:v>642</c:v>
                </c:pt>
                <c:pt idx="1174">
                  <c:v>735</c:v>
                </c:pt>
                <c:pt idx="1175">
                  <c:v>356</c:v>
                </c:pt>
                <c:pt idx="1176">
                  <c:v>364</c:v>
                </c:pt>
                <c:pt idx="1177">
                  <c:v>356</c:v>
                </c:pt>
                <c:pt idx="1178">
                  <c:v>635</c:v>
                </c:pt>
                <c:pt idx="1179">
                  <c:v>508</c:v>
                </c:pt>
                <c:pt idx="1180">
                  <c:v>501</c:v>
                </c:pt>
                <c:pt idx="1181">
                  <c:v>677</c:v>
                </c:pt>
                <c:pt idx="1182">
                  <c:v>473</c:v>
                </c:pt>
                <c:pt idx="1183">
                  <c:v>7978</c:v>
                </c:pt>
                <c:pt idx="1184">
                  <c:v>1569</c:v>
                </c:pt>
                <c:pt idx="1185">
                  <c:v>1524</c:v>
                </c:pt>
                <c:pt idx="1186">
                  <c:v>7901</c:v>
                </c:pt>
                <c:pt idx="1187">
                  <c:v>34529</c:v>
                </c:pt>
                <c:pt idx="1188">
                  <c:v>28160</c:v>
                </c:pt>
                <c:pt idx="1189">
                  <c:v>26441</c:v>
                </c:pt>
                <c:pt idx="1190">
                  <c:v>7508</c:v>
                </c:pt>
                <c:pt idx="1191">
                  <c:v>666</c:v>
                </c:pt>
                <c:pt idx="1192">
                  <c:v>1347</c:v>
                </c:pt>
                <c:pt idx="1193">
                  <c:v>149</c:v>
                </c:pt>
                <c:pt idx="1194">
                  <c:v>1294</c:v>
                </c:pt>
                <c:pt idx="1195">
                  <c:v>85278</c:v>
                </c:pt>
                <c:pt idx="1196">
                  <c:v>13242</c:v>
                </c:pt>
                <c:pt idx="1197">
                  <c:v>75</c:v>
                </c:pt>
                <c:pt idx="1198">
                  <c:v>9334</c:v>
                </c:pt>
                <c:pt idx="1199">
                  <c:v>6868</c:v>
                </c:pt>
                <c:pt idx="1200">
                  <c:v>37746</c:v>
                </c:pt>
                <c:pt idx="1201">
                  <c:v>36309</c:v>
                </c:pt>
                <c:pt idx="1202">
                  <c:v>122482</c:v>
                </c:pt>
                <c:pt idx="1203">
                  <c:v>121</c:v>
                </c:pt>
                <c:pt idx="1204">
                  <c:v>109</c:v>
                </c:pt>
                <c:pt idx="1205">
                  <c:v>3885</c:v>
                </c:pt>
                <c:pt idx="1206">
                  <c:v>84014</c:v>
                </c:pt>
                <c:pt idx="1207">
                  <c:v>14227</c:v>
                </c:pt>
                <c:pt idx="1208">
                  <c:v>168228</c:v>
                </c:pt>
                <c:pt idx="1209">
                  <c:v>802</c:v>
                </c:pt>
                <c:pt idx="1210">
                  <c:v>41833</c:v>
                </c:pt>
                <c:pt idx="1211">
                  <c:v>39882</c:v>
                </c:pt>
                <c:pt idx="1212">
                  <c:v>51380</c:v>
                </c:pt>
                <c:pt idx="1213">
                  <c:v>17980</c:v>
                </c:pt>
                <c:pt idx="1214">
                  <c:v>16148</c:v>
                </c:pt>
                <c:pt idx="1215">
                  <c:v>838</c:v>
                </c:pt>
                <c:pt idx="1216">
                  <c:v>30611</c:v>
                </c:pt>
                <c:pt idx="1217">
                  <c:v>2578</c:v>
                </c:pt>
                <c:pt idx="1218">
                  <c:v>39881</c:v>
                </c:pt>
                <c:pt idx="1219">
                  <c:v>801</c:v>
                </c:pt>
                <c:pt idx="1220">
                  <c:v>16225</c:v>
                </c:pt>
                <c:pt idx="1221">
                  <c:v>3536</c:v>
                </c:pt>
                <c:pt idx="1222">
                  <c:v>1277</c:v>
                </c:pt>
                <c:pt idx="1223">
                  <c:v>41563</c:v>
                </c:pt>
                <c:pt idx="1224">
                  <c:v>7154</c:v>
                </c:pt>
                <c:pt idx="1225">
                  <c:v>25704</c:v>
                </c:pt>
                <c:pt idx="1226">
                  <c:v>7478</c:v>
                </c:pt>
                <c:pt idx="1227">
                  <c:v>209</c:v>
                </c:pt>
                <c:pt idx="1228">
                  <c:v>77331</c:v>
                </c:pt>
                <c:pt idx="1229">
                  <c:v>7170</c:v>
                </c:pt>
                <c:pt idx="1230">
                  <c:v>4988</c:v>
                </c:pt>
                <c:pt idx="1231">
                  <c:v>3191</c:v>
                </c:pt>
                <c:pt idx="1232">
                  <c:v>1522</c:v>
                </c:pt>
                <c:pt idx="1233">
                  <c:v>7498</c:v>
                </c:pt>
                <c:pt idx="1234">
                  <c:v>865</c:v>
                </c:pt>
                <c:pt idx="1235">
                  <c:v>6884</c:v>
                </c:pt>
                <c:pt idx="1236">
                  <c:v>13107</c:v>
                </c:pt>
                <c:pt idx="1237">
                  <c:v>25431</c:v>
                </c:pt>
                <c:pt idx="1238">
                  <c:v>18946</c:v>
                </c:pt>
                <c:pt idx="1239">
                  <c:v>1138</c:v>
                </c:pt>
                <c:pt idx="1240">
                  <c:v>9021</c:v>
                </c:pt>
                <c:pt idx="1241">
                  <c:v>2962</c:v>
                </c:pt>
                <c:pt idx="1242">
                  <c:v>3218</c:v>
                </c:pt>
                <c:pt idx="1243">
                  <c:v>3496</c:v>
                </c:pt>
                <c:pt idx="1244">
                  <c:v>8001</c:v>
                </c:pt>
                <c:pt idx="1245">
                  <c:v>4028</c:v>
                </c:pt>
                <c:pt idx="1246">
                  <c:v>19568</c:v>
                </c:pt>
                <c:pt idx="1247">
                  <c:v>93273</c:v>
                </c:pt>
                <c:pt idx="1248">
                  <c:v>14876</c:v>
                </c:pt>
                <c:pt idx="1249">
                  <c:v>7912</c:v>
                </c:pt>
                <c:pt idx="1250">
                  <c:v>1313</c:v>
                </c:pt>
                <c:pt idx="1251">
                  <c:v>10487</c:v>
                </c:pt>
                <c:pt idx="1252">
                  <c:v>3573</c:v>
                </c:pt>
                <c:pt idx="1253">
                  <c:v>4732</c:v>
                </c:pt>
                <c:pt idx="1254">
                  <c:v>2135</c:v>
                </c:pt>
                <c:pt idx="1255">
                  <c:v>129355</c:v>
                </c:pt>
                <c:pt idx="1256">
                  <c:v>17820</c:v>
                </c:pt>
                <c:pt idx="1257">
                  <c:v>971</c:v>
                </c:pt>
                <c:pt idx="1258">
                  <c:v>4951</c:v>
                </c:pt>
                <c:pt idx="1259">
                  <c:v>23735</c:v>
                </c:pt>
                <c:pt idx="1260">
                  <c:v>4365</c:v>
                </c:pt>
                <c:pt idx="1261">
                  <c:v>121</c:v>
                </c:pt>
                <c:pt idx="1262">
                  <c:v>715</c:v>
                </c:pt>
                <c:pt idx="1263">
                  <c:v>266</c:v>
                </c:pt>
                <c:pt idx="1264">
                  <c:v>162</c:v>
                </c:pt>
                <c:pt idx="1265">
                  <c:v>3730</c:v>
                </c:pt>
                <c:pt idx="1266">
                  <c:v>3988</c:v>
                </c:pt>
                <c:pt idx="1267">
                  <c:v>20407</c:v>
                </c:pt>
                <c:pt idx="1268">
                  <c:v>170</c:v>
                </c:pt>
                <c:pt idx="1269">
                  <c:v>34213</c:v>
                </c:pt>
                <c:pt idx="1270">
                  <c:v>746</c:v>
                </c:pt>
                <c:pt idx="1271">
                  <c:v>1164</c:v>
                </c:pt>
                <c:pt idx="1272">
                  <c:v>1335</c:v>
                </c:pt>
                <c:pt idx="1273">
                  <c:v>802</c:v>
                </c:pt>
                <c:pt idx="1274">
                  <c:v>826</c:v>
                </c:pt>
                <c:pt idx="1275">
                  <c:v>1392</c:v>
                </c:pt>
                <c:pt idx="1276">
                  <c:v>2697</c:v>
                </c:pt>
                <c:pt idx="1277">
                  <c:v>19364</c:v>
                </c:pt>
                <c:pt idx="1278">
                  <c:v>432533</c:v>
                </c:pt>
                <c:pt idx="1279">
                  <c:v>18551</c:v>
                </c:pt>
                <c:pt idx="1280">
                  <c:v>185</c:v>
                </c:pt>
                <c:pt idx="1281">
                  <c:v>50388</c:v>
                </c:pt>
                <c:pt idx="1282">
                  <c:v>14857</c:v>
                </c:pt>
                <c:pt idx="1283">
                  <c:v>179467</c:v>
                </c:pt>
                <c:pt idx="1284">
                  <c:v>4087</c:v>
                </c:pt>
                <c:pt idx="1285">
                  <c:v>6172</c:v>
                </c:pt>
                <c:pt idx="1286">
                  <c:v>9475</c:v>
                </c:pt>
                <c:pt idx="1287">
                  <c:v>26698</c:v>
                </c:pt>
                <c:pt idx="1288">
                  <c:v>2351</c:v>
                </c:pt>
                <c:pt idx="1289">
                  <c:v>1066</c:v>
                </c:pt>
                <c:pt idx="1290">
                  <c:v>223455</c:v>
                </c:pt>
                <c:pt idx="1291">
                  <c:v>538</c:v>
                </c:pt>
                <c:pt idx="1292">
                  <c:v>14525</c:v>
                </c:pt>
                <c:pt idx="1293">
                  <c:v>308</c:v>
                </c:pt>
                <c:pt idx="1294">
                  <c:v>439</c:v>
                </c:pt>
                <c:pt idx="1295">
                  <c:v>3093</c:v>
                </c:pt>
                <c:pt idx="1296">
                  <c:v>983</c:v>
                </c:pt>
                <c:pt idx="1297">
                  <c:v>1879</c:v>
                </c:pt>
                <c:pt idx="1298">
                  <c:v>30803</c:v>
                </c:pt>
                <c:pt idx="1299">
                  <c:v>61242</c:v>
                </c:pt>
                <c:pt idx="1300">
                  <c:v>0</c:v>
                </c:pt>
                <c:pt idx="1301">
                  <c:v>5148</c:v>
                </c:pt>
                <c:pt idx="1302">
                  <c:v>776</c:v>
                </c:pt>
                <c:pt idx="1303">
                  <c:v>17673</c:v>
                </c:pt>
                <c:pt idx="1304">
                  <c:v>1316</c:v>
                </c:pt>
                <c:pt idx="1305">
                  <c:v>2988</c:v>
                </c:pt>
                <c:pt idx="1306">
                  <c:v>438</c:v>
                </c:pt>
                <c:pt idx="1307">
                  <c:v>349</c:v>
                </c:pt>
                <c:pt idx="1308">
                  <c:v>1434</c:v>
                </c:pt>
                <c:pt idx="1309">
                  <c:v>2636</c:v>
                </c:pt>
                <c:pt idx="1310">
                  <c:v>47</c:v>
                </c:pt>
                <c:pt idx="1311">
                  <c:v>1539</c:v>
                </c:pt>
                <c:pt idx="1312">
                  <c:v>100</c:v>
                </c:pt>
                <c:pt idx="1313">
                  <c:v>839</c:v>
                </c:pt>
                <c:pt idx="1314">
                  <c:v>617</c:v>
                </c:pt>
                <c:pt idx="1315">
                  <c:v>2131</c:v>
                </c:pt>
                <c:pt idx="1316">
                  <c:v>823</c:v>
                </c:pt>
                <c:pt idx="1317">
                  <c:v>1256</c:v>
                </c:pt>
                <c:pt idx="1318">
                  <c:v>5015</c:v>
                </c:pt>
                <c:pt idx="1319">
                  <c:v>520</c:v>
                </c:pt>
                <c:pt idx="1320">
                  <c:v>663</c:v>
                </c:pt>
                <c:pt idx="1321">
                  <c:v>1596</c:v>
                </c:pt>
                <c:pt idx="1322">
                  <c:v>0</c:v>
                </c:pt>
                <c:pt idx="1323">
                  <c:v>673</c:v>
                </c:pt>
                <c:pt idx="1324">
                  <c:v>512</c:v>
                </c:pt>
                <c:pt idx="1325">
                  <c:v>0</c:v>
                </c:pt>
                <c:pt idx="1326">
                  <c:v>0</c:v>
                </c:pt>
                <c:pt idx="1327">
                  <c:v>278</c:v>
                </c:pt>
                <c:pt idx="1328">
                  <c:v>297</c:v>
                </c:pt>
                <c:pt idx="1329">
                  <c:v>93</c:v>
                </c:pt>
                <c:pt idx="1330">
                  <c:v>37</c:v>
                </c:pt>
                <c:pt idx="1331">
                  <c:v>614</c:v>
                </c:pt>
                <c:pt idx="1332">
                  <c:v>87</c:v>
                </c:pt>
                <c:pt idx="1333">
                  <c:v>129</c:v>
                </c:pt>
                <c:pt idx="1334">
                  <c:v>9621</c:v>
                </c:pt>
                <c:pt idx="1335">
                  <c:v>4656</c:v>
                </c:pt>
                <c:pt idx="1336">
                  <c:v>1516</c:v>
                </c:pt>
                <c:pt idx="1337">
                  <c:v>0</c:v>
                </c:pt>
                <c:pt idx="1338">
                  <c:v>805</c:v>
                </c:pt>
                <c:pt idx="1339">
                  <c:v>1066</c:v>
                </c:pt>
                <c:pt idx="1340">
                  <c:v>972</c:v>
                </c:pt>
                <c:pt idx="1341">
                  <c:v>640</c:v>
                </c:pt>
                <c:pt idx="1342">
                  <c:v>31375</c:v>
                </c:pt>
                <c:pt idx="1343">
                  <c:v>481</c:v>
                </c:pt>
                <c:pt idx="1344">
                  <c:v>56</c:v>
                </c:pt>
                <c:pt idx="1345">
                  <c:v>204</c:v>
                </c:pt>
                <c:pt idx="1346">
                  <c:v>1183</c:v>
                </c:pt>
                <c:pt idx="1347">
                  <c:v>1288</c:v>
                </c:pt>
                <c:pt idx="1348">
                  <c:v>1854</c:v>
                </c:pt>
                <c:pt idx="1349">
                  <c:v>55</c:v>
                </c:pt>
                <c:pt idx="1350">
                  <c:v>0</c:v>
                </c:pt>
                <c:pt idx="1351">
                  <c:v>75</c:v>
                </c:pt>
                <c:pt idx="1352">
                  <c:v>43</c:v>
                </c:pt>
                <c:pt idx="1353">
                  <c:v>129</c:v>
                </c:pt>
                <c:pt idx="1354">
                  <c:v>855</c:v>
                </c:pt>
                <c:pt idx="1355">
                  <c:v>465</c:v>
                </c:pt>
                <c:pt idx="1356">
                  <c:v>0</c:v>
                </c:pt>
                <c:pt idx="1357">
                  <c:v>29</c:v>
                </c:pt>
                <c:pt idx="1358">
                  <c:v>673</c:v>
                </c:pt>
                <c:pt idx="1359">
                  <c:v>5322</c:v>
                </c:pt>
                <c:pt idx="1360">
                  <c:v>110</c:v>
                </c:pt>
                <c:pt idx="1361">
                  <c:v>1892</c:v>
                </c:pt>
                <c:pt idx="1362">
                  <c:v>361</c:v>
                </c:pt>
                <c:pt idx="1363">
                  <c:v>914</c:v>
                </c:pt>
                <c:pt idx="1364">
                  <c:v>2137</c:v>
                </c:pt>
                <c:pt idx="1365">
                  <c:v>3440</c:v>
                </c:pt>
                <c:pt idx="1366">
                  <c:v>13236</c:v>
                </c:pt>
                <c:pt idx="1367">
                  <c:v>58254</c:v>
                </c:pt>
                <c:pt idx="1368">
                  <c:v>4478</c:v>
                </c:pt>
                <c:pt idx="1369">
                  <c:v>306921</c:v>
                </c:pt>
                <c:pt idx="1370">
                  <c:v>0</c:v>
                </c:pt>
                <c:pt idx="1371">
                  <c:v>86872</c:v>
                </c:pt>
                <c:pt idx="1372">
                  <c:v>4246</c:v>
                </c:pt>
                <c:pt idx="1373">
                  <c:v>11489</c:v>
                </c:pt>
                <c:pt idx="1374">
                  <c:v>586</c:v>
                </c:pt>
                <c:pt idx="1375">
                  <c:v>6463</c:v>
                </c:pt>
                <c:pt idx="1376">
                  <c:v>649</c:v>
                </c:pt>
                <c:pt idx="1377">
                  <c:v>3996</c:v>
                </c:pt>
                <c:pt idx="1378">
                  <c:v>131</c:v>
                </c:pt>
                <c:pt idx="1379">
                  <c:v>3473</c:v>
                </c:pt>
                <c:pt idx="1380">
                  <c:v>0</c:v>
                </c:pt>
                <c:pt idx="1381">
                  <c:v>2466</c:v>
                </c:pt>
                <c:pt idx="1382">
                  <c:v>653</c:v>
                </c:pt>
                <c:pt idx="1383">
                  <c:v>6744</c:v>
                </c:pt>
                <c:pt idx="1384">
                  <c:v>3622</c:v>
                </c:pt>
                <c:pt idx="1385">
                  <c:v>242</c:v>
                </c:pt>
                <c:pt idx="1386">
                  <c:v>90</c:v>
                </c:pt>
                <c:pt idx="1387">
                  <c:v>131</c:v>
                </c:pt>
                <c:pt idx="1388">
                  <c:v>169</c:v>
                </c:pt>
                <c:pt idx="1389">
                  <c:v>129</c:v>
                </c:pt>
                <c:pt idx="1390">
                  <c:v>521</c:v>
                </c:pt>
                <c:pt idx="1391">
                  <c:v>162</c:v>
                </c:pt>
                <c:pt idx="1392">
                  <c:v>163</c:v>
                </c:pt>
                <c:pt idx="1393">
                  <c:v>248</c:v>
                </c:pt>
                <c:pt idx="1394">
                  <c:v>132</c:v>
                </c:pt>
                <c:pt idx="1395">
                  <c:v>208</c:v>
                </c:pt>
                <c:pt idx="1396">
                  <c:v>118</c:v>
                </c:pt>
                <c:pt idx="1397">
                  <c:v>194</c:v>
                </c:pt>
                <c:pt idx="1398">
                  <c:v>86</c:v>
                </c:pt>
                <c:pt idx="1399">
                  <c:v>139</c:v>
                </c:pt>
                <c:pt idx="1400">
                  <c:v>97</c:v>
                </c:pt>
                <c:pt idx="1401">
                  <c:v>133</c:v>
                </c:pt>
                <c:pt idx="1402">
                  <c:v>309</c:v>
                </c:pt>
                <c:pt idx="1403">
                  <c:v>47</c:v>
                </c:pt>
                <c:pt idx="1404">
                  <c:v>43</c:v>
                </c:pt>
                <c:pt idx="1405">
                  <c:v>142</c:v>
                </c:pt>
                <c:pt idx="1406">
                  <c:v>213</c:v>
                </c:pt>
                <c:pt idx="1407">
                  <c:v>1430</c:v>
                </c:pt>
                <c:pt idx="1408">
                  <c:v>1750</c:v>
                </c:pt>
                <c:pt idx="1409">
                  <c:v>3472</c:v>
                </c:pt>
                <c:pt idx="1410">
                  <c:v>3643</c:v>
                </c:pt>
                <c:pt idx="1411">
                  <c:v>40504</c:v>
                </c:pt>
                <c:pt idx="1412">
                  <c:v>238</c:v>
                </c:pt>
                <c:pt idx="1413">
                  <c:v>1875</c:v>
                </c:pt>
                <c:pt idx="1414">
                  <c:v>491345</c:v>
                </c:pt>
                <c:pt idx="1415">
                  <c:v>2382</c:v>
                </c:pt>
                <c:pt idx="1416">
                  <c:v>312</c:v>
                </c:pt>
                <c:pt idx="1417">
                  <c:v>775</c:v>
                </c:pt>
                <c:pt idx="1418">
                  <c:v>1721</c:v>
                </c:pt>
                <c:pt idx="1419">
                  <c:v>2908</c:v>
                </c:pt>
                <c:pt idx="1420">
                  <c:v>304465</c:v>
                </c:pt>
                <c:pt idx="1421">
                  <c:v>1045</c:v>
                </c:pt>
                <c:pt idx="1422">
                  <c:v>2428</c:v>
                </c:pt>
                <c:pt idx="1423">
                  <c:v>1245</c:v>
                </c:pt>
                <c:pt idx="1424">
                  <c:v>1592</c:v>
                </c:pt>
                <c:pt idx="1425">
                  <c:v>56838</c:v>
                </c:pt>
                <c:pt idx="1426">
                  <c:v>12076</c:v>
                </c:pt>
                <c:pt idx="1427">
                  <c:v>27843</c:v>
                </c:pt>
                <c:pt idx="1428">
                  <c:v>27899</c:v>
                </c:pt>
                <c:pt idx="1429">
                  <c:v>1608</c:v>
                </c:pt>
                <c:pt idx="1430">
                  <c:v>104993</c:v>
                </c:pt>
                <c:pt idx="1431">
                  <c:v>9729</c:v>
                </c:pt>
                <c:pt idx="1432">
                  <c:v>24208</c:v>
                </c:pt>
                <c:pt idx="1433">
                  <c:v>39519</c:v>
                </c:pt>
                <c:pt idx="1434">
                  <c:v>3639</c:v>
                </c:pt>
                <c:pt idx="1435">
                  <c:v>102388</c:v>
                </c:pt>
                <c:pt idx="1436">
                  <c:v>33259</c:v>
                </c:pt>
                <c:pt idx="1437">
                  <c:v>34443</c:v>
                </c:pt>
                <c:pt idx="1438">
                  <c:v>28658</c:v>
                </c:pt>
                <c:pt idx="1439">
                  <c:v>84221</c:v>
                </c:pt>
                <c:pt idx="1440">
                  <c:v>14042</c:v>
                </c:pt>
                <c:pt idx="1441">
                  <c:v>64760</c:v>
                </c:pt>
                <c:pt idx="1442">
                  <c:v>72636</c:v>
                </c:pt>
                <c:pt idx="1443">
                  <c:v>12684</c:v>
                </c:pt>
                <c:pt idx="1444">
                  <c:v>44063</c:v>
                </c:pt>
                <c:pt idx="1445">
                  <c:v>50410</c:v>
                </c:pt>
                <c:pt idx="1446">
                  <c:v>24782</c:v>
                </c:pt>
                <c:pt idx="1447">
                  <c:v>16956</c:v>
                </c:pt>
                <c:pt idx="1448">
                  <c:v>32561</c:v>
                </c:pt>
                <c:pt idx="1449">
                  <c:v>24857</c:v>
                </c:pt>
                <c:pt idx="1450">
                  <c:v>18828</c:v>
                </c:pt>
                <c:pt idx="1451">
                  <c:v>43262</c:v>
                </c:pt>
                <c:pt idx="1452">
                  <c:v>1310</c:v>
                </c:pt>
                <c:pt idx="1453">
                  <c:v>2675</c:v>
                </c:pt>
                <c:pt idx="1454">
                  <c:v>2514</c:v>
                </c:pt>
                <c:pt idx="1455">
                  <c:v>1685</c:v>
                </c:pt>
                <c:pt idx="1456">
                  <c:v>141</c:v>
                </c:pt>
                <c:pt idx="1457">
                  <c:v>9820</c:v>
                </c:pt>
                <c:pt idx="1458">
                  <c:v>58932</c:v>
                </c:pt>
                <c:pt idx="1459">
                  <c:v>13514</c:v>
                </c:pt>
                <c:pt idx="1460">
                  <c:v>1896</c:v>
                </c:pt>
                <c:pt idx="1461">
                  <c:v>4807</c:v>
                </c:pt>
                <c:pt idx="1462">
                  <c:v>1967</c:v>
                </c:pt>
                <c:pt idx="1463">
                  <c:v>351</c:v>
                </c:pt>
                <c:pt idx="1464">
                  <c:v>2903</c:v>
                </c:pt>
                <c:pt idx="1465">
                  <c:v>6193</c:v>
                </c:pt>
                <c:pt idx="1466">
                  <c:v>171941</c:v>
                </c:pt>
                <c:pt idx="1467">
                  <c:v>2939</c:v>
                </c:pt>
                <c:pt idx="1468">
                  <c:v>16557</c:v>
                </c:pt>
                <c:pt idx="1469">
                  <c:v>25039</c:v>
                </c:pt>
                <c:pt idx="1470">
                  <c:v>23340</c:v>
                </c:pt>
                <c:pt idx="1471">
                  <c:v>466</c:v>
                </c:pt>
                <c:pt idx="1472">
                  <c:v>4818</c:v>
                </c:pt>
                <c:pt idx="1473">
                  <c:v>485</c:v>
                </c:pt>
                <c:pt idx="1474">
                  <c:v>1107</c:v>
                </c:pt>
                <c:pt idx="1475">
                  <c:v>5201</c:v>
                </c:pt>
                <c:pt idx="1476">
                  <c:v>196967</c:v>
                </c:pt>
                <c:pt idx="1477">
                  <c:v>22126</c:v>
                </c:pt>
                <c:pt idx="1478">
                  <c:v>335</c:v>
                </c:pt>
                <c:pt idx="1479">
                  <c:v>707</c:v>
                </c:pt>
                <c:pt idx="1480">
                  <c:v>953</c:v>
                </c:pt>
                <c:pt idx="1481">
                  <c:v>4427</c:v>
                </c:pt>
                <c:pt idx="1482">
                  <c:v>9755</c:v>
                </c:pt>
                <c:pt idx="1483">
                  <c:v>5375</c:v>
                </c:pt>
                <c:pt idx="1484">
                  <c:v>11489</c:v>
                </c:pt>
                <c:pt idx="1485">
                  <c:v>5540</c:v>
                </c:pt>
                <c:pt idx="1486">
                  <c:v>213251</c:v>
                </c:pt>
                <c:pt idx="1487">
                  <c:v>231</c:v>
                </c:pt>
                <c:pt idx="1488">
                  <c:v>2538</c:v>
                </c:pt>
                <c:pt idx="1489">
                  <c:v>390</c:v>
                </c:pt>
                <c:pt idx="1490">
                  <c:v>928</c:v>
                </c:pt>
                <c:pt idx="1491">
                  <c:v>0</c:v>
                </c:pt>
                <c:pt idx="1492">
                  <c:v>1664</c:v>
                </c:pt>
                <c:pt idx="1493">
                  <c:v>1957</c:v>
                </c:pt>
                <c:pt idx="1494">
                  <c:v>0</c:v>
                </c:pt>
                <c:pt idx="1495">
                  <c:v>1282</c:v>
                </c:pt>
                <c:pt idx="1496">
                  <c:v>28445</c:v>
                </c:pt>
                <c:pt idx="1497">
                  <c:v>3691</c:v>
                </c:pt>
                <c:pt idx="1498">
                  <c:v>9480</c:v>
                </c:pt>
                <c:pt idx="1499">
                  <c:v>2508</c:v>
                </c:pt>
                <c:pt idx="1500">
                  <c:v>14387</c:v>
                </c:pt>
                <c:pt idx="1501">
                  <c:v>14665</c:v>
                </c:pt>
                <c:pt idx="1502">
                  <c:v>3690</c:v>
                </c:pt>
                <c:pt idx="1503">
                  <c:v>5310</c:v>
                </c:pt>
                <c:pt idx="1504">
                  <c:v>8823</c:v>
                </c:pt>
                <c:pt idx="1505">
                  <c:v>2461</c:v>
                </c:pt>
                <c:pt idx="1506">
                  <c:v>16529</c:v>
                </c:pt>
                <c:pt idx="1507">
                  <c:v>45484</c:v>
                </c:pt>
                <c:pt idx="1508">
                  <c:v>0</c:v>
                </c:pt>
                <c:pt idx="1509">
                  <c:v>50247</c:v>
                </c:pt>
                <c:pt idx="1510">
                  <c:v>1651</c:v>
                </c:pt>
                <c:pt idx="1511">
                  <c:v>918</c:v>
                </c:pt>
                <c:pt idx="1512">
                  <c:v>1439</c:v>
                </c:pt>
                <c:pt idx="1513">
                  <c:v>2006</c:v>
                </c:pt>
                <c:pt idx="1514">
                  <c:v>3482</c:v>
                </c:pt>
                <c:pt idx="1515">
                  <c:v>8273</c:v>
                </c:pt>
                <c:pt idx="1516">
                  <c:v>591</c:v>
                </c:pt>
                <c:pt idx="1517">
                  <c:v>952</c:v>
                </c:pt>
                <c:pt idx="1518">
                  <c:v>1690</c:v>
                </c:pt>
                <c:pt idx="1519">
                  <c:v>794</c:v>
                </c:pt>
                <c:pt idx="1520">
                  <c:v>1444</c:v>
                </c:pt>
                <c:pt idx="1521">
                  <c:v>3284</c:v>
                </c:pt>
                <c:pt idx="1522">
                  <c:v>1861</c:v>
                </c:pt>
                <c:pt idx="1523">
                  <c:v>3046</c:v>
                </c:pt>
                <c:pt idx="1524">
                  <c:v>3414</c:v>
                </c:pt>
                <c:pt idx="1525">
                  <c:v>3164</c:v>
                </c:pt>
                <c:pt idx="1526">
                  <c:v>1836</c:v>
                </c:pt>
                <c:pt idx="1527">
                  <c:v>2472</c:v>
                </c:pt>
                <c:pt idx="1528">
                  <c:v>3023</c:v>
                </c:pt>
                <c:pt idx="1529">
                  <c:v>2914</c:v>
                </c:pt>
                <c:pt idx="1530">
                  <c:v>2384</c:v>
                </c:pt>
                <c:pt idx="1531">
                  <c:v>1245</c:v>
                </c:pt>
                <c:pt idx="1532">
                  <c:v>2873</c:v>
                </c:pt>
                <c:pt idx="1533">
                  <c:v>2573</c:v>
                </c:pt>
                <c:pt idx="1534">
                  <c:v>3627</c:v>
                </c:pt>
                <c:pt idx="1535">
                  <c:v>2813</c:v>
                </c:pt>
                <c:pt idx="1536">
                  <c:v>807</c:v>
                </c:pt>
                <c:pt idx="1537">
                  <c:v>5309</c:v>
                </c:pt>
                <c:pt idx="1538">
                  <c:v>3552</c:v>
                </c:pt>
                <c:pt idx="1539">
                  <c:v>198519</c:v>
                </c:pt>
                <c:pt idx="1540">
                  <c:v>1200</c:v>
                </c:pt>
                <c:pt idx="1541">
                  <c:v>68015</c:v>
                </c:pt>
                <c:pt idx="1542">
                  <c:v>296229</c:v>
                </c:pt>
                <c:pt idx="1543">
                  <c:v>16172</c:v>
                </c:pt>
                <c:pt idx="1544">
                  <c:v>44749</c:v>
                </c:pt>
                <c:pt idx="1545">
                  <c:v>6767</c:v>
                </c:pt>
                <c:pt idx="1546">
                  <c:v>950</c:v>
                </c:pt>
                <c:pt idx="1547">
                  <c:v>20618</c:v>
                </c:pt>
                <c:pt idx="1548">
                  <c:v>257</c:v>
                </c:pt>
                <c:pt idx="1549">
                  <c:v>1057</c:v>
                </c:pt>
                <c:pt idx="1550">
                  <c:v>14611</c:v>
                </c:pt>
                <c:pt idx="1551">
                  <c:v>0</c:v>
                </c:pt>
                <c:pt idx="1552">
                  <c:v>485</c:v>
                </c:pt>
                <c:pt idx="1553">
                  <c:v>3324</c:v>
                </c:pt>
                <c:pt idx="1554">
                  <c:v>3245</c:v>
                </c:pt>
                <c:pt idx="1555">
                  <c:v>509</c:v>
                </c:pt>
                <c:pt idx="1556">
                  <c:v>3446</c:v>
                </c:pt>
                <c:pt idx="1557">
                  <c:v>1756</c:v>
                </c:pt>
                <c:pt idx="1558">
                  <c:v>1645</c:v>
                </c:pt>
                <c:pt idx="1559">
                  <c:v>1104</c:v>
                </c:pt>
                <c:pt idx="1560">
                  <c:v>1346</c:v>
                </c:pt>
                <c:pt idx="1561">
                  <c:v>1475</c:v>
                </c:pt>
                <c:pt idx="1562">
                  <c:v>795</c:v>
                </c:pt>
                <c:pt idx="1563">
                  <c:v>109</c:v>
                </c:pt>
                <c:pt idx="1564">
                  <c:v>4872</c:v>
                </c:pt>
                <c:pt idx="1565">
                  <c:v>3647</c:v>
                </c:pt>
                <c:pt idx="1566">
                  <c:v>1904</c:v>
                </c:pt>
                <c:pt idx="1567">
                  <c:v>2372</c:v>
                </c:pt>
                <c:pt idx="1568">
                  <c:v>4865</c:v>
                </c:pt>
                <c:pt idx="1569">
                  <c:v>434</c:v>
                </c:pt>
                <c:pt idx="1570">
                  <c:v>930</c:v>
                </c:pt>
                <c:pt idx="1571">
                  <c:v>7582</c:v>
                </c:pt>
                <c:pt idx="1572">
                  <c:v>1559</c:v>
                </c:pt>
                <c:pt idx="1573">
                  <c:v>2994</c:v>
                </c:pt>
                <c:pt idx="1574">
                  <c:v>1870</c:v>
                </c:pt>
                <c:pt idx="1575">
                  <c:v>1234</c:v>
                </c:pt>
                <c:pt idx="1576">
                  <c:v>2686</c:v>
                </c:pt>
                <c:pt idx="1577">
                  <c:v>3829</c:v>
                </c:pt>
                <c:pt idx="1578">
                  <c:v>10449</c:v>
                </c:pt>
                <c:pt idx="1579">
                  <c:v>250</c:v>
                </c:pt>
                <c:pt idx="1580">
                  <c:v>168</c:v>
                </c:pt>
                <c:pt idx="1581">
                  <c:v>89</c:v>
                </c:pt>
                <c:pt idx="1582">
                  <c:v>273</c:v>
                </c:pt>
                <c:pt idx="1583">
                  <c:v>438</c:v>
                </c:pt>
                <c:pt idx="1584">
                  <c:v>347</c:v>
                </c:pt>
                <c:pt idx="1585">
                  <c:v>257</c:v>
                </c:pt>
                <c:pt idx="1586">
                  <c:v>194</c:v>
                </c:pt>
                <c:pt idx="1587">
                  <c:v>392</c:v>
                </c:pt>
                <c:pt idx="1588">
                  <c:v>287</c:v>
                </c:pt>
                <c:pt idx="1589">
                  <c:v>576</c:v>
                </c:pt>
                <c:pt idx="1590">
                  <c:v>274</c:v>
                </c:pt>
                <c:pt idx="1591">
                  <c:v>260</c:v>
                </c:pt>
                <c:pt idx="1592">
                  <c:v>214</c:v>
                </c:pt>
                <c:pt idx="1593">
                  <c:v>323</c:v>
                </c:pt>
                <c:pt idx="1594">
                  <c:v>540</c:v>
                </c:pt>
                <c:pt idx="1595">
                  <c:v>459</c:v>
                </c:pt>
                <c:pt idx="1596">
                  <c:v>16304</c:v>
                </c:pt>
                <c:pt idx="1597">
                  <c:v>4071</c:v>
                </c:pt>
                <c:pt idx="1598">
                  <c:v>63</c:v>
                </c:pt>
                <c:pt idx="1599">
                  <c:v>7870</c:v>
                </c:pt>
                <c:pt idx="1600">
                  <c:v>13984</c:v>
                </c:pt>
                <c:pt idx="1601">
                  <c:v>926</c:v>
                </c:pt>
                <c:pt idx="1602">
                  <c:v>2976</c:v>
                </c:pt>
                <c:pt idx="1603">
                  <c:v>9928</c:v>
                </c:pt>
                <c:pt idx="1604">
                  <c:v>4421</c:v>
                </c:pt>
                <c:pt idx="1605">
                  <c:v>2373</c:v>
                </c:pt>
                <c:pt idx="1606">
                  <c:v>85</c:v>
                </c:pt>
                <c:pt idx="1607">
                  <c:v>23910</c:v>
                </c:pt>
                <c:pt idx="1608">
                  <c:v>6017</c:v>
                </c:pt>
                <c:pt idx="1609">
                  <c:v>701</c:v>
                </c:pt>
                <c:pt idx="1610">
                  <c:v>182</c:v>
                </c:pt>
                <c:pt idx="1611">
                  <c:v>1431</c:v>
                </c:pt>
                <c:pt idx="1612">
                  <c:v>523</c:v>
                </c:pt>
                <c:pt idx="1613">
                  <c:v>279</c:v>
                </c:pt>
                <c:pt idx="1614">
                  <c:v>16536</c:v>
                </c:pt>
                <c:pt idx="1615">
                  <c:v>1807</c:v>
                </c:pt>
                <c:pt idx="1616">
                  <c:v>1547</c:v>
                </c:pt>
                <c:pt idx="1617">
                  <c:v>1736</c:v>
                </c:pt>
                <c:pt idx="1618">
                  <c:v>1041</c:v>
                </c:pt>
                <c:pt idx="1619">
                  <c:v>977</c:v>
                </c:pt>
                <c:pt idx="1620">
                  <c:v>17627</c:v>
                </c:pt>
                <c:pt idx="1621">
                  <c:v>1804</c:v>
                </c:pt>
                <c:pt idx="1622">
                  <c:v>663</c:v>
                </c:pt>
                <c:pt idx="1623">
                  <c:v>1884</c:v>
                </c:pt>
                <c:pt idx="1624">
                  <c:v>477</c:v>
                </c:pt>
                <c:pt idx="1625">
                  <c:v>13298</c:v>
                </c:pt>
                <c:pt idx="1626">
                  <c:v>1660</c:v>
                </c:pt>
                <c:pt idx="1627">
                  <c:v>3020</c:v>
                </c:pt>
                <c:pt idx="1628">
                  <c:v>12433</c:v>
                </c:pt>
                <c:pt idx="1629">
                  <c:v>241</c:v>
                </c:pt>
                <c:pt idx="1630">
                  <c:v>727</c:v>
                </c:pt>
                <c:pt idx="1631">
                  <c:v>217</c:v>
                </c:pt>
                <c:pt idx="1632">
                  <c:v>234</c:v>
                </c:pt>
                <c:pt idx="1633">
                  <c:v>372</c:v>
                </c:pt>
                <c:pt idx="1634">
                  <c:v>61</c:v>
                </c:pt>
                <c:pt idx="1635">
                  <c:v>69</c:v>
                </c:pt>
                <c:pt idx="1636">
                  <c:v>52</c:v>
                </c:pt>
                <c:pt idx="1637">
                  <c:v>86</c:v>
                </c:pt>
                <c:pt idx="1638">
                  <c:v>87</c:v>
                </c:pt>
                <c:pt idx="1639">
                  <c:v>2406</c:v>
                </c:pt>
                <c:pt idx="1640">
                  <c:v>4109</c:v>
                </c:pt>
                <c:pt idx="1641">
                  <c:v>3776</c:v>
                </c:pt>
                <c:pt idx="1642">
                  <c:v>1526</c:v>
                </c:pt>
                <c:pt idx="1643">
                  <c:v>1122</c:v>
                </c:pt>
                <c:pt idx="1644">
                  <c:v>226</c:v>
                </c:pt>
                <c:pt idx="1645">
                  <c:v>159239</c:v>
                </c:pt>
                <c:pt idx="1646">
                  <c:v>488</c:v>
                </c:pt>
                <c:pt idx="1647">
                  <c:v>1033</c:v>
                </c:pt>
                <c:pt idx="1648">
                  <c:v>1126</c:v>
                </c:pt>
                <c:pt idx="1649">
                  <c:v>33991</c:v>
                </c:pt>
                <c:pt idx="1650">
                  <c:v>432</c:v>
                </c:pt>
                <c:pt idx="1651">
                  <c:v>1632</c:v>
                </c:pt>
                <c:pt idx="1652">
                  <c:v>3771</c:v>
                </c:pt>
                <c:pt idx="1653">
                  <c:v>12253</c:v>
                </c:pt>
                <c:pt idx="1654">
                  <c:v>48657</c:v>
                </c:pt>
                <c:pt idx="1655">
                  <c:v>13240</c:v>
                </c:pt>
                <c:pt idx="1656">
                  <c:v>4364</c:v>
                </c:pt>
                <c:pt idx="1657">
                  <c:v>718</c:v>
                </c:pt>
                <c:pt idx="1658">
                  <c:v>440</c:v>
                </c:pt>
                <c:pt idx="1659">
                  <c:v>6106</c:v>
                </c:pt>
                <c:pt idx="1660">
                  <c:v>48</c:v>
                </c:pt>
                <c:pt idx="1661">
                  <c:v>627</c:v>
                </c:pt>
                <c:pt idx="1662">
                  <c:v>4789</c:v>
                </c:pt>
                <c:pt idx="1663">
                  <c:v>5936</c:v>
                </c:pt>
                <c:pt idx="1664">
                  <c:v>359</c:v>
                </c:pt>
                <c:pt idx="1665">
                  <c:v>1116</c:v>
                </c:pt>
                <c:pt idx="1666">
                  <c:v>78</c:v>
                </c:pt>
                <c:pt idx="1667">
                  <c:v>1188</c:v>
                </c:pt>
                <c:pt idx="1668">
                  <c:v>1147</c:v>
                </c:pt>
                <c:pt idx="1669">
                  <c:v>1888</c:v>
                </c:pt>
                <c:pt idx="1670">
                  <c:v>1175</c:v>
                </c:pt>
                <c:pt idx="1671">
                  <c:v>0</c:v>
                </c:pt>
                <c:pt idx="1672">
                  <c:v>56</c:v>
                </c:pt>
                <c:pt idx="1673">
                  <c:v>0</c:v>
                </c:pt>
                <c:pt idx="1674">
                  <c:v>1880</c:v>
                </c:pt>
                <c:pt idx="1675">
                  <c:v>185</c:v>
                </c:pt>
                <c:pt idx="1676">
                  <c:v>0</c:v>
                </c:pt>
                <c:pt idx="1677">
                  <c:v>0</c:v>
                </c:pt>
                <c:pt idx="1678">
                  <c:v>337</c:v>
                </c:pt>
                <c:pt idx="1679">
                  <c:v>90</c:v>
                </c:pt>
                <c:pt idx="1680">
                  <c:v>439</c:v>
                </c:pt>
                <c:pt idx="1681">
                  <c:v>162</c:v>
                </c:pt>
                <c:pt idx="1682">
                  <c:v>68</c:v>
                </c:pt>
                <c:pt idx="1683">
                  <c:v>355</c:v>
                </c:pt>
                <c:pt idx="1684">
                  <c:v>671</c:v>
                </c:pt>
                <c:pt idx="1685">
                  <c:v>471</c:v>
                </c:pt>
                <c:pt idx="1686">
                  <c:v>939</c:v>
                </c:pt>
                <c:pt idx="1687">
                  <c:v>1356</c:v>
                </c:pt>
                <c:pt idx="1688">
                  <c:v>5255</c:v>
                </c:pt>
                <c:pt idx="1689">
                  <c:v>408</c:v>
                </c:pt>
                <c:pt idx="1690">
                  <c:v>1296</c:v>
                </c:pt>
                <c:pt idx="1691">
                  <c:v>9814</c:v>
                </c:pt>
                <c:pt idx="1692">
                  <c:v>185</c:v>
                </c:pt>
                <c:pt idx="1693">
                  <c:v>75</c:v>
                </c:pt>
                <c:pt idx="1694">
                  <c:v>18575</c:v>
                </c:pt>
                <c:pt idx="1695">
                  <c:v>13134</c:v>
                </c:pt>
                <c:pt idx="1696">
                  <c:v>474</c:v>
                </c:pt>
                <c:pt idx="1697">
                  <c:v>228</c:v>
                </c:pt>
                <c:pt idx="1698">
                  <c:v>355</c:v>
                </c:pt>
                <c:pt idx="1699">
                  <c:v>13218</c:v>
                </c:pt>
                <c:pt idx="1700">
                  <c:v>25127</c:v>
                </c:pt>
                <c:pt idx="1701">
                  <c:v>2871</c:v>
                </c:pt>
                <c:pt idx="1702">
                  <c:v>1530</c:v>
                </c:pt>
                <c:pt idx="1703">
                  <c:v>101</c:v>
                </c:pt>
                <c:pt idx="1704">
                  <c:v>94</c:v>
                </c:pt>
                <c:pt idx="1705">
                  <c:v>131</c:v>
                </c:pt>
                <c:pt idx="1706">
                  <c:v>31</c:v>
                </c:pt>
                <c:pt idx="1707">
                  <c:v>16</c:v>
                </c:pt>
                <c:pt idx="1708">
                  <c:v>2189</c:v>
                </c:pt>
                <c:pt idx="1709">
                  <c:v>4254</c:v>
                </c:pt>
                <c:pt idx="1710">
                  <c:v>132</c:v>
                </c:pt>
                <c:pt idx="1711">
                  <c:v>327</c:v>
                </c:pt>
                <c:pt idx="1712">
                  <c:v>650</c:v>
                </c:pt>
                <c:pt idx="1713">
                  <c:v>351</c:v>
                </c:pt>
                <c:pt idx="1714">
                  <c:v>3176</c:v>
                </c:pt>
                <c:pt idx="1715">
                  <c:v>8912</c:v>
                </c:pt>
                <c:pt idx="1716">
                  <c:v>908</c:v>
                </c:pt>
                <c:pt idx="1717">
                  <c:v>27258</c:v>
                </c:pt>
                <c:pt idx="1718">
                  <c:v>5282</c:v>
                </c:pt>
                <c:pt idx="1719">
                  <c:v>3505</c:v>
                </c:pt>
                <c:pt idx="1720">
                  <c:v>3033</c:v>
                </c:pt>
                <c:pt idx="1721">
                  <c:v>24081</c:v>
                </c:pt>
                <c:pt idx="1722">
                  <c:v>2078</c:v>
                </c:pt>
                <c:pt idx="1723">
                  <c:v>3373</c:v>
                </c:pt>
                <c:pt idx="1724">
                  <c:v>892</c:v>
                </c:pt>
                <c:pt idx="1725">
                  <c:v>2754</c:v>
                </c:pt>
                <c:pt idx="1726">
                  <c:v>15882</c:v>
                </c:pt>
                <c:pt idx="1727">
                  <c:v>6952</c:v>
                </c:pt>
                <c:pt idx="1728">
                  <c:v>13813</c:v>
                </c:pt>
                <c:pt idx="1729">
                  <c:v>80093</c:v>
                </c:pt>
                <c:pt idx="1730">
                  <c:v>419</c:v>
                </c:pt>
                <c:pt idx="1731">
                  <c:v>1175</c:v>
                </c:pt>
                <c:pt idx="1732">
                  <c:v>559</c:v>
                </c:pt>
                <c:pt idx="1733">
                  <c:v>20684</c:v>
                </c:pt>
                <c:pt idx="1734">
                  <c:v>9928</c:v>
                </c:pt>
                <c:pt idx="1735">
                  <c:v>9659</c:v>
                </c:pt>
                <c:pt idx="1736">
                  <c:v>2495</c:v>
                </c:pt>
                <c:pt idx="1737">
                  <c:v>5897</c:v>
                </c:pt>
                <c:pt idx="1738">
                  <c:v>4384</c:v>
                </c:pt>
                <c:pt idx="1739">
                  <c:v>4677</c:v>
                </c:pt>
                <c:pt idx="1740">
                  <c:v>3870</c:v>
                </c:pt>
                <c:pt idx="1741">
                  <c:v>14620</c:v>
                </c:pt>
                <c:pt idx="1742">
                  <c:v>3398</c:v>
                </c:pt>
                <c:pt idx="1743">
                  <c:v>4018</c:v>
                </c:pt>
                <c:pt idx="1744">
                  <c:v>4151</c:v>
                </c:pt>
                <c:pt idx="1745">
                  <c:v>3728</c:v>
                </c:pt>
                <c:pt idx="1746">
                  <c:v>6204</c:v>
                </c:pt>
                <c:pt idx="1747">
                  <c:v>4199</c:v>
                </c:pt>
                <c:pt idx="1748">
                  <c:v>12193</c:v>
                </c:pt>
                <c:pt idx="1749">
                  <c:v>2847</c:v>
                </c:pt>
                <c:pt idx="1750">
                  <c:v>5258</c:v>
                </c:pt>
                <c:pt idx="1751">
                  <c:v>3946</c:v>
                </c:pt>
                <c:pt idx="1752">
                  <c:v>4078</c:v>
                </c:pt>
                <c:pt idx="1753">
                  <c:v>2491</c:v>
                </c:pt>
                <c:pt idx="1754">
                  <c:v>3873</c:v>
                </c:pt>
                <c:pt idx="1755">
                  <c:v>5219</c:v>
                </c:pt>
                <c:pt idx="1756">
                  <c:v>7428</c:v>
                </c:pt>
                <c:pt idx="1757">
                  <c:v>8669</c:v>
                </c:pt>
                <c:pt idx="1758">
                  <c:v>62</c:v>
                </c:pt>
                <c:pt idx="1759">
                  <c:v>152</c:v>
                </c:pt>
                <c:pt idx="1760">
                  <c:v>877</c:v>
                </c:pt>
                <c:pt idx="1761">
                  <c:v>1514</c:v>
                </c:pt>
                <c:pt idx="1762">
                  <c:v>1105</c:v>
                </c:pt>
                <c:pt idx="1763">
                  <c:v>1681</c:v>
                </c:pt>
                <c:pt idx="1764">
                  <c:v>1052</c:v>
                </c:pt>
                <c:pt idx="1765">
                  <c:v>1023</c:v>
                </c:pt>
                <c:pt idx="1766">
                  <c:v>1134</c:v>
                </c:pt>
                <c:pt idx="1767">
                  <c:v>1049</c:v>
                </c:pt>
                <c:pt idx="1768">
                  <c:v>1409</c:v>
                </c:pt>
                <c:pt idx="1769">
                  <c:v>887</c:v>
                </c:pt>
                <c:pt idx="1770">
                  <c:v>719</c:v>
                </c:pt>
                <c:pt idx="1771">
                  <c:v>861</c:v>
                </c:pt>
                <c:pt idx="1772">
                  <c:v>903</c:v>
                </c:pt>
                <c:pt idx="1773">
                  <c:v>648</c:v>
                </c:pt>
                <c:pt idx="1774">
                  <c:v>691</c:v>
                </c:pt>
                <c:pt idx="1775">
                  <c:v>1550</c:v>
                </c:pt>
                <c:pt idx="1776">
                  <c:v>751</c:v>
                </c:pt>
                <c:pt idx="1777">
                  <c:v>1323</c:v>
                </c:pt>
                <c:pt idx="1778">
                  <c:v>2391</c:v>
                </c:pt>
                <c:pt idx="1779">
                  <c:v>1629</c:v>
                </c:pt>
                <c:pt idx="1780">
                  <c:v>962</c:v>
                </c:pt>
                <c:pt idx="1781">
                  <c:v>602</c:v>
                </c:pt>
                <c:pt idx="1782">
                  <c:v>465</c:v>
                </c:pt>
                <c:pt idx="1783">
                  <c:v>326</c:v>
                </c:pt>
                <c:pt idx="1784">
                  <c:v>52</c:v>
                </c:pt>
                <c:pt idx="1785">
                  <c:v>3610</c:v>
                </c:pt>
                <c:pt idx="1786">
                  <c:v>4815</c:v>
                </c:pt>
                <c:pt idx="1787">
                  <c:v>2802</c:v>
                </c:pt>
                <c:pt idx="1788">
                  <c:v>4243</c:v>
                </c:pt>
                <c:pt idx="1789">
                  <c:v>3184</c:v>
                </c:pt>
                <c:pt idx="1790">
                  <c:v>13685</c:v>
                </c:pt>
                <c:pt idx="1791">
                  <c:v>532</c:v>
                </c:pt>
                <c:pt idx="1792">
                  <c:v>919</c:v>
                </c:pt>
                <c:pt idx="1793">
                  <c:v>262</c:v>
                </c:pt>
                <c:pt idx="1794">
                  <c:v>37</c:v>
                </c:pt>
                <c:pt idx="1795">
                  <c:v>2655</c:v>
                </c:pt>
                <c:pt idx="1796">
                  <c:v>2405</c:v>
                </c:pt>
                <c:pt idx="1797">
                  <c:v>964</c:v>
                </c:pt>
                <c:pt idx="1798">
                  <c:v>178</c:v>
                </c:pt>
                <c:pt idx="1799">
                  <c:v>9152</c:v>
                </c:pt>
                <c:pt idx="1800">
                  <c:v>444</c:v>
                </c:pt>
                <c:pt idx="1801">
                  <c:v>4510</c:v>
                </c:pt>
                <c:pt idx="1802">
                  <c:v>7187</c:v>
                </c:pt>
                <c:pt idx="1803">
                  <c:v>1743</c:v>
                </c:pt>
                <c:pt idx="1804">
                  <c:v>974</c:v>
                </c:pt>
                <c:pt idx="1805">
                  <c:v>7746</c:v>
                </c:pt>
                <c:pt idx="1806">
                  <c:v>8307</c:v>
                </c:pt>
                <c:pt idx="1807">
                  <c:v>6011</c:v>
                </c:pt>
                <c:pt idx="1808">
                  <c:v>7296</c:v>
                </c:pt>
                <c:pt idx="1809">
                  <c:v>70406</c:v>
                </c:pt>
                <c:pt idx="1810">
                  <c:v>48259</c:v>
                </c:pt>
                <c:pt idx="1811">
                  <c:v>3508</c:v>
                </c:pt>
                <c:pt idx="1812">
                  <c:v>77531</c:v>
                </c:pt>
                <c:pt idx="1813">
                  <c:v>2806</c:v>
                </c:pt>
                <c:pt idx="1814">
                  <c:v>3186</c:v>
                </c:pt>
                <c:pt idx="1815">
                  <c:v>4711</c:v>
                </c:pt>
                <c:pt idx="1816">
                  <c:v>5415</c:v>
                </c:pt>
                <c:pt idx="1817">
                  <c:v>2363</c:v>
                </c:pt>
                <c:pt idx="1818">
                  <c:v>5951</c:v>
                </c:pt>
                <c:pt idx="1819">
                  <c:v>4366</c:v>
                </c:pt>
                <c:pt idx="1820">
                  <c:v>54285</c:v>
                </c:pt>
                <c:pt idx="1821">
                  <c:v>415268</c:v>
                </c:pt>
                <c:pt idx="1822">
                  <c:v>362130</c:v>
                </c:pt>
                <c:pt idx="1823">
                  <c:v>25657</c:v>
                </c:pt>
                <c:pt idx="1824">
                  <c:v>3660</c:v>
                </c:pt>
                <c:pt idx="1825">
                  <c:v>2902</c:v>
                </c:pt>
                <c:pt idx="1826">
                  <c:v>7218</c:v>
                </c:pt>
                <c:pt idx="1827">
                  <c:v>6444</c:v>
                </c:pt>
                <c:pt idx="1828">
                  <c:v>93</c:v>
                </c:pt>
                <c:pt idx="1829">
                  <c:v>1399</c:v>
                </c:pt>
                <c:pt idx="1830">
                  <c:v>49506</c:v>
                </c:pt>
                <c:pt idx="1831">
                  <c:v>1591</c:v>
                </c:pt>
                <c:pt idx="1832">
                  <c:v>12458</c:v>
                </c:pt>
                <c:pt idx="1833">
                  <c:v>737</c:v>
                </c:pt>
                <c:pt idx="1834">
                  <c:v>7302</c:v>
                </c:pt>
                <c:pt idx="1835">
                  <c:v>5081</c:v>
                </c:pt>
                <c:pt idx="1836">
                  <c:v>2157</c:v>
                </c:pt>
                <c:pt idx="1837">
                  <c:v>7240</c:v>
                </c:pt>
                <c:pt idx="1838">
                  <c:v>9188</c:v>
                </c:pt>
                <c:pt idx="1839">
                  <c:v>878</c:v>
                </c:pt>
                <c:pt idx="1840">
                  <c:v>1490</c:v>
                </c:pt>
                <c:pt idx="1841">
                  <c:v>3571</c:v>
                </c:pt>
                <c:pt idx="1842">
                  <c:v>1724</c:v>
                </c:pt>
                <c:pt idx="1843">
                  <c:v>1163</c:v>
                </c:pt>
                <c:pt idx="1844">
                  <c:v>544</c:v>
                </c:pt>
                <c:pt idx="1845">
                  <c:v>2717</c:v>
                </c:pt>
                <c:pt idx="1846">
                  <c:v>2163</c:v>
                </c:pt>
                <c:pt idx="1847">
                  <c:v>1718</c:v>
                </c:pt>
                <c:pt idx="1848">
                  <c:v>94</c:v>
                </c:pt>
                <c:pt idx="1849">
                  <c:v>173</c:v>
                </c:pt>
                <c:pt idx="1850">
                  <c:v>191</c:v>
                </c:pt>
                <c:pt idx="1851">
                  <c:v>161</c:v>
                </c:pt>
                <c:pt idx="1852">
                  <c:v>375</c:v>
                </c:pt>
                <c:pt idx="1853">
                  <c:v>294</c:v>
                </c:pt>
                <c:pt idx="1854">
                  <c:v>12397</c:v>
                </c:pt>
                <c:pt idx="1855">
                  <c:v>14520</c:v>
                </c:pt>
                <c:pt idx="1856">
                  <c:v>5093</c:v>
                </c:pt>
                <c:pt idx="1857">
                  <c:v>7012</c:v>
                </c:pt>
                <c:pt idx="1858">
                  <c:v>3500</c:v>
                </c:pt>
                <c:pt idx="1859">
                  <c:v>1752</c:v>
                </c:pt>
                <c:pt idx="1860">
                  <c:v>4513</c:v>
                </c:pt>
                <c:pt idx="1861">
                  <c:v>1507</c:v>
                </c:pt>
                <c:pt idx="1862">
                  <c:v>3730</c:v>
                </c:pt>
                <c:pt idx="1863">
                  <c:v>1390</c:v>
                </c:pt>
                <c:pt idx="1864">
                  <c:v>888</c:v>
                </c:pt>
                <c:pt idx="1865">
                  <c:v>947</c:v>
                </c:pt>
                <c:pt idx="1866">
                  <c:v>44210</c:v>
                </c:pt>
                <c:pt idx="1867">
                  <c:v>31306</c:v>
                </c:pt>
                <c:pt idx="1868">
                  <c:v>20745</c:v>
                </c:pt>
                <c:pt idx="1869">
                  <c:v>95</c:v>
                </c:pt>
                <c:pt idx="1870">
                  <c:v>1301</c:v>
                </c:pt>
                <c:pt idx="1871">
                  <c:v>59564</c:v>
                </c:pt>
                <c:pt idx="1872">
                  <c:v>2713</c:v>
                </c:pt>
                <c:pt idx="1873">
                  <c:v>81483</c:v>
                </c:pt>
                <c:pt idx="1874">
                  <c:v>19546</c:v>
                </c:pt>
                <c:pt idx="1875">
                  <c:v>512</c:v>
                </c:pt>
                <c:pt idx="1876">
                  <c:v>1558</c:v>
                </c:pt>
                <c:pt idx="1877">
                  <c:v>842</c:v>
                </c:pt>
                <c:pt idx="1878">
                  <c:v>114</c:v>
                </c:pt>
                <c:pt idx="1879">
                  <c:v>1272</c:v>
                </c:pt>
                <c:pt idx="1880">
                  <c:v>0</c:v>
                </c:pt>
                <c:pt idx="1881">
                  <c:v>912</c:v>
                </c:pt>
                <c:pt idx="1882">
                  <c:v>462</c:v>
                </c:pt>
                <c:pt idx="1883">
                  <c:v>635</c:v>
                </c:pt>
                <c:pt idx="1884">
                  <c:v>251</c:v>
                </c:pt>
                <c:pt idx="1885">
                  <c:v>1923</c:v>
                </c:pt>
                <c:pt idx="1886">
                  <c:v>11884</c:v>
                </c:pt>
                <c:pt idx="1887">
                  <c:v>46519</c:v>
                </c:pt>
                <c:pt idx="1888">
                  <c:v>10004</c:v>
                </c:pt>
                <c:pt idx="1889">
                  <c:v>19667</c:v>
                </c:pt>
                <c:pt idx="1890">
                  <c:v>651</c:v>
                </c:pt>
                <c:pt idx="1891">
                  <c:v>1520</c:v>
                </c:pt>
                <c:pt idx="1892">
                  <c:v>1188</c:v>
                </c:pt>
                <c:pt idx="1893">
                  <c:v>913</c:v>
                </c:pt>
                <c:pt idx="1894">
                  <c:v>691</c:v>
                </c:pt>
                <c:pt idx="1895">
                  <c:v>911</c:v>
                </c:pt>
                <c:pt idx="1896">
                  <c:v>641</c:v>
                </c:pt>
                <c:pt idx="1897">
                  <c:v>777</c:v>
                </c:pt>
                <c:pt idx="1898">
                  <c:v>490</c:v>
                </c:pt>
                <c:pt idx="1899">
                  <c:v>526</c:v>
                </c:pt>
                <c:pt idx="1900">
                  <c:v>1509</c:v>
                </c:pt>
                <c:pt idx="1901">
                  <c:v>1354</c:v>
                </c:pt>
                <c:pt idx="1902">
                  <c:v>231</c:v>
                </c:pt>
                <c:pt idx="1903">
                  <c:v>1023</c:v>
                </c:pt>
                <c:pt idx="1904">
                  <c:v>1503</c:v>
                </c:pt>
                <c:pt idx="1905">
                  <c:v>5609</c:v>
                </c:pt>
                <c:pt idx="1906">
                  <c:v>194</c:v>
                </c:pt>
                <c:pt idx="1907">
                  <c:v>152</c:v>
                </c:pt>
                <c:pt idx="1908">
                  <c:v>78</c:v>
                </c:pt>
                <c:pt idx="1909">
                  <c:v>635</c:v>
                </c:pt>
                <c:pt idx="1910">
                  <c:v>102</c:v>
                </c:pt>
                <c:pt idx="1911">
                  <c:v>62</c:v>
                </c:pt>
                <c:pt idx="1912">
                  <c:v>103</c:v>
                </c:pt>
                <c:pt idx="1913">
                  <c:v>94</c:v>
                </c:pt>
                <c:pt idx="1914">
                  <c:v>75</c:v>
                </c:pt>
                <c:pt idx="1915">
                  <c:v>38</c:v>
                </c:pt>
                <c:pt idx="1916">
                  <c:v>17</c:v>
                </c:pt>
                <c:pt idx="1917">
                  <c:v>10370</c:v>
                </c:pt>
                <c:pt idx="1918">
                  <c:v>1906</c:v>
                </c:pt>
                <c:pt idx="1919">
                  <c:v>860</c:v>
                </c:pt>
                <c:pt idx="1920">
                  <c:v>2255</c:v>
                </c:pt>
                <c:pt idx="1921">
                  <c:v>5788</c:v>
                </c:pt>
                <c:pt idx="1922">
                  <c:v>74424</c:v>
                </c:pt>
                <c:pt idx="1923">
                  <c:v>1863</c:v>
                </c:pt>
                <c:pt idx="1924">
                  <c:v>3771</c:v>
                </c:pt>
                <c:pt idx="1925">
                  <c:v>11615</c:v>
                </c:pt>
                <c:pt idx="1926">
                  <c:v>22701</c:v>
                </c:pt>
                <c:pt idx="1927">
                  <c:v>3281</c:v>
                </c:pt>
                <c:pt idx="1928">
                  <c:v>6330</c:v>
                </c:pt>
                <c:pt idx="1929">
                  <c:v>1196</c:v>
                </c:pt>
                <c:pt idx="1930">
                  <c:v>37983</c:v>
                </c:pt>
                <c:pt idx="1931">
                  <c:v>5268</c:v>
                </c:pt>
                <c:pt idx="1932">
                  <c:v>7665</c:v>
                </c:pt>
                <c:pt idx="1933">
                  <c:v>56305</c:v>
                </c:pt>
                <c:pt idx="1934">
                  <c:v>528175</c:v>
                </c:pt>
                <c:pt idx="1935">
                  <c:v>4838</c:v>
                </c:pt>
                <c:pt idx="1936">
                  <c:v>127078</c:v>
                </c:pt>
                <c:pt idx="1937">
                  <c:v>22986</c:v>
                </c:pt>
                <c:pt idx="1938">
                  <c:v>1460</c:v>
                </c:pt>
                <c:pt idx="1939">
                  <c:v>2833</c:v>
                </c:pt>
                <c:pt idx="1940">
                  <c:v>1642</c:v>
                </c:pt>
                <c:pt idx="1941">
                  <c:v>1328</c:v>
                </c:pt>
                <c:pt idx="1942">
                  <c:v>1506</c:v>
                </c:pt>
                <c:pt idx="1943">
                  <c:v>6583</c:v>
                </c:pt>
                <c:pt idx="1944">
                  <c:v>11804</c:v>
                </c:pt>
                <c:pt idx="1945">
                  <c:v>14</c:v>
                </c:pt>
                <c:pt idx="1946">
                  <c:v>1430</c:v>
                </c:pt>
                <c:pt idx="1947">
                  <c:v>2015</c:v>
                </c:pt>
                <c:pt idx="1948">
                  <c:v>1180</c:v>
                </c:pt>
                <c:pt idx="1949">
                  <c:v>718</c:v>
                </c:pt>
                <c:pt idx="1950">
                  <c:v>772</c:v>
                </c:pt>
                <c:pt idx="1951">
                  <c:v>681</c:v>
                </c:pt>
                <c:pt idx="1952">
                  <c:v>680</c:v>
                </c:pt>
                <c:pt idx="1953">
                  <c:v>808</c:v>
                </c:pt>
                <c:pt idx="1954">
                  <c:v>684</c:v>
                </c:pt>
                <c:pt idx="1955">
                  <c:v>775</c:v>
                </c:pt>
                <c:pt idx="1956">
                  <c:v>587</c:v>
                </c:pt>
                <c:pt idx="1957">
                  <c:v>925</c:v>
                </c:pt>
                <c:pt idx="1958">
                  <c:v>1107</c:v>
                </c:pt>
                <c:pt idx="1959">
                  <c:v>833</c:v>
                </c:pt>
                <c:pt idx="1960">
                  <c:v>746</c:v>
                </c:pt>
                <c:pt idx="1961">
                  <c:v>844</c:v>
                </c:pt>
                <c:pt idx="1962">
                  <c:v>798</c:v>
                </c:pt>
                <c:pt idx="1963">
                  <c:v>1004</c:v>
                </c:pt>
                <c:pt idx="1964">
                  <c:v>1088</c:v>
                </c:pt>
                <c:pt idx="1965">
                  <c:v>1036</c:v>
                </c:pt>
                <c:pt idx="1966">
                  <c:v>966</c:v>
                </c:pt>
                <c:pt idx="1967">
                  <c:v>1553</c:v>
                </c:pt>
                <c:pt idx="1968">
                  <c:v>1818</c:v>
                </c:pt>
                <c:pt idx="1969">
                  <c:v>1411</c:v>
                </c:pt>
                <c:pt idx="1970">
                  <c:v>1598</c:v>
                </c:pt>
                <c:pt idx="1971">
                  <c:v>1172</c:v>
                </c:pt>
                <c:pt idx="1972">
                  <c:v>1580</c:v>
                </c:pt>
                <c:pt idx="1973">
                  <c:v>1490</c:v>
                </c:pt>
                <c:pt idx="1974">
                  <c:v>1348</c:v>
                </c:pt>
                <c:pt idx="1975">
                  <c:v>1238</c:v>
                </c:pt>
                <c:pt idx="1976">
                  <c:v>1430</c:v>
                </c:pt>
                <c:pt idx="1977">
                  <c:v>1390</c:v>
                </c:pt>
                <c:pt idx="1978">
                  <c:v>1420</c:v>
                </c:pt>
                <c:pt idx="1979">
                  <c:v>980</c:v>
                </c:pt>
                <c:pt idx="1980">
                  <c:v>997</c:v>
                </c:pt>
                <c:pt idx="1981">
                  <c:v>1884</c:v>
                </c:pt>
                <c:pt idx="1982">
                  <c:v>1395</c:v>
                </c:pt>
                <c:pt idx="1983">
                  <c:v>1439</c:v>
                </c:pt>
                <c:pt idx="1984">
                  <c:v>1460</c:v>
                </c:pt>
                <c:pt idx="1985">
                  <c:v>1367</c:v>
                </c:pt>
                <c:pt idx="1986">
                  <c:v>1712</c:v>
                </c:pt>
                <c:pt idx="1987">
                  <c:v>1363</c:v>
                </c:pt>
                <c:pt idx="1988">
                  <c:v>1289</c:v>
                </c:pt>
                <c:pt idx="1989">
                  <c:v>1553</c:v>
                </c:pt>
                <c:pt idx="1990">
                  <c:v>1420</c:v>
                </c:pt>
                <c:pt idx="1991">
                  <c:v>2255</c:v>
                </c:pt>
                <c:pt idx="1992">
                  <c:v>2862</c:v>
                </c:pt>
                <c:pt idx="1993">
                  <c:v>213</c:v>
                </c:pt>
                <c:pt idx="1994">
                  <c:v>208</c:v>
                </c:pt>
                <c:pt idx="1995">
                  <c:v>229</c:v>
                </c:pt>
                <c:pt idx="1996">
                  <c:v>158</c:v>
                </c:pt>
                <c:pt idx="1997">
                  <c:v>286</c:v>
                </c:pt>
                <c:pt idx="1998">
                  <c:v>321</c:v>
                </c:pt>
                <c:pt idx="1999">
                  <c:v>300</c:v>
                </c:pt>
                <c:pt idx="2000">
                  <c:v>317</c:v>
                </c:pt>
                <c:pt idx="2001">
                  <c:v>143</c:v>
                </c:pt>
                <c:pt idx="2002">
                  <c:v>243</c:v>
                </c:pt>
                <c:pt idx="2003">
                  <c:v>192</c:v>
                </c:pt>
                <c:pt idx="2004">
                  <c:v>12256</c:v>
                </c:pt>
                <c:pt idx="2005">
                  <c:v>3114</c:v>
                </c:pt>
                <c:pt idx="2006">
                  <c:v>1682</c:v>
                </c:pt>
                <c:pt idx="2007">
                  <c:v>315111</c:v>
                </c:pt>
                <c:pt idx="2008">
                  <c:v>19162</c:v>
                </c:pt>
                <c:pt idx="2009">
                  <c:v>8666</c:v>
                </c:pt>
                <c:pt idx="2010">
                  <c:v>32381</c:v>
                </c:pt>
                <c:pt idx="2011">
                  <c:v>530146</c:v>
                </c:pt>
                <c:pt idx="2012">
                  <c:v>4339</c:v>
                </c:pt>
                <c:pt idx="2013">
                  <c:v>8804</c:v>
                </c:pt>
                <c:pt idx="2014">
                  <c:v>17564</c:v>
                </c:pt>
                <c:pt idx="2015">
                  <c:v>320346</c:v>
                </c:pt>
                <c:pt idx="2016">
                  <c:v>140386</c:v>
                </c:pt>
                <c:pt idx="2017">
                  <c:v>135170</c:v>
                </c:pt>
                <c:pt idx="2018">
                  <c:v>2007</c:v>
                </c:pt>
                <c:pt idx="2019">
                  <c:v>1458</c:v>
                </c:pt>
                <c:pt idx="2020">
                  <c:v>3501</c:v>
                </c:pt>
                <c:pt idx="2021">
                  <c:v>224</c:v>
                </c:pt>
                <c:pt idx="2022">
                  <c:v>242</c:v>
                </c:pt>
                <c:pt idx="2023">
                  <c:v>518</c:v>
                </c:pt>
                <c:pt idx="2024">
                  <c:v>938</c:v>
                </c:pt>
                <c:pt idx="2025">
                  <c:v>132</c:v>
                </c:pt>
                <c:pt idx="2026">
                  <c:v>306</c:v>
                </c:pt>
                <c:pt idx="2027">
                  <c:v>128</c:v>
                </c:pt>
                <c:pt idx="2028">
                  <c:v>115</c:v>
                </c:pt>
                <c:pt idx="2029">
                  <c:v>119</c:v>
                </c:pt>
                <c:pt idx="2030">
                  <c:v>228</c:v>
                </c:pt>
                <c:pt idx="2031">
                  <c:v>296</c:v>
                </c:pt>
                <c:pt idx="2032">
                  <c:v>329</c:v>
                </c:pt>
                <c:pt idx="2033">
                  <c:v>200</c:v>
                </c:pt>
                <c:pt idx="2034">
                  <c:v>340</c:v>
                </c:pt>
                <c:pt idx="2035">
                  <c:v>350</c:v>
                </c:pt>
                <c:pt idx="2036">
                  <c:v>563</c:v>
                </c:pt>
                <c:pt idx="2037">
                  <c:v>373</c:v>
                </c:pt>
                <c:pt idx="2038">
                  <c:v>703</c:v>
                </c:pt>
                <c:pt idx="2039">
                  <c:v>247</c:v>
                </c:pt>
                <c:pt idx="2040">
                  <c:v>197</c:v>
                </c:pt>
                <c:pt idx="2041">
                  <c:v>145</c:v>
                </c:pt>
                <c:pt idx="2042">
                  <c:v>166</c:v>
                </c:pt>
                <c:pt idx="2043">
                  <c:v>128</c:v>
                </c:pt>
                <c:pt idx="2044">
                  <c:v>204</c:v>
                </c:pt>
                <c:pt idx="2045">
                  <c:v>911</c:v>
                </c:pt>
                <c:pt idx="2046">
                  <c:v>912</c:v>
                </c:pt>
                <c:pt idx="2047">
                  <c:v>938</c:v>
                </c:pt>
                <c:pt idx="2048">
                  <c:v>1142</c:v>
                </c:pt>
                <c:pt idx="2049">
                  <c:v>1685</c:v>
                </c:pt>
                <c:pt idx="2050">
                  <c:v>914</c:v>
                </c:pt>
                <c:pt idx="2051">
                  <c:v>1186</c:v>
                </c:pt>
                <c:pt idx="2052">
                  <c:v>1840</c:v>
                </c:pt>
                <c:pt idx="2053">
                  <c:v>1440</c:v>
                </c:pt>
                <c:pt idx="2054">
                  <c:v>867</c:v>
                </c:pt>
                <c:pt idx="2055">
                  <c:v>1548</c:v>
                </c:pt>
                <c:pt idx="2056">
                  <c:v>1770</c:v>
                </c:pt>
                <c:pt idx="2057">
                  <c:v>702</c:v>
                </c:pt>
                <c:pt idx="2058">
                  <c:v>492</c:v>
                </c:pt>
                <c:pt idx="2059">
                  <c:v>475</c:v>
                </c:pt>
                <c:pt idx="2060">
                  <c:v>465</c:v>
                </c:pt>
                <c:pt idx="2061">
                  <c:v>2414</c:v>
                </c:pt>
                <c:pt idx="2062">
                  <c:v>799</c:v>
                </c:pt>
                <c:pt idx="2063">
                  <c:v>574</c:v>
                </c:pt>
                <c:pt idx="2064">
                  <c:v>330</c:v>
                </c:pt>
                <c:pt idx="2065">
                  <c:v>844</c:v>
                </c:pt>
                <c:pt idx="2066">
                  <c:v>599</c:v>
                </c:pt>
                <c:pt idx="2067">
                  <c:v>302</c:v>
                </c:pt>
                <c:pt idx="2068">
                  <c:v>1179</c:v>
                </c:pt>
                <c:pt idx="2069">
                  <c:v>673</c:v>
                </c:pt>
                <c:pt idx="2070">
                  <c:v>384</c:v>
                </c:pt>
                <c:pt idx="2071">
                  <c:v>827</c:v>
                </c:pt>
                <c:pt idx="2072">
                  <c:v>434</c:v>
                </c:pt>
                <c:pt idx="2073">
                  <c:v>698</c:v>
                </c:pt>
                <c:pt idx="2074">
                  <c:v>371</c:v>
                </c:pt>
                <c:pt idx="2075">
                  <c:v>1265</c:v>
                </c:pt>
                <c:pt idx="2076">
                  <c:v>1062</c:v>
                </c:pt>
                <c:pt idx="2077">
                  <c:v>545</c:v>
                </c:pt>
                <c:pt idx="2078">
                  <c:v>545</c:v>
                </c:pt>
                <c:pt idx="2079">
                  <c:v>645</c:v>
                </c:pt>
                <c:pt idx="2080">
                  <c:v>733</c:v>
                </c:pt>
                <c:pt idx="2081">
                  <c:v>851</c:v>
                </c:pt>
                <c:pt idx="2082">
                  <c:v>844</c:v>
                </c:pt>
                <c:pt idx="2083">
                  <c:v>923</c:v>
                </c:pt>
                <c:pt idx="2084">
                  <c:v>337</c:v>
                </c:pt>
                <c:pt idx="2085">
                  <c:v>363</c:v>
                </c:pt>
                <c:pt idx="2086">
                  <c:v>976</c:v>
                </c:pt>
                <c:pt idx="2087">
                  <c:v>774</c:v>
                </c:pt>
                <c:pt idx="2088">
                  <c:v>875</c:v>
                </c:pt>
                <c:pt idx="2089">
                  <c:v>539</c:v>
                </c:pt>
                <c:pt idx="2090">
                  <c:v>773</c:v>
                </c:pt>
                <c:pt idx="2091">
                  <c:v>893</c:v>
                </c:pt>
                <c:pt idx="2092">
                  <c:v>15</c:v>
                </c:pt>
                <c:pt idx="2093">
                  <c:v>40631</c:v>
                </c:pt>
                <c:pt idx="2094">
                  <c:v>3768</c:v>
                </c:pt>
                <c:pt idx="2095">
                  <c:v>1351</c:v>
                </c:pt>
                <c:pt idx="2096">
                  <c:v>1638</c:v>
                </c:pt>
                <c:pt idx="2097">
                  <c:v>1961</c:v>
                </c:pt>
                <c:pt idx="2098">
                  <c:v>513</c:v>
                </c:pt>
                <c:pt idx="2099">
                  <c:v>25571</c:v>
                </c:pt>
                <c:pt idx="2100">
                  <c:v>81572</c:v>
                </c:pt>
                <c:pt idx="2101">
                  <c:v>37641</c:v>
                </c:pt>
                <c:pt idx="2102">
                  <c:v>5032</c:v>
                </c:pt>
                <c:pt idx="2103">
                  <c:v>7272</c:v>
                </c:pt>
                <c:pt idx="2104">
                  <c:v>32573</c:v>
                </c:pt>
                <c:pt idx="2105">
                  <c:v>3148</c:v>
                </c:pt>
                <c:pt idx="2106">
                  <c:v>1239</c:v>
                </c:pt>
                <c:pt idx="2107">
                  <c:v>630</c:v>
                </c:pt>
                <c:pt idx="2108">
                  <c:v>54</c:v>
                </c:pt>
                <c:pt idx="2109">
                  <c:v>1943</c:v>
                </c:pt>
                <c:pt idx="2110">
                  <c:v>661</c:v>
                </c:pt>
                <c:pt idx="2111">
                  <c:v>1793</c:v>
                </c:pt>
                <c:pt idx="2112">
                  <c:v>3243</c:v>
                </c:pt>
                <c:pt idx="2113">
                  <c:v>246</c:v>
                </c:pt>
                <c:pt idx="2114">
                  <c:v>5171</c:v>
                </c:pt>
                <c:pt idx="2115">
                  <c:v>803</c:v>
                </c:pt>
                <c:pt idx="2116">
                  <c:v>1642</c:v>
                </c:pt>
                <c:pt idx="2117">
                  <c:v>1248</c:v>
                </c:pt>
                <c:pt idx="2118">
                  <c:v>2445</c:v>
                </c:pt>
                <c:pt idx="2119">
                  <c:v>6984</c:v>
                </c:pt>
                <c:pt idx="2120">
                  <c:v>85</c:v>
                </c:pt>
                <c:pt idx="2121">
                  <c:v>1242</c:v>
                </c:pt>
                <c:pt idx="2122">
                  <c:v>3887</c:v>
                </c:pt>
                <c:pt idx="2123">
                  <c:v>2481</c:v>
                </c:pt>
                <c:pt idx="2124">
                  <c:v>1251</c:v>
                </c:pt>
                <c:pt idx="2125">
                  <c:v>939</c:v>
                </c:pt>
                <c:pt idx="2126">
                  <c:v>2529</c:v>
                </c:pt>
                <c:pt idx="2127">
                  <c:v>2394</c:v>
                </c:pt>
                <c:pt idx="2128">
                  <c:v>1843</c:v>
                </c:pt>
                <c:pt idx="2129">
                  <c:v>11190</c:v>
                </c:pt>
                <c:pt idx="2130">
                  <c:v>10337</c:v>
                </c:pt>
                <c:pt idx="2131">
                  <c:v>8771</c:v>
                </c:pt>
                <c:pt idx="2132">
                  <c:v>7713</c:v>
                </c:pt>
                <c:pt idx="2133">
                  <c:v>2195</c:v>
                </c:pt>
                <c:pt idx="2134">
                  <c:v>6724</c:v>
                </c:pt>
                <c:pt idx="2135">
                  <c:v>3247</c:v>
                </c:pt>
                <c:pt idx="2136">
                  <c:v>36871</c:v>
                </c:pt>
                <c:pt idx="2137">
                  <c:v>8241</c:v>
                </c:pt>
                <c:pt idx="2138">
                  <c:v>8188</c:v>
                </c:pt>
                <c:pt idx="2139">
                  <c:v>3349</c:v>
                </c:pt>
                <c:pt idx="2140">
                  <c:v>4241</c:v>
                </c:pt>
                <c:pt idx="2141">
                  <c:v>13496</c:v>
                </c:pt>
                <c:pt idx="2142">
                  <c:v>409963</c:v>
                </c:pt>
                <c:pt idx="2143">
                  <c:v>964</c:v>
                </c:pt>
                <c:pt idx="2144">
                  <c:v>4819</c:v>
                </c:pt>
                <c:pt idx="2145">
                  <c:v>5170</c:v>
                </c:pt>
                <c:pt idx="2146">
                  <c:v>11771</c:v>
                </c:pt>
                <c:pt idx="2147">
                  <c:v>4093</c:v>
                </c:pt>
                <c:pt idx="2148">
                  <c:v>7045</c:v>
                </c:pt>
                <c:pt idx="2149">
                  <c:v>11803</c:v>
                </c:pt>
                <c:pt idx="2150">
                  <c:v>10391</c:v>
                </c:pt>
                <c:pt idx="2151">
                  <c:v>28187</c:v>
                </c:pt>
                <c:pt idx="2152">
                  <c:v>23373</c:v>
                </c:pt>
                <c:pt idx="2153">
                  <c:v>11771</c:v>
                </c:pt>
                <c:pt idx="2154">
                  <c:v>0</c:v>
                </c:pt>
                <c:pt idx="2155">
                  <c:v>1312</c:v>
                </c:pt>
                <c:pt idx="2156">
                  <c:v>1782</c:v>
                </c:pt>
                <c:pt idx="2157">
                  <c:v>3769</c:v>
                </c:pt>
                <c:pt idx="2158">
                  <c:v>274</c:v>
                </c:pt>
                <c:pt idx="2159">
                  <c:v>6885</c:v>
                </c:pt>
                <c:pt idx="2160">
                  <c:v>1640</c:v>
                </c:pt>
                <c:pt idx="2161">
                  <c:v>26199</c:v>
                </c:pt>
                <c:pt idx="2162">
                  <c:v>3330</c:v>
                </c:pt>
                <c:pt idx="2163">
                  <c:v>8039</c:v>
                </c:pt>
                <c:pt idx="2164">
                  <c:v>36434</c:v>
                </c:pt>
                <c:pt idx="2165">
                  <c:v>542</c:v>
                </c:pt>
                <c:pt idx="2166">
                  <c:v>2462</c:v>
                </c:pt>
                <c:pt idx="2167">
                  <c:v>4608</c:v>
                </c:pt>
                <c:pt idx="2168">
                  <c:v>1780</c:v>
                </c:pt>
                <c:pt idx="2169">
                  <c:v>4596</c:v>
                </c:pt>
                <c:pt idx="2170">
                  <c:v>2521</c:v>
                </c:pt>
                <c:pt idx="2171">
                  <c:v>5098</c:v>
                </c:pt>
                <c:pt idx="2172">
                  <c:v>5540</c:v>
                </c:pt>
                <c:pt idx="2173">
                  <c:v>48583</c:v>
                </c:pt>
                <c:pt idx="2174">
                  <c:v>8496</c:v>
                </c:pt>
                <c:pt idx="2175">
                  <c:v>1887</c:v>
                </c:pt>
                <c:pt idx="2176">
                  <c:v>2172</c:v>
                </c:pt>
                <c:pt idx="2177">
                  <c:v>40256</c:v>
                </c:pt>
                <c:pt idx="2178">
                  <c:v>392</c:v>
                </c:pt>
                <c:pt idx="2179">
                  <c:v>461</c:v>
                </c:pt>
                <c:pt idx="2180">
                  <c:v>5928</c:v>
                </c:pt>
                <c:pt idx="2181">
                  <c:v>3177</c:v>
                </c:pt>
                <c:pt idx="2182">
                  <c:v>9252</c:v>
                </c:pt>
                <c:pt idx="2183">
                  <c:v>46393</c:v>
                </c:pt>
                <c:pt idx="2184">
                  <c:v>637</c:v>
                </c:pt>
                <c:pt idx="2185">
                  <c:v>16903</c:v>
                </c:pt>
                <c:pt idx="2186">
                  <c:v>1655</c:v>
                </c:pt>
                <c:pt idx="2187">
                  <c:v>5524</c:v>
                </c:pt>
                <c:pt idx="2188">
                  <c:v>1435</c:v>
                </c:pt>
                <c:pt idx="2189">
                  <c:v>860</c:v>
                </c:pt>
                <c:pt idx="2190">
                  <c:v>17883</c:v>
                </c:pt>
                <c:pt idx="2191">
                  <c:v>13515</c:v>
                </c:pt>
                <c:pt idx="2192">
                  <c:v>10695</c:v>
                </c:pt>
                <c:pt idx="2193">
                  <c:v>9498</c:v>
                </c:pt>
                <c:pt idx="2194">
                  <c:v>1218</c:v>
                </c:pt>
                <c:pt idx="2195">
                  <c:v>25285</c:v>
                </c:pt>
                <c:pt idx="2196">
                  <c:v>10218</c:v>
                </c:pt>
                <c:pt idx="2197">
                  <c:v>15958</c:v>
                </c:pt>
                <c:pt idx="2198">
                  <c:v>15263</c:v>
                </c:pt>
                <c:pt idx="2199">
                  <c:v>22784</c:v>
                </c:pt>
                <c:pt idx="2200">
                  <c:v>16816</c:v>
                </c:pt>
                <c:pt idx="2201">
                  <c:v>8980</c:v>
                </c:pt>
                <c:pt idx="2202">
                  <c:v>2333</c:v>
                </c:pt>
                <c:pt idx="2203">
                  <c:v>3876</c:v>
                </c:pt>
                <c:pt idx="2204">
                  <c:v>3838</c:v>
                </c:pt>
                <c:pt idx="2205">
                  <c:v>4746</c:v>
                </c:pt>
                <c:pt idx="2206">
                  <c:v>7039</c:v>
                </c:pt>
                <c:pt idx="2207">
                  <c:v>7563</c:v>
                </c:pt>
                <c:pt idx="2208">
                  <c:v>10277</c:v>
                </c:pt>
                <c:pt idx="2209">
                  <c:v>5105</c:v>
                </c:pt>
                <c:pt idx="2210">
                  <c:v>674784</c:v>
                </c:pt>
                <c:pt idx="2211">
                  <c:v>288382</c:v>
                </c:pt>
                <c:pt idx="2212">
                  <c:v>734509</c:v>
                </c:pt>
                <c:pt idx="2213">
                  <c:v>410232</c:v>
                </c:pt>
                <c:pt idx="2214">
                  <c:v>468048</c:v>
                </c:pt>
                <c:pt idx="2215">
                  <c:v>660730</c:v>
                </c:pt>
                <c:pt idx="2216">
                  <c:v>612718</c:v>
                </c:pt>
                <c:pt idx="2217">
                  <c:v>1084173</c:v>
                </c:pt>
                <c:pt idx="2218">
                  <c:v>8701</c:v>
                </c:pt>
                <c:pt idx="2219">
                  <c:v>10136</c:v>
                </c:pt>
                <c:pt idx="2220">
                  <c:v>3755</c:v>
                </c:pt>
                <c:pt idx="2221">
                  <c:v>43857</c:v>
                </c:pt>
                <c:pt idx="2222">
                  <c:v>28118</c:v>
                </c:pt>
                <c:pt idx="2223">
                  <c:v>3744</c:v>
                </c:pt>
                <c:pt idx="2224">
                  <c:v>2426</c:v>
                </c:pt>
                <c:pt idx="2225">
                  <c:v>43659</c:v>
                </c:pt>
                <c:pt idx="2226">
                  <c:v>1783</c:v>
                </c:pt>
                <c:pt idx="2227">
                  <c:v>51108</c:v>
                </c:pt>
                <c:pt idx="2228">
                  <c:v>822766</c:v>
                </c:pt>
                <c:pt idx="2229">
                  <c:v>18316</c:v>
                </c:pt>
                <c:pt idx="2230">
                  <c:v>9120</c:v>
                </c:pt>
                <c:pt idx="2231">
                  <c:v>3260</c:v>
                </c:pt>
                <c:pt idx="2232">
                  <c:v>1672</c:v>
                </c:pt>
                <c:pt idx="2233">
                  <c:v>280</c:v>
                </c:pt>
                <c:pt idx="2234">
                  <c:v>22781</c:v>
                </c:pt>
                <c:pt idx="2235">
                  <c:v>18674</c:v>
                </c:pt>
                <c:pt idx="2236">
                  <c:v>1758</c:v>
                </c:pt>
                <c:pt idx="2237">
                  <c:v>1291</c:v>
                </c:pt>
                <c:pt idx="2238">
                  <c:v>49061</c:v>
                </c:pt>
                <c:pt idx="2239">
                  <c:v>23814</c:v>
                </c:pt>
                <c:pt idx="2240">
                  <c:v>35338</c:v>
                </c:pt>
                <c:pt idx="2241">
                  <c:v>368</c:v>
                </c:pt>
                <c:pt idx="2242">
                  <c:v>323742</c:v>
                </c:pt>
                <c:pt idx="2243">
                  <c:v>1613</c:v>
                </c:pt>
                <c:pt idx="2244">
                  <c:v>3929</c:v>
                </c:pt>
                <c:pt idx="2245">
                  <c:v>4408</c:v>
                </c:pt>
                <c:pt idx="2246">
                  <c:v>3700</c:v>
                </c:pt>
                <c:pt idx="2247">
                  <c:v>1915</c:v>
                </c:pt>
                <c:pt idx="2248">
                  <c:v>1835</c:v>
                </c:pt>
                <c:pt idx="2249">
                  <c:v>305339</c:v>
                </c:pt>
                <c:pt idx="2250">
                  <c:v>411</c:v>
                </c:pt>
                <c:pt idx="2251">
                  <c:v>9672</c:v>
                </c:pt>
                <c:pt idx="2252">
                  <c:v>834</c:v>
                </c:pt>
                <c:pt idx="2253">
                  <c:v>2529</c:v>
                </c:pt>
                <c:pt idx="2254">
                  <c:v>2245</c:v>
                </c:pt>
                <c:pt idx="2255">
                  <c:v>712</c:v>
                </c:pt>
                <c:pt idx="2256">
                  <c:v>851</c:v>
                </c:pt>
                <c:pt idx="2257">
                  <c:v>1017</c:v>
                </c:pt>
                <c:pt idx="2258">
                  <c:v>116</c:v>
                </c:pt>
                <c:pt idx="2259">
                  <c:v>6302</c:v>
                </c:pt>
                <c:pt idx="2260">
                  <c:v>26954</c:v>
                </c:pt>
                <c:pt idx="2261">
                  <c:v>38149</c:v>
                </c:pt>
                <c:pt idx="2262">
                  <c:v>4755</c:v>
                </c:pt>
                <c:pt idx="2263">
                  <c:v>864</c:v>
                </c:pt>
                <c:pt idx="2264">
                  <c:v>324853</c:v>
                </c:pt>
                <c:pt idx="2265">
                  <c:v>11082</c:v>
                </c:pt>
                <c:pt idx="2266">
                  <c:v>1366</c:v>
                </c:pt>
                <c:pt idx="2267">
                  <c:v>3080</c:v>
                </c:pt>
                <c:pt idx="2268">
                  <c:v>2330</c:v>
                </c:pt>
                <c:pt idx="2269">
                  <c:v>12055</c:v>
                </c:pt>
                <c:pt idx="2270">
                  <c:v>2328</c:v>
                </c:pt>
                <c:pt idx="2271">
                  <c:v>2598</c:v>
                </c:pt>
                <c:pt idx="2272">
                  <c:v>27884</c:v>
                </c:pt>
                <c:pt idx="2273">
                  <c:v>9933</c:v>
                </c:pt>
                <c:pt idx="2274">
                  <c:v>10436</c:v>
                </c:pt>
                <c:pt idx="2275">
                  <c:v>5317</c:v>
                </c:pt>
                <c:pt idx="2276">
                  <c:v>1623</c:v>
                </c:pt>
                <c:pt idx="2277">
                  <c:v>8305</c:v>
                </c:pt>
                <c:pt idx="2278">
                  <c:v>62600</c:v>
                </c:pt>
                <c:pt idx="2279">
                  <c:v>7287</c:v>
                </c:pt>
                <c:pt idx="2280">
                  <c:v>4761</c:v>
                </c:pt>
                <c:pt idx="2281">
                  <c:v>15636</c:v>
                </c:pt>
                <c:pt idx="2282">
                  <c:v>42060</c:v>
                </c:pt>
                <c:pt idx="2283">
                  <c:v>4315</c:v>
                </c:pt>
                <c:pt idx="2284">
                  <c:v>477</c:v>
                </c:pt>
                <c:pt idx="2285">
                  <c:v>1679</c:v>
                </c:pt>
                <c:pt idx="2286">
                  <c:v>1456</c:v>
                </c:pt>
                <c:pt idx="2287">
                  <c:v>878</c:v>
                </c:pt>
                <c:pt idx="2288">
                  <c:v>659</c:v>
                </c:pt>
                <c:pt idx="2289">
                  <c:v>37123</c:v>
                </c:pt>
                <c:pt idx="2290">
                  <c:v>260</c:v>
                </c:pt>
                <c:pt idx="2291">
                  <c:v>13129</c:v>
                </c:pt>
                <c:pt idx="2292">
                  <c:v>1084</c:v>
                </c:pt>
                <c:pt idx="2293">
                  <c:v>696</c:v>
                </c:pt>
                <c:pt idx="2294">
                  <c:v>1167</c:v>
                </c:pt>
                <c:pt idx="2295">
                  <c:v>3822</c:v>
                </c:pt>
                <c:pt idx="2296">
                  <c:v>138496</c:v>
                </c:pt>
                <c:pt idx="2297">
                  <c:v>366</c:v>
                </c:pt>
                <c:pt idx="2298">
                  <c:v>656</c:v>
                </c:pt>
                <c:pt idx="2299">
                  <c:v>104</c:v>
                </c:pt>
                <c:pt idx="2300">
                  <c:v>631</c:v>
                </c:pt>
                <c:pt idx="2301">
                  <c:v>352</c:v>
                </c:pt>
                <c:pt idx="2302">
                  <c:v>828</c:v>
                </c:pt>
                <c:pt idx="2303">
                  <c:v>180</c:v>
                </c:pt>
                <c:pt idx="2304">
                  <c:v>689</c:v>
                </c:pt>
                <c:pt idx="2305">
                  <c:v>442</c:v>
                </c:pt>
                <c:pt idx="2306">
                  <c:v>248</c:v>
                </c:pt>
                <c:pt idx="2307">
                  <c:v>1113</c:v>
                </c:pt>
                <c:pt idx="2308">
                  <c:v>258</c:v>
                </c:pt>
                <c:pt idx="2309">
                  <c:v>881</c:v>
                </c:pt>
                <c:pt idx="2310">
                  <c:v>313</c:v>
                </c:pt>
                <c:pt idx="2311">
                  <c:v>356</c:v>
                </c:pt>
                <c:pt idx="2312">
                  <c:v>434</c:v>
                </c:pt>
                <c:pt idx="2313">
                  <c:v>318</c:v>
                </c:pt>
                <c:pt idx="2314">
                  <c:v>744</c:v>
                </c:pt>
                <c:pt idx="2315">
                  <c:v>419</c:v>
                </c:pt>
                <c:pt idx="2316">
                  <c:v>799</c:v>
                </c:pt>
                <c:pt idx="2317">
                  <c:v>763</c:v>
                </c:pt>
                <c:pt idx="2318">
                  <c:v>462</c:v>
                </c:pt>
                <c:pt idx="2319">
                  <c:v>530</c:v>
                </c:pt>
                <c:pt idx="2320">
                  <c:v>368</c:v>
                </c:pt>
                <c:pt idx="2321">
                  <c:v>660</c:v>
                </c:pt>
                <c:pt idx="2322">
                  <c:v>447</c:v>
                </c:pt>
                <c:pt idx="2323">
                  <c:v>314</c:v>
                </c:pt>
                <c:pt idx="2324">
                  <c:v>455</c:v>
                </c:pt>
                <c:pt idx="2325">
                  <c:v>468</c:v>
                </c:pt>
                <c:pt idx="2326">
                  <c:v>614</c:v>
                </c:pt>
                <c:pt idx="2327">
                  <c:v>479</c:v>
                </c:pt>
                <c:pt idx="2328">
                  <c:v>997</c:v>
                </c:pt>
                <c:pt idx="2329">
                  <c:v>653</c:v>
                </c:pt>
                <c:pt idx="2330">
                  <c:v>1569</c:v>
                </c:pt>
                <c:pt idx="2331">
                  <c:v>372</c:v>
                </c:pt>
                <c:pt idx="2332">
                  <c:v>893</c:v>
                </c:pt>
                <c:pt idx="2333">
                  <c:v>372</c:v>
                </c:pt>
                <c:pt idx="2334">
                  <c:v>696</c:v>
                </c:pt>
                <c:pt idx="2335">
                  <c:v>995</c:v>
                </c:pt>
                <c:pt idx="2336">
                  <c:v>1736</c:v>
                </c:pt>
                <c:pt idx="2337">
                  <c:v>578</c:v>
                </c:pt>
                <c:pt idx="2338">
                  <c:v>599</c:v>
                </c:pt>
                <c:pt idx="2339">
                  <c:v>723</c:v>
                </c:pt>
                <c:pt idx="2340">
                  <c:v>476</c:v>
                </c:pt>
                <c:pt idx="2341">
                  <c:v>625</c:v>
                </c:pt>
                <c:pt idx="2342">
                  <c:v>563</c:v>
                </c:pt>
                <c:pt idx="2343">
                  <c:v>491</c:v>
                </c:pt>
                <c:pt idx="2344">
                  <c:v>772</c:v>
                </c:pt>
                <c:pt idx="2345">
                  <c:v>386</c:v>
                </c:pt>
                <c:pt idx="2346">
                  <c:v>709</c:v>
                </c:pt>
                <c:pt idx="2347">
                  <c:v>700</c:v>
                </c:pt>
                <c:pt idx="2348">
                  <c:v>431</c:v>
                </c:pt>
                <c:pt idx="2349">
                  <c:v>3018</c:v>
                </c:pt>
                <c:pt idx="2350">
                  <c:v>1976</c:v>
                </c:pt>
                <c:pt idx="2351">
                  <c:v>1169</c:v>
                </c:pt>
                <c:pt idx="2352">
                  <c:v>1058</c:v>
                </c:pt>
                <c:pt idx="2353">
                  <c:v>707</c:v>
                </c:pt>
                <c:pt idx="2354">
                  <c:v>687</c:v>
                </c:pt>
                <c:pt idx="2355">
                  <c:v>1594</c:v>
                </c:pt>
                <c:pt idx="2356">
                  <c:v>950</c:v>
                </c:pt>
                <c:pt idx="2357">
                  <c:v>430</c:v>
                </c:pt>
                <c:pt idx="2358">
                  <c:v>672</c:v>
                </c:pt>
                <c:pt idx="2359">
                  <c:v>638</c:v>
                </c:pt>
                <c:pt idx="2360">
                  <c:v>3337</c:v>
                </c:pt>
                <c:pt idx="2361">
                  <c:v>642</c:v>
                </c:pt>
                <c:pt idx="2362">
                  <c:v>2014</c:v>
                </c:pt>
                <c:pt idx="2363">
                  <c:v>754</c:v>
                </c:pt>
                <c:pt idx="2364">
                  <c:v>692</c:v>
                </c:pt>
                <c:pt idx="2365">
                  <c:v>722</c:v>
                </c:pt>
                <c:pt idx="2366">
                  <c:v>745</c:v>
                </c:pt>
                <c:pt idx="2367">
                  <c:v>837</c:v>
                </c:pt>
                <c:pt idx="2368">
                  <c:v>1125</c:v>
                </c:pt>
                <c:pt idx="2369">
                  <c:v>510</c:v>
                </c:pt>
                <c:pt idx="2370">
                  <c:v>1135</c:v>
                </c:pt>
                <c:pt idx="2371">
                  <c:v>1052</c:v>
                </c:pt>
                <c:pt idx="2372">
                  <c:v>722</c:v>
                </c:pt>
                <c:pt idx="2373">
                  <c:v>569</c:v>
                </c:pt>
                <c:pt idx="2374">
                  <c:v>992</c:v>
                </c:pt>
                <c:pt idx="2375">
                  <c:v>591</c:v>
                </c:pt>
                <c:pt idx="2376">
                  <c:v>918</c:v>
                </c:pt>
                <c:pt idx="2377">
                  <c:v>528</c:v>
                </c:pt>
                <c:pt idx="2378">
                  <c:v>725</c:v>
                </c:pt>
                <c:pt idx="2379">
                  <c:v>23406</c:v>
                </c:pt>
                <c:pt idx="2380">
                  <c:v>165</c:v>
                </c:pt>
                <c:pt idx="2381">
                  <c:v>75</c:v>
                </c:pt>
                <c:pt idx="2382">
                  <c:v>234243</c:v>
                </c:pt>
                <c:pt idx="2383">
                  <c:v>47148</c:v>
                </c:pt>
                <c:pt idx="2384">
                  <c:v>328356</c:v>
                </c:pt>
                <c:pt idx="2385">
                  <c:v>5420</c:v>
                </c:pt>
                <c:pt idx="2386">
                  <c:v>107317</c:v>
                </c:pt>
                <c:pt idx="2387">
                  <c:v>34869</c:v>
                </c:pt>
                <c:pt idx="2388">
                  <c:v>84189</c:v>
                </c:pt>
                <c:pt idx="2389">
                  <c:v>25975</c:v>
                </c:pt>
                <c:pt idx="2390">
                  <c:v>3694</c:v>
                </c:pt>
                <c:pt idx="2391">
                  <c:v>2335</c:v>
                </c:pt>
                <c:pt idx="2392">
                  <c:v>14589</c:v>
                </c:pt>
                <c:pt idx="2393">
                  <c:v>16534</c:v>
                </c:pt>
                <c:pt idx="2394">
                  <c:v>7660</c:v>
                </c:pt>
                <c:pt idx="2395">
                  <c:v>9908</c:v>
                </c:pt>
                <c:pt idx="2396">
                  <c:v>11522</c:v>
                </c:pt>
                <c:pt idx="2397">
                  <c:v>212830</c:v>
                </c:pt>
                <c:pt idx="2398">
                  <c:v>24959</c:v>
                </c:pt>
                <c:pt idx="2399">
                  <c:v>5632</c:v>
                </c:pt>
                <c:pt idx="2400">
                  <c:v>38840</c:v>
                </c:pt>
                <c:pt idx="2401">
                  <c:v>1060</c:v>
                </c:pt>
                <c:pt idx="2402">
                  <c:v>1602</c:v>
                </c:pt>
                <c:pt idx="2403">
                  <c:v>382</c:v>
                </c:pt>
                <c:pt idx="2404">
                  <c:v>2474</c:v>
                </c:pt>
                <c:pt idx="2405">
                  <c:v>21968</c:v>
                </c:pt>
                <c:pt idx="2406">
                  <c:v>3575</c:v>
                </c:pt>
                <c:pt idx="2407">
                  <c:v>0</c:v>
                </c:pt>
                <c:pt idx="2408">
                  <c:v>6777</c:v>
                </c:pt>
                <c:pt idx="2409">
                  <c:v>29</c:v>
                </c:pt>
                <c:pt idx="2410">
                  <c:v>188</c:v>
                </c:pt>
                <c:pt idx="2411">
                  <c:v>2668</c:v>
                </c:pt>
                <c:pt idx="2412">
                  <c:v>1044</c:v>
                </c:pt>
                <c:pt idx="2413">
                  <c:v>154</c:v>
                </c:pt>
                <c:pt idx="2414">
                  <c:v>179</c:v>
                </c:pt>
                <c:pt idx="2415">
                  <c:v>95</c:v>
                </c:pt>
                <c:pt idx="2416">
                  <c:v>203</c:v>
                </c:pt>
                <c:pt idx="2417">
                  <c:v>109</c:v>
                </c:pt>
                <c:pt idx="2418">
                  <c:v>150</c:v>
                </c:pt>
                <c:pt idx="2419">
                  <c:v>120</c:v>
                </c:pt>
                <c:pt idx="2420">
                  <c:v>170</c:v>
                </c:pt>
                <c:pt idx="2421">
                  <c:v>173</c:v>
                </c:pt>
                <c:pt idx="2422">
                  <c:v>167</c:v>
                </c:pt>
                <c:pt idx="2423">
                  <c:v>273</c:v>
                </c:pt>
                <c:pt idx="2424">
                  <c:v>244</c:v>
                </c:pt>
                <c:pt idx="2425">
                  <c:v>246</c:v>
                </c:pt>
                <c:pt idx="2426">
                  <c:v>179</c:v>
                </c:pt>
                <c:pt idx="2427">
                  <c:v>71</c:v>
                </c:pt>
                <c:pt idx="2428">
                  <c:v>227</c:v>
                </c:pt>
                <c:pt idx="2429">
                  <c:v>618</c:v>
                </c:pt>
                <c:pt idx="2430">
                  <c:v>873</c:v>
                </c:pt>
                <c:pt idx="2431">
                  <c:v>4366</c:v>
                </c:pt>
                <c:pt idx="2432">
                  <c:v>367</c:v>
                </c:pt>
                <c:pt idx="2433">
                  <c:v>607</c:v>
                </c:pt>
                <c:pt idx="2434">
                  <c:v>5875</c:v>
                </c:pt>
                <c:pt idx="2435">
                  <c:v>178</c:v>
                </c:pt>
                <c:pt idx="2436">
                  <c:v>224</c:v>
                </c:pt>
                <c:pt idx="2437">
                  <c:v>626</c:v>
                </c:pt>
                <c:pt idx="2438">
                  <c:v>140</c:v>
                </c:pt>
                <c:pt idx="2439">
                  <c:v>120</c:v>
                </c:pt>
                <c:pt idx="2440">
                  <c:v>751</c:v>
                </c:pt>
                <c:pt idx="2441">
                  <c:v>67</c:v>
                </c:pt>
                <c:pt idx="2442">
                  <c:v>2139</c:v>
                </c:pt>
                <c:pt idx="2443">
                  <c:v>1484</c:v>
                </c:pt>
                <c:pt idx="2444">
                  <c:v>1574</c:v>
                </c:pt>
                <c:pt idx="2445">
                  <c:v>768</c:v>
                </c:pt>
                <c:pt idx="2446">
                  <c:v>1021</c:v>
                </c:pt>
                <c:pt idx="2447">
                  <c:v>1017</c:v>
                </c:pt>
                <c:pt idx="2448">
                  <c:v>557</c:v>
                </c:pt>
                <c:pt idx="2449">
                  <c:v>3362</c:v>
                </c:pt>
                <c:pt idx="2450">
                  <c:v>100</c:v>
                </c:pt>
                <c:pt idx="2451">
                  <c:v>347</c:v>
                </c:pt>
                <c:pt idx="2452">
                  <c:v>504</c:v>
                </c:pt>
                <c:pt idx="2453">
                  <c:v>539</c:v>
                </c:pt>
                <c:pt idx="2454">
                  <c:v>548</c:v>
                </c:pt>
                <c:pt idx="2455">
                  <c:v>524</c:v>
                </c:pt>
                <c:pt idx="2456">
                  <c:v>613</c:v>
                </c:pt>
                <c:pt idx="2457">
                  <c:v>540</c:v>
                </c:pt>
                <c:pt idx="2458">
                  <c:v>804</c:v>
                </c:pt>
                <c:pt idx="2459">
                  <c:v>838</c:v>
                </c:pt>
                <c:pt idx="2460">
                  <c:v>799</c:v>
                </c:pt>
                <c:pt idx="2461">
                  <c:v>1033</c:v>
                </c:pt>
                <c:pt idx="2462">
                  <c:v>858</c:v>
                </c:pt>
                <c:pt idx="2463">
                  <c:v>1216</c:v>
                </c:pt>
                <c:pt idx="2464">
                  <c:v>13441</c:v>
                </c:pt>
                <c:pt idx="2465">
                  <c:v>0</c:v>
                </c:pt>
                <c:pt idx="2466">
                  <c:v>698</c:v>
                </c:pt>
                <c:pt idx="2467">
                  <c:v>8452</c:v>
                </c:pt>
                <c:pt idx="2468">
                  <c:v>524135</c:v>
                </c:pt>
                <c:pt idx="2469">
                  <c:v>418207</c:v>
                </c:pt>
                <c:pt idx="2470">
                  <c:v>4205</c:v>
                </c:pt>
                <c:pt idx="2471">
                  <c:v>5029</c:v>
                </c:pt>
                <c:pt idx="2472">
                  <c:v>3456</c:v>
                </c:pt>
                <c:pt idx="2473">
                  <c:v>3476</c:v>
                </c:pt>
                <c:pt idx="2474">
                  <c:v>21779</c:v>
                </c:pt>
                <c:pt idx="2475">
                  <c:v>1769</c:v>
                </c:pt>
                <c:pt idx="2476">
                  <c:v>1376</c:v>
                </c:pt>
                <c:pt idx="2477">
                  <c:v>708</c:v>
                </c:pt>
                <c:pt idx="2478">
                  <c:v>2522</c:v>
                </c:pt>
                <c:pt idx="2479">
                  <c:v>7913</c:v>
                </c:pt>
                <c:pt idx="2480">
                  <c:v>2890</c:v>
                </c:pt>
                <c:pt idx="2481">
                  <c:v>1699</c:v>
                </c:pt>
                <c:pt idx="2482">
                  <c:v>0</c:v>
                </c:pt>
                <c:pt idx="2483">
                  <c:v>4601</c:v>
                </c:pt>
                <c:pt idx="2484">
                  <c:v>269</c:v>
                </c:pt>
                <c:pt idx="2485">
                  <c:v>8030</c:v>
                </c:pt>
                <c:pt idx="2486">
                  <c:v>175</c:v>
                </c:pt>
                <c:pt idx="2487">
                  <c:v>2726</c:v>
                </c:pt>
                <c:pt idx="2488">
                  <c:v>468</c:v>
                </c:pt>
                <c:pt idx="2489">
                  <c:v>338</c:v>
                </c:pt>
                <c:pt idx="2490">
                  <c:v>2735</c:v>
                </c:pt>
                <c:pt idx="2491">
                  <c:v>646</c:v>
                </c:pt>
                <c:pt idx="2492">
                  <c:v>4000</c:v>
                </c:pt>
                <c:pt idx="2493">
                  <c:v>6115</c:v>
                </c:pt>
                <c:pt idx="2494">
                  <c:v>13815</c:v>
                </c:pt>
                <c:pt idx="2495">
                  <c:v>6867</c:v>
                </c:pt>
                <c:pt idx="2496">
                  <c:v>8427</c:v>
                </c:pt>
                <c:pt idx="2497">
                  <c:v>1035</c:v>
                </c:pt>
                <c:pt idx="2498">
                  <c:v>1531</c:v>
                </c:pt>
                <c:pt idx="2499">
                  <c:v>331</c:v>
                </c:pt>
                <c:pt idx="2500">
                  <c:v>412</c:v>
                </c:pt>
                <c:pt idx="2501">
                  <c:v>1809</c:v>
                </c:pt>
                <c:pt idx="2502">
                  <c:v>860</c:v>
                </c:pt>
                <c:pt idx="2503">
                  <c:v>106</c:v>
                </c:pt>
                <c:pt idx="2504">
                  <c:v>281</c:v>
                </c:pt>
                <c:pt idx="2505">
                  <c:v>678</c:v>
                </c:pt>
                <c:pt idx="2506">
                  <c:v>2828</c:v>
                </c:pt>
                <c:pt idx="2507">
                  <c:v>730</c:v>
                </c:pt>
                <c:pt idx="2508">
                  <c:v>1452</c:v>
                </c:pt>
                <c:pt idx="2509">
                  <c:v>901</c:v>
                </c:pt>
                <c:pt idx="2510">
                  <c:v>1311</c:v>
                </c:pt>
                <c:pt idx="2511">
                  <c:v>2030</c:v>
                </c:pt>
                <c:pt idx="2512">
                  <c:v>10323</c:v>
                </c:pt>
                <c:pt idx="2513">
                  <c:v>913</c:v>
                </c:pt>
                <c:pt idx="2514">
                  <c:v>3772</c:v>
                </c:pt>
                <c:pt idx="2515">
                  <c:v>3203</c:v>
                </c:pt>
                <c:pt idx="2516">
                  <c:v>6689</c:v>
                </c:pt>
                <c:pt idx="2517">
                  <c:v>786</c:v>
                </c:pt>
                <c:pt idx="2518">
                  <c:v>1001</c:v>
                </c:pt>
                <c:pt idx="2519">
                  <c:v>1224</c:v>
                </c:pt>
                <c:pt idx="2520">
                  <c:v>3260</c:v>
                </c:pt>
                <c:pt idx="2521">
                  <c:v>2754</c:v>
                </c:pt>
                <c:pt idx="2522">
                  <c:v>63</c:v>
                </c:pt>
                <c:pt idx="2523">
                  <c:v>2400</c:v>
                </c:pt>
                <c:pt idx="2524">
                  <c:v>441</c:v>
                </c:pt>
                <c:pt idx="2525">
                  <c:v>68</c:v>
                </c:pt>
                <c:pt idx="2526">
                  <c:v>281</c:v>
                </c:pt>
                <c:pt idx="2527">
                  <c:v>12838</c:v>
                </c:pt>
                <c:pt idx="2528">
                  <c:v>816</c:v>
                </c:pt>
                <c:pt idx="2529">
                  <c:v>1004</c:v>
                </c:pt>
                <c:pt idx="2530">
                  <c:v>2316</c:v>
                </c:pt>
                <c:pt idx="2531">
                  <c:v>2381</c:v>
                </c:pt>
                <c:pt idx="2532">
                  <c:v>735</c:v>
                </c:pt>
                <c:pt idx="2533">
                  <c:v>874</c:v>
                </c:pt>
                <c:pt idx="2534">
                  <c:v>936</c:v>
                </c:pt>
                <c:pt idx="2535">
                  <c:v>269</c:v>
                </c:pt>
                <c:pt idx="2536">
                  <c:v>341</c:v>
                </c:pt>
                <c:pt idx="2537">
                  <c:v>574</c:v>
                </c:pt>
                <c:pt idx="2538">
                  <c:v>3623</c:v>
                </c:pt>
                <c:pt idx="2539">
                  <c:v>419</c:v>
                </c:pt>
                <c:pt idx="2540">
                  <c:v>509</c:v>
                </c:pt>
                <c:pt idx="2541">
                  <c:v>300</c:v>
                </c:pt>
                <c:pt idx="2542">
                  <c:v>1236</c:v>
                </c:pt>
                <c:pt idx="2543">
                  <c:v>620</c:v>
                </c:pt>
                <c:pt idx="2544">
                  <c:v>870</c:v>
                </c:pt>
                <c:pt idx="2545">
                  <c:v>1243</c:v>
                </c:pt>
                <c:pt idx="2546">
                  <c:v>134</c:v>
                </c:pt>
                <c:pt idx="2547">
                  <c:v>1168</c:v>
                </c:pt>
                <c:pt idx="2548">
                  <c:v>217</c:v>
                </c:pt>
                <c:pt idx="2549">
                  <c:v>1561</c:v>
                </c:pt>
                <c:pt idx="2550">
                  <c:v>2158</c:v>
                </c:pt>
                <c:pt idx="2551">
                  <c:v>319</c:v>
                </c:pt>
                <c:pt idx="2552">
                  <c:v>1303</c:v>
                </c:pt>
                <c:pt idx="2553">
                  <c:v>1191</c:v>
                </c:pt>
                <c:pt idx="2554">
                  <c:v>1469</c:v>
                </c:pt>
                <c:pt idx="2555">
                  <c:v>962</c:v>
                </c:pt>
                <c:pt idx="2556">
                  <c:v>636</c:v>
                </c:pt>
                <c:pt idx="2557">
                  <c:v>812</c:v>
                </c:pt>
                <c:pt idx="2558">
                  <c:v>554</c:v>
                </c:pt>
                <c:pt idx="2559">
                  <c:v>825</c:v>
                </c:pt>
                <c:pt idx="2560">
                  <c:v>9584</c:v>
                </c:pt>
                <c:pt idx="2561">
                  <c:v>472</c:v>
                </c:pt>
                <c:pt idx="2562">
                  <c:v>357</c:v>
                </c:pt>
                <c:pt idx="2563">
                  <c:v>325</c:v>
                </c:pt>
                <c:pt idx="2564">
                  <c:v>7615</c:v>
                </c:pt>
                <c:pt idx="2565">
                  <c:v>118</c:v>
                </c:pt>
                <c:pt idx="2566">
                  <c:v>319</c:v>
                </c:pt>
                <c:pt idx="2567">
                  <c:v>268</c:v>
                </c:pt>
                <c:pt idx="2568">
                  <c:v>493</c:v>
                </c:pt>
                <c:pt idx="2569">
                  <c:v>236</c:v>
                </c:pt>
                <c:pt idx="2570">
                  <c:v>256</c:v>
                </c:pt>
                <c:pt idx="2571">
                  <c:v>613</c:v>
                </c:pt>
                <c:pt idx="2572">
                  <c:v>11038</c:v>
                </c:pt>
                <c:pt idx="2573">
                  <c:v>1847</c:v>
                </c:pt>
                <c:pt idx="2574">
                  <c:v>278</c:v>
                </c:pt>
                <c:pt idx="2575">
                  <c:v>295</c:v>
                </c:pt>
                <c:pt idx="2576">
                  <c:v>104</c:v>
                </c:pt>
                <c:pt idx="2577">
                  <c:v>254</c:v>
                </c:pt>
                <c:pt idx="2578">
                  <c:v>334</c:v>
                </c:pt>
                <c:pt idx="2579">
                  <c:v>22</c:v>
                </c:pt>
                <c:pt idx="2580">
                  <c:v>187</c:v>
                </c:pt>
                <c:pt idx="2581">
                  <c:v>327</c:v>
                </c:pt>
                <c:pt idx="2582">
                  <c:v>317</c:v>
                </c:pt>
                <c:pt idx="2583">
                  <c:v>157</c:v>
                </c:pt>
                <c:pt idx="2584">
                  <c:v>89</c:v>
                </c:pt>
                <c:pt idx="2585">
                  <c:v>646</c:v>
                </c:pt>
                <c:pt idx="2586">
                  <c:v>222</c:v>
                </c:pt>
                <c:pt idx="2587">
                  <c:v>190</c:v>
                </c:pt>
                <c:pt idx="2588">
                  <c:v>906</c:v>
                </c:pt>
                <c:pt idx="2589">
                  <c:v>212</c:v>
                </c:pt>
                <c:pt idx="2590">
                  <c:v>783</c:v>
                </c:pt>
                <c:pt idx="2591">
                  <c:v>148</c:v>
                </c:pt>
                <c:pt idx="2592">
                  <c:v>22168</c:v>
                </c:pt>
                <c:pt idx="2593">
                  <c:v>231</c:v>
                </c:pt>
                <c:pt idx="2594">
                  <c:v>836</c:v>
                </c:pt>
                <c:pt idx="2595">
                  <c:v>1491</c:v>
                </c:pt>
                <c:pt idx="2596">
                  <c:v>4093</c:v>
                </c:pt>
                <c:pt idx="2597">
                  <c:v>1242</c:v>
                </c:pt>
                <c:pt idx="2598">
                  <c:v>1318</c:v>
                </c:pt>
                <c:pt idx="2599">
                  <c:v>26</c:v>
                </c:pt>
                <c:pt idx="2600">
                  <c:v>9</c:v>
                </c:pt>
                <c:pt idx="2601">
                  <c:v>745</c:v>
                </c:pt>
                <c:pt idx="2602">
                  <c:v>117</c:v>
                </c:pt>
                <c:pt idx="2603">
                  <c:v>82</c:v>
                </c:pt>
                <c:pt idx="2604">
                  <c:v>303</c:v>
                </c:pt>
                <c:pt idx="2605">
                  <c:v>753</c:v>
                </c:pt>
                <c:pt idx="2606">
                  <c:v>434</c:v>
                </c:pt>
                <c:pt idx="2607">
                  <c:v>275</c:v>
                </c:pt>
                <c:pt idx="2608">
                  <c:v>2507</c:v>
                </c:pt>
                <c:pt idx="2609">
                  <c:v>167</c:v>
                </c:pt>
                <c:pt idx="2610">
                  <c:v>2438</c:v>
                </c:pt>
                <c:pt idx="2611">
                  <c:v>2223</c:v>
                </c:pt>
                <c:pt idx="2612">
                  <c:v>17196</c:v>
                </c:pt>
                <c:pt idx="2613">
                  <c:v>697</c:v>
                </c:pt>
                <c:pt idx="2614">
                  <c:v>2212</c:v>
                </c:pt>
                <c:pt idx="2615">
                  <c:v>140374</c:v>
                </c:pt>
                <c:pt idx="2616">
                  <c:v>7380</c:v>
                </c:pt>
                <c:pt idx="2617">
                  <c:v>703</c:v>
                </c:pt>
                <c:pt idx="2618">
                  <c:v>39892</c:v>
                </c:pt>
                <c:pt idx="2619">
                  <c:v>13453</c:v>
                </c:pt>
                <c:pt idx="2620">
                  <c:v>3133</c:v>
                </c:pt>
                <c:pt idx="2621">
                  <c:v>2123</c:v>
                </c:pt>
                <c:pt idx="2622">
                  <c:v>151</c:v>
                </c:pt>
                <c:pt idx="2623">
                  <c:v>29256</c:v>
                </c:pt>
                <c:pt idx="2624">
                  <c:v>6714</c:v>
                </c:pt>
                <c:pt idx="2625">
                  <c:v>14918</c:v>
                </c:pt>
                <c:pt idx="2626">
                  <c:v>12210</c:v>
                </c:pt>
                <c:pt idx="2627">
                  <c:v>467</c:v>
                </c:pt>
                <c:pt idx="2628">
                  <c:v>47267</c:v>
                </c:pt>
                <c:pt idx="2629">
                  <c:v>1350</c:v>
                </c:pt>
                <c:pt idx="2630">
                  <c:v>2898</c:v>
                </c:pt>
                <c:pt idx="2631">
                  <c:v>1966</c:v>
                </c:pt>
                <c:pt idx="2632">
                  <c:v>1086</c:v>
                </c:pt>
                <c:pt idx="2633">
                  <c:v>7329</c:v>
                </c:pt>
                <c:pt idx="2634">
                  <c:v>7122</c:v>
                </c:pt>
                <c:pt idx="2635">
                  <c:v>4503</c:v>
                </c:pt>
                <c:pt idx="2636">
                  <c:v>2347</c:v>
                </c:pt>
                <c:pt idx="2637">
                  <c:v>1900</c:v>
                </c:pt>
                <c:pt idx="2638">
                  <c:v>3234</c:v>
                </c:pt>
                <c:pt idx="2639">
                  <c:v>1390</c:v>
                </c:pt>
                <c:pt idx="2640">
                  <c:v>1680</c:v>
                </c:pt>
                <c:pt idx="2641">
                  <c:v>1499</c:v>
                </c:pt>
                <c:pt idx="2642">
                  <c:v>1709</c:v>
                </c:pt>
                <c:pt idx="2643">
                  <c:v>3508</c:v>
                </c:pt>
                <c:pt idx="2644">
                  <c:v>3715</c:v>
                </c:pt>
                <c:pt idx="2645">
                  <c:v>1612</c:v>
                </c:pt>
                <c:pt idx="2646">
                  <c:v>3351</c:v>
                </c:pt>
                <c:pt idx="2647">
                  <c:v>11798</c:v>
                </c:pt>
                <c:pt idx="2648">
                  <c:v>2179</c:v>
                </c:pt>
                <c:pt idx="2649">
                  <c:v>133</c:v>
                </c:pt>
                <c:pt idx="2650">
                  <c:v>2028</c:v>
                </c:pt>
                <c:pt idx="2651">
                  <c:v>1538</c:v>
                </c:pt>
                <c:pt idx="2652">
                  <c:v>1620</c:v>
                </c:pt>
                <c:pt idx="2653">
                  <c:v>2049</c:v>
                </c:pt>
                <c:pt idx="2654">
                  <c:v>2716</c:v>
                </c:pt>
                <c:pt idx="2655">
                  <c:v>4515</c:v>
                </c:pt>
                <c:pt idx="2656">
                  <c:v>1745</c:v>
                </c:pt>
                <c:pt idx="2657">
                  <c:v>1710</c:v>
                </c:pt>
                <c:pt idx="2658">
                  <c:v>2346</c:v>
                </c:pt>
                <c:pt idx="2659">
                  <c:v>4232</c:v>
                </c:pt>
                <c:pt idx="2660">
                  <c:v>2048</c:v>
                </c:pt>
                <c:pt idx="2661">
                  <c:v>3307</c:v>
                </c:pt>
                <c:pt idx="2662">
                  <c:v>2455</c:v>
                </c:pt>
                <c:pt idx="2663">
                  <c:v>1696</c:v>
                </c:pt>
                <c:pt idx="2664">
                  <c:v>1040</c:v>
                </c:pt>
                <c:pt idx="2665">
                  <c:v>1670</c:v>
                </c:pt>
                <c:pt idx="2666">
                  <c:v>1491</c:v>
                </c:pt>
                <c:pt idx="2667">
                  <c:v>2981</c:v>
                </c:pt>
                <c:pt idx="2668">
                  <c:v>1956</c:v>
                </c:pt>
                <c:pt idx="2669">
                  <c:v>6409</c:v>
                </c:pt>
                <c:pt idx="2670">
                  <c:v>1158</c:v>
                </c:pt>
                <c:pt idx="2671">
                  <c:v>2572</c:v>
                </c:pt>
                <c:pt idx="2672">
                  <c:v>2162</c:v>
                </c:pt>
                <c:pt idx="2673">
                  <c:v>2212</c:v>
                </c:pt>
                <c:pt idx="2674">
                  <c:v>3172</c:v>
                </c:pt>
                <c:pt idx="2675">
                  <c:v>3457</c:v>
                </c:pt>
                <c:pt idx="2676">
                  <c:v>1676</c:v>
                </c:pt>
                <c:pt idx="2677">
                  <c:v>1402</c:v>
                </c:pt>
                <c:pt idx="2678">
                  <c:v>803</c:v>
                </c:pt>
                <c:pt idx="2679">
                  <c:v>3965</c:v>
                </c:pt>
                <c:pt idx="2680">
                  <c:v>3103</c:v>
                </c:pt>
                <c:pt idx="2681">
                  <c:v>777</c:v>
                </c:pt>
                <c:pt idx="2682">
                  <c:v>1301</c:v>
                </c:pt>
                <c:pt idx="2683">
                  <c:v>6475</c:v>
                </c:pt>
                <c:pt idx="2684">
                  <c:v>2984</c:v>
                </c:pt>
                <c:pt idx="2685">
                  <c:v>1906</c:v>
                </c:pt>
                <c:pt idx="2686">
                  <c:v>4038</c:v>
                </c:pt>
                <c:pt idx="2687">
                  <c:v>2103</c:v>
                </c:pt>
                <c:pt idx="2688">
                  <c:v>4514</c:v>
                </c:pt>
                <c:pt idx="2689">
                  <c:v>2944</c:v>
                </c:pt>
                <c:pt idx="2690">
                  <c:v>1134</c:v>
                </c:pt>
                <c:pt idx="2691">
                  <c:v>2058</c:v>
                </c:pt>
                <c:pt idx="2692">
                  <c:v>1913</c:v>
                </c:pt>
                <c:pt idx="2693">
                  <c:v>5497</c:v>
                </c:pt>
                <c:pt idx="2694">
                  <c:v>1124</c:v>
                </c:pt>
                <c:pt idx="2695">
                  <c:v>664</c:v>
                </c:pt>
                <c:pt idx="2696">
                  <c:v>4285</c:v>
                </c:pt>
                <c:pt idx="2697">
                  <c:v>1996</c:v>
                </c:pt>
                <c:pt idx="2698">
                  <c:v>866</c:v>
                </c:pt>
                <c:pt idx="2699">
                  <c:v>2968</c:v>
                </c:pt>
                <c:pt idx="2700">
                  <c:v>2859</c:v>
                </c:pt>
                <c:pt idx="2701">
                  <c:v>1337</c:v>
                </c:pt>
                <c:pt idx="2702">
                  <c:v>5935</c:v>
                </c:pt>
                <c:pt idx="2703">
                  <c:v>7473</c:v>
                </c:pt>
                <c:pt idx="2704">
                  <c:v>1982</c:v>
                </c:pt>
                <c:pt idx="2705">
                  <c:v>2723</c:v>
                </c:pt>
                <c:pt idx="2706">
                  <c:v>2945</c:v>
                </c:pt>
                <c:pt idx="2707">
                  <c:v>2787</c:v>
                </c:pt>
                <c:pt idx="2708">
                  <c:v>1373</c:v>
                </c:pt>
                <c:pt idx="2709">
                  <c:v>2215</c:v>
                </c:pt>
                <c:pt idx="2710">
                  <c:v>2458</c:v>
                </c:pt>
                <c:pt idx="2711">
                  <c:v>2508</c:v>
                </c:pt>
                <c:pt idx="2712">
                  <c:v>2610</c:v>
                </c:pt>
                <c:pt idx="2713">
                  <c:v>2324</c:v>
                </c:pt>
                <c:pt idx="2714">
                  <c:v>3262</c:v>
                </c:pt>
                <c:pt idx="2715">
                  <c:v>2487</c:v>
                </c:pt>
                <c:pt idx="2716">
                  <c:v>9334</c:v>
                </c:pt>
                <c:pt idx="2717">
                  <c:v>1529</c:v>
                </c:pt>
                <c:pt idx="2718">
                  <c:v>1050</c:v>
                </c:pt>
                <c:pt idx="2719">
                  <c:v>1729</c:v>
                </c:pt>
                <c:pt idx="2720">
                  <c:v>882</c:v>
                </c:pt>
                <c:pt idx="2721">
                  <c:v>956</c:v>
                </c:pt>
                <c:pt idx="2722">
                  <c:v>1824</c:v>
                </c:pt>
                <c:pt idx="2723">
                  <c:v>81634</c:v>
                </c:pt>
                <c:pt idx="2724">
                  <c:v>19498</c:v>
                </c:pt>
                <c:pt idx="2725">
                  <c:v>447</c:v>
                </c:pt>
                <c:pt idx="2726">
                  <c:v>25875</c:v>
                </c:pt>
                <c:pt idx="2727">
                  <c:v>262</c:v>
                </c:pt>
                <c:pt idx="2728">
                  <c:v>59</c:v>
                </c:pt>
                <c:pt idx="2729">
                  <c:v>1445</c:v>
                </c:pt>
                <c:pt idx="2730">
                  <c:v>8989</c:v>
                </c:pt>
                <c:pt idx="2731">
                  <c:v>24694</c:v>
                </c:pt>
                <c:pt idx="2732">
                  <c:v>13048</c:v>
                </c:pt>
                <c:pt idx="2733">
                  <c:v>46510</c:v>
                </c:pt>
                <c:pt idx="2734">
                  <c:v>8957</c:v>
                </c:pt>
                <c:pt idx="2735">
                  <c:v>91053</c:v>
                </c:pt>
                <c:pt idx="2736">
                  <c:v>11466</c:v>
                </c:pt>
                <c:pt idx="2737">
                  <c:v>2853</c:v>
                </c:pt>
                <c:pt idx="2738">
                  <c:v>18315</c:v>
                </c:pt>
                <c:pt idx="2739">
                  <c:v>3762</c:v>
                </c:pt>
                <c:pt idx="2740">
                  <c:v>89632</c:v>
                </c:pt>
                <c:pt idx="2741">
                  <c:v>18573</c:v>
                </c:pt>
                <c:pt idx="2742">
                  <c:v>765</c:v>
                </c:pt>
                <c:pt idx="2743">
                  <c:v>2353</c:v>
                </c:pt>
                <c:pt idx="2744">
                  <c:v>7014</c:v>
                </c:pt>
                <c:pt idx="2745">
                  <c:v>4233</c:v>
                </c:pt>
                <c:pt idx="2746">
                  <c:v>305</c:v>
                </c:pt>
                <c:pt idx="2747">
                  <c:v>65954</c:v>
                </c:pt>
                <c:pt idx="2748">
                  <c:v>4651</c:v>
                </c:pt>
                <c:pt idx="2749">
                  <c:v>306123</c:v>
                </c:pt>
                <c:pt idx="2750">
                  <c:v>563</c:v>
                </c:pt>
                <c:pt idx="2751">
                  <c:v>490</c:v>
                </c:pt>
                <c:pt idx="2752">
                  <c:v>474</c:v>
                </c:pt>
                <c:pt idx="2753">
                  <c:v>526</c:v>
                </c:pt>
                <c:pt idx="2754">
                  <c:v>549</c:v>
                </c:pt>
                <c:pt idx="2755">
                  <c:v>648</c:v>
                </c:pt>
                <c:pt idx="2756">
                  <c:v>704</c:v>
                </c:pt>
                <c:pt idx="2757">
                  <c:v>841</c:v>
                </c:pt>
                <c:pt idx="2758">
                  <c:v>549</c:v>
                </c:pt>
                <c:pt idx="2759">
                  <c:v>716</c:v>
                </c:pt>
                <c:pt idx="2760">
                  <c:v>1007</c:v>
                </c:pt>
                <c:pt idx="2761">
                  <c:v>857</c:v>
                </c:pt>
                <c:pt idx="2762">
                  <c:v>802</c:v>
                </c:pt>
                <c:pt idx="2763">
                  <c:v>850</c:v>
                </c:pt>
                <c:pt idx="2764">
                  <c:v>800</c:v>
                </c:pt>
                <c:pt idx="2765">
                  <c:v>1034</c:v>
                </c:pt>
                <c:pt idx="2766">
                  <c:v>2071</c:v>
                </c:pt>
                <c:pt idx="2767">
                  <c:v>736</c:v>
                </c:pt>
                <c:pt idx="2768">
                  <c:v>668</c:v>
                </c:pt>
                <c:pt idx="2769">
                  <c:v>660</c:v>
                </c:pt>
                <c:pt idx="2770">
                  <c:v>622</c:v>
                </c:pt>
                <c:pt idx="2771">
                  <c:v>1116</c:v>
                </c:pt>
                <c:pt idx="2772">
                  <c:v>20364</c:v>
                </c:pt>
                <c:pt idx="2773">
                  <c:v>123883</c:v>
                </c:pt>
                <c:pt idx="2774">
                  <c:v>567</c:v>
                </c:pt>
                <c:pt idx="2775">
                  <c:v>88</c:v>
                </c:pt>
                <c:pt idx="2776">
                  <c:v>3392</c:v>
                </c:pt>
                <c:pt idx="2777">
                  <c:v>1092</c:v>
                </c:pt>
                <c:pt idx="2778">
                  <c:v>110</c:v>
                </c:pt>
                <c:pt idx="2779">
                  <c:v>201</c:v>
                </c:pt>
                <c:pt idx="2780">
                  <c:v>568</c:v>
                </c:pt>
                <c:pt idx="2781">
                  <c:v>7093</c:v>
                </c:pt>
                <c:pt idx="2782">
                  <c:v>676</c:v>
                </c:pt>
                <c:pt idx="2783">
                  <c:v>430</c:v>
                </c:pt>
                <c:pt idx="2784">
                  <c:v>257</c:v>
                </c:pt>
                <c:pt idx="2785">
                  <c:v>19763</c:v>
                </c:pt>
                <c:pt idx="2786">
                  <c:v>33704</c:v>
                </c:pt>
                <c:pt idx="2787">
                  <c:v>3332</c:v>
                </c:pt>
                <c:pt idx="2788">
                  <c:v>7531</c:v>
                </c:pt>
                <c:pt idx="2789">
                  <c:v>121</c:v>
                </c:pt>
                <c:pt idx="2790">
                  <c:v>9119</c:v>
                </c:pt>
                <c:pt idx="2791">
                  <c:v>733</c:v>
                </c:pt>
                <c:pt idx="2792">
                  <c:v>1008</c:v>
                </c:pt>
                <c:pt idx="2793">
                  <c:v>202</c:v>
                </c:pt>
                <c:pt idx="2794">
                  <c:v>322915</c:v>
                </c:pt>
                <c:pt idx="2795">
                  <c:v>86840</c:v>
                </c:pt>
                <c:pt idx="2796">
                  <c:v>202877</c:v>
                </c:pt>
                <c:pt idx="2797">
                  <c:v>4328</c:v>
                </c:pt>
                <c:pt idx="2798">
                  <c:v>1619</c:v>
                </c:pt>
                <c:pt idx="2799">
                  <c:v>301</c:v>
                </c:pt>
                <c:pt idx="2800">
                  <c:v>0</c:v>
                </c:pt>
                <c:pt idx="2801">
                  <c:v>844</c:v>
                </c:pt>
                <c:pt idx="2802">
                  <c:v>366</c:v>
                </c:pt>
                <c:pt idx="2803">
                  <c:v>23910</c:v>
                </c:pt>
                <c:pt idx="2804">
                  <c:v>747641</c:v>
                </c:pt>
                <c:pt idx="2805">
                  <c:v>117639</c:v>
                </c:pt>
                <c:pt idx="2806">
                  <c:v>2907</c:v>
                </c:pt>
                <c:pt idx="2807">
                  <c:v>1806</c:v>
                </c:pt>
                <c:pt idx="2808">
                  <c:v>1789</c:v>
                </c:pt>
                <c:pt idx="2809">
                  <c:v>654</c:v>
                </c:pt>
                <c:pt idx="2810">
                  <c:v>5876</c:v>
                </c:pt>
                <c:pt idx="2811">
                  <c:v>2632</c:v>
                </c:pt>
                <c:pt idx="2812">
                  <c:v>132609</c:v>
                </c:pt>
                <c:pt idx="2813">
                  <c:v>40308</c:v>
                </c:pt>
                <c:pt idx="2814">
                  <c:v>36665</c:v>
                </c:pt>
                <c:pt idx="2815">
                  <c:v>54975</c:v>
                </c:pt>
                <c:pt idx="2816">
                  <c:v>200522</c:v>
                </c:pt>
                <c:pt idx="2817">
                  <c:v>52785</c:v>
                </c:pt>
                <c:pt idx="2818">
                  <c:v>27764</c:v>
                </c:pt>
                <c:pt idx="2819">
                  <c:v>5509</c:v>
                </c:pt>
                <c:pt idx="2820">
                  <c:v>182</c:v>
                </c:pt>
                <c:pt idx="2821">
                  <c:v>570</c:v>
                </c:pt>
                <c:pt idx="2822">
                  <c:v>737</c:v>
                </c:pt>
                <c:pt idx="2823">
                  <c:v>5504</c:v>
                </c:pt>
                <c:pt idx="2824">
                  <c:v>16</c:v>
                </c:pt>
                <c:pt idx="2825">
                  <c:v>23</c:v>
                </c:pt>
                <c:pt idx="2826">
                  <c:v>12</c:v>
                </c:pt>
                <c:pt idx="2827">
                  <c:v>39</c:v>
                </c:pt>
                <c:pt idx="2828">
                  <c:v>40</c:v>
                </c:pt>
                <c:pt idx="2829">
                  <c:v>19</c:v>
                </c:pt>
                <c:pt idx="2830">
                  <c:v>11</c:v>
                </c:pt>
                <c:pt idx="2831">
                  <c:v>21362</c:v>
                </c:pt>
                <c:pt idx="2832">
                  <c:v>3637</c:v>
                </c:pt>
                <c:pt idx="2833">
                  <c:v>1271</c:v>
                </c:pt>
                <c:pt idx="2834">
                  <c:v>53247</c:v>
                </c:pt>
                <c:pt idx="2835">
                  <c:v>57261</c:v>
                </c:pt>
                <c:pt idx="2836">
                  <c:v>1841</c:v>
                </c:pt>
                <c:pt idx="2837">
                  <c:v>14977</c:v>
                </c:pt>
                <c:pt idx="2838">
                  <c:v>3509</c:v>
                </c:pt>
                <c:pt idx="2839">
                  <c:v>6041</c:v>
                </c:pt>
                <c:pt idx="2840">
                  <c:v>21049</c:v>
                </c:pt>
                <c:pt idx="2841">
                  <c:v>6504</c:v>
                </c:pt>
                <c:pt idx="2842">
                  <c:v>21655</c:v>
                </c:pt>
                <c:pt idx="2843">
                  <c:v>6913</c:v>
                </c:pt>
                <c:pt idx="2844">
                  <c:v>11112</c:v>
                </c:pt>
                <c:pt idx="2845">
                  <c:v>1069</c:v>
                </c:pt>
                <c:pt idx="2846">
                  <c:v>120</c:v>
                </c:pt>
                <c:pt idx="2847">
                  <c:v>229</c:v>
                </c:pt>
                <c:pt idx="2848">
                  <c:v>3011</c:v>
                </c:pt>
                <c:pt idx="2849">
                  <c:v>86</c:v>
                </c:pt>
                <c:pt idx="2850">
                  <c:v>1078</c:v>
                </c:pt>
                <c:pt idx="2851">
                  <c:v>380</c:v>
                </c:pt>
                <c:pt idx="2852">
                  <c:v>5096</c:v>
                </c:pt>
                <c:pt idx="2853">
                  <c:v>1519</c:v>
                </c:pt>
                <c:pt idx="2854">
                  <c:v>0</c:v>
                </c:pt>
                <c:pt idx="2855">
                  <c:v>468</c:v>
                </c:pt>
                <c:pt idx="2856">
                  <c:v>1048</c:v>
                </c:pt>
                <c:pt idx="2857">
                  <c:v>121</c:v>
                </c:pt>
                <c:pt idx="2858">
                  <c:v>165</c:v>
                </c:pt>
                <c:pt idx="2859">
                  <c:v>1516</c:v>
                </c:pt>
                <c:pt idx="2860">
                  <c:v>159</c:v>
                </c:pt>
                <c:pt idx="2861">
                  <c:v>1599</c:v>
                </c:pt>
                <c:pt idx="2862">
                  <c:v>2542</c:v>
                </c:pt>
                <c:pt idx="2863">
                  <c:v>62389</c:v>
                </c:pt>
                <c:pt idx="2864">
                  <c:v>47242</c:v>
                </c:pt>
                <c:pt idx="2865">
                  <c:v>77222</c:v>
                </c:pt>
                <c:pt idx="2866">
                  <c:v>82218</c:v>
                </c:pt>
                <c:pt idx="2867">
                  <c:v>5510</c:v>
                </c:pt>
                <c:pt idx="2868">
                  <c:v>62706</c:v>
                </c:pt>
                <c:pt idx="2869">
                  <c:v>25885</c:v>
                </c:pt>
                <c:pt idx="2870">
                  <c:v>30269</c:v>
                </c:pt>
                <c:pt idx="2871">
                  <c:v>1046</c:v>
                </c:pt>
                <c:pt idx="2872">
                  <c:v>2399</c:v>
                </c:pt>
                <c:pt idx="2873">
                  <c:v>8292</c:v>
                </c:pt>
                <c:pt idx="2874">
                  <c:v>1795</c:v>
                </c:pt>
                <c:pt idx="2875">
                  <c:v>44207</c:v>
                </c:pt>
                <c:pt idx="2876">
                  <c:v>6677</c:v>
                </c:pt>
                <c:pt idx="2877">
                  <c:v>3200</c:v>
                </c:pt>
                <c:pt idx="2878">
                  <c:v>42548</c:v>
                </c:pt>
                <c:pt idx="2879">
                  <c:v>367</c:v>
                </c:pt>
                <c:pt idx="2880">
                  <c:v>3957</c:v>
                </c:pt>
                <c:pt idx="2881">
                  <c:v>199</c:v>
                </c:pt>
                <c:pt idx="2882">
                  <c:v>991</c:v>
                </c:pt>
                <c:pt idx="2883">
                  <c:v>19359</c:v>
                </c:pt>
                <c:pt idx="2884">
                  <c:v>137345</c:v>
                </c:pt>
                <c:pt idx="2885">
                  <c:v>13032</c:v>
                </c:pt>
                <c:pt idx="2886">
                  <c:v>10648</c:v>
                </c:pt>
                <c:pt idx="2887">
                  <c:v>10543</c:v>
                </c:pt>
                <c:pt idx="2888">
                  <c:v>211522</c:v>
                </c:pt>
                <c:pt idx="2889">
                  <c:v>3728</c:v>
                </c:pt>
                <c:pt idx="2890">
                  <c:v>134</c:v>
                </c:pt>
                <c:pt idx="2891">
                  <c:v>130</c:v>
                </c:pt>
                <c:pt idx="2892">
                  <c:v>1806</c:v>
                </c:pt>
                <c:pt idx="2893">
                  <c:v>1626</c:v>
                </c:pt>
                <c:pt idx="2894">
                  <c:v>5554</c:v>
                </c:pt>
                <c:pt idx="2895">
                  <c:v>4748</c:v>
                </c:pt>
                <c:pt idx="2896">
                  <c:v>57520</c:v>
                </c:pt>
                <c:pt idx="2897">
                  <c:v>26161</c:v>
                </c:pt>
                <c:pt idx="2898">
                  <c:v>18335</c:v>
                </c:pt>
                <c:pt idx="2899">
                  <c:v>15066</c:v>
                </c:pt>
                <c:pt idx="2900">
                  <c:v>18345</c:v>
                </c:pt>
                <c:pt idx="2901">
                  <c:v>41782</c:v>
                </c:pt>
                <c:pt idx="2902">
                  <c:v>85611</c:v>
                </c:pt>
                <c:pt idx="2903">
                  <c:v>116845</c:v>
                </c:pt>
                <c:pt idx="2904">
                  <c:v>108054</c:v>
                </c:pt>
                <c:pt idx="2905">
                  <c:v>28901</c:v>
                </c:pt>
                <c:pt idx="2906">
                  <c:v>63865</c:v>
                </c:pt>
                <c:pt idx="2907">
                  <c:v>56361</c:v>
                </c:pt>
                <c:pt idx="2908">
                  <c:v>49062</c:v>
                </c:pt>
                <c:pt idx="2909">
                  <c:v>89362</c:v>
                </c:pt>
                <c:pt idx="2910">
                  <c:v>83776</c:v>
                </c:pt>
                <c:pt idx="2911">
                  <c:v>61578</c:v>
                </c:pt>
                <c:pt idx="2912">
                  <c:v>103536</c:v>
                </c:pt>
                <c:pt idx="2913">
                  <c:v>120680</c:v>
                </c:pt>
                <c:pt idx="2914">
                  <c:v>112026</c:v>
                </c:pt>
                <c:pt idx="2915">
                  <c:v>115964</c:v>
                </c:pt>
                <c:pt idx="2916">
                  <c:v>35972</c:v>
                </c:pt>
                <c:pt idx="2917">
                  <c:v>176257</c:v>
                </c:pt>
                <c:pt idx="2918">
                  <c:v>76869</c:v>
                </c:pt>
                <c:pt idx="2919">
                  <c:v>77102</c:v>
                </c:pt>
                <c:pt idx="2920">
                  <c:v>56695</c:v>
                </c:pt>
                <c:pt idx="2921">
                  <c:v>106953</c:v>
                </c:pt>
                <c:pt idx="2922">
                  <c:v>91382</c:v>
                </c:pt>
                <c:pt idx="2923">
                  <c:v>60410</c:v>
                </c:pt>
                <c:pt idx="2924">
                  <c:v>92253</c:v>
                </c:pt>
                <c:pt idx="2925">
                  <c:v>64240</c:v>
                </c:pt>
                <c:pt idx="2926">
                  <c:v>145476</c:v>
                </c:pt>
                <c:pt idx="2927">
                  <c:v>369</c:v>
                </c:pt>
                <c:pt idx="2928">
                  <c:v>1423</c:v>
                </c:pt>
                <c:pt idx="2929">
                  <c:v>700</c:v>
                </c:pt>
                <c:pt idx="2930">
                  <c:v>994</c:v>
                </c:pt>
                <c:pt idx="2931">
                  <c:v>370275</c:v>
                </c:pt>
                <c:pt idx="2932">
                  <c:v>16523</c:v>
                </c:pt>
                <c:pt idx="2933">
                  <c:v>44720</c:v>
                </c:pt>
                <c:pt idx="2934">
                  <c:v>3222</c:v>
                </c:pt>
                <c:pt idx="2935">
                  <c:v>216725</c:v>
                </c:pt>
                <c:pt idx="2936">
                  <c:v>219</c:v>
                </c:pt>
                <c:pt idx="2937">
                  <c:v>832</c:v>
                </c:pt>
                <c:pt idx="2938">
                  <c:v>22815</c:v>
                </c:pt>
                <c:pt idx="2939">
                  <c:v>20325</c:v>
                </c:pt>
                <c:pt idx="2940">
                  <c:v>16585</c:v>
                </c:pt>
                <c:pt idx="2941">
                  <c:v>4131</c:v>
                </c:pt>
                <c:pt idx="2942">
                  <c:v>32440</c:v>
                </c:pt>
                <c:pt idx="2943">
                  <c:v>3843</c:v>
                </c:pt>
                <c:pt idx="2944">
                  <c:v>2298</c:v>
                </c:pt>
                <c:pt idx="2945">
                  <c:v>20250</c:v>
                </c:pt>
                <c:pt idx="2946">
                  <c:v>68117</c:v>
                </c:pt>
                <c:pt idx="2947">
                  <c:v>225931</c:v>
                </c:pt>
                <c:pt idx="2948">
                  <c:v>550</c:v>
                </c:pt>
                <c:pt idx="2949">
                  <c:v>100368</c:v>
                </c:pt>
                <c:pt idx="2950">
                  <c:v>32148</c:v>
                </c:pt>
                <c:pt idx="2951">
                  <c:v>132980</c:v>
                </c:pt>
                <c:pt idx="2952">
                  <c:v>16047</c:v>
                </c:pt>
                <c:pt idx="2953">
                  <c:v>4603</c:v>
                </c:pt>
                <c:pt idx="2954">
                  <c:v>0</c:v>
                </c:pt>
                <c:pt idx="2955">
                  <c:v>1169</c:v>
                </c:pt>
                <c:pt idx="2956">
                  <c:v>137565</c:v>
                </c:pt>
                <c:pt idx="2957">
                  <c:v>2418</c:v>
                </c:pt>
                <c:pt idx="2958">
                  <c:v>3088</c:v>
                </c:pt>
                <c:pt idx="2959">
                  <c:v>7563</c:v>
                </c:pt>
                <c:pt idx="2960">
                  <c:v>2238</c:v>
                </c:pt>
                <c:pt idx="2961">
                  <c:v>1803</c:v>
                </c:pt>
                <c:pt idx="2962">
                  <c:v>4725</c:v>
                </c:pt>
                <c:pt idx="2963">
                  <c:v>6385</c:v>
                </c:pt>
                <c:pt idx="2964">
                  <c:v>2239</c:v>
                </c:pt>
                <c:pt idx="2965">
                  <c:v>2318</c:v>
                </c:pt>
                <c:pt idx="2966">
                  <c:v>1027</c:v>
                </c:pt>
                <c:pt idx="2967">
                  <c:v>2788</c:v>
                </c:pt>
                <c:pt idx="2968">
                  <c:v>1557</c:v>
                </c:pt>
                <c:pt idx="2969">
                  <c:v>1239</c:v>
                </c:pt>
                <c:pt idx="2970">
                  <c:v>1870</c:v>
                </c:pt>
                <c:pt idx="2971">
                  <c:v>2684</c:v>
                </c:pt>
                <c:pt idx="2972">
                  <c:v>64341</c:v>
                </c:pt>
                <c:pt idx="2973">
                  <c:v>43792</c:v>
                </c:pt>
                <c:pt idx="2974">
                  <c:v>7394</c:v>
                </c:pt>
                <c:pt idx="2975">
                  <c:v>6837</c:v>
                </c:pt>
                <c:pt idx="2976">
                  <c:v>5756</c:v>
                </c:pt>
                <c:pt idx="2977">
                  <c:v>4425</c:v>
                </c:pt>
                <c:pt idx="2978">
                  <c:v>4111</c:v>
                </c:pt>
                <c:pt idx="2979">
                  <c:v>1096</c:v>
                </c:pt>
                <c:pt idx="2980">
                  <c:v>694</c:v>
                </c:pt>
                <c:pt idx="2981">
                  <c:v>12923</c:v>
                </c:pt>
                <c:pt idx="2982">
                  <c:v>1067</c:v>
                </c:pt>
                <c:pt idx="2983">
                  <c:v>10369</c:v>
                </c:pt>
                <c:pt idx="2984">
                  <c:v>430</c:v>
                </c:pt>
                <c:pt idx="2985">
                  <c:v>5175</c:v>
                </c:pt>
                <c:pt idx="2986">
                  <c:v>3074</c:v>
                </c:pt>
                <c:pt idx="2987">
                  <c:v>3279</c:v>
                </c:pt>
                <c:pt idx="2988">
                  <c:v>3653</c:v>
                </c:pt>
                <c:pt idx="2989">
                  <c:v>2323</c:v>
                </c:pt>
                <c:pt idx="2990">
                  <c:v>122</c:v>
                </c:pt>
                <c:pt idx="2991">
                  <c:v>0</c:v>
                </c:pt>
                <c:pt idx="2992">
                  <c:v>732</c:v>
                </c:pt>
                <c:pt idx="2993">
                  <c:v>844</c:v>
                </c:pt>
                <c:pt idx="2994">
                  <c:v>98</c:v>
                </c:pt>
                <c:pt idx="2995">
                  <c:v>12259</c:v>
                </c:pt>
                <c:pt idx="2996">
                  <c:v>457</c:v>
                </c:pt>
                <c:pt idx="2997">
                  <c:v>929</c:v>
                </c:pt>
                <c:pt idx="2998">
                  <c:v>535</c:v>
                </c:pt>
                <c:pt idx="2999">
                  <c:v>1311</c:v>
                </c:pt>
                <c:pt idx="3000">
                  <c:v>11942</c:v>
                </c:pt>
                <c:pt idx="3001">
                  <c:v>32762</c:v>
                </c:pt>
                <c:pt idx="3002">
                  <c:v>32658</c:v>
                </c:pt>
                <c:pt idx="3003">
                  <c:v>68021</c:v>
                </c:pt>
                <c:pt idx="3004">
                  <c:v>4042</c:v>
                </c:pt>
                <c:pt idx="3005">
                  <c:v>2028</c:v>
                </c:pt>
                <c:pt idx="3006">
                  <c:v>6925</c:v>
                </c:pt>
                <c:pt idx="3007">
                  <c:v>494</c:v>
                </c:pt>
                <c:pt idx="3008">
                  <c:v>6459</c:v>
                </c:pt>
                <c:pt idx="3009">
                  <c:v>3836</c:v>
                </c:pt>
                <c:pt idx="3010">
                  <c:v>803</c:v>
                </c:pt>
                <c:pt idx="3011">
                  <c:v>7421</c:v>
                </c:pt>
                <c:pt idx="3012">
                  <c:v>232318</c:v>
                </c:pt>
                <c:pt idx="3013">
                  <c:v>12684</c:v>
                </c:pt>
                <c:pt idx="3014">
                  <c:v>12280</c:v>
                </c:pt>
                <c:pt idx="3015">
                  <c:v>2025</c:v>
                </c:pt>
                <c:pt idx="3016">
                  <c:v>111880</c:v>
                </c:pt>
                <c:pt idx="3017">
                  <c:v>9749</c:v>
                </c:pt>
                <c:pt idx="3018">
                  <c:v>1779</c:v>
                </c:pt>
                <c:pt idx="3019">
                  <c:v>822</c:v>
                </c:pt>
                <c:pt idx="3020">
                  <c:v>419</c:v>
                </c:pt>
                <c:pt idx="3021">
                  <c:v>1347</c:v>
                </c:pt>
                <c:pt idx="3022">
                  <c:v>353</c:v>
                </c:pt>
                <c:pt idx="3023">
                  <c:v>982</c:v>
                </c:pt>
                <c:pt idx="3024">
                  <c:v>766</c:v>
                </c:pt>
                <c:pt idx="3025">
                  <c:v>1296</c:v>
                </c:pt>
                <c:pt idx="3026">
                  <c:v>571</c:v>
                </c:pt>
                <c:pt idx="3027">
                  <c:v>2458</c:v>
                </c:pt>
                <c:pt idx="3028">
                  <c:v>32163</c:v>
                </c:pt>
                <c:pt idx="3029">
                  <c:v>20776</c:v>
                </c:pt>
                <c:pt idx="3030">
                  <c:v>8829</c:v>
                </c:pt>
                <c:pt idx="3031">
                  <c:v>5601</c:v>
                </c:pt>
                <c:pt idx="3032">
                  <c:v>963</c:v>
                </c:pt>
                <c:pt idx="3033">
                  <c:v>3639</c:v>
                </c:pt>
                <c:pt idx="3034">
                  <c:v>7292</c:v>
                </c:pt>
                <c:pt idx="3035">
                  <c:v>7321</c:v>
                </c:pt>
                <c:pt idx="3036">
                  <c:v>6749</c:v>
                </c:pt>
                <c:pt idx="3037">
                  <c:v>8099</c:v>
                </c:pt>
                <c:pt idx="3038">
                  <c:v>4786</c:v>
                </c:pt>
                <c:pt idx="3039">
                  <c:v>6448</c:v>
                </c:pt>
                <c:pt idx="3040">
                  <c:v>8035</c:v>
                </c:pt>
                <c:pt idx="3041">
                  <c:v>5141</c:v>
                </c:pt>
                <c:pt idx="3042">
                  <c:v>7831</c:v>
                </c:pt>
                <c:pt idx="3043">
                  <c:v>1030</c:v>
                </c:pt>
                <c:pt idx="3044">
                  <c:v>18834</c:v>
                </c:pt>
                <c:pt idx="3045">
                  <c:v>4761</c:v>
                </c:pt>
                <c:pt idx="3046">
                  <c:v>6178</c:v>
                </c:pt>
                <c:pt idx="3047">
                  <c:v>992</c:v>
                </c:pt>
                <c:pt idx="3048">
                  <c:v>3821</c:v>
                </c:pt>
                <c:pt idx="3049">
                  <c:v>7157</c:v>
                </c:pt>
                <c:pt idx="3050">
                  <c:v>5917</c:v>
                </c:pt>
                <c:pt idx="3051">
                  <c:v>6913</c:v>
                </c:pt>
                <c:pt idx="3052">
                  <c:v>95</c:v>
                </c:pt>
                <c:pt idx="3053">
                  <c:v>117</c:v>
                </c:pt>
                <c:pt idx="3054">
                  <c:v>51</c:v>
                </c:pt>
                <c:pt idx="3055">
                  <c:v>136</c:v>
                </c:pt>
                <c:pt idx="3056">
                  <c:v>458</c:v>
                </c:pt>
                <c:pt idx="3057">
                  <c:v>2111</c:v>
                </c:pt>
                <c:pt idx="3058">
                  <c:v>102463</c:v>
                </c:pt>
                <c:pt idx="3059">
                  <c:v>57827</c:v>
                </c:pt>
                <c:pt idx="3060">
                  <c:v>2680</c:v>
                </c:pt>
                <c:pt idx="3061">
                  <c:v>5530</c:v>
                </c:pt>
                <c:pt idx="3062">
                  <c:v>1795</c:v>
                </c:pt>
                <c:pt idx="3063">
                  <c:v>13817</c:v>
                </c:pt>
                <c:pt idx="3064">
                  <c:v>12110</c:v>
                </c:pt>
                <c:pt idx="3065">
                  <c:v>13709</c:v>
                </c:pt>
                <c:pt idx="3066">
                  <c:v>242</c:v>
                </c:pt>
                <c:pt idx="3067">
                  <c:v>409</c:v>
                </c:pt>
                <c:pt idx="3068">
                  <c:v>10977</c:v>
                </c:pt>
                <c:pt idx="3069">
                  <c:v>19744</c:v>
                </c:pt>
                <c:pt idx="3070">
                  <c:v>8919</c:v>
                </c:pt>
                <c:pt idx="3071">
                  <c:v>11991</c:v>
                </c:pt>
                <c:pt idx="3072">
                  <c:v>255</c:v>
                </c:pt>
                <c:pt idx="3073">
                  <c:v>4117</c:v>
                </c:pt>
                <c:pt idx="3074">
                  <c:v>11695</c:v>
                </c:pt>
                <c:pt idx="3075">
                  <c:v>23981</c:v>
                </c:pt>
                <c:pt idx="3076">
                  <c:v>3788</c:v>
                </c:pt>
                <c:pt idx="3077">
                  <c:v>2667</c:v>
                </c:pt>
                <c:pt idx="3078">
                  <c:v>6552</c:v>
                </c:pt>
                <c:pt idx="3079">
                  <c:v>966</c:v>
                </c:pt>
                <c:pt idx="3080">
                  <c:v>2727</c:v>
                </c:pt>
                <c:pt idx="3081">
                  <c:v>2641</c:v>
                </c:pt>
                <c:pt idx="3082">
                  <c:v>116</c:v>
                </c:pt>
                <c:pt idx="3083">
                  <c:v>6179</c:v>
                </c:pt>
                <c:pt idx="3084">
                  <c:v>4355</c:v>
                </c:pt>
                <c:pt idx="3085">
                  <c:v>1484</c:v>
                </c:pt>
                <c:pt idx="3086">
                  <c:v>371541</c:v>
                </c:pt>
                <c:pt idx="3087">
                  <c:v>2099</c:v>
                </c:pt>
                <c:pt idx="3088">
                  <c:v>1146</c:v>
                </c:pt>
                <c:pt idx="3089">
                  <c:v>9067</c:v>
                </c:pt>
                <c:pt idx="3090">
                  <c:v>10549</c:v>
                </c:pt>
                <c:pt idx="3091">
                  <c:v>3763</c:v>
                </c:pt>
                <c:pt idx="3092">
                  <c:v>829</c:v>
                </c:pt>
                <c:pt idx="3093">
                  <c:v>63028</c:v>
                </c:pt>
                <c:pt idx="3094">
                  <c:v>1591</c:v>
                </c:pt>
                <c:pt idx="3095">
                  <c:v>427</c:v>
                </c:pt>
                <c:pt idx="3096">
                  <c:v>790</c:v>
                </c:pt>
                <c:pt idx="3097">
                  <c:v>9292</c:v>
                </c:pt>
                <c:pt idx="3098">
                  <c:v>31865</c:v>
                </c:pt>
                <c:pt idx="3099">
                  <c:v>13140</c:v>
                </c:pt>
                <c:pt idx="3100">
                  <c:v>3036</c:v>
                </c:pt>
                <c:pt idx="3101">
                  <c:v>2613</c:v>
                </c:pt>
                <c:pt idx="3102">
                  <c:v>1584</c:v>
                </c:pt>
                <c:pt idx="3103">
                  <c:v>1556</c:v>
                </c:pt>
                <c:pt idx="3104">
                  <c:v>678</c:v>
                </c:pt>
                <c:pt idx="3105">
                  <c:v>2952</c:v>
                </c:pt>
                <c:pt idx="3106">
                  <c:v>4333</c:v>
                </c:pt>
                <c:pt idx="3107">
                  <c:v>2410</c:v>
                </c:pt>
                <c:pt idx="3108">
                  <c:v>4180</c:v>
                </c:pt>
                <c:pt idx="3109">
                  <c:v>1316</c:v>
                </c:pt>
                <c:pt idx="3110">
                  <c:v>7171</c:v>
                </c:pt>
                <c:pt idx="3111">
                  <c:v>3824</c:v>
                </c:pt>
                <c:pt idx="3112">
                  <c:v>30889</c:v>
                </c:pt>
                <c:pt idx="3113">
                  <c:v>5020</c:v>
                </c:pt>
                <c:pt idx="3114">
                  <c:v>21584</c:v>
                </c:pt>
                <c:pt idx="3115">
                  <c:v>12011</c:v>
                </c:pt>
                <c:pt idx="3116">
                  <c:v>135779</c:v>
                </c:pt>
                <c:pt idx="3117">
                  <c:v>26549</c:v>
                </c:pt>
                <c:pt idx="3118">
                  <c:v>12735</c:v>
                </c:pt>
                <c:pt idx="3119">
                  <c:v>11148</c:v>
                </c:pt>
                <c:pt idx="3120">
                  <c:v>6336</c:v>
                </c:pt>
                <c:pt idx="3121">
                  <c:v>389347</c:v>
                </c:pt>
                <c:pt idx="3122">
                  <c:v>108577</c:v>
                </c:pt>
                <c:pt idx="3123">
                  <c:v>1016</c:v>
                </c:pt>
                <c:pt idx="3124">
                  <c:v>4514</c:v>
                </c:pt>
                <c:pt idx="3125">
                  <c:v>61871</c:v>
                </c:pt>
                <c:pt idx="3126">
                  <c:v>480</c:v>
                </c:pt>
                <c:pt idx="3127">
                  <c:v>740</c:v>
                </c:pt>
                <c:pt idx="3128">
                  <c:v>280</c:v>
                </c:pt>
                <c:pt idx="3129">
                  <c:v>80</c:v>
                </c:pt>
                <c:pt idx="3130">
                  <c:v>109</c:v>
                </c:pt>
                <c:pt idx="3131">
                  <c:v>1910</c:v>
                </c:pt>
                <c:pt idx="3132">
                  <c:v>932</c:v>
                </c:pt>
                <c:pt idx="3133">
                  <c:v>992</c:v>
                </c:pt>
                <c:pt idx="3134">
                  <c:v>1105</c:v>
                </c:pt>
                <c:pt idx="3135">
                  <c:v>982</c:v>
                </c:pt>
                <c:pt idx="3136">
                  <c:v>899</c:v>
                </c:pt>
                <c:pt idx="3137">
                  <c:v>1075</c:v>
                </c:pt>
                <c:pt idx="3138">
                  <c:v>825</c:v>
                </c:pt>
                <c:pt idx="3139">
                  <c:v>869</c:v>
                </c:pt>
                <c:pt idx="3140">
                  <c:v>1541</c:v>
                </c:pt>
                <c:pt idx="3141">
                  <c:v>1228</c:v>
                </c:pt>
                <c:pt idx="3142">
                  <c:v>9829</c:v>
                </c:pt>
                <c:pt idx="3143">
                  <c:v>39648</c:v>
                </c:pt>
                <c:pt idx="3144">
                  <c:v>40124</c:v>
                </c:pt>
                <c:pt idx="3145">
                  <c:v>87420</c:v>
                </c:pt>
                <c:pt idx="3146">
                  <c:v>126641</c:v>
                </c:pt>
                <c:pt idx="3147">
                  <c:v>150437</c:v>
                </c:pt>
                <c:pt idx="3148">
                  <c:v>117415</c:v>
                </c:pt>
                <c:pt idx="3149">
                  <c:v>258720</c:v>
                </c:pt>
                <c:pt idx="3150">
                  <c:v>7228</c:v>
                </c:pt>
                <c:pt idx="3151">
                  <c:v>4951</c:v>
                </c:pt>
                <c:pt idx="3152">
                  <c:v>7462</c:v>
                </c:pt>
                <c:pt idx="3153">
                  <c:v>7583</c:v>
                </c:pt>
                <c:pt idx="3154">
                  <c:v>895</c:v>
                </c:pt>
                <c:pt idx="3155">
                  <c:v>1614</c:v>
                </c:pt>
                <c:pt idx="3156">
                  <c:v>0</c:v>
                </c:pt>
                <c:pt idx="3157">
                  <c:v>7752</c:v>
                </c:pt>
                <c:pt idx="3158">
                  <c:v>270</c:v>
                </c:pt>
                <c:pt idx="3159">
                  <c:v>1447</c:v>
                </c:pt>
                <c:pt idx="3160">
                  <c:v>383</c:v>
                </c:pt>
                <c:pt idx="3161">
                  <c:v>524</c:v>
                </c:pt>
                <c:pt idx="3162">
                  <c:v>428</c:v>
                </c:pt>
                <c:pt idx="3163">
                  <c:v>1116</c:v>
                </c:pt>
                <c:pt idx="3164">
                  <c:v>470</c:v>
                </c:pt>
                <c:pt idx="3165">
                  <c:v>82803</c:v>
                </c:pt>
                <c:pt idx="3166">
                  <c:v>137338</c:v>
                </c:pt>
                <c:pt idx="3167">
                  <c:v>2669</c:v>
                </c:pt>
                <c:pt idx="3168">
                  <c:v>6022</c:v>
                </c:pt>
                <c:pt idx="3169">
                  <c:v>3633</c:v>
                </c:pt>
                <c:pt idx="3170">
                  <c:v>235</c:v>
                </c:pt>
                <c:pt idx="3171">
                  <c:v>7302</c:v>
                </c:pt>
                <c:pt idx="3172">
                  <c:v>45944</c:v>
                </c:pt>
                <c:pt idx="3173">
                  <c:v>4410</c:v>
                </c:pt>
                <c:pt idx="3174">
                  <c:v>2028</c:v>
                </c:pt>
                <c:pt idx="3175">
                  <c:v>5119</c:v>
                </c:pt>
                <c:pt idx="3176">
                  <c:v>12086</c:v>
                </c:pt>
                <c:pt idx="3177">
                  <c:v>1442</c:v>
                </c:pt>
                <c:pt idx="3178">
                  <c:v>1740</c:v>
                </c:pt>
                <c:pt idx="3179">
                  <c:v>440</c:v>
                </c:pt>
                <c:pt idx="3180">
                  <c:v>738</c:v>
                </c:pt>
                <c:pt idx="3181">
                  <c:v>1001</c:v>
                </c:pt>
                <c:pt idx="3182">
                  <c:v>491</c:v>
                </c:pt>
                <c:pt idx="3183">
                  <c:v>37</c:v>
                </c:pt>
                <c:pt idx="3184">
                  <c:v>0</c:v>
                </c:pt>
                <c:pt idx="3185">
                  <c:v>25</c:v>
                </c:pt>
                <c:pt idx="3186">
                  <c:v>6</c:v>
                </c:pt>
                <c:pt idx="3187">
                  <c:v>130</c:v>
                </c:pt>
                <c:pt idx="3188">
                  <c:v>0</c:v>
                </c:pt>
                <c:pt idx="3189">
                  <c:v>48</c:v>
                </c:pt>
                <c:pt idx="3190">
                  <c:v>7</c:v>
                </c:pt>
                <c:pt idx="3191">
                  <c:v>509</c:v>
                </c:pt>
                <c:pt idx="3192">
                  <c:v>364</c:v>
                </c:pt>
                <c:pt idx="3193">
                  <c:v>352</c:v>
                </c:pt>
                <c:pt idx="3194">
                  <c:v>442</c:v>
                </c:pt>
                <c:pt idx="3195">
                  <c:v>470</c:v>
                </c:pt>
                <c:pt idx="3196">
                  <c:v>195</c:v>
                </c:pt>
                <c:pt idx="3197">
                  <c:v>652</c:v>
                </c:pt>
                <c:pt idx="3198">
                  <c:v>634</c:v>
                </c:pt>
                <c:pt idx="3199">
                  <c:v>299</c:v>
                </c:pt>
                <c:pt idx="3200">
                  <c:v>1805</c:v>
                </c:pt>
                <c:pt idx="3201">
                  <c:v>238</c:v>
                </c:pt>
                <c:pt idx="3202">
                  <c:v>293</c:v>
                </c:pt>
                <c:pt idx="3203">
                  <c:v>1071</c:v>
                </c:pt>
                <c:pt idx="3204">
                  <c:v>802</c:v>
                </c:pt>
                <c:pt idx="3205">
                  <c:v>620</c:v>
                </c:pt>
                <c:pt idx="3206">
                  <c:v>237</c:v>
                </c:pt>
                <c:pt idx="3207">
                  <c:v>269</c:v>
                </c:pt>
                <c:pt idx="3208">
                  <c:v>437</c:v>
                </c:pt>
                <c:pt idx="3209">
                  <c:v>316</c:v>
                </c:pt>
                <c:pt idx="3210">
                  <c:v>346</c:v>
                </c:pt>
                <c:pt idx="3211">
                  <c:v>327</c:v>
                </c:pt>
                <c:pt idx="3212">
                  <c:v>459</c:v>
                </c:pt>
                <c:pt idx="3213">
                  <c:v>306</c:v>
                </c:pt>
                <c:pt idx="3214">
                  <c:v>777</c:v>
                </c:pt>
                <c:pt idx="3215">
                  <c:v>539</c:v>
                </c:pt>
                <c:pt idx="3216">
                  <c:v>181</c:v>
                </c:pt>
                <c:pt idx="3217">
                  <c:v>4111</c:v>
                </c:pt>
                <c:pt idx="3218">
                  <c:v>3925</c:v>
                </c:pt>
                <c:pt idx="3219">
                  <c:v>15292</c:v>
                </c:pt>
                <c:pt idx="3220">
                  <c:v>2627</c:v>
                </c:pt>
                <c:pt idx="3221">
                  <c:v>740</c:v>
                </c:pt>
                <c:pt idx="3222">
                  <c:v>1047</c:v>
                </c:pt>
                <c:pt idx="3223">
                  <c:v>336</c:v>
                </c:pt>
                <c:pt idx="3224">
                  <c:v>40361</c:v>
                </c:pt>
                <c:pt idx="3225">
                  <c:v>635</c:v>
                </c:pt>
                <c:pt idx="3226">
                  <c:v>2769</c:v>
                </c:pt>
                <c:pt idx="3227">
                  <c:v>2392</c:v>
                </c:pt>
                <c:pt idx="3228">
                  <c:v>6217</c:v>
                </c:pt>
                <c:pt idx="3229">
                  <c:v>3136</c:v>
                </c:pt>
                <c:pt idx="3230">
                  <c:v>6407</c:v>
                </c:pt>
                <c:pt idx="3231">
                  <c:v>1248</c:v>
                </c:pt>
                <c:pt idx="3232">
                  <c:v>428</c:v>
                </c:pt>
                <c:pt idx="3233">
                  <c:v>79</c:v>
                </c:pt>
                <c:pt idx="3234">
                  <c:v>253</c:v>
                </c:pt>
                <c:pt idx="3235">
                  <c:v>524</c:v>
                </c:pt>
                <c:pt idx="3236">
                  <c:v>367</c:v>
                </c:pt>
                <c:pt idx="3237">
                  <c:v>6904</c:v>
                </c:pt>
                <c:pt idx="3238">
                  <c:v>626</c:v>
                </c:pt>
                <c:pt idx="3239">
                  <c:v>5891</c:v>
                </c:pt>
                <c:pt idx="3240">
                  <c:v>2475</c:v>
                </c:pt>
                <c:pt idx="3241">
                  <c:v>888</c:v>
                </c:pt>
                <c:pt idx="3242">
                  <c:v>833</c:v>
                </c:pt>
                <c:pt idx="3243">
                  <c:v>26619</c:v>
                </c:pt>
                <c:pt idx="3244">
                  <c:v>4352</c:v>
                </c:pt>
                <c:pt idx="3245">
                  <c:v>3870</c:v>
                </c:pt>
                <c:pt idx="3246">
                  <c:v>30492</c:v>
                </c:pt>
                <c:pt idx="3247">
                  <c:v>4154</c:v>
                </c:pt>
                <c:pt idx="3248">
                  <c:v>40648</c:v>
                </c:pt>
                <c:pt idx="3249">
                  <c:v>3499</c:v>
                </c:pt>
                <c:pt idx="3250">
                  <c:v>16819</c:v>
                </c:pt>
                <c:pt idx="3251">
                  <c:v>50441</c:v>
                </c:pt>
                <c:pt idx="3252">
                  <c:v>20961</c:v>
                </c:pt>
                <c:pt idx="3253">
                  <c:v>16298</c:v>
                </c:pt>
                <c:pt idx="3254">
                  <c:v>20336</c:v>
                </c:pt>
                <c:pt idx="3255">
                  <c:v>10015</c:v>
                </c:pt>
                <c:pt idx="3256">
                  <c:v>12531</c:v>
                </c:pt>
                <c:pt idx="3257">
                  <c:v>8024</c:v>
                </c:pt>
                <c:pt idx="3258">
                  <c:v>1378</c:v>
                </c:pt>
                <c:pt idx="3259">
                  <c:v>4597</c:v>
                </c:pt>
                <c:pt idx="3260">
                  <c:v>33405</c:v>
                </c:pt>
                <c:pt idx="3261">
                  <c:v>10549</c:v>
                </c:pt>
                <c:pt idx="3262">
                  <c:v>15537</c:v>
                </c:pt>
                <c:pt idx="3263">
                  <c:v>2622</c:v>
                </c:pt>
                <c:pt idx="3264">
                  <c:v>96347</c:v>
                </c:pt>
                <c:pt idx="3265">
                  <c:v>12631</c:v>
                </c:pt>
                <c:pt idx="3266">
                  <c:v>6578</c:v>
                </c:pt>
                <c:pt idx="3267">
                  <c:v>3860</c:v>
                </c:pt>
                <c:pt idx="3268">
                  <c:v>19577</c:v>
                </c:pt>
                <c:pt idx="3269">
                  <c:v>43263</c:v>
                </c:pt>
                <c:pt idx="3270">
                  <c:v>6381</c:v>
                </c:pt>
                <c:pt idx="3271">
                  <c:v>13271</c:v>
                </c:pt>
                <c:pt idx="3272">
                  <c:v>1795</c:v>
                </c:pt>
                <c:pt idx="3273">
                  <c:v>567</c:v>
                </c:pt>
                <c:pt idx="3274">
                  <c:v>2955</c:v>
                </c:pt>
                <c:pt idx="3275">
                  <c:v>1772</c:v>
                </c:pt>
                <c:pt idx="3276">
                  <c:v>3360</c:v>
                </c:pt>
                <c:pt idx="3277">
                  <c:v>6280</c:v>
                </c:pt>
                <c:pt idx="3278">
                  <c:v>12122</c:v>
                </c:pt>
                <c:pt idx="3279">
                  <c:v>625</c:v>
                </c:pt>
                <c:pt idx="3280">
                  <c:v>7302</c:v>
                </c:pt>
                <c:pt idx="3281">
                  <c:v>7569</c:v>
                </c:pt>
                <c:pt idx="3282">
                  <c:v>94506</c:v>
                </c:pt>
                <c:pt idx="3283">
                  <c:v>2684</c:v>
                </c:pt>
                <c:pt idx="3284">
                  <c:v>3800</c:v>
                </c:pt>
                <c:pt idx="3285">
                  <c:v>463</c:v>
                </c:pt>
                <c:pt idx="3286">
                  <c:v>36929</c:v>
                </c:pt>
                <c:pt idx="3287">
                  <c:v>374782</c:v>
                </c:pt>
                <c:pt idx="3288">
                  <c:v>122</c:v>
                </c:pt>
                <c:pt idx="3289">
                  <c:v>2646</c:v>
                </c:pt>
                <c:pt idx="3290">
                  <c:v>3660</c:v>
                </c:pt>
                <c:pt idx="3291">
                  <c:v>2187</c:v>
                </c:pt>
                <c:pt idx="3292">
                  <c:v>2165</c:v>
                </c:pt>
                <c:pt idx="3293">
                  <c:v>1813</c:v>
                </c:pt>
                <c:pt idx="3294">
                  <c:v>2821</c:v>
                </c:pt>
                <c:pt idx="3295">
                  <c:v>1689</c:v>
                </c:pt>
                <c:pt idx="3296">
                  <c:v>2326</c:v>
                </c:pt>
                <c:pt idx="3297">
                  <c:v>1712</c:v>
                </c:pt>
                <c:pt idx="3298">
                  <c:v>3230</c:v>
                </c:pt>
                <c:pt idx="3299">
                  <c:v>3235</c:v>
                </c:pt>
                <c:pt idx="3300">
                  <c:v>4110</c:v>
                </c:pt>
                <c:pt idx="3301">
                  <c:v>1791</c:v>
                </c:pt>
                <c:pt idx="3302">
                  <c:v>3305</c:v>
                </c:pt>
                <c:pt idx="3303">
                  <c:v>3155</c:v>
                </c:pt>
                <c:pt idx="3304">
                  <c:v>2476</c:v>
                </c:pt>
                <c:pt idx="3305">
                  <c:v>2638</c:v>
                </c:pt>
                <c:pt idx="3306">
                  <c:v>3929</c:v>
                </c:pt>
                <c:pt idx="3307">
                  <c:v>2161</c:v>
                </c:pt>
                <c:pt idx="3308">
                  <c:v>3206</c:v>
                </c:pt>
                <c:pt idx="3309">
                  <c:v>3416</c:v>
                </c:pt>
                <c:pt idx="3310">
                  <c:v>3547</c:v>
                </c:pt>
                <c:pt idx="3311">
                  <c:v>2192</c:v>
                </c:pt>
                <c:pt idx="3312">
                  <c:v>3027</c:v>
                </c:pt>
                <c:pt idx="3313">
                  <c:v>2012</c:v>
                </c:pt>
                <c:pt idx="3314">
                  <c:v>2772</c:v>
                </c:pt>
                <c:pt idx="3315">
                  <c:v>3311</c:v>
                </c:pt>
                <c:pt idx="3316">
                  <c:v>3129</c:v>
                </c:pt>
                <c:pt idx="3317">
                  <c:v>3083</c:v>
                </c:pt>
                <c:pt idx="3318">
                  <c:v>2167</c:v>
                </c:pt>
                <c:pt idx="3319">
                  <c:v>1964</c:v>
                </c:pt>
                <c:pt idx="3320">
                  <c:v>1988</c:v>
                </c:pt>
                <c:pt idx="3321">
                  <c:v>3510</c:v>
                </c:pt>
                <c:pt idx="3322">
                  <c:v>2454</c:v>
                </c:pt>
                <c:pt idx="3323">
                  <c:v>2109</c:v>
                </c:pt>
                <c:pt idx="3324">
                  <c:v>2724</c:v>
                </c:pt>
                <c:pt idx="3325">
                  <c:v>2006</c:v>
                </c:pt>
                <c:pt idx="3326">
                  <c:v>2926</c:v>
                </c:pt>
                <c:pt idx="3327">
                  <c:v>3416</c:v>
                </c:pt>
                <c:pt idx="3328">
                  <c:v>2549</c:v>
                </c:pt>
                <c:pt idx="3329">
                  <c:v>2198</c:v>
                </c:pt>
                <c:pt idx="3330">
                  <c:v>3373</c:v>
                </c:pt>
                <c:pt idx="3331">
                  <c:v>2979</c:v>
                </c:pt>
                <c:pt idx="3332">
                  <c:v>2614</c:v>
                </c:pt>
                <c:pt idx="3333">
                  <c:v>2108</c:v>
                </c:pt>
                <c:pt idx="3334">
                  <c:v>1991</c:v>
                </c:pt>
                <c:pt idx="3335">
                  <c:v>708</c:v>
                </c:pt>
                <c:pt idx="3336">
                  <c:v>2510</c:v>
                </c:pt>
                <c:pt idx="3337">
                  <c:v>3219</c:v>
                </c:pt>
                <c:pt idx="3338">
                  <c:v>2267</c:v>
                </c:pt>
                <c:pt idx="3339">
                  <c:v>2786</c:v>
                </c:pt>
                <c:pt idx="3340">
                  <c:v>1987</c:v>
                </c:pt>
                <c:pt idx="3341">
                  <c:v>1873</c:v>
                </c:pt>
                <c:pt idx="3342">
                  <c:v>2998</c:v>
                </c:pt>
                <c:pt idx="3343">
                  <c:v>2697</c:v>
                </c:pt>
                <c:pt idx="3344">
                  <c:v>3395</c:v>
                </c:pt>
                <c:pt idx="3345">
                  <c:v>3374</c:v>
                </c:pt>
                <c:pt idx="3346">
                  <c:v>3066</c:v>
                </c:pt>
                <c:pt idx="3347">
                  <c:v>2479</c:v>
                </c:pt>
                <c:pt idx="3348">
                  <c:v>2543</c:v>
                </c:pt>
                <c:pt idx="3349">
                  <c:v>2876</c:v>
                </c:pt>
                <c:pt idx="3350">
                  <c:v>3541</c:v>
                </c:pt>
                <c:pt idx="3351">
                  <c:v>2182</c:v>
                </c:pt>
                <c:pt idx="3352">
                  <c:v>1881</c:v>
                </c:pt>
                <c:pt idx="3353">
                  <c:v>2225</c:v>
                </c:pt>
                <c:pt idx="3354">
                  <c:v>3202</c:v>
                </c:pt>
                <c:pt idx="3355">
                  <c:v>2630</c:v>
                </c:pt>
                <c:pt idx="3356">
                  <c:v>680</c:v>
                </c:pt>
                <c:pt idx="3357">
                  <c:v>1813</c:v>
                </c:pt>
                <c:pt idx="3358">
                  <c:v>1511</c:v>
                </c:pt>
                <c:pt idx="3359">
                  <c:v>2018</c:v>
                </c:pt>
                <c:pt idx="3360">
                  <c:v>1403</c:v>
                </c:pt>
                <c:pt idx="3361">
                  <c:v>1393</c:v>
                </c:pt>
                <c:pt idx="3362">
                  <c:v>1397</c:v>
                </c:pt>
                <c:pt idx="3363">
                  <c:v>795</c:v>
                </c:pt>
                <c:pt idx="3364">
                  <c:v>817</c:v>
                </c:pt>
                <c:pt idx="3365">
                  <c:v>855</c:v>
                </c:pt>
                <c:pt idx="3366">
                  <c:v>1298</c:v>
                </c:pt>
                <c:pt idx="3367">
                  <c:v>764</c:v>
                </c:pt>
                <c:pt idx="3368">
                  <c:v>1263</c:v>
                </c:pt>
                <c:pt idx="3369">
                  <c:v>1347</c:v>
                </c:pt>
                <c:pt idx="3370">
                  <c:v>648</c:v>
                </c:pt>
                <c:pt idx="3371">
                  <c:v>805</c:v>
                </c:pt>
                <c:pt idx="3372">
                  <c:v>1319</c:v>
                </c:pt>
                <c:pt idx="3373">
                  <c:v>679</c:v>
                </c:pt>
                <c:pt idx="3374">
                  <c:v>747</c:v>
                </c:pt>
                <c:pt idx="3375">
                  <c:v>1158</c:v>
                </c:pt>
                <c:pt idx="3376">
                  <c:v>585</c:v>
                </c:pt>
                <c:pt idx="3377">
                  <c:v>1249</c:v>
                </c:pt>
                <c:pt idx="3378">
                  <c:v>1255</c:v>
                </c:pt>
                <c:pt idx="3379">
                  <c:v>2510</c:v>
                </c:pt>
                <c:pt idx="3380">
                  <c:v>3424</c:v>
                </c:pt>
                <c:pt idx="3381">
                  <c:v>3160</c:v>
                </c:pt>
                <c:pt idx="3382">
                  <c:v>2089</c:v>
                </c:pt>
                <c:pt idx="3383">
                  <c:v>3673</c:v>
                </c:pt>
                <c:pt idx="3384">
                  <c:v>3629</c:v>
                </c:pt>
                <c:pt idx="3385">
                  <c:v>2444</c:v>
                </c:pt>
                <c:pt idx="3386">
                  <c:v>1859</c:v>
                </c:pt>
                <c:pt idx="3387">
                  <c:v>2270</c:v>
                </c:pt>
                <c:pt idx="3388">
                  <c:v>2136</c:v>
                </c:pt>
                <c:pt idx="3389">
                  <c:v>2077</c:v>
                </c:pt>
                <c:pt idx="3390">
                  <c:v>2307</c:v>
                </c:pt>
                <c:pt idx="3391">
                  <c:v>3268</c:v>
                </c:pt>
                <c:pt idx="3392">
                  <c:v>5319</c:v>
                </c:pt>
                <c:pt idx="3393">
                  <c:v>4264</c:v>
                </c:pt>
                <c:pt idx="3394">
                  <c:v>5264</c:v>
                </c:pt>
                <c:pt idx="3395">
                  <c:v>4906</c:v>
                </c:pt>
                <c:pt idx="3396">
                  <c:v>2673</c:v>
                </c:pt>
                <c:pt idx="3397">
                  <c:v>5016</c:v>
                </c:pt>
                <c:pt idx="3398">
                  <c:v>3149</c:v>
                </c:pt>
                <c:pt idx="3399">
                  <c:v>4833</c:v>
                </c:pt>
                <c:pt idx="3400">
                  <c:v>2977</c:v>
                </c:pt>
                <c:pt idx="3401">
                  <c:v>1629</c:v>
                </c:pt>
                <c:pt idx="3402">
                  <c:v>2125</c:v>
                </c:pt>
                <c:pt idx="3403">
                  <c:v>7629</c:v>
                </c:pt>
                <c:pt idx="3404">
                  <c:v>4070</c:v>
                </c:pt>
                <c:pt idx="3405">
                  <c:v>177522</c:v>
                </c:pt>
                <c:pt idx="3406">
                  <c:v>0</c:v>
                </c:pt>
                <c:pt idx="3407">
                  <c:v>405</c:v>
                </c:pt>
                <c:pt idx="3408">
                  <c:v>287</c:v>
                </c:pt>
                <c:pt idx="3409">
                  <c:v>184</c:v>
                </c:pt>
                <c:pt idx="3410">
                  <c:v>657</c:v>
                </c:pt>
                <c:pt idx="3411">
                  <c:v>514</c:v>
                </c:pt>
                <c:pt idx="3412">
                  <c:v>306</c:v>
                </c:pt>
                <c:pt idx="3413">
                  <c:v>520</c:v>
                </c:pt>
                <c:pt idx="3414">
                  <c:v>381</c:v>
                </c:pt>
                <c:pt idx="3415">
                  <c:v>586</c:v>
                </c:pt>
                <c:pt idx="3416">
                  <c:v>355</c:v>
                </c:pt>
                <c:pt idx="3417">
                  <c:v>1834</c:v>
                </c:pt>
                <c:pt idx="3418">
                  <c:v>17029</c:v>
                </c:pt>
                <c:pt idx="3419">
                  <c:v>16298</c:v>
                </c:pt>
                <c:pt idx="3420">
                  <c:v>174248</c:v>
                </c:pt>
                <c:pt idx="3421">
                  <c:v>4637</c:v>
                </c:pt>
                <c:pt idx="3422">
                  <c:v>50958</c:v>
                </c:pt>
                <c:pt idx="3423">
                  <c:v>0</c:v>
                </c:pt>
                <c:pt idx="3424">
                  <c:v>0</c:v>
                </c:pt>
                <c:pt idx="3425">
                  <c:v>11028</c:v>
                </c:pt>
                <c:pt idx="3426">
                  <c:v>357379</c:v>
                </c:pt>
                <c:pt idx="3427">
                  <c:v>2985</c:v>
                </c:pt>
                <c:pt idx="3428">
                  <c:v>34780</c:v>
                </c:pt>
                <c:pt idx="3429">
                  <c:v>31473</c:v>
                </c:pt>
                <c:pt idx="3430">
                  <c:v>10101</c:v>
                </c:pt>
                <c:pt idx="3431">
                  <c:v>457</c:v>
                </c:pt>
                <c:pt idx="3432">
                  <c:v>1091</c:v>
                </c:pt>
                <c:pt idx="3433">
                  <c:v>3087</c:v>
                </c:pt>
                <c:pt idx="3434">
                  <c:v>897</c:v>
                </c:pt>
                <c:pt idx="3435">
                  <c:v>922</c:v>
                </c:pt>
                <c:pt idx="3436">
                  <c:v>1011</c:v>
                </c:pt>
                <c:pt idx="3437">
                  <c:v>1050</c:v>
                </c:pt>
                <c:pt idx="3438">
                  <c:v>1071</c:v>
                </c:pt>
                <c:pt idx="3439">
                  <c:v>1146</c:v>
                </c:pt>
                <c:pt idx="3440">
                  <c:v>747</c:v>
                </c:pt>
                <c:pt idx="3441">
                  <c:v>1176</c:v>
                </c:pt>
                <c:pt idx="3442">
                  <c:v>1084</c:v>
                </c:pt>
                <c:pt idx="3443">
                  <c:v>1090</c:v>
                </c:pt>
                <c:pt idx="3444">
                  <c:v>1073</c:v>
                </c:pt>
                <c:pt idx="3445">
                  <c:v>1001</c:v>
                </c:pt>
                <c:pt idx="3446">
                  <c:v>928</c:v>
                </c:pt>
                <c:pt idx="3447">
                  <c:v>896</c:v>
                </c:pt>
                <c:pt idx="3448">
                  <c:v>1126</c:v>
                </c:pt>
                <c:pt idx="3449">
                  <c:v>1155</c:v>
                </c:pt>
                <c:pt idx="3450">
                  <c:v>924</c:v>
                </c:pt>
                <c:pt idx="3451">
                  <c:v>1010</c:v>
                </c:pt>
                <c:pt idx="3452">
                  <c:v>1028</c:v>
                </c:pt>
                <c:pt idx="3453">
                  <c:v>1130</c:v>
                </c:pt>
                <c:pt idx="3454">
                  <c:v>1139</c:v>
                </c:pt>
                <c:pt idx="3455">
                  <c:v>897</c:v>
                </c:pt>
                <c:pt idx="3456">
                  <c:v>921</c:v>
                </c:pt>
                <c:pt idx="3457">
                  <c:v>971</c:v>
                </c:pt>
                <c:pt idx="3458">
                  <c:v>1104</c:v>
                </c:pt>
                <c:pt idx="3459">
                  <c:v>1313</c:v>
                </c:pt>
                <c:pt idx="3460">
                  <c:v>1458</c:v>
                </c:pt>
                <c:pt idx="3461">
                  <c:v>19758</c:v>
                </c:pt>
                <c:pt idx="3462">
                  <c:v>700</c:v>
                </c:pt>
                <c:pt idx="3463">
                  <c:v>363</c:v>
                </c:pt>
                <c:pt idx="3464">
                  <c:v>407</c:v>
                </c:pt>
                <c:pt idx="3465">
                  <c:v>1602</c:v>
                </c:pt>
                <c:pt idx="3466">
                  <c:v>1612</c:v>
                </c:pt>
                <c:pt idx="3467">
                  <c:v>437</c:v>
                </c:pt>
                <c:pt idx="3468">
                  <c:v>1369</c:v>
                </c:pt>
                <c:pt idx="3469">
                  <c:v>3168</c:v>
                </c:pt>
                <c:pt idx="3470">
                  <c:v>1795</c:v>
                </c:pt>
                <c:pt idx="3471">
                  <c:v>14422</c:v>
                </c:pt>
                <c:pt idx="3472">
                  <c:v>5145</c:v>
                </c:pt>
                <c:pt idx="3473">
                  <c:v>431897</c:v>
                </c:pt>
                <c:pt idx="3474">
                  <c:v>8692</c:v>
                </c:pt>
                <c:pt idx="3475">
                  <c:v>1488</c:v>
                </c:pt>
                <c:pt idx="3476">
                  <c:v>3145</c:v>
                </c:pt>
                <c:pt idx="3477">
                  <c:v>760</c:v>
                </c:pt>
                <c:pt idx="3478">
                  <c:v>11087</c:v>
                </c:pt>
                <c:pt idx="3479">
                  <c:v>8282</c:v>
                </c:pt>
                <c:pt idx="3480">
                  <c:v>49951</c:v>
                </c:pt>
                <c:pt idx="3481">
                  <c:v>2796</c:v>
                </c:pt>
                <c:pt idx="3482">
                  <c:v>2409</c:v>
                </c:pt>
                <c:pt idx="3483">
                  <c:v>39193</c:v>
                </c:pt>
                <c:pt idx="3484">
                  <c:v>9859</c:v>
                </c:pt>
                <c:pt idx="3485">
                  <c:v>1508</c:v>
                </c:pt>
                <c:pt idx="3486">
                  <c:v>574</c:v>
                </c:pt>
                <c:pt idx="3487">
                  <c:v>2153</c:v>
                </c:pt>
                <c:pt idx="3488">
                  <c:v>0</c:v>
                </c:pt>
                <c:pt idx="3489">
                  <c:v>4229</c:v>
                </c:pt>
                <c:pt idx="3490">
                  <c:v>6630</c:v>
                </c:pt>
                <c:pt idx="3491">
                  <c:v>418593</c:v>
                </c:pt>
                <c:pt idx="3492">
                  <c:v>1354</c:v>
                </c:pt>
                <c:pt idx="3493">
                  <c:v>58167</c:v>
                </c:pt>
                <c:pt idx="3494">
                  <c:v>65536</c:v>
                </c:pt>
                <c:pt idx="3495">
                  <c:v>7863</c:v>
                </c:pt>
                <c:pt idx="3496">
                  <c:v>1452</c:v>
                </c:pt>
                <c:pt idx="3497">
                  <c:v>297</c:v>
                </c:pt>
                <c:pt idx="3498">
                  <c:v>62375</c:v>
                </c:pt>
                <c:pt idx="3499">
                  <c:v>81151</c:v>
                </c:pt>
                <c:pt idx="3500">
                  <c:v>1622</c:v>
                </c:pt>
                <c:pt idx="3501">
                  <c:v>1545</c:v>
                </c:pt>
                <c:pt idx="3502">
                  <c:v>3262</c:v>
                </c:pt>
                <c:pt idx="3503">
                  <c:v>1748</c:v>
                </c:pt>
                <c:pt idx="3504">
                  <c:v>1312</c:v>
                </c:pt>
                <c:pt idx="3505">
                  <c:v>18891</c:v>
                </c:pt>
                <c:pt idx="3506">
                  <c:v>5353</c:v>
                </c:pt>
                <c:pt idx="3507">
                  <c:v>126</c:v>
                </c:pt>
                <c:pt idx="3508">
                  <c:v>2139</c:v>
                </c:pt>
                <c:pt idx="3509">
                  <c:v>2384</c:v>
                </c:pt>
                <c:pt idx="3510">
                  <c:v>1079</c:v>
                </c:pt>
                <c:pt idx="3511">
                  <c:v>96287</c:v>
                </c:pt>
                <c:pt idx="3512">
                  <c:v>111474</c:v>
                </c:pt>
                <c:pt idx="3513">
                  <c:v>6236</c:v>
                </c:pt>
                <c:pt idx="3514">
                  <c:v>512740</c:v>
                </c:pt>
                <c:pt idx="3515">
                  <c:v>374827</c:v>
                </c:pt>
                <c:pt idx="3516">
                  <c:v>340113</c:v>
                </c:pt>
                <c:pt idx="3517">
                  <c:v>66034</c:v>
                </c:pt>
                <c:pt idx="3518">
                  <c:v>349781</c:v>
                </c:pt>
                <c:pt idx="3519">
                  <c:v>283197</c:v>
                </c:pt>
                <c:pt idx="3520">
                  <c:v>5227</c:v>
                </c:pt>
                <c:pt idx="3521">
                  <c:v>19342</c:v>
                </c:pt>
                <c:pt idx="3522">
                  <c:v>128581</c:v>
                </c:pt>
                <c:pt idx="3523">
                  <c:v>134798</c:v>
                </c:pt>
                <c:pt idx="3524">
                  <c:v>38261</c:v>
                </c:pt>
                <c:pt idx="3525">
                  <c:v>81929</c:v>
                </c:pt>
                <c:pt idx="3526">
                  <c:v>1289</c:v>
                </c:pt>
                <c:pt idx="3527">
                  <c:v>564</c:v>
                </c:pt>
                <c:pt idx="3528">
                  <c:v>729</c:v>
                </c:pt>
                <c:pt idx="3529">
                  <c:v>1024</c:v>
                </c:pt>
                <c:pt idx="3530">
                  <c:v>1335</c:v>
                </c:pt>
                <c:pt idx="3531">
                  <c:v>449</c:v>
                </c:pt>
                <c:pt idx="3532">
                  <c:v>1933</c:v>
                </c:pt>
                <c:pt idx="3533">
                  <c:v>352228</c:v>
                </c:pt>
                <c:pt idx="3534">
                  <c:v>40955</c:v>
                </c:pt>
                <c:pt idx="3535">
                  <c:v>280</c:v>
                </c:pt>
                <c:pt idx="3536">
                  <c:v>3226</c:v>
                </c:pt>
                <c:pt idx="3537">
                  <c:v>154</c:v>
                </c:pt>
                <c:pt idx="3538">
                  <c:v>370</c:v>
                </c:pt>
                <c:pt idx="3539">
                  <c:v>4363</c:v>
                </c:pt>
                <c:pt idx="3540">
                  <c:v>4998</c:v>
                </c:pt>
                <c:pt idx="3541">
                  <c:v>3838</c:v>
                </c:pt>
                <c:pt idx="3542">
                  <c:v>279</c:v>
                </c:pt>
                <c:pt idx="3543">
                  <c:v>493</c:v>
                </c:pt>
                <c:pt idx="3544">
                  <c:v>2159</c:v>
                </c:pt>
                <c:pt idx="3545">
                  <c:v>3231</c:v>
                </c:pt>
                <c:pt idx="3546">
                  <c:v>3241</c:v>
                </c:pt>
                <c:pt idx="3547">
                  <c:v>2364</c:v>
                </c:pt>
                <c:pt idx="3548">
                  <c:v>3324</c:v>
                </c:pt>
                <c:pt idx="3549">
                  <c:v>4222</c:v>
                </c:pt>
                <c:pt idx="3550">
                  <c:v>3859</c:v>
                </c:pt>
                <c:pt idx="3551">
                  <c:v>3397</c:v>
                </c:pt>
                <c:pt idx="3552">
                  <c:v>3328</c:v>
                </c:pt>
                <c:pt idx="3553">
                  <c:v>3486</c:v>
                </c:pt>
                <c:pt idx="3554">
                  <c:v>3418</c:v>
                </c:pt>
                <c:pt idx="3555">
                  <c:v>3787</c:v>
                </c:pt>
                <c:pt idx="3556">
                  <c:v>3072</c:v>
                </c:pt>
                <c:pt idx="3557">
                  <c:v>3309</c:v>
                </c:pt>
                <c:pt idx="3558">
                  <c:v>2787</c:v>
                </c:pt>
                <c:pt idx="3559">
                  <c:v>4213</c:v>
                </c:pt>
                <c:pt idx="3560">
                  <c:v>3279</c:v>
                </c:pt>
                <c:pt idx="3561">
                  <c:v>3166</c:v>
                </c:pt>
                <c:pt idx="3562">
                  <c:v>3616</c:v>
                </c:pt>
                <c:pt idx="3563">
                  <c:v>3070</c:v>
                </c:pt>
                <c:pt idx="3564">
                  <c:v>4342</c:v>
                </c:pt>
                <c:pt idx="3565">
                  <c:v>3823</c:v>
                </c:pt>
                <c:pt idx="3566">
                  <c:v>3245</c:v>
                </c:pt>
                <c:pt idx="3567">
                  <c:v>2929</c:v>
                </c:pt>
                <c:pt idx="3568">
                  <c:v>3646</c:v>
                </c:pt>
                <c:pt idx="3569">
                  <c:v>2702</c:v>
                </c:pt>
                <c:pt idx="3570">
                  <c:v>3810</c:v>
                </c:pt>
                <c:pt idx="3571">
                  <c:v>3035</c:v>
                </c:pt>
                <c:pt idx="3572">
                  <c:v>2851</c:v>
                </c:pt>
                <c:pt idx="3573">
                  <c:v>5878</c:v>
                </c:pt>
                <c:pt idx="3574">
                  <c:v>7839</c:v>
                </c:pt>
                <c:pt idx="3575">
                  <c:v>5001</c:v>
                </c:pt>
                <c:pt idx="3576">
                  <c:v>4861</c:v>
                </c:pt>
                <c:pt idx="3577">
                  <c:v>4553</c:v>
                </c:pt>
                <c:pt idx="3578">
                  <c:v>5886</c:v>
                </c:pt>
                <c:pt idx="3579">
                  <c:v>4989</c:v>
                </c:pt>
                <c:pt idx="3580">
                  <c:v>6333</c:v>
                </c:pt>
                <c:pt idx="3581">
                  <c:v>7053</c:v>
                </c:pt>
                <c:pt idx="3582">
                  <c:v>4700</c:v>
                </c:pt>
                <c:pt idx="3583">
                  <c:v>4082</c:v>
                </c:pt>
                <c:pt idx="3584">
                  <c:v>4008</c:v>
                </c:pt>
                <c:pt idx="3585">
                  <c:v>3492</c:v>
                </c:pt>
                <c:pt idx="3586">
                  <c:v>4014</c:v>
                </c:pt>
                <c:pt idx="3587">
                  <c:v>4469</c:v>
                </c:pt>
                <c:pt idx="3588">
                  <c:v>3697</c:v>
                </c:pt>
                <c:pt idx="3589">
                  <c:v>3717</c:v>
                </c:pt>
                <c:pt idx="3590">
                  <c:v>3349</c:v>
                </c:pt>
                <c:pt idx="3591">
                  <c:v>3842</c:v>
                </c:pt>
                <c:pt idx="3592">
                  <c:v>4056</c:v>
                </c:pt>
                <c:pt idx="3593">
                  <c:v>4515</c:v>
                </c:pt>
                <c:pt idx="3594">
                  <c:v>5004</c:v>
                </c:pt>
                <c:pt idx="3595">
                  <c:v>6172</c:v>
                </c:pt>
                <c:pt idx="3596">
                  <c:v>5208</c:v>
                </c:pt>
                <c:pt idx="3597">
                  <c:v>3455</c:v>
                </c:pt>
                <c:pt idx="3598">
                  <c:v>3272</c:v>
                </c:pt>
                <c:pt idx="3599">
                  <c:v>4467</c:v>
                </c:pt>
                <c:pt idx="3600">
                  <c:v>3909</c:v>
                </c:pt>
                <c:pt idx="3601">
                  <c:v>3273</c:v>
                </c:pt>
                <c:pt idx="3602">
                  <c:v>3771</c:v>
                </c:pt>
                <c:pt idx="3603">
                  <c:v>3069</c:v>
                </c:pt>
                <c:pt idx="3604">
                  <c:v>4264</c:v>
                </c:pt>
                <c:pt idx="3605">
                  <c:v>3876</c:v>
                </c:pt>
                <c:pt idx="3606">
                  <c:v>10196</c:v>
                </c:pt>
                <c:pt idx="3607">
                  <c:v>6449</c:v>
                </c:pt>
                <c:pt idx="3608">
                  <c:v>17052</c:v>
                </c:pt>
                <c:pt idx="3609">
                  <c:v>186</c:v>
                </c:pt>
                <c:pt idx="3610">
                  <c:v>633</c:v>
                </c:pt>
                <c:pt idx="3611">
                  <c:v>793</c:v>
                </c:pt>
                <c:pt idx="3612">
                  <c:v>895</c:v>
                </c:pt>
                <c:pt idx="3613">
                  <c:v>347</c:v>
                </c:pt>
                <c:pt idx="3614">
                  <c:v>68</c:v>
                </c:pt>
                <c:pt idx="3615">
                  <c:v>810</c:v>
                </c:pt>
                <c:pt idx="3616">
                  <c:v>432</c:v>
                </c:pt>
                <c:pt idx="3617">
                  <c:v>500</c:v>
                </c:pt>
                <c:pt idx="3618">
                  <c:v>859</c:v>
                </c:pt>
                <c:pt idx="3619">
                  <c:v>1172</c:v>
                </c:pt>
                <c:pt idx="3620">
                  <c:v>560</c:v>
                </c:pt>
                <c:pt idx="3621">
                  <c:v>353</c:v>
                </c:pt>
                <c:pt idx="3622">
                  <c:v>340</c:v>
                </c:pt>
                <c:pt idx="3623">
                  <c:v>251</c:v>
                </c:pt>
                <c:pt idx="3624">
                  <c:v>265</c:v>
                </c:pt>
                <c:pt idx="3625">
                  <c:v>28873</c:v>
                </c:pt>
                <c:pt idx="3626">
                  <c:v>885</c:v>
                </c:pt>
                <c:pt idx="3627">
                  <c:v>874</c:v>
                </c:pt>
                <c:pt idx="3628">
                  <c:v>172</c:v>
                </c:pt>
                <c:pt idx="3629">
                  <c:v>506</c:v>
                </c:pt>
                <c:pt idx="3630">
                  <c:v>4210</c:v>
                </c:pt>
                <c:pt idx="3631">
                  <c:v>166255</c:v>
                </c:pt>
                <c:pt idx="3632">
                  <c:v>216075</c:v>
                </c:pt>
                <c:pt idx="3633">
                  <c:v>87917</c:v>
                </c:pt>
                <c:pt idx="3634">
                  <c:v>69078</c:v>
                </c:pt>
                <c:pt idx="3635">
                  <c:v>2498</c:v>
                </c:pt>
                <c:pt idx="3636">
                  <c:v>66699</c:v>
                </c:pt>
                <c:pt idx="3637">
                  <c:v>73648</c:v>
                </c:pt>
                <c:pt idx="3638">
                  <c:v>306755</c:v>
                </c:pt>
                <c:pt idx="3639">
                  <c:v>347706</c:v>
                </c:pt>
                <c:pt idx="3640">
                  <c:v>8083</c:v>
                </c:pt>
                <c:pt idx="3641">
                  <c:v>772</c:v>
                </c:pt>
                <c:pt idx="3642">
                  <c:v>82343</c:v>
                </c:pt>
                <c:pt idx="3643">
                  <c:v>122583</c:v>
                </c:pt>
                <c:pt idx="3644">
                  <c:v>108600</c:v>
                </c:pt>
                <c:pt idx="3645">
                  <c:v>94174</c:v>
                </c:pt>
                <c:pt idx="3646">
                  <c:v>84837</c:v>
                </c:pt>
                <c:pt idx="3647">
                  <c:v>6588</c:v>
                </c:pt>
                <c:pt idx="3648">
                  <c:v>12118</c:v>
                </c:pt>
                <c:pt idx="3649">
                  <c:v>507718</c:v>
                </c:pt>
                <c:pt idx="3650">
                  <c:v>1854</c:v>
                </c:pt>
                <c:pt idx="3651">
                  <c:v>44238</c:v>
                </c:pt>
                <c:pt idx="3652">
                  <c:v>1176</c:v>
                </c:pt>
                <c:pt idx="3653">
                  <c:v>4312</c:v>
                </c:pt>
                <c:pt idx="3654">
                  <c:v>9398</c:v>
                </c:pt>
                <c:pt idx="3655">
                  <c:v>387</c:v>
                </c:pt>
                <c:pt idx="3656">
                  <c:v>9517</c:v>
                </c:pt>
                <c:pt idx="3657">
                  <c:v>5185</c:v>
                </c:pt>
                <c:pt idx="3658">
                  <c:v>828</c:v>
                </c:pt>
                <c:pt idx="3659">
                  <c:v>18964</c:v>
                </c:pt>
                <c:pt idx="3660">
                  <c:v>32001</c:v>
                </c:pt>
                <c:pt idx="3661">
                  <c:v>19523</c:v>
                </c:pt>
                <c:pt idx="3662">
                  <c:v>4415</c:v>
                </c:pt>
                <c:pt idx="3663">
                  <c:v>468472</c:v>
                </c:pt>
                <c:pt idx="3664">
                  <c:v>4173</c:v>
                </c:pt>
                <c:pt idx="3665">
                  <c:v>12279</c:v>
                </c:pt>
                <c:pt idx="3666">
                  <c:v>17529</c:v>
                </c:pt>
                <c:pt idx="3667">
                  <c:v>10665</c:v>
                </c:pt>
                <c:pt idx="3668">
                  <c:v>2037</c:v>
                </c:pt>
                <c:pt idx="3669">
                  <c:v>4290</c:v>
                </c:pt>
                <c:pt idx="3670">
                  <c:v>330</c:v>
                </c:pt>
                <c:pt idx="3671">
                  <c:v>8036</c:v>
                </c:pt>
                <c:pt idx="3672">
                  <c:v>3087</c:v>
                </c:pt>
                <c:pt idx="3673">
                  <c:v>2626</c:v>
                </c:pt>
                <c:pt idx="3674">
                  <c:v>16372</c:v>
                </c:pt>
                <c:pt idx="3675">
                  <c:v>9176</c:v>
                </c:pt>
                <c:pt idx="3676">
                  <c:v>23152</c:v>
                </c:pt>
                <c:pt idx="3677">
                  <c:v>21589</c:v>
                </c:pt>
                <c:pt idx="3678">
                  <c:v>16330</c:v>
                </c:pt>
                <c:pt idx="3679">
                  <c:v>16280</c:v>
                </c:pt>
                <c:pt idx="3680">
                  <c:v>20668</c:v>
                </c:pt>
                <c:pt idx="3681">
                  <c:v>21981</c:v>
                </c:pt>
                <c:pt idx="3682">
                  <c:v>19781</c:v>
                </c:pt>
                <c:pt idx="3683">
                  <c:v>4504</c:v>
                </c:pt>
                <c:pt idx="3684">
                  <c:v>13865</c:v>
                </c:pt>
                <c:pt idx="3685">
                  <c:v>13847</c:v>
                </c:pt>
                <c:pt idx="3686">
                  <c:v>13868</c:v>
                </c:pt>
                <c:pt idx="3687">
                  <c:v>13780</c:v>
                </c:pt>
                <c:pt idx="3688">
                  <c:v>14261</c:v>
                </c:pt>
                <c:pt idx="3689">
                  <c:v>12532</c:v>
                </c:pt>
                <c:pt idx="3690">
                  <c:v>10033</c:v>
                </c:pt>
                <c:pt idx="3691">
                  <c:v>4209</c:v>
                </c:pt>
                <c:pt idx="3692">
                  <c:v>290</c:v>
                </c:pt>
                <c:pt idx="3693">
                  <c:v>5338</c:v>
                </c:pt>
                <c:pt idx="3694">
                  <c:v>2353</c:v>
                </c:pt>
                <c:pt idx="3695">
                  <c:v>5341</c:v>
                </c:pt>
                <c:pt idx="3696">
                  <c:v>6607</c:v>
                </c:pt>
                <c:pt idx="3697">
                  <c:v>191780</c:v>
                </c:pt>
                <c:pt idx="3698">
                  <c:v>113</c:v>
                </c:pt>
                <c:pt idx="3699">
                  <c:v>117848</c:v>
                </c:pt>
                <c:pt idx="3700">
                  <c:v>5749</c:v>
                </c:pt>
                <c:pt idx="3701">
                  <c:v>33167</c:v>
                </c:pt>
                <c:pt idx="3702">
                  <c:v>15483</c:v>
                </c:pt>
                <c:pt idx="3703">
                  <c:v>55747</c:v>
                </c:pt>
                <c:pt idx="3704">
                  <c:v>55546</c:v>
                </c:pt>
                <c:pt idx="3705">
                  <c:v>55820</c:v>
                </c:pt>
                <c:pt idx="3706">
                  <c:v>44611</c:v>
                </c:pt>
                <c:pt idx="3707">
                  <c:v>56305</c:v>
                </c:pt>
                <c:pt idx="3708">
                  <c:v>40617</c:v>
                </c:pt>
                <c:pt idx="3709">
                  <c:v>51</c:v>
                </c:pt>
                <c:pt idx="3710">
                  <c:v>9424</c:v>
                </c:pt>
                <c:pt idx="3711">
                  <c:v>1107</c:v>
                </c:pt>
                <c:pt idx="3712">
                  <c:v>2801</c:v>
                </c:pt>
                <c:pt idx="3713">
                  <c:v>472</c:v>
                </c:pt>
                <c:pt idx="3714">
                  <c:v>2911</c:v>
                </c:pt>
                <c:pt idx="3715">
                  <c:v>395</c:v>
                </c:pt>
                <c:pt idx="3716">
                  <c:v>6237</c:v>
                </c:pt>
                <c:pt idx="3717">
                  <c:v>6605</c:v>
                </c:pt>
                <c:pt idx="3718">
                  <c:v>970</c:v>
                </c:pt>
                <c:pt idx="3719">
                  <c:v>11182</c:v>
                </c:pt>
                <c:pt idx="3720">
                  <c:v>4502</c:v>
                </c:pt>
                <c:pt idx="3721">
                  <c:v>116246</c:v>
                </c:pt>
                <c:pt idx="3722">
                  <c:v>11023</c:v>
                </c:pt>
                <c:pt idx="3723">
                  <c:v>22806</c:v>
                </c:pt>
                <c:pt idx="3724">
                  <c:v>100384</c:v>
                </c:pt>
                <c:pt idx="3725">
                  <c:v>174579</c:v>
                </c:pt>
                <c:pt idx="3726">
                  <c:v>574511</c:v>
                </c:pt>
                <c:pt idx="3727">
                  <c:v>468</c:v>
                </c:pt>
                <c:pt idx="3728">
                  <c:v>670</c:v>
                </c:pt>
                <c:pt idx="3729">
                  <c:v>335</c:v>
                </c:pt>
                <c:pt idx="3730">
                  <c:v>411</c:v>
                </c:pt>
                <c:pt idx="3731">
                  <c:v>426</c:v>
                </c:pt>
                <c:pt idx="3732">
                  <c:v>608</c:v>
                </c:pt>
                <c:pt idx="3733">
                  <c:v>610</c:v>
                </c:pt>
                <c:pt idx="3734">
                  <c:v>981</c:v>
                </c:pt>
                <c:pt idx="3735">
                  <c:v>422</c:v>
                </c:pt>
                <c:pt idx="3736">
                  <c:v>324</c:v>
                </c:pt>
                <c:pt idx="3737">
                  <c:v>789</c:v>
                </c:pt>
                <c:pt idx="3738">
                  <c:v>856</c:v>
                </c:pt>
                <c:pt idx="3739">
                  <c:v>644</c:v>
                </c:pt>
                <c:pt idx="3740">
                  <c:v>800</c:v>
                </c:pt>
                <c:pt idx="3741">
                  <c:v>133</c:v>
                </c:pt>
                <c:pt idx="3742">
                  <c:v>63053</c:v>
                </c:pt>
                <c:pt idx="3743">
                  <c:v>37</c:v>
                </c:pt>
                <c:pt idx="3744">
                  <c:v>73057</c:v>
                </c:pt>
                <c:pt idx="3745">
                  <c:v>261664</c:v>
                </c:pt>
                <c:pt idx="3746">
                  <c:v>5450</c:v>
                </c:pt>
                <c:pt idx="3747">
                  <c:v>35424</c:v>
                </c:pt>
                <c:pt idx="3748">
                  <c:v>29013</c:v>
                </c:pt>
                <c:pt idx="3749">
                  <c:v>5854</c:v>
                </c:pt>
                <c:pt idx="3750">
                  <c:v>48325</c:v>
                </c:pt>
                <c:pt idx="3751">
                  <c:v>1293</c:v>
                </c:pt>
                <c:pt idx="3752">
                  <c:v>14090</c:v>
                </c:pt>
                <c:pt idx="3753">
                  <c:v>5896</c:v>
                </c:pt>
                <c:pt idx="3754">
                  <c:v>43543</c:v>
                </c:pt>
                <c:pt idx="3755">
                  <c:v>87835</c:v>
                </c:pt>
                <c:pt idx="3756">
                  <c:v>8339</c:v>
                </c:pt>
                <c:pt idx="3757">
                  <c:v>60150</c:v>
                </c:pt>
                <c:pt idx="3758">
                  <c:v>15808</c:v>
                </c:pt>
                <c:pt idx="3759">
                  <c:v>152195</c:v>
                </c:pt>
                <c:pt idx="3760">
                  <c:v>4193</c:v>
                </c:pt>
                <c:pt idx="3761">
                  <c:v>1200</c:v>
                </c:pt>
                <c:pt idx="3762">
                  <c:v>810</c:v>
                </c:pt>
                <c:pt idx="3763">
                  <c:v>129</c:v>
                </c:pt>
                <c:pt idx="3764">
                  <c:v>841</c:v>
                </c:pt>
                <c:pt idx="3765">
                  <c:v>2450</c:v>
                </c:pt>
                <c:pt idx="3766">
                  <c:v>5794</c:v>
                </c:pt>
                <c:pt idx="3767">
                  <c:v>23397</c:v>
                </c:pt>
                <c:pt idx="3768">
                  <c:v>3605</c:v>
                </c:pt>
                <c:pt idx="3769">
                  <c:v>10744</c:v>
                </c:pt>
                <c:pt idx="3770">
                  <c:v>5486</c:v>
                </c:pt>
                <c:pt idx="3771">
                  <c:v>6919</c:v>
                </c:pt>
                <c:pt idx="3772">
                  <c:v>25079</c:v>
                </c:pt>
                <c:pt idx="3773">
                  <c:v>10629</c:v>
                </c:pt>
                <c:pt idx="3774">
                  <c:v>6063</c:v>
                </c:pt>
                <c:pt idx="3775">
                  <c:v>60</c:v>
                </c:pt>
                <c:pt idx="3776">
                  <c:v>324</c:v>
                </c:pt>
                <c:pt idx="3777">
                  <c:v>19494</c:v>
                </c:pt>
                <c:pt idx="3778">
                  <c:v>6087</c:v>
                </c:pt>
                <c:pt idx="3779">
                  <c:v>230576</c:v>
                </c:pt>
                <c:pt idx="3780">
                  <c:v>52872</c:v>
                </c:pt>
                <c:pt idx="3781">
                  <c:v>31204</c:v>
                </c:pt>
                <c:pt idx="3782">
                  <c:v>19872</c:v>
                </c:pt>
                <c:pt idx="3783">
                  <c:v>327</c:v>
                </c:pt>
                <c:pt idx="3784">
                  <c:v>3866</c:v>
                </c:pt>
                <c:pt idx="3785">
                  <c:v>4293</c:v>
                </c:pt>
                <c:pt idx="3786">
                  <c:v>1301</c:v>
                </c:pt>
                <c:pt idx="3787">
                  <c:v>1113</c:v>
                </c:pt>
                <c:pt idx="3788">
                  <c:v>2630</c:v>
                </c:pt>
                <c:pt idx="3789">
                  <c:v>9968</c:v>
                </c:pt>
                <c:pt idx="3790">
                  <c:v>5366</c:v>
                </c:pt>
                <c:pt idx="3791">
                  <c:v>9459</c:v>
                </c:pt>
                <c:pt idx="3792">
                  <c:v>352049</c:v>
                </c:pt>
                <c:pt idx="3793">
                  <c:v>677</c:v>
                </c:pt>
                <c:pt idx="3794">
                  <c:v>193959</c:v>
                </c:pt>
                <c:pt idx="3795">
                  <c:v>581</c:v>
                </c:pt>
                <c:pt idx="3796">
                  <c:v>6439</c:v>
                </c:pt>
                <c:pt idx="3797">
                  <c:v>6333</c:v>
                </c:pt>
                <c:pt idx="3798">
                  <c:v>42392</c:v>
                </c:pt>
                <c:pt idx="3799">
                  <c:v>153</c:v>
                </c:pt>
                <c:pt idx="3800">
                  <c:v>8061</c:v>
                </c:pt>
                <c:pt idx="3801">
                  <c:v>73567</c:v>
                </c:pt>
                <c:pt idx="3802">
                  <c:v>9026</c:v>
                </c:pt>
                <c:pt idx="3803">
                  <c:v>4206</c:v>
                </c:pt>
                <c:pt idx="3804">
                  <c:v>19862</c:v>
                </c:pt>
                <c:pt idx="3805">
                  <c:v>35030</c:v>
                </c:pt>
                <c:pt idx="3806">
                  <c:v>14132</c:v>
                </c:pt>
                <c:pt idx="3807">
                  <c:v>5656</c:v>
                </c:pt>
                <c:pt idx="3808">
                  <c:v>41512</c:v>
                </c:pt>
                <c:pt idx="3809">
                  <c:v>19827</c:v>
                </c:pt>
                <c:pt idx="3810">
                  <c:v>20150</c:v>
                </c:pt>
                <c:pt idx="3811">
                  <c:v>18073</c:v>
                </c:pt>
                <c:pt idx="3812">
                  <c:v>12769</c:v>
                </c:pt>
                <c:pt idx="3813">
                  <c:v>3679</c:v>
                </c:pt>
                <c:pt idx="3814">
                  <c:v>85639</c:v>
                </c:pt>
                <c:pt idx="3815">
                  <c:v>43475</c:v>
                </c:pt>
                <c:pt idx="3816">
                  <c:v>151902</c:v>
                </c:pt>
                <c:pt idx="3817">
                  <c:v>41998</c:v>
                </c:pt>
                <c:pt idx="3818">
                  <c:v>92016</c:v>
                </c:pt>
                <c:pt idx="3819">
                  <c:v>63285</c:v>
                </c:pt>
                <c:pt idx="3820">
                  <c:v>20200</c:v>
                </c:pt>
                <c:pt idx="3821">
                  <c:v>686345</c:v>
                </c:pt>
                <c:pt idx="3822">
                  <c:v>26130</c:v>
                </c:pt>
                <c:pt idx="3823">
                  <c:v>34080</c:v>
                </c:pt>
                <c:pt idx="3824">
                  <c:v>5059</c:v>
                </c:pt>
                <c:pt idx="3825">
                  <c:v>5971</c:v>
                </c:pt>
                <c:pt idx="3826">
                  <c:v>2715</c:v>
                </c:pt>
                <c:pt idx="3827">
                  <c:v>18767</c:v>
                </c:pt>
                <c:pt idx="3828">
                  <c:v>23595</c:v>
                </c:pt>
                <c:pt idx="3829">
                  <c:v>128</c:v>
                </c:pt>
                <c:pt idx="3830">
                  <c:v>544</c:v>
                </c:pt>
                <c:pt idx="3831">
                  <c:v>1156</c:v>
                </c:pt>
                <c:pt idx="3832">
                  <c:v>1283</c:v>
                </c:pt>
                <c:pt idx="3833">
                  <c:v>8500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6352</c:v>
                </c:pt>
                <c:pt idx="3839">
                  <c:v>2487</c:v>
                </c:pt>
                <c:pt idx="3840">
                  <c:v>2400</c:v>
                </c:pt>
                <c:pt idx="3841">
                  <c:v>2755</c:v>
                </c:pt>
                <c:pt idx="3842">
                  <c:v>1725</c:v>
                </c:pt>
                <c:pt idx="3843">
                  <c:v>8733</c:v>
                </c:pt>
                <c:pt idx="3844">
                  <c:v>4454</c:v>
                </c:pt>
                <c:pt idx="3845">
                  <c:v>6362</c:v>
                </c:pt>
                <c:pt idx="3846">
                  <c:v>1153</c:v>
                </c:pt>
                <c:pt idx="3847">
                  <c:v>9545</c:v>
                </c:pt>
                <c:pt idx="3848">
                  <c:v>6937</c:v>
                </c:pt>
                <c:pt idx="3849">
                  <c:v>3521</c:v>
                </c:pt>
                <c:pt idx="3850">
                  <c:v>3009</c:v>
                </c:pt>
                <c:pt idx="3851">
                  <c:v>5320</c:v>
                </c:pt>
                <c:pt idx="3852">
                  <c:v>409</c:v>
                </c:pt>
                <c:pt idx="3853">
                  <c:v>37280</c:v>
                </c:pt>
                <c:pt idx="3854">
                  <c:v>127998</c:v>
                </c:pt>
                <c:pt idx="3855">
                  <c:v>687</c:v>
                </c:pt>
                <c:pt idx="3856">
                  <c:v>6209</c:v>
                </c:pt>
                <c:pt idx="3857">
                  <c:v>34122</c:v>
                </c:pt>
                <c:pt idx="3858">
                  <c:v>5822</c:v>
                </c:pt>
                <c:pt idx="3859">
                  <c:v>41422</c:v>
                </c:pt>
                <c:pt idx="3860">
                  <c:v>144222</c:v>
                </c:pt>
                <c:pt idx="3861">
                  <c:v>62890</c:v>
                </c:pt>
                <c:pt idx="3862">
                  <c:v>57</c:v>
                </c:pt>
                <c:pt idx="3863">
                  <c:v>26510</c:v>
                </c:pt>
                <c:pt idx="3864">
                  <c:v>3103</c:v>
                </c:pt>
                <c:pt idx="3865">
                  <c:v>6294</c:v>
                </c:pt>
                <c:pt idx="3866">
                  <c:v>147894</c:v>
                </c:pt>
                <c:pt idx="3867">
                  <c:v>50881</c:v>
                </c:pt>
                <c:pt idx="3868">
                  <c:v>3987</c:v>
                </c:pt>
                <c:pt idx="3869">
                  <c:v>3095</c:v>
                </c:pt>
                <c:pt idx="3870">
                  <c:v>19220</c:v>
                </c:pt>
                <c:pt idx="3871">
                  <c:v>6620</c:v>
                </c:pt>
                <c:pt idx="3872">
                  <c:v>6826</c:v>
                </c:pt>
                <c:pt idx="3873">
                  <c:v>5402</c:v>
                </c:pt>
                <c:pt idx="3874">
                  <c:v>96391</c:v>
                </c:pt>
                <c:pt idx="3875">
                  <c:v>362</c:v>
                </c:pt>
                <c:pt idx="3876">
                  <c:v>3813</c:v>
                </c:pt>
                <c:pt idx="3877">
                  <c:v>136</c:v>
                </c:pt>
                <c:pt idx="3878">
                  <c:v>176</c:v>
                </c:pt>
                <c:pt idx="3879">
                  <c:v>138</c:v>
                </c:pt>
                <c:pt idx="3880">
                  <c:v>344</c:v>
                </c:pt>
                <c:pt idx="3881">
                  <c:v>321</c:v>
                </c:pt>
                <c:pt idx="3882">
                  <c:v>382</c:v>
                </c:pt>
                <c:pt idx="3883">
                  <c:v>822</c:v>
                </c:pt>
                <c:pt idx="3884">
                  <c:v>560</c:v>
                </c:pt>
                <c:pt idx="3885">
                  <c:v>939</c:v>
                </c:pt>
                <c:pt idx="3886">
                  <c:v>416</c:v>
                </c:pt>
                <c:pt idx="3887">
                  <c:v>318</c:v>
                </c:pt>
                <c:pt idx="3888">
                  <c:v>272</c:v>
                </c:pt>
                <c:pt idx="3889">
                  <c:v>490</c:v>
                </c:pt>
                <c:pt idx="3890">
                  <c:v>585</c:v>
                </c:pt>
                <c:pt idx="3891">
                  <c:v>436</c:v>
                </c:pt>
                <c:pt idx="3892">
                  <c:v>499</c:v>
                </c:pt>
                <c:pt idx="3893">
                  <c:v>508</c:v>
                </c:pt>
                <c:pt idx="3894">
                  <c:v>562</c:v>
                </c:pt>
                <c:pt idx="3895">
                  <c:v>521</c:v>
                </c:pt>
                <c:pt idx="3896">
                  <c:v>420</c:v>
                </c:pt>
                <c:pt idx="3897">
                  <c:v>370</c:v>
                </c:pt>
                <c:pt idx="3898">
                  <c:v>492</c:v>
                </c:pt>
                <c:pt idx="3899">
                  <c:v>390</c:v>
                </c:pt>
                <c:pt idx="3900">
                  <c:v>340</c:v>
                </c:pt>
                <c:pt idx="3901">
                  <c:v>545</c:v>
                </c:pt>
                <c:pt idx="3902">
                  <c:v>380</c:v>
                </c:pt>
                <c:pt idx="3903">
                  <c:v>387</c:v>
                </c:pt>
                <c:pt idx="3904">
                  <c:v>331</c:v>
                </c:pt>
                <c:pt idx="3905">
                  <c:v>312</c:v>
                </c:pt>
                <c:pt idx="3906">
                  <c:v>416</c:v>
                </c:pt>
                <c:pt idx="3907">
                  <c:v>238</c:v>
                </c:pt>
                <c:pt idx="3908">
                  <c:v>427</c:v>
                </c:pt>
                <c:pt idx="3909">
                  <c:v>387</c:v>
                </c:pt>
                <c:pt idx="3910">
                  <c:v>383</c:v>
                </c:pt>
                <c:pt idx="3911">
                  <c:v>425</c:v>
                </c:pt>
                <c:pt idx="3912">
                  <c:v>598</c:v>
                </c:pt>
                <c:pt idx="3913">
                  <c:v>375</c:v>
                </c:pt>
                <c:pt idx="3914">
                  <c:v>342</c:v>
                </c:pt>
                <c:pt idx="3915">
                  <c:v>244</c:v>
                </c:pt>
                <c:pt idx="3916">
                  <c:v>245</c:v>
                </c:pt>
                <c:pt idx="3917">
                  <c:v>296</c:v>
                </c:pt>
                <c:pt idx="3918">
                  <c:v>272</c:v>
                </c:pt>
                <c:pt idx="3919">
                  <c:v>398</c:v>
                </c:pt>
                <c:pt idx="3920">
                  <c:v>324</c:v>
                </c:pt>
                <c:pt idx="3921">
                  <c:v>391</c:v>
                </c:pt>
                <c:pt idx="3922">
                  <c:v>467</c:v>
                </c:pt>
                <c:pt idx="3923">
                  <c:v>341</c:v>
                </c:pt>
                <c:pt idx="3924">
                  <c:v>228</c:v>
                </c:pt>
                <c:pt idx="3925">
                  <c:v>215</c:v>
                </c:pt>
                <c:pt idx="3926">
                  <c:v>170</c:v>
                </c:pt>
                <c:pt idx="3927">
                  <c:v>356</c:v>
                </c:pt>
                <c:pt idx="3928">
                  <c:v>356</c:v>
                </c:pt>
                <c:pt idx="3929">
                  <c:v>231</c:v>
                </c:pt>
                <c:pt idx="3930">
                  <c:v>267</c:v>
                </c:pt>
                <c:pt idx="3931">
                  <c:v>158</c:v>
                </c:pt>
                <c:pt idx="3932">
                  <c:v>240</c:v>
                </c:pt>
                <c:pt idx="3933">
                  <c:v>186</c:v>
                </c:pt>
                <c:pt idx="3934">
                  <c:v>197</c:v>
                </c:pt>
                <c:pt idx="3935">
                  <c:v>176</c:v>
                </c:pt>
                <c:pt idx="3936">
                  <c:v>152</c:v>
                </c:pt>
                <c:pt idx="3937">
                  <c:v>246</c:v>
                </c:pt>
                <c:pt idx="3938">
                  <c:v>207</c:v>
                </c:pt>
                <c:pt idx="3939">
                  <c:v>371</c:v>
                </c:pt>
                <c:pt idx="3940">
                  <c:v>586</c:v>
                </c:pt>
                <c:pt idx="3941">
                  <c:v>515</c:v>
                </c:pt>
                <c:pt idx="3942">
                  <c:v>338</c:v>
                </c:pt>
                <c:pt idx="3943">
                  <c:v>134</c:v>
                </c:pt>
                <c:pt idx="3944">
                  <c:v>96</c:v>
                </c:pt>
                <c:pt idx="3945">
                  <c:v>209</c:v>
                </c:pt>
                <c:pt idx="3946">
                  <c:v>66</c:v>
                </c:pt>
                <c:pt idx="3947">
                  <c:v>687</c:v>
                </c:pt>
                <c:pt idx="3948">
                  <c:v>9019</c:v>
                </c:pt>
                <c:pt idx="3949">
                  <c:v>29203</c:v>
                </c:pt>
                <c:pt idx="3950">
                  <c:v>5778</c:v>
                </c:pt>
                <c:pt idx="3951">
                  <c:v>3744</c:v>
                </c:pt>
                <c:pt idx="3952">
                  <c:v>0</c:v>
                </c:pt>
                <c:pt idx="3953">
                  <c:v>1057</c:v>
                </c:pt>
                <c:pt idx="3954">
                  <c:v>5770</c:v>
                </c:pt>
                <c:pt idx="3955">
                  <c:v>40377</c:v>
                </c:pt>
                <c:pt idx="3956">
                  <c:v>76</c:v>
                </c:pt>
                <c:pt idx="3957">
                  <c:v>9567</c:v>
                </c:pt>
                <c:pt idx="3958">
                  <c:v>1095526</c:v>
                </c:pt>
                <c:pt idx="3959">
                  <c:v>1721384</c:v>
                </c:pt>
                <c:pt idx="3960">
                  <c:v>891115</c:v>
                </c:pt>
                <c:pt idx="3961">
                  <c:v>141648</c:v>
                </c:pt>
                <c:pt idx="3962">
                  <c:v>26607</c:v>
                </c:pt>
                <c:pt idx="3963">
                  <c:v>12066</c:v>
                </c:pt>
                <c:pt idx="3964">
                  <c:v>4088</c:v>
                </c:pt>
                <c:pt idx="3965">
                  <c:v>22466</c:v>
                </c:pt>
                <c:pt idx="3966">
                  <c:v>1091</c:v>
                </c:pt>
                <c:pt idx="3967">
                  <c:v>3489</c:v>
                </c:pt>
                <c:pt idx="3968">
                  <c:v>7045</c:v>
                </c:pt>
                <c:pt idx="3969">
                  <c:v>2412</c:v>
                </c:pt>
                <c:pt idx="3970">
                  <c:v>4272</c:v>
                </c:pt>
                <c:pt idx="3971">
                  <c:v>652</c:v>
                </c:pt>
                <c:pt idx="3972">
                  <c:v>10015</c:v>
                </c:pt>
                <c:pt idx="3973">
                  <c:v>30798</c:v>
                </c:pt>
                <c:pt idx="3974">
                  <c:v>17349</c:v>
                </c:pt>
                <c:pt idx="3975">
                  <c:v>67528</c:v>
                </c:pt>
                <c:pt idx="3976">
                  <c:v>23497</c:v>
                </c:pt>
                <c:pt idx="3977">
                  <c:v>34104</c:v>
                </c:pt>
                <c:pt idx="3978">
                  <c:v>21228</c:v>
                </c:pt>
                <c:pt idx="3979">
                  <c:v>23941</c:v>
                </c:pt>
                <c:pt idx="3980">
                  <c:v>11743</c:v>
                </c:pt>
                <c:pt idx="3981">
                  <c:v>6646</c:v>
                </c:pt>
                <c:pt idx="3982">
                  <c:v>13884</c:v>
                </c:pt>
                <c:pt idx="3983">
                  <c:v>18985</c:v>
                </c:pt>
                <c:pt idx="3984">
                  <c:v>21688</c:v>
                </c:pt>
                <c:pt idx="3985">
                  <c:v>35009</c:v>
                </c:pt>
                <c:pt idx="3986">
                  <c:v>1559</c:v>
                </c:pt>
                <c:pt idx="3987">
                  <c:v>11758</c:v>
                </c:pt>
                <c:pt idx="3988">
                  <c:v>13633</c:v>
                </c:pt>
                <c:pt idx="3989">
                  <c:v>12937</c:v>
                </c:pt>
                <c:pt idx="3990">
                  <c:v>3386</c:v>
                </c:pt>
                <c:pt idx="3991">
                  <c:v>24878</c:v>
                </c:pt>
                <c:pt idx="3992">
                  <c:v>7961</c:v>
                </c:pt>
                <c:pt idx="3993">
                  <c:v>27215</c:v>
                </c:pt>
                <c:pt idx="3994">
                  <c:v>11603</c:v>
                </c:pt>
                <c:pt idx="3995">
                  <c:v>28914</c:v>
                </c:pt>
                <c:pt idx="3996">
                  <c:v>69738</c:v>
                </c:pt>
                <c:pt idx="3997">
                  <c:v>593</c:v>
                </c:pt>
                <c:pt idx="3998">
                  <c:v>5675</c:v>
                </c:pt>
                <c:pt idx="3999">
                  <c:v>23113</c:v>
                </c:pt>
                <c:pt idx="4000">
                  <c:v>2587</c:v>
                </c:pt>
                <c:pt idx="4001">
                  <c:v>1172</c:v>
                </c:pt>
                <c:pt idx="4002">
                  <c:v>459</c:v>
                </c:pt>
                <c:pt idx="4003">
                  <c:v>18515</c:v>
                </c:pt>
                <c:pt idx="4004">
                  <c:v>33</c:v>
                </c:pt>
                <c:pt idx="4005">
                  <c:v>11226</c:v>
                </c:pt>
                <c:pt idx="4006">
                  <c:v>122671</c:v>
                </c:pt>
                <c:pt idx="4007">
                  <c:v>46670</c:v>
                </c:pt>
                <c:pt idx="4008">
                  <c:v>2945</c:v>
                </c:pt>
                <c:pt idx="4009">
                  <c:v>8895</c:v>
                </c:pt>
                <c:pt idx="4010">
                  <c:v>2692</c:v>
                </c:pt>
                <c:pt idx="4011">
                  <c:v>2611</c:v>
                </c:pt>
                <c:pt idx="4012">
                  <c:v>5580</c:v>
                </c:pt>
                <c:pt idx="4013">
                  <c:v>1820</c:v>
                </c:pt>
                <c:pt idx="4014">
                  <c:v>7110</c:v>
                </c:pt>
                <c:pt idx="4015">
                  <c:v>3370</c:v>
                </c:pt>
                <c:pt idx="4016">
                  <c:v>38173</c:v>
                </c:pt>
                <c:pt idx="4017">
                  <c:v>92</c:v>
                </c:pt>
                <c:pt idx="4018">
                  <c:v>2986</c:v>
                </c:pt>
                <c:pt idx="4019">
                  <c:v>904</c:v>
                </c:pt>
                <c:pt idx="4020">
                  <c:v>6779</c:v>
                </c:pt>
                <c:pt idx="4021">
                  <c:v>167</c:v>
                </c:pt>
                <c:pt idx="4022">
                  <c:v>286</c:v>
                </c:pt>
                <c:pt idx="4023">
                  <c:v>3845</c:v>
                </c:pt>
                <c:pt idx="4024">
                  <c:v>25608</c:v>
                </c:pt>
                <c:pt idx="4025">
                  <c:v>5557</c:v>
                </c:pt>
                <c:pt idx="4026">
                  <c:v>238</c:v>
                </c:pt>
                <c:pt idx="4027">
                  <c:v>233</c:v>
                </c:pt>
                <c:pt idx="4028">
                  <c:v>411</c:v>
                </c:pt>
                <c:pt idx="4029">
                  <c:v>655</c:v>
                </c:pt>
                <c:pt idx="4030">
                  <c:v>384</c:v>
                </c:pt>
                <c:pt idx="4031">
                  <c:v>982</c:v>
                </c:pt>
                <c:pt idx="4032">
                  <c:v>65899</c:v>
                </c:pt>
                <c:pt idx="4033">
                  <c:v>4088</c:v>
                </c:pt>
                <c:pt idx="4034">
                  <c:v>15807</c:v>
                </c:pt>
                <c:pt idx="4035">
                  <c:v>9010</c:v>
                </c:pt>
                <c:pt idx="4036">
                  <c:v>103221</c:v>
                </c:pt>
                <c:pt idx="4037">
                  <c:v>96485</c:v>
                </c:pt>
                <c:pt idx="4038">
                  <c:v>22275</c:v>
                </c:pt>
                <c:pt idx="4039">
                  <c:v>2680</c:v>
                </c:pt>
                <c:pt idx="4040">
                  <c:v>43863</c:v>
                </c:pt>
                <c:pt idx="4041">
                  <c:v>9592</c:v>
                </c:pt>
                <c:pt idx="4042">
                  <c:v>846</c:v>
                </c:pt>
                <c:pt idx="4043">
                  <c:v>8989</c:v>
                </c:pt>
                <c:pt idx="4044">
                  <c:v>3259</c:v>
                </c:pt>
                <c:pt idx="4045">
                  <c:v>4482</c:v>
                </c:pt>
                <c:pt idx="4046">
                  <c:v>4469</c:v>
                </c:pt>
                <c:pt idx="4047">
                  <c:v>7643</c:v>
                </c:pt>
                <c:pt idx="4048">
                  <c:v>6029</c:v>
                </c:pt>
                <c:pt idx="4049">
                  <c:v>3512</c:v>
                </c:pt>
                <c:pt idx="4050">
                  <c:v>5543</c:v>
                </c:pt>
                <c:pt idx="4051">
                  <c:v>4552</c:v>
                </c:pt>
                <c:pt idx="4052">
                  <c:v>10867</c:v>
                </c:pt>
                <c:pt idx="4053">
                  <c:v>615</c:v>
                </c:pt>
                <c:pt idx="4054">
                  <c:v>1643</c:v>
                </c:pt>
                <c:pt idx="4055">
                  <c:v>163442</c:v>
                </c:pt>
                <c:pt idx="4056">
                  <c:v>89012</c:v>
                </c:pt>
                <c:pt idx="4057">
                  <c:v>107311</c:v>
                </c:pt>
                <c:pt idx="4058">
                  <c:v>3627</c:v>
                </c:pt>
                <c:pt idx="4059">
                  <c:v>1343</c:v>
                </c:pt>
                <c:pt idx="4060">
                  <c:v>764</c:v>
                </c:pt>
                <c:pt idx="4061">
                  <c:v>145972</c:v>
                </c:pt>
                <c:pt idx="4062">
                  <c:v>67055</c:v>
                </c:pt>
                <c:pt idx="4063">
                  <c:v>13913</c:v>
                </c:pt>
                <c:pt idx="4064">
                  <c:v>17351</c:v>
                </c:pt>
                <c:pt idx="4065">
                  <c:v>62462</c:v>
                </c:pt>
                <c:pt idx="4066">
                  <c:v>86446</c:v>
                </c:pt>
                <c:pt idx="4067">
                  <c:v>66003</c:v>
                </c:pt>
                <c:pt idx="4068">
                  <c:v>1672</c:v>
                </c:pt>
                <c:pt idx="4069">
                  <c:v>1765</c:v>
                </c:pt>
                <c:pt idx="4070">
                  <c:v>10354</c:v>
                </c:pt>
                <c:pt idx="4071">
                  <c:v>725</c:v>
                </c:pt>
                <c:pt idx="4072">
                  <c:v>10998</c:v>
                </c:pt>
                <c:pt idx="4073">
                  <c:v>12420</c:v>
                </c:pt>
                <c:pt idx="4074">
                  <c:v>9610</c:v>
                </c:pt>
                <c:pt idx="4075">
                  <c:v>1121</c:v>
                </c:pt>
                <c:pt idx="4076">
                  <c:v>12132</c:v>
                </c:pt>
                <c:pt idx="4077">
                  <c:v>5295</c:v>
                </c:pt>
                <c:pt idx="4078">
                  <c:v>31396</c:v>
                </c:pt>
                <c:pt idx="4079">
                  <c:v>4768</c:v>
                </c:pt>
                <c:pt idx="4080">
                  <c:v>37902</c:v>
                </c:pt>
                <c:pt idx="4081">
                  <c:v>154306</c:v>
                </c:pt>
                <c:pt idx="4082">
                  <c:v>4821</c:v>
                </c:pt>
                <c:pt idx="4083">
                  <c:v>1545</c:v>
                </c:pt>
                <c:pt idx="4084">
                  <c:v>9693</c:v>
                </c:pt>
                <c:pt idx="4085">
                  <c:v>243771</c:v>
                </c:pt>
                <c:pt idx="4086">
                  <c:v>239010</c:v>
                </c:pt>
                <c:pt idx="4087">
                  <c:v>10484</c:v>
                </c:pt>
                <c:pt idx="4088">
                  <c:v>2830</c:v>
                </c:pt>
                <c:pt idx="4089">
                  <c:v>11577</c:v>
                </c:pt>
                <c:pt idx="4090">
                  <c:v>44727</c:v>
                </c:pt>
                <c:pt idx="4091">
                  <c:v>35659</c:v>
                </c:pt>
                <c:pt idx="4092">
                  <c:v>8562</c:v>
                </c:pt>
                <c:pt idx="4093">
                  <c:v>5155</c:v>
                </c:pt>
                <c:pt idx="4094">
                  <c:v>1897</c:v>
                </c:pt>
                <c:pt idx="4095">
                  <c:v>45260</c:v>
                </c:pt>
                <c:pt idx="4096">
                  <c:v>1369</c:v>
                </c:pt>
                <c:pt idx="4097">
                  <c:v>905</c:v>
                </c:pt>
                <c:pt idx="4098">
                  <c:v>15633</c:v>
                </c:pt>
                <c:pt idx="4099">
                  <c:v>4785</c:v>
                </c:pt>
                <c:pt idx="4100">
                  <c:v>23432</c:v>
                </c:pt>
                <c:pt idx="4101">
                  <c:v>8448</c:v>
                </c:pt>
                <c:pt idx="4102">
                  <c:v>1997</c:v>
                </c:pt>
                <c:pt idx="4103">
                  <c:v>1230</c:v>
                </c:pt>
                <c:pt idx="4104">
                  <c:v>1037</c:v>
                </c:pt>
                <c:pt idx="4105">
                  <c:v>79744</c:v>
                </c:pt>
                <c:pt idx="4106">
                  <c:v>536989</c:v>
                </c:pt>
                <c:pt idx="4107">
                  <c:v>986</c:v>
                </c:pt>
                <c:pt idx="4108">
                  <c:v>2800</c:v>
                </c:pt>
                <c:pt idx="4109">
                  <c:v>3667</c:v>
                </c:pt>
                <c:pt idx="4110">
                  <c:v>1207</c:v>
                </c:pt>
                <c:pt idx="4111">
                  <c:v>950</c:v>
                </c:pt>
                <c:pt idx="4112">
                  <c:v>282</c:v>
                </c:pt>
                <c:pt idx="4113">
                  <c:v>552</c:v>
                </c:pt>
                <c:pt idx="4114">
                  <c:v>9802</c:v>
                </c:pt>
                <c:pt idx="4115">
                  <c:v>826</c:v>
                </c:pt>
                <c:pt idx="4116">
                  <c:v>7373</c:v>
                </c:pt>
                <c:pt idx="4117">
                  <c:v>3549</c:v>
                </c:pt>
                <c:pt idx="4118">
                  <c:v>1815</c:v>
                </c:pt>
                <c:pt idx="4119">
                  <c:v>212</c:v>
                </c:pt>
                <c:pt idx="4120">
                  <c:v>903</c:v>
                </c:pt>
                <c:pt idx="4121">
                  <c:v>37</c:v>
                </c:pt>
                <c:pt idx="4122">
                  <c:v>133</c:v>
                </c:pt>
                <c:pt idx="4123">
                  <c:v>80</c:v>
                </c:pt>
                <c:pt idx="4124">
                  <c:v>962</c:v>
                </c:pt>
                <c:pt idx="4125">
                  <c:v>452</c:v>
                </c:pt>
                <c:pt idx="4126">
                  <c:v>0</c:v>
                </c:pt>
                <c:pt idx="4127">
                  <c:v>573</c:v>
                </c:pt>
                <c:pt idx="4128">
                  <c:v>3489</c:v>
                </c:pt>
                <c:pt idx="4129">
                  <c:v>0</c:v>
                </c:pt>
                <c:pt idx="4130">
                  <c:v>2331</c:v>
                </c:pt>
                <c:pt idx="4131">
                  <c:v>11645</c:v>
                </c:pt>
                <c:pt idx="4132">
                  <c:v>2614</c:v>
                </c:pt>
                <c:pt idx="4133">
                  <c:v>933</c:v>
                </c:pt>
                <c:pt idx="4134">
                  <c:v>2253</c:v>
                </c:pt>
                <c:pt idx="4135">
                  <c:v>1456</c:v>
                </c:pt>
                <c:pt idx="4136">
                  <c:v>8876</c:v>
                </c:pt>
                <c:pt idx="4137">
                  <c:v>1634</c:v>
                </c:pt>
                <c:pt idx="4138">
                  <c:v>573</c:v>
                </c:pt>
                <c:pt idx="4139">
                  <c:v>566</c:v>
                </c:pt>
                <c:pt idx="4140">
                  <c:v>4765</c:v>
                </c:pt>
                <c:pt idx="4141">
                  <c:v>13820</c:v>
                </c:pt>
                <c:pt idx="4142">
                  <c:v>690</c:v>
                </c:pt>
                <c:pt idx="4143">
                  <c:v>10579</c:v>
                </c:pt>
                <c:pt idx="4144">
                  <c:v>2491</c:v>
                </c:pt>
                <c:pt idx="4145">
                  <c:v>9135</c:v>
                </c:pt>
                <c:pt idx="4146">
                  <c:v>10931</c:v>
                </c:pt>
                <c:pt idx="4147">
                  <c:v>8620</c:v>
                </c:pt>
                <c:pt idx="4148">
                  <c:v>8360</c:v>
                </c:pt>
                <c:pt idx="4149">
                  <c:v>11332</c:v>
                </c:pt>
                <c:pt idx="4150">
                  <c:v>2477</c:v>
                </c:pt>
                <c:pt idx="4151">
                  <c:v>11889</c:v>
                </c:pt>
                <c:pt idx="4152">
                  <c:v>7422</c:v>
                </c:pt>
                <c:pt idx="4153">
                  <c:v>3469</c:v>
                </c:pt>
                <c:pt idx="4154">
                  <c:v>7557</c:v>
                </c:pt>
                <c:pt idx="4155">
                  <c:v>1882</c:v>
                </c:pt>
                <c:pt idx="4156">
                  <c:v>7948</c:v>
                </c:pt>
                <c:pt idx="4157">
                  <c:v>6579</c:v>
                </c:pt>
                <c:pt idx="4158">
                  <c:v>8534</c:v>
                </c:pt>
                <c:pt idx="4159">
                  <c:v>6555</c:v>
                </c:pt>
                <c:pt idx="4160">
                  <c:v>5883</c:v>
                </c:pt>
                <c:pt idx="4161">
                  <c:v>2710</c:v>
                </c:pt>
                <c:pt idx="4162">
                  <c:v>4910</c:v>
                </c:pt>
                <c:pt idx="4163">
                  <c:v>4463</c:v>
                </c:pt>
                <c:pt idx="4164">
                  <c:v>3258</c:v>
                </c:pt>
                <c:pt idx="4165">
                  <c:v>4086</c:v>
                </c:pt>
                <c:pt idx="4166">
                  <c:v>2743</c:v>
                </c:pt>
                <c:pt idx="4167">
                  <c:v>6719</c:v>
                </c:pt>
                <c:pt idx="4168">
                  <c:v>5516</c:v>
                </c:pt>
                <c:pt idx="4169">
                  <c:v>57289</c:v>
                </c:pt>
                <c:pt idx="4170">
                  <c:v>26230</c:v>
                </c:pt>
                <c:pt idx="4171">
                  <c:v>14712</c:v>
                </c:pt>
                <c:pt idx="4172">
                  <c:v>379</c:v>
                </c:pt>
                <c:pt idx="4173">
                  <c:v>16204</c:v>
                </c:pt>
                <c:pt idx="4174">
                  <c:v>478</c:v>
                </c:pt>
                <c:pt idx="4175">
                  <c:v>548</c:v>
                </c:pt>
                <c:pt idx="4176">
                  <c:v>151</c:v>
                </c:pt>
                <c:pt idx="4177">
                  <c:v>8432</c:v>
                </c:pt>
                <c:pt idx="4178">
                  <c:v>15166</c:v>
                </c:pt>
                <c:pt idx="4179">
                  <c:v>23606</c:v>
                </c:pt>
                <c:pt idx="4180">
                  <c:v>406</c:v>
                </c:pt>
                <c:pt idx="4181">
                  <c:v>17849</c:v>
                </c:pt>
                <c:pt idx="4182">
                  <c:v>31972</c:v>
                </c:pt>
                <c:pt idx="4183">
                  <c:v>32762</c:v>
                </c:pt>
                <c:pt idx="4184">
                  <c:v>24277</c:v>
                </c:pt>
                <c:pt idx="4185">
                  <c:v>18777</c:v>
                </c:pt>
                <c:pt idx="4186">
                  <c:v>22913</c:v>
                </c:pt>
                <c:pt idx="4187">
                  <c:v>104434</c:v>
                </c:pt>
                <c:pt idx="4188">
                  <c:v>152</c:v>
                </c:pt>
                <c:pt idx="4189">
                  <c:v>300</c:v>
                </c:pt>
                <c:pt idx="4190">
                  <c:v>4729</c:v>
                </c:pt>
                <c:pt idx="4191">
                  <c:v>842</c:v>
                </c:pt>
                <c:pt idx="4192">
                  <c:v>0</c:v>
                </c:pt>
                <c:pt idx="4193">
                  <c:v>244404</c:v>
                </c:pt>
                <c:pt idx="4194">
                  <c:v>1044</c:v>
                </c:pt>
                <c:pt idx="4195">
                  <c:v>1215</c:v>
                </c:pt>
                <c:pt idx="4196">
                  <c:v>4517</c:v>
                </c:pt>
                <c:pt idx="4197">
                  <c:v>4930</c:v>
                </c:pt>
                <c:pt idx="4198">
                  <c:v>12917</c:v>
                </c:pt>
                <c:pt idx="4199">
                  <c:v>1009</c:v>
                </c:pt>
                <c:pt idx="4200">
                  <c:v>2859</c:v>
                </c:pt>
                <c:pt idx="4201">
                  <c:v>81501</c:v>
                </c:pt>
                <c:pt idx="4202">
                  <c:v>8553</c:v>
                </c:pt>
                <c:pt idx="4203">
                  <c:v>7861</c:v>
                </c:pt>
                <c:pt idx="4204">
                  <c:v>11847</c:v>
                </c:pt>
                <c:pt idx="4205">
                  <c:v>5115</c:v>
                </c:pt>
                <c:pt idx="4206">
                  <c:v>743</c:v>
                </c:pt>
                <c:pt idx="4207">
                  <c:v>279</c:v>
                </c:pt>
                <c:pt idx="4208">
                  <c:v>96617</c:v>
                </c:pt>
                <c:pt idx="4209">
                  <c:v>681</c:v>
                </c:pt>
                <c:pt idx="4210">
                  <c:v>4690</c:v>
                </c:pt>
                <c:pt idx="4211">
                  <c:v>16293</c:v>
                </c:pt>
                <c:pt idx="4212">
                  <c:v>33571</c:v>
                </c:pt>
                <c:pt idx="4213">
                  <c:v>2024</c:v>
                </c:pt>
                <c:pt idx="4214">
                  <c:v>1929</c:v>
                </c:pt>
                <c:pt idx="4215">
                  <c:v>14670</c:v>
                </c:pt>
                <c:pt idx="4216">
                  <c:v>35099</c:v>
                </c:pt>
                <c:pt idx="4217">
                  <c:v>68540</c:v>
                </c:pt>
                <c:pt idx="4218">
                  <c:v>478</c:v>
                </c:pt>
                <c:pt idx="4219">
                  <c:v>1147</c:v>
                </c:pt>
                <c:pt idx="4220">
                  <c:v>14689</c:v>
                </c:pt>
                <c:pt idx="4221">
                  <c:v>4477</c:v>
                </c:pt>
                <c:pt idx="4222">
                  <c:v>2146</c:v>
                </c:pt>
                <c:pt idx="4223">
                  <c:v>2082</c:v>
                </c:pt>
                <c:pt idx="4224">
                  <c:v>36493</c:v>
                </c:pt>
                <c:pt idx="4225">
                  <c:v>26026</c:v>
                </c:pt>
                <c:pt idx="4226">
                  <c:v>30308</c:v>
                </c:pt>
                <c:pt idx="4227">
                  <c:v>44396</c:v>
                </c:pt>
                <c:pt idx="4228">
                  <c:v>15888</c:v>
                </c:pt>
                <c:pt idx="4229">
                  <c:v>17083</c:v>
                </c:pt>
                <c:pt idx="4230">
                  <c:v>90737</c:v>
                </c:pt>
                <c:pt idx="4231">
                  <c:v>38456</c:v>
                </c:pt>
                <c:pt idx="4232">
                  <c:v>45816</c:v>
                </c:pt>
                <c:pt idx="4233">
                  <c:v>28663</c:v>
                </c:pt>
                <c:pt idx="4234">
                  <c:v>22904</c:v>
                </c:pt>
                <c:pt idx="4235">
                  <c:v>58501</c:v>
                </c:pt>
                <c:pt idx="4236">
                  <c:v>44235</c:v>
                </c:pt>
                <c:pt idx="4237">
                  <c:v>241884</c:v>
                </c:pt>
                <c:pt idx="4238">
                  <c:v>33508</c:v>
                </c:pt>
                <c:pt idx="4239">
                  <c:v>65474</c:v>
                </c:pt>
                <c:pt idx="4240">
                  <c:v>24032</c:v>
                </c:pt>
                <c:pt idx="4241">
                  <c:v>11124</c:v>
                </c:pt>
                <c:pt idx="4242">
                  <c:v>82553</c:v>
                </c:pt>
                <c:pt idx="4243">
                  <c:v>40234</c:v>
                </c:pt>
                <c:pt idx="4244">
                  <c:v>67117</c:v>
                </c:pt>
                <c:pt idx="4245">
                  <c:v>8501</c:v>
                </c:pt>
                <c:pt idx="4246">
                  <c:v>43095</c:v>
                </c:pt>
                <c:pt idx="4247">
                  <c:v>19985</c:v>
                </c:pt>
                <c:pt idx="4248">
                  <c:v>39648</c:v>
                </c:pt>
                <c:pt idx="4249">
                  <c:v>65350</c:v>
                </c:pt>
                <c:pt idx="4250">
                  <c:v>42190</c:v>
                </c:pt>
                <c:pt idx="4251">
                  <c:v>31576</c:v>
                </c:pt>
                <c:pt idx="4252">
                  <c:v>55982</c:v>
                </c:pt>
                <c:pt idx="4253">
                  <c:v>89774</c:v>
                </c:pt>
                <c:pt idx="4254">
                  <c:v>75229</c:v>
                </c:pt>
                <c:pt idx="4255">
                  <c:v>23331</c:v>
                </c:pt>
                <c:pt idx="4256">
                  <c:v>14642</c:v>
                </c:pt>
                <c:pt idx="4257">
                  <c:v>13949</c:v>
                </c:pt>
                <c:pt idx="4258">
                  <c:v>28189</c:v>
                </c:pt>
                <c:pt idx="4259">
                  <c:v>59079</c:v>
                </c:pt>
                <c:pt idx="4260">
                  <c:v>14418</c:v>
                </c:pt>
                <c:pt idx="4261">
                  <c:v>63370</c:v>
                </c:pt>
                <c:pt idx="4262">
                  <c:v>41888</c:v>
                </c:pt>
                <c:pt idx="4263">
                  <c:v>11595</c:v>
                </c:pt>
                <c:pt idx="4264">
                  <c:v>30259</c:v>
                </c:pt>
                <c:pt idx="4265">
                  <c:v>11202</c:v>
                </c:pt>
                <c:pt idx="4266">
                  <c:v>25413</c:v>
                </c:pt>
                <c:pt idx="4267">
                  <c:v>9834</c:v>
                </c:pt>
                <c:pt idx="4268">
                  <c:v>19222</c:v>
                </c:pt>
                <c:pt idx="4269">
                  <c:v>42763</c:v>
                </c:pt>
                <c:pt idx="4270">
                  <c:v>34107</c:v>
                </c:pt>
                <c:pt idx="4271">
                  <c:v>35930</c:v>
                </c:pt>
                <c:pt idx="4272">
                  <c:v>22596</c:v>
                </c:pt>
                <c:pt idx="4273">
                  <c:v>29383</c:v>
                </c:pt>
                <c:pt idx="4274">
                  <c:v>37838</c:v>
                </c:pt>
                <c:pt idx="4275">
                  <c:v>67906</c:v>
                </c:pt>
                <c:pt idx="4276">
                  <c:v>31433</c:v>
                </c:pt>
                <c:pt idx="4277">
                  <c:v>30097</c:v>
                </c:pt>
                <c:pt idx="4278">
                  <c:v>6755</c:v>
                </c:pt>
                <c:pt idx="4279">
                  <c:v>2944</c:v>
                </c:pt>
                <c:pt idx="4280">
                  <c:v>413</c:v>
                </c:pt>
                <c:pt idx="4281">
                  <c:v>8694</c:v>
                </c:pt>
                <c:pt idx="4282">
                  <c:v>3619</c:v>
                </c:pt>
                <c:pt idx="4283">
                  <c:v>591</c:v>
                </c:pt>
                <c:pt idx="4284">
                  <c:v>1594</c:v>
                </c:pt>
                <c:pt idx="4285">
                  <c:v>1174</c:v>
                </c:pt>
                <c:pt idx="4286">
                  <c:v>2804</c:v>
                </c:pt>
                <c:pt idx="4287">
                  <c:v>93</c:v>
                </c:pt>
                <c:pt idx="4288">
                  <c:v>2335</c:v>
                </c:pt>
                <c:pt idx="4289">
                  <c:v>14499</c:v>
                </c:pt>
                <c:pt idx="4290">
                  <c:v>114</c:v>
                </c:pt>
                <c:pt idx="4291">
                  <c:v>9501</c:v>
                </c:pt>
                <c:pt idx="4292">
                  <c:v>67780</c:v>
                </c:pt>
                <c:pt idx="4293">
                  <c:v>71389</c:v>
                </c:pt>
                <c:pt idx="4294">
                  <c:v>101743</c:v>
                </c:pt>
                <c:pt idx="4295">
                  <c:v>134664</c:v>
                </c:pt>
                <c:pt idx="4296">
                  <c:v>7638</c:v>
                </c:pt>
                <c:pt idx="4297">
                  <c:v>2801</c:v>
                </c:pt>
                <c:pt idx="4298">
                  <c:v>20361</c:v>
                </c:pt>
                <c:pt idx="4299">
                  <c:v>90492</c:v>
                </c:pt>
                <c:pt idx="4300">
                  <c:v>29554</c:v>
                </c:pt>
                <c:pt idx="4301">
                  <c:v>8871</c:v>
                </c:pt>
                <c:pt idx="4302">
                  <c:v>221</c:v>
                </c:pt>
                <c:pt idx="4303">
                  <c:v>721</c:v>
                </c:pt>
                <c:pt idx="4304">
                  <c:v>43425</c:v>
                </c:pt>
                <c:pt idx="4305">
                  <c:v>7559</c:v>
                </c:pt>
                <c:pt idx="4306">
                  <c:v>228</c:v>
                </c:pt>
                <c:pt idx="4307">
                  <c:v>643</c:v>
                </c:pt>
                <c:pt idx="4308">
                  <c:v>22005</c:v>
                </c:pt>
                <c:pt idx="4309">
                  <c:v>585763</c:v>
                </c:pt>
                <c:pt idx="4310">
                  <c:v>993</c:v>
                </c:pt>
                <c:pt idx="4311">
                  <c:v>13646</c:v>
                </c:pt>
                <c:pt idx="4312">
                  <c:v>5418</c:v>
                </c:pt>
                <c:pt idx="4313">
                  <c:v>3136</c:v>
                </c:pt>
                <c:pt idx="4314">
                  <c:v>1069</c:v>
                </c:pt>
                <c:pt idx="4315">
                  <c:v>59964</c:v>
                </c:pt>
                <c:pt idx="4316">
                  <c:v>376252</c:v>
                </c:pt>
                <c:pt idx="4317">
                  <c:v>316584</c:v>
                </c:pt>
                <c:pt idx="4318">
                  <c:v>431020</c:v>
                </c:pt>
                <c:pt idx="4319">
                  <c:v>8970</c:v>
                </c:pt>
                <c:pt idx="4320">
                  <c:v>445</c:v>
                </c:pt>
                <c:pt idx="4321">
                  <c:v>24866</c:v>
                </c:pt>
                <c:pt idx="4322">
                  <c:v>340</c:v>
                </c:pt>
                <c:pt idx="4323">
                  <c:v>7674</c:v>
                </c:pt>
                <c:pt idx="4324">
                  <c:v>16816</c:v>
                </c:pt>
                <c:pt idx="4325">
                  <c:v>41401</c:v>
                </c:pt>
                <c:pt idx="4326">
                  <c:v>34636</c:v>
                </c:pt>
                <c:pt idx="4327">
                  <c:v>3890</c:v>
                </c:pt>
                <c:pt idx="4328">
                  <c:v>7479</c:v>
                </c:pt>
                <c:pt idx="4329">
                  <c:v>5960</c:v>
                </c:pt>
                <c:pt idx="4330">
                  <c:v>1279</c:v>
                </c:pt>
                <c:pt idx="4331">
                  <c:v>21173</c:v>
                </c:pt>
                <c:pt idx="4332">
                  <c:v>21152</c:v>
                </c:pt>
                <c:pt idx="4333">
                  <c:v>1618</c:v>
                </c:pt>
                <c:pt idx="4334">
                  <c:v>279699</c:v>
                </c:pt>
                <c:pt idx="4335">
                  <c:v>2272</c:v>
                </c:pt>
                <c:pt idx="4336">
                  <c:v>1901</c:v>
                </c:pt>
                <c:pt idx="4337">
                  <c:v>2044</c:v>
                </c:pt>
                <c:pt idx="4338">
                  <c:v>2218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1603</c:v>
                </c:pt>
                <c:pt idx="4344">
                  <c:v>1994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19085</c:v>
                </c:pt>
                <c:pt idx="4356">
                  <c:v>5647</c:v>
                </c:pt>
                <c:pt idx="4357">
                  <c:v>23324</c:v>
                </c:pt>
                <c:pt idx="4358">
                  <c:v>9014</c:v>
                </c:pt>
                <c:pt idx="4359">
                  <c:v>367</c:v>
                </c:pt>
                <c:pt idx="4360">
                  <c:v>653</c:v>
                </c:pt>
                <c:pt idx="4361">
                  <c:v>48461</c:v>
                </c:pt>
                <c:pt idx="4362">
                  <c:v>4100</c:v>
                </c:pt>
                <c:pt idx="4363">
                  <c:v>2429</c:v>
                </c:pt>
                <c:pt idx="4364">
                  <c:v>8281</c:v>
                </c:pt>
                <c:pt idx="4365">
                  <c:v>2524</c:v>
                </c:pt>
                <c:pt idx="4366">
                  <c:v>179</c:v>
                </c:pt>
                <c:pt idx="4367">
                  <c:v>4552</c:v>
                </c:pt>
                <c:pt idx="4368">
                  <c:v>6763</c:v>
                </c:pt>
                <c:pt idx="4369">
                  <c:v>40139</c:v>
                </c:pt>
                <c:pt idx="4370">
                  <c:v>458</c:v>
                </c:pt>
                <c:pt idx="4371">
                  <c:v>2811</c:v>
                </c:pt>
                <c:pt idx="4372">
                  <c:v>4341</c:v>
                </c:pt>
                <c:pt idx="4373">
                  <c:v>1605</c:v>
                </c:pt>
                <c:pt idx="4374">
                  <c:v>1328</c:v>
                </c:pt>
                <c:pt idx="4375">
                  <c:v>1953</c:v>
                </c:pt>
                <c:pt idx="4376">
                  <c:v>1674</c:v>
                </c:pt>
                <c:pt idx="4377">
                  <c:v>2097</c:v>
                </c:pt>
                <c:pt idx="4378">
                  <c:v>1535</c:v>
                </c:pt>
                <c:pt idx="4379">
                  <c:v>1920</c:v>
                </c:pt>
                <c:pt idx="4380">
                  <c:v>2458</c:v>
                </c:pt>
                <c:pt idx="4381">
                  <c:v>1193</c:v>
                </c:pt>
                <c:pt idx="4382">
                  <c:v>828</c:v>
                </c:pt>
                <c:pt idx="4383">
                  <c:v>1148</c:v>
                </c:pt>
                <c:pt idx="4384">
                  <c:v>685</c:v>
                </c:pt>
                <c:pt idx="4385">
                  <c:v>6382</c:v>
                </c:pt>
                <c:pt idx="4386">
                  <c:v>6283</c:v>
                </c:pt>
                <c:pt idx="4387">
                  <c:v>8032</c:v>
                </c:pt>
                <c:pt idx="4388">
                  <c:v>5592</c:v>
                </c:pt>
                <c:pt idx="4389">
                  <c:v>4114</c:v>
                </c:pt>
                <c:pt idx="4390">
                  <c:v>5068</c:v>
                </c:pt>
                <c:pt idx="4391">
                  <c:v>2925</c:v>
                </c:pt>
                <c:pt idx="4392">
                  <c:v>3513</c:v>
                </c:pt>
                <c:pt idx="4393">
                  <c:v>2522</c:v>
                </c:pt>
                <c:pt idx="4394">
                  <c:v>2759</c:v>
                </c:pt>
                <c:pt idx="4395">
                  <c:v>2616</c:v>
                </c:pt>
                <c:pt idx="4396">
                  <c:v>3114</c:v>
                </c:pt>
                <c:pt idx="4397">
                  <c:v>2008</c:v>
                </c:pt>
                <c:pt idx="4398">
                  <c:v>1695</c:v>
                </c:pt>
                <c:pt idx="4399">
                  <c:v>2711</c:v>
                </c:pt>
                <c:pt idx="4400">
                  <c:v>1627</c:v>
                </c:pt>
                <c:pt idx="4401">
                  <c:v>3103</c:v>
                </c:pt>
                <c:pt idx="4402">
                  <c:v>3765</c:v>
                </c:pt>
                <c:pt idx="4403">
                  <c:v>699</c:v>
                </c:pt>
                <c:pt idx="4404">
                  <c:v>558</c:v>
                </c:pt>
                <c:pt idx="4405">
                  <c:v>495</c:v>
                </c:pt>
                <c:pt idx="4406">
                  <c:v>1628</c:v>
                </c:pt>
                <c:pt idx="4407">
                  <c:v>1375</c:v>
                </c:pt>
                <c:pt idx="4408">
                  <c:v>1784</c:v>
                </c:pt>
                <c:pt idx="4409">
                  <c:v>985</c:v>
                </c:pt>
                <c:pt idx="4410">
                  <c:v>970</c:v>
                </c:pt>
                <c:pt idx="4411">
                  <c:v>1207</c:v>
                </c:pt>
                <c:pt idx="4412">
                  <c:v>956</c:v>
                </c:pt>
                <c:pt idx="4413">
                  <c:v>1009</c:v>
                </c:pt>
                <c:pt idx="4414">
                  <c:v>1321</c:v>
                </c:pt>
                <c:pt idx="4415">
                  <c:v>2199</c:v>
                </c:pt>
                <c:pt idx="4416">
                  <c:v>2597</c:v>
                </c:pt>
                <c:pt idx="4417">
                  <c:v>1050</c:v>
                </c:pt>
                <c:pt idx="4418">
                  <c:v>706</c:v>
                </c:pt>
                <c:pt idx="4419">
                  <c:v>4454</c:v>
                </c:pt>
                <c:pt idx="4420">
                  <c:v>21150</c:v>
                </c:pt>
                <c:pt idx="4421">
                  <c:v>1784</c:v>
                </c:pt>
                <c:pt idx="4422">
                  <c:v>899</c:v>
                </c:pt>
                <c:pt idx="4423">
                  <c:v>20429</c:v>
                </c:pt>
                <c:pt idx="4424">
                  <c:v>224</c:v>
                </c:pt>
                <c:pt idx="4425">
                  <c:v>4575</c:v>
                </c:pt>
                <c:pt idx="4426">
                  <c:v>8642</c:v>
                </c:pt>
                <c:pt idx="4427">
                  <c:v>6228</c:v>
                </c:pt>
                <c:pt idx="4428">
                  <c:v>8839</c:v>
                </c:pt>
                <c:pt idx="4429">
                  <c:v>10506</c:v>
                </c:pt>
                <c:pt idx="4430">
                  <c:v>12176</c:v>
                </c:pt>
                <c:pt idx="4431">
                  <c:v>4607</c:v>
                </c:pt>
                <c:pt idx="4432">
                  <c:v>16035</c:v>
                </c:pt>
                <c:pt idx="4433">
                  <c:v>11989</c:v>
                </c:pt>
                <c:pt idx="4434">
                  <c:v>11170</c:v>
                </c:pt>
                <c:pt idx="4435">
                  <c:v>4664</c:v>
                </c:pt>
                <c:pt idx="4436">
                  <c:v>36824</c:v>
                </c:pt>
                <c:pt idx="4437">
                  <c:v>5134</c:v>
                </c:pt>
                <c:pt idx="4438">
                  <c:v>3354</c:v>
                </c:pt>
                <c:pt idx="4439">
                  <c:v>21623</c:v>
                </c:pt>
                <c:pt idx="4440">
                  <c:v>18091</c:v>
                </c:pt>
                <c:pt idx="4441">
                  <c:v>6473</c:v>
                </c:pt>
                <c:pt idx="4442">
                  <c:v>2577</c:v>
                </c:pt>
                <c:pt idx="4443">
                  <c:v>111050</c:v>
                </c:pt>
                <c:pt idx="4444">
                  <c:v>22373</c:v>
                </c:pt>
                <c:pt idx="4445">
                  <c:v>2155</c:v>
                </c:pt>
                <c:pt idx="4446">
                  <c:v>45521</c:v>
                </c:pt>
                <c:pt idx="4447">
                  <c:v>2831</c:v>
                </c:pt>
                <c:pt idx="4448">
                  <c:v>11466</c:v>
                </c:pt>
                <c:pt idx="4449">
                  <c:v>2264</c:v>
                </c:pt>
                <c:pt idx="4450">
                  <c:v>1927</c:v>
                </c:pt>
                <c:pt idx="4451">
                  <c:v>12349</c:v>
                </c:pt>
                <c:pt idx="4452">
                  <c:v>5971</c:v>
                </c:pt>
                <c:pt idx="4453">
                  <c:v>2516</c:v>
                </c:pt>
                <c:pt idx="4454">
                  <c:v>861</c:v>
                </c:pt>
                <c:pt idx="4455">
                  <c:v>1277</c:v>
                </c:pt>
                <c:pt idx="4456">
                  <c:v>967</c:v>
                </c:pt>
                <c:pt idx="4457">
                  <c:v>9202</c:v>
                </c:pt>
                <c:pt idx="4458">
                  <c:v>5093</c:v>
                </c:pt>
                <c:pt idx="4459">
                  <c:v>498</c:v>
                </c:pt>
                <c:pt idx="4460">
                  <c:v>2315</c:v>
                </c:pt>
                <c:pt idx="4461">
                  <c:v>4024</c:v>
                </c:pt>
                <c:pt idx="4462">
                  <c:v>27865</c:v>
                </c:pt>
                <c:pt idx="4463">
                  <c:v>18663</c:v>
                </c:pt>
                <c:pt idx="4464">
                  <c:v>13361</c:v>
                </c:pt>
                <c:pt idx="4465">
                  <c:v>56970</c:v>
                </c:pt>
                <c:pt idx="4466">
                  <c:v>5246</c:v>
                </c:pt>
                <c:pt idx="4467">
                  <c:v>7006</c:v>
                </c:pt>
                <c:pt idx="4468">
                  <c:v>9758</c:v>
                </c:pt>
                <c:pt idx="4469">
                  <c:v>340605</c:v>
                </c:pt>
                <c:pt idx="4470">
                  <c:v>2990</c:v>
                </c:pt>
                <c:pt idx="4471">
                  <c:v>12559</c:v>
                </c:pt>
                <c:pt idx="4472">
                  <c:v>0</c:v>
                </c:pt>
                <c:pt idx="4473">
                  <c:v>217</c:v>
                </c:pt>
                <c:pt idx="4474">
                  <c:v>5497</c:v>
                </c:pt>
                <c:pt idx="4475">
                  <c:v>2034</c:v>
                </c:pt>
                <c:pt idx="4476">
                  <c:v>69751</c:v>
                </c:pt>
                <c:pt idx="4477">
                  <c:v>1425</c:v>
                </c:pt>
                <c:pt idx="4478">
                  <c:v>4759</c:v>
                </c:pt>
                <c:pt idx="4479">
                  <c:v>626237</c:v>
                </c:pt>
                <c:pt idx="4480">
                  <c:v>10776</c:v>
                </c:pt>
                <c:pt idx="4481">
                  <c:v>860</c:v>
                </c:pt>
                <c:pt idx="4482">
                  <c:v>822</c:v>
                </c:pt>
                <c:pt idx="4483">
                  <c:v>179</c:v>
                </c:pt>
                <c:pt idx="4484">
                  <c:v>87841</c:v>
                </c:pt>
                <c:pt idx="4485">
                  <c:v>11950</c:v>
                </c:pt>
                <c:pt idx="4486">
                  <c:v>7127</c:v>
                </c:pt>
                <c:pt idx="4487">
                  <c:v>8194</c:v>
                </c:pt>
                <c:pt idx="4488">
                  <c:v>6145</c:v>
                </c:pt>
                <c:pt idx="4489">
                  <c:v>18097</c:v>
                </c:pt>
                <c:pt idx="4490">
                  <c:v>1122</c:v>
                </c:pt>
                <c:pt idx="4491">
                  <c:v>2600</c:v>
                </c:pt>
                <c:pt idx="4492">
                  <c:v>2805</c:v>
                </c:pt>
                <c:pt idx="4493">
                  <c:v>2628</c:v>
                </c:pt>
                <c:pt idx="4494">
                  <c:v>20860</c:v>
                </c:pt>
                <c:pt idx="4495">
                  <c:v>44855</c:v>
                </c:pt>
                <c:pt idx="4496">
                  <c:v>9878</c:v>
                </c:pt>
                <c:pt idx="4497">
                  <c:v>9238</c:v>
                </c:pt>
                <c:pt idx="4498">
                  <c:v>18</c:v>
                </c:pt>
                <c:pt idx="4499">
                  <c:v>51</c:v>
                </c:pt>
                <c:pt idx="4500">
                  <c:v>41</c:v>
                </c:pt>
                <c:pt idx="4501">
                  <c:v>25</c:v>
                </c:pt>
                <c:pt idx="4502">
                  <c:v>44</c:v>
                </c:pt>
                <c:pt idx="4503">
                  <c:v>41</c:v>
                </c:pt>
                <c:pt idx="4504">
                  <c:v>49</c:v>
                </c:pt>
                <c:pt idx="4505">
                  <c:v>24472</c:v>
                </c:pt>
                <c:pt idx="4506">
                  <c:v>38784</c:v>
                </c:pt>
                <c:pt idx="4507">
                  <c:v>164</c:v>
                </c:pt>
                <c:pt idx="4508">
                  <c:v>1879</c:v>
                </c:pt>
                <c:pt idx="4509">
                  <c:v>13032</c:v>
                </c:pt>
                <c:pt idx="4510">
                  <c:v>284518</c:v>
                </c:pt>
                <c:pt idx="4511">
                  <c:v>0</c:v>
                </c:pt>
                <c:pt idx="4512">
                  <c:v>1571</c:v>
                </c:pt>
                <c:pt idx="4513">
                  <c:v>57</c:v>
                </c:pt>
                <c:pt idx="4514">
                  <c:v>1030</c:v>
                </c:pt>
                <c:pt idx="4515">
                  <c:v>13</c:v>
                </c:pt>
                <c:pt idx="4516">
                  <c:v>357498</c:v>
                </c:pt>
                <c:pt idx="4517">
                  <c:v>34652</c:v>
                </c:pt>
                <c:pt idx="4518">
                  <c:v>21875</c:v>
                </c:pt>
                <c:pt idx="4519">
                  <c:v>8375</c:v>
                </c:pt>
                <c:pt idx="4520">
                  <c:v>7551</c:v>
                </c:pt>
                <c:pt idx="4521">
                  <c:v>13944</c:v>
                </c:pt>
                <c:pt idx="4522">
                  <c:v>17369</c:v>
                </c:pt>
                <c:pt idx="4523">
                  <c:v>8282</c:v>
                </c:pt>
                <c:pt idx="4524">
                  <c:v>10664</c:v>
                </c:pt>
                <c:pt idx="4525">
                  <c:v>69</c:v>
                </c:pt>
                <c:pt idx="4526">
                  <c:v>6485</c:v>
                </c:pt>
                <c:pt idx="4527">
                  <c:v>30300</c:v>
                </c:pt>
                <c:pt idx="4528">
                  <c:v>9645</c:v>
                </c:pt>
                <c:pt idx="4529">
                  <c:v>61042</c:v>
                </c:pt>
                <c:pt idx="4530">
                  <c:v>91359</c:v>
                </c:pt>
                <c:pt idx="4531">
                  <c:v>1415</c:v>
                </c:pt>
                <c:pt idx="4532">
                  <c:v>1237</c:v>
                </c:pt>
                <c:pt idx="4533">
                  <c:v>22154</c:v>
                </c:pt>
                <c:pt idx="4534">
                  <c:v>18345</c:v>
                </c:pt>
                <c:pt idx="4535">
                  <c:v>9200</c:v>
                </c:pt>
                <c:pt idx="4536">
                  <c:v>32809</c:v>
                </c:pt>
                <c:pt idx="4537">
                  <c:v>2780</c:v>
                </c:pt>
                <c:pt idx="4538">
                  <c:v>16386</c:v>
                </c:pt>
                <c:pt idx="4539">
                  <c:v>9059</c:v>
                </c:pt>
                <c:pt idx="4540">
                  <c:v>1541</c:v>
                </c:pt>
                <c:pt idx="4541">
                  <c:v>10896</c:v>
                </c:pt>
                <c:pt idx="4542">
                  <c:v>43643</c:v>
                </c:pt>
                <c:pt idx="4543">
                  <c:v>18656</c:v>
                </c:pt>
                <c:pt idx="4544">
                  <c:v>43394</c:v>
                </c:pt>
                <c:pt idx="4545">
                  <c:v>21956</c:v>
                </c:pt>
                <c:pt idx="4546">
                  <c:v>6654</c:v>
                </c:pt>
                <c:pt idx="4547">
                  <c:v>18016</c:v>
                </c:pt>
                <c:pt idx="4548">
                  <c:v>6787</c:v>
                </c:pt>
                <c:pt idx="4549">
                  <c:v>5428</c:v>
                </c:pt>
                <c:pt idx="4550">
                  <c:v>6894</c:v>
                </c:pt>
                <c:pt idx="4551">
                  <c:v>4926</c:v>
                </c:pt>
                <c:pt idx="4552">
                  <c:v>36638</c:v>
                </c:pt>
                <c:pt idx="4553">
                  <c:v>31647</c:v>
                </c:pt>
                <c:pt idx="4554">
                  <c:v>38022</c:v>
                </c:pt>
                <c:pt idx="4555">
                  <c:v>50320</c:v>
                </c:pt>
                <c:pt idx="4556">
                  <c:v>7209</c:v>
                </c:pt>
                <c:pt idx="4557">
                  <c:v>18987</c:v>
                </c:pt>
                <c:pt idx="4558">
                  <c:v>3455</c:v>
                </c:pt>
                <c:pt idx="4559">
                  <c:v>5166</c:v>
                </c:pt>
                <c:pt idx="4560">
                  <c:v>14218</c:v>
                </c:pt>
                <c:pt idx="4561">
                  <c:v>14636</c:v>
                </c:pt>
                <c:pt idx="4562">
                  <c:v>13652</c:v>
                </c:pt>
                <c:pt idx="4563">
                  <c:v>4238</c:v>
                </c:pt>
                <c:pt idx="4564">
                  <c:v>5070</c:v>
                </c:pt>
                <c:pt idx="4565">
                  <c:v>6873</c:v>
                </c:pt>
                <c:pt idx="4566">
                  <c:v>35242</c:v>
                </c:pt>
                <c:pt idx="4567">
                  <c:v>0</c:v>
                </c:pt>
                <c:pt idx="4568">
                  <c:v>1411</c:v>
                </c:pt>
                <c:pt idx="4569">
                  <c:v>23910</c:v>
                </c:pt>
                <c:pt idx="4570">
                  <c:v>77789</c:v>
                </c:pt>
                <c:pt idx="4571">
                  <c:v>4193</c:v>
                </c:pt>
                <c:pt idx="4572">
                  <c:v>186523</c:v>
                </c:pt>
                <c:pt idx="4573">
                  <c:v>3900</c:v>
                </c:pt>
                <c:pt idx="4574">
                  <c:v>3484</c:v>
                </c:pt>
                <c:pt idx="4575">
                  <c:v>4803</c:v>
                </c:pt>
                <c:pt idx="4576">
                  <c:v>1920</c:v>
                </c:pt>
                <c:pt idx="4577">
                  <c:v>2221</c:v>
                </c:pt>
                <c:pt idx="4578">
                  <c:v>16939</c:v>
                </c:pt>
                <c:pt idx="4579">
                  <c:v>173938</c:v>
                </c:pt>
                <c:pt idx="4580">
                  <c:v>1467</c:v>
                </c:pt>
                <c:pt idx="4581">
                  <c:v>342</c:v>
                </c:pt>
                <c:pt idx="4582">
                  <c:v>75269</c:v>
                </c:pt>
                <c:pt idx="4583">
                  <c:v>10364</c:v>
                </c:pt>
                <c:pt idx="4584">
                  <c:v>15605</c:v>
                </c:pt>
                <c:pt idx="4585">
                  <c:v>35854</c:v>
                </c:pt>
                <c:pt idx="4586">
                  <c:v>48994</c:v>
                </c:pt>
                <c:pt idx="4587">
                  <c:v>923</c:v>
                </c:pt>
                <c:pt idx="4588">
                  <c:v>2184</c:v>
                </c:pt>
                <c:pt idx="4589">
                  <c:v>51586</c:v>
                </c:pt>
                <c:pt idx="4590">
                  <c:v>2570</c:v>
                </c:pt>
                <c:pt idx="4591">
                  <c:v>74973</c:v>
                </c:pt>
                <c:pt idx="4592">
                  <c:v>8153</c:v>
                </c:pt>
                <c:pt idx="4593">
                  <c:v>214</c:v>
                </c:pt>
                <c:pt idx="4594">
                  <c:v>407</c:v>
                </c:pt>
                <c:pt idx="4595">
                  <c:v>1695</c:v>
                </c:pt>
                <c:pt idx="4596">
                  <c:v>905</c:v>
                </c:pt>
                <c:pt idx="4597">
                  <c:v>718</c:v>
                </c:pt>
                <c:pt idx="4598">
                  <c:v>4508</c:v>
                </c:pt>
                <c:pt idx="4599">
                  <c:v>41914</c:v>
                </c:pt>
                <c:pt idx="4600">
                  <c:v>21269</c:v>
                </c:pt>
                <c:pt idx="4601">
                  <c:v>39322</c:v>
                </c:pt>
                <c:pt idx="4602">
                  <c:v>55043</c:v>
                </c:pt>
                <c:pt idx="4603">
                  <c:v>258380</c:v>
                </c:pt>
                <c:pt idx="4604">
                  <c:v>108</c:v>
                </c:pt>
                <c:pt idx="4605">
                  <c:v>17051</c:v>
                </c:pt>
                <c:pt idx="4606">
                  <c:v>4297</c:v>
                </c:pt>
                <c:pt idx="4607">
                  <c:v>50662</c:v>
                </c:pt>
                <c:pt idx="4608">
                  <c:v>1630</c:v>
                </c:pt>
                <c:pt idx="4609">
                  <c:v>356</c:v>
                </c:pt>
                <c:pt idx="4610">
                  <c:v>141</c:v>
                </c:pt>
                <c:pt idx="4611">
                  <c:v>239</c:v>
                </c:pt>
                <c:pt idx="4612">
                  <c:v>519</c:v>
                </c:pt>
                <c:pt idx="4613">
                  <c:v>332</c:v>
                </c:pt>
                <c:pt idx="4614">
                  <c:v>2277</c:v>
                </c:pt>
                <c:pt idx="4615">
                  <c:v>4122</c:v>
                </c:pt>
                <c:pt idx="4616">
                  <c:v>8455</c:v>
                </c:pt>
                <c:pt idx="4617">
                  <c:v>5684</c:v>
                </c:pt>
                <c:pt idx="4618">
                  <c:v>2588</c:v>
                </c:pt>
                <c:pt idx="4619">
                  <c:v>3752</c:v>
                </c:pt>
                <c:pt idx="4620">
                  <c:v>1305</c:v>
                </c:pt>
                <c:pt idx="4621">
                  <c:v>2211</c:v>
                </c:pt>
                <c:pt idx="4622">
                  <c:v>5848</c:v>
                </c:pt>
                <c:pt idx="4623">
                  <c:v>11231</c:v>
                </c:pt>
                <c:pt idx="4624">
                  <c:v>7660</c:v>
                </c:pt>
                <c:pt idx="4625">
                  <c:v>19050</c:v>
                </c:pt>
                <c:pt idx="4626">
                  <c:v>17734</c:v>
                </c:pt>
                <c:pt idx="4627">
                  <c:v>8905</c:v>
                </c:pt>
                <c:pt idx="4628">
                  <c:v>5755</c:v>
                </c:pt>
                <c:pt idx="4629">
                  <c:v>17225</c:v>
                </c:pt>
                <c:pt idx="4630">
                  <c:v>3287</c:v>
                </c:pt>
                <c:pt idx="4631">
                  <c:v>2860</c:v>
                </c:pt>
                <c:pt idx="4632">
                  <c:v>1732</c:v>
                </c:pt>
                <c:pt idx="4633">
                  <c:v>8735</c:v>
                </c:pt>
                <c:pt idx="4634">
                  <c:v>5659</c:v>
                </c:pt>
                <c:pt idx="4635">
                  <c:v>28878</c:v>
                </c:pt>
                <c:pt idx="4636">
                  <c:v>13657</c:v>
                </c:pt>
                <c:pt idx="4637">
                  <c:v>34279</c:v>
                </c:pt>
                <c:pt idx="4638">
                  <c:v>4862</c:v>
                </c:pt>
                <c:pt idx="4639">
                  <c:v>4133</c:v>
                </c:pt>
                <c:pt idx="4640">
                  <c:v>2072</c:v>
                </c:pt>
                <c:pt idx="4641">
                  <c:v>30627</c:v>
                </c:pt>
                <c:pt idx="4642">
                  <c:v>165098</c:v>
                </c:pt>
                <c:pt idx="4643">
                  <c:v>11802</c:v>
                </c:pt>
                <c:pt idx="4644">
                  <c:v>2414</c:v>
                </c:pt>
                <c:pt idx="4645">
                  <c:v>25908</c:v>
                </c:pt>
                <c:pt idx="4646">
                  <c:v>1112</c:v>
                </c:pt>
                <c:pt idx="4647">
                  <c:v>2950</c:v>
                </c:pt>
                <c:pt idx="4648">
                  <c:v>1858</c:v>
                </c:pt>
                <c:pt idx="4649">
                  <c:v>522839</c:v>
                </c:pt>
                <c:pt idx="4650">
                  <c:v>618776</c:v>
                </c:pt>
                <c:pt idx="4651">
                  <c:v>801</c:v>
                </c:pt>
                <c:pt idx="4652">
                  <c:v>21</c:v>
                </c:pt>
                <c:pt idx="4653">
                  <c:v>475</c:v>
                </c:pt>
                <c:pt idx="4654">
                  <c:v>387</c:v>
                </c:pt>
                <c:pt idx="4655">
                  <c:v>19148</c:v>
                </c:pt>
                <c:pt idx="4656">
                  <c:v>14657</c:v>
                </c:pt>
                <c:pt idx="4657">
                  <c:v>131754</c:v>
                </c:pt>
                <c:pt idx="4658">
                  <c:v>10603</c:v>
                </c:pt>
                <c:pt idx="4659">
                  <c:v>3594</c:v>
                </c:pt>
                <c:pt idx="4660">
                  <c:v>16565</c:v>
                </c:pt>
                <c:pt idx="4661">
                  <c:v>158</c:v>
                </c:pt>
                <c:pt idx="4662">
                  <c:v>77035</c:v>
                </c:pt>
                <c:pt idx="4663">
                  <c:v>110299</c:v>
                </c:pt>
                <c:pt idx="4664">
                  <c:v>15887</c:v>
                </c:pt>
                <c:pt idx="4665">
                  <c:v>915</c:v>
                </c:pt>
                <c:pt idx="4666">
                  <c:v>2353</c:v>
                </c:pt>
                <c:pt idx="4667">
                  <c:v>1220</c:v>
                </c:pt>
                <c:pt idx="4668">
                  <c:v>1153</c:v>
                </c:pt>
                <c:pt idx="4669">
                  <c:v>263</c:v>
                </c:pt>
                <c:pt idx="4670">
                  <c:v>5606</c:v>
                </c:pt>
                <c:pt idx="4671">
                  <c:v>34242</c:v>
                </c:pt>
                <c:pt idx="4672">
                  <c:v>10072</c:v>
                </c:pt>
                <c:pt idx="4673">
                  <c:v>5187</c:v>
                </c:pt>
                <c:pt idx="4674">
                  <c:v>135</c:v>
                </c:pt>
                <c:pt idx="4675">
                  <c:v>140</c:v>
                </c:pt>
                <c:pt idx="4676">
                  <c:v>42694</c:v>
                </c:pt>
                <c:pt idx="4677">
                  <c:v>6046</c:v>
                </c:pt>
                <c:pt idx="4678">
                  <c:v>193752</c:v>
                </c:pt>
                <c:pt idx="4679">
                  <c:v>10587</c:v>
                </c:pt>
                <c:pt idx="4680">
                  <c:v>33239</c:v>
                </c:pt>
                <c:pt idx="4681">
                  <c:v>1974</c:v>
                </c:pt>
                <c:pt idx="4682">
                  <c:v>236</c:v>
                </c:pt>
                <c:pt idx="4683">
                  <c:v>554</c:v>
                </c:pt>
                <c:pt idx="4684">
                  <c:v>3269</c:v>
                </c:pt>
                <c:pt idx="4685">
                  <c:v>433</c:v>
                </c:pt>
                <c:pt idx="4686">
                  <c:v>2057</c:v>
                </c:pt>
                <c:pt idx="4687">
                  <c:v>20844</c:v>
                </c:pt>
                <c:pt idx="4688">
                  <c:v>16886</c:v>
                </c:pt>
                <c:pt idx="4689">
                  <c:v>8629</c:v>
                </c:pt>
                <c:pt idx="4690">
                  <c:v>33016</c:v>
                </c:pt>
                <c:pt idx="4691">
                  <c:v>3312</c:v>
                </c:pt>
                <c:pt idx="4692">
                  <c:v>3961</c:v>
                </c:pt>
                <c:pt idx="4693">
                  <c:v>43379</c:v>
                </c:pt>
                <c:pt idx="4694">
                  <c:v>5702</c:v>
                </c:pt>
                <c:pt idx="4695">
                  <c:v>1635</c:v>
                </c:pt>
                <c:pt idx="4696">
                  <c:v>3876</c:v>
                </c:pt>
                <c:pt idx="4697">
                  <c:v>55320</c:v>
                </c:pt>
                <c:pt idx="4698">
                  <c:v>17364</c:v>
                </c:pt>
                <c:pt idx="4699">
                  <c:v>17896</c:v>
                </c:pt>
                <c:pt idx="4700">
                  <c:v>3583</c:v>
                </c:pt>
                <c:pt idx="4701">
                  <c:v>13301</c:v>
                </c:pt>
                <c:pt idx="4702">
                  <c:v>5874</c:v>
                </c:pt>
                <c:pt idx="4703">
                  <c:v>5244</c:v>
                </c:pt>
                <c:pt idx="4704">
                  <c:v>1398</c:v>
                </c:pt>
                <c:pt idx="4705">
                  <c:v>1804</c:v>
                </c:pt>
                <c:pt idx="4706">
                  <c:v>1719</c:v>
                </c:pt>
                <c:pt idx="4707">
                  <c:v>875</c:v>
                </c:pt>
                <c:pt idx="4708">
                  <c:v>169</c:v>
                </c:pt>
                <c:pt idx="4709">
                  <c:v>5422</c:v>
                </c:pt>
                <c:pt idx="4710">
                  <c:v>1108</c:v>
                </c:pt>
                <c:pt idx="4711">
                  <c:v>47138</c:v>
                </c:pt>
                <c:pt idx="4712">
                  <c:v>4919</c:v>
                </c:pt>
                <c:pt idx="4713">
                  <c:v>145472</c:v>
                </c:pt>
                <c:pt idx="4714">
                  <c:v>58391</c:v>
                </c:pt>
                <c:pt idx="4715">
                  <c:v>48790</c:v>
                </c:pt>
                <c:pt idx="4716">
                  <c:v>25252</c:v>
                </c:pt>
                <c:pt idx="4717">
                  <c:v>738</c:v>
                </c:pt>
                <c:pt idx="4718">
                  <c:v>943</c:v>
                </c:pt>
                <c:pt idx="4719">
                  <c:v>1497</c:v>
                </c:pt>
                <c:pt idx="4720">
                  <c:v>909</c:v>
                </c:pt>
                <c:pt idx="4721">
                  <c:v>4128</c:v>
                </c:pt>
                <c:pt idx="4722">
                  <c:v>21323</c:v>
                </c:pt>
                <c:pt idx="4723">
                  <c:v>18807</c:v>
                </c:pt>
                <c:pt idx="4724">
                  <c:v>6344</c:v>
                </c:pt>
                <c:pt idx="4725">
                  <c:v>900</c:v>
                </c:pt>
                <c:pt idx="4726">
                  <c:v>233</c:v>
                </c:pt>
                <c:pt idx="4727">
                  <c:v>108</c:v>
                </c:pt>
                <c:pt idx="4728">
                  <c:v>7320</c:v>
                </c:pt>
                <c:pt idx="4729">
                  <c:v>4897</c:v>
                </c:pt>
                <c:pt idx="4730">
                  <c:v>3526</c:v>
                </c:pt>
                <c:pt idx="4731">
                  <c:v>90721</c:v>
                </c:pt>
                <c:pt idx="4732">
                  <c:v>107859</c:v>
                </c:pt>
                <c:pt idx="4733">
                  <c:v>7481</c:v>
                </c:pt>
                <c:pt idx="4734">
                  <c:v>1306</c:v>
                </c:pt>
                <c:pt idx="4735">
                  <c:v>23460</c:v>
                </c:pt>
                <c:pt idx="4736">
                  <c:v>2773</c:v>
                </c:pt>
                <c:pt idx="4737">
                  <c:v>30491</c:v>
                </c:pt>
                <c:pt idx="4738">
                  <c:v>730</c:v>
                </c:pt>
                <c:pt idx="4739">
                  <c:v>2283</c:v>
                </c:pt>
                <c:pt idx="4740">
                  <c:v>2599</c:v>
                </c:pt>
                <c:pt idx="4741">
                  <c:v>5493</c:v>
                </c:pt>
                <c:pt idx="4742">
                  <c:v>2096</c:v>
                </c:pt>
                <c:pt idx="4743">
                  <c:v>2338</c:v>
                </c:pt>
                <c:pt idx="4744">
                  <c:v>174</c:v>
                </c:pt>
                <c:pt idx="4745">
                  <c:v>451</c:v>
                </c:pt>
                <c:pt idx="4746">
                  <c:v>439</c:v>
                </c:pt>
                <c:pt idx="4747">
                  <c:v>455361</c:v>
                </c:pt>
                <c:pt idx="4748">
                  <c:v>1992</c:v>
                </c:pt>
                <c:pt idx="4749">
                  <c:v>1740</c:v>
                </c:pt>
                <c:pt idx="4750">
                  <c:v>992</c:v>
                </c:pt>
                <c:pt idx="4751">
                  <c:v>864</c:v>
                </c:pt>
                <c:pt idx="4752">
                  <c:v>600</c:v>
                </c:pt>
                <c:pt idx="4753">
                  <c:v>33113</c:v>
                </c:pt>
                <c:pt idx="4754">
                  <c:v>640</c:v>
                </c:pt>
                <c:pt idx="4755">
                  <c:v>450</c:v>
                </c:pt>
                <c:pt idx="4756">
                  <c:v>4126</c:v>
                </c:pt>
                <c:pt idx="4757">
                  <c:v>74984</c:v>
                </c:pt>
                <c:pt idx="4758">
                  <c:v>22891</c:v>
                </c:pt>
                <c:pt idx="4759">
                  <c:v>48084</c:v>
                </c:pt>
                <c:pt idx="4760">
                  <c:v>18617</c:v>
                </c:pt>
                <c:pt idx="4761">
                  <c:v>2899</c:v>
                </c:pt>
                <c:pt idx="4762">
                  <c:v>2007</c:v>
                </c:pt>
                <c:pt idx="4763">
                  <c:v>162852</c:v>
                </c:pt>
                <c:pt idx="4764">
                  <c:v>6821</c:v>
                </c:pt>
                <c:pt idx="4765">
                  <c:v>282</c:v>
                </c:pt>
                <c:pt idx="4766">
                  <c:v>1733</c:v>
                </c:pt>
                <c:pt idx="4767">
                  <c:v>4835</c:v>
                </c:pt>
                <c:pt idx="4768">
                  <c:v>2270</c:v>
                </c:pt>
                <c:pt idx="4769">
                  <c:v>252</c:v>
                </c:pt>
                <c:pt idx="4770">
                  <c:v>42789</c:v>
                </c:pt>
                <c:pt idx="4771">
                  <c:v>572</c:v>
                </c:pt>
                <c:pt idx="4772">
                  <c:v>0</c:v>
                </c:pt>
                <c:pt idx="4773">
                  <c:v>109</c:v>
                </c:pt>
                <c:pt idx="4774">
                  <c:v>45</c:v>
                </c:pt>
                <c:pt idx="4775">
                  <c:v>281</c:v>
                </c:pt>
                <c:pt idx="4776">
                  <c:v>2780</c:v>
                </c:pt>
                <c:pt idx="4777">
                  <c:v>2709</c:v>
                </c:pt>
                <c:pt idx="4778">
                  <c:v>1135</c:v>
                </c:pt>
                <c:pt idx="4779">
                  <c:v>117</c:v>
                </c:pt>
                <c:pt idx="4780">
                  <c:v>3195</c:v>
                </c:pt>
                <c:pt idx="4781">
                  <c:v>6726</c:v>
                </c:pt>
                <c:pt idx="4782">
                  <c:v>2365</c:v>
                </c:pt>
                <c:pt idx="4783">
                  <c:v>875</c:v>
                </c:pt>
                <c:pt idx="4784">
                  <c:v>188036</c:v>
                </c:pt>
                <c:pt idx="4785">
                  <c:v>3464</c:v>
                </c:pt>
                <c:pt idx="4786">
                  <c:v>7006</c:v>
                </c:pt>
                <c:pt idx="4787">
                  <c:v>1307</c:v>
                </c:pt>
                <c:pt idx="4788">
                  <c:v>37428</c:v>
                </c:pt>
                <c:pt idx="4789">
                  <c:v>8047</c:v>
                </c:pt>
                <c:pt idx="4790">
                  <c:v>57475</c:v>
                </c:pt>
                <c:pt idx="4791">
                  <c:v>22396</c:v>
                </c:pt>
                <c:pt idx="4792">
                  <c:v>9252</c:v>
                </c:pt>
                <c:pt idx="4793">
                  <c:v>127694</c:v>
                </c:pt>
                <c:pt idx="4794">
                  <c:v>8667</c:v>
                </c:pt>
                <c:pt idx="4795">
                  <c:v>5311</c:v>
                </c:pt>
                <c:pt idx="4796">
                  <c:v>7213</c:v>
                </c:pt>
                <c:pt idx="4797">
                  <c:v>39676</c:v>
                </c:pt>
                <c:pt idx="4798">
                  <c:v>7852</c:v>
                </c:pt>
                <c:pt idx="4799">
                  <c:v>19327</c:v>
                </c:pt>
                <c:pt idx="4800">
                  <c:v>8555</c:v>
                </c:pt>
                <c:pt idx="4801">
                  <c:v>14662</c:v>
                </c:pt>
                <c:pt idx="4802">
                  <c:v>5250</c:v>
                </c:pt>
                <c:pt idx="4803">
                  <c:v>1008</c:v>
                </c:pt>
                <c:pt idx="4804">
                  <c:v>7601</c:v>
                </c:pt>
                <c:pt idx="4805">
                  <c:v>1245</c:v>
                </c:pt>
                <c:pt idx="4806">
                  <c:v>326</c:v>
                </c:pt>
                <c:pt idx="4807">
                  <c:v>794</c:v>
                </c:pt>
                <c:pt idx="4808">
                  <c:v>888</c:v>
                </c:pt>
                <c:pt idx="4809">
                  <c:v>2398</c:v>
                </c:pt>
                <c:pt idx="4810">
                  <c:v>898</c:v>
                </c:pt>
                <c:pt idx="4811">
                  <c:v>2220</c:v>
                </c:pt>
                <c:pt idx="4812">
                  <c:v>961</c:v>
                </c:pt>
                <c:pt idx="4813">
                  <c:v>915</c:v>
                </c:pt>
                <c:pt idx="4814">
                  <c:v>542</c:v>
                </c:pt>
                <c:pt idx="4815">
                  <c:v>159</c:v>
                </c:pt>
                <c:pt idx="4816">
                  <c:v>1101</c:v>
                </c:pt>
                <c:pt idx="4817">
                  <c:v>27052</c:v>
                </c:pt>
                <c:pt idx="4818">
                  <c:v>2869</c:v>
                </c:pt>
                <c:pt idx="4819">
                  <c:v>559</c:v>
                </c:pt>
                <c:pt idx="4820">
                  <c:v>5047</c:v>
                </c:pt>
                <c:pt idx="4821">
                  <c:v>9651</c:v>
                </c:pt>
                <c:pt idx="4822">
                  <c:v>127124</c:v>
                </c:pt>
                <c:pt idx="4823">
                  <c:v>3862</c:v>
                </c:pt>
                <c:pt idx="4824">
                  <c:v>46559</c:v>
                </c:pt>
                <c:pt idx="4825">
                  <c:v>4269</c:v>
                </c:pt>
                <c:pt idx="4826">
                  <c:v>4369</c:v>
                </c:pt>
                <c:pt idx="4827">
                  <c:v>6526</c:v>
                </c:pt>
                <c:pt idx="4828">
                  <c:v>12159</c:v>
                </c:pt>
                <c:pt idx="4829">
                  <c:v>10985</c:v>
                </c:pt>
                <c:pt idx="4830">
                  <c:v>1496</c:v>
                </c:pt>
                <c:pt idx="4831">
                  <c:v>21468</c:v>
                </c:pt>
                <c:pt idx="4832">
                  <c:v>1588</c:v>
                </c:pt>
                <c:pt idx="4833">
                  <c:v>9604</c:v>
                </c:pt>
                <c:pt idx="4834">
                  <c:v>13910</c:v>
                </c:pt>
                <c:pt idx="4835">
                  <c:v>5223</c:v>
                </c:pt>
                <c:pt idx="4836">
                  <c:v>4727</c:v>
                </c:pt>
                <c:pt idx="4837">
                  <c:v>7880</c:v>
                </c:pt>
                <c:pt idx="4838">
                  <c:v>4089</c:v>
                </c:pt>
                <c:pt idx="4839">
                  <c:v>31285</c:v>
                </c:pt>
                <c:pt idx="4840">
                  <c:v>32186</c:v>
                </c:pt>
                <c:pt idx="4841">
                  <c:v>107953</c:v>
                </c:pt>
                <c:pt idx="4842">
                  <c:v>53910</c:v>
                </c:pt>
                <c:pt idx="4843">
                  <c:v>35046</c:v>
                </c:pt>
                <c:pt idx="4844">
                  <c:v>38117</c:v>
                </c:pt>
                <c:pt idx="4845">
                  <c:v>65752</c:v>
                </c:pt>
                <c:pt idx="4846">
                  <c:v>47240</c:v>
                </c:pt>
                <c:pt idx="4847">
                  <c:v>33948</c:v>
                </c:pt>
                <c:pt idx="4848">
                  <c:v>54133</c:v>
                </c:pt>
                <c:pt idx="4849">
                  <c:v>73233</c:v>
                </c:pt>
                <c:pt idx="4850">
                  <c:v>28746</c:v>
                </c:pt>
                <c:pt idx="4851">
                  <c:v>8227</c:v>
                </c:pt>
                <c:pt idx="4852">
                  <c:v>13418</c:v>
                </c:pt>
                <c:pt idx="4853">
                  <c:v>23255</c:v>
                </c:pt>
                <c:pt idx="4854">
                  <c:v>3198</c:v>
                </c:pt>
                <c:pt idx="4855">
                  <c:v>4293</c:v>
                </c:pt>
                <c:pt idx="4856">
                  <c:v>6192</c:v>
                </c:pt>
                <c:pt idx="4857">
                  <c:v>5651</c:v>
                </c:pt>
                <c:pt idx="4858">
                  <c:v>21276</c:v>
                </c:pt>
                <c:pt idx="4859">
                  <c:v>8006</c:v>
                </c:pt>
                <c:pt idx="4860">
                  <c:v>53870</c:v>
                </c:pt>
                <c:pt idx="4861">
                  <c:v>367</c:v>
                </c:pt>
                <c:pt idx="4862">
                  <c:v>1009</c:v>
                </c:pt>
                <c:pt idx="4863">
                  <c:v>8104</c:v>
                </c:pt>
                <c:pt idx="4864">
                  <c:v>20010</c:v>
                </c:pt>
                <c:pt idx="4865">
                  <c:v>32160</c:v>
                </c:pt>
                <c:pt idx="4866">
                  <c:v>14028</c:v>
                </c:pt>
                <c:pt idx="4867">
                  <c:v>4874</c:v>
                </c:pt>
                <c:pt idx="4868">
                  <c:v>0</c:v>
                </c:pt>
                <c:pt idx="4869">
                  <c:v>10373</c:v>
                </c:pt>
                <c:pt idx="4870">
                  <c:v>52380</c:v>
                </c:pt>
                <c:pt idx="4871">
                  <c:v>3779</c:v>
                </c:pt>
                <c:pt idx="4872">
                  <c:v>3022</c:v>
                </c:pt>
                <c:pt idx="4873">
                  <c:v>3079</c:v>
                </c:pt>
                <c:pt idx="4874">
                  <c:v>21013</c:v>
                </c:pt>
                <c:pt idx="4875">
                  <c:v>1913</c:v>
                </c:pt>
                <c:pt idx="4876">
                  <c:v>612</c:v>
                </c:pt>
                <c:pt idx="4877">
                  <c:v>1053</c:v>
                </c:pt>
                <c:pt idx="4878">
                  <c:v>12083</c:v>
                </c:pt>
                <c:pt idx="4879">
                  <c:v>247064</c:v>
                </c:pt>
                <c:pt idx="4880">
                  <c:v>4573</c:v>
                </c:pt>
                <c:pt idx="4881">
                  <c:v>3228</c:v>
                </c:pt>
                <c:pt idx="4882">
                  <c:v>126</c:v>
                </c:pt>
                <c:pt idx="4883">
                  <c:v>2761</c:v>
                </c:pt>
                <c:pt idx="4884">
                  <c:v>2370</c:v>
                </c:pt>
                <c:pt idx="4885">
                  <c:v>5812</c:v>
                </c:pt>
                <c:pt idx="4886">
                  <c:v>12726</c:v>
                </c:pt>
                <c:pt idx="4887">
                  <c:v>39531</c:v>
                </c:pt>
                <c:pt idx="4888">
                  <c:v>76756</c:v>
                </c:pt>
                <c:pt idx="4889">
                  <c:v>9939</c:v>
                </c:pt>
                <c:pt idx="4890">
                  <c:v>11845</c:v>
                </c:pt>
                <c:pt idx="4891">
                  <c:v>52902</c:v>
                </c:pt>
                <c:pt idx="4892">
                  <c:v>45138</c:v>
                </c:pt>
                <c:pt idx="4893">
                  <c:v>21327</c:v>
                </c:pt>
                <c:pt idx="4894">
                  <c:v>53872</c:v>
                </c:pt>
                <c:pt idx="4895">
                  <c:v>12614</c:v>
                </c:pt>
                <c:pt idx="4896">
                  <c:v>9735</c:v>
                </c:pt>
                <c:pt idx="4897">
                  <c:v>30733</c:v>
                </c:pt>
                <c:pt idx="4898">
                  <c:v>34287</c:v>
                </c:pt>
                <c:pt idx="4899">
                  <c:v>2525</c:v>
                </c:pt>
                <c:pt idx="4900">
                  <c:v>1118</c:v>
                </c:pt>
                <c:pt idx="4901">
                  <c:v>970</c:v>
                </c:pt>
                <c:pt idx="4902">
                  <c:v>3176</c:v>
                </c:pt>
                <c:pt idx="4903">
                  <c:v>57568</c:v>
                </c:pt>
                <c:pt idx="4904">
                  <c:v>6910</c:v>
                </c:pt>
                <c:pt idx="4905">
                  <c:v>17042</c:v>
                </c:pt>
                <c:pt idx="4906">
                  <c:v>12370</c:v>
                </c:pt>
                <c:pt idx="4907">
                  <c:v>25297</c:v>
                </c:pt>
                <c:pt idx="4908">
                  <c:v>51955</c:v>
                </c:pt>
                <c:pt idx="4909">
                  <c:v>203314</c:v>
                </c:pt>
                <c:pt idx="4910">
                  <c:v>33248</c:v>
                </c:pt>
                <c:pt idx="4911">
                  <c:v>3592</c:v>
                </c:pt>
                <c:pt idx="4912">
                  <c:v>17889</c:v>
                </c:pt>
                <c:pt idx="4913">
                  <c:v>14089</c:v>
                </c:pt>
                <c:pt idx="4914">
                  <c:v>56765</c:v>
                </c:pt>
                <c:pt idx="4915">
                  <c:v>7291</c:v>
                </c:pt>
                <c:pt idx="4916">
                  <c:v>8602</c:v>
                </c:pt>
                <c:pt idx="4917">
                  <c:v>284464</c:v>
                </c:pt>
                <c:pt idx="4918">
                  <c:v>24722</c:v>
                </c:pt>
                <c:pt idx="4919">
                  <c:v>14002</c:v>
                </c:pt>
                <c:pt idx="4920">
                  <c:v>8034</c:v>
                </c:pt>
                <c:pt idx="4921">
                  <c:v>2941</c:v>
                </c:pt>
                <c:pt idx="4922">
                  <c:v>11203</c:v>
                </c:pt>
                <c:pt idx="4923">
                  <c:v>7657</c:v>
                </c:pt>
                <c:pt idx="4924">
                  <c:v>3077</c:v>
                </c:pt>
                <c:pt idx="4925">
                  <c:v>23950</c:v>
                </c:pt>
                <c:pt idx="4926">
                  <c:v>3596</c:v>
                </c:pt>
                <c:pt idx="4927">
                  <c:v>1519</c:v>
                </c:pt>
                <c:pt idx="4928">
                  <c:v>2937</c:v>
                </c:pt>
                <c:pt idx="4929">
                  <c:v>2260</c:v>
                </c:pt>
                <c:pt idx="4930">
                  <c:v>2121</c:v>
                </c:pt>
                <c:pt idx="4931">
                  <c:v>2489</c:v>
                </c:pt>
                <c:pt idx="4932">
                  <c:v>571</c:v>
                </c:pt>
                <c:pt idx="4933">
                  <c:v>433044</c:v>
                </c:pt>
                <c:pt idx="4934">
                  <c:v>18214</c:v>
                </c:pt>
                <c:pt idx="4935">
                  <c:v>2491</c:v>
                </c:pt>
                <c:pt idx="4936">
                  <c:v>1324</c:v>
                </c:pt>
                <c:pt idx="4937">
                  <c:v>11684</c:v>
                </c:pt>
                <c:pt idx="4938">
                  <c:v>61</c:v>
                </c:pt>
                <c:pt idx="4939">
                  <c:v>85</c:v>
                </c:pt>
                <c:pt idx="4940">
                  <c:v>368</c:v>
                </c:pt>
                <c:pt idx="4941">
                  <c:v>20505</c:v>
                </c:pt>
                <c:pt idx="4942">
                  <c:v>27267</c:v>
                </c:pt>
                <c:pt idx="4943">
                  <c:v>39203</c:v>
                </c:pt>
                <c:pt idx="4944">
                  <c:v>19100</c:v>
                </c:pt>
                <c:pt idx="4945">
                  <c:v>44154</c:v>
                </c:pt>
                <c:pt idx="4946">
                  <c:v>13089</c:v>
                </c:pt>
                <c:pt idx="4947">
                  <c:v>367</c:v>
                </c:pt>
                <c:pt idx="4948">
                  <c:v>17841</c:v>
                </c:pt>
                <c:pt idx="4949">
                  <c:v>1957</c:v>
                </c:pt>
                <c:pt idx="4950">
                  <c:v>4789</c:v>
                </c:pt>
                <c:pt idx="4951">
                  <c:v>2827</c:v>
                </c:pt>
                <c:pt idx="4952">
                  <c:v>271090</c:v>
                </c:pt>
                <c:pt idx="4953">
                  <c:v>45020</c:v>
                </c:pt>
                <c:pt idx="4954">
                  <c:v>8462</c:v>
                </c:pt>
                <c:pt idx="4955">
                  <c:v>14156</c:v>
                </c:pt>
                <c:pt idx="4956">
                  <c:v>15411</c:v>
                </c:pt>
                <c:pt idx="4957">
                  <c:v>20445</c:v>
                </c:pt>
                <c:pt idx="4958">
                  <c:v>6196</c:v>
                </c:pt>
                <c:pt idx="4959">
                  <c:v>3808</c:v>
                </c:pt>
                <c:pt idx="4960">
                  <c:v>5832</c:v>
                </c:pt>
                <c:pt idx="4961">
                  <c:v>6919</c:v>
                </c:pt>
                <c:pt idx="4962">
                  <c:v>318</c:v>
                </c:pt>
                <c:pt idx="4963">
                  <c:v>405</c:v>
                </c:pt>
                <c:pt idx="4964">
                  <c:v>635</c:v>
                </c:pt>
                <c:pt idx="4965">
                  <c:v>1388</c:v>
                </c:pt>
                <c:pt idx="4966">
                  <c:v>2844</c:v>
                </c:pt>
                <c:pt idx="4967">
                  <c:v>8703</c:v>
                </c:pt>
                <c:pt idx="4968">
                  <c:v>764</c:v>
                </c:pt>
                <c:pt idx="4969">
                  <c:v>5867</c:v>
                </c:pt>
                <c:pt idx="4970">
                  <c:v>30470</c:v>
                </c:pt>
                <c:pt idx="4971">
                  <c:v>15269</c:v>
                </c:pt>
                <c:pt idx="4972">
                  <c:v>10194</c:v>
                </c:pt>
                <c:pt idx="4973">
                  <c:v>6719</c:v>
                </c:pt>
                <c:pt idx="4974">
                  <c:v>67362</c:v>
                </c:pt>
                <c:pt idx="4975">
                  <c:v>11826</c:v>
                </c:pt>
                <c:pt idx="4976">
                  <c:v>8309</c:v>
                </c:pt>
                <c:pt idx="4977">
                  <c:v>12087</c:v>
                </c:pt>
                <c:pt idx="4978">
                  <c:v>0</c:v>
                </c:pt>
                <c:pt idx="4979">
                  <c:v>2181</c:v>
                </c:pt>
                <c:pt idx="4980">
                  <c:v>7913</c:v>
                </c:pt>
                <c:pt idx="4981">
                  <c:v>5802</c:v>
                </c:pt>
                <c:pt idx="4982">
                  <c:v>11600</c:v>
                </c:pt>
                <c:pt idx="4983">
                  <c:v>10773</c:v>
                </c:pt>
                <c:pt idx="4984">
                  <c:v>10787</c:v>
                </c:pt>
                <c:pt idx="4985">
                  <c:v>6988</c:v>
                </c:pt>
                <c:pt idx="4986">
                  <c:v>9211</c:v>
                </c:pt>
                <c:pt idx="4987">
                  <c:v>10722</c:v>
                </c:pt>
                <c:pt idx="4988">
                  <c:v>7466</c:v>
                </c:pt>
                <c:pt idx="4989">
                  <c:v>11118</c:v>
                </c:pt>
                <c:pt idx="4990">
                  <c:v>20724</c:v>
                </c:pt>
                <c:pt idx="4991">
                  <c:v>11966</c:v>
                </c:pt>
                <c:pt idx="4992">
                  <c:v>10555</c:v>
                </c:pt>
                <c:pt idx="4993">
                  <c:v>6821</c:v>
                </c:pt>
                <c:pt idx="4994">
                  <c:v>9863</c:v>
                </c:pt>
                <c:pt idx="4995">
                  <c:v>9596</c:v>
                </c:pt>
                <c:pt idx="4996">
                  <c:v>10075</c:v>
                </c:pt>
                <c:pt idx="4997">
                  <c:v>10311</c:v>
                </c:pt>
                <c:pt idx="4998">
                  <c:v>24064</c:v>
                </c:pt>
                <c:pt idx="4999">
                  <c:v>13507</c:v>
                </c:pt>
                <c:pt idx="5000">
                  <c:v>16484</c:v>
                </c:pt>
                <c:pt idx="5001">
                  <c:v>12607</c:v>
                </c:pt>
                <c:pt idx="5002">
                  <c:v>11472</c:v>
                </c:pt>
                <c:pt idx="5003">
                  <c:v>13292</c:v>
                </c:pt>
                <c:pt idx="5004">
                  <c:v>12712</c:v>
                </c:pt>
                <c:pt idx="5005">
                  <c:v>13608</c:v>
                </c:pt>
                <c:pt idx="5006">
                  <c:v>10602</c:v>
                </c:pt>
                <c:pt idx="5007">
                  <c:v>5153</c:v>
                </c:pt>
                <c:pt idx="5008">
                  <c:v>16508</c:v>
                </c:pt>
                <c:pt idx="5009">
                  <c:v>0</c:v>
                </c:pt>
                <c:pt idx="5010">
                  <c:v>3571</c:v>
                </c:pt>
                <c:pt idx="5011">
                  <c:v>42426</c:v>
                </c:pt>
                <c:pt idx="5012">
                  <c:v>144816</c:v>
                </c:pt>
                <c:pt idx="5013">
                  <c:v>8656</c:v>
                </c:pt>
                <c:pt idx="5014">
                  <c:v>30673</c:v>
                </c:pt>
                <c:pt idx="5015">
                  <c:v>146562</c:v>
                </c:pt>
                <c:pt idx="5016">
                  <c:v>9839</c:v>
                </c:pt>
                <c:pt idx="5017">
                  <c:v>1712</c:v>
                </c:pt>
                <c:pt idx="5018">
                  <c:v>57139</c:v>
                </c:pt>
                <c:pt idx="5019">
                  <c:v>1135</c:v>
                </c:pt>
                <c:pt idx="5020">
                  <c:v>1718</c:v>
                </c:pt>
                <c:pt idx="5021">
                  <c:v>9374</c:v>
                </c:pt>
                <c:pt idx="5022">
                  <c:v>8574</c:v>
                </c:pt>
                <c:pt idx="5023">
                  <c:v>2878</c:v>
                </c:pt>
                <c:pt idx="5024">
                  <c:v>1637</c:v>
                </c:pt>
                <c:pt idx="5025">
                  <c:v>8945</c:v>
                </c:pt>
                <c:pt idx="5026">
                  <c:v>24083</c:v>
                </c:pt>
                <c:pt idx="5027">
                  <c:v>5010</c:v>
                </c:pt>
                <c:pt idx="5028">
                  <c:v>321673</c:v>
                </c:pt>
                <c:pt idx="5029">
                  <c:v>34951</c:v>
                </c:pt>
                <c:pt idx="5030">
                  <c:v>1634</c:v>
                </c:pt>
                <c:pt idx="5031">
                  <c:v>1974</c:v>
                </c:pt>
                <c:pt idx="5032">
                  <c:v>26654</c:v>
                </c:pt>
                <c:pt idx="5033">
                  <c:v>2521</c:v>
                </c:pt>
                <c:pt idx="5034">
                  <c:v>20175</c:v>
                </c:pt>
                <c:pt idx="5035">
                  <c:v>17638</c:v>
                </c:pt>
                <c:pt idx="5036">
                  <c:v>1070</c:v>
                </c:pt>
                <c:pt idx="5037">
                  <c:v>280</c:v>
                </c:pt>
                <c:pt idx="5038">
                  <c:v>50703</c:v>
                </c:pt>
                <c:pt idx="5039">
                  <c:v>653</c:v>
                </c:pt>
                <c:pt idx="5040">
                  <c:v>1500</c:v>
                </c:pt>
                <c:pt idx="5041">
                  <c:v>230185</c:v>
                </c:pt>
                <c:pt idx="5042">
                  <c:v>327</c:v>
                </c:pt>
                <c:pt idx="5043">
                  <c:v>547</c:v>
                </c:pt>
                <c:pt idx="5044">
                  <c:v>8503</c:v>
                </c:pt>
                <c:pt idx="5045">
                  <c:v>53733</c:v>
                </c:pt>
                <c:pt idx="5046">
                  <c:v>1295</c:v>
                </c:pt>
                <c:pt idx="5047">
                  <c:v>1079</c:v>
                </c:pt>
                <c:pt idx="5048">
                  <c:v>6517</c:v>
                </c:pt>
                <c:pt idx="5049">
                  <c:v>706</c:v>
                </c:pt>
                <c:pt idx="5050">
                  <c:v>1098</c:v>
                </c:pt>
                <c:pt idx="5051">
                  <c:v>697</c:v>
                </c:pt>
                <c:pt idx="5052">
                  <c:v>840</c:v>
                </c:pt>
                <c:pt idx="5053">
                  <c:v>839</c:v>
                </c:pt>
                <c:pt idx="5054">
                  <c:v>611</c:v>
                </c:pt>
                <c:pt idx="5055">
                  <c:v>899</c:v>
                </c:pt>
                <c:pt idx="5056">
                  <c:v>1562</c:v>
                </c:pt>
                <c:pt idx="5057">
                  <c:v>767</c:v>
                </c:pt>
                <c:pt idx="5058">
                  <c:v>1392</c:v>
                </c:pt>
                <c:pt idx="5059">
                  <c:v>1517</c:v>
                </c:pt>
                <c:pt idx="5060">
                  <c:v>4669</c:v>
                </c:pt>
                <c:pt idx="5061">
                  <c:v>1722</c:v>
                </c:pt>
                <c:pt idx="5062">
                  <c:v>597</c:v>
                </c:pt>
                <c:pt idx="5063">
                  <c:v>6581</c:v>
                </c:pt>
                <c:pt idx="5064">
                  <c:v>12515</c:v>
                </c:pt>
                <c:pt idx="5065">
                  <c:v>234</c:v>
                </c:pt>
                <c:pt idx="5066">
                  <c:v>321</c:v>
                </c:pt>
                <c:pt idx="5067">
                  <c:v>297</c:v>
                </c:pt>
                <c:pt idx="5068">
                  <c:v>265</c:v>
                </c:pt>
                <c:pt idx="5069">
                  <c:v>8398</c:v>
                </c:pt>
                <c:pt idx="5070">
                  <c:v>37385</c:v>
                </c:pt>
                <c:pt idx="5071">
                  <c:v>6687</c:v>
                </c:pt>
                <c:pt idx="5072">
                  <c:v>5447</c:v>
                </c:pt>
                <c:pt idx="5073">
                  <c:v>3700</c:v>
                </c:pt>
                <c:pt idx="5074">
                  <c:v>45138</c:v>
                </c:pt>
                <c:pt idx="5075">
                  <c:v>11096</c:v>
                </c:pt>
                <c:pt idx="5076">
                  <c:v>2175</c:v>
                </c:pt>
                <c:pt idx="5077">
                  <c:v>8005</c:v>
                </c:pt>
                <c:pt idx="5078">
                  <c:v>4688</c:v>
                </c:pt>
                <c:pt idx="5079">
                  <c:v>8725</c:v>
                </c:pt>
                <c:pt idx="5080">
                  <c:v>22919</c:v>
                </c:pt>
                <c:pt idx="5081">
                  <c:v>9175</c:v>
                </c:pt>
                <c:pt idx="5082">
                  <c:v>1864</c:v>
                </c:pt>
                <c:pt idx="5083">
                  <c:v>5958</c:v>
                </c:pt>
                <c:pt idx="5084">
                  <c:v>60901</c:v>
                </c:pt>
                <c:pt idx="5085">
                  <c:v>2458</c:v>
                </c:pt>
                <c:pt idx="5086">
                  <c:v>339183</c:v>
                </c:pt>
                <c:pt idx="5087">
                  <c:v>17692</c:v>
                </c:pt>
                <c:pt idx="5088">
                  <c:v>73984</c:v>
                </c:pt>
                <c:pt idx="5089">
                  <c:v>16933</c:v>
                </c:pt>
                <c:pt idx="5090">
                  <c:v>7279</c:v>
                </c:pt>
                <c:pt idx="5091">
                  <c:v>6827</c:v>
                </c:pt>
                <c:pt idx="5092">
                  <c:v>1022</c:v>
                </c:pt>
                <c:pt idx="5093">
                  <c:v>26806</c:v>
                </c:pt>
                <c:pt idx="5094">
                  <c:v>25600</c:v>
                </c:pt>
                <c:pt idx="5095">
                  <c:v>41326</c:v>
                </c:pt>
                <c:pt idx="5096">
                  <c:v>19257</c:v>
                </c:pt>
                <c:pt idx="5097">
                  <c:v>20457</c:v>
                </c:pt>
                <c:pt idx="5098">
                  <c:v>9828</c:v>
                </c:pt>
                <c:pt idx="5099">
                  <c:v>49845</c:v>
                </c:pt>
                <c:pt idx="5100">
                  <c:v>14966</c:v>
                </c:pt>
                <c:pt idx="5101">
                  <c:v>681</c:v>
                </c:pt>
                <c:pt idx="5102">
                  <c:v>4305</c:v>
                </c:pt>
                <c:pt idx="5103">
                  <c:v>64551</c:v>
                </c:pt>
                <c:pt idx="5104">
                  <c:v>76527</c:v>
                </c:pt>
                <c:pt idx="5105">
                  <c:v>2497</c:v>
                </c:pt>
                <c:pt idx="5106">
                  <c:v>40098</c:v>
                </c:pt>
                <c:pt idx="5107">
                  <c:v>2851</c:v>
                </c:pt>
                <c:pt idx="5108">
                  <c:v>19917</c:v>
                </c:pt>
                <c:pt idx="5109">
                  <c:v>2204</c:v>
                </c:pt>
                <c:pt idx="5110">
                  <c:v>1331</c:v>
                </c:pt>
                <c:pt idx="5111">
                  <c:v>19954</c:v>
                </c:pt>
                <c:pt idx="5112">
                  <c:v>12624</c:v>
                </c:pt>
                <c:pt idx="5113">
                  <c:v>418707</c:v>
                </c:pt>
                <c:pt idx="5114">
                  <c:v>431134</c:v>
                </c:pt>
                <c:pt idx="5115">
                  <c:v>298541</c:v>
                </c:pt>
                <c:pt idx="5116">
                  <c:v>1272</c:v>
                </c:pt>
                <c:pt idx="5117">
                  <c:v>1204</c:v>
                </c:pt>
                <c:pt idx="5118">
                  <c:v>699</c:v>
                </c:pt>
                <c:pt idx="5119">
                  <c:v>2885</c:v>
                </c:pt>
                <c:pt idx="5120">
                  <c:v>1622</c:v>
                </c:pt>
                <c:pt idx="5121">
                  <c:v>1416</c:v>
                </c:pt>
                <c:pt idx="5122">
                  <c:v>912</c:v>
                </c:pt>
                <c:pt idx="5123">
                  <c:v>1311</c:v>
                </c:pt>
                <c:pt idx="5124">
                  <c:v>144</c:v>
                </c:pt>
                <c:pt idx="5125">
                  <c:v>6335</c:v>
                </c:pt>
                <c:pt idx="5126">
                  <c:v>26808</c:v>
                </c:pt>
                <c:pt idx="5127">
                  <c:v>505</c:v>
                </c:pt>
                <c:pt idx="5128">
                  <c:v>6152</c:v>
                </c:pt>
                <c:pt idx="5129">
                  <c:v>15121</c:v>
                </c:pt>
                <c:pt idx="5130">
                  <c:v>217</c:v>
                </c:pt>
                <c:pt idx="5131">
                  <c:v>5365</c:v>
                </c:pt>
                <c:pt idx="5132">
                  <c:v>1512</c:v>
                </c:pt>
                <c:pt idx="5133">
                  <c:v>734</c:v>
                </c:pt>
                <c:pt idx="5134">
                  <c:v>1378</c:v>
                </c:pt>
                <c:pt idx="5135">
                  <c:v>1692</c:v>
                </c:pt>
                <c:pt idx="5136">
                  <c:v>1081</c:v>
                </c:pt>
                <c:pt idx="5137">
                  <c:v>778</c:v>
                </c:pt>
                <c:pt idx="5138">
                  <c:v>3138</c:v>
                </c:pt>
                <c:pt idx="5139">
                  <c:v>1507</c:v>
                </c:pt>
                <c:pt idx="5140">
                  <c:v>660</c:v>
                </c:pt>
                <c:pt idx="5141">
                  <c:v>2861</c:v>
                </c:pt>
                <c:pt idx="5142">
                  <c:v>1853</c:v>
                </c:pt>
                <c:pt idx="5143">
                  <c:v>1172</c:v>
                </c:pt>
                <c:pt idx="5144">
                  <c:v>469</c:v>
                </c:pt>
                <c:pt idx="5145">
                  <c:v>286</c:v>
                </c:pt>
                <c:pt idx="5146">
                  <c:v>150</c:v>
                </c:pt>
                <c:pt idx="5147">
                  <c:v>1361</c:v>
                </c:pt>
                <c:pt idx="5148">
                  <c:v>588</c:v>
                </c:pt>
                <c:pt idx="5149">
                  <c:v>158383</c:v>
                </c:pt>
                <c:pt idx="5150">
                  <c:v>1393</c:v>
                </c:pt>
                <c:pt idx="5151">
                  <c:v>53485</c:v>
                </c:pt>
                <c:pt idx="5152">
                  <c:v>3100</c:v>
                </c:pt>
                <c:pt idx="5153">
                  <c:v>1006</c:v>
                </c:pt>
                <c:pt idx="5154">
                  <c:v>7089</c:v>
                </c:pt>
                <c:pt idx="5155">
                  <c:v>2132</c:v>
                </c:pt>
                <c:pt idx="5156">
                  <c:v>2851</c:v>
                </c:pt>
                <c:pt idx="5157">
                  <c:v>42022</c:v>
                </c:pt>
                <c:pt idx="5158">
                  <c:v>3711</c:v>
                </c:pt>
                <c:pt idx="5159">
                  <c:v>5973</c:v>
                </c:pt>
                <c:pt idx="5160">
                  <c:v>47084</c:v>
                </c:pt>
                <c:pt idx="5161">
                  <c:v>2233</c:v>
                </c:pt>
                <c:pt idx="5162">
                  <c:v>47319</c:v>
                </c:pt>
                <c:pt idx="5163">
                  <c:v>14336</c:v>
                </c:pt>
                <c:pt idx="5164">
                  <c:v>916</c:v>
                </c:pt>
                <c:pt idx="5165">
                  <c:v>6077</c:v>
                </c:pt>
                <c:pt idx="5166">
                  <c:v>21347</c:v>
                </c:pt>
                <c:pt idx="5167">
                  <c:v>3376</c:v>
                </c:pt>
                <c:pt idx="5168">
                  <c:v>35123</c:v>
                </c:pt>
                <c:pt idx="5169">
                  <c:v>53936</c:v>
                </c:pt>
                <c:pt idx="5170">
                  <c:v>27902</c:v>
                </c:pt>
                <c:pt idx="5171">
                  <c:v>25950</c:v>
                </c:pt>
                <c:pt idx="5172">
                  <c:v>46853</c:v>
                </c:pt>
                <c:pt idx="5173">
                  <c:v>4488</c:v>
                </c:pt>
                <c:pt idx="5174">
                  <c:v>44387</c:v>
                </c:pt>
                <c:pt idx="5175">
                  <c:v>16448</c:v>
                </c:pt>
                <c:pt idx="5176">
                  <c:v>2244</c:v>
                </c:pt>
                <c:pt idx="5177">
                  <c:v>3724</c:v>
                </c:pt>
                <c:pt idx="5178">
                  <c:v>7580</c:v>
                </c:pt>
                <c:pt idx="5179">
                  <c:v>14448</c:v>
                </c:pt>
                <c:pt idx="5180">
                  <c:v>2257</c:v>
                </c:pt>
                <c:pt idx="5181">
                  <c:v>5401</c:v>
                </c:pt>
                <c:pt idx="5182">
                  <c:v>19008</c:v>
                </c:pt>
                <c:pt idx="5183">
                  <c:v>28847</c:v>
                </c:pt>
                <c:pt idx="5184">
                  <c:v>3737</c:v>
                </c:pt>
                <c:pt idx="5185">
                  <c:v>11621</c:v>
                </c:pt>
                <c:pt idx="5186">
                  <c:v>531</c:v>
                </c:pt>
                <c:pt idx="5187">
                  <c:v>299401</c:v>
                </c:pt>
                <c:pt idx="5188">
                  <c:v>84</c:v>
                </c:pt>
                <c:pt idx="5189">
                  <c:v>333</c:v>
                </c:pt>
                <c:pt idx="5190">
                  <c:v>253</c:v>
                </c:pt>
                <c:pt idx="5191">
                  <c:v>37</c:v>
                </c:pt>
                <c:pt idx="5192">
                  <c:v>453</c:v>
                </c:pt>
                <c:pt idx="5193">
                  <c:v>103</c:v>
                </c:pt>
                <c:pt idx="5194">
                  <c:v>4788</c:v>
                </c:pt>
                <c:pt idx="5195">
                  <c:v>25850</c:v>
                </c:pt>
                <c:pt idx="5196">
                  <c:v>1669</c:v>
                </c:pt>
                <c:pt idx="5197">
                  <c:v>5835</c:v>
                </c:pt>
                <c:pt idx="5198">
                  <c:v>4593</c:v>
                </c:pt>
                <c:pt idx="5199">
                  <c:v>52520</c:v>
                </c:pt>
                <c:pt idx="5200">
                  <c:v>15127</c:v>
                </c:pt>
                <c:pt idx="5201">
                  <c:v>1630</c:v>
                </c:pt>
                <c:pt idx="5202">
                  <c:v>212</c:v>
                </c:pt>
                <c:pt idx="5203">
                  <c:v>1758</c:v>
                </c:pt>
                <c:pt idx="5204">
                  <c:v>3610</c:v>
                </c:pt>
                <c:pt idx="5205">
                  <c:v>2321</c:v>
                </c:pt>
                <c:pt idx="5206">
                  <c:v>6186</c:v>
                </c:pt>
                <c:pt idx="5207">
                  <c:v>1422</c:v>
                </c:pt>
                <c:pt idx="5208">
                  <c:v>49376</c:v>
                </c:pt>
                <c:pt idx="5209">
                  <c:v>4530</c:v>
                </c:pt>
                <c:pt idx="5210">
                  <c:v>4335</c:v>
                </c:pt>
                <c:pt idx="5211">
                  <c:v>1088</c:v>
                </c:pt>
                <c:pt idx="5212">
                  <c:v>165678</c:v>
                </c:pt>
                <c:pt idx="5213">
                  <c:v>9061</c:v>
                </c:pt>
                <c:pt idx="5214">
                  <c:v>1214</c:v>
                </c:pt>
                <c:pt idx="5215">
                  <c:v>666</c:v>
                </c:pt>
                <c:pt idx="5216">
                  <c:v>24030</c:v>
                </c:pt>
                <c:pt idx="5217">
                  <c:v>4231</c:v>
                </c:pt>
                <c:pt idx="5218">
                  <c:v>470</c:v>
                </c:pt>
                <c:pt idx="5219">
                  <c:v>17081</c:v>
                </c:pt>
                <c:pt idx="5220">
                  <c:v>47066</c:v>
                </c:pt>
                <c:pt idx="5221">
                  <c:v>89112</c:v>
                </c:pt>
                <c:pt idx="5222">
                  <c:v>2264</c:v>
                </c:pt>
                <c:pt idx="5223">
                  <c:v>802</c:v>
                </c:pt>
                <c:pt idx="5224">
                  <c:v>1051</c:v>
                </c:pt>
                <c:pt idx="5225">
                  <c:v>14622</c:v>
                </c:pt>
                <c:pt idx="5226">
                  <c:v>6227</c:v>
                </c:pt>
                <c:pt idx="5227">
                  <c:v>1792</c:v>
                </c:pt>
                <c:pt idx="5228">
                  <c:v>2043</c:v>
                </c:pt>
                <c:pt idx="5229">
                  <c:v>5560</c:v>
                </c:pt>
                <c:pt idx="5230">
                  <c:v>4134</c:v>
                </c:pt>
                <c:pt idx="5231">
                  <c:v>12093</c:v>
                </c:pt>
                <c:pt idx="5232">
                  <c:v>7286</c:v>
                </c:pt>
                <c:pt idx="5233">
                  <c:v>5357</c:v>
                </c:pt>
                <c:pt idx="5234">
                  <c:v>3411</c:v>
                </c:pt>
                <c:pt idx="5235">
                  <c:v>1892</c:v>
                </c:pt>
                <c:pt idx="5236">
                  <c:v>1933</c:v>
                </c:pt>
                <c:pt idx="5237">
                  <c:v>2646</c:v>
                </c:pt>
                <c:pt idx="5238">
                  <c:v>1844</c:v>
                </c:pt>
                <c:pt idx="5239">
                  <c:v>2292</c:v>
                </c:pt>
                <c:pt idx="5240">
                  <c:v>2688</c:v>
                </c:pt>
                <c:pt idx="5241">
                  <c:v>3320</c:v>
                </c:pt>
                <c:pt idx="5242">
                  <c:v>7428</c:v>
                </c:pt>
                <c:pt idx="5243">
                  <c:v>818</c:v>
                </c:pt>
                <c:pt idx="5244">
                  <c:v>1865</c:v>
                </c:pt>
                <c:pt idx="5245">
                  <c:v>1237</c:v>
                </c:pt>
                <c:pt idx="5246">
                  <c:v>0</c:v>
                </c:pt>
                <c:pt idx="5247">
                  <c:v>2871</c:v>
                </c:pt>
                <c:pt idx="5248">
                  <c:v>4100</c:v>
                </c:pt>
                <c:pt idx="5249">
                  <c:v>45764</c:v>
                </c:pt>
                <c:pt idx="5250">
                  <c:v>2620</c:v>
                </c:pt>
                <c:pt idx="5251">
                  <c:v>2018</c:v>
                </c:pt>
                <c:pt idx="5252">
                  <c:v>68171</c:v>
                </c:pt>
                <c:pt idx="5253">
                  <c:v>961</c:v>
                </c:pt>
                <c:pt idx="5254">
                  <c:v>4796</c:v>
                </c:pt>
                <c:pt idx="5255">
                  <c:v>13208</c:v>
                </c:pt>
                <c:pt idx="5256">
                  <c:v>2156</c:v>
                </c:pt>
                <c:pt idx="5257">
                  <c:v>7012</c:v>
                </c:pt>
                <c:pt idx="5258">
                  <c:v>11815</c:v>
                </c:pt>
                <c:pt idx="5259">
                  <c:v>4773</c:v>
                </c:pt>
                <c:pt idx="5260">
                  <c:v>1227</c:v>
                </c:pt>
                <c:pt idx="5261">
                  <c:v>12749</c:v>
                </c:pt>
                <c:pt idx="5262">
                  <c:v>64530</c:v>
                </c:pt>
                <c:pt idx="5263">
                  <c:v>51947</c:v>
                </c:pt>
                <c:pt idx="5264">
                  <c:v>9392</c:v>
                </c:pt>
                <c:pt idx="5265">
                  <c:v>7343</c:v>
                </c:pt>
                <c:pt idx="5266">
                  <c:v>7085</c:v>
                </c:pt>
                <c:pt idx="5267">
                  <c:v>13523</c:v>
                </c:pt>
                <c:pt idx="5268">
                  <c:v>4867</c:v>
                </c:pt>
                <c:pt idx="5269">
                  <c:v>2047</c:v>
                </c:pt>
                <c:pt idx="5270">
                  <c:v>2798</c:v>
                </c:pt>
                <c:pt idx="5271">
                  <c:v>2726</c:v>
                </c:pt>
                <c:pt idx="5272">
                  <c:v>7109</c:v>
                </c:pt>
                <c:pt idx="5273">
                  <c:v>29838</c:v>
                </c:pt>
                <c:pt idx="5274">
                  <c:v>693</c:v>
                </c:pt>
                <c:pt idx="5275">
                  <c:v>103</c:v>
                </c:pt>
                <c:pt idx="5276">
                  <c:v>1495</c:v>
                </c:pt>
                <c:pt idx="5277">
                  <c:v>378</c:v>
                </c:pt>
                <c:pt idx="5278">
                  <c:v>210</c:v>
                </c:pt>
                <c:pt idx="5279">
                  <c:v>298827</c:v>
                </c:pt>
                <c:pt idx="5280">
                  <c:v>1151</c:v>
                </c:pt>
                <c:pt idx="5281">
                  <c:v>2998</c:v>
                </c:pt>
                <c:pt idx="5282">
                  <c:v>2157</c:v>
                </c:pt>
                <c:pt idx="5283">
                  <c:v>52745</c:v>
                </c:pt>
                <c:pt idx="5284">
                  <c:v>24346</c:v>
                </c:pt>
                <c:pt idx="5285">
                  <c:v>283</c:v>
                </c:pt>
                <c:pt idx="5286">
                  <c:v>592</c:v>
                </c:pt>
                <c:pt idx="5287">
                  <c:v>877</c:v>
                </c:pt>
                <c:pt idx="5288">
                  <c:v>697</c:v>
                </c:pt>
                <c:pt idx="5289">
                  <c:v>431</c:v>
                </c:pt>
                <c:pt idx="5290">
                  <c:v>1058</c:v>
                </c:pt>
                <c:pt idx="5291">
                  <c:v>521</c:v>
                </c:pt>
                <c:pt idx="5292">
                  <c:v>427</c:v>
                </c:pt>
                <c:pt idx="5293">
                  <c:v>570</c:v>
                </c:pt>
                <c:pt idx="5294">
                  <c:v>543</c:v>
                </c:pt>
                <c:pt idx="5295">
                  <c:v>608</c:v>
                </c:pt>
                <c:pt idx="5296">
                  <c:v>1338</c:v>
                </c:pt>
                <c:pt idx="5297">
                  <c:v>564</c:v>
                </c:pt>
                <c:pt idx="5298">
                  <c:v>937</c:v>
                </c:pt>
                <c:pt idx="5299">
                  <c:v>677</c:v>
                </c:pt>
                <c:pt idx="5300">
                  <c:v>542</c:v>
                </c:pt>
                <c:pt idx="5301">
                  <c:v>594</c:v>
                </c:pt>
                <c:pt idx="5302">
                  <c:v>821</c:v>
                </c:pt>
                <c:pt idx="5303">
                  <c:v>715</c:v>
                </c:pt>
                <c:pt idx="5304">
                  <c:v>731</c:v>
                </c:pt>
                <c:pt idx="5305">
                  <c:v>642</c:v>
                </c:pt>
                <c:pt idx="5306">
                  <c:v>589</c:v>
                </c:pt>
                <c:pt idx="5307">
                  <c:v>460</c:v>
                </c:pt>
                <c:pt idx="5308">
                  <c:v>644</c:v>
                </c:pt>
                <c:pt idx="5309">
                  <c:v>432</c:v>
                </c:pt>
                <c:pt idx="5310">
                  <c:v>837</c:v>
                </c:pt>
                <c:pt idx="5311">
                  <c:v>813</c:v>
                </c:pt>
                <c:pt idx="5312">
                  <c:v>956</c:v>
                </c:pt>
                <c:pt idx="5313">
                  <c:v>206</c:v>
                </c:pt>
                <c:pt idx="5314">
                  <c:v>582</c:v>
                </c:pt>
                <c:pt idx="5315">
                  <c:v>526</c:v>
                </c:pt>
                <c:pt idx="5316">
                  <c:v>2279</c:v>
                </c:pt>
                <c:pt idx="5317">
                  <c:v>914</c:v>
                </c:pt>
                <c:pt idx="5318">
                  <c:v>186</c:v>
                </c:pt>
                <c:pt idx="5319">
                  <c:v>491</c:v>
                </c:pt>
                <c:pt idx="5320">
                  <c:v>515</c:v>
                </c:pt>
                <c:pt idx="5321">
                  <c:v>1110</c:v>
                </c:pt>
                <c:pt idx="5322">
                  <c:v>572</c:v>
                </c:pt>
                <c:pt idx="5323">
                  <c:v>520</c:v>
                </c:pt>
                <c:pt idx="5324">
                  <c:v>888</c:v>
                </c:pt>
                <c:pt idx="5325">
                  <c:v>623</c:v>
                </c:pt>
                <c:pt idx="5326">
                  <c:v>619</c:v>
                </c:pt>
                <c:pt idx="5327">
                  <c:v>834</c:v>
                </c:pt>
                <c:pt idx="5328">
                  <c:v>714</c:v>
                </c:pt>
                <c:pt idx="5329">
                  <c:v>793</c:v>
                </c:pt>
                <c:pt idx="5330">
                  <c:v>666</c:v>
                </c:pt>
                <c:pt idx="5331">
                  <c:v>525</c:v>
                </c:pt>
                <c:pt idx="5332">
                  <c:v>422</c:v>
                </c:pt>
                <c:pt idx="5333">
                  <c:v>787</c:v>
                </c:pt>
                <c:pt idx="5334">
                  <c:v>312</c:v>
                </c:pt>
                <c:pt idx="5335">
                  <c:v>828</c:v>
                </c:pt>
                <c:pt idx="5336">
                  <c:v>892</c:v>
                </c:pt>
                <c:pt idx="5337">
                  <c:v>858</c:v>
                </c:pt>
                <c:pt idx="5338">
                  <c:v>433</c:v>
                </c:pt>
                <c:pt idx="5339">
                  <c:v>784</c:v>
                </c:pt>
                <c:pt idx="5340">
                  <c:v>575</c:v>
                </c:pt>
                <c:pt idx="5341">
                  <c:v>2700</c:v>
                </c:pt>
                <c:pt idx="5342">
                  <c:v>2470</c:v>
                </c:pt>
                <c:pt idx="5343">
                  <c:v>3065</c:v>
                </c:pt>
                <c:pt idx="5344">
                  <c:v>462</c:v>
                </c:pt>
                <c:pt idx="5345">
                  <c:v>337</c:v>
                </c:pt>
                <c:pt idx="5346">
                  <c:v>309</c:v>
                </c:pt>
                <c:pt idx="5347">
                  <c:v>3634</c:v>
                </c:pt>
                <c:pt idx="5348">
                  <c:v>2950</c:v>
                </c:pt>
                <c:pt idx="5349">
                  <c:v>4519</c:v>
                </c:pt>
                <c:pt idx="5350">
                  <c:v>302</c:v>
                </c:pt>
                <c:pt idx="5351">
                  <c:v>5086</c:v>
                </c:pt>
                <c:pt idx="5352">
                  <c:v>101</c:v>
                </c:pt>
                <c:pt idx="5353">
                  <c:v>962</c:v>
                </c:pt>
                <c:pt idx="5354">
                  <c:v>13614</c:v>
                </c:pt>
                <c:pt idx="5355">
                  <c:v>6528</c:v>
                </c:pt>
                <c:pt idx="5356">
                  <c:v>3579</c:v>
                </c:pt>
                <c:pt idx="5357">
                  <c:v>51250</c:v>
                </c:pt>
                <c:pt idx="5358">
                  <c:v>3163</c:v>
                </c:pt>
                <c:pt idx="5359">
                  <c:v>26147</c:v>
                </c:pt>
                <c:pt idx="5360">
                  <c:v>0</c:v>
                </c:pt>
                <c:pt idx="5361">
                  <c:v>126003</c:v>
                </c:pt>
                <c:pt idx="5362">
                  <c:v>155408</c:v>
                </c:pt>
                <c:pt idx="5363">
                  <c:v>7211</c:v>
                </c:pt>
                <c:pt idx="5364">
                  <c:v>7084</c:v>
                </c:pt>
                <c:pt idx="5365">
                  <c:v>11609</c:v>
                </c:pt>
                <c:pt idx="5366">
                  <c:v>625</c:v>
                </c:pt>
                <c:pt idx="5367">
                  <c:v>145</c:v>
                </c:pt>
                <c:pt idx="5368">
                  <c:v>0</c:v>
                </c:pt>
                <c:pt idx="5369">
                  <c:v>0</c:v>
                </c:pt>
                <c:pt idx="5370">
                  <c:v>177</c:v>
                </c:pt>
                <c:pt idx="5371">
                  <c:v>33</c:v>
                </c:pt>
                <c:pt idx="5372">
                  <c:v>1063</c:v>
                </c:pt>
                <c:pt idx="5373">
                  <c:v>4521</c:v>
                </c:pt>
                <c:pt idx="5374">
                  <c:v>1278</c:v>
                </c:pt>
                <c:pt idx="5375">
                  <c:v>308</c:v>
                </c:pt>
                <c:pt idx="5376">
                  <c:v>149</c:v>
                </c:pt>
                <c:pt idx="5377">
                  <c:v>732</c:v>
                </c:pt>
                <c:pt idx="5378">
                  <c:v>6</c:v>
                </c:pt>
                <c:pt idx="5379">
                  <c:v>1280</c:v>
                </c:pt>
                <c:pt idx="5380">
                  <c:v>981</c:v>
                </c:pt>
                <c:pt idx="5381">
                  <c:v>1205</c:v>
                </c:pt>
                <c:pt idx="5382">
                  <c:v>98</c:v>
                </c:pt>
                <c:pt idx="5383">
                  <c:v>1556</c:v>
                </c:pt>
                <c:pt idx="5384">
                  <c:v>2019</c:v>
                </c:pt>
                <c:pt idx="5385">
                  <c:v>2800</c:v>
                </c:pt>
                <c:pt idx="5386">
                  <c:v>64643</c:v>
                </c:pt>
                <c:pt idx="5387">
                  <c:v>1289</c:v>
                </c:pt>
                <c:pt idx="5388">
                  <c:v>59553</c:v>
                </c:pt>
                <c:pt idx="5389">
                  <c:v>22333</c:v>
                </c:pt>
                <c:pt idx="5390">
                  <c:v>2110</c:v>
                </c:pt>
                <c:pt idx="5391">
                  <c:v>5462</c:v>
                </c:pt>
                <c:pt idx="5392">
                  <c:v>6296</c:v>
                </c:pt>
                <c:pt idx="5393">
                  <c:v>6676</c:v>
                </c:pt>
                <c:pt idx="5394">
                  <c:v>2788</c:v>
                </c:pt>
                <c:pt idx="5395">
                  <c:v>11419</c:v>
                </c:pt>
                <c:pt idx="5396">
                  <c:v>3624</c:v>
                </c:pt>
                <c:pt idx="5397">
                  <c:v>2440</c:v>
                </c:pt>
                <c:pt idx="5398">
                  <c:v>5347</c:v>
                </c:pt>
                <c:pt idx="5399">
                  <c:v>4912</c:v>
                </c:pt>
                <c:pt idx="5400">
                  <c:v>3592</c:v>
                </c:pt>
                <c:pt idx="5401">
                  <c:v>11268</c:v>
                </c:pt>
                <c:pt idx="5402">
                  <c:v>8640</c:v>
                </c:pt>
                <c:pt idx="5403">
                  <c:v>7361</c:v>
                </c:pt>
                <c:pt idx="5404">
                  <c:v>8731</c:v>
                </c:pt>
                <c:pt idx="5405">
                  <c:v>4603</c:v>
                </c:pt>
                <c:pt idx="5406">
                  <c:v>4579</c:v>
                </c:pt>
                <c:pt idx="5407">
                  <c:v>3310</c:v>
                </c:pt>
                <c:pt idx="5408">
                  <c:v>1282</c:v>
                </c:pt>
                <c:pt idx="5409">
                  <c:v>1997</c:v>
                </c:pt>
                <c:pt idx="5410">
                  <c:v>1443</c:v>
                </c:pt>
                <c:pt idx="5411">
                  <c:v>1593</c:v>
                </c:pt>
                <c:pt idx="5412">
                  <c:v>1592</c:v>
                </c:pt>
                <c:pt idx="5413">
                  <c:v>1681</c:v>
                </c:pt>
                <c:pt idx="5414">
                  <c:v>1633</c:v>
                </c:pt>
                <c:pt idx="5415">
                  <c:v>2860</c:v>
                </c:pt>
                <c:pt idx="5416">
                  <c:v>1701</c:v>
                </c:pt>
                <c:pt idx="5417">
                  <c:v>4349</c:v>
                </c:pt>
                <c:pt idx="5418">
                  <c:v>3037</c:v>
                </c:pt>
                <c:pt idx="5419">
                  <c:v>3388</c:v>
                </c:pt>
                <c:pt idx="5420">
                  <c:v>2844</c:v>
                </c:pt>
                <c:pt idx="5421">
                  <c:v>2068</c:v>
                </c:pt>
                <c:pt idx="5422">
                  <c:v>1350</c:v>
                </c:pt>
                <c:pt idx="5423">
                  <c:v>5190</c:v>
                </c:pt>
                <c:pt idx="5424">
                  <c:v>4647</c:v>
                </c:pt>
                <c:pt idx="5425">
                  <c:v>3685</c:v>
                </c:pt>
                <c:pt idx="5426">
                  <c:v>2233</c:v>
                </c:pt>
                <c:pt idx="5427">
                  <c:v>1141</c:v>
                </c:pt>
                <c:pt idx="5428">
                  <c:v>0</c:v>
                </c:pt>
                <c:pt idx="5429">
                  <c:v>1095</c:v>
                </c:pt>
                <c:pt idx="5430">
                  <c:v>899</c:v>
                </c:pt>
                <c:pt idx="5431">
                  <c:v>238</c:v>
                </c:pt>
                <c:pt idx="5432">
                  <c:v>3237</c:v>
                </c:pt>
                <c:pt idx="5433">
                  <c:v>3400</c:v>
                </c:pt>
                <c:pt idx="5434">
                  <c:v>701</c:v>
                </c:pt>
                <c:pt idx="5435">
                  <c:v>396</c:v>
                </c:pt>
                <c:pt idx="5436">
                  <c:v>4190</c:v>
                </c:pt>
                <c:pt idx="5437">
                  <c:v>2868</c:v>
                </c:pt>
                <c:pt idx="5438">
                  <c:v>9239</c:v>
                </c:pt>
                <c:pt idx="5439">
                  <c:v>29</c:v>
                </c:pt>
                <c:pt idx="5440">
                  <c:v>1367</c:v>
                </c:pt>
                <c:pt idx="5441">
                  <c:v>6619</c:v>
                </c:pt>
                <c:pt idx="5442">
                  <c:v>2921</c:v>
                </c:pt>
                <c:pt idx="5443">
                  <c:v>457</c:v>
                </c:pt>
                <c:pt idx="5444">
                  <c:v>810</c:v>
                </c:pt>
                <c:pt idx="5445">
                  <c:v>951</c:v>
                </c:pt>
                <c:pt idx="5446">
                  <c:v>4763</c:v>
                </c:pt>
                <c:pt idx="5447">
                  <c:v>1346</c:v>
                </c:pt>
                <c:pt idx="5448">
                  <c:v>0</c:v>
                </c:pt>
                <c:pt idx="5449">
                  <c:v>1372</c:v>
                </c:pt>
                <c:pt idx="5450">
                  <c:v>1392</c:v>
                </c:pt>
                <c:pt idx="5451">
                  <c:v>2517</c:v>
                </c:pt>
                <c:pt idx="5452">
                  <c:v>1343</c:v>
                </c:pt>
                <c:pt idx="5453">
                  <c:v>0</c:v>
                </c:pt>
                <c:pt idx="5454">
                  <c:v>629</c:v>
                </c:pt>
                <c:pt idx="5455">
                  <c:v>1392</c:v>
                </c:pt>
                <c:pt idx="5456">
                  <c:v>0</c:v>
                </c:pt>
                <c:pt idx="5457">
                  <c:v>41111</c:v>
                </c:pt>
                <c:pt idx="5458">
                  <c:v>809</c:v>
                </c:pt>
                <c:pt idx="5459">
                  <c:v>4714</c:v>
                </c:pt>
                <c:pt idx="5460">
                  <c:v>2892</c:v>
                </c:pt>
                <c:pt idx="5461">
                  <c:v>1738</c:v>
                </c:pt>
                <c:pt idx="5462">
                  <c:v>4328</c:v>
                </c:pt>
                <c:pt idx="5463">
                  <c:v>1621</c:v>
                </c:pt>
                <c:pt idx="5464">
                  <c:v>7672</c:v>
                </c:pt>
                <c:pt idx="5465">
                  <c:v>56981</c:v>
                </c:pt>
                <c:pt idx="5466">
                  <c:v>8365</c:v>
                </c:pt>
                <c:pt idx="5467">
                  <c:v>9781</c:v>
                </c:pt>
                <c:pt idx="5468">
                  <c:v>5452</c:v>
                </c:pt>
                <c:pt idx="5469">
                  <c:v>4354</c:v>
                </c:pt>
                <c:pt idx="5470">
                  <c:v>4466</c:v>
                </c:pt>
                <c:pt idx="5471">
                  <c:v>6734</c:v>
                </c:pt>
                <c:pt idx="5472">
                  <c:v>5240</c:v>
                </c:pt>
                <c:pt idx="5473">
                  <c:v>7406</c:v>
                </c:pt>
                <c:pt idx="5474">
                  <c:v>7605</c:v>
                </c:pt>
                <c:pt idx="5475">
                  <c:v>4982</c:v>
                </c:pt>
                <c:pt idx="5476">
                  <c:v>11905</c:v>
                </c:pt>
                <c:pt idx="5477">
                  <c:v>3969</c:v>
                </c:pt>
                <c:pt idx="5478">
                  <c:v>6616</c:v>
                </c:pt>
                <c:pt idx="5479">
                  <c:v>7772</c:v>
                </c:pt>
                <c:pt idx="5480">
                  <c:v>7121</c:v>
                </c:pt>
                <c:pt idx="5481">
                  <c:v>7006</c:v>
                </c:pt>
                <c:pt idx="5482">
                  <c:v>6185</c:v>
                </c:pt>
                <c:pt idx="5483">
                  <c:v>6470</c:v>
                </c:pt>
                <c:pt idx="5484">
                  <c:v>5807</c:v>
                </c:pt>
                <c:pt idx="5485">
                  <c:v>6782</c:v>
                </c:pt>
                <c:pt idx="5486">
                  <c:v>5244</c:v>
                </c:pt>
                <c:pt idx="5487">
                  <c:v>5889</c:v>
                </c:pt>
                <c:pt idx="5488">
                  <c:v>4438</c:v>
                </c:pt>
                <c:pt idx="5489">
                  <c:v>7440</c:v>
                </c:pt>
                <c:pt idx="5490">
                  <c:v>5515</c:v>
                </c:pt>
                <c:pt idx="5491">
                  <c:v>8264</c:v>
                </c:pt>
                <c:pt idx="5492">
                  <c:v>4785</c:v>
                </c:pt>
                <c:pt idx="5493">
                  <c:v>10709</c:v>
                </c:pt>
                <c:pt idx="5494">
                  <c:v>6405</c:v>
                </c:pt>
                <c:pt idx="5495">
                  <c:v>8017</c:v>
                </c:pt>
                <c:pt idx="5496">
                  <c:v>6397</c:v>
                </c:pt>
                <c:pt idx="5497">
                  <c:v>10749</c:v>
                </c:pt>
                <c:pt idx="5498">
                  <c:v>7609</c:v>
                </c:pt>
                <c:pt idx="5499">
                  <c:v>9034</c:v>
                </c:pt>
                <c:pt idx="5500">
                  <c:v>11022</c:v>
                </c:pt>
                <c:pt idx="5501">
                  <c:v>9895</c:v>
                </c:pt>
                <c:pt idx="5502">
                  <c:v>11418</c:v>
                </c:pt>
                <c:pt idx="5503">
                  <c:v>7322</c:v>
                </c:pt>
                <c:pt idx="5504">
                  <c:v>8766</c:v>
                </c:pt>
                <c:pt idx="5505">
                  <c:v>9365</c:v>
                </c:pt>
                <c:pt idx="5506">
                  <c:v>6576</c:v>
                </c:pt>
                <c:pt idx="5507">
                  <c:v>5984</c:v>
                </c:pt>
                <c:pt idx="5508">
                  <c:v>6100</c:v>
                </c:pt>
                <c:pt idx="5509">
                  <c:v>7914</c:v>
                </c:pt>
                <c:pt idx="5510">
                  <c:v>7056</c:v>
                </c:pt>
                <c:pt idx="5511">
                  <c:v>9270</c:v>
                </c:pt>
                <c:pt idx="5512">
                  <c:v>8783</c:v>
                </c:pt>
                <c:pt idx="5513">
                  <c:v>8389</c:v>
                </c:pt>
                <c:pt idx="5514">
                  <c:v>7445</c:v>
                </c:pt>
                <c:pt idx="5515">
                  <c:v>6238</c:v>
                </c:pt>
                <c:pt idx="5516">
                  <c:v>6049</c:v>
                </c:pt>
                <c:pt idx="5517">
                  <c:v>6881</c:v>
                </c:pt>
                <c:pt idx="5518">
                  <c:v>7486</c:v>
                </c:pt>
                <c:pt idx="5519">
                  <c:v>10120</c:v>
                </c:pt>
                <c:pt idx="5520">
                  <c:v>8616</c:v>
                </c:pt>
                <c:pt idx="5521">
                  <c:v>12647</c:v>
                </c:pt>
                <c:pt idx="5522">
                  <c:v>10913</c:v>
                </c:pt>
                <c:pt idx="5523">
                  <c:v>1121</c:v>
                </c:pt>
                <c:pt idx="5524">
                  <c:v>9996</c:v>
                </c:pt>
                <c:pt idx="5525">
                  <c:v>2386</c:v>
                </c:pt>
                <c:pt idx="5526">
                  <c:v>749</c:v>
                </c:pt>
                <c:pt idx="5527">
                  <c:v>6726</c:v>
                </c:pt>
                <c:pt idx="5528">
                  <c:v>54050</c:v>
                </c:pt>
                <c:pt idx="5529">
                  <c:v>1894</c:v>
                </c:pt>
                <c:pt idx="5530">
                  <c:v>11200</c:v>
                </c:pt>
                <c:pt idx="5531">
                  <c:v>261</c:v>
                </c:pt>
                <c:pt idx="5532">
                  <c:v>9005</c:v>
                </c:pt>
                <c:pt idx="5533">
                  <c:v>8325</c:v>
                </c:pt>
                <c:pt idx="5534">
                  <c:v>7365</c:v>
                </c:pt>
                <c:pt idx="5535">
                  <c:v>23231</c:v>
                </c:pt>
                <c:pt idx="5536">
                  <c:v>21951</c:v>
                </c:pt>
                <c:pt idx="5537">
                  <c:v>319</c:v>
                </c:pt>
                <c:pt idx="5538">
                  <c:v>1072</c:v>
                </c:pt>
                <c:pt idx="5539">
                  <c:v>622</c:v>
                </c:pt>
                <c:pt idx="5540">
                  <c:v>1135</c:v>
                </c:pt>
                <c:pt idx="5541">
                  <c:v>3770</c:v>
                </c:pt>
                <c:pt idx="5542">
                  <c:v>566</c:v>
                </c:pt>
                <c:pt idx="5543">
                  <c:v>554</c:v>
                </c:pt>
                <c:pt idx="5544">
                  <c:v>211</c:v>
                </c:pt>
                <c:pt idx="5545">
                  <c:v>227</c:v>
                </c:pt>
                <c:pt idx="5546">
                  <c:v>163</c:v>
                </c:pt>
                <c:pt idx="5547">
                  <c:v>633</c:v>
                </c:pt>
                <c:pt idx="5548">
                  <c:v>1107</c:v>
                </c:pt>
                <c:pt idx="5549">
                  <c:v>805</c:v>
                </c:pt>
                <c:pt idx="5550">
                  <c:v>397</c:v>
                </c:pt>
                <c:pt idx="5551">
                  <c:v>1764</c:v>
                </c:pt>
                <c:pt idx="5552">
                  <c:v>7922</c:v>
                </c:pt>
                <c:pt idx="5553">
                  <c:v>390</c:v>
                </c:pt>
                <c:pt idx="5554">
                  <c:v>7037</c:v>
                </c:pt>
                <c:pt idx="5555">
                  <c:v>7124</c:v>
                </c:pt>
                <c:pt idx="5556">
                  <c:v>6835</c:v>
                </c:pt>
                <c:pt idx="5557">
                  <c:v>5800</c:v>
                </c:pt>
                <c:pt idx="5558">
                  <c:v>2786</c:v>
                </c:pt>
                <c:pt idx="5559">
                  <c:v>7433</c:v>
                </c:pt>
                <c:pt idx="5560">
                  <c:v>2341</c:v>
                </c:pt>
                <c:pt idx="5561">
                  <c:v>2611</c:v>
                </c:pt>
                <c:pt idx="5562">
                  <c:v>4111</c:v>
                </c:pt>
                <c:pt idx="5563">
                  <c:v>227</c:v>
                </c:pt>
                <c:pt idx="5564">
                  <c:v>267</c:v>
                </c:pt>
                <c:pt idx="5565">
                  <c:v>0</c:v>
                </c:pt>
                <c:pt idx="5566">
                  <c:v>9627</c:v>
                </c:pt>
                <c:pt idx="5567">
                  <c:v>544</c:v>
                </c:pt>
                <c:pt idx="5568">
                  <c:v>1294</c:v>
                </c:pt>
                <c:pt idx="5569">
                  <c:v>1826</c:v>
                </c:pt>
                <c:pt idx="5570">
                  <c:v>23978</c:v>
                </c:pt>
                <c:pt idx="5571">
                  <c:v>6477</c:v>
                </c:pt>
                <c:pt idx="5572">
                  <c:v>18649</c:v>
                </c:pt>
                <c:pt idx="5573">
                  <c:v>8017</c:v>
                </c:pt>
                <c:pt idx="5574">
                  <c:v>1283</c:v>
                </c:pt>
                <c:pt idx="5575">
                  <c:v>1439</c:v>
                </c:pt>
                <c:pt idx="5576">
                  <c:v>1194</c:v>
                </c:pt>
                <c:pt idx="5577">
                  <c:v>1422</c:v>
                </c:pt>
                <c:pt idx="5578">
                  <c:v>176</c:v>
                </c:pt>
                <c:pt idx="5579">
                  <c:v>48734</c:v>
                </c:pt>
                <c:pt idx="5580">
                  <c:v>73422</c:v>
                </c:pt>
                <c:pt idx="5581">
                  <c:v>26845</c:v>
                </c:pt>
                <c:pt idx="5582">
                  <c:v>2237</c:v>
                </c:pt>
                <c:pt idx="5583">
                  <c:v>1980</c:v>
                </c:pt>
                <c:pt idx="5584">
                  <c:v>1033</c:v>
                </c:pt>
                <c:pt idx="5585">
                  <c:v>259</c:v>
                </c:pt>
                <c:pt idx="5586">
                  <c:v>159</c:v>
                </c:pt>
                <c:pt idx="5587">
                  <c:v>371</c:v>
                </c:pt>
                <c:pt idx="5588">
                  <c:v>15122</c:v>
                </c:pt>
                <c:pt idx="5589">
                  <c:v>880</c:v>
                </c:pt>
                <c:pt idx="5590">
                  <c:v>334</c:v>
                </c:pt>
                <c:pt idx="5591">
                  <c:v>109</c:v>
                </c:pt>
                <c:pt idx="5592">
                  <c:v>359</c:v>
                </c:pt>
                <c:pt idx="5593">
                  <c:v>342</c:v>
                </c:pt>
                <c:pt idx="5594">
                  <c:v>625</c:v>
                </c:pt>
                <c:pt idx="5595">
                  <c:v>74125</c:v>
                </c:pt>
                <c:pt idx="5596">
                  <c:v>28409</c:v>
                </c:pt>
                <c:pt idx="5597">
                  <c:v>85910</c:v>
                </c:pt>
                <c:pt idx="5598">
                  <c:v>314</c:v>
                </c:pt>
                <c:pt idx="5599">
                  <c:v>5216</c:v>
                </c:pt>
                <c:pt idx="5600">
                  <c:v>2417</c:v>
                </c:pt>
                <c:pt idx="5601">
                  <c:v>3656</c:v>
                </c:pt>
                <c:pt idx="5602">
                  <c:v>3122</c:v>
                </c:pt>
                <c:pt idx="5603">
                  <c:v>17024</c:v>
                </c:pt>
                <c:pt idx="5604">
                  <c:v>20380</c:v>
                </c:pt>
                <c:pt idx="5605">
                  <c:v>6700</c:v>
                </c:pt>
                <c:pt idx="5606">
                  <c:v>11228</c:v>
                </c:pt>
                <c:pt idx="5607">
                  <c:v>3322</c:v>
                </c:pt>
                <c:pt idx="5608">
                  <c:v>2327</c:v>
                </c:pt>
                <c:pt idx="5609">
                  <c:v>3085</c:v>
                </c:pt>
                <c:pt idx="5610">
                  <c:v>1368</c:v>
                </c:pt>
                <c:pt idx="5611">
                  <c:v>2655</c:v>
                </c:pt>
                <c:pt idx="5612">
                  <c:v>12461</c:v>
                </c:pt>
                <c:pt idx="5613">
                  <c:v>76806</c:v>
                </c:pt>
                <c:pt idx="5614">
                  <c:v>25693</c:v>
                </c:pt>
                <c:pt idx="5615">
                  <c:v>104767</c:v>
                </c:pt>
                <c:pt idx="5616">
                  <c:v>21495</c:v>
                </c:pt>
                <c:pt idx="5617">
                  <c:v>7651</c:v>
                </c:pt>
                <c:pt idx="5618">
                  <c:v>11312</c:v>
                </c:pt>
                <c:pt idx="5619">
                  <c:v>48797</c:v>
                </c:pt>
                <c:pt idx="5620">
                  <c:v>329</c:v>
                </c:pt>
                <c:pt idx="5621">
                  <c:v>6858</c:v>
                </c:pt>
                <c:pt idx="5622">
                  <c:v>12899</c:v>
                </c:pt>
                <c:pt idx="5623">
                  <c:v>9626</c:v>
                </c:pt>
                <c:pt idx="5624">
                  <c:v>13238</c:v>
                </c:pt>
                <c:pt idx="5625">
                  <c:v>42619</c:v>
                </c:pt>
                <c:pt idx="5626">
                  <c:v>39813</c:v>
                </c:pt>
                <c:pt idx="5627">
                  <c:v>6996</c:v>
                </c:pt>
                <c:pt idx="5628">
                  <c:v>20871</c:v>
                </c:pt>
                <c:pt idx="5629">
                  <c:v>0</c:v>
                </c:pt>
                <c:pt idx="5630">
                  <c:v>12333</c:v>
                </c:pt>
                <c:pt idx="5631">
                  <c:v>59830</c:v>
                </c:pt>
                <c:pt idx="5632">
                  <c:v>1670</c:v>
                </c:pt>
                <c:pt idx="5633">
                  <c:v>60</c:v>
                </c:pt>
                <c:pt idx="5634">
                  <c:v>71</c:v>
                </c:pt>
                <c:pt idx="5635">
                  <c:v>520</c:v>
                </c:pt>
                <c:pt idx="5636">
                  <c:v>173</c:v>
                </c:pt>
                <c:pt idx="5637">
                  <c:v>210</c:v>
                </c:pt>
                <c:pt idx="5638">
                  <c:v>86</c:v>
                </c:pt>
                <c:pt idx="5639">
                  <c:v>101</c:v>
                </c:pt>
                <c:pt idx="5640">
                  <c:v>313</c:v>
                </c:pt>
                <c:pt idx="5641">
                  <c:v>153</c:v>
                </c:pt>
                <c:pt idx="5642">
                  <c:v>177</c:v>
                </c:pt>
                <c:pt idx="5643">
                  <c:v>289</c:v>
                </c:pt>
                <c:pt idx="5644">
                  <c:v>95</c:v>
                </c:pt>
                <c:pt idx="5645">
                  <c:v>120</c:v>
                </c:pt>
                <c:pt idx="5646">
                  <c:v>229</c:v>
                </c:pt>
                <c:pt idx="5647">
                  <c:v>73</c:v>
                </c:pt>
                <c:pt idx="5648">
                  <c:v>608</c:v>
                </c:pt>
                <c:pt idx="5649">
                  <c:v>127</c:v>
                </c:pt>
                <c:pt idx="5650">
                  <c:v>163</c:v>
                </c:pt>
                <c:pt idx="5651">
                  <c:v>203</c:v>
                </c:pt>
                <c:pt idx="5652">
                  <c:v>190</c:v>
                </c:pt>
                <c:pt idx="5653">
                  <c:v>117</c:v>
                </c:pt>
                <c:pt idx="5654">
                  <c:v>124</c:v>
                </c:pt>
                <c:pt idx="5655">
                  <c:v>202</c:v>
                </c:pt>
                <c:pt idx="5656">
                  <c:v>148</c:v>
                </c:pt>
                <c:pt idx="5657">
                  <c:v>227</c:v>
                </c:pt>
                <c:pt idx="5658">
                  <c:v>210</c:v>
                </c:pt>
                <c:pt idx="5659">
                  <c:v>160</c:v>
                </c:pt>
                <c:pt idx="5660">
                  <c:v>147</c:v>
                </c:pt>
                <c:pt idx="5661">
                  <c:v>11734</c:v>
                </c:pt>
                <c:pt idx="5662">
                  <c:v>20444</c:v>
                </c:pt>
                <c:pt idx="5663">
                  <c:v>0</c:v>
                </c:pt>
                <c:pt idx="5664">
                  <c:v>19316</c:v>
                </c:pt>
                <c:pt idx="5665">
                  <c:v>19675</c:v>
                </c:pt>
                <c:pt idx="5666">
                  <c:v>39093</c:v>
                </c:pt>
                <c:pt idx="5667">
                  <c:v>7357</c:v>
                </c:pt>
                <c:pt idx="5668">
                  <c:v>23088</c:v>
                </c:pt>
                <c:pt idx="5669">
                  <c:v>24138</c:v>
                </c:pt>
                <c:pt idx="5670">
                  <c:v>11789</c:v>
                </c:pt>
                <c:pt idx="5671">
                  <c:v>671</c:v>
                </c:pt>
                <c:pt idx="5672">
                  <c:v>628</c:v>
                </c:pt>
                <c:pt idx="5673">
                  <c:v>663</c:v>
                </c:pt>
                <c:pt idx="5674">
                  <c:v>201</c:v>
                </c:pt>
                <c:pt idx="5675">
                  <c:v>224</c:v>
                </c:pt>
                <c:pt idx="5676">
                  <c:v>429</c:v>
                </c:pt>
                <c:pt idx="5677">
                  <c:v>2479</c:v>
                </c:pt>
                <c:pt idx="5678">
                  <c:v>1735</c:v>
                </c:pt>
                <c:pt idx="5679">
                  <c:v>984</c:v>
                </c:pt>
                <c:pt idx="5680">
                  <c:v>4817</c:v>
                </c:pt>
                <c:pt idx="5681">
                  <c:v>0</c:v>
                </c:pt>
                <c:pt idx="5682">
                  <c:v>288</c:v>
                </c:pt>
                <c:pt idx="5683">
                  <c:v>624</c:v>
                </c:pt>
                <c:pt idx="5684">
                  <c:v>6901</c:v>
                </c:pt>
                <c:pt idx="5685">
                  <c:v>922</c:v>
                </c:pt>
                <c:pt idx="5686">
                  <c:v>76</c:v>
                </c:pt>
                <c:pt idx="5687">
                  <c:v>3908</c:v>
                </c:pt>
                <c:pt idx="5688">
                  <c:v>7147</c:v>
                </c:pt>
                <c:pt idx="5689">
                  <c:v>7974</c:v>
                </c:pt>
                <c:pt idx="5690">
                  <c:v>6459</c:v>
                </c:pt>
                <c:pt idx="5691">
                  <c:v>30</c:v>
                </c:pt>
                <c:pt idx="5692">
                  <c:v>46</c:v>
                </c:pt>
                <c:pt idx="5693">
                  <c:v>1745</c:v>
                </c:pt>
                <c:pt idx="5694">
                  <c:v>2563</c:v>
                </c:pt>
                <c:pt idx="5695">
                  <c:v>134</c:v>
                </c:pt>
                <c:pt idx="5696">
                  <c:v>56509</c:v>
                </c:pt>
                <c:pt idx="5697">
                  <c:v>30918</c:v>
                </c:pt>
                <c:pt idx="5698">
                  <c:v>26883</c:v>
                </c:pt>
                <c:pt idx="5699">
                  <c:v>121587</c:v>
                </c:pt>
                <c:pt idx="5700">
                  <c:v>19768</c:v>
                </c:pt>
                <c:pt idx="5701">
                  <c:v>10084</c:v>
                </c:pt>
                <c:pt idx="5702">
                  <c:v>1206</c:v>
                </c:pt>
                <c:pt idx="5703">
                  <c:v>7027</c:v>
                </c:pt>
                <c:pt idx="5704">
                  <c:v>1581</c:v>
                </c:pt>
                <c:pt idx="5705">
                  <c:v>9715</c:v>
                </c:pt>
                <c:pt idx="5706">
                  <c:v>171077</c:v>
                </c:pt>
                <c:pt idx="5707">
                  <c:v>544117</c:v>
                </c:pt>
                <c:pt idx="5708">
                  <c:v>246215</c:v>
                </c:pt>
                <c:pt idx="5709">
                  <c:v>63371</c:v>
                </c:pt>
                <c:pt idx="5710">
                  <c:v>1954</c:v>
                </c:pt>
                <c:pt idx="5711">
                  <c:v>205754</c:v>
                </c:pt>
                <c:pt idx="5712">
                  <c:v>18880</c:v>
                </c:pt>
                <c:pt idx="5713">
                  <c:v>11969</c:v>
                </c:pt>
                <c:pt idx="5714">
                  <c:v>3324</c:v>
                </c:pt>
                <c:pt idx="5715">
                  <c:v>8535</c:v>
                </c:pt>
                <c:pt idx="5716">
                  <c:v>27935</c:v>
                </c:pt>
                <c:pt idx="5717">
                  <c:v>10898</c:v>
                </c:pt>
                <c:pt idx="5718">
                  <c:v>1277</c:v>
                </c:pt>
                <c:pt idx="5719">
                  <c:v>10432</c:v>
                </c:pt>
                <c:pt idx="5720">
                  <c:v>1788</c:v>
                </c:pt>
                <c:pt idx="5721">
                  <c:v>1689</c:v>
                </c:pt>
                <c:pt idx="5722">
                  <c:v>2952</c:v>
                </c:pt>
                <c:pt idx="5723">
                  <c:v>386</c:v>
                </c:pt>
                <c:pt idx="5724">
                  <c:v>15493</c:v>
                </c:pt>
                <c:pt idx="5725">
                  <c:v>12530</c:v>
                </c:pt>
                <c:pt idx="5726">
                  <c:v>9953</c:v>
                </c:pt>
                <c:pt idx="5727">
                  <c:v>18872</c:v>
                </c:pt>
                <c:pt idx="5728">
                  <c:v>467498</c:v>
                </c:pt>
                <c:pt idx="5729">
                  <c:v>205980</c:v>
                </c:pt>
                <c:pt idx="5730">
                  <c:v>4795</c:v>
                </c:pt>
                <c:pt idx="5731">
                  <c:v>1841</c:v>
                </c:pt>
                <c:pt idx="5732">
                  <c:v>2869</c:v>
                </c:pt>
                <c:pt idx="5733">
                  <c:v>2092</c:v>
                </c:pt>
                <c:pt idx="5734">
                  <c:v>3352</c:v>
                </c:pt>
                <c:pt idx="5735">
                  <c:v>69128</c:v>
                </c:pt>
                <c:pt idx="5736">
                  <c:v>4816</c:v>
                </c:pt>
                <c:pt idx="5737">
                  <c:v>10327</c:v>
                </c:pt>
                <c:pt idx="5738">
                  <c:v>26417</c:v>
                </c:pt>
                <c:pt idx="5739">
                  <c:v>4725</c:v>
                </c:pt>
                <c:pt idx="5740">
                  <c:v>56388</c:v>
                </c:pt>
                <c:pt idx="5741">
                  <c:v>1751</c:v>
                </c:pt>
                <c:pt idx="5742">
                  <c:v>374</c:v>
                </c:pt>
                <c:pt idx="5743">
                  <c:v>406</c:v>
                </c:pt>
                <c:pt idx="5744">
                  <c:v>254</c:v>
                </c:pt>
                <c:pt idx="5745">
                  <c:v>262</c:v>
                </c:pt>
                <c:pt idx="5746">
                  <c:v>414</c:v>
                </c:pt>
                <c:pt idx="5747">
                  <c:v>1321</c:v>
                </c:pt>
                <c:pt idx="5748">
                  <c:v>391</c:v>
                </c:pt>
                <c:pt idx="5749">
                  <c:v>381</c:v>
                </c:pt>
                <c:pt idx="5750">
                  <c:v>359</c:v>
                </c:pt>
                <c:pt idx="5751">
                  <c:v>360</c:v>
                </c:pt>
                <c:pt idx="5752">
                  <c:v>257</c:v>
                </c:pt>
                <c:pt idx="5753">
                  <c:v>322</c:v>
                </c:pt>
                <c:pt idx="5754">
                  <c:v>337</c:v>
                </c:pt>
                <c:pt idx="5755">
                  <c:v>519</c:v>
                </c:pt>
                <c:pt idx="5756">
                  <c:v>322</c:v>
                </c:pt>
                <c:pt idx="5757">
                  <c:v>252</c:v>
                </c:pt>
                <c:pt idx="5758">
                  <c:v>410</c:v>
                </c:pt>
                <c:pt idx="5759">
                  <c:v>2081</c:v>
                </c:pt>
                <c:pt idx="5760">
                  <c:v>45576</c:v>
                </c:pt>
                <c:pt idx="5761">
                  <c:v>32828</c:v>
                </c:pt>
                <c:pt idx="5762">
                  <c:v>1728</c:v>
                </c:pt>
                <c:pt idx="5763">
                  <c:v>15457</c:v>
                </c:pt>
                <c:pt idx="5764">
                  <c:v>7541</c:v>
                </c:pt>
                <c:pt idx="5765">
                  <c:v>3074</c:v>
                </c:pt>
                <c:pt idx="5766">
                  <c:v>11304</c:v>
                </c:pt>
                <c:pt idx="5767">
                  <c:v>32955</c:v>
                </c:pt>
                <c:pt idx="5768">
                  <c:v>6382</c:v>
                </c:pt>
                <c:pt idx="5769">
                  <c:v>6950</c:v>
                </c:pt>
                <c:pt idx="5770">
                  <c:v>2168</c:v>
                </c:pt>
                <c:pt idx="5771">
                  <c:v>6908</c:v>
                </c:pt>
                <c:pt idx="5772">
                  <c:v>185237</c:v>
                </c:pt>
                <c:pt idx="5773">
                  <c:v>5274</c:v>
                </c:pt>
                <c:pt idx="5774">
                  <c:v>3534</c:v>
                </c:pt>
                <c:pt idx="5775">
                  <c:v>6914</c:v>
                </c:pt>
                <c:pt idx="5776">
                  <c:v>7075</c:v>
                </c:pt>
                <c:pt idx="5777">
                  <c:v>4483</c:v>
                </c:pt>
                <c:pt idx="5778">
                  <c:v>0</c:v>
                </c:pt>
                <c:pt idx="5779">
                  <c:v>9717</c:v>
                </c:pt>
                <c:pt idx="5780">
                  <c:v>310726</c:v>
                </c:pt>
                <c:pt idx="5781">
                  <c:v>629</c:v>
                </c:pt>
                <c:pt idx="5782">
                  <c:v>8042</c:v>
                </c:pt>
                <c:pt idx="5783">
                  <c:v>10445</c:v>
                </c:pt>
                <c:pt idx="5784">
                  <c:v>3862</c:v>
                </c:pt>
                <c:pt idx="5785">
                  <c:v>5815</c:v>
                </c:pt>
                <c:pt idx="5786">
                  <c:v>2948</c:v>
                </c:pt>
                <c:pt idx="5787">
                  <c:v>878</c:v>
                </c:pt>
                <c:pt idx="5788">
                  <c:v>1120</c:v>
                </c:pt>
                <c:pt idx="5789">
                  <c:v>1172</c:v>
                </c:pt>
                <c:pt idx="5790">
                  <c:v>8496</c:v>
                </c:pt>
                <c:pt idx="5791">
                  <c:v>2676</c:v>
                </c:pt>
                <c:pt idx="5792">
                  <c:v>7259</c:v>
                </c:pt>
                <c:pt idx="5793">
                  <c:v>4977</c:v>
                </c:pt>
                <c:pt idx="5794">
                  <c:v>17847</c:v>
                </c:pt>
                <c:pt idx="5795">
                  <c:v>3423</c:v>
                </c:pt>
                <c:pt idx="5796">
                  <c:v>1479</c:v>
                </c:pt>
                <c:pt idx="5797">
                  <c:v>668</c:v>
                </c:pt>
                <c:pt idx="5798">
                  <c:v>7715</c:v>
                </c:pt>
                <c:pt idx="5799">
                  <c:v>2614</c:v>
                </c:pt>
                <c:pt idx="5800">
                  <c:v>2412</c:v>
                </c:pt>
                <c:pt idx="5801">
                  <c:v>0</c:v>
                </c:pt>
                <c:pt idx="5802">
                  <c:v>12438</c:v>
                </c:pt>
                <c:pt idx="5803">
                  <c:v>16581</c:v>
                </c:pt>
                <c:pt idx="5804">
                  <c:v>0</c:v>
                </c:pt>
                <c:pt idx="5805">
                  <c:v>1307</c:v>
                </c:pt>
                <c:pt idx="5806">
                  <c:v>3512</c:v>
                </c:pt>
                <c:pt idx="5807">
                  <c:v>930</c:v>
                </c:pt>
                <c:pt idx="5808">
                  <c:v>44192</c:v>
                </c:pt>
                <c:pt idx="5809">
                  <c:v>2756</c:v>
                </c:pt>
                <c:pt idx="5810">
                  <c:v>8235</c:v>
                </c:pt>
                <c:pt idx="5811">
                  <c:v>3445</c:v>
                </c:pt>
                <c:pt idx="5812">
                  <c:v>205</c:v>
                </c:pt>
                <c:pt idx="5813">
                  <c:v>311</c:v>
                </c:pt>
                <c:pt idx="5814">
                  <c:v>616</c:v>
                </c:pt>
                <c:pt idx="5815">
                  <c:v>3693</c:v>
                </c:pt>
                <c:pt idx="5816">
                  <c:v>196</c:v>
                </c:pt>
                <c:pt idx="5817">
                  <c:v>797</c:v>
                </c:pt>
                <c:pt idx="5818">
                  <c:v>3316</c:v>
                </c:pt>
                <c:pt idx="5819">
                  <c:v>203176</c:v>
                </c:pt>
                <c:pt idx="5820">
                  <c:v>60</c:v>
                </c:pt>
                <c:pt idx="5821">
                  <c:v>183</c:v>
                </c:pt>
                <c:pt idx="5822">
                  <c:v>186</c:v>
                </c:pt>
                <c:pt idx="5823">
                  <c:v>357</c:v>
                </c:pt>
                <c:pt idx="5824">
                  <c:v>586</c:v>
                </c:pt>
                <c:pt idx="5825">
                  <c:v>211</c:v>
                </c:pt>
                <c:pt idx="5826">
                  <c:v>468</c:v>
                </c:pt>
                <c:pt idx="5827">
                  <c:v>466</c:v>
                </c:pt>
                <c:pt idx="5828">
                  <c:v>339</c:v>
                </c:pt>
                <c:pt idx="5829">
                  <c:v>271</c:v>
                </c:pt>
                <c:pt idx="5830">
                  <c:v>296</c:v>
                </c:pt>
                <c:pt idx="5831">
                  <c:v>630</c:v>
                </c:pt>
                <c:pt idx="5832">
                  <c:v>239</c:v>
                </c:pt>
                <c:pt idx="5833">
                  <c:v>210</c:v>
                </c:pt>
                <c:pt idx="5834">
                  <c:v>217</c:v>
                </c:pt>
                <c:pt idx="5835">
                  <c:v>263</c:v>
                </c:pt>
                <c:pt idx="5836">
                  <c:v>2045</c:v>
                </c:pt>
                <c:pt idx="5837">
                  <c:v>43660</c:v>
                </c:pt>
                <c:pt idx="5838">
                  <c:v>37579</c:v>
                </c:pt>
                <c:pt idx="5839">
                  <c:v>1470</c:v>
                </c:pt>
                <c:pt idx="5840">
                  <c:v>7611</c:v>
                </c:pt>
                <c:pt idx="5841">
                  <c:v>14564</c:v>
                </c:pt>
                <c:pt idx="5842">
                  <c:v>5175</c:v>
                </c:pt>
                <c:pt idx="5843">
                  <c:v>2094</c:v>
                </c:pt>
                <c:pt idx="5844">
                  <c:v>1131</c:v>
                </c:pt>
                <c:pt idx="5845">
                  <c:v>24688</c:v>
                </c:pt>
                <c:pt idx="5846">
                  <c:v>29497</c:v>
                </c:pt>
                <c:pt idx="5847">
                  <c:v>34666</c:v>
                </c:pt>
                <c:pt idx="5848">
                  <c:v>28944</c:v>
                </c:pt>
                <c:pt idx="5849">
                  <c:v>340</c:v>
                </c:pt>
                <c:pt idx="5850">
                  <c:v>317</c:v>
                </c:pt>
                <c:pt idx="5851">
                  <c:v>345</c:v>
                </c:pt>
                <c:pt idx="5852">
                  <c:v>405</c:v>
                </c:pt>
                <c:pt idx="5853">
                  <c:v>326</c:v>
                </c:pt>
                <c:pt idx="5854">
                  <c:v>408</c:v>
                </c:pt>
                <c:pt idx="5855">
                  <c:v>450</c:v>
                </c:pt>
                <c:pt idx="5856">
                  <c:v>449</c:v>
                </c:pt>
                <c:pt idx="5857">
                  <c:v>444</c:v>
                </c:pt>
                <c:pt idx="5858">
                  <c:v>393</c:v>
                </c:pt>
                <c:pt idx="5859">
                  <c:v>362</c:v>
                </c:pt>
                <c:pt idx="5860">
                  <c:v>370</c:v>
                </c:pt>
                <c:pt idx="5861">
                  <c:v>481</c:v>
                </c:pt>
                <c:pt idx="5862">
                  <c:v>622</c:v>
                </c:pt>
                <c:pt idx="5863">
                  <c:v>438</c:v>
                </c:pt>
                <c:pt idx="5864">
                  <c:v>363</c:v>
                </c:pt>
                <c:pt idx="5865">
                  <c:v>404</c:v>
                </c:pt>
                <c:pt idx="5866">
                  <c:v>357</c:v>
                </c:pt>
                <c:pt idx="5867">
                  <c:v>371</c:v>
                </c:pt>
                <c:pt idx="5868">
                  <c:v>652</c:v>
                </c:pt>
                <c:pt idx="5869">
                  <c:v>362</c:v>
                </c:pt>
                <c:pt idx="5870">
                  <c:v>552</c:v>
                </c:pt>
                <c:pt idx="5871">
                  <c:v>519</c:v>
                </c:pt>
                <c:pt idx="5872">
                  <c:v>351</c:v>
                </c:pt>
                <c:pt idx="5873">
                  <c:v>387</c:v>
                </c:pt>
                <c:pt idx="5874">
                  <c:v>339</c:v>
                </c:pt>
                <c:pt idx="5875">
                  <c:v>289</c:v>
                </c:pt>
                <c:pt idx="5876">
                  <c:v>504</c:v>
                </c:pt>
                <c:pt idx="5877">
                  <c:v>372</c:v>
                </c:pt>
                <c:pt idx="5878">
                  <c:v>392</c:v>
                </c:pt>
                <c:pt idx="5879">
                  <c:v>428</c:v>
                </c:pt>
                <c:pt idx="5880">
                  <c:v>366</c:v>
                </c:pt>
                <c:pt idx="5881">
                  <c:v>431</c:v>
                </c:pt>
                <c:pt idx="5882">
                  <c:v>417</c:v>
                </c:pt>
                <c:pt idx="5883">
                  <c:v>350</c:v>
                </c:pt>
                <c:pt idx="5884">
                  <c:v>425</c:v>
                </c:pt>
                <c:pt idx="5885">
                  <c:v>397</c:v>
                </c:pt>
                <c:pt idx="5886">
                  <c:v>371</c:v>
                </c:pt>
                <c:pt idx="5887">
                  <c:v>901</c:v>
                </c:pt>
                <c:pt idx="5888">
                  <c:v>410</c:v>
                </c:pt>
                <c:pt idx="5889">
                  <c:v>438</c:v>
                </c:pt>
                <c:pt idx="5890">
                  <c:v>10541</c:v>
                </c:pt>
                <c:pt idx="5891">
                  <c:v>708</c:v>
                </c:pt>
                <c:pt idx="5892">
                  <c:v>1575</c:v>
                </c:pt>
                <c:pt idx="5893">
                  <c:v>2609</c:v>
                </c:pt>
                <c:pt idx="5894">
                  <c:v>25870</c:v>
                </c:pt>
                <c:pt idx="5895">
                  <c:v>4464</c:v>
                </c:pt>
                <c:pt idx="5896">
                  <c:v>160818</c:v>
                </c:pt>
                <c:pt idx="5897">
                  <c:v>5497</c:v>
                </c:pt>
                <c:pt idx="5898">
                  <c:v>4149</c:v>
                </c:pt>
                <c:pt idx="5899">
                  <c:v>69205</c:v>
                </c:pt>
                <c:pt idx="5900">
                  <c:v>10267</c:v>
                </c:pt>
                <c:pt idx="5901">
                  <c:v>3447</c:v>
                </c:pt>
                <c:pt idx="5902">
                  <c:v>5417</c:v>
                </c:pt>
                <c:pt idx="5903">
                  <c:v>6508</c:v>
                </c:pt>
                <c:pt idx="5904">
                  <c:v>986</c:v>
                </c:pt>
                <c:pt idx="5905">
                  <c:v>55739</c:v>
                </c:pt>
                <c:pt idx="5906">
                  <c:v>22239</c:v>
                </c:pt>
                <c:pt idx="5907">
                  <c:v>7946</c:v>
                </c:pt>
                <c:pt idx="5908">
                  <c:v>64768</c:v>
                </c:pt>
                <c:pt idx="5909">
                  <c:v>1677</c:v>
                </c:pt>
                <c:pt idx="5910">
                  <c:v>8204</c:v>
                </c:pt>
                <c:pt idx="5911">
                  <c:v>11989</c:v>
                </c:pt>
                <c:pt idx="5912">
                  <c:v>13143</c:v>
                </c:pt>
                <c:pt idx="5913">
                  <c:v>2209</c:v>
                </c:pt>
                <c:pt idx="5914">
                  <c:v>5431</c:v>
                </c:pt>
                <c:pt idx="5915">
                  <c:v>33410</c:v>
                </c:pt>
                <c:pt idx="5916">
                  <c:v>625</c:v>
                </c:pt>
                <c:pt idx="5917">
                  <c:v>2675</c:v>
                </c:pt>
                <c:pt idx="5918">
                  <c:v>48977</c:v>
                </c:pt>
                <c:pt idx="5919">
                  <c:v>2725</c:v>
                </c:pt>
                <c:pt idx="5920">
                  <c:v>8453</c:v>
                </c:pt>
                <c:pt idx="5921">
                  <c:v>5848</c:v>
                </c:pt>
                <c:pt idx="5922">
                  <c:v>5276</c:v>
                </c:pt>
                <c:pt idx="5923">
                  <c:v>32162</c:v>
                </c:pt>
                <c:pt idx="5924">
                  <c:v>170140</c:v>
                </c:pt>
                <c:pt idx="5925">
                  <c:v>10183</c:v>
                </c:pt>
                <c:pt idx="5926">
                  <c:v>6711</c:v>
                </c:pt>
                <c:pt idx="5927">
                  <c:v>4146</c:v>
                </c:pt>
                <c:pt idx="5928">
                  <c:v>2472</c:v>
                </c:pt>
                <c:pt idx="5929">
                  <c:v>1675</c:v>
                </c:pt>
                <c:pt idx="5930">
                  <c:v>1666</c:v>
                </c:pt>
                <c:pt idx="5931">
                  <c:v>2078</c:v>
                </c:pt>
                <c:pt idx="5932">
                  <c:v>3145</c:v>
                </c:pt>
                <c:pt idx="5933">
                  <c:v>12585</c:v>
                </c:pt>
                <c:pt idx="5934">
                  <c:v>23048</c:v>
                </c:pt>
                <c:pt idx="5935">
                  <c:v>5292</c:v>
                </c:pt>
                <c:pt idx="5936">
                  <c:v>1103</c:v>
                </c:pt>
                <c:pt idx="5937">
                  <c:v>4399</c:v>
                </c:pt>
                <c:pt idx="5938">
                  <c:v>3787</c:v>
                </c:pt>
                <c:pt idx="5939">
                  <c:v>1944</c:v>
                </c:pt>
                <c:pt idx="5940">
                  <c:v>3893</c:v>
                </c:pt>
                <c:pt idx="5941">
                  <c:v>1592</c:v>
                </c:pt>
                <c:pt idx="5942">
                  <c:v>93992</c:v>
                </c:pt>
                <c:pt idx="5943">
                  <c:v>4644</c:v>
                </c:pt>
                <c:pt idx="5944">
                  <c:v>619</c:v>
                </c:pt>
                <c:pt idx="5945">
                  <c:v>4033</c:v>
                </c:pt>
                <c:pt idx="5946">
                  <c:v>3532</c:v>
                </c:pt>
                <c:pt idx="5947">
                  <c:v>1590</c:v>
                </c:pt>
                <c:pt idx="5948">
                  <c:v>7906</c:v>
                </c:pt>
                <c:pt idx="5949">
                  <c:v>1427</c:v>
                </c:pt>
                <c:pt idx="5950">
                  <c:v>1941</c:v>
                </c:pt>
                <c:pt idx="5951">
                  <c:v>1408</c:v>
                </c:pt>
                <c:pt idx="5952">
                  <c:v>298</c:v>
                </c:pt>
                <c:pt idx="5953">
                  <c:v>1048</c:v>
                </c:pt>
                <c:pt idx="5954">
                  <c:v>225</c:v>
                </c:pt>
                <c:pt idx="5955">
                  <c:v>627</c:v>
                </c:pt>
                <c:pt idx="5956">
                  <c:v>11097</c:v>
                </c:pt>
                <c:pt idx="5957">
                  <c:v>198547</c:v>
                </c:pt>
                <c:pt idx="5958">
                  <c:v>5939</c:v>
                </c:pt>
                <c:pt idx="5959">
                  <c:v>537</c:v>
                </c:pt>
                <c:pt idx="5960">
                  <c:v>2692</c:v>
                </c:pt>
                <c:pt idx="5961">
                  <c:v>545</c:v>
                </c:pt>
                <c:pt idx="5962">
                  <c:v>1958</c:v>
                </c:pt>
                <c:pt idx="5963">
                  <c:v>12099</c:v>
                </c:pt>
                <c:pt idx="5964">
                  <c:v>399</c:v>
                </c:pt>
                <c:pt idx="5965">
                  <c:v>4718</c:v>
                </c:pt>
                <c:pt idx="5966">
                  <c:v>67</c:v>
                </c:pt>
                <c:pt idx="5967">
                  <c:v>14419</c:v>
                </c:pt>
                <c:pt idx="5968">
                  <c:v>3160</c:v>
                </c:pt>
                <c:pt idx="5969">
                  <c:v>132</c:v>
                </c:pt>
                <c:pt idx="5970">
                  <c:v>202</c:v>
                </c:pt>
                <c:pt idx="5971">
                  <c:v>122</c:v>
                </c:pt>
                <c:pt idx="5972">
                  <c:v>161</c:v>
                </c:pt>
                <c:pt idx="5973">
                  <c:v>86</c:v>
                </c:pt>
                <c:pt idx="5974">
                  <c:v>270</c:v>
                </c:pt>
                <c:pt idx="5975">
                  <c:v>47</c:v>
                </c:pt>
                <c:pt idx="5976">
                  <c:v>488</c:v>
                </c:pt>
                <c:pt idx="5977">
                  <c:v>513</c:v>
                </c:pt>
                <c:pt idx="5978">
                  <c:v>1457</c:v>
                </c:pt>
                <c:pt idx="5979">
                  <c:v>1227</c:v>
                </c:pt>
                <c:pt idx="5980">
                  <c:v>435</c:v>
                </c:pt>
                <c:pt idx="5981">
                  <c:v>539</c:v>
                </c:pt>
                <c:pt idx="5982">
                  <c:v>971</c:v>
                </c:pt>
                <c:pt idx="5983">
                  <c:v>455</c:v>
                </c:pt>
                <c:pt idx="5984">
                  <c:v>207</c:v>
                </c:pt>
                <c:pt idx="5985">
                  <c:v>404</c:v>
                </c:pt>
                <c:pt idx="5986">
                  <c:v>1150</c:v>
                </c:pt>
                <c:pt idx="5987">
                  <c:v>279</c:v>
                </c:pt>
                <c:pt idx="5988">
                  <c:v>861</c:v>
                </c:pt>
                <c:pt idx="5989">
                  <c:v>493</c:v>
                </c:pt>
                <c:pt idx="5990">
                  <c:v>320</c:v>
                </c:pt>
                <c:pt idx="5991">
                  <c:v>604</c:v>
                </c:pt>
                <c:pt idx="5992">
                  <c:v>3891</c:v>
                </c:pt>
                <c:pt idx="5993">
                  <c:v>485</c:v>
                </c:pt>
                <c:pt idx="5994">
                  <c:v>413</c:v>
                </c:pt>
                <c:pt idx="5995">
                  <c:v>3685</c:v>
                </c:pt>
                <c:pt idx="5996">
                  <c:v>344</c:v>
                </c:pt>
                <c:pt idx="5997">
                  <c:v>275</c:v>
                </c:pt>
                <c:pt idx="5998">
                  <c:v>913</c:v>
                </c:pt>
                <c:pt idx="5999">
                  <c:v>602</c:v>
                </c:pt>
                <c:pt idx="6000">
                  <c:v>1707</c:v>
                </c:pt>
                <c:pt idx="6001">
                  <c:v>397</c:v>
                </c:pt>
                <c:pt idx="6002">
                  <c:v>355</c:v>
                </c:pt>
                <c:pt idx="6003">
                  <c:v>270</c:v>
                </c:pt>
                <c:pt idx="6004">
                  <c:v>250</c:v>
                </c:pt>
                <c:pt idx="6005">
                  <c:v>195</c:v>
                </c:pt>
                <c:pt idx="6006">
                  <c:v>316</c:v>
                </c:pt>
                <c:pt idx="6007">
                  <c:v>311</c:v>
                </c:pt>
                <c:pt idx="6008">
                  <c:v>276</c:v>
                </c:pt>
                <c:pt idx="6009">
                  <c:v>847</c:v>
                </c:pt>
                <c:pt idx="6010">
                  <c:v>938</c:v>
                </c:pt>
                <c:pt idx="6011">
                  <c:v>373</c:v>
                </c:pt>
                <c:pt idx="6012">
                  <c:v>341</c:v>
                </c:pt>
                <c:pt idx="6013">
                  <c:v>553</c:v>
                </c:pt>
                <c:pt idx="6014">
                  <c:v>384</c:v>
                </c:pt>
                <c:pt idx="6015">
                  <c:v>446</c:v>
                </c:pt>
                <c:pt idx="6016">
                  <c:v>771</c:v>
                </c:pt>
                <c:pt idx="6017">
                  <c:v>954</c:v>
                </c:pt>
                <c:pt idx="6018">
                  <c:v>375</c:v>
                </c:pt>
                <c:pt idx="6019">
                  <c:v>675</c:v>
                </c:pt>
                <c:pt idx="6020">
                  <c:v>1449</c:v>
                </c:pt>
                <c:pt idx="6021">
                  <c:v>401</c:v>
                </c:pt>
                <c:pt idx="6022">
                  <c:v>335</c:v>
                </c:pt>
                <c:pt idx="6023">
                  <c:v>26177</c:v>
                </c:pt>
                <c:pt idx="6024">
                  <c:v>271</c:v>
                </c:pt>
                <c:pt idx="6025">
                  <c:v>0</c:v>
                </c:pt>
                <c:pt idx="6026">
                  <c:v>481</c:v>
                </c:pt>
                <c:pt idx="6027">
                  <c:v>380</c:v>
                </c:pt>
                <c:pt idx="6028">
                  <c:v>900</c:v>
                </c:pt>
                <c:pt idx="6029">
                  <c:v>1075</c:v>
                </c:pt>
                <c:pt idx="6030">
                  <c:v>471</c:v>
                </c:pt>
                <c:pt idx="6031">
                  <c:v>1343</c:v>
                </c:pt>
                <c:pt idx="6032">
                  <c:v>553</c:v>
                </c:pt>
                <c:pt idx="6033">
                  <c:v>1784</c:v>
                </c:pt>
                <c:pt idx="6034">
                  <c:v>1486</c:v>
                </c:pt>
                <c:pt idx="6035">
                  <c:v>3242</c:v>
                </c:pt>
                <c:pt idx="6036">
                  <c:v>8666</c:v>
                </c:pt>
                <c:pt idx="6037">
                  <c:v>0</c:v>
                </c:pt>
                <c:pt idx="6038">
                  <c:v>0</c:v>
                </c:pt>
                <c:pt idx="6039">
                  <c:v>1471</c:v>
                </c:pt>
                <c:pt idx="6040">
                  <c:v>1372</c:v>
                </c:pt>
                <c:pt idx="6041">
                  <c:v>319</c:v>
                </c:pt>
                <c:pt idx="6042">
                  <c:v>280</c:v>
                </c:pt>
                <c:pt idx="6043">
                  <c:v>484</c:v>
                </c:pt>
                <c:pt idx="6044">
                  <c:v>946</c:v>
                </c:pt>
                <c:pt idx="6045">
                  <c:v>1152</c:v>
                </c:pt>
                <c:pt idx="6046">
                  <c:v>1266</c:v>
                </c:pt>
                <c:pt idx="6047">
                  <c:v>2379</c:v>
                </c:pt>
                <c:pt idx="6048">
                  <c:v>899</c:v>
                </c:pt>
                <c:pt idx="6049">
                  <c:v>2759</c:v>
                </c:pt>
                <c:pt idx="6050">
                  <c:v>229</c:v>
                </c:pt>
                <c:pt idx="6051">
                  <c:v>4596</c:v>
                </c:pt>
                <c:pt idx="6052">
                  <c:v>712</c:v>
                </c:pt>
                <c:pt idx="6053">
                  <c:v>236</c:v>
                </c:pt>
                <c:pt idx="6054">
                  <c:v>400</c:v>
                </c:pt>
                <c:pt idx="6055">
                  <c:v>1041</c:v>
                </c:pt>
                <c:pt idx="6056">
                  <c:v>162</c:v>
                </c:pt>
                <c:pt idx="6057">
                  <c:v>1612</c:v>
                </c:pt>
                <c:pt idx="6058">
                  <c:v>833</c:v>
                </c:pt>
                <c:pt idx="6059">
                  <c:v>383</c:v>
                </c:pt>
                <c:pt idx="6060">
                  <c:v>519160</c:v>
                </c:pt>
                <c:pt idx="6061">
                  <c:v>3227</c:v>
                </c:pt>
                <c:pt idx="6062">
                  <c:v>36546</c:v>
                </c:pt>
                <c:pt idx="6063">
                  <c:v>1910</c:v>
                </c:pt>
                <c:pt idx="6064">
                  <c:v>41</c:v>
                </c:pt>
                <c:pt idx="6065">
                  <c:v>49</c:v>
                </c:pt>
                <c:pt idx="6066">
                  <c:v>35008</c:v>
                </c:pt>
                <c:pt idx="6067">
                  <c:v>13406</c:v>
                </c:pt>
                <c:pt idx="6068">
                  <c:v>1272</c:v>
                </c:pt>
                <c:pt idx="6069">
                  <c:v>1703</c:v>
                </c:pt>
                <c:pt idx="6070">
                  <c:v>4930</c:v>
                </c:pt>
                <c:pt idx="6071">
                  <c:v>3643</c:v>
                </c:pt>
                <c:pt idx="6072">
                  <c:v>4167</c:v>
                </c:pt>
                <c:pt idx="6073">
                  <c:v>2341</c:v>
                </c:pt>
                <c:pt idx="6074">
                  <c:v>41106</c:v>
                </c:pt>
                <c:pt idx="6075">
                  <c:v>1788</c:v>
                </c:pt>
                <c:pt idx="6076">
                  <c:v>1974</c:v>
                </c:pt>
                <c:pt idx="6077">
                  <c:v>2339</c:v>
                </c:pt>
                <c:pt idx="6078">
                  <c:v>33260</c:v>
                </c:pt>
                <c:pt idx="6079">
                  <c:v>338</c:v>
                </c:pt>
                <c:pt idx="6080">
                  <c:v>859</c:v>
                </c:pt>
                <c:pt idx="6081">
                  <c:v>25338</c:v>
                </c:pt>
                <c:pt idx="6082">
                  <c:v>12356</c:v>
                </c:pt>
                <c:pt idx="6083">
                  <c:v>4980</c:v>
                </c:pt>
                <c:pt idx="6084">
                  <c:v>2827</c:v>
                </c:pt>
                <c:pt idx="6085">
                  <c:v>2506</c:v>
                </c:pt>
                <c:pt idx="6086">
                  <c:v>1344</c:v>
                </c:pt>
                <c:pt idx="6087">
                  <c:v>8125</c:v>
                </c:pt>
                <c:pt idx="6088">
                  <c:v>6562</c:v>
                </c:pt>
                <c:pt idx="6089">
                  <c:v>4359</c:v>
                </c:pt>
                <c:pt idx="6090">
                  <c:v>804</c:v>
                </c:pt>
                <c:pt idx="6091">
                  <c:v>4655</c:v>
                </c:pt>
                <c:pt idx="6092">
                  <c:v>348</c:v>
                </c:pt>
                <c:pt idx="6093">
                  <c:v>3165</c:v>
                </c:pt>
                <c:pt idx="6094">
                  <c:v>4267</c:v>
                </c:pt>
                <c:pt idx="6095">
                  <c:v>3575</c:v>
                </c:pt>
                <c:pt idx="6096">
                  <c:v>2044</c:v>
                </c:pt>
                <c:pt idx="6097">
                  <c:v>3660</c:v>
                </c:pt>
                <c:pt idx="6098">
                  <c:v>2768</c:v>
                </c:pt>
                <c:pt idx="6099">
                  <c:v>1024</c:v>
                </c:pt>
                <c:pt idx="6100">
                  <c:v>197647</c:v>
                </c:pt>
                <c:pt idx="6101">
                  <c:v>10729</c:v>
                </c:pt>
                <c:pt idx="6102">
                  <c:v>2428</c:v>
                </c:pt>
                <c:pt idx="6103">
                  <c:v>3561</c:v>
                </c:pt>
                <c:pt idx="6104">
                  <c:v>4955</c:v>
                </c:pt>
                <c:pt idx="6105">
                  <c:v>13855</c:v>
                </c:pt>
                <c:pt idx="6106">
                  <c:v>3836</c:v>
                </c:pt>
                <c:pt idx="6107">
                  <c:v>3525</c:v>
                </c:pt>
                <c:pt idx="6108">
                  <c:v>1768</c:v>
                </c:pt>
                <c:pt idx="6109">
                  <c:v>6248</c:v>
                </c:pt>
                <c:pt idx="6110">
                  <c:v>15961</c:v>
                </c:pt>
                <c:pt idx="6111">
                  <c:v>2208</c:v>
                </c:pt>
                <c:pt idx="6112">
                  <c:v>6851</c:v>
                </c:pt>
                <c:pt idx="6113">
                  <c:v>10601</c:v>
                </c:pt>
                <c:pt idx="6114">
                  <c:v>3683</c:v>
                </c:pt>
                <c:pt idx="6115">
                  <c:v>12847</c:v>
                </c:pt>
                <c:pt idx="6116">
                  <c:v>19785</c:v>
                </c:pt>
                <c:pt idx="6117">
                  <c:v>1465</c:v>
                </c:pt>
                <c:pt idx="6118">
                  <c:v>966</c:v>
                </c:pt>
                <c:pt idx="6119">
                  <c:v>1899</c:v>
                </c:pt>
                <c:pt idx="6120">
                  <c:v>3328</c:v>
                </c:pt>
                <c:pt idx="6121">
                  <c:v>280539</c:v>
                </c:pt>
                <c:pt idx="6122">
                  <c:v>5011</c:v>
                </c:pt>
                <c:pt idx="6123">
                  <c:v>6767</c:v>
                </c:pt>
                <c:pt idx="6124">
                  <c:v>4683</c:v>
                </c:pt>
                <c:pt idx="6125">
                  <c:v>11850</c:v>
                </c:pt>
                <c:pt idx="6126">
                  <c:v>3777</c:v>
                </c:pt>
                <c:pt idx="6127">
                  <c:v>67849</c:v>
                </c:pt>
                <c:pt idx="6128">
                  <c:v>7968</c:v>
                </c:pt>
                <c:pt idx="6129">
                  <c:v>14064</c:v>
                </c:pt>
                <c:pt idx="6130">
                  <c:v>29898</c:v>
                </c:pt>
                <c:pt idx="6131">
                  <c:v>30540</c:v>
                </c:pt>
                <c:pt idx="6132">
                  <c:v>72741</c:v>
                </c:pt>
                <c:pt idx="6133">
                  <c:v>1023</c:v>
                </c:pt>
                <c:pt idx="6134">
                  <c:v>138281</c:v>
                </c:pt>
                <c:pt idx="6135">
                  <c:v>167</c:v>
                </c:pt>
                <c:pt idx="6136">
                  <c:v>712</c:v>
                </c:pt>
                <c:pt idx="6137">
                  <c:v>2853</c:v>
                </c:pt>
                <c:pt idx="6138">
                  <c:v>2128</c:v>
                </c:pt>
                <c:pt idx="6139">
                  <c:v>868</c:v>
                </c:pt>
                <c:pt idx="6140">
                  <c:v>11894</c:v>
                </c:pt>
                <c:pt idx="6141">
                  <c:v>1239</c:v>
                </c:pt>
                <c:pt idx="6142">
                  <c:v>2288</c:v>
                </c:pt>
                <c:pt idx="6143">
                  <c:v>11065</c:v>
                </c:pt>
                <c:pt idx="6144">
                  <c:v>39506</c:v>
                </c:pt>
                <c:pt idx="6145">
                  <c:v>41176</c:v>
                </c:pt>
                <c:pt idx="6146">
                  <c:v>5233</c:v>
                </c:pt>
                <c:pt idx="6147">
                  <c:v>14649</c:v>
                </c:pt>
                <c:pt idx="6148">
                  <c:v>25429</c:v>
                </c:pt>
                <c:pt idx="6149">
                  <c:v>19797</c:v>
                </c:pt>
                <c:pt idx="6150">
                  <c:v>48792</c:v>
                </c:pt>
                <c:pt idx="6151">
                  <c:v>72228</c:v>
                </c:pt>
                <c:pt idx="6152">
                  <c:v>5286</c:v>
                </c:pt>
                <c:pt idx="6153">
                  <c:v>0</c:v>
                </c:pt>
                <c:pt idx="6154">
                  <c:v>7850</c:v>
                </c:pt>
                <c:pt idx="6155">
                  <c:v>2138</c:v>
                </c:pt>
                <c:pt idx="6156">
                  <c:v>534</c:v>
                </c:pt>
                <c:pt idx="6157">
                  <c:v>334328</c:v>
                </c:pt>
                <c:pt idx="6158">
                  <c:v>108664</c:v>
                </c:pt>
                <c:pt idx="6159">
                  <c:v>16526</c:v>
                </c:pt>
                <c:pt idx="6160">
                  <c:v>14845</c:v>
                </c:pt>
                <c:pt idx="6161">
                  <c:v>1838</c:v>
                </c:pt>
                <c:pt idx="6162">
                  <c:v>1824</c:v>
                </c:pt>
                <c:pt idx="6163">
                  <c:v>22684</c:v>
                </c:pt>
                <c:pt idx="6164">
                  <c:v>112384</c:v>
                </c:pt>
                <c:pt idx="6165">
                  <c:v>15862</c:v>
                </c:pt>
                <c:pt idx="6166">
                  <c:v>2619</c:v>
                </c:pt>
                <c:pt idx="6167">
                  <c:v>5267</c:v>
                </c:pt>
                <c:pt idx="6168">
                  <c:v>1777</c:v>
                </c:pt>
                <c:pt idx="6169">
                  <c:v>780</c:v>
                </c:pt>
                <c:pt idx="6170">
                  <c:v>1223</c:v>
                </c:pt>
                <c:pt idx="6171">
                  <c:v>5350</c:v>
                </c:pt>
                <c:pt idx="6172">
                  <c:v>2960</c:v>
                </c:pt>
                <c:pt idx="6173">
                  <c:v>3200</c:v>
                </c:pt>
                <c:pt idx="6174">
                  <c:v>1778</c:v>
                </c:pt>
                <c:pt idx="6175">
                  <c:v>5668</c:v>
                </c:pt>
                <c:pt idx="6176">
                  <c:v>6019</c:v>
                </c:pt>
                <c:pt idx="6177">
                  <c:v>1508</c:v>
                </c:pt>
                <c:pt idx="6178">
                  <c:v>1825</c:v>
                </c:pt>
                <c:pt idx="6179">
                  <c:v>2379</c:v>
                </c:pt>
                <c:pt idx="6180">
                  <c:v>3054</c:v>
                </c:pt>
                <c:pt idx="6181">
                  <c:v>11499</c:v>
                </c:pt>
                <c:pt idx="6182">
                  <c:v>13781</c:v>
                </c:pt>
                <c:pt idx="6183">
                  <c:v>1242</c:v>
                </c:pt>
                <c:pt idx="6184">
                  <c:v>224</c:v>
                </c:pt>
                <c:pt idx="6185">
                  <c:v>510</c:v>
                </c:pt>
                <c:pt idx="6186">
                  <c:v>1495</c:v>
                </c:pt>
                <c:pt idx="6187">
                  <c:v>9432</c:v>
                </c:pt>
                <c:pt idx="6188">
                  <c:v>96991</c:v>
                </c:pt>
                <c:pt idx="6189">
                  <c:v>13154</c:v>
                </c:pt>
                <c:pt idx="6190">
                  <c:v>1132</c:v>
                </c:pt>
                <c:pt idx="6191">
                  <c:v>1914</c:v>
                </c:pt>
                <c:pt idx="6192">
                  <c:v>66765</c:v>
                </c:pt>
                <c:pt idx="6193">
                  <c:v>5726</c:v>
                </c:pt>
                <c:pt idx="6194">
                  <c:v>3599</c:v>
                </c:pt>
                <c:pt idx="6195">
                  <c:v>3506</c:v>
                </c:pt>
                <c:pt idx="6196">
                  <c:v>2907</c:v>
                </c:pt>
                <c:pt idx="6197">
                  <c:v>2687</c:v>
                </c:pt>
                <c:pt idx="6198">
                  <c:v>3094</c:v>
                </c:pt>
                <c:pt idx="6199">
                  <c:v>1502</c:v>
                </c:pt>
                <c:pt idx="6200">
                  <c:v>871</c:v>
                </c:pt>
                <c:pt idx="6201">
                  <c:v>1023</c:v>
                </c:pt>
                <c:pt idx="6202">
                  <c:v>1188</c:v>
                </c:pt>
                <c:pt idx="6203">
                  <c:v>1946</c:v>
                </c:pt>
                <c:pt idx="6204">
                  <c:v>6280</c:v>
                </c:pt>
                <c:pt idx="6205">
                  <c:v>2621</c:v>
                </c:pt>
                <c:pt idx="6206">
                  <c:v>466</c:v>
                </c:pt>
                <c:pt idx="6207">
                  <c:v>666</c:v>
                </c:pt>
                <c:pt idx="6208">
                  <c:v>839</c:v>
                </c:pt>
                <c:pt idx="6209">
                  <c:v>569</c:v>
                </c:pt>
                <c:pt idx="6210">
                  <c:v>627</c:v>
                </c:pt>
                <c:pt idx="6211">
                  <c:v>669</c:v>
                </c:pt>
                <c:pt idx="6212">
                  <c:v>624</c:v>
                </c:pt>
                <c:pt idx="6213">
                  <c:v>520</c:v>
                </c:pt>
                <c:pt idx="6214">
                  <c:v>581</c:v>
                </c:pt>
                <c:pt idx="6215">
                  <c:v>703</c:v>
                </c:pt>
                <c:pt idx="6216">
                  <c:v>562</c:v>
                </c:pt>
                <c:pt idx="6217">
                  <c:v>683</c:v>
                </c:pt>
                <c:pt idx="6218">
                  <c:v>768</c:v>
                </c:pt>
                <c:pt idx="6219">
                  <c:v>523</c:v>
                </c:pt>
                <c:pt idx="6220">
                  <c:v>661</c:v>
                </c:pt>
                <c:pt idx="6221">
                  <c:v>572</c:v>
                </c:pt>
                <c:pt idx="6222">
                  <c:v>625</c:v>
                </c:pt>
                <c:pt idx="6223">
                  <c:v>676</c:v>
                </c:pt>
                <c:pt idx="6224">
                  <c:v>785</c:v>
                </c:pt>
                <c:pt idx="6225">
                  <c:v>717</c:v>
                </c:pt>
                <c:pt idx="6226">
                  <c:v>666</c:v>
                </c:pt>
                <c:pt idx="6227">
                  <c:v>628</c:v>
                </c:pt>
                <c:pt idx="6228">
                  <c:v>599</c:v>
                </c:pt>
                <c:pt idx="6229">
                  <c:v>604</c:v>
                </c:pt>
                <c:pt idx="6230">
                  <c:v>717</c:v>
                </c:pt>
                <c:pt idx="6231">
                  <c:v>693</c:v>
                </c:pt>
                <c:pt idx="6232">
                  <c:v>731</c:v>
                </c:pt>
                <c:pt idx="6233">
                  <c:v>660</c:v>
                </c:pt>
                <c:pt idx="6234">
                  <c:v>811</c:v>
                </c:pt>
                <c:pt idx="6235">
                  <c:v>659</c:v>
                </c:pt>
                <c:pt idx="6236">
                  <c:v>755</c:v>
                </c:pt>
                <c:pt idx="6237">
                  <c:v>595</c:v>
                </c:pt>
                <c:pt idx="6238">
                  <c:v>520</c:v>
                </c:pt>
                <c:pt idx="6239">
                  <c:v>584</c:v>
                </c:pt>
                <c:pt idx="6240">
                  <c:v>575</c:v>
                </c:pt>
                <c:pt idx="6241">
                  <c:v>590</c:v>
                </c:pt>
                <c:pt idx="6242">
                  <c:v>712</c:v>
                </c:pt>
                <c:pt idx="6243">
                  <c:v>609</c:v>
                </c:pt>
                <c:pt idx="6244">
                  <c:v>522</c:v>
                </c:pt>
                <c:pt idx="6245">
                  <c:v>491</c:v>
                </c:pt>
                <c:pt idx="6246">
                  <c:v>538</c:v>
                </c:pt>
                <c:pt idx="6247">
                  <c:v>683</c:v>
                </c:pt>
                <c:pt idx="6248">
                  <c:v>374</c:v>
                </c:pt>
                <c:pt idx="6249">
                  <c:v>654</c:v>
                </c:pt>
                <c:pt idx="6250">
                  <c:v>457</c:v>
                </c:pt>
                <c:pt idx="6251">
                  <c:v>542</c:v>
                </c:pt>
                <c:pt idx="6252">
                  <c:v>657</c:v>
                </c:pt>
                <c:pt idx="6253">
                  <c:v>621</c:v>
                </c:pt>
                <c:pt idx="6254">
                  <c:v>582</c:v>
                </c:pt>
                <c:pt idx="6255">
                  <c:v>518</c:v>
                </c:pt>
                <c:pt idx="6256">
                  <c:v>513</c:v>
                </c:pt>
                <c:pt idx="6257">
                  <c:v>629</c:v>
                </c:pt>
                <c:pt idx="6258">
                  <c:v>679</c:v>
                </c:pt>
                <c:pt idx="6259">
                  <c:v>657</c:v>
                </c:pt>
                <c:pt idx="6260">
                  <c:v>548</c:v>
                </c:pt>
                <c:pt idx="6261">
                  <c:v>467</c:v>
                </c:pt>
                <c:pt idx="6262">
                  <c:v>600</c:v>
                </c:pt>
                <c:pt idx="6263">
                  <c:v>724</c:v>
                </c:pt>
                <c:pt idx="6264">
                  <c:v>765</c:v>
                </c:pt>
                <c:pt idx="6265">
                  <c:v>494</c:v>
                </c:pt>
                <c:pt idx="6266">
                  <c:v>541</c:v>
                </c:pt>
                <c:pt idx="6267">
                  <c:v>747</c:v>
                </c:pt>
                <c:pt idx="6268">
                  <c:v>757</c:v>
                </c:pt>
                <c:pt idx="6269">
                  <c:v>587</c:v>
                </c:pt>
                <c:pt idx="6270">
                  <c:v>645</c:v>
                </c:pt>
                <c:pt idx="6271">
                  <c:v>664</c:v>
                </c:pt>
                <c:pt idx="6272">
                  <c:v>582</c:v>
                </c:pt>
                <c:pt idx="6273">
                  <c:v>775</c:v>
                </c:pt>
                <c:pt idx="6274">
                  <c:v>708</c:v>
                </c:pt>
                <c:pt idx="6275">
                  <c:v>871</c:v>
                </c:pt>
                <c:pt idx="6276">
                  <c:v>890</c:v>
                </c:pt>
                <c:pt idx="6277">
                  <c:v>743</c:v>
                </c:pt>
                <c:pt idx="6278">
                  <c:v>800</c:v>
                </c:pt>
                <c:pt idx="6279">
                  <c:v>651</c:v>
                </c:pt>
                <c:pt idx="6280">
                  <c:v>949</c:v>
                </c:pt>
                <c:pt idx="6281">
                  <c:v>764</c:v>
                </c:pt>
                <c:pt idx="6282">
                  <c:v>791</c:v>
                </c:pt>
                <c:pt idx="6283">
                  <c:v>685</c:v>
                </c:pt>
                <c:pt idx="6284">
                  <c:v>671</c:v>
                </c:pt>
                <c:pt idx="6285">
                  <c:v>986</c:v>
                </c:pt>
                <c:pt idx="6286">
                  <c:v>813</c:v>
                </c:pt>
                <c:pt idx="6287">
                  <c:v>800</c:v>
                </c:pt>
                <c:pt idx="6288">
                  <c:v>931</c:v>
                </c:pt>
                <c:pt idx="6289">
                  <c:v>1074</c:v>
                </c:pt>
                <c:pt idx="6290">
                  <c:v>1030</c:v>
                </c:pt>
                <c:pt idx="6291">
                  <c:v>913</c:v>
                </c:pt>
                <c:pt idx="6292">
                  <c:v>970</c:v>
                </c:pt>
                <c:pt idx="6293">
                  <c:v>858</c:v>
                </c:pt>
                <c:pt idx="6294">
                  <c:v>921</c:v>
                </c:pt>
                <c:pt idx="6295">
                  <c:v>839</c:v>
                </c:pt>
                <c:pt idx="6296">
                  <c:v>858</c:v>
                </c:pt>
                <c:pt idx="6297">
                  <c:v>1125</c:v>
                </c:pt>
                <c:pt idx="6298">
                  <c:v>998</c:v>
                </c:pt>
                <c:pt idx="6299">
                  <c:v>1001</c:v>
                </c:pt>
                <c:pt idx="6300">
                  <c:v>843</c:v>
                </c:pt>
                <c:pt idx="6301">
                  <c:v>1927</c:v>
                </c:pt>
                <c:pt idx="6302">
                  <c:v>889</c:v>
                </c:pt>
                <c:pt idx="6303">
                  <c:v>19486</c:v>
                </c:pt>
                <c:pt idx="6304">
                  <c:v>4498</c:v>
                </c:pt>
                <c:pt idx="6305">
                  <c:v>3877</c:v>
                </c:pt>
                <c:pt idx="6306">
                  <c:v>4715</c:v>
                </c:pt>
                <c:pt idx="6307">
                  <c:v>1848</c:v>
                </c:pt>
                <c:pt idx="6308">
                  <c:v>286</c:v>
                </c:pt>
                <c:pt idx="6309">
                  <c:v>1300</c:v>
                </c:pt>
                <c:pt idx="6310">
                  <c:v>1673</c:v>
                </c:pt>
                <c:pt idx="6311">
                  <c:v>1703</c:v>
                </c:pt>
                <c:pt idx="6312">
                  <c:v>1513</c:v>
                </c:pt>
                <c:pt idx="6313">
                  <c:v>2834</c:v>
                </c:pt>
                <c:pt idx="6314">
                  <c:v>821</c:v>
                </c:pt>
                <c:pt idx="6315">
                  <c:v>2296</c:v>
                </c:pt>
                <c:pt idx="6316">
                  <c:v>1235</c:v>
                </c:pt>
                <c:pt idx="6317">
                  <c:v>5216</c:v>
                </c:pt>
                <c:pt idx="6318">
                  <c:v>3884</c:v>
                </c:pt>
                <c:pt idx="6319">
                  <c:v>944</c:v>
                </c:pt>
                <c:pt idx="6320">
                  <c:v>1169</c:v>
                </c:pt>
                <c:pt idx="6321">
                  <c:v>1426</c:v>
                </c:pt>
                <c:pt idx="6322">
                  <c:v>859</c:v>
                </c:pt>
                <c:pt idx="6323">
                  <c:v>955</c:v>
                </c:pt>
                <c:pt idx="6324">
                  <c:v>920</c:v>
                </c:pt>
                <c:pt idx="6325">
                  <c:v>1802</c:v>
                </c:pt>
                <c:pt idx="6326">
                  <c:v>1269</c:v>
                </c:pt>
                <c:pt idx="6327">
                  <c:v>1079</c:v>
                </c:pt>
                <c:pt idx="6328">
                  <c:v>1202</c:v>
                </c:pt>
                <c:pt idx="6329">
                  <c:v>2271</c:v>
                </c:pt>
                <c:pt idx="6330">
                  <c:v>1864</c:v>
                </c:pt>
                <c:pt idx="6331">
                  <c:v>2041</c:v>
                </c:pt>
                <c:pt idx="6332">
                  <c:v>2017</c:v>
                </c:pt>
                <c:pt idx="6333">
                  <c:v>813</c:v>
                </c:pt>
                <c:pt idx="6334">
                  <c:v>796</c:v>
                </c:pt>
                <c:pt idx="6335">
                  <c:v>2557</c:v>
                </c:pt>
                <c:pt idx="6336">
                  <c:v>4131</c:v>
                </c:pt>
                <c:pt idx="6337">
                  <c:v>3793</c:v>
                </c:pt>
                <c:pt idx="6338">
                  <c:v>4157</c:v>
                </c:pt>
                <c:pt idx="6339">
                  <c:v>3194</c:v>
                </c:pt>
                <c:pt idx="6340">
                  <c:v>4014</c:v>
                </c:pt>
                <c:pt idx="6341">
                  <c:v>1595</c:v>
                </c:pt>
                <c:pt idx="6342">
                  <c:v>480</c:v>
                </c:pt>
                <c:pt idx="6343">
                  <c:v>2276</c:v>
                </c:pt>
                <c:pt idx="6344">
                  <c:v>3051</c:v>
                </c:pt>
                <c:pt idx="6345">
                  <c:v>3586</c:v>
                </c:pt>
                <c:pt idx="6346">
                  <c:v>3127</c:v>
                </c:pt>
                <c:pt idx="6347">
                  <c:v>2352</c:v>
                </c:pt>
                <c:pt idx="6348">
                  <c:v>3683</c:v>
                </c:pt>
                <c:pt idx="6349">
                  <c:v>4938</c:v>
                </c:pt>
                <c:pt idx="6350">
                  <c:v>2370</c:v>
                </c:pt>
                <c:pt idx="6351">
                  <c:v>2824</c:v>
                </c:pt>
                <c:pt idx="6352">
                  <c:v>3911</c:v>
                </c:pt>
                <c:pt idx="6353">
                  <c:v>666</c:v>
                </c:pt>
                <c:pt idx="6354">
                  <c:v>475</c:v>
                </c:pt>
                <c:pt idx="6355">
                  <c:v>1287</c:v>
                </c:pt>
                <c:pt idx="6356">
                  <c:v>1214</c:v>
                </c:pt>
                <c:pt idx="6357">
                  <c:v>662</c:v>
                </c:pt>
                <c:pt idx="6358">
                  <c:v>1528</c:v>
                </c:pt>
                <c:pt idx="6359">
                  <c:v>1652</c:v>
                </c:pt>
                <c:pt idx="6360">
                  <c:v>2963</c:v>
                </c:pt>
                <c:pt idx="6361">
                  <c:v>1037</c:v>
                </c:pt>
                <c:pt idx="6362">
                  <c:v>560</c:v>
                </c:pt>
                <c:pt idx="6363">
                  <c:v>778</c:v>
                </c:pt>
                <c:pt idx="6364">
                  <c:v>421</c:v>
                </c:pt>
                <c:pt idx="6365">
                  <c:v>1411</c:v>
                </c:pt>
                <c:pt idx="6366">
                  <c:v>1751</c:v>
                </c:pt>
                <c:pt idx="6367">
                  <c:v>1960</c:v>
                </c:pt>
                <c:pt idx="6368">
                  <c:v>6790</c:v>
                </c:pt>
                <c:pt idx="6369">
                  <c:v>10713</c:v>
                </c:pt>
                <c:pt idx="6370">
                  <c:v>7717</c:v>
                </c:pt>
                <c:pt idx="6371">
                  <c:v>9637</c:v>
                </c:pt>
                <c:pt idx="6372">
                  <c:v>10487</c:v>
                </c:pt>
                <c:pt idx="6373">
                  <c:v>8925</c:v>
                </c:pt>
                <c:pt idx="6374">
                  <c:v>11851</c:v>
                </c:pt>
                <c:pt idx="6375">
                  <c:v>10407</c:v>
                </c:pt>
                <c:pt idx="6376">
                  <c:v>15183</c:v>
                </c:pt>
                <c:pt idx="6377">
                  <c:v>10826</c:v>
                </c:pt>
                <c:pt idx="6378">
                  <c:v>7014</c:v>
                </c:pt>
                <c:pt idx="6379">
                  <c:v>17903</c:v>
                </c:pt>
                <c:pt idx="6380">
                  <c:v>10041</c:v>
                </c:pt>
                <c:pt idx="6381">
                  <c:v>8320</c:v>
                </c:pt>
                <c:pt idx="6382">
                  <c:v>7854</c:v>
                </c:pt>
                <c:pt idx="6383">
                  <c:v>14324</c:v>
                </c:pt>
                <c:pt idx="6384">
                  <c:v>7495</c:v>
                </c:pt>
                <c:pt idx="6385">
                  <c:v>11278</c:v>
                </c:pt>
                <c:pt idx="6386">
                  <c:v>92</c:v>
                </c:pt>
                <c:pt idx="6387">
                  <c:v>469</c:v>
                </c:pt>
                <c:pt idx="6388">
                  <c:v>425</c:v>
                </c:pt>
                <c:pt idx="6389">
                  <c:v>761</c:v>
                </c:pt>
                <c:pt idx="6390">
                  <c:v>1353</c:v>
                </c:pt>
                <c:pt idx="6391">
                  <c:v>795</c:v>
                </c:pt>
                <c:pt idx="6392">
                  <c:v>846</c:v>
                </c:pt>
                <c:pt idx="6393">
                  <c:v>1437</c:v>
                </c:pt>
                <c:pt idx="6394">
                  <c:v>1063</c:v>
                </c:pt>
                <c:pt idx="6395">
                  <c:v>1584</c:v>
                </c:pt>
                <c:pt idx="6396">
                  <c:v>1864</c:v>
                </c:pt>
                <c:pt idx="6397">
                  <c:v>687</c:v>
                </c:pt>
                <c:pt idx="6398">
                  <c:v>976</c:v>
                </c:pt>
                <c:pt idx="6399">
                  <c:v>677</c:v>
                </c:pt>
                <c:pt idx="6400">
                  <c:v>802</c:v>
                </c:pt>
                <c:pt idx="6401">
                  <c:v>671</c:v>
                </c:pt>
                <c:pt idx="6402">
                  <c:v>786</c:v>
                </c:pt>
                <c:pt idx="6403">
                  <c:v>1967</c:v>
                </c:pt>
                <c:pt idx="6404">
                  <c:v>835</c:v>
                </c:pt>
                <c:pt idx="6405">
                  <c:v>1326</c:v>
                </c:pt>
                <c:pt idx="6406">
                  <c:v>1109</c:v>
                </c:pt>
                <c:pt idx="6407">
                  <c:v>1484</c:v>
                </c:pt>
                <c:pt idx="6408">
                  <c:v>1309</c:v>
                </c:pt>
                <c:pt idx="6409">
                  <c:v>1228</c:v>
                </c:pt>
                <c:pt idx="6410">
                  <c:v>1934</c:v>
                </c:pt>
                <c:pt idx="6411">
                  <c:v>1910</c:v>
                </c:pt>
                <c:pt idx="6412">
                  <c:v>1007</c:v>
                </c:pt>
                <c:pt idx="6413">
                  <c:v>1558</c:v>
                </c:pt>
                <c:pt idx="6414">
                  <c:v>1817</c:v>
                </c:pt>
                <c:pt idx="6415">
                  <c:v>1744</c:v>
                </c:pt>
                <c:pt idx="6416">
                  <c:v>988</c:v>
                </c:pt>
                <c:pt idx="6417">
                  <c:v>1083</c:v>
                </c:pt>
                <c:pt idx="6418">
                  <c:v>1237</c:v>
                </c:pt>
                <c:pt idx="6419">
                  <c:v>1258</c:v>
                </c:pt>
                <c:pt idx="6420">
                  <c:v>3727</c:v>
                </c:pt>
                <c:pt idx="6421">
                  <c:v>2758</c:v>
                </c:pt>
                <c:pt idx="6422">
                  <c:v>721</c:v>
                </c:pt>
                <c:pt idx="6423">
                  <c:v>1680</c:v>
                </c:pt>
                <c:pt idx="6424">
                  <c:v>2335</c:v>
                </c:pt>
                <c:pt idx="6425">
                  <c:v>1583</c:v>
                </c:pt>
                <c:pt idx="6426">
                  <c:v>1720</c:v>
                </c:pt>
                <c:pt idx="6427">
                  <c:v>2269</c:v>
                </c:pt>
                <c:pt idx="6428">
                  <c:v>483</c:v>
                </c:pt>
                <c:pt idx="6429">
                  <c:v>742</c:v>
                </c:pt>
                <c:pt idx="6430">
                  <c:v>4042</c:v>
                </c:pt>
                <c:pt idx="6431">
                  <c:v>1064</c:v>
                </c:pt>
                <c:pt idx="6432">
                  <c:v>4573</c:v>
                </c:pt>
                <c:pt idx="6433">
                  <c:v>3445</c:v>
                </c:pt>
                <c:pt idx="6434">
                  <c:v>3460</c:v>
                </c:pt>
                <c:pt idx="6435">
                  <c:v>2824</c:v>
                </c:pt>
                <c:pt idx="6436">
                  <c:v>1044</c:v>
                </c:pt>
                <c:pt idx="6437">
                  <c:v>1462</c:v>
                </c:pt>
                <c:pt idx="6438">
                  <c:v>3245</c:v>
                </c:pt>
                <c:pt idx="6439">
                  <c:v>1666</c:v>
                </c:pt>
                <c:pt idx="6440">
                  <c:v>1630</c:v>
                </c:pt>
                <c:pt idx="6441">
                  <c:v>1890</c:v>
                </c:pt>
                <c:pt idx="6442">
                  <c:v>883</c:v>
                </c:pt>
                <c:pt idx="6443">
                  <c:v>3544</c:v>
                </c:pt>
                <c:pt idx="6444">
                  <c:v>2493</c:v>
                </c:pt>
                <c:pt idx="6445">
                  <c:v>2576</c:v>
                </c:pt>
                <c:pt idx="6446">
                  <c:v>3900</c:v>
                </c:pt>
                <c:pt idx="6447">
                  <c:v>1728</c:v>
                </c:pt>
                <c:pt idx="6448">
                  <c:v>3694</c:v>
                </c:pt>
                <c:pt idx="6449">
                  <c:v>3091</c:v>
                </c:pt>
                <c:pt idx="6450">
                  <c:v>2287</c:v>
                </c:pt>
                <c:pt idx="6451">
                  <c:v>3719</c:v>
                </c:pt>
                <c:pt idx="6452">
                  <c:v>2696</c:v>
                </c:pt>
                <c:pt idx="6453">
                  <c:v>2028</c:v>
                </c:pt>
                <c:pt idx="6454">
                  <c:v>1305</c:v>
                </c:pt>
                <c:pt idx="6455">
                  <c:v>1308</c:v>
                </c:pt>
                <c:pt idx="6456">
                  <c:v>587</c:v>
                </c:pt>
                <c:pt idx="6457">
                  <c:v>1072</c:v>
                </c:pt>
                <c:pt idx="6458">
                  <c:v>1208</c:v>
                </c:pt>
                <c:pt idx="6459">
                  <c:v>921</c:v>
                </c:pt>
                <c:pt idx="6460">
                  <c:v>862</c:v>
                </c:pt>
                <c:pt idx="6461">
                  <c:v>1628</c:v>
                </c:pt>
                <c:pt idx="6462">
                  <c:v>1726</c:v>
                </c:pt>
                <c:pt idx="6463">
                  <c:v>1183</c:v>
                </c:pt>
                <c:pt idx="6464">
                  <c:v>292</c:v>
                </c:pt>
                <c:pt idx="6465">
                  <c:v>173</c:v>
                </c:pt>
                <c:pt idx="6466">
                  <c:v>267</c:v>
                </c:pt>
                <c:pt idx="6467">
                  <c:v>506</c:v>
                </c:pt>
                <c:pt idx="6468">
                  <c:v>685</c:v>
                </c:pt>
                <c:pt idx="6469">
                  <c:v>15597</c:v>
                </c:pt>
                <c:pt idx="6470">
                  <c:v>21804</c:v>
                </c:pt>
                <c:pt idx="6471">
                  <c:v>27422</c:v>
                </c:pt>
                <c:pt idx="6472">
                  <c:v>58264</c:v>
                </c:pt>
                <c:pt idx="6473">
                  <c:v>2528</c:v>
                </c:pt>
                <c:pt idx="6474">
                  <c:v>2034</c:v>
                </c:pt>
                <c:pt idx="6475">
                  <c:v>29035</c:v>
                </c:pt>
                <c:pt idx="6476">
                  <c:v>5363</c:v>
                </c:pt>
                <c:pt idx="6477">
                  <c:v>1784</c:v>
                </c:pt>
                <c:pt idx="6478">
                  <c:v>2356</c:v>
                </c:pt>
                <c:pt idx="6479">
                  <c:v>216</c:v>
                </c:pt>
                <c:pt idx="6480">
                  <c:v>4857</c:v>
                </c:pt>
                <c:pt idx="6481">
                  <c:v>22467</c:v>
                </c:pt>
                <c:pt idx="6482">
                  <c:v>651</c:v>
                </c:pt>
                <c:pt idx="6483">
                  <c:v>275924</c:v>
                </c:pt>
                <c:pt idx="6484">
                  <c:v>29675</c:v>
                </c:pt>
                <c:pt idx="6485">
                  <c:v>50415</c:v>
                </c:pt>
                <c:pt idx="6486">
                  <c:v>1715</c:v>
                </c:pt>
                <c:pt idx="6487">
                  <c:v>116</c:v>
                </c:pt>
                <c:pt idx="6488">
                  <c:v>3457</c:v>
                </c:pt>
                <c:pt idx="6489">
                  <c:v>36645</c:v>
                </c:pt>
                <c:pt idx="6490">
                  <c:v>37351</c:v>
                </c:pt>
                <c:pt idx="6491">
                  <c:v>46409</c:v>
                </c:pt>
                <c:pt idx="6492">
                  <c:v>3616</c:v>
                </c:pt>
                <c:pt idx="6493">
                  <c:v>9789</c:v>
                </c:pt>
                <c:pt idx="6494">
                  <c:v>38735</c:v>
                </c:pt>
                <c:pt idx="6495">
                  <c:v>34417</c:v>
                </c:pt>
                <c:pt idx="6496">
                  <c:v>11375</c:v>
                </c:pt>
                <c:pt idx="6497">
                  <c:v>34992</c:v>
                </c:pt>
                <c:pt idx="6498">
                  <c:v>95016</c:v>
                </c:pt>
                <c:pt idx="6499">
                  <c:v>1509</c:v>
                </c:pt>
                <c:pt idx="6500">
                  <c:v>892</c:v>
                </c:pt>
                <c:pt idx="6501">
                  <c:v>123</c:v>
                </c:pt>
                <c:pt idx="6502">
                  <c:v>5523</c:v>
                </c:pt>
                <c:pt idx="6503">
                  <c:v>5247</c:v>
                </c:pt>
                <c:pt idx="6504">
                  <c:v>4573</c:v>
                </c:pt>
                <c:pt idx="6505">
                  <c:v>3352</c:v>
                </c:pt>
                <c:pt idx="6506">
                  <c:v>516</c:v>
                </c:pt>
                <c:pt idx="6507">
                  <c:v>713</c:v>
                </c:pt>
                <c:pt idx="6508">
                  <c:v>83</c:v>
                </c:pt>
                <c:pt idx="6509">
                  <c:v>112</c:v>
                </c:pt>
                <c:pt idx="6510">
                  <c:v>457</c:v>
                </c:pt>
                <c:pt idx="6511">
                  <c:v>789</c:v>
                </c:pt>
                <c:pt idx="6512">
                  <c:v>438</c:v>
                </c:pt>
                <c:pt idx="6513">
                  <c:v>947</c:v>
                </c:pt>
                <c:pt idx="6514">
                  <c:v>652</c:v>
                </c:pt>
                <c:pt idx="6515">
                  <c:v>808</c:v>
                </c:pt>
                <c:pt idx="6516">
                  <c:v>556</c:v>
                </c:pt>
                <c:pt idx="6517">
                  <c:v>623</c:v>
                </c:pt>
                <c:pt idx="6518">
                  <c:v>543</c:v>
                </c:pt>
                <c:pt idx="6519">
                  <c:v>544</c:v>
                </c:pt>
                <c:pt idx="6520">
                  <c:v>1007</c:v>
                </c:pt>
                <c:pt idx="6521">
                  <c:v>360</c:v>
                </c:pt>
                <c:pt idx="6522">
                  <c:v>453</c:v>
                </c:pt>
                <c:pt idx="6523">
                  <c:v>580</c:v>
                </c:pt>
                <c:pt idx="6524">
                  <c:v>534</c:v>
                </c:pt>
                <c:pt idx="6525">
                  <c:v>527</c:v>
                </c:pt>
                <c:pt idx="6526">
                  <c:v>378</c:v>
                </c:pt>
                <c:pt idx="6527">
                  <c:v>357</c:v>
                </c:pt>
                <c:pt idx="6528">
                  <c:v>395</c:v>
                </c:pt>
                <c:pt idx="6529">
                  <c:v>294</c:v>
                </c:pt>
                <c:pt idx="6530">
                  <c:v>268</c:v>
                </c:pt>
                <c:pt idx="6531">
                  <c:v>288</c:v>
                </c:pt>
                <c:pt idx="6532">
                  <c:v>1230</c:v>
                </c:pt>
                <c:pt idx="6533">
                  <c:v>553</c:v>
                </c:pt>
                <c:pt idx="6534">
                  <c:v>743</c:v>
                </c:pt>
                <c:pt idx="6535">
                  <c:v>468</c:v>
                </c:pt>
                <c:pt idx="6536">
                  <c:v>320</c:v>
                </c:pt>
                <c:pt idx="6537">
                  <c:v>341</c:v>
                </c:pt>
                <c:pt idx="6538">
                  <c:v>180</c:v>
                </c:pt>
                <c:pt idx="6539">
                  <c:v>227</c:v>
                </c:pt>
                <c:pt idx="6540">
                  <c:v>339</c:v>
                </c:pt>
                <c:pt idx="6541">
                  <c:v>345</c:v>
                </c:pt>
                <c:pt idx="6542">
                  <c:v>263</c:v>
                </c:pt>
                <c:pt idx="6543">
                  <c:v>868</c:v>
                </c:pt>
                <c:pt idx="6544">
                  <c:v>171</c:v>
                </c:pt>
                <c:pt idx="6545">
                  <c:v>225</c:v>
                </c:pt>
                <c:pt idx="6546">
                  <c:v>415</c:v>
                </c:pt>
                <c:pt idx="6547">
                  <c:v>1117</c:v>
                </c:pt>
                <c:pt idx="6548">
                  <c:v>253</c:v>
                </c:pt>
                <c:pt idx="6549">
                  <c:v>271</c:v>
                </c:pt>
                <c:pt idx="6550">
                  <c:v>241</c:v>
                </c:pt>
                <c:pt idx="6551">
                  <c:v>109</c:v>
                </c:pt>
                <c:pt idx="6552">
                  <c:v>127</c:v>
                </c:pt>
                <c:pt idx="6553">
                  <c:v>125</c:v>
                </c:pt>
                <c:pt idx="6554">
                  <c:v>91</c:v>
                </c:pt>
                <c:pt idx="6555">
                  <c:v>192</c:v>
                </c:pt>
                <c:pt idx="6556">
                  <c:v>70</c:v>
                </c:pt>
                <c:pt idx="6557">
                  <c:v>102</c:v>
                </c:pt>
                <c:pt idx="6558">
                  <c:v>124</c:v>
                </c:pt>
                <c:pt idx="6559">
                  <c:v>147</c:v>
                </c:pt>
                <c:pt idx="6560">
                  <c:v>124</c:v>
                </c:pt>
                <c:pt idx="6561">
                  <c:v>124</c:v>
                </c:pt>
                <c:pt idx="6562">
                  <c:v>188</c:v>
                </c:pt>
                <c:pt idx="6563">
                  <c:v>141</c:v>
                </c:pt>
                <c:pt idx="6564">
                  <c:v>124</c:v>
                </c:pt>
                <c:pt idx="6565">
                  <c:v>144</c:v>
                </c:pt>
                <c:pt idx="6566">
                  <c:v>142</c:v>
                </c:pt>
                <c:pt idx="6567">
                  <c:v>96</c:v>
                </c:pt>
                <c:pt idx="6568">
                  <c:v>138</c:v>
                </c:pt>
                <c:pt idx="6569">
                  <c:v>159</c:v>
                </c:pt>
                <c:pt idx="6570">
                  <c:v>115</c:v>
                </c:pt>
                <c:pt idx="6571">
                  <c:v>119</c:v>
                </c:pt>
                <c:pt idx="6572">
                  <c:v>164</c:v>
                </c:pt>
                <c:pt idx="6573">
                  <c:v>95</c:v>
                </c:pt>
                <c:pt idx="6574">
                  <c:v>156</c:v>
                </c:pt>
                <c:pt idx="6575">
                  <c:v>182</c:v>
                </c:pt>
                <c:pt idx="6576">
                  <c:v>96</c:v>
                </c:pt>
                <c:pt idx="6577">
                  <c:v>158</c:v>
                </c:pt>
                <c:pt idx="6578">
                  <c:v>392</c:v>
                </c:pt>
                <c:pt idx="6579">
                  <c:v>201</c:v>
                </c:pt>
                <c:pt idx="6580">
                  <c:v>471</c:v>
                </c:pt>
                <c:pt idx="6581">
                  <c:v>152</c:v>
                </c:pt>
                <c:pt idx="6582">
                  <c:v>274</c:v>
                </c:pt>
                <c:pt idx="6583">
                  <c:v>264</c:v>
                </c:pt>
                <c:pt idx="6584">
                  <c:v>346</c:v>
                </c:pt>
                <c:pt idx="6585">
                  <c:v>351</c:v>
                </c:pt>
                <c:pt idx="6586">
                  <c:v>270</c:v>
                </c:pt>
                <c:pt idx="6587">
                  <c:v>450</c:v>
                </c:pt>
                <c:pt idx="6588">
                  <c:v>245</c:v>
                </c:pt>
                <c:pt idx="6589">
                  <c:v>355</c:v>
                </c:pt>
                <c:pt idx="6590">
                  <c:v>426</c:v>
                </c:pt>
                <c:pt idx="6591">
                  <c:v>242</c:v>
                </c:pt>
                <c:pt idx="6592">
                  <c:v>484</c:v>
                </c:pt>
                <c:pt idx="6593">
                  <c:v>328</c:v>
                </c:pt>
                <c:pt idx="6594">
                  <c:v>313</c:v>
                </c:pt>
                <c:pt idx="6595">
                  <c:v>251</c:v>
                </c:pt>
                <c:pt idx="6596">
                  <c:v>214</c:v>
                </c:pt>
                <c:pt idx="6597">
                  <c:v>270</c:v>
                </c:pt>
                <c:pt idx="6598">
                  <c:v>185</c:v>
                </c:pt>
                <c:pt idx="6599">
                  <c:v>342</c:v>
                </c:pt>
                <c:pt idx="6600">
                  <c:v>608</c:v>
                </c:pt>
                <c:pt idx="6601">
                  <c:v>365</c:v>
                </c:pt>
                <c:pt idx="6602">
                  <c:v>698</c:v>
                </c:pt>
                <c:pt idx="6603">
                  <c:v>333</c:v>
                </c:pt>
                <c:pt idx="6604">
                  <c:v>447</c:v>
                </c:pt>
                <c:pt idx="6605">
                  <c:v>544</c:v>
                </c:pt>
                <c:pt idx="6606">
                  <c:v>999</c:v>
                </c:pt>
                <c:pt idx="6607">
                  <c:v>257</c:v>
                </c:pt>
                <c:pt idx="6608">
                  <c:v>229</c:v>
                </c:pt>
                <c:pt idx="6609">
                  <c:v>260</c:v>
                </c:pt>
                <c:pt idx="6610">
                  <c:v>335</c:v>
                </c:pt>
                <c:pt idx="6611">
                  <c:v>545</c:v>
                </c:pt>
                <c:pt idx="6612">
                  <c:v>432</c:v>
                </c:pt>
                <c:pt idx="6613">
                  <c:v>441</c:v>
                </c:pt>
                <c:pt idx="6614">
                  <c:v>883</c:v>
                </c:pt>
                <c:pt idx="6615">
                  <c:v>1394</c:v>
                </c:pt>
                <c:pt idx="6616">
                  <c:v>453</c:v>
                </c:pt>
                <c:pt idx="6617">
                  <c:v>667</c:v>
                </c:pt>
                <c:pt idx="6618">
                  <c:v>441</c:v>
                </c:pt>
                <c:pt idx="6619">
                  <c:v>562</c:v>
                </c:pt>
                <c:pt idx="6620">
                  <c:v>1108</c:v>
                </c:pt>
                <c:pt idx="6621">
                  <c:v>1009</c:v>
                </c:pt>
                <c:pt idx="6622">
                  <c:v>454</c:v>
                </c:pt>
                <c:pt idx="6623">
                  <c:v>298</c:v>
                </c:pt>
                <c:pt idx="6624">
                  <c:v>1301</c:v>
                </c:pt>
                <c:pt idx="6625">
                  <c:v>542</c:v>
                </c:pt>
                <c:pt idx="6626">
                  <c:v>371</c:v>
                </c:pt>
                <c:pt idx="6627">
                  <c:v>241</c:v>
                </c:pt>
                <c:pt idx="6628">
                  <c:v>336</c:v>
                </c:pt>
                <c:pt idx="6629">
                  <c:v>1171</c:v>
                </c:pt>
                <c:pt idx="6630">
                  <c:v>704</c:v>
                </c:pt>
                <c:pt idx="6631">
                  <c:v>1401</c:v>
                </c:pt>
                <c:pt idx="6632">
                  <c:v>620</c:v>
                </c:pt>
                <c:pt idx="6633">
                  <c:v>667</c:v>
                </c:pt>
                <c:pt idx="6634">
                  <c:v>725</c:v>
                </c:pt>
                <c:pt idx="6635">
                  <c:v>787</c:v>
                </c:pt>
                <c:pt idx="6636">
                  <c:v>136</c:v>
                </c:pt>
                <c:pt idx="6637">
                  <c:v>438</c:v>
                </c:pt>
                <c:pt idx="6638">
                  <c:v>1014</c:v>
                </c:pt>
                <c:pt idx="6639">
                  <c:v>1211</c:v>
                </c:pt>
                <c:pt idx="6640">
                  <c:v>964</c:v>
                </c:pt>
                <c:pt idx="6641">
                  <c:v>1103</c:v>
                </c:pt>
                <c:pt idx="6642">
                  <c:v>1248</c:v>
                </c:pt>
                <c:pt idx="6643">
                  <c:v>1342</c:v>
                </c:pt>
                <c:pt idx="6644">
                  <c:v>1267</c:v>
                </c:pt>
                <c:pt idx="6645">
                  <c:v>1283</c:v>
                </c:pt>
                <c:pt idx="6646">
                  <c:v>985</c:v>
                </c:pt>
                <c:pt idx="6647">
                  <c:v>1075</c:v>
                </c:pt>
                <c:pt idx="6648">
                  <c:v>975</c:v>
                </c:pt>
                <c:pt idx="6649">
                  <c:v>1498</c:v>
                </c:pt>
                <c:pt idx="6650">
                  <c:v>470</c:v>
                </c:pt>
                <c:pt idx="6651">
                  <c:v>1005</c:v>
                </c:pt>
                <c:pt idx="6652">
                  <c:v>1082</c:v>
                </c:pt>
                <c:pt idx="6653">
                  <c:v>809</c:v>
                </c:pt>
                <c:pt idx="6654">
                  <c:v>828</c:v>
                </c:pt>
                <c:pt idx="6655">
                  <c:v>991</c:v>
                </c:pt>
                <c:pt idx="6656">
                  <c:v>485</c:v>
                </c:pt>
                <c:pt idx="6657">
                  <c:v>669</c:v>
                </c:pt>
                <c:pt idx="6658">
                  <c:v>698</c:v>
                </c:pt>
                <c:pt idx="6659">
                  <c:v>926</c:v>
                </c:pt>
                <c:pt idx="6660">
                  <c:v>793</c:v>
                </c:pt>
                <c:pt idx="6661">
                  <c:v>692</c:v>
                </c:pt>
                <c:pt idx="6662">
                  <c:v>771</c:v>
                </c:pt>
                <c:pt idx="6663">
                  <c:v>553</c:v>
                </c:pt>
                <c:pt idx="6664">
                  <c:v>521</c:v>
                </c:pt>
                <c:pt idx="6665">
                  <c:v>546</c:v>
                </c:pt>
                <c:pt idx="6666">
                  <c:v>706</c:v>
                </c:pt>
                <c:pt idx="6667">
                  <c:v>1198</c:v>
                </c:pt>
                <c:pt idx="6668">
                  <c:v>1007</c:v>
                </c:pt>
                <c:pt idx="6669">
                  <c:v>204</c:v>
                </c:pt>
                <c:pt idx="6670">
                  <c:v>1802</c:v>
                </c:pt>
                <c:pt idx="6671">
                  <c:v>771</c:v>
                </c:pt>
                <c:pt idx="6672">
                  <c:v>324</c:v>
                </c:pt>
                <c:pt idx="6673">
                  <c:v>222</c:v>
                </c:pt>
                <c:pt idx="6674">
                  <c:v>2095</c:v>
                </c:pt>
                <c:pt idx="6675">
                  <c:v>568</c:v>
                </c:pt>
                <c:pt idx="6676">
                  <c:v>486</c:v>
                </c:pt>
                <c:pt idx="6677">
                  <c:v>160</c:v>
                </c:pt>
                <c:pt idx="6678">
                  <c:v>1071</c:v>
                </c:pt>
                <c:pt idx="6679">
                  <c:v>368</c:v>
                </c:pt>
                <c:pt idx="6680">
                  <c:v>8193</c:v>
                </c:pt>
                <c:pt idx="6681">
                  <c:v>2410</c:v>
                </c:pt>
                <c:pt idx="6682">
                  <c:v>3498</c:v>
                </c:pt>
                <c:pt idx="6683">
                  <c:v>67466</c:v>
                </c:pt>
                <c:pt idx="6684">
                  <c:v>4021</c:v>
                </c:pt>
                <c:pt idx="6685">
                  <c:v>14375</c:v>
                </c:pt>
                <c:pt idx="6686">
                  <c:v>36196</c:v>
                </c:pt>
                <c:pt idx="6687">
                  <c:v>778</c:v>
                </c:pt>
                <c:pt idx="6688">
                  <c:v>25966</c:v>
                </c:pt>
                <c:pt idx="6689">
                  <c:v>41</c:v>
                </c:pt>
                <c:pt idx="6690">
                  <c:v>91</c:v>
                </c:pt>
                <c:pt idx="6691">
                  <c:v>1925</c:v>
                </c:pt>
                <c:pt idx="6692">
                  <c:v>18542</c:v>
                </c:pt>
                <c:pt idx="6693">
                  <c:v>4610</c:v>
                </c:pt>
                <c:pt idx="6694">
                  <c:v>7360</c:v>
                </c:pt>
                <c:pt idx="6695">
                  <c:v>7139</c:v>
                </c:pt>
                <c:pt idx="6696">
                  <c:v>255</c:v>
                </c:pt>
                <c:pt idx="6697">
                  <c:v>7129</c:v>
                </c:pt>
                <c:pt idx="6698">
                  <c:v>7694</c:v>
                </c:pt>
                <c:pt idx="6699">
                  <c:v>7022</c:v>
                </c:pt>
                <c:pt idx="6700">
                  <c:v>3085</c:v>
                </c:pt>
                <c:pt idx="6701">
                  <c:v>1049</c:v>
                </c:pt>
                <c:pt idx="6702">
                  <c:v>7282</c:v>
                </c:pt>
                <c:pt idx="6703">
                  <c:v>3027</c:v>
                </c:pt>
                <c:pt idx="6704">
                  <c:v>12600</c:v>
                </c:pt>
                <c:pt idx="6705">
                  <c:v>19591</c:v>
                </c:pt>
                <c:pt idx="6706">
                  <c:v>14744</c:v>
                </c:pt>
                <c:pt idx="6707">
                  <c:v>52981</c:v>
                </c:pt>
                <c:pt idx="6708">
                  <c:v>13504</c:v>
                </c:pt>
                <c:pt idx="6709">
                  <c:v>1643</c:v>
                </c:pt>
                <c:pt idx="6710">
                  <c:v>1082</c:v>
                </c:pt>
                <c:pt idx="6711">
                  <c:v>2126</c:v>
                </c:pt>
                <c:pt idx="6712">
                  <c:v>879</c:v>
                </c:pt>
                <c:pt idx="6713">
                  <c:v>1193</c:v>
                </c:pt>
                <c:pt idx="6714">
                  <c:v>11427</c:v>
                </c:pt>
                <c:pt idx="6715">
                  <c:v>4042</c:v>
                </c:pt>
                <c:pt idx="6716">
                  <c:v>2468</c:v>
                </c:pt>
                <c:pt idx="6717">
                  <c:v>666</c:v>
                </c:pt>
                <c:pt idx="6718">
                  <c:v>2627</c:v>
                </c:pt>
                <c:pt idx="6719">
                  <c:v>947</c:v>
                </c:pt>
                <c:pt idx="6720">
                  <c:v>31452</c:v>
                </c:pt>
                <c:pt idx="6721">
                  <c:v>34399</c:v>
                </c:pt>
                <c:pt idx="6722">
                  <c:v>37102</c:v>
                </c:pt>
                <c:pt idx="6723">
                  <c:v>165298</c:v>
                </c:pt>
                <c:pt idx="6724">
                  <c:v>809</c:v>
                </c:pt>
                <c:pt idx="6725">
                  <c:v>15928</c:v>
                </c:pt>
                <c:pt idx="6726">
                  <c:v>58286</c:v>
                </c:pt>
                <c:pt idx="6727">
                  <c:v>1061</c:v>
                </c:pt>
                <c:pt idx="6728">
                  <c:v>976</c:v>
                </c:pt>
                <c:pt idx="6729">
                  <c:v>2561</c:v>
                </c:pt>
                <c:pt idx="6730">
                  <c:v>1270</c:v>
                </c:pt>
                <c:pt idx="6731">
                  <c:v>5873</c:v>
                </c:pt>
                <c:pt idx="6732">
                  <c:v>13908</c:v>
                </c:pt>
                <c:pt idx="6733">
                  <c:v>12534</c:v>
                </c:pt>
                <c:pt idx="6734">
                  <c:v>11393</c:v>
                </c:pt>
                <c:pt idx="6735">
                  <c:v>4433</c:v>
                </c:pt>
                <c:pt idx="6736">
                  <c:v>12802</c:v>
                </c:pt>
                <c:pt idx="6737">
                  <c:v>4599</c:v>
                </c:pt>
                <c:pt idx="6738">
                  <c:v>323</c:v>
                </c:pt>
                <c:pt idx="6739">
                  <c:v>102</c:v>
                </c:pt>
                <c:pt idx="6740">
                  <c:v>44920</c:v>
                </c:pt>
                <c:pt idx="6741">
                  <c:v>780</c:v>
                </c:pt>
                <c:pt idx="6742">
                  <c:v>26082</c:v>
                </c:pt>
                <c:pt idx="6743">
                  <c:v>4743</c:v>
                </c:pt>
                <c:pt idx="6744">
                  <c:v>74000</c:v>
                </c:pt>
                <c:pt idx="6745">
                  <c:v>8622</c:v>
                </c:pt>
                <c:pt idx="6746">
                  <c:v>9712</c:v>
                </c:pt>
                <c:pt idx="6747">
                  <c:v>11607</c:v>
                </c:pt>
                <c:pt idx="6748">
                  <c:v>40052</c:v>
                </c:pt>
                <c:pt idx="6749">
                  <c:v>16224</c:v>
                </c:pt>
                <c:pt idx="6750">
                  <c:v>3289</c:v>
                </c:pt>
                <c:pt idx="6751">
                  <c:v>82998</c:v>
                </c:pt>
                <c:pt idx="6752">
                  <c:v>11918</c:v>
                </c:pt>
                <c:pt idx="6753">
                  <c:v>5392</c:v>
                </c:pt>
                <c:pt idx="6754">
                  <c:v>122284</c:v>
                </c:pt>
                <c:pt idx="6755">
                  <c:v>4690</c:v>
                </c:pt>
                <c:pt idx="6756">
                  <c:v>33436</c:v>
                </c:pt>
                <c:pt idx="6757">
                  <c:v>124319</c:v>
                </c:pt>
                <c:pt idx="6758">
                  <c:v>39523</c:v>
                </c:pt>
                <c:pt idx="6759">
                  <c:v>39409</c:v>
                </c:pt>
                <c:pt idx="6760">
                  <c:v>3852</c:v>
                </c:pt>
                <c:pt idx="6761">
                  <c:v>14744</c:v>
                </c:pt>
                <c:pt idx="6762">
                  <c:v>11659</c:v>
                </c:pt>
                <c:pt idx="6763">
                  <c:v>1443</c:v>
                </c:pt>
                <c:pt idx="6764">
                  <c:v>202</c:v>
                </c:pt>
                <c:pt idx="6765">
                  <c:v>5969</c:v>
                </c:pt>
                <c:pt idx="6766">
                  <c:v>1314</c:v>
                </c:pt>
                <c:pt idx="6767">
                  <c:v>36539</c:v>
                </c:pt>
                <c:pt idx="6768">
                  <c:v>87</c:v>
                </c:pt>
                <c:pt idx="6769">
                  <c:v>255</c:v>
                </c:pt>
                <c:pt idx="6770">
                  <c:v>244</c:v>
                </c:pt>
                <c:pt idx="6771">
                  <c:v>16301</c:v>
                </c:pt>
                <c:pt idx="6772">
                  <c:v>11945</c:v>
                </c:pt>
                <c:pt idx="6773">
                  <c:v>661</c:v>
                </c:pt>
                <c:pt idx="6774">
                  <c:v>5823</c:v>
                </c:pt>
                <c:pt idx="6775">
                  <c:v>255</c:v>
                </c:pt>
                <c:pt idx="6776">
                  <c:v>4189</c:v>
                </c:pt>
                <c:pt idx="6777">
                  <c:v>2719</c:v>
                </c:pt>
                <c:pt idx="6778">
                  <c:v>899</c:v>
                </c:pt>
                <c:pt idx="6779">
                  <c:v>2039</c:v>
                </c:pt>
                <c:pt idx="6780">
                  <c:v>0</c:v>
                </c:pt>
                <c:pt idx="6781">
                  <c:v>72</c:v>
                </c:pt>
                <c:pt idx="6782">
                  <c:v>212</c:v>
                </c:pt>
                <c:pt idx="6783">
                  <c:v>261</c:v>
                </c:pt>
                <c:pt idx="6784">
                  <c:v>288</c:v>
                </c:pt>
                <c:pt idx="6785">
                  <c:v>89</c:v>
                </c:pt>
                <c:pt idx="6786">
                  <c:v>3594</c:v>
                </c:pt>
                <c:pt idx="6787">
                  <c:v>0</c:v>
                </c:pt>
                <c:pt idx="6788">
                  <c:v>0</c:v>
                </c:pt>
                <c:pt idx="6789">
                  <c:v>2403</c:v>
                </c:pt>
                <c:pt idx="6790">
                  <c:v>567</c:v>
                </c:pt>
                <c:pt idx="6791">
                  <c:v>226</c:v>
                </c:pt>
                <c:pt idx="6792">
                  <c:v>3015</c:v>
                </c:pt>
                <c:pt idx="6793">
                  <c:v>2349</c:v>
                </c:pt>
                <c:pt idx="6794">
                  <c:v>2847</c:v>
                </c:pt>
                <c:pt idx="6795">
                  <c:v>2706</c:v>
                </c:pt>
                <c:pt idx="6796">
                  <c:v>2212</c:v>
                </c:pt>
                <c:pt idx="6797">
                  <c:v>2011</c:v>
                </c:pt>
                <c:pt idx="6798">
                  <c:v>2547</c:v>
                </c:pt>
                <c:pt idx="6799">
                  <c:v>2251</c:v>
                </c:pt>
                <c:pt idx="6800">
                  <c:v>2669</c:v>
                </c:pt>
                <c:pt idx="6801">
                  <c:v>2685</c:v>
                </c:pt>
                <c:pt idx="6802">
                  <c:v>2535</c:v>
                </c:pt>
                <c:pt idx="6803">
                  <c:v>2726</c:v>
                </c:pt>
                <c:pt idx="6804">
                  <c:v>165883</c:v>
                </c:pt>
                <c:pt idx="6805">
                  <c:v>14278</c:v>
                </c:pt>
                <c:pt idx="6806">
                  <c:v>589</c:v>
                </c:pt>
                <c:pt idx="6807">
                  <c:v>0</c:v>
                </c:pt>
                <c:pt idx="6808">
                  <c:v>254</c:v>
                </c:pt>
                <c:pt idx="6809">
                  <c:v>3144</c:v>
                </c:pt>
                <c:pt idx="6810">
                  <c:v>67481</c:v>
                </c:pt>
                <c:pt idx="6811">
                  <c:v>4858</c:v>
                </c:pt>
                <c:pt idx="6812">
                  <c:v>882821</c:v>
                </c:pt>
                <c:pt idx="6813">
                  <c:v>722684</c:v>
                </c:pt>
                <c:pt idx="6814">
                  <c:v>530022</c:v>
                </c:pt>
                <c:pt idx="6815">
                  <c:v>217178</c:v>
                </c:pt>
                <c:pt idx="6816">
                  <c:v>9905</c:v>
                </c:pt>
                <c:pt idx="6817">
                  <c:v>858</c:v>
                </c:pt>
                <c:pt idx="6818">
                  <c:v>129</c:v>
                </c:pt>
                <c:pt idx="6819">
                  <c:v>2061</c:v>
                </c:pt>
                <c:pt idx="6820">
                  <c:v>1475</c:v>
                </c:pt>
                <c:pt idx="6821">
                  <c:v>2268</c:v>
                </c:pt>
                <c:pt idx="6822">
                  <c:v>1974</c:v>
                </c:pt>
                <c:pt idx="6823">
                  <c:v>57</c:v>
                </c:pt>
                <c:pt idx="6824">
                  <c:v>32122</c:v>
                </c:pt>
                <c:pt idx="6825">
                  <c:v>24379</c:v>
                </c:pt>
                <c:pt idx="6826">
                  <c:v>9640</c:v>
                </c:pt>
                <c:pt idx="6827">
                  <c:v>7961</c:v>
                </c:pt>
                <c:pt idx="6828">
                  <c:v>2624</c:v>
                </c:pt>
                <c:pt idx="6829">
                  <c:v>4645</c:v>
                </c:pt>
                <c:pt idx="6830">
                  <c:v>7513</c:v>
                </c:pt>
                <c:pt idx="6831">
                  <c:v>5574</c:v>
                </c:pt>
                <c:pt idx="6832">
                  <c:v>48</c:v>
                </c:pt>
                <c:pt idx="6833">
                  <c:v>8780</c:v>
                </c:pt>
                <c:pt idx="6834">
                  <c:v>11988</c:v>
                </c:pt>
                <c:pt idx="6835">
                  <c:v>327</c:v>
                </c:pt>
                <c:pt idx="6836">
                  <c:v>2821</c:v>
                </c:pt>
                <c:pt idx="6837">
                  <c:v>821</c:v>
                </c:pt>
                <c:pt idx="6838">
                  <c:v>138969</c:v>
                </c:pt>
                <c:pt idx="6839">
                  <c:v>10134</c:v>
                </c:pt>
                <c:pt idx="6840">
                  <c:v>49452</c:v>
                </c:pt>
                <c:pt idx="6841">
                  <c:v>0</c:v>
                </c:pt>
                <c:pt idx="6842">
                  <c:v>59305</c:v>
                </c:pt>
                <c:pt idx="6843">
                  <c:v>14487</c:v>
                </c:pt>
                <c:pt idx="6844">
                  <c:v>21370</c:v>
                </c:pt>
                <c:pt idx="6845">
                  <c:v>226771</c:v>
                </c:pt>
                <c:pt idx="6846">
                  <c:v>43498</c:v>
                </c:pt>
                <c:pt idx="6847">
                  <c:v>2121</c:v>
                </c:pt>
                <c:pt idx="6848">
                  <c:v>11193</c:v>
                </c:pt>
                <c:pt idx="6849">
                  <c:v>5881</c:v>
                </c:pt>
                <c:pt idx="6850">
                  <c:v>154</c:v>
                </c:pt>
                <c:pt idx="6851">
                  <c:v>159</c:v>
                </c:pt>
                <c:pt idx="6852">
                  <c:v>590</c:v>
                </c:pt>
                <c:pt idx="6853">
                  <c:v>14956</c:v>
                </c:pt>
                <c:pt idx="6854">
                  <c:v>35229</c:v>
                </c:pt>
                <c:pt idx="6855">
                  <c:v>3803</c:v>
                </c:pt>
                <c:pt idx="6856">
                  <c:v>3739</c:v>
                </c:pt>
                <c:pt idx="6857">
                  <c:v>7055</c:v>
                </c:pt>
                <c:pt idx="6858">
                  <c:v>17</c:v>
                </c:pt>
                <c:pt idx="6859">
                  <c:v>571</c:v>
                </c:pt>
                <c:pt idx="6860">
                  <c:v>11298</c:v>
                </c:pt>
                <c:pt idx="6861">
                  <c:v>8019</c:v>
                </c:pt>
                <c:pt idx="6862">
                  <c:v>428</c:v>
                </c:pt>
                <c:pt idx="6863">
                  <c:v>0</c:v>
                </c:pt>
                <c:pt idx="6864">
                  <c:v>1716</c:v>
                </c:pt>
                <c:pt idx="6865">
                  <c:v>7230</c:v>
                </c:pt>
                <c:pt idx="6866">
                  <c:v>2635</c:v>
                </c:pt>
                <c:pt idx="6867">
                  <c:v>5175</c:v>
                </c:pt>
                <c:pt idx="6868">
                  <c:v>41342</c:v>
                </c:pt>
                <c:pt idx="6869">
                  <c:v>36197</c:v>
                </c:pt>
                <c:pt idx="6870">
                  <c:v>6989</c:v>
                </c:pt>
                <c:pt idx="6871">
                  <c:v>16709</c:v>
                </c:pt>
                <c:pt idx="6872">
                  <c:v>3921</c:v>
                </c:pt>
                <c:pt idx="6873">
                  <c:v>8518</c:v>
                </c:pt>
                <c:pt idx="6874">
                  <c:v>386</c:v>
                </c:pt>
                <c:pt idx="6875">
                  <c:v>859</c:v>
                </c:pt>
                <c:pt idx="6876">
                  <c:v>2110</c:v>
                </c:pt>
                <c:pt idx="6877">
                  <c:v>2510</c:v>
                </c:pt>
                <c:pt idx="6878">
                  <c:v>3619</c:v>
                </c:pt>
                <c:pt idx="6879">
                  <c:v>2264</c:v>
                </c:pt>
                <c:pt idx="6880">
                  <c:v>2479</c:v>
                </c:pt>
                <c:pt idx="6881">
                  <c:v>2675</c:v>
                </c:pt>
                <c:pt idx="6882">
                  <c:v>1491</c:v>
                </c:pt>
                <c:pt idx="6883">
                  <c:v>2889</c:v>
                </c:pt>
                <c:pt idx="6884">
                  <c:v>2420</c:v>
                </c:pt>
                <c:pt idx="6885">
                  <c:v>2443</c:v>
                </c:pt>
                <c:pt idx="6886">
                  <c:v>2796</c:v>
                </c:pt>
                <c:pt idx="6887">
                  <c:v>2616</c:v>
                </c:pt>
                <c:pt idx="6888">
                  <c:v>2690</c:v>
                </c:pt>
                <c:pt idx="6889">
                  <c:v>2268</c:v>
                </c:pt>
                <c:pt idx="6890">
                  <c:v>2373</c:v>
                </c:pt>
                <c:pt idx="6891">
                  <c:v>1609</c:v>
                </c:pt>
                <c:pt idx="6892">
                  <c:v>1416</c:v>
                </c:pt>
                <c:pt idx="6893">
                  <c:v>979</c:v>
                </c:pt>
                <c:pt idx="6894">
                  <c:v>828</c:v>
                </c:pt>
                <c:pt idx="6895">
                  <c:v>772</c:v>
                </c:pt>
                <c:pt idx="6896">
                  <c:v>887</c:v>
                </c:pt>
                <c:pt idx="6897">
                  <c:v>1189</c:v>
                </c:pt>
                <c:pt idx="6898">
                  <c:v>1595</c:v>
                </c:pt>
                <c:pt idx="6899">
                  <c:v>1428</c:v>
                </c:pt>
                <c:pt idx="6900">
                  <c:v>687</c:v>
                </c:pt>
                <c:pt idx="6901">
                  <c:v>1675</c:v>
                </c:pt>
                <c:pt idx="6902">
                  <c:v>2039</c:v>
                </c:pt>
                <c:pt idx="6903">
                  <c:v>1834</c:v>
                </c:pt>
                <c:pt idx="6904">
                  <c:v>1558</c:v>
                </c:pt>
                <c:pt idx="6905">
                  <c:v>1307</c:v>
                </c:pt>
                <c:pt idx="6906">
                  <c:v>1271</c:v>
                </c:pt>
                <c:pt idx="6907">
                  <c:v>2409</c:v>
                </c:pt>
                <c:pt idx="6908">
                  <c:v>2292</c:v>
                </c:pt>
                <c:pt idx="6909">
                  <c:v>2363</c:v>
                </c:pt>
                <c:pt idx="6910">
                  <c:v>1612</c:v>
                </c:pt>
                <c:pt idx="6911">
                  <c:v>2417</c:v>
                </c:pt>
                <c:pt idx="6912">
                  <c:v>2315</c:v>
                </c:pt>
                <c:pt idx="6913">
                  <c:v>2275</c:v>
                </c:pt>
                <c:pt idx="6914">
                  <c:v>436</c:v>
                </c:pt>
                <c:pt idx="6915">
                  <c:v>1046</c:v>
                </c:pt>
                <c:pt idx="6916">
                  <c:v>594</c:v>
                </c:pt>
                <c:pt idx="6917">
                  <c:v>423</c:v>
                </c:pt>
                <c:pt idx="6918">
                  <c:v>410</c:v>
                </c:pt>
                <c:pt idx="6919">
                  <c:v>349</c:v>
                </c:pt>
                <c:pt idx="6920">
                  <c:v>782</c:v>
                </c:pt>
                <c:pt idx="6921">
                  <c:v>3792</c:v>
                </c:pt>
                <c:pt idx="6922">
                  <c:v>3359</c:v>
                </c:pt>
                <c:pt idx="6923">
                  <c:v>6286</c:v>
                </c:pt>
                <c:pt idx="6924">
                  <c:v>3614</c:v>
                </c:pt>
                <c:pt idx="6925">
                  <c:v>5504</c:v>
                </c:pt>
                <c:pt idx="6926">
                  <c:v>98</c:v>
                </c:pt>
                <c:pt idx="6927">
                  <c:v>433</c:v>
                </c:pt>
                <c:pt idx="6928">
                  <c:v>339</c:v>
                </c:pt>
                <c:pt idx="6929">
                  <c:v>1690</c:v>
                </c:pt>
                <c:pt idx="6930">
                  <c:v>1187</c:v>
                </c:pt>
                <c:pt idx="6931">
                  <c:v>0</c:v>
                </c:pt>
                <c:pt idx="6932">
                  <c:v>667</c:v>
                </c:pt>
                <c:pt idx="6933">
                  <c:v>193</c:v>
                </c:pt>
                <c:pt idx="6934">
                  <c:v>436</c:v>
                </c:pt>
                <c:pt idx="6935">
                  <c:v>2684</c:v>
                </c:pt>
                <c:pt idx="6936">
                  <c:v>3395</c:v>
                </c:pt>
                <c:pt idx="6937">
                  <c:v>234</c:v>
                </c:pt>
                <c:pt idx="6938">
                  <c:v>195</c:v>
                </c:pt>
                <c:pt idx="6939">
                  <c:v>191</c:v>
                </c:pt>
                <c:pt idx="6940">
                  <c:v>736</c:v>
                </c:pt>
                <c:pt idx="6941">
                  <c:v>13682</c:v>
                </c:pt>
                <c:pt idx="6942">
                  <c:v>35018</c:v>
                </c:pt>
                <c:pt idx="6943">
                  <c:v>9839</c:v>
                </c:pt>
                <c:pt idx="6944">
                  <c:v>358</c:v>
                </c:pt>
                <c:pt idx="6945">
                  <c:v>7199</c:v>
                </c:pt>
                <c:pt idx="6946">
                  <c:v>1274</c:v>
                </c:pt>
                <c:pt idx="6947">
                  <c:v>12250</c:v>
                </c:pt>
                <c:pt idx="6948">
                  <c:v>21918</c:v>
                </c:pt>
                <c:pt idx="6949">
                  <c:v>470</c:v>
                </c:pt>
                <c:pt idx="6950">
                  <c:v>23993</c:v>
                </c:pt>
                <c:pt idx="6951">
                  <c:v>752</c:v>
                </c:pt>
                <c:pt idx="6952">
                  <c:v>21770</c:v>
                </c:pt>
                <c:pt idx="6953">
                  <c:v>33</c:v>
                </c:pt>
                <c:pt idx="6954">
                  <c:v>1831</c:v>
                </c:pt>
                <c:pt idx="6955">
                  <c:v>4364</c:v>
                </c:pt>
                <c:pt idx="6956">
                  <c:v>5800</c:v>
                </c:pt>
                <c:pt idx="6957">
                  <c:v>4592</c:v>
                </c:pt>
                <c:pt idx="6958">
                  <c:v>2034</c:v>
                </c:pt>
                <c:pt idx="6959">
                  <c:v>4251</c:v>
                </c:pt>
                <c:pt idx="6960">
                  <c:v>5447</c:v>
                </c:pt>
                <c:pt idx="6961">
                  <c:v>5792</c:v>
                </c:pt>
                <c:pt idx="6962">
                  <c:v>2094</c:v>
                </c:pt>
                <c:pt idx="6963">
                  <c:v>6157</c:v>
                </c:pt>
                <c:pt idx="6964">
                  <c:v>2348</c:v>
                </c:pt>
                <c:pt idx="6965">
                  <c:v>4946</c:v>
                </c:pt>
                <c:pt idx="6966">
                  <c:v>4979</c:v>
                </c:pt>
                <c:pt idx="6967">
                  <c:v>5949</c:v>
                </c:pt>
                <c:pt idx="6968">
                  <c:v>4548</c:v>
                </c:pt>
                <c:pt idx="6969">
                  <c:v>4130</c:v>
                </c:pt>
                <c:pt idx="6970">
                  <c:v>3990</c:v>
                </c:pt>
                <c:pt idx="6971">
                  <c:v>0</c:v>
                </c:pt>
                <c:pt idx="6972">
                  <c:v>3091</c:v>
                </c:pt>
                <c:pt idx="6973">
                  <c:v>0</c:v>
                </c:pt>
                <c:pt idx="6974">
                  <c:v>5039</c:v>
                </c:pt>
                <c:pt idx="6975">
                  <c:v>2768</c:v>
                </c:pt>
                <c:pt idx="6976">
                  <c:v>5991</c:v>
                </c:pt>
                <c:pt idx="6977">
                  <c:v>2133</c:v>
                </c:pt>
                <c:pt idx="6978">
                  <c:v>732</c:v>
                </c:pt>
                <c:pt idx="6979">
                  <c:v>252</c:v>
                </c:pt>
                <c:pt idx="6980">
                  <c:v>7142</c:v>
                </c:pt>
                <c:pt idx="6981">
                  <c:v>248</c:v>
                </c:pt>
                <c:pt idx="6982">
                  <c:v>346</c:v>
                </c:pt>
                <c:pt idx="6983">
                  <c:v>4225</c:v>
                </c:pt>
                <c:pt idx="6984">
                  <c:v>2873</c:v>
                </c:pt>
                <c:pt idx="6985">
                  <c:v>7652</c:v>
                </c:pt>
                <c:pt idx="6986">
                  <c:v>2210</c:v>
                </c:pt>
                <c:pt idx="6987">
                  <c:v>306</c:v>
                </c:pt>
                <c:pt idx="6988">
                  <c:v>317</c:v>
                </c:pt>
                <c:pt idx="6989">
                  <c:v>319</c:v>
                </c:pt>
                <c:pt idx="6990">
                  <c:v>254</c:v>
                </c:pt>
                <c:pt idx="6991">
                  <c:v>249</c:v>
                </c:pt>
                <c:pt idx="6992">
                  <c:v>230</c:v>
                </c:pt>
                <c:pt idx="6993">
                  <c:v>364</c:v>
                </c:pt>
                <c:pt idx="6994">
                  <c:v>213</c:v>
                </c:pt>
                <c:pt idx="6995">
                  <c:v>381</c:v>
                </c:pt>
                <c:pt idx="6996">
                  <c:v>566</c:v>
                </c:pt>
                <c:pt idx="6997">
                  <c:v>194</c:v>
                </c:pt>
                <c:pt idx="6998">
                  <c:v>172</c:v>
                </c:pt>
                <c:pt idx="6999">
                  <c:v>193</c:v>
                </c:pt>
                <c:pt idx="7000">
                  <c:v>320</c:v>
                </c:pt>
                <c:pt idx="7001">
                  <c:v>1135</c:v>
                </c:pt>
                <c:pt idx="7002">
                  <c:v>1220</c:v>
                </c:pt>
                <c:pt idx="7003">
                  <c:v>3307</c:v>
                </c:pt>
                <c:pt idx="7004">
                  <c:v>21199</c:v>
                </c:pt>
                <c:pt idx="7005">
                  <c:v>335</c:v>
                </c:pt>
                <c:pt idx="7006">
                  <c:v>3568</c:v>
                </c:pt>
                <c:pt idx="7007">
                  <c:v>1116</c:v>
                </c:pt>
                <c:pt idx="7008">
                  <c:v>1502</c:v>
                </c:pt>
                <c:pt idx="7009">
                  <c:v>12432</c:v>
                </c:pt>
                <c:pt idx="7010">
                  <c:v>930</c:v>
                </c:pt>
                <c:pt idx="7011">
                  <c:v>11031</c:v>
                </c:pt>
                <c:pt idx="7012">
                  <c:v>2603</c:v>
                </c:pt>
                <c:pt idx="7013">
                  <c:v>1874</c:v>
                </c:pt>
                <c:pt idx="7014">
                  <c:v>1898</c:v>
                </c:pt>
                <c:pt idx="7015">
                  <c:v>5662</c:v>
                </c:pt>
                <c:pt idx="7016">
                  <c:v>2540</c:v>
                </c:pt>
                <c:pt idx="7017">
                  <c:v>227</c:v>
                </c:pt>
                <c:pt idx="7018">
                  <c:v>100</c:v>
                </c:pt>
                <c:pt idx="7019">
                  <c:v>126</c:v>
                </c:pt>
                <c:pt idx="7020">
                  <c:v>374</c:v>
                </c:pt>
                <c:pt idx="7021">
                  <c:v>7065</c:v>
                </c:pt>
                <c:pt idx="7022">
                  <c:v>253</c:v>
                </c:pt>
                <c:pt idx="7023">
                  <c:v>2410</c:v>
                </c:pt>
                <c:pt idx="7024">
                  <c:v>38784</c:v>
                </c:pt>
                <c:pt idx="7025">
                  <c:v>12120</c:v>
                </c:pt>
                <c:pt idx="7026">
                  <c:v>29007</c:v>
                </c:pt>
                <c:pt idx="7027">
                  <c:v>5429</c:v>
                </c:pt>
                <c:pt idx="7028">
                  <c:v>31658</c:v>
                </c:pt>
                <c:pt idx="7029">
                  <c:v>5234</c:v>
                </c:pt>
                <c:pt idx="7030">
                  <c:v>30435</c:v>
                </c:pt>
                <c:pt idx="7031">
                  <c:v>6947</c:v>
                </c:pt>
                <c:pt idx="7032">
                  <c:v>25656</c:v>
                </c:pt>
                <c:pt idx="7033">
                  <c:v>9631</c:v>
                </c:pt>
                <c:pt idx="7034">
                  <c:v>5789</c:v>
                </c:pt>
                <c:pt idx="7035">
                  <c:v>5651</c:v>
                </c:pt>
                <c:pt idx="7036">
                  <c:v>115515</c:v>
                </c:pt>
                <c:pt idx="7037">
                  <c:v>20923</c:v>
                </c:pt>
                <c:pt idx="7038">
                  <c:v>2652</c:v>
                </c:pt>
                <c:pt idx="7039">
                  <c:v>967</c:v>
                </c:pt>
                <c:pt idx="7040">
                  <c:v>74919</c:v>
                </c:pt>
                <c:pt idx="7041">
                  <c:v>9286</c:v>
                </c:pt>
                <c:pt idx="7042">
                  <c:v>3458</c:v>
                </c:pt>
                <c:pt idx="7043">
                  <c:v>172</c:v>
                </c:pt>
                <c:pt idx="7044">
                  <c:v>45293</c:v>
                </c:pt>
                <c:pt idx="7045">
                  <c:v>12290</c:v>
                </c:pt>
                <c:pt idx="7046">
                  <c:v>17060</c:v>
                </c:pt>
                <c:pt idx="7047">
                  <c:v>2898</c:v>
                </c:pt>
                <c:pt idx="7048">
                  <c:v>1638</c:v>
                </c:pt>
                <c:pt idx="7049">
                  <c:v>14517</c:v>
                </c:pt>
                <c:pt idx="7050">
                  <c:v>6560</c:v>
                </c:pt>
                <c:pt idx="7051">
                  <c:v>122</c:v>
                </c:pt>
                <c:pt idx="7052">
                  <c:v>112</c:v>
                </c:pt>
                <c:pt idx="7053">
                  <c:v>419</c:v>
                </c:pt>
                <c:pt idx="7054">
                  <c:v>1005</c:v>
                </c:pt>
                <c:pt idx="7055">
                  <c:v>920</c:v>
                </c:pt>
                <c:pt idx="7056">
                  <c:v>287</c:v>
                </c:pt>
                <c:pt idx="7057">
                  <c:v>581</c:v>
                </c:pt>
                <c:pt idx="7058">
                  <c:v>313</c:v>
                </c:pt>
                <c:pt idx="7059">
                  <c:v>224</c:v>
                </c:pt>
                <c:pt idx="7060">
                  <c:v>116</c:v>
                </c:pt>
                <c:pt idx="7061">
                  <c:v>181</c:v>
                </c:pt>
                <c:pt idx="7062">
                  <c:v>223</c:v>
                </c:pt>
                <c:pt idx="7063">
                  <c:v>164</c:v>
                </c:pt>
                <c:pt idx="7064">
                  <c:v>267</c:v>
                </c:pt>
                <c:pt idx="7065">
                  <c:v>1500</c:v>
                </c:pt>
                <c:pt idx="7066">
                  <c:v>4881</c:v>
                </c:pt>
                <c:pt idx="7067">
                  <c:v>1640</c:v>
                </c:pt>
                <c:pt idx="7068">
                  <c:v>1037</c:v>
                </c:pt>
                <c:pt idx="7069">
                  <c:v>7785</c:v>
                </c:pt>
                <c:pt idx="7070">
                  <c:v>3356</c:v>
                </c:pt>
                <c:pt idx="7071">
                  <c:v>2985</c:v>
                </c:pt>
                <c:pt idx="7072">
                  <c:v>2561</c:v>
                </c:pt>
                <c:pt idx="7073">
                  <c:v>2820</c:v>
                </c:pt>
                <c:pt idx="7074">
                  <c:v>1018</c:v>
                </c:pt>
                <c:pt idx="7075">
                  <c:v>1321</c:v>
                </c:pt>
                <c:pt idx="7076">
                  <c:v>892</c:v>
                </c:pt>
                <c:pt idx="7077">
                  <c:v>1171</c:v>
                </c:pt>
                <c:pt idx="7078">
                  <c:v>1687</c:v>
                </c:pt>
                <c:pt idx="7079">
                  <c:v>1268</c:v>
                </c:pt>
                <c:pt idx="7080">
                  <c:v>1238</c:v>
                </c:pt>
                <c:pt idx="7081">
                  <c:v>1257</c:v>
                </c:pt>
                <c:pt idx="7082">
                  <c:v>967</c:v>
                </c:pt>
                <c:pt idx="7083">
                  <c:v>1093</c:v>
                </c:pt>
                <c:pt idx="7084">
                  <c:v>1126</c:v>
                </c:pt>
                <c:pt idx="7085">
                  <c:v>702</c:v>
                </c:pt>
                <c:pt idx="7086">
                  <c:v>470</c:v>
                </c:pt>
                <c:pt idx="7087">
                  <c:v>542</c:v>
                </c:pt>
                <c:pt idx="7088">
                  <c:v>865</c:v>
                </c:pt>
                <c:pt idx="7089">
                  <c:v>879</c:v>
                </c:pt>
                <c:pt idx="7090">
                  <c:v>576</c:v>
                </c:pt>
                <c:pt idx="7091">
                  <c:v>673</c:v>
                </c:pt>
                <c:pt idx="7092">
                  <c:v>538</c:v>
                </c:pt>
                <c:pt idx="7093">
                  <c:v>573</c:v>
                </c:pt>
                <c:pt idx="7094">
                  <c:v>483</c:v>
                </c:pt>
                <c:pt idx="7095">
                  <c:v>1079</c:v>
                </c:pt>
                <c:pt idx="7096">
                  <c:v>588</c:v>
                </c:pt>
                <c:pt idx="7097">
                  <c:v>549</c:v>
                </c:pt>
                <c:pt idx="7098">
                  <c:v>691</c:v>
                </c:pt>
                <c:pt idx="7099">
                  <c:v>852</c:v>
                </c:pt>
                <c:pt idx="7100">
                  <c:v>787</c:v>
                </c:pt>
                <c:pt idx="7101">
                  <c:v>1108</c:v>
                </c:pt>
                <c:pt idx="7102">
                  <c:v>631</c:v>
                </c:pt>
                <c:pt idx="7103">
                  <c:v>1149</c:v>
                </c:pt>
                <c:pt idx="7104">
                  <c:v>669</c:v>
                </c:pt>
                <c:pt idx="7105">
                  <c:v>1136</c:v>
                </c:pt>
                <c:pt idx="7106">
                  <c:v>1549</c:v>
                </c:pt>
                <c:pt idx="7107">
                  <c:v>874</c:v>
                </c:pt>
                <c:pt idx="7108">
                  <c:v>631</c:v>
                </c:pt>
                <c:pt idx="7109">
                  <c:v>770</c:v>
                </c:pt>
                <c:pt idx="7110">
                  <c:v>744</c:v>
                </c:pt>
                <c:pt idx="7111">
                  <c:v>758</c:v>
                </c:pt>
                <c:pt idx="7112">
                  <c:v>940</c:v>
                </c:pt>
                <c:pt idx="7113">
                  <c:v>694</c:v>
                </c:pt>
                <c:pt idx="7114">
                  <c:v>765</c:v>
                </c:pt>
                <c:pt idx="7115">
                  <c:v>790</c:v>
                </c:pt>
                <c:pt idx="7116">
                  <c:v>768</c:v>
                </c:pt>
                <c:pt idx="7117">
                  <c:v>975</c:v>
                </c:pt>
                <c:pt idx="7118">
                  <c:v>826</c:v>
                </c:pt>
                <c:pt idx="7119">
                  <c:v>923</c:v>
                </c:pt>
                <c:pt idx="7120">
                  <c:v>1515</c:v>
                </c:pt>
                <c:pt idx="7121">
                  <c:v>1156</c:v>
                </c:pt>
                <c:pt idx="7122">
                  <c:v>938</c:v>
                </c:pt>
                <c:pt idx="7123">
                  <c:v>685</c:v>
                </c:pt>
                <c:pt idx="7124">
                  <c:v>1041</c:v>
                </c:pt>
                <c:pt idx="7125">
                  <c:v>859</c:v>
                </c:pt>
                <c:pt idx="7126">
                  <c:v>1329</c:v>
                </c:pt>
                <c:pt idx="7127">
                  <c:v>998</c:v>
                </c:pt>
                <c:pt idx="7128">
                  <c:v>1402</c:v>
                </c:pt>
                <c:pt idx="7129">
                  <c:v>720</c:v>
                </c:pt>
                <c:pt idx="7130">
                  <c:v>1372</c:v>
                </c:pt>
                <c:pt idx="7131">
                  <c:v>788</c:v>
                </c:pt>
                <c:pt idx="7132">
                  <c:v>726</c:v>
                </c:pt>
                <c:pt idx="7133">
                  <c:v>1151</c:v>
                </c:pt>
                <c:pt idx="7134">
                  <c:v>807</c:v>
                </c:pt>
                <c:pt idx="7135">
                  <c:v>627</c:v>
                </c:pt>
                <c:pt idx="7136">
                  <c:v>471</c:v>
                </c:pt>
                <c:pt idx="7137">
                  <c:v>1437</c:v>
                </c:pt>
                <c:pt idx="7138">
                  <c:v>549</c:v>
                </c:pt>
                <c:pt idx="7139">
                  <c:v>606</c:v>
                </c:pt>
                <c:pt idx="7140">
                  <c:v>1167</c:v>
                </c:pt>
                <c:pt idx="7141">
                  <c:v>1045</c:v>
                </c:pt>
                <c:pt idx="7142">
                  <c:v>716</c:v>
                </c:pt>
                <c:pt idx="7143">
                  <c:v>1300</c:v>
                </c:pt>
                <c:pt idx="7144">
                  <c:v>969</c:v>
                </c:pt>
                <c:pt idx="7145">
                  <c:v>685</c:v>
                </c:pt>
                <c:pt idx="7146">
                  <c:v>1376</c:v>
                </c:pt>
                <c:pt idx="7147">
                  <c:v>779</c:v>
                </c:pt>
                <c:pt idx="7148">
                  <c:v>996</c:v>
                </c:pt>
                <c:pt idx="7149">
                  <c:v>1008</c:v>
                </c:pt>
                <c:pt idx="7150">
                  <c:v>1306</c:v>
                </c:pt>
                <c:pt idx="7151">
                  <c:v>6142</c:v>
                </c:pt>
                <c:pt idx="7152">
                  <c:v>1176</c:v>
                </c:pt>
                <c:pt idx="7153">
                  <c:v>1385</c:v>
                </c:pt>
                <c:pt idx="7154">
                  <c:v>16739</c:v>
                </c:pt>
                <c:pt idx="7155">
                  <c:v>4561</c:v>
                </c:pt>
                <c:pt idx="7156">
                  <c:v>11553</c:v>
                </c:pt>
                <c:pt idx="7157">
                  <c:v>264</c:v>
                </c:pt>
                <c:pt idx="7158">
                  <c:v>3662</c:v>
                </c:pt>
                <c:pt idx="7159">
                  <c:v>2859</c:v>
                </c:pt>
                <c:pt idx="7160">
                  <c:v>4225</c:v>
                </c:pt>
                <c:pt idx="7161">
                  <c:v>4132</c:v>
                </c:pt>
                <c:pt idx="7162">
                  <c:v>5771</c:v>
                </c:pt>
                <c:pt idx="7163">
                  <c:v>665</c:v>
                </c:pt>
                <c:pt idx="7164">
                  <c:v>1965</c:v>
                </c:pt>
                <c:pt idx="7165">
                  <c:v>52438</c:v>
                </c:pt>
                <c:pt idx="7166">
                  <c:v>150</c:v>
                </c:pt>
                <c:pt idx="7167">
                  <c:v>317334</c:v>
                </c:pt>
                <c:pt idx="7168">
                  <c:v>11211</c:v>
                </c:pt>
                <c:pt idx="7169">
                  <c:v>3104</c:v>
                </c:pt>
                <c:pt idx="7170">
                  <c:v>7849</c:v>
                </c:pt>
                <c:pt idx="7171">
                  <c:v>45406</c:v>
                </c:pt>
                <c:pt idx="7172">
                  <c:v>35333</c:v>
                </c:pt>
                <c:pt idx="7173">
                  <c:v>17142</c:v>
                </c:pt>
                <c:pt idx="7174">
                  <c:v>13370</c:v>
                </c:pt>
                <c:pt idx="7175">
                  <c:v>6237</c:v>
                </c:pt>
                <c:pt idx="7176">
                  <c:v>1807</c:v>
                </c:pt>
                <c:pt idx="7177">
                  <c:v>25232</c:v>
                </c:pt>
                <c:pt idx="7178">
                  <c:v>1039</c:v>
                </c:pt>
                <c:pt idx="7179">
                  <c:v>1039</c:v>
                </c:pt>
                <c:pt idx="7180">
                  <c:v>333</c:v>
                </c:pt>
                <c:pt idx="7181">
                  <c:v>141</c:v>
                </c:pt>
                <c:pt idx="7182">
                  <c:v>3885</c:v>
                </c:pt>
                <c:pt idx="7183">
                  <c:v>541</c:v>
                </c:pt>
                <c:pt idx="7184">
                  <c:v>10334</c:v>
                </c:pt>
                <c:pt idx="7185">
                  <c:v>11508</c:v>
                </c:pt>
                <c:pt idx="7186">
                  <c:v>0</c:v>
                </c:pt>
                <c:pt idx="7187">
                  <c:v>1168</c:v>
                </c:pt>
                <c:pt idx="7188">
                  <c:v>5636</c:v>
                </c:pt>
                <c:pt idx="7189">
                  <c:v>177110</c:v>
                </c:pt>
                <c:pt idx="7190">
                  <c:v>581</c:v>
                </c:pt>
                <c:pt idx="7191">
                  <c:v>483</c:v>
                </c:pt>
                <c:pt idx="7192">
                  <c:v>340</c:v>
                </c:pt>
                <c:pt idx="7193">
                  <c:v>561</c:v>
                </c:pt>
                <c:pt idx="7194">
                  <c:v>1352</c:v>
                </c:pt>
                <c:pt idx="7195">
                  <c:v>1647</c:v>
                </c:pt>
                <c:pt idx="7196">
                  <c:v>2130</c:v>
                </c:pt>
                <c:pt idx="7197">
                  <c:v>18094</c:v>
                </c:pt>
                <c:pt idx="7198">
                  <c:v>29158</c:v>
                </c:pt>
                <c:pt idx="7199">
                  <c:v>4835</c:v>
                </c:pt>
                <c:pt idx="7200">
                  <c:v>4002</c:v>
                </c:pt>
                <c:pt idx="7201">
                  <c:v>4510</c:v>
                </c:pt>
                <c:pt idx="7202">
                  <c:v>2845</c:v>
                </c:pt>
                <c:pt idx="7203">
                  <c:v>195559</c:v>
                </c:pt>
                <c:pt idx="7204">
                  <c:v>278609</c:v>
                </c:pt>
                <c:pt idx="7205">
                  <c:v>424200</c:v>
                </c:pt>
                <c:pt idx="7206">
                  <c:v>82915</c:v>
                </c:pt>
                <c:pt idx="7207">
                  <c:v>335916</c:v>
                </c:pt>
                <c:pt idx="7208">
                  <c:v>68201</c:v>
                </c:pt>
                <c:pt idx="7209">
                  <c:v>1494997</c:v>
                </c:pt>
                <c:pt idx="7210">
                  <c:v>52979</c:v>
                </c:pt>
                <c:pt idx="7211">
                  <c:v>51014</c:v>
                </c:pt>
                <c:pt idx="7212">
                  <c:v>43181</c:v>
                </c:pt>
                <c:pt idx="7213">
                  <c:v>2606663</c:v>
                </c:pt>
                <c:pt idx="7214">
                  <c:v>13950</c:v>
                </c:pt>
                <c:pt idx="7215">
                  <c:v>20809</c:v>
                </c:pt>
                <c:pt idx="7216">
                  <c:v>14765</c:v>
                </c:pt>
                <c:pt idx="7217">
                  <c:v>43112</c:v>
                </c:pt>
                <c:pt idx="7218">
                  <c:v>22760</c:v>
                </c:pt>
                <c:pt idx="7219">
                  <c:v>16322</c:v>
                </c:pt>
                <c:pt idx="7220">
                  <c:v>3423</c:v>
                </c:pt>
                <c:pt idx="7221">
                  <c:v>9007</c:v>
                </c:pt>
                <c:pt idx="7222">
                  <c:v>19605</c:v>
                </c:pt>
                <c:pt idx="7223">
                  <c:v>57674</c:v>
                </c:pt>
                <c:pt idx="7224">
                  <c:v>3273</c:v>
                </c:pt>
                <c:pt idx="7225">
                  <c:v>25952</c:v>
                </c:pt>
                <c:pt idx="7226">
                  <c:v>3705</c:v>
                </c:pt>
                <c:pt idx="7227">
                  <c:v>52417</c:v>
                </c:pt>
                <c:pt idx="7228">
                  <c:v>2237</c:v>
                </c:pt>
                <c:pt idx="7229">
                  <c:v>3716</c:v>
                </c:pt>
                <c:pt idx="7230">
                  <c:v>9037</c:v>
                </c:pt>
                <c:pt idx="7231">
                  <c:v>9527</c:v>
                </c:pt>
                <c:pt idx="7232">
                  <c:v>5080</c:v>
                </c:pt>
                <c:pt idx="7233">
                  <c:v>12487</c:v>
                </c:pt>
                <c:pt idx="7234">
                  <c:v>62174</c:v>
                </c:pt>
                <c:pt idx="7235">
                  <c:v>62885</c:v>
                </c:pt>
                <c:pt idx="7236">
                  <c:v>22203</c:v>
                </c:pt>
                <c:pt idx="7237">
                  <c:v>3998</c:v>
                </c:pt>
                <c:pt idx="7238">
                  <c:v>302</c:v>
                </c:pt>
                <c:pt idx="7239">
                  <c:v>6061</c:v>
                </c:pt>
                <c:pt idx="7240">
                  <c:v>5890</c:v>
                </c:pt>
                <c:pt idx="7241">
                  <c:v>3033</c:v>
                </c:pt>
                <c:pt idx="7242">
                  <c:v>998</c:v>
                </c:pt>
                <c:pt idx="7243">
                  <c:v>59459</c:v>
                </c:pt>
                <c:pt idx="7244">
                  <c:v>51280</c:v>
                </c:pt>
                <c:pt idx="7245">
                  <c:v>81</c:v>
                </c:pt>
                <c:pt idx="7246">
                  <c:v>190</c:v>
                </c:pt>
                <c:pt idx="7247">
                  <c:v>173</c:v>
                </c:pt>
                <c:pt idx="7248">
                  <c:v>57</c:v>
                </c:pt>
                <c:pt idx="7249">
                  <c:v>36</c:v>
                </c:pt>
                <c:pt idx="7250">
                  <c:v>185</c:v>
                </c:pt>
                <c:pt idx="7251">
                  <c:v>209</c:v>
                </c:pt>
                <c:pt idx="7252">
                  <c:v>94</c:v>
                </c:pt>
                <c:pt idx="7253">
                  <c:v>122</c:v>
                </c:pt>
                <c:pt idx="7254">
                  <c:v>278</c:v>
                </c:pt>
                <c:pt idx="7255">
                  <c:v>335</c:v>
                </c:pt>
                <c:pt idx="7256">
                  <c:v>171</c:v>
                </c:pt>
                <c:pt idx="7257">
                  <c:v>158</c:v>
                </c:pt>
                <c:pt idx="7258">
                  <c:v>6302</c:v>
                </c:pt>
                <c:pt idx="7259">
                  <c:v>5961</c:v>
                </c:pt>
                <c:pt idx="7260">
                  <c:v>10653</c:v>
                </c:pt>
                <c:pt idx="7261">
                  <c:v>495</c:v>
                </c:pt>
                <c:pt idx="7262">
                  <c:v>103728</c:v>
                </c:pt>
                <c:pt idx="7263">
                  <c:v>4288</c:v>
                </c:pt>
                <c:pt idx="7264">
                  <c:v>114359</c:v>
                </c:pt>
                <c:pt idx="7265">
                  <c:v>5146</c:v>
                </c:pt>
                <c:pt idx="7266">
                  <c:v>1093</c:v>
                </c:pt>
                <c:pt idx="7267">
                  <c:v>477</c:v>
                </c:pt>
                <c:pt idx="7268">
                  <c:v>516</c:v>
                </c:pt>
                <c:pt idx="7269">
                  <c:v>564</c:v>
                </c:pt>
                <c:pt idx="7270">
                  <c:v>425</c:v>
                </c:pt>
                <c:pt idx="7271">
                  <c:v>1607</c:v>
                </c:pt>
                <c:pt idx="7272">
                  <c:v>903</c:v>
                </c:pt>
                <c:pt idx="7273">
                  <c:v>934</c:v>
                </c:pt>
                <c:pt idx="7274">
                  <c:v>767</c:v>
                </c:pt>
                <c:pt idx="7275">
                  <c:v>5920</c:v>
                </c:pt>
                <c:pt idx="7276">
                  <c:v>3498</c:v>
                </c:pt>
                <c:pt idx="7277">
                  <c:v>3306</c:v>
                </c:pt>
                <c:pt idx="7278">
                  <c:v>40581</c:v>
                </c:pt>
                <c:pt idx="7279">
                  <c:v>421</c:v>
                </c:pt>
                <c:pt idx="7280">
                  <c:v>20420</c:v>
                </c:pt>
                <c:pt idx="7281">
                  <c:v>355</c:v>
                </c:pt>
                <c:pt idx="7282">
                  <c:v>248097</c:v>
                </c:pt>
                <c:pt idx="7283">
                  <c:v>7545</c:v>
                </c:pt>
                <c:pt idx="7284">
                  <c:v>13280</c:v>
                </c:pt>
                <c:pt idx="7285">
                  <c:v>5406</c:v>
                </c:pt>
                <c:pt idx="7286">
                  <c:v>5553</c:v>
                </c:pt>
                <c:pt idx="7287">
                  <c:v>1666</c:v>
                </c:pt>
                <c:pt idx="7288">
                  <c:v>414</c:v>
                </c:pt>
                <c:pt idx="7289">
                  <c:v>43833</c:v>
                </c:pt>
                <c:pt idx="7290">
                  <c:v>2122</c:v>
                </c:pt>
                <c:pt idx="7291">
                  <c:v>6339</c:v>
                </c:pt>
                <c:pt idx="7292">
                  <c:v>1760</c:v>
                </c:pt>
                <c:pt idx="7293">
                  <c:v>3001</c:v>
                </c:pt>
                <c:pt idx="7294">
                  <c:v>2224</c:v>
                </c:pt>
                <c:pt idx="7295">
                  <c:v>427</c:v>
                </c:pt>
                <c:pt idx="7296">
                  <c:v>483</c:v>
                </c:pt>
                <c:pt idx="7297">
                  <c:v>918</c:v>
                </c:pt>
                <c:pt idx="7298">
                  <c:v>120</c:v>
                </c:pt>
                <c:pt idx="7299">
                  <c:v>30089</c:v>
                </c:pt>
                <c:pt idx="7300">
                  <c:v>8396</c:v>
                </c:pt>
                <c:pt idx="7301">
                  <c:v>6861</c:v>
                </c:pt>
                <c:pt idx="7302">
                  <c:v>68752</c:v>
                </c:pt>
                <c:pt idx="7303">
                  <c:v>6086</c:v>
                </c:pt>
                <c:pt idx="7304">
                  <c:v>6899</c:v>
                </c:pt>
                <c:pt idx="7305">
                  <c:v>12767</c:v>
                </c:pt>
                <c:pt idx="7306">
                  <c:v>14271</c:v>
                </c:pt>
                <c:pt idx="7307">
                  <c:v>1792</c:v>
                </c:pt>
                <c:pt idx="7308">
                  <c:v>11956</c:v>
                </c:pt>
                <c:pt idx="7309">
                  <c:v>5953</c:v>
                </c:pt>
                <c:pt idx="7310">
                  <c:v>108473</c:v>
                </c:pt>
                <c:pt idx="7311">
                  <c:v>20946</c:v>
                </c:pt>
                <c:pt idx="7312">
                  <c:v>17184</c:v>
                </c:pt>
                <c:pt idx="7313">
                  <c:v>15631</c:v>
                </c:pt>
                <c:pt idx="7314">
                  <c:v>65531</c:v>
                </c:pt>
                <c:pt idx="7315">
                  <c:v>46835</c:v>
                </c:pt>
                <c:pt idx="7316">
                  <c:v>17613</c:v>
                </c:pt>
                <c:pt idx="7317">
                  <c:v>7045</c:v>
                </c:pt>
                <c:pt idx="7318">
                  <c:v>69628</c:v>
                </c:pt>
                <c:pt idx="7319">
                  <c:v>55477</c:v>
                </c:pt>
                <c:pt idx="7320">
                  <c:v>9121</c:v>
                </c:pt>
                <c:pt idx="7321">
                  <c:v>18539</c:v>
                </c:pt>
                <c:pt idx="7322">
                  <c:v>12046</c:v>
                </c:pt>
                <c:pt idx="7323">
                  <c:v>63846</c:v>
                </c:pt>
                <c:pt idx="7324">
                  <c:v>12647</c:v>
                </c:pt>
                <c:pt idx="7325">
                  <c:v>7723</c:v>
                </c:pt>
                <c:pt idx="7326">
                  <c:v>18073</c:v>
                </c:pt>
                <c:pt idx="7327">
                  <c:v>1272</c:v>
                </c:pt>
                <c:pt idx="7328">
                  <c:v>120289</c:v>
                </c:pt>
                <c:pt idx="7329">
                  <c:v>65291</c:v>
                </c:pt>
                <c:pt idx="7330">
                  <c:v>111346</c:v>
                </c:pt>
                <c:pt idx="7331">
                  <c:v>67663</c:v>
                </c:pt>
                <c:pt idx="7332">
                  <c:v>494</c:v>
                </c:pt>
                <c:pt idx="7333">
                  <c:v>0</c:v>
                </c:pt>
                <c:pt idx="7334">
                  <c:v>10921</c:v>
                </c:pt>
                <c:pt idx="7335">
                  <c:v>11253</c:v>
                </c:pt>
                <c:pt idx="7336">
                  <c:v>47370</c:v>
                </c:pt>
                <c:pt idx="7337">
                  <c:v>64030</c:v>
                </c:pt>
                <c:pt idx="7338">
                  <c:v>30247</c:v>
                </c:pt>
                <c:pt idx="7339">
                  <c:v>5746</c:v>
                </c:pt>
                <c:pt idx="7340">
                  <c:v>16499</c:v>
                </c:pt>
                <c:pt idx="7341">
                  <c:v>1882</c:v>
                </c:pt>
                <c:pt idx="7342">
                  <c:v>7667</c:v>
                </c:pt>
                <c:pt idx="7343">
                  <c:v>113068</c:v>
                </c:pt>
                <c:pt idx="7344">
                  <c:v>23677</c:v>
                </c:pt>
                <c:pt idx="7345">
                  <c:v>34412</c:v>
                </c:pt>
                <c:pt idx="7346">
                  <c:v>256350</c:v>
                </c:pt>
                <c:pt idx="7347">
                  <c:v>8791</c:v>
                </c:pt>
                <c:pt idx="7348">
                  <c:v>37571</c:v>
                </c:pt>
                <c:pt idx="7349">
                  <c:v>2740</c:v>
                </c:pt>
                <c:pt idx="7350">
                  <c:v>3339</c:v>
                </c:pt>
                <c:pt idx="7351">
                  <c:v>368</c:v>
                </c:pt>
                <c:pt idx="7352">
                  <c:v>0</c:v>
                </c:pt>
                <c:pt idx="7353">
                  <c:v>683</c:v>
                </c:pt>
                <c:pt idx="7354">
                  <c:v>4048</c:v>
                </c:pt>
                <c:pt idx="7355">
                  <c:v>1151</c:v>
                </c:pt>
                <c:pt idx="7356">
                  <c:v>852</c:v>
                </c:pt>
                <c:pt idx="7357">
                  <c:v>418</c:v>
                </c:pt>
                <c:pt idx="7358">
                  <c:v>0</c:v>
                </c:pt>
                <c:pt idx="7359">
                  <c:v>10699</c:v>
                </c:pt>
                <c:pt idx="7360">
                  <c:v>1129</c:v>
                </c:pt>
                <c:pt idx="7361">
                  <c:v>572</c:v>
                </c:pt>
                <c:pt idx="7362">
                  <c:v>77128</c:v>
                </c:pt>
                <c:pt idx="7363">
                  <c:v>199</c:v>
                </c:pt>
                <c:pt idx="7364">
                  <c:v>18307</c:v>
                </c:pt>
                <c:pt idx="7365">
                  <c:v>55149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219445</c:v>
                </c:pt>
                <c:pt idx="7380">
                  <c:v>162079</c:v>
                </c:pt>
                <c:pt idx="7381">
                  <c:v>1263</c:v>
                </c:pt>
                <c:pt idx="7382">
                  <c:v>1443</c:v>
                </c:pt>
                <c:pt idx="7383">
                  <c:v>503</c:v>
                </c:pt>
                <c:pt idx="7384">
                  <c:v>403</c:v>
                </c:pt>
                <c:pt idx="7385">
                  <c:v>0</c:v>
                </c:pt>
                <c:pt idx="7386">
                  <c:v>328</c:v>
                </c:pt>
                <c:pt idx="7387">
                  <c:v>2921</c:v>
                </c:pt>
                <c:pt idx="7388">
                  <c:v>478750</c:v>
                </c:pt>
                <c:pt idx="7389">
                  <c:v>28796</c:v>
                </c:pt>
                <c:pt idx="7390">
                  <c:v>6567</c:v>
                </c:pt>
                <c:pt idx="7391">
                  <c:v>25060</c:v>
                </c:pt>
                <c:pt idx="7392">
                  <c:v>11638</c:v>
                </c:pt>
                <c:pt idx="7393">
                  <c:v>672</c:v>
                </c:pt>
                <c:pt idx="7394">
                  <c:v>779</c:v>
                </c:pt>
                <c:pt idx="7395">
                  <c:v>757</c:v>
                </c:pt>
                <c:pt idx="7396">
                  <c:v>631</c:v>
                </c:pt>
                <c:pt idx="7397">
                  <c:v>1084</c:v>
                </c:pt>
                <c:pt idx="7398">
                  <c:v>1241</c:v>
                </c:pt>
                <c:pt idx="7399">
                  <c:v>1320</c:v>
                </c:pt>
                <c:pt idx="7400">
                  <c:v>1075</c:v>
                </c:pt>
                <c:pt idx="7401">
                  <c:v>1377</c:v>
                </c:pt>
                <c:pt idx="7402">
                  <c:v>1161</c:v>
                </c:pt>
                <c:pt idx="7403">
                  <c:v>1531</c:v>
                </c:pt>
                <c:pt idx="7404">
                  <c:v>1446</c:v>
                </c:pt>
                <c:pt idx="7405">
                  <c:v>1714</c:v>
                </c:pt>
                <c:pt idx="7406">
                  <c:v>1106</c:v>
                </c:pt>
                <c:pt idx="7407">
                  <c:v>596</c:v>
                </c:pt>
                <c:pt idx="7408">
                  <c:v>1321</c:v>
                </c:pt>
                <c:pt idx="7409">
                  <c:v>783</c:v>
                </c:pt>
                <c:pt idx="7410">
                  <c:v>783</c:v>
                </c:pt>
                <c:pt idx="7411">
                  <c:v>1050</c:v>
                </c:pt>
                <c:pt idx="7412">
                  <c:v>1055</c:v>
                </c:pt>
                <c:pt idx="7413">
                  <c:v>697</c:v>
                </c:pt>
                <c:pt idx="7414">
                  <c:v>927</c:v>
                </c:pt>
                <c:pt idx="7415">
                  <c:v>999</c:v>
                </c:pt>
                <c:pt idx="7416">
                  <c:v>702</c:v>
                </c:pt>
                <c:pt idx="7417">
                  <c:v>924</c:v>
                </c:pt>
                <c:pt idx="7418">
                  <c:v>995</c:v>
                </c:pt>
                <c:pt idx="7419">
                  <c:v>1688</c:v>
                </c:pt>
                <c:pt idx="7420">
                  <c:v>966</c:v>
                </c:pt>
                <c:pt idx="7421">
                  <c:v>224</c:v>
                </c:pt>
                <c:pt idx="7422">
                  <c:v>1110</c:v>
                </c:pt>
                <c:pt idx="7423">
                  <c:v>1360</c:v>
                </c:pt>
                <c:pt idx="7424">
                  <c:v>541</c:v>
                </c:pt>
                <c:pt idx="7425">
                  <c:v>583</c:v>
                </c:pt>
                <c:pt idx="7426">
                  <c:v>1395</c:v>
                </c:pt>
                <c:pt idx="7427">
                  <c:v>1098</c:v>
                </c:pt>
                <c:pt idx="7428">
                  <c:v>471</c:v>
                </c:pt>
                <c:pt idx="7429">
                  <c:v>1653</c:v>
                </c:pt>
                <c:pt idx="7430">
                  <c:v>93</c:v>
                </c:pt>
                <c:pt idx="7431">
                  <c:v>94</c:v>
                </c:pt>
                <c:pt idx="7432">
                  <c:v>377</c:v>
                </c:pt>
                <c:pt idx="7433">
                  <c:v>349</c:v>
                </c:pt>
                <c:pt idx="7434">
                  <c:v>3093</c:v>
                </c:pt>
                <c:pt idx="7435">
                  <c:v>462</c:v>
                </c:pt>
                <c:pt idx="7436">
                  <c:v>3966</c:v>
                </c:pt>
                <c:pt idx="7437">
                  <c:v>1654</c:v>
                </c:pt>
                <c:pt idx="7438">
                  <c:v>693</c:v>
                </c:pt>
                <c:pt idx="7439">
                  <c:v>5238</c:v>
                </c:pt>
                <c:pt idx="7440">
                  <c:v>2041</c:v>
                </c:pt>
                <c:pt idx="7441">
                  <c:v>441</c:v>
                </c:pt>
                <c:pt idx="7442">
                  <c:v>584</c:v>
                </c:pt>
                <c:pt idx="7443">
                  <c:v>20941</c:v>
                </c:pt>
                <c:pt idx="7444">
                  <c:v>0</c:v>
                </c:pt>
                <c:pt idx="7445">
                  <c:v>15990</c:v>
                </c:pt>
                <c:pt idx="7446">
                  <c:v>8014</c:v>
                </c:pt>
                <c:pt idx="7447">
                  <c:v>365</c:v>
                </c:pt>
                <c:pt idx="7448">
                  <c:v>8072</c:v>
                </c:pt>
                <c:pt idx="7449">
                  <c:v>56821</c:v>
                </c:pt>
                <c:pt idx="7450">
                  <c:v>8545</c:v>
                </c:pt>
                <c:pt idx="7451">
                  <c:v>12005</c:v>
                </c:pt>
                <c:pt idx="7452">
                  <c:v>450</c:v>
                </c:pt>
                <c:pt idx="7453">
                  <c:v>308</c:v>
                </c:pt>
                <c:pt idx="7454">
                  <c:v>1030</c:v>
                </c:pt>
                <c:pt idx="7455">
                  <c:v>844</c:v>
                </c:pt>
                <c:pt idx="7456">
                  <c:v>2513</c:v>
                </c:pt>
                <c:pt idx="7457">
                  <c:v>2528</c:v>
                </c:pt>
                <c:pt idx="7458">
                  <c:v>2727</c:v>
                </c:pt>
                <c:pt idx="7459">
                  <c:v>7974</c:v>
                </c:pt>
                <c:pt idx="7460">
                  <c:v>2655</c:v>
                </c:pt>
                <c:pt idx="7461">
                  <c:v>2665</c:v>
                </c:pt>
                <c:pt idx="7462">
                  <c:v>5728</c:v>
                </c:pt>
                <c:pt idx="7463">
                  <c:v>2560</c:v>
                </c:pt>
                <c:pt idx="7464">
                  <c:v>3256</c:v>
                </c:pt>
                <c:pt idx="7465">
                  <c:v>3935</c:v>
                </c:pt>
                <c:pt idx="7466">
                  <c:v>3634</c:v>
                </c:pt>
                <c:pt idx="7467">
                  <c:v>4286</c:v>
                </c:pt>
                <c:pt idx="7468">
                  <c:v>3503</c:v>
                </c:pt>
                <c:pt idx="7469">
                  <c:v>4489</c:v>
                </c:pt>
                <c:pt idx="7470">
                  <c:v>3415</c:v>
                </c:pt>
                <c:pt idx="7471">
                  <c:v>476</c:v>
                </c:pt>
                <c:pt idx="7472">
                  <c:v>1279</c:v>
                </c:pt>
                <c:pt idx="7473">
                  <c:v>4276</c:v>
                </c:pt>
                <c:pt idx="7474">
                  <c:v>2623</c:v>
                </c:pt>
                <c:pt idx="7475">
                  <c:v>793</c:v>
                </c:pt>
                <c:pt idx="7476">
                  <c:v>86</c:v>
                </c:pt>
                <c:pt idx="7477">
                  <c:v>54188</c:v>
                </c:pt>
                <c:pt idx="7478">
                  <c:v>2791</c:v>
                </c:pt>
                <c:pt idx="7479">
                  <c:v>5915</c:v>
                </c:pt>
                <c:pt idx="7480">
                  <c:v>148</c:v>
                </c:pt>
                <c:pt idx="7481">
                  <c:v>1342</c:v>
                </c:pt>
                <c:pt idx="7482">
                  <c:v>73525</c:v>
                </c:pt>
                <c:pt idx="7483">
                  <c:v>2464</c:v>
                </c:pt>
                <c:pt idx="7484">
                  <c:v>5829</c:v>
                </c:pt>
                <c:pt idx="7485">
                  <c:v>759</c:v>
                </c:pt>
                <c:pt idx="7486">
                  <c:v>7776</c:v>
                </c:pt>
                <c:pt idx="7487">
                  <c:v>1939</c:v>
                </c:pt>
                <c:pt idx="7488">
                  <c:v>27943</c:v>
                </c:pt>
                <c:pt idx="7489">
                  <c:v>11249</c:v>
                </c:pt>
                <c:pt idx="7490">
                  <c:v>10747</c:v>
                </c:pt>
                <c:pt idx="7491">
                  <c:v>27372</c:v>
                </c:pt>
                <c:pt idx="7492">
                  <c:v>6145</c:v>
                </c:pt>
                <c:pt idx="7493">
                  <c:v>20464</c:v>
                </c:pt>
                <c:pt idx="7494">
                  <c:v>3434</c:v>
                </c:pt>
                <c:pt idx="7495">
                  <c:v>1818</c:v>
                </c:pt>
                <c:pt idx="7496">
                  <c:v>67224</c:v>
                </c:pt>
                <c:pt idx="7497">
                  <c:v>117417</c:v>
                </c:pt>
                <c:pt idx="7498">
                  <c:v>96</c:v>
                </c:pt>
                <c:pt idx="7499">
                  <c:v>765</c:v>
                </c:pt>
                <c:pt idx="7500">
                  <c:v>1132</c:v>
                </c:pt>
                <c:pt idx="7501">
                  <c:v>535</c:v>
                </c:pt>
                <c:pt idx="7502">
                  <c:v>1028</c:v>
                </c:pt>
                <c:pt idx="7503">
                  <c:v>4202</c:v>
                </c:pt>
                <c:pt idx="7504">
                  <c:v>1882</c:v>
                </c:pt>
                <c:pt idx="7505">
                  <c:v>5742</c:v>
                </c:pt>
                <c:pt idx="7506">
                  <c:v>1144</c:v>
                </c:pt>
                <c:pt idx="7507">
                  <c:v>25018</c:v>
                </c:pt>
                <c:pt idx="7508">
                  <c:v>37731</c:v>
                </c:pt>
                <c:pt idx="7509">
                  <c:v>3162</c:v>
                </c:pt>
                <c:pt idx="7510">
                  <c:v>33418</c:v>
                </c:pt>
                <c:pt idx="7511">
                  <c:v>28553</c:v>
                </c:pt>
                <c:pt idx="7512">
                  <c:v>4446</c:v>
                </c:pt>
                <c:pt idx="7513">
                  <c:v>1877</c:v>
                </c:pt>
                <c:pt idx="7514">
                  <c:v>1084</c:v>
                </c:pt>
                <c:pt idx="7515">
                  <c:v>8956</c:v>
                </c:pt>
                <c:pt idx="7516">
                  <c:v>3600</c:v>
                </c:pt>
                <c:pt idx="7517">
                  <c:v>7281</c:v>
                </c:pt>
                <c:pt idx="7518">
                  <c:v>7880</c:v>
                </c:pt>
                <c:pt idx="7519">
                  <c:v>3567</c:v>
                </c:pt>
                <c:pt idx="7520">
                  <c:v>5460</c:v>
                </c:pt>
                <c:pt idx="7521">
                  <c:v>7510</c:v>
                </c:pt>
                <c:pt idx="7522">
                  <c:v>186</c:v>
                </c:pt>
                <c:pt idx="7523">
                  <c:v>148</c:v>
                </c:pt>
                <c:pt idx="7524">
                  <c:v>174</c:v>
                </c:pt>
                <c:pt idx="7525">
                  <c:v>177</c:v>
                </c:pt>
                <c:pt idx="7526">
                  <c:v>241</c:v>
                </c:pt>
                <c:pt idx="7527">
                  <c:v>141</c:v>
                </c:pt>
                <c:pt idx="7528">
                  <c:v>151</c:v>
                </c:pt>
                <c:pt idx="7529">
                  <c:v>222</c:v>
                </c:pt>
                <c:pt idx="7530">
                  <c:v>175</c:v>
                </c:pt>
                <c:pt idx="7531">
                  <c:v>178</c:v>
                </c:pt>
                <c:pt idx="7532">
                  <c:v>361</c:v>
                </c:pt>
                <c:pt idx="7533">
                  <c:v>162</c:v>
                </c:pt>
                <c:pt idx="7534">
                  <c:v>431</c:v>
                </c:pt>
                <c:pt idx="7535">
                  <c:v>147</c:v>
                </c:pt>
                <c:pt idx="7536">
                  <c:v>253</c:v>
                </c:pt>
                <c:pt idx="7537">
                  <c:v>365</c:v>
                </c:pt>
                <c:pt idx="7538">
                  <c:v>222</c:v>
                </c:pt>
                <c:pt idx="7539">
                  <c:v>225</c:v>
                </c:pt>
                <c:pt idx="7540">
                  <c:v>214</c:v>
                </c:pt>
                <c:pt idx="7541">
                  <c:v>160</c:v>
                </c:pt>
                <c:pt idx="7542">
                  <c:v>156</c:v>
                </c:pt>
                <c:pt idx="7543">
                  <c:v>239</c:v>
                </c:pt>
                <c:pt idx="7544">
                  <c:v>189</c:v>
                </c:pt>
                <c:pt idx="7545">
                  <c:v>188</c:v>
                </c:pt>
                <c:pt idx="7546">
                  <c:v>170</c:v>
                </c:pt>
                <c:pt idx="7547">
                  <c:v>184</c:v>
                </c:pt>
                <c:pt idx="7548">
                  <c:v>399</c:v>
                </c:pt>
                <c:pt idx="7549">
                  <c:v>592</c:v>
                </c:pt>
                <c:pt idx="7550">
                  <c:v>422</c:v>
                </c:pt>
                <c:pt idx="7551">
                  <c:v>272</c:v>
                </c:pt>
                <c:pt idx="7552">
                  <c:v>565</c:v>
                </c:pt>
                <c:pt idx="7553">
                  <c:v>480</c:v>
                </c:pt>
                <c:pt idx="7554">
                  <c:v>714</c:v>
                </c:pt>
                <c:pt idx="7555">
                  <c:v>696</c:v>
                </c:pt>
                <c:pt idx="7556">
                  <c:v>703</c:v>
                </c:pt>
                <c:pt idx="7557">
                  <c:v>1056</c:v>
                </c:pt>
                <c:pt idx="7558">
                  <c:v>518</c:v>
                </c:pt>
                <c:pt idx="7559">
                  <c:v>134</c:v>
                </c:pt>
                <c:pt idx="7560">
                  <c:v>199</c:v>
                </c:pt>
                <c:pt idx="7561">
                  <c:v>317</c:v>
                </c:pt>
                <c:pt idx="7562">
                  <c:v>605</c:v>
                </c:pt>
                <c:pt idx="7563">
                  <c:v>533</c:v>
                </c:pt>
                <c:pt idx="7564">
                  <c:v>518</c:v>
                </c:pt>
                <c:pt idx="7565">
                  <c:v>368</c:v>
                </c:pt>
                <c:pt idx="7566">
                  <c:v>718</c:v>
                </c:pt>
                <c:pt idx="7567">
                  <c:v>1055</c:v>
                </c:pt>
                <c:pt idx="7568">
                  <c:v>511</c:v>
                </c:pt>
                <c:pt idx="7569">
                  <c:v>461</c:v>
                </c:pt>
                <c:pt idx="7570">
                  <c:v>437</c:v>
                </c:pt>
                <c:pt idx="7571">
                  <c:v>317</c:v>
                </c:pt>
                <c:pt idx="7572">
                  <c:v>373</c:v>
                </c:pt>
                <c:pt idx="7573">
                  <c:v>587</c:v>
                </c:pt>
                <c:pt idx="7574">
                  <c:v>539</c:v>
                </c:pt>
                <c:pt idx="7575">
                  <c:v>315</c:v>
                </c:pt>
                <c:pt idx="7576">
                  <c:v>355</c:v>
                </c:pt>
                <c:pt idx="7577">
                  <c:v>664</c:v>
                </c:pt>
                <c:pt idx="7578">
                  <c:v>245</c:v>
                </c:pt>
                <c:pt idx="7579">
                  <c:v>175</c:v>
                </c:pt>
                <c:pt idx="7580">
                  <c:v>68</c:v>
                </c:pt>
                <c:pt idx="7581">
                  <c:v>169</c:v>
                </c:pt>
                <c:pt idx="7582">
                  <c:v>207</c:v>
                </c:pt>
                <c:pt idx="7583">
                  <c:v>136</c:v>
                </c:pt>
                <c:pt idx="7584">
                  <c:v>72</c:v>
                </c:pt>
                <c:pt idx="7585">
                  <c:v>60</c:v>
                </c:pt>
                <c:pt idx="7586">
                  <c:v>159</c:v>
                </c:pt>
                <c:pt idx="7587">
                  <c:v>91</c:v>
                </c:pt>
                <c:pt idx="7588">
                  <c:v>197</c:v>
                </c:pt>
                <c:pt idx="7589">
                  <c:v>227</c:v>
                </c:pt>
                <c:pt idx="7590">
                  <c:v>178</c:v>
                </c:pt>
                <c:pt idx="7591">
                  <c:v>189</c:v>
                </c:pt>
                <c:pt idx="7592">
                  <c:v>133</c:v>
                </c:pt>
                <c:pt idx="7593">
                  <c:v>226</c:v>
                </c:pt>
                <c:pt idx="7594">
                  <c:v>96</c:v>
                </c:pt>
                <c:pt idx="7595">
                  <c:v>139</c:v>
                </c:pt>
                <c:pt idx="7596">
                  <c:v>114</c:v>
                </c:pt>
                <c:pt idx="7597">
                  <c:v>286</c:v>
                </c:pt>
                <c:pt idx="7598">
                  <c:v>147</c:v>
                </c:pt>
                <c:pt idx="7599">
                  <c:v>134</c:v>
                </c:pt>
                <c:pt idx="7600">
                  <c:v>279</c:v>
                </c:pt>
                <c:pt idx="7601">
                  <c:v>399</c:v>
                </c:pt>
                <c:pt idx="7602">
                  <c:v>127</c:v>
                </c:pt>
                <c:pt idx="7603">
                  <c:v>233</c:v>
                </c:pt>
                <c:pt idx="7604">
                  <c:v>201</c:v>
                </c:pt>
                <c:pt idx="7605">
                  <c:v>240</c:v>
                </c:pt>
                <c:pt idx="7606">
                  <c:v>402</c:v>
                </c:pt>
                <c:pt idx="7607">
                  <c:v>289</c:v>
                </c:pt>
                <c:pt idx="7608">
                  <c:v>212</c:v>
                </c:pt>
                <c:pt idx="7609">
                  <c:v>147</c:v>
                </c:pt>
                <c:pt idx="7610">
                  <c:v>139</c:v>
                </c:pt>
                <c:pt idx="7611">
                  <c:v>118</c:v>
                </c:pt>
                <c:pt idx="7612">
                  <c:v>157</c:v>
                </c:pt>
                <c:pt idx="7613">
                  <c:v>122</c:v>
                </c:pt>
                <c:pt idx="7614">
                  <c:v>280</c:v>
                </c:pt>
                <c:pt idx="7615">
                  <c:v>557</c:v>
                </c:pt>
                <c:pt idx="7616">
                  <c:v>82</c:v>
                </c:pt>
                <c:pt idx="7617">
                  <c:v>172</c:v>
                </c:pt>
                <c:pt idx="7618">
                  <c:v>200</c:v>
                </c:pt>
                <c:pt idx="7619">
                  <c:v>293</c:v>
                </c:pt>
                <c:pt idx="7620">
                  <c:v>254</c:v>
                </c:pt>
                <c:pt idx="7621">
                  <c:v>205</c:v>
                </c:pt>
                <c:pt idx="7622">
                  <c:v>224</c:v>
                </c:pt>
                <c:pt idx="7623">
                  <c:v>102</c:v>
                </c:pt>
                <c:pt idx="7624">
                  <c:v>140</c:v>
                </c:pt>
                <c:pt idx="7625">
                  <c:v>150</c:v>
                </c:pt>
                <c:pt idx="7626">
                  <c:v>143</c:v>
                </c:pt>
                <c:pt idx="7627">
                  <c:v>179</c:v>
                </c:pt>
                <c:pt idx="7628">
                  <c:v>238</c:v>
                </c:pt>
                <c:pt idx="7629">
                  <c:v>327</c:v>
                </c:pt>
                <c:pt idx="7630">
                  <c:v>384</c:v>
                </c:pt>
                <c:pt idx="7631">
                  <c:v>330</c:v>
                </c:pt>
                <c:pt idx="7632">
                  <c:v>328</c:v>
                </c:pt>
                <c:pt idx="7633">
                  <c:v>282</c:v>
                </c:pt>
                <c:pt idx="7634">
                  <c:v>386</c:v>
                </c:pt>
                <c:pt idx="7635">
                  <c:v>375</c:v>
                </c:pt>
                <c:pt idx="7636">
                  <c:v>83089</c:v>
                </c:pt>
                <c:pt idx="7637">
                  <c:v>32599</c:v>
                </c:pt>
                <c:pt idx="7638">
                  <c:v>41378</c:v>
                </c:pt>
                <c:pt idx="7639">
                  <c:v>1142</c:v>
                </c:pt>
                <c:pt idx="7640">
                  <c:v>33173</c:v>
                </c:pt>
                <c:pt idx="7641">
                  <c:v>5236</c:v>
                </c:pt>
                <c:pt idx="7642">
                  <c:v>194</c:v>
                </c:pt>
                <c:pt idx="7643">
                  <c:v>2906</c:v>
                </c:pt>
                <c:pt idx="7644">
                  <c:v>5689</c:v>
                </c:pt>
                <c:pt idx="7645">
                  <c:v>15445</c:v>
                </c:pt>
                <c:pt idx="7646">
                  <c:v>1567</c:v>
                </c:pt>
                <c:pt idx="7647">
                  <c:v>8019</c:v>
                </c:pt>
                <c:pt idx="7648">
                  <c:v>207</c:v>
                </c:pt>
                <c:pt idx="7649">
                  <c:v>329</c:v>
                </c:pt>
                <c:pt idx="7650">
                  <c:v>22415</c:v>
                </c:pt>
                <c:pt idx="7651">
                  <c:v>181</c:v>
                </c:pt>
                <c:pt idx="7652">
                  <c:v>1288</c:v>
                </c:pt>
                <c:pt idx="7653">
                  <c:v>2441</c:v>
                </c:pt>
                <c:pt idx="7654">
                  <c:v>3427</c:v>
                </c:pt>
                <c:pt idx="7655">
                  <c:v>62</c:v>
                </c:pt>
                <c:pt idx="7656">
                  <c:v>2683</c:v>
                </c:pt>
                <c:pt idx="7657">
                  <c:v>4208</c:v>
                </c:pt>
                <c:pt idx="7658">
                  <c:v>2605</c:v>
                </c:pt>
                <c:pt idx="7659">
                  <c:v>48469</c:v>
                </c:pt>
                <c:pt idx="7660">
                  <c:v>42514</c:v>
                </c:pt>
                <c:pt idx="7661">
                  <c:v>6931</c:v>
                </c:pt>
                <c:pt idx="7662">
                  <c:v>595</c:v>
                </c:pt>
                <c:pt idx="7663">
                  <c:v>17096</c:v>
                </c:pt>
                <c:pt idx="7664">
                  <c:v>28734</c:v>
                </c:pt>
                <c:pt idx="7665">
                  <c:v>4958</c:v>
                </c:pt>
                <c:pt idx="7666">
                  <c:v>6281</c:v>
                </c:pt>
                <c:pt idx="7667">
                  <c:v>0</c:v>
                </c:pt>
                <c:pt idx="7668">
                  <c:v>61</c:v>
                </c:pt>
                <c:pt idx="7669">
                  <c:v>3914</c:v>
                </c:pt>
                <c:pt idx="7670">
                  <c:v>265720</c:v>
                </c:pt>
                <c:pt idx="7671">
                  <c:v>8682</c:v>
                </c:pt>
                <c:pt idx="7672">
                  <c:v>52487</c:v>
                </c:pt>
                <c:pt idx="7673">
                  <c:v>4921</c:v>
                </c:pt>
                <c:pt idx="7674">
                  <c:v>1209</c:v>
                </c:pt>
                <c:pt idx="7675">
                  <c:v>318</c:v>
                </c:pt>
                <c:pt idx="7676">
                  <c:v>44758</c:v>
                </c:pt>
                <c:pt idx="7677">
                  <c:v>0</c:v>
                </c:pt>
                <c:pt idx="7678">
                  <c:v>62511</c:v>
                </c:pt>
                <c:pt idx="7679">
                  <c:v>5850</c:v>
                </c:pt>
                <c:pt idx="7680">
                  <c:v>145</c:v>
                </c:pt>
                <c:pt idx="7681">
                  <c:v>40178</c:v>
                </c:pt>
                <c:pt idx="7682">
                  <c:v>1684</c:v>
                </c:pt>
                <c:pt idx="7683">
                  <c:v>6938</c:v>
                </c:pt>
                <c:pt idx="7684">
                  <c:v>4380</c:v>
                </c:pt>
                <c:pt idx="7685">
                  <c:v>696</c:v>
                </c:pt>
                <c:pt idx="7686">
                  <c:v>32170</c:v>
                </c:pt>
                <c:pt idx="7687">
                  <c:v>2482</c:v>
                </c:pt>
                <c:pt idx="7688">
                  <c:v>7809</c:v>
                </c:pt>
                <c:pt idx="7689">
                  <c:v>8258</c:v>
                </c:pt>
                <c:pt idx="7690">
                  <c:v>23896</c:v>
                </c:pt>
                <c:pt idx="7691">
                  <c:v>20316</c:v>
                </c:pt>
                <c:pt idx="7692">
                  <c:v>53930</c:v>
                </c:pt>
                <c:pt idx="7693">
                  <c:v>18365</c:v>
                </c:pt>
                <c:pt idx="7694">
                  <c:v>7555</c:v>
                </c:pt>
                <c:pt idx="7695">
                  <c:v>38519</c:v>
                </c:pt>
                <c:pt idx="7696">
                  <c:v>12258</c:v>
                </c:pt>
                <c:pt idx="7697">
                  <c:v>16138</c:v>
                </c:pt>
                <c:pt idx="7698">
                  <c:v>6801</c:v>
                </c:pt>
                <c:pt idx="7699">
                  <c:v>640</c:v>
                </c:pt>
                <c:pt idx="7700">
                  <c:v>1590</c:v>
                </c:pt>
                <c:pt idx="7701">
                  <c:v>80</c:v>
                </c:pt>
                <c:pt idx="7702">
                  <c:v>1989</c:v>
                </c:pt>
                <c:pt idx="7703">
                  <c:v>74</c:v>
                </c:pt>
                <c:pt idx="7704">
                  <c:v>6071</c:v>
                </c:pt>
                <c:pt idx="7705">
                  <c:v>22551</c:v>
                </c:pt>
                <c:pt idx="7706">
                  <c:v>11570</c:v>
                </c:pt>
                <c:pt idx="7707">
                  <c:v>26696</c:v>
                </c:pt>
                <c:pt idx="7708">
                  <c:v>593</c:v>
                </c:pt>
                <c:pt idx="7709">
                  <c:v>842</c:v>
                </c:pt>
                <c:pt idx="7710">
                  <c:v>612</c:v>
                </c:pt>
                <c:pt idx="7711">
                  <c:v>820</c:v>
                </c:pt>
                <c:pt idx="7712">
                  <c:v>734</c:v>
                </c:pt>
                <c:pt idx="7713">
                  <c:v>1328</c:v>
                </c:pt>
                <c:pt idx="7714">
                  <c:v>1148</c:v>
                </c:pt>
                <c:pt idx="7715">
                  <c:v>756</c:v>
                </c:pt>
                <c:pt idx="7716">
                  <c:v>550</c:v>
                </c:pt>
                <c:pt idx="7717">
                  <c:v>1217</c:v>
                </c:pt>
                <c:pt idx="7718">
                  <c:v>500</c:v>
                </c:pt>
                <c:pt idx="7719">
                  <c:v>1003</c:v>
                </c:pt>
                <c:pt idx="7720">
                  <c:v>490</c:v>
                </c:pt>
                <c:pt idx="7721">
                  <c:v>582</c:v>
                </c:pt>
                <c:pt idx="7722">
                  <c:v>789</c:v>
                </c:pt>
                <c:pt idx="7723">
                  <c:v>511</c:v>
                </c:pt>
                <c:pt idx="7724">
                  <c:v>539</c:v>
                </c:pt>
                <c:pt idx="7725">
                  <c:v>323</c:v>
                </c:pt>
                <c:pt idx="7726">
                  <c:v>636</c:v>
                </c:pt>
                <c:pt idx="7727">
                  <c:v>1217</c:v>
                </c:pt>
                <c:pt idx="7728">
                  <c:v>20854</c:v>
                </c:pt>
                <c:pt idx="7729">
                  <c:v>208506</c:v>
                </c:pt>
                <c:pt idx="7730">
                  <c:v>2935</c:v>
                </c:pt>
                <c:pt idx="7731">
                  <c:v>3960</c:v>
                </c:pt>
                <c:pt idx="7732">
                  <c:v>158566</c:v>
                </c:pt>
                <c:pt idx="7733">
                  <c:v>2885</c:v>
                </c:pt>
                <c:pt idx="7734">
                  <c:v>2626</c:v>
                </c:pt>
                <c:pt idx="7735">
                  <c:v>1824</c:v>
                </c:pt>
                <c:pt idx="7736">
                  <c:v>2490</c:v>
                </c:pt>
                <c:pt idx="7737">
                  <c:v>1831</c:v>
                </c:pt>
                <c:pt idx="7738">
                  <c:v>2731</c:v>
                </c:pt>
                <c:pt idx="7739">
                  <c:v>2153</c:v>
                </c:pt>
                <c:pt idx="7740">
                  <c:v>4538</c:v>
                </c:pt>
                <c:pt idx="7741">
                  <c:v>2533</c:v>
                </c:pt>
                <c:pt idx="7742">
                  <c:v>1620</c:v>
                </c:pt>
                <c:pt idx="7743">
                  <c:v>1393</c:v>
                </c:pt>
                <c:pt idx="7744">
                  <c:v>3810</c:v>
                </c:pt>
                <c:pt idx="7745">
                  <c:v>1560</c:v>
                </c:pt>
                <c:pt idx="7746">
                  <c:v>7885</c:v>
                </c:pt>
                <c:pt idx="7747">
                  <c:v>2684</c:v>
                </c:pt>
                <c:pt idx="7748">
                  <c:v>2952</c:v>
                </c:pt>
                <c:pt idx="7749">
                  <c:v>2185</c:v>
                </c:pt>
                <c:pt idx="7750">
                  <c:v>4432</c:v>
                </c:pt>
                <c:pt idx="7751">
                  <c:v>905</c:v>
                </c:pt>
                <c:pt idx="7752">
                  <c:v>477</c:v>
                </c:pt>
                <c:pt idx="7753">
                  <c:v>2055</c:v>
                </c:pt>
                <c:pt idx="7754">
                  <c:v>3367</c:v>
                </c:pt>
                <c:pt idx="7755">
                  <c:v>3284</c:v>
                </c:pt>
                <c:pt idx="7756">
                  <c:v>15185</c:v>
                </c:pt>
                <c:pt idx="7757">
                  <c:v>75</c:v>
                </c:pt>
                <c:pt idx="7758">
                  <c:v>38</c:v>
                </c:pt>
                <c:pt idx="7759">
                  <c:v>531</c:v>
                </c:pt>
                <c:pt idx="7760">
                  <c:v>126619</c:v>
                </c:pt>
                <c:pt idx="7761">
                  <c:v>5460</c:v>
                </c:pt>
                <c:pt idx="7762">
                  <c:v>649</c:v>
                </c:pt>
                <c:pt idx="7763">
                  <c:v>1726</c:v>
                </c:pt>
                <c:pt idx="7764">
                  <c:v>2442</c:v>
                </c:pt>
                <c:pt idx="7765">
                  <c:v>1808</c:v>
                </c:pt>
                <c:pt idx="7766">
                  <c:v>2704</c:v>
                </c:pt>
                <c:pt idx="7767">
                  <c:v>2561</c:v>
                </c:pt>
                <c:pt idx="7768">
                  <c:v>5224</c:v>
                </c:pt>
                <c:pt idx="7769">
                  <c:v>2811</c:v>
                </c:pt>
                <c:pt idx="7770">
                  <c:v>3189</c:v>
                </c:pt>
                <c:pt idx="7771">
                  <c:v>3808</c:v>
                </c:pt>
                <c:pt idx="7772">
                  <c:v>1919</c:v>
                </c:pt>
                <c:pt idx="7773">
                  <c:v>2465</c:v>
                </c:pt>
                <c:pt idx="7774">
                  <c:v>4214</c:v>
                </c:pt>
                <c:pt idx="7775">
                  <c:v>5706</c:v>
                </c:pt>
                <c:pt idx="7776">
                  <c:v>5079</c:v>
                </c:pt>
                <c:pt idx="7777">
                  <c:v>935</c:v>
                </c:pt>
                <c:pt idx="7778">
                  <c:v>7559</c:v>
                </c:pt>
                <c:pt idx="7779">
                  <c:v>13758</c:v>
                </c:pt>
                <c:pt idx="7780">
                  <c:v>2976</c:v>
                </c:pt>
                <c:pt idx="7781">
                  <c:v>9418</c:v>
                </c:pt>
                <c:pt idx="7782">
                  <c:v>2016</c:v>
                </c:pt>
                <c:pt idx="7783">
                  <c:v>107</c:v>
                </c:pt>
                <c:pt idx="7784">
                  <c:v>2405</c:v>
                </c:pt>
                <c:pt idx="7785">
                  <c:v>5161</c:v>
                </c:pt>
                <c:pt idx="7786">
                  <c:v>460</c:v>
                </c:pt>
                <c:pt idx="7787">
                  <c:v>1031</c:v>
                </c:pt>
                <c:pt idx="7788">
                  <c:v>1445</c:v>
                </c:pt>
                <c:pt idx="7789">
                  <c:v>11</c:v>
                </c:pt>
                <c:pt idx="7790">
                  <c:v>1026</c:v>
                </c:pt>
                <c:pt idx="7791">
                  <c:v>5017</c:v>
                </c:pt>
                <c:pt idx="7792">
                  <c:v>741</c:v>
                </c:pt>
                <c:pt idx="7793">
                  <c:v>70</c:v>
                </c:pt>
                <c:pt idx="7794">
                  <c:v>656</c:v>
                </c:pt>
                <c:pt idx="7795">
                  <c:v>237</c:v>
                </c:pt>
                <c:pt idx="7796">
                  <c:v>399</c:v>
                </c:pt>
                <c:pt idx="7797">
                  <c:v>3346</c:v>
                </c:pt>
                <c:pt idx="7798">
                  <c:v>5039</c:v>
                </c:pt>
                <c:pt idx="7799">
                  <c:v>11659</c:v>
                </c:pt>
                <c:pt idx="7800">
                  <c:v>207831</c:v>
                </c:pt>
                <c:pt idx="7801">
                  <c:v>8350</c:v>
                </c:pt>
                <c:pt idx="7802">
                  <c:v>5222</c:v>
                </c:pt>
                <c:pt idx="7803">
                  <c:v>1170</c:v>
                </c:pt>
                <c:pt idx="7804">
                  <c:v>3888</c:v>
                </c:pt>
                <c:pt idx="7805">
                  <c:v>468</c:v>
                </c:pt>
                <c:pt idx="7806">
                  <c:v>22389</c:v>
                </c:pt>
                <c:pt idx="7807">
                  <c:v>31587</c:v>
                </c:pt>
                <c:pt idx="7808">
                  <c:v>33483</c:v>
                </c:pt>
                <c:pt idx="7809">
                  <c:v>36020</c:v>
                </c:pt>
                <c:pt idx="7810">
                  <c:v>1151</c:v>
                </c:pt>
                <c:pt idx="7811">
                  <c:v>495</c:v>
                </c:pt>
                <c:pt idx="7812">
                  <c:v>34270</c:v>
                </c:pt>
                <c:pt idx="7813">
                  <c:v>4980</c:v>
                </c:pt>
                <c:pt idx="7814">
                  <c:v>1510</c:v>
                </c:pt>
                <c:pt idx="7815">
                  <c:v>5051</c:v>
                </c:pt>
                <c:pt idx="7816">
                  <c:v>4095</c:v>
                </c:pt>
                <c:pt idx="7817">
                  <c:v>5442</c:v>
                </c:pt>
                <c:pt idx="7818">
                  <c:v>32343</c:v>
                </c:pt>
                <c:pt idx="7819">
                  <c:v>1648</c:v>
                </c:pt>
                <c:pt idx="7820">
                  <c:v>338</c:v>
                </c:pt>
                <c:pt idx="7821">
                  <c:v>1123</c:v>
                </c:pt>
                <c:pt idx="7822">
                  <c:v>316</c:v>
                </c:pt>
                <c:pt idx="7823">
                  <c:v>2578</c:v>
                </c:pt>
                <c:pt idx="7824">
                  <c:v>190</c:v>
                </c:pt>
                <c:pt idx="7825">
                  <c:v>203</c:v>
                </c:pt>
                <c:pt idx="7826">
                  <c:v>1421</c:v>
                </c:pt>
                <c:pt idx="7827">
                  <c:v>669</c:v>
                </c:pt>
                <c:pt idx="7828">
                  <c:v>701</c:v>
                </c:pt>
                <c:pt idx="7829">
                  <c:v>688</c:v>
                </c:pt>
                <c:pt idx="7830">
                  <c:v>1084</c:v>
                </c:pt>
                <c:pt idx="7831">
                  <c:v>1192</c:v>
                </c:pt>
                <c:pt idx="7832">
                  <c:v>549</c:v>
                </c:pt>
                <c:pt idx="7833">
                  <c:v>23</c:v>
                </c:pt>
                <c:pt idx="7834">
                  <c:v>808</c:v>
                </c:pt>
                <c:pt idx="7835">
                  <c:v>927</c:v>
                </c:pt>
                <c:pt idx="7836">
                  <c:v>873</c:v>
                </c:pt>
                <c:pt idx="7837">
                  <c:v>1326</c:v>
                </c:pt>
                <c:pt idx="7838">
                  <c:v>1572</c:v>
                </c:pt>
                <c:pt idx="7839">
                  <c:v>1505</c:v>
                </c:pt>
                <c:pt idx="7840">
                  <c:v>1322</c:v>
                </c:pt>
                <c:pt idx="7841">
                  <c:v>1391</c:v>
                </c:pt>
                <c:pt idx="7842">
                  <c:v>678</c:v>
                </c:pt>
                <c:pt idx="7843">
                  <c:v>1273</c:v>
                </c:pt>
                <c:pt idx="7844">
                  <c:v>725</c:v>
                </c:pt>
                <c:pt idx="7845">
                  <c:v>1642</c:v>
                </c:pt>
                <c:pt idx="7846">
                  <c:v>811</c:v>
                </c:pt>
                <c:pt idx="7847">
                  <c:v>682</c:v>
                </c:pt>
                <c:pt idx="7848">
                  <c:v>859</c:v>
                </c:pt>
                <c:pt idx="7849">
                  <c:v>1372</c:v>
                </c:pt>
                <c:pt idx="7850">
                  <c:v>1192</c:v>
                </c:pt>
                <c:pt idx="7851">
                  <c:v>2026</c:v>
                </c:pt>
                <c:pt idx="7852">
                  <c:v>1045</c:v>
                </c:pt>
                <c:pt idx="7853">
                  <c:v>1967</c:v>
                </c:pt>
                <c:pt idx="7854">
                  <c:v>1755</c:v>
                </c:pt>
                <c:pt idx="7855">
                  <c:v>1475</c:v>
                </c:pt>
                <c:pt idx="7856">
                  <c:v>1671</c:v>
                </c:pt>
                <c:pt idx="7857">
                  <c:v>657</c:v>
                </c:pt>
                <c:pt idx="7858">
                  <c:v>1896</c:v>
                </c:pt>
                <c:pt idx="7859">
                  <c:v>1662</c:v>
                </c:pt>
                <c:pt idx="7860">
                  <c:v>1105</c:v>
                </c:pt>
                <c:pt idx="7861">
                  <c:v>728</c:v>
                </c:pt>
                <c:pt idx="7862">
                  <c:v>1080</c:v>
                </c:pt>
                <c:pt idx="7863">
                  <c:v>1919</c:v>
                </c:pt>
                <c:pt idx="7864">
                  <c:v>917</c:v>
                </c:pt>
                <c:pt idx="7865">
                  <c:v>3009</c:v>
                </c:pt>
                <c:pt idx="7866">
                  <c:v>691</c:v>
                </c:pt>
                <c:pt idx="7867">
                  <c:v>1550</c:v>
                </c:pt>
                <c:pt idx="7868">
                  <c:v>1648</c:v>
                </c:pt>
                <c:pt idx="7869">
                  <c:v>1167</c:v>
                </c:pt>
                <c:pt idx="7870">
                  <c:v>1017</c:v>
                </c:pt>
                <c:pt idx="7871">
                  <c:v>1607</c:v>
                </c:pt>
                <c:pt idx="7872">
                  <c:v>1805</c:v>
                </c:pt>
                <c:pt idx="7873">
                  <c:v>1088</c:v>
                </c:pt>
                <c:pt idx="7874">
                  <c:v>1092</c:v>
                </c:pt>
                <c:pt idx="7875">
                  <c:v>1134</c:v>
                </c:pt>
                <c:pt idx="7876">
                  <c:v>866</c:v>
                </c:pt>
                <c:pt idx="7877">
                  <c:v>1400</c:v>
                </c:pt>
                <c:pt idx="7878">
                  <c:v>1003</c:v>
                </c:pt>
                <c:pt idx="7879">
                  <c:v>982</c:v>
                </c:pt>
                <c:pt idx="7880">
                  <c:v>1878</c:v>
                </c:pt>
                <c:pt idx="7881">
                  <c:v>1121</c:v>
                </c:pt>
                <c:pt idx="7882">
                  <c:v>1396</c:v>
                </c:pt>
                <c:pt idx="7883">
                  <c:v>1560</c:v>
                </c:pt>
                <c:pt idx="7884">
                  <c:v>3496</c:v>
                </c:pt>
                <c:pt idx="7885">
                  <c:v>1387</c:v>
                </c:pt>
                <c:pt idx="7886">
                  <c:v>1296</c:v>
                </c:pt>
                <c:pt idx="7887">
                  <c:v>2176</c:v>
                </c:pt>
                <c:pt idx="7888">
                  <c:v>1876</c:v>
                </c:pt>
                <c:pt idx="7889">
                  <c:v>1918</c:v>
                </c:pt>
                <c:pt idx="7890">
                  <c:v>2070</c:v>
                </c:pt>
                <c:pt idx="7891">
                  <c:v>2052</c:v>
                </c:pt>
                <c:pt idx="7892">
                  <c:v>1094</c:v>
                </c:pt>
                <c:pt idx="7893">
                  <c:v>1217</c:v>
                </c:pt>
                <c:pt idx="7894">
                  <c:v>1907</c:v>
                </c:pt>
                <c:pt idx="7895">
                  <c:v>1903</c:v>
                </c:pt>
                <c:pt idx="7896">
                  <c:v>2733</c:v>
                </c:pt>
                <c:pt idx="7897">
                  <c:v>1462</c:v>
                </c:pt>
                <c:pt idx="7898">
                  <c:v>1716</c:v>
                </c:pt>
                <c:pt idx="7899">
                  <c:v>1655</c:v>
                </c:pt>
                <c:pt idx="7900">
                  <c:v>1845</c:v>
                </c:pt>
                <c:pt idx="7901">
                  <c:v>1127</c:v>
                </c:pt>
                <c:pt idx="7902">
                  <c:v>1668</c:v>
                </c:pt>
                <c:pt idx="7903">
                  <c:v>1319</c:v>
                </c:pt>
                <c:pt idx="7904">
                  <c:v>1257</c:v>
                </c:pt>
                <c:pt idx="7905">
                  <c:v>1903</c:v>
                </c:pt>
                <c:pt idx="7906">
                  <c:v>1664</c:v>
                </c:pt>
                <c:pt idx="7907">
                  <c:v>128</c:v>
                </c:pt>
                <c:pt idx="7908">
                  <c:v>56</c:v>
                </c:pt>
                <c:pt idx="7909">
                  <c:v>1063</c:v>
                </c:pt>
                <c:pt idx="7910">
                  <c:v>1037</c:v>
                </c:pt>
                <c:pt idx="7911">
                  <c:v>1278</c:v>
                </c:pt>
                <c:pt idx="7912">
                  <c:v>1015</c:v>
                </c:pt>
                <c:pt idx="7913">
                  <c:v>1869</c:v>
                </c:pt>
                <c:pt idx="7914">
                  <c:v>1167</c:v>
                </c:pt>
                <c:pt idx="7915">
                  <c:v>1394</c:v>
                </c:pt>
                <c:pt idx="7916">
                  <c:v>1948</c:v>
                </c:pt>
                <c:pt idx="7917">
                  <c:v>1580</c:v>
                </c:pt>
                <c:pt idx="7918">
                  <c:v>1293</c:v>
                </c:pt>
                <c:pt idx="7919">
                  <c:v>1228</c:v>
                </c:pt>
                <c:pt idx="7920">
                  <c:v>1340</c:v>
                </c:pt>
                <c:pt idx="7921">
                  <c:v>1602</c:v>
                </c:pt>
                <c:pt idx="7922">
                  <c:v>1077</c:v>
                </c:pt>
                <c:pt idx="7923">
                  <c:v>1138</c:v>
                </c:pt>
                <c:pt idx="7924">
                  <c:v>937</c:v>
                </c:pt>
                <c:pt idx="7925">
                  <c:v>828</c:v>
                </c:pt>
                <c:pt idx="7926">
                  <c:v>1059</c:v>
                </c:pt>
                <c:pt idx="7927">
                  <c:v>2285</c:v>
                </c:pt>
                <c:pt idx="7928">
                  <c:v>1338</c:v>
                </c:pt>
                <c:pt idx="7929">
                  <c:v>920</c:v>
                </c:pt>
                <c:pt idx="7930">
                  <c:v>690</c:v>
                </c:pt>
                <c:pt idx="7931">
                  <c:v>480</c:v>
                </c:pt>
                <c:pt idx="7932">
                  <c:v>1011</c:v>
                </c:pt>
                <c:pt idx="7933">
                  <c:v>29444</c:v>
                </c:pt>
                <c:pt idx="7934">
                  <c:v>2220</c:v>
                </c:pt>
                <c:pt idx="7935">
                  <c:v>6397</c:v>
                </c:pt>
                <c:pt idx="7936">
                  <c:v>323</c:v>
                </c:pt>
                <c:pt idx="7937">
                  <c:v>66</c:v>
                </c:pt>
                <c:pt idx="7938">
                  <c:v>374</c:v>
                </c:pt>
                <c:pt idx="7939">
                  <c:v>1406</c:v>
                </c:pt>
                <c:pt idx="7940">
                  <c:v>477</c:v>
                </c:pt>
                <c:pt idx="7941">
                  <c:v>2339</c:v>
                </c:pt>
                <c:pt idx="7942">
                  <c:v>516</c:v>
                </c:pt>
                <c:pt idx="7943">
                  <c:v>3462</c:v>
                </c:pt>
                <c:pt idx="7944">
                  <c:v>894</c:v>
                </c:pt>
                <c:pt idx="7945">
                  <c:v>451</c:v>
                </c:pt>
                <c:pt idx="7946">
                  <c:v>1622</c:v>
                </c:pt>
                <c:pt idx="7947">
                  <c:v>1305</c:v>
                </c:pt>
                <c:pt idx="7948">
                  <c:v>1740</c:v>
                </c:pt>
                <c:pt idx="7949">
                  <c:v>6895</c:v>
                </c:pt>
                <c:pt idx="7950">
                  <c:v>14491</c:v>
                </c:pt>
                <c:pt idx="7951">
                  <c:v>1118</c:v>
                </c:pt>
                <c:pt idx="7952">
                  <c:v>28797</c:v>
                </c:pt>
                <c:pt idx="7953">
                  <c:v>4755</c:v>
                </c:pt>
                <c:pt idx="7954">
                  <c:v>1771</c:v>
                </c:pt>
                <c:pt idx="7955">
                  <c:v>851</c:v>
                </c:pt>
                <c:pt idx="7956">
                  <c:v>37184</c:v>
                </c:pt>
                <c:pt idx="7957">
                  <c:v>1734</c:v>
                </c:pt>
                <c:pt idx="7958">
                  <c:v>1968</c:v>
                </c:pt>
                <c:pt idx="7959">
                  <c:v>2542</c:v>
                </c:pt>
                <c:pt idx="7960">
                  <c:v>2668</c:v>
                </c:pt>
                <c:pt idx="7961">
                  <c:v>1909</c:v>
                </c:pt>
                <c:pt idx="7962">
                  <c:v>5111</c:v>
                </c:pt>
                <c:pt idx="7963">
                  <c:v>7391</c:v>
                </c:pt>
                <c:pt idx="7964">
                  <c:v>10634</c:v>
                </c:pt>
                <c:pt idx="7965">
                  <c:v>2404</c:v>
                </c:pt>
                <c:pt idx="7966">
                  <c:v>835</c:v>
                </c:pt>
                <c:pt idx="7967">
                  <c:v>1114</c:v>
                </c:pt>
                <c:pt idx="7968">
                  <c:v>2032</c:v>
                </c:pt>
                <c:pt idx="7969">
                  <c:v>10986</c:v>
                </c:pt>
                <c:pt idx="7970">
                  <c:v>2764</c:v>
                </c:pt>
                <c:pt idx="7971">
                  <c:v>1726</c:v>
                </c:pt>
                <c:pt idx="7972">
                  <c:v>1154</c:v>
                </c:pt>
                <c:pt idx="7973">
                  <c:v>3830</c:v>
                </c:pt>
                <c:pt idx="7974">
                  <c:v>1928</c:v>
                </c:pt>
                <c:pt idx="7975">
                  <c:v>3533</c:v>
                </c:pt>
                <c:pt idx="7976">
                  <c:v>484</c:v>
                </c:pt>
                <c:pt idx="7977">
                  <c:v>23614</c:v>
                </c:pt>
                <c:pt idx="7978">
                  <c:v>2681</c:v>
                </c:pt>
                <c:pt idx="7979">
                  <c:v>0</c:v>
                </c:pt>
                <c:pt idx="7980">
                  <c:v>8396</c:v>
                </c:pt>
                <c:pt idx="7981">
                  <c:v>15413</c:v>
                </c:pt>
                <c:pt idx="7982">
                  <c:v>4134</c:v>
                </c:pt>
                <c:pt idx="7983">
                  <c:v>566</c:v>
                </c:pt>
                <c:pt idx="7984">
                  <c:v>5397</c:v>
                </c:pt>
                <c:pt idx="7985">
                  <c:v>226</c:v>
                </c:pt>
                <c:pt idx="7986">
                  <c:v>1042</c:v>
                </c:pt>
                <c:pt idx="7987">
                  <c:v>2505</c:v>
                </c:pt>
                <c:pt idx="7988">
                  <c:v>1403</c:v>
                </c:pt>
                <c:pt idx="7989">
                  <c:v>8182</c:v>
                </c:pt>
                <c:pt idx="7990">
                  <c:v>919</c:v>
                </c:pt>
                <c:pt idx="7991">
                  <c:v>3266</c:v>
                </c:pt>
                <c:pt idx="7992">
                  <c:v>3822</c:v>
                </c:pt>
                <c:pt idx="7993">
                  <c:v>208</c:v>
                </c:pt>
                <c:pt idx="7994">
                  <c:v>2158</c:v>
                </c:pt>
                <c:pt idx="7995">
                  <c:v>364149</c:v>
                </c:pt>
                <c:pt idx="7996">
                  <c:v>250671</c:v>
                </c:pt>
                <c:pt idx="7997">
                  <c:v>3678</c:v>
                </c:pt>
                <c:pt idx="7998">
                  <c:v>778</c:v>
                </c:pt>
                <c:pt idx="7999">
                  <c:v>3850</c:v>
                </c:pt>
                <c:pt idx="8000">
                  <c:v>3075</c:v>
                </c:pt>
                <c:pt idx="8001">
                  <c:v>896</c:v>
                </c:pt>
                <c:pt idx="8002">
                  <c:v>5667</c:v>
                </c:pt>
                <c:pt idx="8003">
                  <c:v>9351</c:v>
                </c:pt>
                <c:pt idx="8004">
                  <c:v>4758</c:v>
                </c:pt>
                <c:pt idx="8005">
                  <c:v>6999</c:v>
                </c:pt>
                <c:pt idx="8006">
                  <c:v>5530</c:v>
                </c:pt>
                <c:pt idx="8007">
                  <c:v>270</c:v>
                </c:pt>
                <c:pt idx="8008">
                  <c:v>1014</c:v>
                </c:pt>
                <c:pt idx="8009">
                  <c:v>0</c:v>
                </c:pt>
                <c:pt idx="8010">
                  <c:v>1390</c:v>
                </c:pt>
                <c:pt idx="8011">
                  <c:v>23092</c:v>
                </c:pt>
                <c:pt idx="8012">
                  <c:v>20947</c:v>
                </c:pt>
                <c:pt idx="8013">
                  <c:v>540</c:v>
                </c:pt>
                <c:pt idx="8014">
                  <c:v>752</c:v>
                </c:pt>
                <c:pt idx="8015">
                  <c:v>825</c:v>
                </c:pt>
                <c:pt idx="8016">
                  <c:v>1971</c:v>
                </c:pt>
                <c:pt idx="8017">
                  <c:v>876</c:v>
                </c:pt>
                <c:pt idx="8018">
                  <c:v>1235</c:v>
                </c:pt>
                <c:pt idx="8019">
                  <c:v>22734</c:v>
                </c:pt>
                <c:pt idx="8020">
                  <c:v>37025</c:v>
                </c:pt>
                <c:pt idx="8021">
                  <c:v>1671</c:v>
                </c:pt>
                <c:pt idx="8022">
                  <c:v>3535</c:v>
                </c:pt>
                <c:pt idx="8023">
                  <c:v>1648</c:v>
                </c:pt>
                <c:pt idx="8024">
                  <c:v>682</c:v>
                </c:pt>
                <c:pt idx="8025">
                  <c:v>839</c:v>
                </c:pt>
                <c:pt idx="8026">
                  <c:v>719</c:v>
                </c:pt>
                <c:pt idx="8027">
                  <c:v>1217</c:v>
                </c:pt>
                <c:pt idx="8028">
                  <c:v>896</c:v>
                </c:pt>
                <c:pt idx="8029">
                  <c:v>1149</c:v>
                </c:pt>
                <c:pt idx="8030">
                  <c:v>750</c:v>
                </c:pt>
                <c:pt idx="8031">
                  <c:v>919</c:v>
                </c:pt>
                <c:pt idx="8032">
                  <c:v>1337</c:v>
                </c:pt>
                <c:pt idx="8033">
                  <c:v>1194</c:v>
                </c:pt>
                <c:pt idx="8034">
                  <c:v>1546</c:v>
                </c:pt>
                <c:pt idx="8035">
                  <c:v>1126</c:v>
                </c:pt>
                <c:pt idx="8036">
                  <c:v>1944</c:v>
                </c:pt>
                <c:pt idx="8037">
                  <c:v>2369</c:v>
                </c:pt>
                <c:pt idx="8038">
                  <c:v>955</c:v>
                </c:pt>
                <c:pt idx="8039">
                  <c:v>1697</c:v>
                </c:pt>
                <c:pt idx="8040">
                  <c:v>4368</c:v>
                </c:pt>
                <c:pt idx="8041">
                  <c:v>229416</c:v>
                </c:pt>
                <c:pt idx="8042">
                  <c:v>6182</c:v>
                </c:pt>
                <c:pt idx="8043">
                  <c:v>17751</c:v>
                </c:pt>
                <c:pt idx="8044">
                  <c:v>167134</c:v>
                </c:pt>
                <c:pt idx="8045">
                  <c:v>21883</c:v>
                </c:pt>
                <c:pt idx="8046">
                  <c:v>65917</c:v>
                </c:pt>
                <c:pt idx="8047">
                  <c:v>8188</c:v>
                </c:pt>
                <c:pt idx="8048">
                  <c:v>14729</c:v>
                </c:pt>
                <c:pt idx="8049">
                  <c:v>407</c:v>
                </c:pt>
                <c:pt idx="8050">
                  <c:v>1985</c:v>
                </c:pt>
                <c:pt idx="8051">
                  <c:v>1259</c:v>
                </c:pt>
                <c:pt idx="8052">
                  <c:v>1302</c:v>
                </c:pt>
                <c:pt idx="8053">
                  <c:v>2940</c:v>
                </c:pt>
                <c:pt idx="8054">
                  <c:v>3205</c:v>
                </c:pt>
                <c:pt idx="8055">
                  <c:v>2514</c:v>
                </c:pt>
                <c:pt idx="8056">
                  <c:v>802</c:v>
                </c:pt>
                <c:pt idx="8057">
                  <c:v>2088</c:v>
                </c:pt>
                <c:pt idx="8058">
                  <c:v>917</c:v>
                </c:pt>
                <c:pt idx="8059">
                  <c:v>1710</c:v>
                </c:pt>
                <c:pt idx="8060">
                  <c:v>2216</c:v>
                </c:pt>
                <c:pt idx="8061">
                  <c:v>11844</c:v>
                </c:pt>
                <c:pt idx="8062">
                  <c:v>8901</c:v>
                </c:pt>
                <c:pt idx="8063">
                  <c:v>1550</c:v>
                </c:pt>
                <c:pt idx="8064">
                  <c:v>7448</c:v>
                </c:pt>
                <c:pt idx="8065">
                  <c:v>20017</c:v>
                </c:pt>
                <c:pt idx="8066">
                  <c:v>24685</c:v>
                </c:pt>
                <c:pt idx="8067">
                  <c:v>16508</c:v>
                </c:pt>
                <c:pt idx="8068">
                  <c:v>57465</c:v>
                </c:pt>
                <c:pt idx="8069">
                  <c:v>6057</c:v>
                </c:pt>
                <c:pt idx="8070">
                  <c:v>2839</c:v>
                </c:pt>
                <c:pt idx="8071">
                  <c:v>3615</c:v>
                </c:pt>
                <c:pt idx="8072">
                  <c:v>2190</c:v>
                </c:pt>
                <c:pt idx="8073">
                  <c:v>2831</c:v>
                </c:pt>
                <c:pt idx="8074">
                  <c:v>9133</c:v>
                </c:pt>
                <c:pt idx="8075">
                  <c:v>3611</c:v>
                </c:pt>
                <c:pt idx="8076">
                  <c:v>46010</c:v>
                </c:pt>
                <c:pt idx="8077">
                  <c:v>8784</c:v>
                </c:pt>
                <c:pt idx="8078">
                  <c:v>74675</c:v>
                </c:pt>
                <c:pt idx="8079">
                  <c:v>7909</c:v>
                </c:pt>
                <c:pt idx="8080">
                  <c:v>900</c:v>
                </c:pt>
                <c:pt idx="8081">
                  <c:v>3412</c:v>
                </c:pt>
                <c:pt idx="8082">
                  <c:v>8126</c:v>
                </c:pt>
                <c:pt idx="8083">
                  <c:v>5926</c:v>
                </c:pt>
                <c:pt idx="8084">
                  <c:v>449284</c:v>
                </c:pt>
                <c:pt idx="8085">
                  <c:v>21435</c:v>
                </c:pt>
                <c:pt idx="8086">
                  <c:v>40784</c:v>
                </c:pt>
                <c:pt idx="8087">
                  <c:v>464</c:v>
                </c:pt>
                <c:pt idx="8088">
                  <c:v>5228</c:v>
                </c:pt>
                <c:pt idx="8089">
                  <c:v>1132</c:v>
                </c:pt>
                <c:pt idx="8090">
                  <c:v>782</c:v>
                </c:pt>
                <c:pt idx="8091">
                  <c:v>643</c:v>
                </c:pt>
                <c:pt idx="8092">
                  <c:v>1768</c:v>
                </c:pt>
                <c:pt idx="8093">
                  <c:v>1506</c:v>
                </c:pt>
                <c:pt idx="8094">
                  <c:v>1191</c:v>
                </c:pt>
                <c:pt idx="8095">
                  <c:v>17412</c:v>
                </c:pt>
                <c:pt idx="8096">
                  <c:v>569</c:v>
                </c:pt>
                <c:pt idx="8097">
                  <c:v>235</c:v>
                </c:pt>
                <c:pt idx="8098">
                  <c:v>1445</c:v>
                </c:pt>
                <c:pt idx="8099">
                  <c:v>15842</c:v>
                </c:pt>
                <c:pt idx="8100">
                  <c:v>548</c:v>
                </c:pt>
                <c:pt idx="8101">
                  <c:v>4072</c:v>
                </c:pt>
                <c:pt idx="8102">
                  <c:v>647</c:v>
                </c:pt>
                <c:pt idx="8103">
                  <c:v>12834</c:v>
                </c:pt>
                <c:pt idx="8104">
                  <c:v>12233</c:v>
                </c:pt>
                <c:pt idx="8105">
                  <c:v>2189</c:v>
                </c:pt>
                <c:pt idx="8106">
                  <c:v>3595</c:v>
                </c:pt>
                <c:pt idx="8107">
                  <c:v>1199</c:v>
                </c:pt>
                <c:pt idx="8108">
                  <c:v>172</c:v>
                </c:pt>
                <c:pt idx="8109">
                  <c:v>9985</c:v>
                </c:pt>
                <c:pt idx="8110">
                  <c:v>4717</c:v>
                </c:pt>
                <c:pt idx="8111">
                  <c:v>3646</c:v>
                </c:pt>
                <c:pt idx="8112">
                  <c:v>18053</c:v>
                </c:pt>
                <c:pt idx="8113">
                  <c:v>1507</c:v>
                </c:pt>
                <c:pt idx="8114">
                  <c:v>15715</c:v>
                </c:pt>
                <c:pt idx="8115">
                  <c:v>7594</c:v>
                </c:pt>
                <c:pt idx="8116">
                  <c:v>1973</c:v>
                </c:pt>
                <c:pt idx="8117">
                  <c:v>3768</c:v>
                </c:pt>
                <c:pt idx="8118">
                  <c:v>1750</c:v>
                </c:pt>
                <c:pt idx="8119">
                  <c:v>10415</c:v>
                </c:pt>
                <c:pt idx="8120">
                  <c:v>0</c:v>
                </c:pt>
                <c:pt idx="8121">
                  <c:v>11700</c:v>
                </c:pt>
                <c:pt idx="8122">
                  <c:v>3114</c:v>
                </c:pt>
                <c:pt idx="8123">
                  <c:v>10635</c:v>
                </c:pt>
                <c:pt idx="8124">
                  <c:v>30304</c:v>
                </c:pt>
                <c:pt idx="8125">
                  <c:v>1114</c:v>
                </c:pt>
                <c:pt idx="8126">
                  <c:v>29773</c:v>
                </c:pt>
                <c:pt idx="8127">
                  <c:v>50203</c:v>
                </c:pt>
                <c:pt idx="8128">
                  <c:v>1646</c:v>
                </c:pt>
                <c:pt idx="8129">
                  <c:v>1445</c:v>
                </c:pt>
                <c:pt idx="8130">
                  <c:v>2465</c:v>
                </c:pt>
                <c:pt idx="8131">
                  <c:v>0</c:v>
                </c:pt>
                <c:pt idx="8132">
                  <c:v>6093</c:v>
                </c:pt>
                <c:pt idx="8133">
                  <c:v>2474</c:v>
                </c:pt>
                <c:pt idx="8134">
                  <c:v>5915</c:v>
                </c:pt>
                <c:pt idx="8135">
                  <c:v>9018</c:v>
                </c:pt>
                <c:pt idx="8136">
                  <c:v>23101</c:v>
                </c:pt>
                <c:pt idx="8137">
                  <c:v>4867</c:v>
                </c:pt>
                <c:pt idx="8138">
                  <c:v>1098</c:v>
                </c:pt>
                <c:pt idx="8139">
                  <c:v>43039</c:v>
                </c:pt>
                <c:pt idx="8140">
                  <c:v>47780</c:v>
                </c:pt>
                <c:pt idx="8141">
                  <c:v>23</c:v>
                </c:pt>
                <c:pt idx="8142">
                  <c:v>25526</c:v>
                </c:pt>
                <c:pt idx="8143">
                  <c:v>23280</c:v>
                </c:pt>
                <c:pt idx="8144">
                  <c:v>6161</c:v>
                </c:pt>
                <c:pt idx="8145">
                  <c:v>4111</c:v>
                </c:pt>
                <c:pt idx="8146">
                  <c:v>9966</c:v>
                </c:pt>
                <c:pt idx="8147">
                  <c:v>40638</c:v>
                </c:pt>
                <c:pt idx="8148">
                  <c:v>5063</c:v>
                </c:pt>
                <c:pt idx="8149">
                  <c:v>579</c:v>
                </c:pt>
                <c:pt idx="8150">
                  <c:v>249</c:v>
                </c:pt>
                <c:pt idx="8151">
                  <c:v>11707</c:v>
                </c:pt>
                <c:pt idx="8152">
                  <c:v>7858</c:v>
                </c:pt>
                <c:pt idx="8153">
                  <c:v>7211</c:v>
                </c:pt>
                <c:pt idx="8154">
                  <c:v>10939</c:v>
                </c:pt>
                <c:pt idx="8155">
                  <c:v>10249</c:v>
                </c:pt>
                <c:pt idx="8156">
                  <c:v>9758</c:v>
                </c:pt>
                <c:pt idx="8157">
                  <c:v>21094</c:v>
                </c:pt>
                <c:pt idx="8158">
                  <c:v>826</c:v>
                </c:pt>
                <c:pt idx="8159">
                  <c:v>2778</c:v>
                </c:pt>
                <c:pt idx="8160">
                  <c:v>12247</c:v>
                </c:pt>
                <c:pt idx="8161">
                  <c:v>5436</c:v>
                </c:pt>
                <c:pt idx="8162">
                  <c:v>410</c:v>
                </c:pt>
                <c:pt idx="8163">
                  <c:v>1441</c:v>
                </c:pt>
                <c:pt idx="8164">
                  <c:v>1252</c:v>
                </c:pt>
                <c:pt idx="8165">
                  <c:v>5931</c:v>
                </c:pt>
                <c:pt idx="8166">
                  <c:v>148</c:v>
                </c:pt>
                <c:pt idx="8167">
                  <c:v>14449</c:v>
                </c:pt>
                <c:pt idx="8168">
                  <c:v>107534</c:v>
                </c:pt>
                <c:pt idx="8169">
                  <c:v>159</c:v>
                </c:pt>
                <c:pt idx="8170">
                  <c:v>3952</c:v>
                </c:pt>
                <c:pt idx="8171">
                  <c:v>948</c:v>
                </c:pt>
                <c:pt idx="8172">
                  <c:v>699</c:v>
                </c:pt>
                <c:pt idx="8173">
                  <c:v>342</c:v>
                </c:pt>
                <c:pt idx="8174">
                  <c:v>588</c:v>
                </c:pt>
                <c:pt idx="8175">
                  <c:v>730</c:v>
                </c:pt>
                <c:pt idx="8176">
                  <c:v>470</c:v>
                </c:pt>
                <c:pt idx="8177">
                  <c:v>553</c:v>
                </c:pt>
                <c:pt idx="8178">
                  <c:v>503</c:v>
                </c:pt>
                <c:pt idx="8179">
                  <c:v>553</c:v>
                </c:pt>
                <c:pt idx="8180">
                  <c:v>697</c:v>
                </c:pt>
                <c:pt idx="8181">
                  <c:v>863</c:v>
                </c:pt>
                <c:pt idx="8182">
                  <c:v>807</c:v>
                </c:pt>
                <c:pt idx="8183">
                  <c:v>959</c:v>
                </c:pt>
                <c:pt idx="8184">
                  <c:v>1154</c:v>
                </c:pt>
                <c:pt idx="8185">
                  <c:v>700</c:v>
                </c:pt>
                <c:pt idx="8186">
                  <c:v>617</c:v>
                </c:pt>
                <c:pt idx="8187">
                  <c:v>570</c:v>
                </c:pt>
                <c:pt idx="8188">
                  <c:v>1025</c:v>
                </c:pt>
                <c:pt idx="8189">
                  <c:v>1408</c:v>
                </c:pt>
                <c:pt idx="8190">
                  <c:v>698</c:v>
                </c:pt>
                <c:pt idx="8191">
                  <c:v>302</c:v>
                </c:pt>
                <c:pt idx="8192">
                  <c:v>6112</c:v>
                </c:pt>
                <c:pt idx="8193">
                  <c:v>5170</c:v>
                </c:pt>
                <c:pt idx="8194">
                  <c:v>83965</c:v>
                </c:pt>
                <c:pt idx="8195">
                  <c:v>4477</c:v>
                </c:pt>
                <c:pt idx="8196">
                  <c:v>467</c:v>
                </c:pt>
                <c:pt idx="8197">
                  <c:v>87366</c:v>
                </c:pt>
                <c:pt idx="8198">
                  <c:v>27908</c:v>
                </c:pt>
                <c:pt idx="8199">
                  <c:v>203</c:v>
                </c:pt>
                <c:pt idx="8200">
                  <c:v>80</c:v>
                </c:pt>
                <c:pt idx="8201">
                  <c:v>0</c:v>
                </c:pt>
                <c:pt idx="8202">
                  <c:v>8869</c:v>
                </c:pt>
                <c:pt idx="8203">
                  <c:v>18346</c:v>
                </c:pt>
                <c:pt idx="8204">
                  <c:v>1386</c:v>
                </c:pt>
                <c:pt idx="8205">
                  <c:v>875</c:v>
                </c:pt>
                <c:pt idx="8206">
                  <c:v>25029</c:v>
                </c:pt>
                <c:pt idx="8207">
                  <c:v>3731</c:v>
                </c:pt>
                <c:pt idx="8208">
                  <c:v>3050</c:v>
                </c:pt>
                <c:pt idx="8209">
                  <c:v>19867</c:v>
                </c:pt>
                <c:pt idx="8210">
                  <c:v>1112</c:v>
                </c:pt>
                <c:pt idx="8211">
                  <c:v>10635</c:v>
                </c:pt>
                <c:pt idx="8212">
                  <c:v>7813</c:v>
                </c:pt>
                <c:pt idx="8213">
                  <c:v>2904</c:v>
                </c:pt>
                <c:pt idx="8214">
                  <c:v>5511</c:v>
                </c:pt>
                <c:pt idx="8215">
                  <c:v>1257</c:v>
                </c:pt>
                <c:pt idx="8216">
                  <c:v>38714</c:v>
                </c:pt>
                <c:pt idx="8217">
                  <c:v>24105</c:v>
                </c:pt>
                <c:pt idx="8218">
                  <c:v>165251</c:v>
                </c:pt>
                <c:pt idx="8219">
                  <c:v>8328</c:v>
                </c:pt>
                <c:pt idx="8220">
                  <c:v>167629</c:v>
                </c:pt>
                <c:pt idx="8221">
                  <c:v>97833</c:v>
                </c:pt>
                <c:pt idx="8222">
                  <c:v>24722</c:v>
                </c:pt>
                <c:pt idx="8223">
                  <c:v>397141</c:v>
                </c:pt>
                <c:pt idx="8224">
                  <c:v>3727</c:v>
                </c:pt>
                <c:pt idx="8225">
                  <c:v>3536</c:v>
                </c:pt>
                <c:pt idx="8226">
                  <c:v>11174</c:v>
                </c:pt>
                <c:pt idx="8227">
                  <c:v>26888</c:v>
                </c:pt>
                <c:pt idx="8228">
                  <c:v>406579</c:v>
                </c:pt>
                <c:pt idx="8229">
                  <c:v>41132</c:v>
                </c:pt>
                <c:pt idx="8230">
                  <c:v>5700</c:v>
                </c:pt>
                <c:pt idx="8231">
                  <c:v>8132</c:v>
                </c:pt>
                <c:pt idx="8232">
                  <c:v>55987</c:v>
                </c:pt>
                <c:pt idx="8233">
                  <c:v>187</c:v>
                </c:pt>
                <c:pt idx="8234">
                  <c:v>1397</c:v>
                </c:pt>
                <c:pt idx="8235">
                  <c:v>6039</c:v>
                </c:pt>
                <c:pt idx="8236">
                  <c:v>93114</c:v>
                </c:pt>
                <c:pt idx="8237">
                  <c:v>407347</c:v>
                </c:pt>
                <c:pt idx="8238">
                  <c:v>451</c:v>
                </c:pt>
                <c:pt idx="8239">
                  <c:v>703</c:v>
                </c:pt>
                <c:pt idx="8240">
                  <c:v>4235</c:v>
                </c:pt>
                <c:pt idx="8241">
                  <c:v>4523</c:v>
                </c:pt>
                <c:pt idx="8242">
                  <c:v>223</c:v>
                </c:pt>
                <c:pt idx="8243">
                  <c:v>287</c:v>
                </c:pt>
                <c:pt idx="8244">
                  <c:v>5737</c:v>
                </c:pt>
                <c:pt idx="8245">
                  <c:v>401</c:v>
                </c:pt>
                <c:pt idx="8246">
                  <c:v>443</c:v>
                </c:pt>
                <c:pt idx="8247">
                  <c:v>1557</c:v>
                </c:pt>
                <c:pt idx="8248">
                  <c:v>1205</c:v>
                </c:pt>
                <c:pt idx="8249">
                  <c:v>869</c:v>
                </c:pt>
                <c:pt idx="8250">
                  <c:v>225</c:v>
                </c:pt>
                <c:pt idx="8251">
                  <c:v>57627</c:v>
                </c:pt>
                <c:pt idx="8252">
                  <c:v>11574</c:v>
                </c:pt>
                <c:pt idx="8253">
                  <c:v>0</c:v>
                </c:pt>
                <c:pt idx="8254">
                  <c:v>3785</c:v>
                </c:pt>
                <c:pt idx="8255">
                  <c:v>59981</c:v>
                </c:pt>
                <c:pt idx="8256">
                  <c:v>6050</c:v>
                </c:pt>
                <c:pt idx="8257">
                  <c:v>5839</c:v>
                </c:pt>
                <c:pt idx="8258">
                  <c:v>131887</c:v>
                </c:pt>
                <c:pt idx="8259">
                  <c:v>7602</c:v>
                </c:pt>
                <c:pt idx="8260">
                  <c:v>173149</c:v>
                </c:pt>
                <c:pt idx="8261">
                  <c:v>9762</c:v>
                </c:pt>
                <c:pt idx="8262">
                  <c:v>465</c:v>
                </c:pt>
                <c:pt idx="8263">
                  <c:v>162027</c:v>
                </c:pt>
                <c:pt idx="8264">
                  <c:v>4638</c:v>
                </c:pt>
                <c:pt idx="8265">
                  <c:v>18038</c:v>
                </c:pt>
                <c:pt idx="8266">
                  <c:v>3484</c:v>
                </c:pt>
                <c:pt idx="8267">
                  <c:v>122710</c:v>
                </c:pt>
                <c:pt idx="8268">
                  <c:v>11463</c:v>
                </c:pt>
                <c:pt idx="8269">
                  <c:v>74188</c:v>
                </c:pt>
                <c:pt idx="8270">
                  <c:v>14991</c:v>
                </c:pt>
                <c:pt idx="8271">
                  <c:v>53334</c:v>
                </c:pt>
                <c:pt idx="8272">
                  <c:v>370533</c:v>
                </c:pt>
                <c:pt idx="8273">
                  <c:v>56142</c:v>
                </c:pt>
                <c:pt idx="8274">
                  <c:v>3928</c:v>
                </c:pt>
                <c:pt idx="8275">
                  <c:v>1911</c:v>
                </c:pt>
                <c:pt idx="8276">
                  <c:v>442</c:v>
                </c:pt>
                <c:pt idx="8277">
                  <c:v>5146</c:v>
                </c:pt>
                <c:pt idx="8278">
                  <c:v>1114</c:v>
                </c:pt>
                <c:pt idx="8279">
                  <c:v>2968</c:v>
                </c:pt>
                <c:pt idx="8280">
                  <c:v>56309</c:v>
                </c:pt>
                <c:pt idx="8281">
                  <c:v>528</c:v>
                </c:pt>
                <c:pt idx="8282">
                  <c:v>4258</c:v>
                </c:pt>
                <c:pt idx="8283">
                  <c:v>34067</c:v>
                </c:pt>
                <c:pt idx="8284">
                  <c:v>86450</c:v>
                </c:pt>
                <c:pt idx="8285">
                  <c:v>302409</c:v>
                </c:pt>
                <c:pt idx="8286">
                  <c:v>53505</c:v>
                </c:pt>
                <c:pt idx="8287">
                  <c:v>11236</c:v>
                </c:pt>
                <c:pt idx="8288">
                  <c:v>3345</c:v>
                </c:pt>
                <c:pt idx="8289">
                  <c:v>6030</c:v>
                </c:pt>
                <c:pt idx="8290">
                  <c:v>3055</c:v>
                </c:pt>
                <c:pt idx="8291">
                  <c:v>18059</c:v>
                </c:pt>
                <c:pt idx="8292">
                  <c:v>1149</c:v>
                </c:pt>
                <c:pt idx="8293">
                  <c:v>8489</c:v>
                </c:pt>
                <c:pt idx="8294">
                  <c:v>1014</c:v>
                </c:pt>
                <c:pt idx="8295">
                  <c:v>2113</c:v>
                </c:pt>
                <c:pt idx="8296">
                  <c:v>7359</c:v>
                </c:pt>
                <c:pt idx="8297">
                  <c:v>1206</c:v>
                </c:pt>
                <c:pt idx="8298">
                  <c:v>4990</c:v>
                </c:pt>
                <c:pt idx="8299">
                  <c:v>79804</c:v>
                </c:pt>
                <c:pt idx="8300">
                  <c:v>4353</c:v>
                </c:pt>
                <c:pt idx="8301">
                  <c:v>4664</c:v>
                </c:pt>
                <c:pt idx="8302">
                  <c:v>34421</c:v>
                </c:pt>
                <c:pt idx="8303">
                  <c:v>5263</c:v>
                </c:pt>
                <c:pt idx="8304">
                  <c:v>10640</c:v>
                </c:pt>
                <c:pt idx="8305">
                  <c:v>75</c:v>
                </c:pt>
                <c:pt idx="8306">
                  <c:v>9179</c:v>
                </c:pt>
                <c:pt idx="8307">
                  <c:v>300101</c:v>
                </c:pt>
                <c:pt idx="8308">
                  <c:v>240715</c:v>
                </c:pt>
                <c:pt idx="8309">
                  <c:v>2937</c:v>
                </c:pt>
                <c:pt idx="8310">
                  <c:v>14267</c:v>
                </c:pt>
                <c:pt idx="8311">
                  <c:v>434</c:v>
                </c:pt>
                <c:pt idx="8312">
                  <c:v>5911</c:v>
                </c:pt>
                <c:pt idx="8313">
                  <c:v>8198</c:v>
                </c:pt>
                <c:pt idx="8314">
                  <c:v>6546</c:v>
                </c:pt>
                <c:pt idx="8315">
                  <c:v>4264</c:v>
                </c:pt>
                <c:pt idx="8316">
                  <c:v>26438</c:v>
                </c:pt>
                <c:pt idx="8317">
                  <c:v>23552</c:v>
                </c:pt>
                <c:pt idx="8318">
                  <c:v>3950</c:v>
                </c:pt>
                <c:pt idx="8319">
                  <c:v>9789</c:v>
                </c:pt>
                <c:pt idx="8320">
                  <c:v>7666</c:v>
                </c:pt>
                <c:pt idx="8321">
                  <c:v>1138</c:v>
                </c:pt>
                <c:pt idx="8322">
                  <c:v>3075</c:v>
                </c:pt>
                <c:pt idx="8323">
                  <c:v>21692</c:v>
                </c:pt>
                <c:pt idx="8324">
                  <c:v>889</c:v>
                </c:pt>
                <c:pt idx="8325">
                  <c:v>52079</c:v>
                </c:pt>
                <c:pt idx="8326">
                  <c:v>9104</c:v>
                </c:pt>
                <c:pt idx="8327">
                  <c:v>11894</c:v>
                </c:pt>
                <c:pt idx="8328">
                  <c:v>159514</c:v>
                </c:pt>
                <c:pt idx="8329">
                  <c:v>8258</c:v>
                </c:pt>
                <c:pt idx="8330">
                  <c:v>9319</c:v>
                </c:pt>
                <c:pt idx="8331">
                  <c:v>3035</c:v>
                </c:pt>
                <c:pt idx="8332">
                  <c:v>1507</c:v>
                </c:pt>
                <c:pt idx="8333">
                  <c:v>3743</c:v>
                </c:pt>
                <c:pt idx="8334">
                  <c:v>2973</c:v>
                </c:pt>
                <c:pt idx="8335">
                  <c:v>3673</c:v>
                </c:pt>
                <c:pt idx="8336">
                  <c:v>137485</c:v>
                </c:pt>
                <c:pt idx="8337">
                  <c:v>273576</c:v>
                </c:pt>
                <c:pt idx="8338">
                  <c:v>9226</c:v>
                </c:pt>
                <c:pt idx="8339">
                  <c:v>682</c:v>
                </c:pt>
                <c:pt idx="8340">
                  <c:v>958</c:v>
                </c:pt>
                <c:pt idx="8341">
                  <c:v>1177</c:v>
                </c:pt>
                <c:pt idx="8342">
                  <c:v>20463</c:v>
                </c:pt>
                <c:pt idx="8343">
                  <c:v>714</c:v>
                </c:pt>
                <c:pt idx="8344">
                  <c:v>1785</c:v>
                </c:pt>
                <c:pt idx="8345">
                  <c:v>8080</c:v>
                </c:pt>
                <c:pt idx="8346">
                  <c:v>2316</c:v>
                </c:pt>
                <c:pt idx="8347">
                  <c:v>149414</c:v>
                </c:pt>
                <c:pt idx="8348">
                  <c:v>7603</c:v>
                </c:pt>
                <c:pt idx="8349">
                  <c:v>8098</c:v>
                </c:pt>
                <c:pt idx="8350">
                  <c:v>253</c:v>
                </c:pt>
                <c:pt idx="8351">
                  <c:v>587</c:v>
                </c:pt>
                <c:pt idx="8352">
                  <c:v>770</c:v>
                </c:pt>
                <c:pt idx="8353">
                  <c:v>5061</c:v>
                </c:pt>
                <c:pt idx="8354">
                  <c:v>494</c:v>
                </c:pt>
                <c:pt idx="8355">
                  <c:v>760</c:v>
                </c:pt>
                <c:pt idx="8356">
                  <c:v>17619</c:v>
                </c:pt>
                <c:pt idx="8357">
                  <c:v>5049</c:v>
                </c:pt>
                <c:pt idx="8358">
                  <c:v>7516</c:v>
                </c:pt>
                <c:pt idx="8359">
                  <c:v>10384</c:v>
                </c:pt>
                <c:pt idx="8360">
                  <c:v>7160</c:v>
                </c:pt>
                <c:pt idx="8361">
                  <c:v>1678</c:v>
                </c:pt>
                <c:pt idx="8362">
                  <c:v>12619</c:v>
                </c:pt>
                <c:pt idx="8363">
                  <c:v>13335</c:v>
                </c:pt>
                <c:pt idx="8364">
                  <c:v>100242</c:v>
                </c:pt>
                <c:pt idx="8365">
                  <c:v>2945</c:v>
                </c:pt>
                <c:pt idx="8366">
                  <c:v>0</c:v>
                </c:pt>
                <c:pt idx="8367">
                  <c:v>4313</c:v>
                </c:pt>
                <c:pt idx="8368">
                  <c:v>13358</c:v>
                </c:pt>
                <c:pt idx="8369">
                  <c:v>3214</c:v>
                </c:pt>
                <c:pt idx="8370">
                  <c:v>4495</c:v>
                </c:pt>
                <c:pt idx="8371">
                  <c:v>4404</c:v>
                </c:pt>
                <c:pt idx="8372">
                  <c:v>7245</c:v>
                </c:pt>
                <c:pt idx="8373">
                  <c:v>5047</c:v>
                </c:pt>
                <c:pt idx="8374">
                  <c:v>943</c:v>
                </c:pt>
                <c:pt idx="8375">
                  <c:v>1024</c:v>
                </c:pt>
                <c:pt idx="8376">
                  <c:v>2166</c:v>
                </c:pt>
                <c:pt idx="8377">
                  <c:v>400</c:v>
                </c:pt>
                <c:pt idx="8378">
                  <c:v>1873</c:v>
                </c:pt>
                <c:pt idx="8379">
                  <c:v>48</c:v>
                </c:pt>
                <c:pt idx="8380">
                  <c:v>100</c:v>
                </c:pt>
                <c:pt idx="8381">
                  <c:v>58</c:v>
                </c:pt>
                <c:pt idx="8382">
                  <c:v>65</c:v>
                </c:pt>
                <c:pt idx="8383">
                  <c:v>1192</c:v>
                </c:pt>
                <c:pt idx="8384">
                  <c:v>17198</c:v>
                </c:pt>
                <c:pt idx="8385">
                  <c:v>24816</c:v>
                </c:pt>
                <c:pt idx="8386">
                  <c:v>22873</c:v>
                </c:pt>
                <c:pt idx="8387">
                  <c:v>81043</c:v>
                </c:pt>
                <c:pt idx="8388">
                  <c:v>8715</c:v>
                </c:pt>
                <c:pt idx="8389">
                  <c:v>337</c:v>
                </c:pt>
                <c:pt idx="8390">
                  <c:v>234</c:v>
                </c:pt>
                <c:pt idx="8391">
                  <c:v>13781</c:v>
                </c:pt>
                <c:pt idx="8392">
                  <c:v>3117</c:v>
                </c:pt>
                <c:pt idx="8393">
                  <c:v>7949</c:v>
                </c:pt>
                <c:pt idx="8394">
                  <c:v>4103</c:v>
                </c:pt>
                <c:pt idx="8395">
                  <c:v>9130</c:v>
                </c:pt>
                <c:pt idx="8396">
                  <c:v>8776</c:v>
                </c:pt>
                <c:pt idx="8397">
                  <c:v>19336</c:v>
                </c:pt>
                <c:pt idx="8398">
                  <c:v>569</c:v>
                </c:pt>
                <c:pt idx="8399">
                  <c:v>2810</c:v>
                </c:pt>
                <c:pt idx="8400">
                  <c:v>414</c:v>
                </c:pt>
                <c:pt idx="8401">
                  <c:v>1663</c:v>
                </c:pt>
                <c:pt idx="8402">
                  <c:v>1641</c:v>
                </c:pt>
                <c:pt idx="8403">
                  <c:v>16165</c:v>
                </c:pt>
                <c:pt idx="8404">
                  <c:v>13933</c:v>
                </c:pt>
                <c:pt idx="8405">
                  <c:v>130762</c:v>
                </c:pt>
                <c:pt idx="8406">
                  <c:v>4252</c:v>
                </c:pt>
                <c:pt idx="8407">
                  <c:v>903</c:v>
                </c:pt>
                <c:pt idx="8408">
                  <c:v>8173</c:v>
                </c:pt>
                <c:pt idx="8409">
                  <c:v>3106</c:v>
                </c:pt>
                <c:pt idx="8410">
                  <c:v>15215</c:v>
                </c:pt>
                <c:pt idx="8411">
                  <c:v>63</c:v>
                </c:pt>
                <c:pt idx="8412">
                  <c:v>3425</c:v>
                </c:pt>
                <c:pt idx="8413">
                  <c:v>1158</c:v>
                </c:pt>
                <c:pt idx="8414">
                  <c:v>1177</c:v>
                </c:pt>
                <c:pt idx="8415">
                  <c:v>1946</c:v>
                </c:pt>
                <c:pt idx="8416">
                  <c:v>1170</c:v>
                </c:pt>
                <c:pt idx="8417">
                  <c:v>1542</c:v>
                </c:pt>
                <c:pt idx="8418">
                  <c:v>1367</c:v>
                </c:pt>
                <c:pt idx="8419">
                  <c:v>743</c:v>
                </c:pt>
                <c:pt idx="8420">
                  <c:v>1461</c:v>
                </c:pt>
                <c:pt idx="8421">
                  <c:v>3668</c:v>
                </c:pt>
                <c:pt idx="8422">
                  <c:v>1225</c:v>
                </c:pt>
                <c:pt idx="8423">
                  <c:v>1224</c:v>
                </c:pt>
                <c:pt idx="8424">
                  <c:v>2530</c:v>
                </c:pt>
                <c:pt idx="8425">
                  <c:v>1216</c:v>
                </c:pt>
                <c:pt idx="8426">
                  <c:v>816</c:v>
                </c:pt>
                <c:pt idx="8427">
                  <c:v>2579</c:v>
                </c:pt>
                <c:pt idx="8428">
                  <c:v>2847</c:v>
                </c:pt>
                <c:pt idx="8429">
                  <c:v>1353</c:v>
                </c:pt>
                <c:pt idx="8430">
                  <c:v>863</c:v>
                </c:pt>
                <c:pt idx="8431">
                  <c:v>1790</c:v>
                </c:pt>
                <c:pt idx="8432">
                  <c:v>949</c:v>
                </c:pt>
                <c:pt idx="8433">
                  <c:v>1522</c:v>
                </c:pt>
                <c:pt idx="8434">
                  <c:v>4946</c:v>
                </c:pt>
                <c:pt idx="8435">
                  <c:v>1438</c:v>
                </c:pt>
                <c:pt idx="8436">
                  <c:v>919</c:v>
                </c:pt>
                <c:pt idx="8437">
                  <c:v>1777</c:v>
                </c:pt>
                <c:pt idx="8438">
                  <c:v>1697</c:v>
                </c:pt>
                <c:pt idx="8439">
                  <c:v>3125</c:v>
                </c:pt>
                <c:pt idx="8440">
                  <c:v>878</c:v>
                </c:pt>
                <c:pt idx="8441">
                  <c:v>2324</c:v>
                </c:pt>
                <c:pt idx="8442">
                  <c:v>8569</c:v>
                </c:pt>
                <c:pt idx="8443">
                  <c:v>1470</c:v>
                </c:pt>
                <c:pt idx="8444">
                  <c:v>1529</c:v>
                </c:pt>
                <c:pt idx="8445">
                  <c:v>1157</c:v>
                </c:pt>
                <c:pt idx="8446">
                  <c:v>832</c:v>
                </c:pt>
                <c:pt idx="8447">
                  <c:v>5524</c:v>
                </c:pt>
                <c:pt idx="8448">
                  <c:v>1744</c:v>
                </c:pt>
                <c:pt idx="8449">
                  <c:v>585</c:v>
                </c:pt>
                <c:pt idx="8450">
                  <c:v>1045</c:v>
                </c:pt>
                <c:pt idx="8451">
                  <c:v>1214</c:v>
                </c:pt>
                <c:pt idx="8452">
                  <c:v>954</c:v>
                </c:pt>
                <c:pt idx="8453">
                  <c:v>2577</c:v>
                </c:pt>
                <c:pt idx="8454">
                  <c:v>1118</c:v>
                </c:pt>
                <c:pt idx="8455">
                  <c:v>2300</c:v>
                </c:pt>
                <c:pt idx="8456">
                  <c:v>972</c:v>
                </c:pt>
                <c:pt idx="8457">
                  <c:v>10109</c:v>
                </c:pt>
                <c:pt idx="8458">
                  <c:v>1862</c:v>
                </c:pt>
                <c:pt idx="8459">
                  <c:v>940</c:v>
                </c:pt>
                <c:pt idx="8460">
                  <c:v>1183</c:v>
                </c:pt>
                <c:pt idx="8461">
                  <c:v>1540</c:v>
                </c:pt>
                <c:pt idx="8462">
                  <c:v>1032</c:v>
                </c:pt>
                <c:pt idx="8463">
                  <c:v>2332</c:v>
                </c:pt>
                <c:pt idx="8464">
                  <c:v>1887</c:v>
                </c:pt>
                <c:pt idx="8465">
                  <c:v>1367</c:v>
                </c:pt>
                <c:pt idx="8466">
                  <c:v>2560</c:v>
                </c:pt>
                <c:pt idx="8467">
                  <c:v>2190</c:v>
                </c:pt>
                <c:pt idx="8468">
                  <c:v>803</c:v>
                </c:pt>
                <c:pt idx="8469">
                  <c:v>946</c:v>
                </c:pt>
                <c:pt idx="8470">
                  <c:v>1221</c:v>
                </c:pt>
                <c:pt idx="8471">
                  <c:v>1372</c:v>
                </c:pt>
                <c:pt idx="8472">
                  <c:v>1058</c:v>
                </c:pt>
                <c:pt idx="8473">
                  <c:v>1816</c:v>
                </c:pt>
                <c:pt idx="8474">
                  <c:v>1086</c:v>
                </c:pt>
                <c:pt idx="8475">
                  <c:v>6961</c:v>
                </c:pt>
                <c:pt idx="8476">
                  <c:v>1642</c:v>
                </c:pt>
                <c:pt idx="8477">
                  <c:v>717</c:v>
                </c:pt>
                <c:pt idx="8478">
                  <c:v>1602</c:v>
                </c:pt>
                <c:pt idx="8479">
                  <c:v>1410</c:v>
                </c:pt>
                <c:pt idx="8480">
                  <c:v>1342</c:v>
                </c:pt>
                <c:pt idx="8481">
                  <c:v>1599</c:v>
                </c:pt>
                <c:pt idx="8482">
                  <c:v>1079</c:v>
                </c:pt>
                <c:pt idx="8483">
                  <c:v>1686</c:v>
                </c:pt>
                <c:pt idx="8484">
                  <c:v>2272</c:v>
                </c:pt>
                <c:pt idx="8485">
                  <c:v>1330</c:v>
                </c:pt>
                <c:pt idx="8486">
                  <c:v>1097</c:v>
                </c:pt>
                <c:pt idx="8487">
                  <c:v>2243</c:v>
                </c:pt>
                <c:pt idx="8488">
                  <c:v>1431</c:v>
                </c:pt>
                <c:pt idx="8489">
                  <c:v>2647</c:v>
                </c:pt>
                <c:pt idx="8490">
                  <c:v>4638</c:v>
                </c:pt>
                <c:pt idx="8491">
                  <c:v>2849</c:v>
                </c:pt>
                <c:pt idx="8492">
                  <c:v>3557</c:v>
                </c:pt>
                <c:pt idx="8493">
                  <c:v>1759</c:v>
                </c:pt>
                <c:pt idx="8494">
                  <c:v>1911</c:v>
                </c:pt>
                <c:pt idx="8495">
                  <c:v>1612</c:v>
                </c:pt>
                <c:pt idx="8496">
                  <c:v>866</c:v>
                </c:pt>
                <c:pt idx="8497">
                  <c:v>1111</c:v>
                </c:pt>
                <c:pt idx="8498">
                  <c:v>1129</c:v>
                </c:pt>
                <c:pt idx="8499">
                  <c:v>1200</c:v>
                </c:pt>
                <c:pt idx="8500">
                  <c:v>2445</c:v>
                </c:pt>
                <c:pt idx="8501">
                  <c:v>42957</c:v>
                </c:pt>
                <c:pt idx="8502">
                  <c:v>830</c:v>
                </c:pt>
                <c:pt idx="8503">
                  <c:v>45665</c:v>
                </c:pt>
                <c:pt idx="8504">
                  <c:v>949</c:v>
                </c:pt>
                <c:pt idx="8505">
                  <c:v>537</c:v>
                </c:pt>
                <c:pt idx="8506">
                  <c:v>342</c:v>
                </c:pt>
                <c:pt idx="8507">
                  <c:v>189899</c:v>
                </c:pt>
                <c:pt idx="8508">
                  <c:v>69910</c:v>
                </c:pt>
                <c:pt idx="8509">
                  <c:v>2502</c:v>
                </c:pt>
                <c:pt idx="8510">
                  <c:v>2373</c:v>
                </c:pt>
                <c:pt idx="8511">
                  <c:v>1394</c:v>
                </c:pt>
                <c:pt idx="8512">
                  <c:v>4276</c:v>
                </c:pt>
                <c:pt idx="8513">
                  <c:v>4662</c:v>
                </c:pt>
                <c:pt idx="8514">
                  <c:v>4647</c:v>
                </c:pt>
                <c:pt idx="8515">
                  <c:v>2169</c:v>
                </c:pt>
                <c:pt idx="8516">
                  <c:v>2535</c:v>
                </c:pt>
                <c:pt idx="8517">
                  <c:v>0</c:v>
                </c:pt>
                <c:pt idx="8518">
                  <c:v>1664</c:v>
                </c:pt>
                <c:pt idx="8519">
                  <c:v>3998</c:v>
                </c:pt>
                <c:pt idx="8520">
                  <c:v>223</c:v>
                </c:pt>
                <c:pt idx="8521">
                  <c:v>1663</c:v>
                </c:pt>
                <c:pt idx="8522">
                  <c:v>1629</c:v>
                </c:pt>
                <c:pt idx="8523">
                  <c:v>1772</c:v>
                </c:pt>
                <c:pt idx="8524">
                  <c:v>684</c:v>
                </c:pt>
                <c:pt idx="8525">
                  <c:v>7663</c:v>
                </c:pt>
                <c:pt idx="8526">
                  <c:v>8647</c:v>
                </c:pt>
                <c:pt idx="8527">
                  <c:v>1925</c:v>
                </c:pt>
                <c:pt idx="8528">
                  <c:v>2687</c:v>
                </c:pt>
                <c:pt idx="8529">
                  <c:v>6121</c:v>
                </c:pt>
                <c:pt idx="8530">
                  <c:v>6681</c:v>
                </c:pt>
                <c:pt idx="8531">
                  <c:v>353</c:v>
                </c:pt>
                <c:pt idx="8532">
                  <c:v>1436</c:v>
                </c:pt>
                <c:pt idx="8533">
                  <c:v>1265</c:v>
                </c:pt>
                <c:pt idx="8534">
                  <c:v>12718</c:v>
                </c:pt>
                <c:pt idx="8535">
                  <c:v>6164</c:v>
                </c:pt>
                <c:pt idx="8536">
                  <c:v>33525</c:v>
                </c:pt>
                <c:pt idx="8537">
                  <c:v>6025</c:v>
                </c:pt>
                <c:pt idx="8538">
                  <c:v>12791</c:v>
                </c:pt>
                <c:pt idx="8539">
                  <c:v>2689</c:v>
                </c:pt>
                <c:pt idx="8540">
                  <c:v>2058</c:v>
                </c:pt>
                <c:pt idx="8541">
                  <c:v>2281</c:v>
                </c:pt>
                <c:pt idx="8542">
                  <c:v>175</c:v>
                </c:pt>
                <c:pt idx="8543">
                  <c:v>1237</c:v>
                </c:pt>
                <c:pt idx="8544">
                  <c:v>3518</c:v>
                </c:pt>
                <c:pt idx="8545">
                  <c:v>1072</c:v>
                </c:pt>
                <c:pt idx="8546">
                  <c:v>8033</c:v>
                </c:pt>
                <c:pt idx="8547">
                  <c:v>1952</c:v>
                </c:pt>
                <c:pt idx="8548">
                  <c:v>9653</c:v>
                </c:pt>
                <c:pt idx="8549">
                  <c:v>0</c:v>
                </c:pt>
                <c:pt idx="8550">
                  <c:v>11075</c:v>
                </c:pt>
                <c:pt idx="8551">
                  <c:v>2993</c:v>
                </c:pt>
                <c:pt idx="8552">
                  <c:v>4108</c:v>
                </c:pt>
                <c:pt idx="8553">
                  <c:v>0</c:v>
                </c:pt>
                <c:pt idx="8554">
                  <c:v>625</c:v>
                </c:pt>
                <c:pt idx="8555">
                  <c:v>1941</c:v>
                </c:pt>
                <c:pt idx="8556">
                  <c:v>359</c:v>
                </c:pt>
                <c:pt idx="8557">
                  <c:v>9698</c:v>
                </c:pt>
                <c:pt idx="8558">
                  <c:v>5564</c:v>
                </c:pt>
                <c:pt idx="8559">
                  <c:v>1917</c:v>
                </c:pt>
                <c:pt idx="8560">
                  <c:v>1216</c:v>
                </c:pt>
                <c:pt idx="8561">
                  <c:v>3932</c:v>
                </c:pt>
                <c:pt idx="8562">
                  <c:v>5226</c:v>
                </c:pt>
                <c:pt idx="8563">
                  <c:v>323</c:v>
                </c:pt>
                <c:pt idx="8564">
                  <c:v>15990</c:v>
                </c:pt>
                <c:pt idx="8565">
                  <c:v>2779</c:v>
                </c:pt>
                <c:pt idx="8566">
                  <c:v>551</c:v>
                </c:pt>
                <c:pt idx="8567">
                  <c:v>0</c:v>
                </c:pt>
                <c:pt idx="8568">
                  <c:v>0</c:v>
                </c:pt>
                <c:pt idx="8569">
                  <c:v>960</c:v>
                </c:pt>
                <c:pt idx="8570">
                  <c:v>385</c:v>
                </c:pt>
                <c:pt idx="8571">
                  <c:v>4179</c:v>
                </c:pt>
                <c:pt idx="8572">
                  <c:v>3098</c:v>
                </c:pt>
                <c:pt idx="8573">
                  <c:v>27948</c:v>
                </c:pt>
                <c:pt idx="8574">
                  <c:v>10409</c:v>
                </c:pt>
                <c:pt idx="8575">
                  <c:v>10599</c:v>
                </c:pt>
                <c:pt idx="8576">
                  <c:v>6289</c:v>
                </c:pt>
                <c:pt idx="8577">
                  <c:v>6382</c:v>
                </c:pt>
                <c:pt idx="8578">
                  <c:v>12076</c:v>
                </c:pt>
                <c:pt idx="8579">
                  <c:v>3248</c:v>
                </c:pt>
                <c:pt idx="8580">
                  <c:v>9537</c:v>
                </c:pt>
                <c:pt idx="8581">
                  <c:v>7750</c:v>
                </c:pt>
                <c:pt idx="8582">
                  <c:v>3371</c:v>
                </c:pt>
                <c:pt idx="8583">
                  <c:v>3703</c:v>
                </c:pt>
                <c:pt idx="8584">
                  <c:v>10008</c:v>
                </c:pt>
                <c:pt idx="8585">
                  <c:v>36387</c:v>
                </c:pt>
                <c:pt idx="8586">
                  <c:v>3513</c:v>
                </c:pt>
                <c:pt idx="8587">
                  <c:v>7884</c:v>
                </c:pt>
                <c:pt idx="8588">
                  <c:v>11441</c:v>
                </c:pt>
                <c:pt idx="8589">
                  <c:v>82591</c:v>
                </c:pt>
                <c:pt idx="8590">
                  <c:v>101688</c:v>
                </c:pt>
                <c:pt idx="8591">
                  <c:v>2512</c:v>
                </c:pt>
                <c:pt idx="8592">
                  <c:v>166</c:v>
                </c:pt>
                <c:pt idx="8593">
                  <c:v>15721</c:v>
                </c:pt>
                <c:pt idx="8594">
                  <c:v>47513</c:v>
                </c:pt>
                <c:pt idx="8595">
                  <c:v>46708</c:v>
                </c:pt>
                <c:pt idx="8596">
                  <c:v>8850</c:v>
                </c:pt>
                <c:pt idx="8597">
                  <c:v>793</c:v>
                </c:pt>
                <c:pt idx="8598">
                  <c:v>7226</c:v>
                </c:pt>
                <c:pt idx="8599">
                  <c:v>151</c:v>
                </c:pt>
                <c:pt idx="8600">
                  <c:v>287069</c:v>
                </c:pt>
                <c:pt idx="8601">
                  <c:v>5962</c:v>
                </c:pt>
                <c:pt idx="8602">
                  <c:v>1114</c:v>
                </c:pt>
                <c:pt idx="8603">
                  <c:v>26323</c:v>
                </c:pt>
                <c:pt idx="8604">
                  <c:v>151367</c:v>
                </c:pt>
                <c:pt idx="8605">
                  <c:v>282</c:v>
                </c:pt>
                <c:pt idx="8606">
                  <c:v>56</c:v>
                </c:pt>
                <c:pt idx="8607">
                  <c:v>203</c:v>
                </c:pt>
                <c:pt idx="8608">
                  <c:v>161</c:v>
                </c:pt>
                <c:pt idx="8609">
                  <c:v>93</c:v>
                </c:pt>
                <c:pt idx="8610">
                  <c:v>432</c:v>
                </c:pt>
                <c:pt idx="8611">
                  <c:v>159</c:v>
                </c:pt>
                <c:pt idx="8612">
                  <c:v>110</c:v>
                </c:pt>
                <c:pt idx="8613">
                  <c:v>120</c:v>
                </c:pt>
                <c:pt idx="8614">
                  <c:v>175</c:v>
                </c:pt>
                <c:pt idx="8615">
                  <c:v>114</c:v>
                </c:pt>
                <c:pt idx="8616">
                  <c:v>147</c:v>
                </c:pt>
                <c:pt idx="8617">
                  <c:v>184</c:v>
                </c:pt>
                <c:pt idx="8618">
                  <c:v>232</c:v>
                </c:pt>
                <c:pt idx="8619">
                  <c:v>236</c:v>
                </c:pt>
                <c:pt idx="8620">
                  <c:v>120</c:v>
                </c:pt>
                <c:pt idx="8621">
                  <c:v>187</c:v>
                </c:pt>
                <c:pt idx="8622">
                  <c:v>144</c:v>
                </c:pt>
                <c:pt idx="8623">
                  <c:v>226</c:v>
                </c:pt>
                <c:pt idx="8624">
                  <c:v>141</c:v>
                </c:pt>
                <c:pt idx="8625">
                  <c:v>204</c:v>
                </c:pt>
                <c:pt idx="8626">
                  <c:v>240</c:v>
                </c:pt>
                <c:pt idx="8627">
                  <c:v>204</c:v>
                </c:pt>
                <c:pt idx="8628">
                  <c:v>225</c:v>
                </c:pt>
                <c:pt idx="8629">
                  <c:v>280</c:v>
                </c:pt>
                <c:pt idx="8630">
                  <c:v>360</c:v>
                </c:pt>
                <c:pt idx="8631">
                  <c:v>436</c:v>
                </c:pt>
                <c:pt idx="8632">
                  <c:v>443</c:v>
                </c:pt>
                <c:pt idx="8633">
                  <c:v>371</c:v>
                </c:pt>
                <c:pt idx="8634">
                  <c:v>268</c:v>
                </c:pt>
                <c:pt idx="8635">
                  <c:v>312</c:v>
                </c:pt>
                <c:pt idx="8636">
                  <c:v>300</c:v>
                </c:pt>
                <c:pt idx="8637">
                  <c:v>378</c:v>
                </c:pt>
                <c:pt idx="8638">
                  <c:v>441</c:v>
                </c:pt>
                <c:pt idx="8639">
                  <c:v>349</c:v>
                </c:pt>
                <c:pt idx="8640">
                  <c:v>558</c:v>
                </c:pt>
                <c:pt idx="8641">
                  <c:v>340</c:v>
                </c:pt>
                <c:pt idx="8642">
                  <c:v>342</c:v>
                </c:pt>
                <c:pt idx="8643">
                  <c:v>471</c:v>
                </c:pt>
                <c:pt idx="8644">
                  <c:v>610</c:v>
                </c:pt>
                <c:pt idx="8645">
                  <c:v>213</c:v>
                </c:pt>
                <c:pt idx="8646">
                  <c:v>291</c:v>
                </c:pt>
                <c:pt idx="8647">
                  <c:v>532</c:v>
                </c:pt>
                <c:pt idx="8648">
                  <c:v>516</c:v>
                </c:pt>
                <c:pt idx="8649">
                  <c:v>293</c:v>
                </c:pt>
                <c:pt idx="8650">
                  <c:v>641</c:v>
                </c:pt>
                <c:pt idx="8651">
                  <c:v>387</c:v>
                </c:pt>
                <c:pt idx="8652">
                  <c:v>539</c:v>
                </c:pt>
                <c:pt idx="8653">
                  <c:v>253</c:v>
                </c:pt>
                <c:pt idx="8654">
                  <c:v>157</c:v>
                </c:pt>
                <c:pt idx="8655">
                  <c:v>447</c:v>
                </c:pt>
                <c:pt idx="8656">
                  <c:v>385</c:v>
                </c:pt>
                <c:pt idx="8657">
                  <c:v>333</c:v>
                </c:pt>
                <c:pt idx="8658">
                  <c:v>224</c:v>
                </c:pt>
                <c:pt idx="8659">
                  <c:v>355</c:v>
                </c:pt>
                <c:pt idx="8660">
                  <c:v>345</c:v>
                </c:pt>
                <c:pt idx="8661">
                  <c:v>375</c:v>
                </c:pt>
                <c:pt idx="8662">
                  <c:v>287</c:v>
                </c:pt>
                <c:pt idx="8663">
                  <c:v>349</c:v>
                </c:pt>
                <c:pt idx="8664">
                  <c:v>389</c:v>
                </c:pt>
                <c:pt idx="8665">
                  <c:v>348</c:v>
                </c:pt>
                <c:pt idx="8666">
                  <c:v>407</c:v>
                </c:pt>
                <c:pt idx="8667">
                  <c:v>293</c:v>
                </c:pt>
                <c:pt idx="8668">
                  <c:v>307</c:v>
                </c:pt>
                <c:pt idx="8669">
                  <c:v>372</c:v>
                </c:pt>
                <c:pt idx="8670">
                  <c:v>169</c:v>
                </c:pt>
                <c:pt idx="8671">
                  <c:v>186</c:v>
                </c:pt>
                <c:pt idx="8672">
                  <c:v>164</c:v>
                </c:pt>
                <c:pt idx="8673">
                  <c:v>208</c:v>
                </c:pt>
                <c:pt idx="8674">
                  <c:v>216</c:v>
                </c:pt>
                <c:pt idx="8675">
                  <c:v>334</c:v>
                </c:pt>
                <c:pt idx="8676">
                  <c:v>167</c:v>
                </c:pt>
                <c:pt idx="8677">
                  <c:v>125</c:v>
                </c:pt>
                <c:pt idx="8678">
                  <c:v>138</c:v>
                </c:pt>
                <c:pt idx="8679">
                  <c:v>101</c:v>
                </c:pt>
                <c:pt idx="8680">
                  <c:v>123</c:v>
                </c:pt>
                <c:pt idx="8681">
                  <c:v>184</c:v>
                </c:pt>
                <c:pt idx="8682">
                  <c:v>164</c:v>
                </c:pt>
                <c:pt idx="8683">
                  <c:v>346</c:v>
                </c:pt>
                <c:pt idx="8684">
                  <c:v>144</c:v>
                </c:pt>
                <c:pt idx="8685">
                  <c:v>185</c:v>
                </c:pt>
                <c:pt idx="8686">
                  <c:v>141</c:v>
                </c:pt>
                <c:pt idx="8687">
                  <c:v>162</c:v>
                </c:pt>
                <c:pt idx="8688">
                  <c:v>103</c:v>
                </c:pt>
                <c:pt idx="8689">
                  <c:v>70</c:v>
                </c:pt>
                <c:pt idx="8690">
                  <c:v>161</c:v>
                </c:pt>
                <c:pt idx="8691">
                  <c:v>135</c:v>
                </c:pt>
                <c:pt idx="8692">
                  <c:v>152</c:v>
                </c:pt>
                <c:pt idx="8693">
                  <c:v>8782</c:v>
                </c:pt>
                <c:pt idx="8694">
                  <c:v>32104</c:v>
                </c:pt>
                <c:pt idx="8695">
                  <c:v>43564</c:v>
                </c:pt>
                <c:pt idx="8696">
                  <c:v>5359</c:v>
                </c:pt>
                <c:pt idx="8697">
                  <c:v>1334</c:v>
                </c:pt>
                <c:pt idx="8698">
                  <c:v>7396</c:v>
                </c:pt>
                <c:pt idx="8699">
                  <c:v>2868</c:v>
                </c:pt>
                <c:pt idx="8700">
                  <c:v>12676</c:v>
                </c:pt>
                <c:pt idx="8701">
                  <c:v>5249</c:v>
                </c:pt>
                <c:pt idx="8702">
                  <c:v>13062</c:v>
                </c:pt>
                <c:pt idx="8703">
                  <c:v>559</c:v>
                </c:pt>
                <c:pt idx="8704">
                  <c:v>6312</c:v>
                </c:pt>
                <c:pt idx="8705">
                  <c:v>195</c:v>
                </c:pt>
                <c:pt idx="8706">
                  <c:v>2651</c:v>
                </c:pt>
                <c:pt idx="8707">
                  <c:v>1565</c:v>
                </c:pt>
                <c:pt idx="8708">
                  <c:v>1390</c:v>
                </c:pt>
                <c:pt idx="8709">
                  <c:v>1366</c:v>
                </c:pt>
                <c:pt idx="8710">
                  <c:v>2279</c:v>
                </c:pt>
                <c:pt idx="8711">
                  <c:v>37</c:v>
                </c:pt>
                <c:pt idx="8712">
                  <c:v>928</c:v>
                </c:pt>
                <c:pt idx="8713">
                  <c:v>842</c:v>
                </c:pt>
                <c:pt idx="8714">
                  <c:v>3935</c:v>
                </c:pt>
                <c:pt idx="8715">
                  <c:v>556</c:v>
                </c:pt>
                <c:pt idx="8716">
                  <c:v>1066</c:v>
                </c:pt>
                <c:pt idx="8717">
                  <c:v>0</c:v>
                </c:pt>
                <c:pt idx="8718">
                  <c:v>1052</c:v>
                </c:pt>
                <c:pt idx="8719">
                  <c:v>0</c:v>
                </c:pt>
                <c:pt idx="8720">
                  <c:v>2504</c:v>
                </c:pt>
                <c:pt idx="8721">
                  <c:v>22394</c:v>
                </c:pt>
                <c:pt idx="8722">
                  <c:v>825</c:v>
                </c:pt>
                <c:pt idx="8723">
                  <c:v>34282</c:v>
                </c:pt>
                <c:pt idx="8724">
                  <c:v>372</c:v>
                </c:pt>
                <c:pt idx="8725">
                  <c:v>27245</c:v>
                </c:pt>
                <c:pt idx="8726">
                  <c:v>602</c:v>
                </c:pt>
                <c:pt idx="8727">
                  <c:v>1050</c:v>
                </c:pt>
                <c:pt idx="8728">
                  <c:v>2919</c:v>
                </c:pt>
                <c:pt idx="8729">
                  <c:v>31332</c:v>
                </c:pt>
                <c:pt idx="8730">
                  <c:v>3835</c:v>
                </c:pt>
                <c:pt idx="8731">
                  <c:v>4380</c:v>
                </c:pt>
                <c:pt idx="8732">
                  <c:v>1230</c:v>
                </c:pt>
                <c:pt idx="8733">
                  <c:v>1293</c:v>
                </c:pt>
                <c:pt idx="8734">
                  <c:v>100</c:v>
                </c:pt>
                <c:pt idx="8735">
                  <c:v>576</c:v>
                </c:pt>
                <c:pt idx="8736">
                  <c:v>461</c:v>
                </c:pt>
                <c:pt idx="8737">
                  <c:v>2310</c:v>
                </c:pt>
                <c:pt idx="8738">
                  <c:v>1774</c:v>
                </c:pt>
                <c:pt idx="8739">
                  <c:v>3975</c:v>
                </c:pt>
                <c:pt idx="8740">
                  <c:v>1037</c:v>
                </c:pt>
                <c:pt idx="8741">
                  <c:v>2208</c:v>
                </c:pt>
                <c:pt idx="8742">
                  <c:v>1024</c:v>
                </c:pt>
                <c:pt idx="8743">
                  <c:v>1213</c:v>
                </c:pt>
                <c:pt idx="8744">
                  <c:v>1635</c:v>
                </c:pt>
                <c:pt idx="8745">
                  <c:v>608</c:v>
                </c:pt>
                <c:pt idx="8746">
                  <c:v>1200</c:v>
                </c:pt>
                <c:pt idx="8747">
                  <c:v>941</c:v>
                </c:pt>
                <c:pt idx="8748">
                  <c:v>677</c:v>
                </c:pt>
                <c:pt idx="8749">
                  <c:v>1076</c:v>
                </c:pt>
                <c:pt idx="8750">
                  <c:v>1261</c:v>
                </c:pt>
                <c:pt idx="8751">
                  <c:v>1235</c:v>
                </c:pt>
                <c:pt idx="8752">
                  <c:v>58865</c:v>
                </c:pt>
                <c:pt idx="8753">
                  <c:v>1355</c:v>
                </c:pt>
                <c:pt idx="8754">
                  <c:v>3419</c:v>
                </c:pt>
                <c:pt idx="8755">
                  <c:v>561</c:v>
                </c:pt>
                <c:pt idx="8756">
                  <c:v>0</c:v>
                </c:pt>
                <c:pt idx="8757">
                  <c:v>1501</c:v>
                </c:pt>
                <c:pt idx="8758">
                  <c:v>310</c:v>
                </c:pt>
                <c:pt idx="8759">
                  <c:v>596</c:v>
                </c:pt>
                <c:pt idx="8760">
                  <c:v>864</c:v>
                </c:pt>
                <c:pt idx="8761">
                  <c:v>1100</c:v>
                </c:pt>
                <c:pt idx="8762">
                  <c:v>4023</c:v>
                </c:pt>
                <c:pt idx="8763">
                  <c:v>3267</c:v>
                </c:pt>
                <c:pt idx="8764">
                  <c:v>3857</c:v>
                </c:pt>
                <c:pt idx="8765">
                  <c:v>1719</c:v>
                </c:pt>
                <c:pt idx="8766">
                  <c:v>6647</c:v>
                </c:pt>
                <c:pt idx="8767">
                  <c:v>1536</c:v>
                </c:pt>
                <c:pt idx="8768">
                  <c:v>4198</c:v>
                </c:pt>
                <c:pt idx="8769">
                  <c:v>3406</c:v>
                </c:pt>
                <c:pt idx="8770">
                  <c:v>8061</c:v>
                </c:pt>
                <c:pt idx="8771">
                  <c:v>5047</c:v>
                </c:pt>
                <c:pt idx="8772">
                  <c:v>1369</c:v>
                </c:pt>
                <c:pt idx="8773">
                  <c:v>4040</c:v>
                </c:pt>
                <c:pt idx="8774">
                  <c:v>3609</c:v>
                </c:pt>
                <c:pt idx="8775">
                  <c:v>4601</c:v>
                </c:pt>
                <c:pt idx="8776">
                  <c:v>1060</c:v>
                </c:pt>
                <c:pt idx="8777">
                  <c:v>4176</c:v>
                </c:pt>
                <c:pt idx="8778">
                  <c:v>2634</c:v>
                </c:pt>
                <c:pt idx="8779">
                  <c:v>1104</c:v>
                </c:pt>
                <c:pt idx="8780">
                  <c:v>4672</c:v>
                </c:pt>
                <c:pt idx="8781">
                  <c:v>4437</c:v>
                </c:pt>
                <c:pt idx="8782">
                  <c:v>3799</c:v>
                </c:pt>
                <c:pt idx="8783">
                  <c:v>5240</c:v>
                </c:pt>
                <c:pt idx="8784">
                  <c:v>1092</c:v>
                </c:pt>
                <c:pt idx="8785">
                  <c:v>6076</c:v>
                </c:pt>
                <c:pt idx="8786">
                  <c:v>3255</c:v>
                </c:pt>
                <c:pt idx="8787">
                  <c:v>6398</c:v>
                </c:pt>
                <c:pt idx="8788">
                  <c:v>2388</c:v>
                </c:pt>
                <c:pt idx="8789">
                  <c:v>2882</c:v>
                </c:pt>
                <c:pt idx="8790">
                  <c:v>2109</c:v>
                </c:pt>
                <c:pt idx="8791">
                  <c:v>2926</c:v>
                </c:pt>
                <c:pt idx="8792">
                  <c:v>3131</c:v>
                </c:pt>
                <c:pt idx="8793">
                  <c:v>4647</c:v>
                </c:pt>
                <c:pt idx="8794">
                  <c:v>3465</c:v>
                </c:pt>
                <c:pt idx="8795">
                  <c:v>2542</c:v>
                </c:pt>
                <c:pt idx="8796">
                  <c:v>46386</c:v>
                </c:pt>
                <c:pt idx="8797">
                  <c:v>9013</c:v>
                </c:pt>
                <c:pt idx="8798">
                  <c:v>3931</c:v>
                </c:pt>
                <c:pt idx="8799">
                  <c:v>640</c:v>
                </c:pt>
                <c:pt idx="8800">
                  <c:v>572</c:v>
                </c:pt>
                <c:pt idx="8801">
                  <c:v>116</c:v>
                </c:pt>
                <c:pt idx="8802">
                  <c:v>7910</c:v>
                </c:pt>
                <c:pt idx="8803">
                  <c:v>279457</c:v>
                </c:pt>
                <c:pt idx="8804">
                  <c:v>63564</c:v>
                </c:pt>
                <c:pt idx="8805">
                  <c:v>34</c:v>
                </c:pt>
                <c:pt idx="8806">
                  <c:v>0</c:v>
                </c:pt>
                <c:pt idx="8807">
                  <c:v>6391</c:v>
                </c:pt>
                <c:pt idx="8808">
                  <c:v>0</c:v>
                </c:pt>
                <c:pt idx="8809">
                  <c:v>157</c:v>
                </c:pt>
                <c:pt idx="8810">
                  <c:v>1065</c:v>
                </c:pt>
                <c:pt idx="8811">
                  <c:v>1849</c:v>
                </c:pt>
                <c:pt idx="8812">
                  <c:v>1974</c:v>
                </c:pt>
                <c:pt idx="8813">
                  <c:v>230</c:v>
                </c:pt>
                <c:pt idx="8814">
                  <c:v>2577</c:v>
                </c:pt>
                <c:pt idx="8815">
                  <c:v>233</c:v>
                </c:pt>
                <c:pt idx="8816">
                  <c:v>270</c:v>
                </c:pt>
                <c:pt idx="8817">
                  <c:v>266</c:v>
                </c:pt>
                <c:pt idx="8818">
                  <c:v>5612</c:v>
                </c:pt>
                <c:pt idx="8819">
                  <c:v>23642</c:v>
                </c:pt>
                <c:pt idx="8820">
                  <c:v>74141</c:v>
                </c:pt>
                <c:pt idx="8821">
                  <c:v>949</c:v>
                </c:pt>
                <c:pt idx="8822">
                  <c:v>832</c:v>
                </c:pt>
                <c:pt idx="8823">
                  <c:v>24786</c:v>
                </c:pt>
                <c:pt idx="8824">
                  <c:v>27988</c:v>
                </c:pt>
                <c:pt idx="8825">
                  <c:v>0</c:v>
                </c:pt>
                <c:pt idx="8826">
                  <c:v>1925</c:v>
                </c:pt>
                <c:pt idx="8827">
                  <c:v>539</c:v>
                </c:pt>
                <c:pt idx="8828">
                  <c:v>977</c:v>
                </c:pt>
                <c:pt idx="8829">
                  <c:v>7281</c:v>
                </c:pt>
                <c:pt idx="8830">
                  <c:v>6215</c:v>
                </c:pt>
                <c:pt idx="8831">
                  <c:v>2256</c:v>
                </c:pt>
                <c:pt idx="8832">
                  <c:v>448</c:v>
                </c:pt>
                <c:pt idx="8833">
                  <c:v>10</c:v>
                </c:pt>
                <c:pt idx="8834">
                  <c:v>709</c:v>
                </c:pt>
                <c:pt idx="8835">
                  <c:v>686</c:v>
                </c:pt>
                <c:pt idx="8836">
                  <c:v>876</c:v>
                </c:pt>
                <c:pt idx="8837">
                  <c:v>1275</c:v>
                </c:pt>
                <c:pt idx="8838">
                  <c:v>2624</c:v>
                </c:pt>
                <c:pt idx="8839">
                  <c:v>36847</c:v>
                </c:pt>
                <c:pt idx="8840">
                  <c:v>24610</c:v>
                </c:pt>
                <c:pt idx="8841">
                  <c:v>2148</c:v>
                </c:pt>
                <c:pt idx="8842">
                  <c:v>18285</c:v>
                </c:pt>
                <c:pt idx="8843">
                  <c:v>2034</c:v>
                </c:pt>
                <c:pt idx="8844">
                  <c:v>2153</c:v>
                </c:pt>
                <c:pt idx="8845">
                  <c:v>935</c:v>
                </c:pt>
                <c:pt idx="8846">
                  <c:v>0</c:v>
                </c:pt>
                <c:pt idx="8847">
                  <c:v>53589</c:v>
                </c:pt>
                <c:pt idx="8848">
                  <c:v>6131</c:v>
                </c:pt>
                <c:pt idx="8849">
                  <c:v>76202</c:v>
                </c:pt>
                <c:pt idx="8850">
                  <c:v>12614</c:v>
                </c:pt>
                <c:pt idx="8851">
                  <c:v>8770</c:v>
                </c:pt>
                <c:pt idx="8852">
                  <c:v>1979</c:v>
                </c:pt>
                <c:pt idx="8853">
                  <c:v>28905</c:v>
                </c:pt>
                <c:pt idx="8854">
                  <c:v>6848</c:v>
                </c:pt>
                <c:pt idx="8855">
                  <c:v>1920</c:v>
                </c:pt>
                <c:pt idx="8856">
                  <c:v>4982</c:v>
                </c:pt>
                <c:pt idx="8857">
                  <c:v>4741</c:v>
                </c:pt>
                <c:pt idx="8858">
                  <c:v>953</c:v>
                </c:pt>
                <c:pt idx="8859">
                  <c:v>68</c:v>
                </c:pt>
                <c:pt idx="8860">
                  <c:v>280</c:v>
                </c:pt>
                <c:pt idx="8861">
                  <c:v>2045</c:v>
                </c:pt>
                <c:pt idx="8862">
                  <c:v>383</c:v>
                </c:pt>
                <c:pt idx="8863">
                  <c:v>2176</c:v>
                </c:pt>
                <c:pt idx="8864">
                  <c:v>88</c:v>
                </c:pt>
                <c:pt idx="8865">
                  <c:v>113</c:v>
                </c:pt>
                <c:pt idx="8866">
                  <c:v>186</c:v>
                </c:pt>
                <c:pt idx="8867">
                  <c:v>132</c:v>
                </c:pt>
                <c:pt idx="8868">
                  <c:v>174</c:v>
                </c:pt>
                <c:pt idx="8869">
                  <c:v>200</c:v>
                </c:pt>
                <c:pt idx="8870">
                  <c:v>123</c:v>
                </c:pt>
                <c:pt idx="8871">
                  <c:v>77</c:v>
                </c:pt>
                <c:pt idx="8872">
                  <c:v>105</c:v>
                </c:pt>
                <c:pt idx="8873">
                  <c:v>81</c:v>
                </c:pt>
                <c:pt idx="8874">
                  <c:v>79</c:v>
                </c:pt>
                <c:pt idx="8875">
                  <c:v>97</c:v>
                </c:pt>
                <c:pt idx="8876">
                  <c:v>102</c:v>
                </c:pt>
                <c:pt idx="8877">
                  <c:v>4229</c:v>
                </c:pt>
                <c:pt idx="8878">
                  <c:v>3258</c:v>
                </c:pt>
                <c:pt idx="8879">
                  <c:v>2634</c:v>
                </c:pt>
                <c:pt idx="8880">
                  <c:v>3035</c:v>
                </c:pt>
                <c:pt idx="8881">
                  <c:v>2548</c:v>
                </c:pt>
                <c:pt idx="8882">
                  <c:v>3013</c:v>
                </c:pt>
                <c:pt idx="8883">
                  <c:v>2996</c:v>
                </c:pt>
                <c:pt idx="8884">
                  <c:v>2881</c:v>
                </c:pt>
                <c:pt idx="8885">
                  <c:v>2840</c:v>
                </c:pt>
                <c:pt idx="8886">
                  <c:v>3582</c:v>
                </c:pt>
                <c:pt idx="8887">
                  <c:v>3296</c:v>
                </c:pt>
                <c:pt idx="8888">
                  <c:v>3330</c:v>
                </c:pt>
                <c:pt idx="8889">
                  <c:v>2917</c:v>
                </c:pt>
                <c:pt idx="8890">
                  <c:v>4046</c:v>
                </c:pt>
                <c:pt idx="8891">
                  <c:v>3512</c:v>
                </c:pt>
                <c:pt idx="8892">
                  <c:v>3670</c:v>
                </c:pt>
                <c:pt idx="8893">
                  <c:v>4603</c:v>
                </c:pt>
                <c:pt idx="8894">
                  <c:v>3360</c:v>
                </c:pt>
                <c:pt idx="8895">
                  <c:v>3429</c:v>
                </c:pt>
                <c:pt idx="8896">
                  <c:v>2874</c:v>
                </c:pt>
                <c:pt idx="8897">
                  <c:v>2920</c:v>
                </c:pt>
                <c:pt idx="8898">
                  <c:v>3702</c:v>
                </c:pt>
                <c:pt idx="8899">
                  <c:v>4193</c:v>
                </c:pt>
                <c:pt idx="8900">
                  <c:v>3440</c:v>
                </c:pt>
                <c:pt idx="8901">
                  <c:v>3549</c:v>
                </c:pt>
                <c:pt idx="8902">
                  <c:v>4646</c:v>
                </c:pt>
                <c:pt idx="8903">
                  <c:v>2911</c:v>
                </c:pt>
                <c:pt idx="8904">
                  <c:v>3354</c:v>
                </c:pt>
                <c:pt idx="8905">
                  <c:v>3701</c:v>
                </c:pt>
                <c:pt idx="8906">
                  <c:v>3436</c:v>
                </c:pt>
                <c:pt idx="8907">
                  <c:v>3669</c:v>
                </c:pt>
                <c:pt idx="8908">
                  <c:v>4912</c:v>
                </c:pt>
                <c:pt idx="8909">
                  <c:v>3105</c:v>
                </c:pt>
                <c:pt idx="8910">
                  <c:v>355</c:v>
                </c:pt>
                <c:pt idx="8911">
                  <c:v>2107</c:v>
                </c:pt>
                <c:pt idx="8912">
                  <c:v>3482</c:v>
                </c:pt>
                <c:pt idx="8913">
                  <c:v>3065</c:v>
                </c:pt>
                <c:pt idx="8914">
                  <c:v>2988</c:v>
                </c:pt>
                <c:pt idx="8915">
                  <c:v>1991</c:v>
                </c:pt>
                <c:pt idx="8916">
                  <c:v>2479</c:v>
                </c:pt>
                <c:pt idx="8917">
                  <c:v>3887</c:v>
                </c:pt>
                <c:pt idx="8918">
                  <c:v>2540</c:v>
                </c:pt>
                <c:pt idx="8919">
                  <c:v>3321</c:v>
                </c:pt>
                <c:pt idx="8920">
                  <c:v>3014</c:v>
                </c:pt>
                <c:pt idx="8921">
                  <c:v>2879</c:v>
                </c:pt>
                <c:pt idx="8922">
                  <c:v>3177</c:v>
                </c:pt>
                <c:pt idx="8923">
                  <c:v>2519</c:v>
                </c:pt>
                <c:pt idx="8924">
                  <c:v>3624</c:v>
                </c:pt>
                <c:pt idx="8925">
                  <c:v>2991</c:v>
                </c:pt>
                <c:pt idx="8926">
                  <c:v>5719</c:v>
                </c:pt>
                <c:pt idx="8927">
                  <c:v>5768</c:v>
                </c:pt>
                <c:pt idx="8928">
                  <c:v>3855</c:v>
                </c:pt>
                <c:pt idx="8929">
                  <c:v>3494</c:v>
                </c:pt>
                <c:pt idx="8930">
                  <c:v>3536</c:v>
                </c:pt>
                <c:pt idx="8931">
                  <c:v>3719</c:v>
                </c:pt>
                <c:pt idx="8932">
                  <c:v>3912</c:v>
                </c:pt>
                <c:pt idx="8933">
                  <c:v>2867</c:v>
                </c:pt>
                <c:pt idx="8934">
                  <c:v>3160</c:v>
                </c:pt>
                <c:pt idx="8935">
                  <c:v>3239</c:v>
                </c:pt>
                <c:pt idx="8936">
                  <c:v>4197</c:v>
                </c:pt>
                <c:pt idx="8937">
                  <c:v>4813</c:v>
                </c:pt>
                <c:pt idx="8938">
                  <c:v>2890</c:v>
                </c:pt>
                <c:pt idx="8939">
                  <c:v>4005</c:v>
                </c:pt>
                <c:pt idx="8940">
                  <c:v>3095</c:v>
                </c:pt>
                <c:pt idx="8941">
                  <c:v>3783</c:v>
                </c:pt>
                <c:pt idx="8942">
                  <c:v>3975</c:v>
                </c:pt>
                <c:pt idx="8943">
                  <c:v>8819</c:v>
                </c:pt>
                <c:pt idx="8944">
                  <c:v>6260</c:v>
                </c:pt>
                <c:pt idx="8945">
                  <c:v>2765</c:v>
                </c:pt>
                <c:pt idx="8946">
                  <c:v>2833</c:v>
                </c:pt>
                <c:pt idx="8947">
                  <c:v>2958</c:v>
                </c:pt>
                <c:pt idx="8948">
                  <c:v>3467</c:v>
                </c:pt>
                <c:pt idx="8949">
                  <c:v>3577</c:v>
                </c:pt>
                <c:pt idx="8950">
                  <c:v>3538</c:v>
                </c:pt>
                <c:pt idx="8951">
                  <c:v>2978</c:v>
                </c:pt>
                <c:pt idx="8952">
                  <c:v>2670</c:v>
                </c:pt>
                <c:pt idx="8953">
                  <c:v>3260</c:v>
                </c:pt>
                <c:pt idx="8954">
                  <c:v>3294</c:v>
                </c:pt>
                <c:pt idx="8955">
                  <c:v>503</c:v>
                </c:pt>
                <c:pt idx="8956">
                  <c:v>164</c:v>
                </c:pt>
                <c:pt idx="8957">
                  <c:v>719</c:v>
                </c:pt>
                <c:pt idx="8958">
                  <c:v>197</c:v>
                </c:pt>
                <c:pt idx="8959">
                  <c:v>143</c:v>
                </c:pt>
                <c:pt idx="8960">
                  <c:v>672</c:v>
                </c:pt>
                <c:pt idx="8961">
                  <c:v>331</c:v>
                </c:pt>
                <c:pt idx="8962">
                  <c:v>1517</c:v>
                </c:pt>
                <c:pt idx="8963">
                  <c:v>659</c:v>
                </c:pt>
                <c:pt idx="8964">
                  <c:v>1234</c:v>
                </c:pt>
                <c:pt idx="8965">
                  <c:v>261</c:v>
                </c:pt>
                <c:pt idx="8966">
                  <c:v>2337</c:v>
                </c:pt>
                <c:pt idx="8967">
                  <c:v>20166</c:v>
                </c:pt>
                <c:pt idx="8968">
                  <c:v>1265</c:v>
                </c:pt>
                <c:pt idx="8969">
                  <c:v>7048</c:v>
                </c:pt>
                <c:pt idx="8970">
                  <c:v>1396</c:v>
                </c:pt>
                <c:pt idx="8971">
                  <c:v>1979</c:v>
                </c:pt>
                <c:pt idx="8972">
                  <c:v>4494</c:v>
                </c:pt>
                <c:pt idx="8973">
                  <c:v>17852</c:v>
                </c:pt>
                <c:pt idx="8974">
                  <c:v>53406</c:v>
                </c:pt>
                <c:pt idx="8975">
                  <c:v>26225</c:v>
                </c:pt>
                <c:pt idx="8976">
                  <c:v>2263</c:v>
                </c:pt>
                <c:pt idx="8977">
                  <c:v>5622</c:v>
                </c:pt>
                <c:pt idx="8978">
                  <c:v>2472</c:v>
                </c:pt>
                <c:pt idx="8979">
                  <c:v>413</c:v>
                </c:pt>
                <c:pt idx="8980">
                  <c:v>2748</c:v>
                </c:pt>
                <c:pt idx="8981">
                  <c:v>160</c:v>
                </c:pt>
                <c:pt idx="8982">
                  <c:v>241</c:v>
                </c:pt>
                <c:pt idx="8983">
                  <c:v>462</c:v>
                </c:pt>
                <c:pt idx="8984">
                  <c:v>4829</c:v>
                </c:pt>
                <c:pt idx="8985">
                  <c:v>56255</c:v>
                </c:pt>
                <c:pt idx="8986">
                  <c:v>2669</c:v>
                </c:pt>
                <c:pt idx="8987">
                  <c:v>130</c:v>
                </c:pt>
                <c:pt idx="8988">
                  <c:v>1305</c:v>
                </c:pt>
                <c:pt idx="8989">
                  <c:v>280</c:v>
                </c:pt>
                <c:pt idx="8990">
                  <c:v>411</c:v>
                </c:pt>
                <c:pt idx="8991">
                  <c:v>1924</c:v>
                </c:pt>
                <c:pt idx="8992">
                  <c:v>677</c:v>
                </c:pt>
                <c:pt idx="8993">
                  <c:v>292</c:v>
                </c:pt>
                <c:pt idx="8994">
                  <c:v>459</c:v>
                </c:pt>
                <c:pt idx="8995">
                  <c:v>1676</c:v>
                </c:pt>
                <c:pt idx="8996">
                  <c:v>4227</c:v>
                </c:pt>
                <c:pt idx="8997">
                  <c:v>16875</c:v>
                </c:pt>
                <c:pt idx="8998">
                  <c:v>3741</c:v>
                </c:pt>
                <c:pt idx="8999">
                  <c:v>1660</c:v>
                </c:pt>
                <c:pt idx="9000">
                  <c:v>81</c:v>
                </c:pt>
                <c:pt idx="9001">
                  <c:v>1900</c:v>
                </c:pt>
                <c:pt idx="9002">
                  <c:v>2029</c:v>
                </c:pt>
                <c:pt idx="9003">
                  <c:v>607</c:v>
                </c:pt>
                <c:pt idx="9004">
                  <c:v>8992</c:v>
                </c:pt>
                <c:pt idx="9005">
                  <c:v>239299</c:v>
                </c:pt>
                <c:pt idx="9006">
                  <c:v>5877</c:v>
                </c:pt>
                <c:pt idx="9007">
                  <c:v>1312</c:v>
                </c:pt>
                <c:pt idx="9008">
                  <c:v>649</c:v>
                </c:pt>
                <c:pt idx="9009">
                  <c:v>6809</c:v>
                </c:pt>
                <c:pt idx="9010">
                  <c:v>22487</c:v>
                </c:pt>
                <c:pt idx="9011">
                  <c:v>13</c:v>
                </c:pt>
                <c:pt idx="9012">
                  <c:v>85</c:v>
                </c:pt>
                <c:pt idx="9013">
                  <c:v>17654</c:v>
                </c:pt>
                <c:pt idx="9014">
                  <c:v>21525</c:v>
                </c:pt>
                <c:pt idx="9015">
                  <c:v>20610</c:v>
                </c:pt>
                <c:pt idx="9016">
                  <c:v>17384</c:v>
                </c:pt>
                <c:pt idx="9017">
                  <c:v>15257</c:v>
                </c:pt>
                <c:pt idx="9018">
                  <c:v>20173</c:v>
                </c:pt>
                <c:pt idx="9019">
                  <c:v>15777</c:v>
                </c:pt>
                <c:pt idx="9020">
                  <c:v>3145</c:v>
                </c:pt>
                <c:pt idx="9021">
                  <c:v>20028</c:v>
                </c:pt>
                <c:pt idx="9022">
                  <c:v>3351</c:v>
                </c:pt>
                <c:pt idx="9023">
                  <c:v>20266</c:v>
                </c:pt>
                <c:pt idx="9024">
                  <c:v>15118</c:v>
                </c:pt>
                <c:pt idx="9025">
                  <c:v>19730</c:v>
                </c:pt>
                <c:pt idx="9026">
                  <c:v>20516</c:v>
                </c:pt>
                <c:pt idx="9027">
                  <c:v>15397</c:v>
                </c:pt>
                <c:pt idx="9028">
                  <c:v>12913</c:v>
                </c:pt>
                <c:pt idx="9029">
                  <c:v>15122</c:v>
                </c:pt>
                <c:pt idx="9030">
                  <c:v>47479</c:v>
                </c:pt>
                <c:pt idx="9031">
                  <c:v>4710</c:v>
                </c:pt>
                <c:pt idx="9032">
                  <c:v>22995</c:v>
                </c:pt>
                <c:pt idx="9033">
                  <c:v>14403</c:v>
                </c:pt>
                <c:pt idx="9034">
                  <c:v>4798</c:v>
                </c:pt>
                <c:pt idx="9035">
                  <c:v>1098</c:v>
                </c:pt>
                <c:pt idx="9036">
                  <c:v>544</c:v>
                </c:pt>
                <c:pt idx="9037">
                  <c:v>33533</c:v>
                </c:pt>
                <c:pt idx="9038">
                  <c:v>7364</c:v>
                </c:pt>
                <c:pt idx="9039">
                  <c:v>5264</c:v>
                </c:pt>
                <c:pt idx="9040">
                  <c:v>3369</c:v>
                </c:pt>
                <c:pt idx="9041">
                  <c:v>5409</c:v>
                </c:pt>
                <c:pt idx="9042">
                  <c:v>1114</c:v>
                </c:pt>
                <c:pt idx="9043">
                  <c:v>18487</c:v>
                </c:pt>
                <c:pt idx="9044">
                  <c:v>38171</c:v>
                </c:pt>
                <c:pt idx="9045">
                  <c:v>73837</c:v>
                </c:pt>
                <c:pt idx="9046">
                  <c:v>648</c:v>
                </c:pt>
                <c:pt idx="9047">
                  <c:v>28085</c:v>
                </c:pt>
                <c:pt idx="9048">
                  <c:v>10141</c:v>
                </c:pt>
                <c:pt idx="9049">
                  <c:v>68430</c:v>
                </c:pt>
                <c:pt idx="9050">
                  <c:v>4640</c:v>
                </c:pt>
                <c:pt idx="9051">
                  <c:v>503</c:v>
                </c:pt>
                <c:pt idx="9052">
                  <c:v>631</c:v>
                </c:pt>
                <c:pt idx="9053">
                  <c:v>22265</c:v>
                </c:pt>
                <c:pt idx="9054">
                  <c:v>12727</c:v>
                </c:pt>
                <c:pt idx="9055">
                  <c:v>5046</c:v>
                </c:pt>
                <c:pt idx="9056">
                  <c:v>13400</c:v>
                </c:pt>
                <c:pt idx="9057">
                  <c:v>15816</c:v>
                </c:pt>
                <c:pt idx="9058">
                  <c:v>43527</c:v>
                </c:pt>
                <c:pt idx="9059">
                  <c:v>43970</c:v>
                </c:pt>
                <c:pt idx="9060">
                  <c:v>564399</c:v>
                </c:pt>
                <c:pt idx="9061">
                  <c:v>44</c:v>
                </c:pt>
                <c:pt idx="9062">
                  <c:v>65</c:v>
                </c:pt>
                <c:pt idx="9063">
                  <c:v>84</c:v>
                </c:pt>
                <c:pt idx="9064">
                  <c:v>76</c:v>
                </c:pt>
                <c:pt idx="9065">
                  <c:v>5861</c:v>
                </c:pt>
                <c:pt idx="9066">
                  <c:v>0</c:v>
                </c:pt>
                <c:pt idx="9067">
                  <c:v>4287</c:v>
                </c:pt>
                <c:pt idx="9068">
                  <c:v>260</c:v>
                </c:pt>
                <c:pt idx="9069">
                  <c:v>2720</c:v>
                </c:pt>
                <c:pt idx="9070">
                  <c:v>1610</c:v>
                </c:pt>
                <c:pt idx="9071">
                  <c:v>0</c:v>
                </c:pt>
                <c:pt idx="9072">
                  <c:v>1279</c:v>
                </c:pt>
                <c:pt idx="9073">
                  <c:v>4980</c:v>
                </c:pt>
                <c:pt idx="9074">
                  <c:v>223099</c:v>
                </c:pt>
                <c:pt idx="9075">
                  <c:v>8514</c:v>
                </c:pt>
                <c:pt idx="9076">
                  <c:v>2720</c:v>
                </c:pt>
                <c:pt idx="9077">
                  <c:v>1280</c:v>
                </c:pt>
                <c:pt idx="9078">
                  <c:v>239</c:v>
                </c:pt>
                <c:pt idx="9079">
                  <c:v>292</c:v>
                </c:pt>
                <c:pt idx="9080">
                  <c:v>8552</c:v>
                </c:pt>
                <c:pt idx="9081">
                  <c:v>1494</c:v>
                </c:pt>
                <c:pt idx="9082">
                  <c:v>1369</c:v>
                </c:pt>
                <c:pt idx="9083">
                  <c:v>171</c:v>
                </c:pt>
                <c:pt idx="9084">
                  <c:v>2187</c:v>
                </c:pt>
                <c:pt idx="9085">
                  <c:v>1712</c:v>
                </c:pt>
                <c:pt idx="9086">
                  <c:v>1360</c:v>
                </c:pt>
                <c:pt idx="9087">
                  <c:v>514</c:v>
                </c:pt>
                <c:pt idx="9088">
                  <c:v>2575</c:v>
                </c:pt>
                <c:pt idx="9089">
                  <c:v>6357</c:v>
                </c:pt>
                <c:pt idx="9090">
                  <c:v>4689</c:v>
                </c:pt>
                <c:pt idx="9091">
                  <c:v>1796</c:v>
                </c:pt>
                <c:pt idx="9092">
                  <c:v>2957</c:v>
                </c:pt>
                <c:pt idx="9093">
                  <c:v>874</c:v>
                </c:pt>
                <c:pt idx="9094">
                  <c:v>2110</c:v>
                </c:pt>
                <c:pt idx="9095">
                  <c:v>1240</c:v>
                </c:pt>
                <c:pt idx="9096">
                  <c:v>1203</c:v>
                </c:pt>
                <c:pt idx="9097">
                  <c:v>1854</c:v>
                </c:pt>
                <c:pt idx="9098">
                  <c:v>4160</c:v>
                </c:pt>
                <c:pt idx="9099">
                  <c:v>2742</c:v>
                </c:pt>
                <c:pt idx="9100">
                  <c:v>1656</c:v>
                </c:pt>
                <c:pt idx="9101">
                  <c:v>1353</c:v>
                </c:pt>
                <c:pt idx="9102">
                  <c:v>1394</c:v>
                </c:pt>
                <c:pt idx="9103">
                  <c:v>1878</c:v>
                </c:pt>
                <c:pt idx="9104">
                  <c:v>428</c:v>
                </c:pt>
                <c:pt idx="9105">
                  <c:v>590</c:v>
                </c:pt>
                <c:pt idx="9106">
                  <c:v>1069</c:v>
                </c:pt>
                <c:pt idx="9107">
                  <c:v>824</c:v>
                </c:pt>
                <c:pt idx="9108">
                  <c:v>667</c:v>
                </c:pt>
                <c:pt idx="9109">
                  <c:v>479</c:v>
                </c:pt>
                <c:pt idx="9110">
                  <c:v>256</c:v>
                </c:pt>
                <c:pt idx="9111">
                  <c:v>209</c:v>
                </c:pt>
                <c:pt idx="9112">
                  <c:v>778</c:v>
                </c:pt>
                <c:pt idx="9113">
                  <c:v>370</c:v>
                </c:pt>
                <c:pt idx="9114">
                  <c:v>7087</c:v>
                </c:pt>
                <c:pt idx="9115">
                  <c:v>385</c:v>
                </c:pt>
                <c:pt idx="9116">
                  <c:v>1024</c:v>
                </c:pt>
                <c:pt idx="9117">
                  <c:v>341</c:v>
                </c:pt>
                <c:pt idx="9118">
                  <c:v>539</c:v>
                </c:pt>
                <c:pt idx="9119">
                  <c:v>463</c:v>
                </c:pt>
                <c:pt idx="9120">
                  <c:v>385</c:v>
                </c:pt>
                <c:pt idx="9121">
                  <c:v>387</c:v>
                </c:pt>
                <c:pt idx="9122">
                  <c:v>854</c:v>
                </c:pt>
                <c:pt idx="9123">
                  <c:v>235</c:v>
                </c:pt>
                <c:pt idx="9124">
                  <c:v>420</c:v>
                </c:pt>
                <c:pt idx="9125">
                  <c:v>405</c:v>
                </c:pt>
                <c:pt idx="9126">
                  <c:v>607</c:v>
                </c:pt>
                <c:pt idx="9127">
                  <c:v>156</c:v>
                </c:pt>
                <c:pt idx="9128">
                  <c:v>243</c:v>
                </c:pt>
                <c:pt idx="9129">
                  <c:v>1213</c:v>
                </c:pt>
                <c:pt idx="9130">
                  <c:v>0</c:v>
                </c:pt>
                <c:pt idx="9131">
                  <c:v>395</c:v>
                </c:pt>
                <c:pt idx="9132">
                  <c:v>468</c:v>
                </c:pt>
                <c:pt idx="9133">
                  <c:v>403</c:v>
                </c:pt>
                <c:pt idx="9134">
                  <c:v>732</c:v>
                </c:pt>
                <c:pt idx="9135">
                  <c:v>463</c:v>
                </c:pt>
                <c:pt idx="9136">
                  <c:v>1709</c:v>
                </c:pt>
                <c:pt idx="9137">
                  <c:v>3158</c:v>
                </c:pt>
                <c:pt idx="9138">
                  <c:v>404</c:v>
                </c:pt>
                <c:pt idx="9139">
                  <c:v>3695</c:v>
                </c:pt>
                <c:pt idx="9140">
                  <c:v>15115</c:v>
                </c:pt>
                <c:pt idx="9141">
                  <c:v>1043</c:v>
                </c:pt>
                <c:pt idx="9142">
                  <c:v>5499</c:v>
                </c:pt>
                <c:pt idx="9143">
                  <c:v>1451</c:v>
                </c:pt>
                <c:pt idx="9144">
                  <c:v>4395</c:v>
                </c:pt>
                <c:pt idx="9145">
                  <c:v>1519</c:v>
                </c:pt>
                <c:pt idx="9146">
                  <c:v>848</c:v>
                </c:pt>
                <c:pt idx="9147">
                  <c:v>10252</c:v>
                </c:pt>
                <c:pt idx="9148">
                  <c:v>565</c:v>
                </c:pt>
                <c:pt idx="9149">
                  <c:v>3572</c:v>
                </c:pt>
                <c:pt idx="9150">
                  <c:v>450</c:v>
                </c:pt>
                <c:pt idx="9151">
                  <c:v>1470</c:v>
                </c:pt>
                <c:pt idx="9152">
                  <c:v>19750</c:v>
                </c:pt>
                <c:pt idx="9153">
                  <c:v>6279</c:v>
                </c:pt>
                <c:pt idx="9154">
                  <c:v>54204</c:v>
                </c:pt>
                <c:pt idx="9155">
                  <c:v>1976</c:v>
                </c:pt>
                <c:pt idx="9156">
                  <c:v>8263</c:v>
                </c:pt>
                <c:pt idx="9157">
                  <c:v>3744</c:v>
                </c:pt>
                <c:pt idx="9158">
                  <c:v>19308</c:v>
                </c:pt>
                <c:pt idx="9159">
                  <c:v>13267</c:v>
                </c:pt>
                <c:pt idx="9160">
                  <c:v>532</c:v>
                </c:pt>
                <c:pt idx="9161">
                  <c:v>201</c:v>
                </c:pt>
                <c:pt idx="9162">
                  <c:v>716</c:v>
                </c:pt>
                <c:pt idx="9163">
                  <c:v>1033</c:v>
                </c:pt>
                <c:pt idx="9164">
                  <c:v>4978</c:v>
                </c:pt>
                <c:pt idx="9165">
                  <c:v>1892</c:v>
                </c:pt>
                <c:pt idx="9166">
                  <c:v>5913</c:v>
                </c:pt>
                <c:pt idx="9167">
                  <c:v>6250</c:v>
                </c:pt>
                <c:pt idx="9168">
                  <c:v>377</c:v>
                </c:pt>
                <c:pt idx="9169">
                  <c:v>568</c:v>
                </c:pt>
                <c:pt idx="9170">
                  <c:v>347</c:v>
                </c:pt>
                <c:pt idx="9171">
                  <c:v>1209</c:v>
                </c:pt>
                <c:pt idx="9172">
                  <c:v>254369</c:v>
                </c:pt>
                <c:pt idx="9173">
                  <c:v>204228</c:v>
                </c:pt>
                <c:pt idx="9174">
                  <c:v>4915</c:v>
                </c:pt>
                <c:pt idx="9175">
                  <c:v>4145</c:v>
                </c:pt>
                <c:pt idx="9176">
                  <c:v>7935</c:v>
                </c:pt>
                <c:pt idx="9177">
                  <c:v>4086</c:v>
                </c:pt>
                <c:pt idx="9178">
                  <c:v>637</c:v>
                </c:pt>
                <c:pt idx="9179">
                  <c:v>589</c:v>
                </c:pt>
                <c:pt idx="9180">
                  <c:v>1927</c:v>
                </c:pt>
                <c:pt idx="9181">
                  <c:v>3426</c:v>
                </c:pt>
                <c:pt idx="9182">
                  <c:v>3588</c:v>
                </c:pt>
                <c:pt idx="9183">
                  <c:v>635</c:v>
                </c:pt>
                <c:pt idx="9184">
                  <c:v>225</c:v>
                </c:pt>
                <c:pt idx="9185">
                  <c:v>785</c:v>
                </c:pt>
                <c:pt idx="9186">
                  <c:v>6343</c:v>
                </c:pt>
                <c:pt idx="9187">
                  <c:v>771</c:v>
                </c:pt>
                <c:pt idx="9188">
                  <c:v>379</c:v>
                </c:pt>
                <c:pt idx="9189">
                  <c:v>1090</c:v>
                </c:pt>
                <c:pt idx="9190">
                  <c:v>355</c:v>
                </c:pt>
                <c:pt idx="9191">
                  <c:v>3085</c:v>
                </c:pt>
                <c:pt idx="9192">
                  <c:v>4056</c:v>
                </c:pt>
                <c:pt idx="9193">
                  <c:v>7742</c:v>
                </c:pt>
                <c:pt idx="9194">
                  <c:v>3100</c:v>
                </c:pt>
                <c:pt idx="9195">
                  <c:v>1167</c:v>
                </c:pt>
                <c:pt idx="9196">
                  <c:v>3188</c:v>
                </c:pt>
                <c:pt idx="9197">
                  <c:v>873</c:v>
                </c:pt>
                <c:pt idx="9198">
                  <c:v>593</c:v>
                </c:pt>
                <c:pt idx="9199">
                  <c:v>4716</c:v>
                </c:pt>
                <c:pt idx="9200">
                  <c:v>31400</c:v>
                </c:pt>
                <c:pt idx="9201">
                  <c:v>20928</c:v>
                </c:pt>
                <c:pt idx="9202">
                  <c:v>2349</c:v>
                </c:pt>
                <c:pt idx="9203">
                  <c:v>3785</c:v>
                </c:pt>
                <c:pt idx="9204">
                  <c:v>3480</c:v>
                </c:pt>
                <c:pt idx="9205">
                  <c:v>3384</c:v>
                </c:pt>
                <c:pt idx="9206">
                  <c:v>4966</c:v>
                </c:pt>
                <c:pt idx="9207">
                  <c:v>4257</c:v>
                </c:pt>
                <c:pt idx="9208">
                  <c:v>4581</c:v>
                </c:pt>
                <c:pt idx="9209">
                  <c:v>3529</c:v>
                </c:pt>
                <c:pt idx="9210">
                  <c:v>1110</c:v>
                </c:pt>
                <c:pt idx="9211">
                  <c:v>11137</c:v>
                </c:pt>
                <c:pt idx="9212">
                  <c:v>599</c:v>
                </c:pt>
                <c:pt idx="9213">
                  <c:v>4535</c:v>
                </c:pt>
                <c:pt idx="9214">
                  <c:v>3945</c:v>
                </c:pt>
                <c:pt idx="9215">
                  <c:v>149353</c:v>
                </c:pt>
                <c:pt idx="9216">
                  <c:v>9681</c:v>
                </c:pt>
                <c:pt idx="9217">
                  <c:v>281</c:v>
                </c:pt>
                <c:pt idx="9218">
                  <c:v>117155</c:v>
                </c:pt>
                <c:pt idx="9219">
                  <c:v>86</c:v>
                </c:pt>
                <c:pt idx="9220">
                  <c:v>638</c:v>
                </c:pt>
                <c:pt idx="9221">
                  <c:v>2633</c:v>
                </c:pt>
                <c:pt idx="9222">
                  <c:v>17979</c:v>
                </c:pt>
                <c:pt idx="9223">
                  <c:v>9406</c:v>
                </c:pt>
                <c:pt idx="9224">
                  <c:v>14518</c:v>
                </c:pt>
                <c:pt idx="9225">
                  <c:v>481</c:v>
                </c:pt>
                <c:pt idx="9226">
                  <c:v>6749</c:v>
                </c:pt>
                <c:pt idx="9227">
                  <c:v>47</c:v>
                </c:pt>
                <c:pt idx="9228">
                  <c:v>6693</c:v>
                </c:pt>
                <c:pt idx="9229">
                  <c:v>100</c:v>
                </c:pt>
                <c:pt idx="9230">
                  <c:v>142</c:v>
                </c:pt>
                <c:pt idx="9231">
                  <c:v>185</c:v>
                </c:pt>
                <c:pt idx="9232">
                  <c:v>149</c:v>
                </c:pt>
                <c:pt idx="9233">
                  <c:v>142</c:v>
                </c:pt>
                <c:pt idx="9234">
                  <c:v>150</c:v>
                </c:pt>
                <c:pt idx="9235">
                  <c:v>232</c:v>
                </c:pt>
                <c:pt idx="9236">
                  <c:v>143</c:v>
                </c:pt>
                <c:pt idx="9237">
                  <c:v>352</c:v>
                </c:pt>
                <c:pt idx="9238">
                  <c:v>291</c:v>
                </c:pt>
                <c:pt idx="9239">
                  <c:v>276</c:v>
                </c:pt>
                <c:pt idx="9240">
                  <c:v>300</c:v>
                </c:pt>
                <c:pt idx="9241">
                  <c:v>223</c:v>
                </c:pt>
                <c:pt idx="9242">
                  <c:v>259</c:v>
                </c:pt>
                <c:pt idx="9243">
                  <c:v>224</c:v>
                </c:pt>
                <c:pt idx="9244">
                  <c:v>253</c:v>
                </c:pt>
                <c:pt idx="9245">
                  <c:v>222</c:v>
                </c:pt>
                <c:pt idx="9246">
                  <c:v>195</c:v>
                </c:pt>
                <c:pt idx="9247">
                  <c:v>192</c:v>
                </c:pt>
                <c:pt idx="9248">
                  <c:v>131</c:v>
                </c:pt>
                <c:pt idx="9249">
                  <c:v>461</c:v>
                </c:pt>
                <c:pt idx="9250">
                  <c:v>3417</c:v>
                </c:pt>
                <c:pt idx="9251">
                  <c:v>28435</c:v>
                </c:pt>
                <c:pt idx="9252">
                  <c:v>27169</c:v>
                </c:pt>
                <c:pt idx="9253">
                  <c:v>51993</c:v>
                </c:pt>
                <c:pt idx="9254">
                  <c:v>98616</c:v>
                </c:pt>
                <c:pt idx="9255">
                  <c:v>185752</c:v>
                </c:pt>
                <c:pt idx="9256">
                  <c:v>10620</c:v>
                </c:pt>
                <c:pt idx="9257">
                  <c:v>26270</c:v>
                </c:pt>
                <c:pt idx="9258">
                  <c:v>866</c:v>
                </c:pt>
                <c:pt idx="9259">
                  <c:v>2751</c:v>
                </c:pt>
                <c:pt idx="9260">
                  <c:v>233</c:v>
                </c:pt>
                <c:pt idx="9261">
                  <c:v>3595</c:v>
                </c:pt>
                <c:pt idx="9262">
                  <c:v>3614</c:v>
                </c:pt>
                <c:pt idx="9263">
                  <c:v>48354</c:v>
                </c:pt>
                <c:pt idx="9264">
                  <c:v>4512</c:v>
                </c:pt>
                <c:pt idx="9265">
                  <c:v>0</c:v>
                </c:pt>
                <c:pt idx="9266">
                  <c:v>1440</c:v>
                </c:pt>
                <c:pt idx="9267">
                  <c:v>130116</c:v>
                </c:pt>
                <c:pt idx="9268">
                  <c:v>2189</c:v>
                </c:pt>
                <c:pt idx="9269">
                  <c:v>1137</c:v>
                </c:pt>
                <c:pt idx="9270">
                  <c:v>1661</c:v>
                </c:pt>
                <c:pt idx="9271">
                  <c:v>2661</c:v>
                </c:pt>
                <c:pt idx="9272">
                  <c:v>292745</c:v>
                </c:pt>
                <c:pt idx="9273">
                  <c:v>9790</c:v>
                </c:pt>
                <c:pt idx="9274">
                  <c:v>3679</c:v>
                </c:pt>
                <c:pt idx="9275">
                  <c:v>43009</c:v>
                </c:pt>
                <c:pt idx="9276">
                  <c:v>214</c:v>
                </c:pt>
                <c:pt idx="9277">
                  <c:v>869</c:v>
                </c:pt>
                <c:pt idx="9278">
                  <c:v>198466</c:v>
                </c:pt>
                <c:pt idx="9279">
                  <c:v>8402</c:v>
                </c:pt>
                <c:pt idx="9280">
                  <c:v>10839</c:v>
                </c:pt>
                <c:pt idx="9281">
                  <c:v>657</c:v>
                </c:pt>
                <c:pt idx="9282">
                  <c:v>26286</c:v>
                </c:pt>
                <c:pt idx="9283">
                  <c:v>531</c:v>
                </c:pt>
                <c:pt idx="9284">
                  <c:v>6272</c:v>
                </c:pt>
                <c:pt idx="9285">
                  <c:v>7147</c:v>
                </c:pt>
                <c:pt idx="9286">
                  <c:v>3715</c:v>
                </c:pt>
                <c:pt idx="9287">
                  <c:v>28346</c:v>
                </c:pt>
                <c:pt idx="9288">
                  <c:v>1389</c:v>
                </c:pt>
                <c:pt idx="9289">
                  <c:v>5025</c:v>
                </c:pt>
                <c:pt idx="9290">
                  <c:v>21743</c:v>
                </c:pt>
                <c:pt idx="9291">
                  <c:v>972</c:v>
                </c:pt>
                <c:pt idx="9292">
                  <c:v>1060</c:v>
                </c:pt>
                <c:pt idx="9293">
                  <c:v>75</c:v>
                </c:pt>
                <c:pt idx="9294">
                  <c:v>83</c:v>
                </c:pt>
                <c:pt idx="9295">
                  <c:v>165</c:v>
                </c:pt>
                <c:pt idx="9296">
                  <c:v>143</c:v>
                </c:pt>
                <c:pt idx="9297">
                  <c:v>160</c:v>
                </c:pt>
                <c:pt idx="9298">
                  <c:v>177</c:v>
                </c:pt>
                <c:pt idx="9299">
                  <c:v>416</c:v>
                </c:pt>
                <c:pt idx="9300">
                  <c:v>591</c:v>
                </c:pt>
                <c:pt idx="9301">
                  <c:v>905</c:v>
                </c:pt>
                <c:pt idx="9302">
                  <c:v>976</c:v>
                </c:pt>
                <c:pt idx="9303">
                  <c:v>3371</c:v>
                </c:pt>
                <c:pt idx="9304">
                  <c:v>96</c:v>
                </c:pt>
                <c:pt idx="9305">
                  <c:v>4360</c:v>
                </c:pt>
                <c:pt idx="9306">
                  <c:v>8247</c:v>
                </c:pt>
                <c:pt idx="9307">
                  <c:v>4285</c:v>
                </c:pt>
                <c:pt idx="9308">
                  <c:v>3415</c:v>
                </c:pt>
                <c:pt idx="9309">
                  <c:v>8105</c:v>
                </c:pt>
                <c:pt idx="9310">
                  <c:v>7319</c:v>
                </c:pt>
                <c:pt idx="9311">
                  <c:v>5189</c:v>
                </c:pt>
                <c:pt idx="9312">
                  <c:v>5442</c:v>
                </c:pt>
                <c:pt idx="9313">
                  <c:v>4724</c:v>
                </c:pt>
                <c:pt idx="9314">
                  <c:v>4616</c:v>
                </c:pt>
                <c:pt idx="9315">
                  <c:v>3218</c:v>
                </c:pt>
                <c:pt idx="9316">
                  <c:v>6912</c:v>
                </c:pt>
                <c:pt idx="9317">
                  <c:v>5221</c:v>
                </c:pt>
                <c:pt idx="9318">
                  <c:v>7149</c:v>
                </c:pt>
                <c:pt idx="9319">
                  <c:v>4719</c:v>
                </c:pt>
                <c:pt idx="9320">
                  <c:v>1632</c:v>
                </c:pt>
                <c:pt idx="9321">
                  <c:v>14277</c:v>
                </c:pt>
                <c:pt idx="9322">
                  <c:v>2611</c:v>
                </c:pt>
                <c:pt idx="9323">
                  <c:v>13210</c:v>
                </c:pt>
                <c:pt idx="9324">
                  <c:v>4293</c:v>
                </c:pt>
                <c:pt idx="9325">
                  <c:v>1995</c:v>
                </c:pt>
                <c:pt idx="9326">
                  <c:v>1901</c:v>
                </c:pt>
                <c:pt idx="9327">
                  <c:v>2327</c:v>
                </c:pt>
                <c:pt idx="9328">
                  <c:v>3829</c:v>
                </c:pt>
                <c:pt idx="9329">
                  <c:v>5680</c:v>
                </c:pt>
                <c:pt idx="9330">
                  <c:v>16305</c:v>
                </c:pt>
                <c:pt idx="9331">
                  <c:v>2687</c:v>
                </c:pt>
                <c:pt idx="9332">
                  <c:v>1886</c:v>
                </c:pt>
                <c:pt idx="9333">
                  <c:v>4544</c:v>
                </c:pt>
                <c:pt idx="9334">
                  <c:v>21783</c:v>
                </c:pt>
                <c:pt idx="9335">
                  <c:v>49163</c:v>
                </c:pt>
                <c:pt idx="9336">
                  <c:v>508</c:v>
                </c:pt>
                <c:pt idx="9337">
                  <c:v>20443</c:v>
                </c:pt>
                <c:pt idx="9338">
                  <c:v>7102</c:v>
                </c:pt>
                <c:pt idx="9339">
                  <c:v>240509</c:v>
                </c:pt>
                <c:pt idx="9340">
                  <c:v>18091</c:v>
                </c:pt>
                <c:pt idx="9341">
                  <c:v>1801</c:v>
                </c:pt>
                <c:pt idx="9342">
                  <c:v>161252</c:v>
                </c:pt>
                <c:pt idx="9343">
                  <c:v>7596</c:v>
                </c:pt>
                <c:pt idx="9344">
                  <c:v>3881</c:v>
                </c:pt>
                <c:pt idx="9345">
                  <c:v>171</c:v>
                </c:pt>
                <c:pt idx="9346">
                  <c:v>871933</c:v>
                </c:pt>
                <c:pt idx="9347">
                  <c:v>10697</c:v>
                </c:pt>
                <c:pt idx="9348">
                  <c:v>32163</c:v>
                </c:pt>
                <c:pt idx="9349">
                  <c:v>15509</c:v>
                </c:pt>
                <c:pt idx="9350">
                  <c:v>19709</c:v>
                </c:pt>
                <c:pt idx="9351">
                  <c:v>4415</c:v>
                </c:pt>
                <c:pt idx="9352">
                  <c:v>17252</c:v>
                </c:pt>
                <c:pt idx="9353">
                  <c:v>9512</c:v>
                </c:pt>
                <c:pt idx="9354">
                  <c:v>5153</c:v>
                </c:pt>
                <c:pt idx="9355">
                  <c:v>0</c:v>
                </c:pt>
                <c:pt idx="9356">
                  <c:v>14325</c:v>
                </c:pt>
                <c:pt idx="9357">
                  <c:v>9147</c:v>
                </c:pt>
                <c:pt idx="9358">
                  <c:v>11764</c:v>
                </c:pt>
                <c:pt idx="9359">
                  <c:v>5904</c:v>
                </c:pt>
                <c:pt idx="9360">
                  <c:v>11468</c:v>
                </c:pt>
                <c:pt idx="9361">
                  <c:v>6220</c:v>
                </c:pt>
                <c:pt idx="9362">
                  <c:v>16315</c:v>
                </c:pt>
                <c:pt idx="9363">
                  <c:v>2103</c:v>
                </c:pt>
                <c:pt idx="9364">
                  <c:v>4906</c:v>
                </c:pt>
                <c:pt idx="9365">
                  <c:v>5399</c:v>
                </c:pt>
                <c:pt idx="9366">
                  <c:v>8044</c:v>
                </c:pt>
                <c:pt idx="9367">
                  <c:v>2116</c:v>
                </c:pt>
                <c:pt idx="9368">
                  <c:v>123</c:v>
                </c:pt>
                <c:pt idx="9369">
                  <c:v>1246</c:v>
                </c:pt>
                <c:pt idx="9370">
                  <c:v>904</c:v>
                </c:pt>
                <c:pt idx="9371">
                  <c:v>824</c:v>
                </c:pt>
                <c:pt idx="9372">
                  <c:v>1133</c:v>
                </c:pt>
                <c:pt idx="9373">
                  <c:v>1806</c:v>
                </c:pt>
                <c:pt idx="9374">
                  <c:v>3690</c:v>
                </c:pt>
                <c:pt idx="9375">
                  <c:v>16431</c:v>
                </c:pt>
                <c:pt idx="9376">
                  <c:v>984</c:v>
                </c:pt>
                <c:pt idx="9377">
                  <c:v>12348</c:v>
                </c:pt>
                <c:pt idx="9378">
                  <c:v>4912</c:v>
                </c:pt>
                <c:pt idx="9379">
                  <c:v>4861</c:v>
                </c:pt>
                <c:pt idx="9380">
                  <c:v>6333</c:v>
                </c:pt>
                <c:pt idx="9381">
                  <c:v>18043</c:v>
                </c:pt>
                <c:pt idx="9382">
                  <c:v>8145</c:v>
                </c:pt>
                <c:pt idx="9383">
                  <c:v>7324</c:v>
                </c:pt>
                <c:pt idx="9384">
                  <c:v>10914</c:v>
                </c:pt>
                <c:pt idx="9385">
                  <c:v>8425</c:v>
                </c:pt>
                <c:pt idx="9386">
                  <c:v>13114</c:v>
                </c:pt>
                <c:pt idx="9387">
                  <c:v>7048</c:v>
                </c:pt>
                <c:pt idx="9388">
                  <c:v>4431</c:v>
                </c:pt>
                <c:pt idx="9389">
                  <c:v>21450</c:v>
                </c:pt>
                <c:pt idx="9390">
                  <c:v>67233</c:v>
                </c:pt>
                <c:pt idx="9391">
                  <c:v>33668</c:v>
                </c:pt>
                <c:pt idx="9392">
                  <c:v>3300</c:v>
                </c:pt>
                <c:pt idx="9393">
                  <c:v>8515</c:v>
                </c:pt>
                <c:pt idx="9394">
                  <c:v>66571</c:v>
                </c:pt>
                <c:pt idx="9395">
                  <c:v>28805</c:v>
                </c:pt>
                <c:pt idx="9396">
                  <c:v>406</c:v>
                </c:pt>
                <c:pt idx="9397">
                  <c:v>275</c:v>
                </c:pt>
                <c:pt idx="9398">
                  <c:v>421</c:v>
                </c:pt>
                <c:pt idx="9399">
                  <c:v>645</c:v>
                </c:pt>
                <c:pt idx="9400">
                  <c:v>1426</c:v>
                </c:pt>
                <c:pt idx="9401">
                  <c:v>1164</c:v>
                </c:pt>
                <c:pt idx="9402">
                  <c:v>236</c:v>
                </c:pt>
                <c:pt idx="9403">
                  <c:v>13416</c:v>
                </c:pt>
                <c:pt idx="9404">
                  <c:v>26564</c:v>
                </c:pt>
                <c:pt idx="9405">
                  <c:v>32119</c:v>
                </c:pt>
                <c:pt idx="9406">
                  <c:v>5918</c:v>
                </c:pt>
                <c:pt idx="9407">
                  <c:v>12967</c:v>
                </c:pt>
                <c:pt idx="9408">
                  <c:v>1081</c:v>
                </c:pt>
                <c:pt idx="9409">
                  <c:v>9911</c:v>
                </c:pt>
                <c:pt idx="9410">
                  <c:v>7479</c:v>
                </c:pt>
                <c:pt idx="9411">
                  <c:v>1119</c:v>
                </c:pt>
                <c:pt idx="9412">
                  <c:v>716</c:v>
                </c:pt>
                <c:pt idx="9413">
                  <c:v>374</c:v>
                </c:pt>
                <c:pt idx="9414">
                  <c:v>1252</c:v>
                </c:pt>
                <c:pt idx="9415">
                  <c:v>497</c:v>
                </c:pt>
                <c:pt idx="9416">
                  <c:v>10062</c:v>
                </c:pt>
                <c:pt idx="9417">
                  <c:v>3645</c:v>
                </c:pt>
                <c:pt idx="9418">
                  <c:v>1407</c:v>
                </c:pt>
                <c:pt idx="9419">
                  <c:v>9129</c:v>
                </c:pt>
                <c:pt idx="9420">
                  <c:v>50797</c:v>
                </c:pt>
                <c:pt idx="9421">
                  <c:v>3479</c:v>
                </c:pt>
                <c:pt idx="9422">
                  <c:v>431044</c:v>
                </c:pt>
                <c:pt idx="9423">
                  <c:v>19737</c:v>
                </c:pt>
                <c:pt idx="9424">
                  <c:v>542796</c:v>
                </c:pt>
                <c:pt idx="9425">
                  <c:v>23469</c:v>
                </c:pt>
                <c:pt idx="9426">
                  <c:v>1621</c:v>
                </c:pt>
                <c:pt idx="9427">
                  <c:v>2911</c:v>
                </c:pt>
                <c:pt idx="9428">
                  <c:v>5264</c:v>
                </c:pt>
                <c:pt idx="9429">
                  <c:v>5556</c:v>
                </c:pt>
                <c:pt idx="9430">
                  <c:v>11155</c:v>
                </c:pt>
                <c:pt idx="9431">
                  <c:v>2697</c:v>
                </c:pt>
                <c:pt idx="9432">
                  <c:v>5387</c:v>
                </c:pt>
                <c:pt idx="9433">
                  <c:v>5644</c:v>
                </c:pt>
                <c:pt idx="9434">
                  <c:v>2303</c:v>
                </c:pt>
                <c:pt idx="9435">
                  <c:v>10163</c:v>
                </c:pt>
                <c:pt idx="9436">
                  <c:v>6612</c:v>
                </c:pt>
                <c:pt idx="9437">
                  <c:v>4061</c:v>
                </c:pt>
                <c:pt idx="9438">
                  <c:v>7568</c:v>
                </c:pt>
                <c:pt idx="9439">
                  <c:v>5900</c:v>
                </c:pt>
                <c:pt idx="9440">
                  <c:v>1983</c:v>
                </c:pt>
                <c:pt idx="9441">
                  <c:v>13177</c:v>
                </c:pt>
                <c:pt idx="9442">
                  <c:v>7298</c:v>
                </c:pt>
                <c:pt idx="9443">
                  <c:v>2915</c:v>
                </c:pt>
                <c:pt idx="9444">
                  <c:v>6952</c:v>
                </c:pt>
                <c:pt idx="9445">
                  <c:v>7766</c:v>
                </c:pt>
                <c:pt idx="9446">
                  <c:v>8963</c:v>
                </c:pt>
                <c:pt idx="9447">
                  <c:v>5124</c:v>
                </c:pt>
                <c:pt idx="9448">
                  <c:v>3644</c:v>
                </c:pt>
                <c:pt idx="9449">
                  <c:v>3409</c:v>
                </c:pt>
                <c:pt idx="9450">
                  <c:v>7680</c:v>
                </c:pt>
                <c:pt idx="9451">
                  <c:v>321</c:v>
                </c:pt>
                <c:pt idx="9452">
                  <c:v>6582</c:v>
                </c:pt>
                <c:pt idx="9453">
                  <c:v>2535</c:v>
                </c:pt>
                <c:pt idx="9454">
                  <c:v>522</c:v>
                </c:pt>
                <c:pt idx="9455">
                  <c:v>228</c:v>
                </c:pt>
                <c:pt idx="9456">
                  <c:v>796</c:v>
                </c:pt>
                <c:pt idx="9457">
                  <c:v>378</c:v>
                </c:pt>
                <c:pt idx="9458">
                  <c:v>311</c:v>
                </c:pt>
                <c:pt idx="9459">
                  <c:v>433</c:v>
                </c:pt>
                <c:pt idx="9460">
                  <c:v>307</c:v>
                </c:pt>
                <c:pt idx="9461">
                  <c:v>296</c:v>
                </c:pt>
                <c:pt idx="9462">
                  <c:v>794</c:v>
                </c:pt>
                <c:pt idx="9463">
                  <c:v>359</c:v>
                </c:pt>
                <c:pt idx="9464">
                  <c:v>364</c:v>
                </c:pt>
                <c:pt idx="9465">
                  <c:v>441</c:v>
                </c:pt>
                <c:pt idx="9466">
                  <c:v>1307</c:v>
                </c:pt>
                <c:pt idx="9467">
                  <c:v>850</c:v>
                </c:pt>
                <c:pt idx="9468">
                  <c:v>1110</c:v>
                </c:pt>
                <c:pt idx="9469">
                  <c:v>2434</c:v>
                </c:pt>
                <c:pt idx="9470">
                  <c:v>233</c:v>
                </c:pt>
                <c:pt idx="9471">
                  <c:v>637</c:v>
                </c:pt>
                <c:pt idx="9472">
                  <c:v>223</c:v>
                </c:pt>
                <c:pt idx="9473">
                  <c:v>429</c:v>
                </c:pt>
                <c:pt idx="9474">
                  <c:v>2032</c:v>
                </c:pt>
                <c:pt idx="9475">
                  <c:v>12216</c:v>
                </c:pt>
                <c:pt idx="9476">
                  <c:v>911</c:v>
                </c:pt>
                <c:pt idx="9477">
                  <c:v>176613</c:v>
                </c:pt>
                <c:pt idx="9478">
                  <c:v>2311</c:v>
                </c:pt>
                <c:pt idx="9479">
                  <c:v>3071</c:v>
                </c:pt>
                <c:pt idx="9480">
                  <c:v>1029</c:v>
                </c:pt>
                <c:pt idx="9481">
                  <c:v>222</c:v>
                </c:pt>
                <c:pt idx="9482">
                  <c:v>3425</c:v>
                </c:pt>
                <c:pt idx="9483">
                  <c:v>3436</c:v>
                </c:pt>
                <c:pt idx="9484">
                  <c:v>2264</c:v>
                </c:pt>
                <c:pt idx="9485">
                  <c:v>1163</c:v>
                </c:pt>
                <c:pt idx="9486">
                  <c:v>446</c:v>
                </c:pt>
                <c:pt idx="9487">
                  <c:v>1888</c:v>
                </c:pt>
                <c:pt idx="9488">
                  <c:v>808</c:v>
                </c:pt>
                <c:pt idx="9489">
                  <c:v>211</c:v>
                </c:pt>
                <c:pt idx="9490">
                  <c:v>3045</c:v>
                </c:pt>
                <c:pt idx="9491">
                  <c:v>1671</c:v>
                </c:pt>
                <c:pt idx="9492">
                  <c:v>17585</c:v>
                </c:pt>
                <c:pt idx="9493">
                  <c:v>11382</c:v>
                </c:pt>
                <c:pt idx="9494">
                  <c:v>105</c:v>
                </c:pt>
                <c:pt idx="9495">
                  <c:v>902</c:v>
                </c:pt>
                <c:pt idx="9496">
                  <c:v>3578</c:v>
                </c:pt>
                <c:pt idx="9497">
                  <c:v>3288</c:v>
                </c:pt>
                <c:pt idx="9498">
                  <c:v>539</c:v>
                </c:pt>
                <c:pt idx="9499">
                  <c:v>2867</c:v>
                </c:pt>
                <c:pt idx="9500">
                  <c:v>4128</c:v>
                </c:pt>
                <c:pt idx="9501">
                  <c:v>1492</c:v>
                </c:pt>
                <c:pt idx="9502">
                  <c:v>2162</c:v>
                </c:pt>
                <c:pt idx="9503">
                  <c:v>2556</c:v>
                </c:pt>
                <c:pt idx="9504">
                  <c:v>73964</c:v>
                </c:pt>
                <c:pt idx="9505">
                  <c:v>3544</c:v>
                </c:pt>
                <c:pt idx="9506">
                  <c:v>1697</c:v>
                </c:pt>
                <c:pt idx="9507">
                  <c:v>1407</c:v>
                </c:pt>
                <c:pt idx="9508">
                  <c:v>9061</c:v>
                </c:pt>
                <c:pt idx="9509">
                  <c:v>15368</c:v>
                </c:pt>
                <c:pt idx="9510">
                  <c:v>438665</c:v>
                </c:pt>
                <c:pt idx="9511">
                  <c:v>559409</c:v>
                </c:pt>
                <c:pt idx="9512">
                  <c:v>25737</c:v>
                </c:pt>
                <c:pt idx="9513">
                  <c:v>96</c:v>
                </c:pt>
                <c:pt idx="9514">
                  <c:v>6598</c:v>
                </c:pt>
                <c:pt idx="9515">
                  <c:v>2151</c:v>
                </c:pt>
                <c:pt idx="9516">
                  <c:v>752</c:v>
                </c:pt>
                <c:pt idx="9517">
                  <c:v>715</c:v>
                </c:pt>
                <c:pt idx="9518">
                  <c:v>851</c:v>
                </c:pt>
                <c:pt idx="9519">
                  <c:v>20412</c:v>
                </c:pt>
                <c:pt idx="9520">
                  <c:v>2510</c:v>
                </c:pt>
                <c:pt idx="9521">
                  <c:v>22284</c:v>
                </c:pt>
                <c:pt idx="9522">
                  <c:v>12930</c:v>
                </c:pt>
                <c:pt idx="9523">
                  <c:v>18893</c:v>
                </c:pt>
                <c:pt idx="9524">
                  <c:v>11300</c:v>
                </c:pt>
                <c:pt idx="9525">
                  <c:v>7590</c:v>
                </c:pt>
                <c:pt idx="9526">
                  <c:v>2882</c:v>
                </c:pt>
                <c:pt idx="9527">
                  <c:v>3805</c:v>
                </c:pt>
                <c:pt idx="9528">
                  <c:v>55797</c:v>
                </c:pt>
                <c:pt idx="9529">
                  <c:v>2962</c:v>
                </c:pt>
                <c:pt idx="9530">
                  <c:v>509</c:v>
                </c:pt>
                <c:pt idx="9531">
                  <c:v>4319</c:v>
                </c:pt>
                <c:pt idx="9532">
                  <c:v>30657</c:v>
                </c:pt>
                <c:pt idx="9533">
                  <c:v>8073</c:v>
                </c:pt>
                <c:pt idx="9534">
                  <c:v>1538</c:v>
                </c:pt>
                <c:pt idx="9535">
                  <c:v>1289</c:v>
                </c:pt>
                <c:pt idx="9536">
                  <c:v>3738</c:v>
                </c:pt>
                <c:pt idx="9537">
                  <c:v>5062</c:v>
                </c:pt>
                <c:pt idx="9538">
                  <c:v>180502</c:v>
                </c:pt>
                <c:pt idx="9539">
                  <c:v>1886</c:v>
                </c:pt>
                <c:pt idx="9540">
                  <c:v>41479</c:v>
                </c:pt>
                <c:pt idx="9541">
                  <c:v>91398</c:v>
                </c:pt>
                <c:pt idx="9542">
                  <c:v>44307</c:v>
                </c:pt>
                <c:pt idx="9543">
                  <c:v>27079</c:v>
                </c:pt>
                <c:pt idx="9544">
                  <c:v>115640</c:v>
                </c:pt>
                <c:pt idx="9545">
                  <c:v>60763</c:v>
                </c:pt>
                <c:pt idx="9546">
                  <c:v>51723</c:v>
                </c:pt>
                <c:pt idx="9547">
                  <c:v>39291</c:v>
                </c:pt>
                <c:pt idx="9548">
                  <c:v>14931</c:v>
                </c:pt>
                <c:pt idx="9549">
                  <c:v>31283</c:v>
                </c:pt>
                <c:pt idx="9550">
                  <c:v>25368</c:v>
                </c:pt>
                <c:pt idx="9551">
                  <c:v>21289</c:v>
                </c:pt>
                <c:pt idx="9552">
                  <c:v>5386</c:v>
                </c:pt>
                <c:pt idx="9553">
                  <c:v>19353</c:v>
                </c:pt>
                <c:pt idx="9554">
                  <c:v>7291</c:v>
                </c:pt>
                <c:pt idx="9555">
                  <c:v>0</c:v>
                </c:pt>
                <c:pt idx="9556">
                  <c:v>1279</c:v>
                </c:pt>
                <c:pt idx="9557">
                  <c:v>1886</c:v>
                </c:pt>
                <c:pt idx="9558">
                  <c:v>617</c:v>
                </c:pt>
                <c:pt idx="9559">
                  <c:v>26977</c:v>
                </c:pt>
                <c:pt idx="9560">
                  <c:v>11101</c:v>
                </c:pt>
                <c:pt idx="9561">
                  <c:v>6680</c:v>
                </c:pt>
                <c:pt idx="9562">
                  <c:v>2865</c:v>
                </c:pt>
                <c:pt idx="9563">
                  <c:v>6344</c:v>
                </c:pt>
                <c:pt idx="9564">
                  <c:v>43561</c:v>
                </c:pt>
                <c:pt idx="9565">
                  <c:v>203</c:v>
                </c:pt>
                <c:pt idx="9566">
                  <c:v>468</c:v>
                </c:pt>
                <c:pt idx="9567">
                  <c:v>778</c:v>
                </c:pt>
                <c:pt idx="9568">
                  <c:v>3749</c:v>
                </c:pt>
                <c:pt idx="9569">
                  <c:v>2729</c:v>
                </c:pt>
                <c:pt idx="9570">
                  <c:v>4595</c:v>
                </c:pt>
                <c:pt idx="9571">
                  <c:v>1415</c:v>
                </c:pt>
                <c:pt idx="9572">
                  <c:v>10829</c:v>
                </c:pt>
                <c:pt idx="9573">
                  <c:v>21615</c:v>
                </c:pt>
                <c:pt idx="9574">
                  <c:v>72491</c:v>
                </c:pt>
                <c:pt idx="9575">
                  <c:v>2811</c:v>
                </c:pt>
                <c:pt idx="9576">
                  <c:v>20495</c:v>
                </c:pt>
                <c:pt idx="9577">
                  <c:v>13316</c:v>
                </c:pt>
                <c:pt idx="9578">
                  <c:v>7643</c:v>
                </c:pt>
                <c:pt idx="9579">
                  <c:v>8458</c:v>
                </c:pt>
                <c:pt idx="9580">
                  <c:v>716</c:v>
                </c:pt>
                <c:pt idx="9581">
                  <c:v>937</c:v>
                </c:pt>
                <c:pt idx="9582">
                  <c:v>2326</c:v>
                </c:pt>
                <c:pt idx="9583">
                  <c:v>3644</c:v>
                </c:pt>
                <c:pt idx="9584">
                  <c:v>236</c:v>
                </c:pt>
                <c:pt idx="9585">
                  <c:v>2020</c:v>
                </c:pt>
                <c:pt idx="9586">
                  <c:v>22362</c:v>
                </c:pt>
                <c:pt idx="9587">
                  <c:v>14534</c:v>
                </c:pt>
                <c:pt idx="9588">
                  <c:v>15760</c:v>
                </c:pt>
                <c:pt idx="9589">
                  <c:v>10243</c:v>
                </c:pt>
                <c:pt idx="9590">
                  <c:v>89656</c:v>
                </c:pt>
                <c:pt idx="9591">
                  <c:v>159080</c:v>
                </c:pt>
                <c:pt idx="9592">
                  <c:v>529</c:v>
                </c:pt>
                <c:pt idx="9593">
                  <c:v>12995</c:v>
                </c:pt>
                <c:pt idx="9594">
                  <c:v>433</c:v>
                </c:pt>
                <c:pt idx="9595">
                  <c:v>514</c:v>
                </c:pt>
                <c:pt idx="9596">
                  <c:v>559</c:v>
                </c:pt>
                <c:pt idx="9597">
                  <c:v>1045</c:v>
                </c:pt>
                <c:pt idx="9598">
                  <c:v>803</c:v>
                </c:pt>
                <c:pt idx="9599">
                  <c:v>910</c:v>
                </c:pt>
                <c:pt idx="9600">
                  <c:v>565</c:v>
                </c:pt>
                <c:pt idx="9601">
                  <c:v>798</c:v>
                </c:pt>
                <c:pt idx="9602">
                  <c:v>551</c:v>
                </c:pt>
                <c:pt idx="9603">
                  <c:v>1377</c:v>
                </c:pt>
                <c:pt idx="9604">
                  <c:v>1381</c:v>
                </c:pt>
                <c:pt idx="9605">
                  <c:v>1488</c:v>
                </c:pt>
                <c:pt idx="9606">
                  <c:v>588</c:v>
                </c:pt>
                <c:pt idx="9607">
                  <c:v>1349</c:v>
                </c:pt>
                <c:pt idx="9608">
                  <c:v>1106</c:v>
                </c:pt>
                <c:pt idx="9609">
                  <c:v>1150</c:v>
                </c:pt>
                <c:pt idx="9610">
                  <c:v>863</c:v>
                </c:pt>
                <c:pt idx="9611">
                  <c:v>615</c:v>
                </c:pt>
                <c:pt idx="9612">
                  <c:v>652</c:v>
                </c:pt>
                <c:pt idx="9613">
                  <c:v>936</c:v>
                </c:pt>
                <c:pt idx="9614">
                  <c:v>673</c:v>
                </c:pt>
                <c:pt idx="9615">
                  <c:v>896</c:v>
                </c:pt>
                <c:pt idx="9616">
                  <c:v>937</c:v>
                </c:pt>
                <c:pt idx="9617">
                  <c:v>517</c:v>
                </c:pt>
                <c:pt idx="9618">
                  <c:v>753</c:v>
                </c:pt>
                <c:pt idx="9619">
                  <c:v>640</c:v>
                </c:pt>
                <c:pt idx="9620">
                  <c:v>554</c:v>
                </c:pt>
                <c:pt idx="9621">
                  <c:v>530</c:v>
                </c:pt>
                <c:pt idx="9622">
                  <c:v>778</c:v>
                </c:pt>
                <c:pt idx="9623">
                  <c:v>553</c:v>
                </c:pt>
                <c:pt idx="9624">
                  <c:v>993</c:v>
                </c:pt>
                <c:pt idx="9625">
                  <c:v>990</c:v>
                </c:pt>
                <c:pt idx="9626">
                  <c:v>1111</c:v>
                </c:pt>
                <c:pt idx="9627">
                  <c:v>268</c:v>
                </c:pt>
                <c:pt idx="9628">
                  <c:v>889</c:v>
                </c:pt>
                <c:pt idx="9629">
                  <c:v>597</c:v>
                </c:pt>
                <c:pt idx="9630">
                  <c:v>870</c:v>
                </c:pt>
                <c:pt idx="9631">
                  <c:v>587</c:v>
                </c:pt>
                <c:pt idx="9632">
                  <c:v>368</c:v>
                </c:pt>
                <c:pt idx="9633">
                  <c:v>242</c:v>
                </c:pt>
                <c:pt idx="9634">
                  <c:v>836</c:v>
                </c:pt>
                <c:pt idx="9635">
                  <c:v>440</c:v>
                </c:pt>
                <c:pt idx="9636">
                  <c:v>503</c:v>
                </c:pt>
                <c:pt idx="9637">
                  <c:v>538</c:v>
                </c:pt>
                <c:pt idx="9638">
                  <c:v>953</c:v>
                </c:pt>
                <c:pt idx="9639">
                  <c:v>322</c:v>
                </c:pt>
                <c:pt idx="9640">
                  <c:v>583</c:v>
                </c:pt>
                <c:pt idx="9641">
                  <c:v>650</c:v>
                </c:pt>
                <c:pt idx="9642">
                  <c:v>722</c:v>
                </c:pt>
                <c:pt idx="9643">
                  <c:v>781</c:v>
                </c:pt>
                <c:pt idx="9644">
                  <c:v>631</c:v>
                </c:pt>
                <c:pt idx="9645">
                  <c:v>678</c:v>
                </c:pt>
                <c:pt idx="9646">
                  <c:v>551</c:v>
                </c:pt>
                <c:pt idx="9647">
                  <c:v>527</c:v>
                </c:pt>
                <c:pt idx="9648">
                  <c:v>1095</c:v>
                </c:pt>
                <c:pt idx="9649">
                  <c:v>1287</c:v>
                </c:pt>
                <c:pt idx="9650">
                  <c:v>629</c:v>
                </c:pt>
                <c:pt idx="9651">
                  <c:v>638</c:v>
                </c:pt>
                <c:pt idx="9652">
                  <c:v>615</c:v>
                </c:pt>
                <c:pt idx="9653">
                  <c:v>464</c:v>
                </c:pt>
                <c:pt idx="9654">
                  <c:v>614</c:v>
                </c:pt>
                <c:pt idx="9655">
                  <c:v>1038</c:v>
                </c:pt>
                <c:pt idx="9656">
                  <c:v>855</c:v>
                </c:pt>
                <c:pt idx="9657">
                  <c:v>839</c:v>
                </c:pt>
                <c:pt idx="9658">
                  <c:v>965</c:v>
                </c:pt>
                <c:pt idx="9659">
                  <c:v>599</c:v>
                </c:pt>
                <c:pt idx="9660">
                  <c:v>525</c:v>
                </c:pt>
                <c:pt idx="9661">
                  <c:v>588</c:v>
                </c:pt>
                <c:pt idx="9662">
                  <c:v>665</c:v>
                </c:pt>
                <c:pt idx="9663">
                  <c:v>338</c:v>
                </c:pt>
                <c:pt idx="9664">
                  <c:v>744</c:v>
                </c:pt>
                <c:pt idx="9665">
                  <c:v>407</c:v>
                </c:pt>
                <c:pt idx="9666">
                  <c:v>5875</c:v>
                </c:pt>
                <c:pt idx="9667">
                  <c:v>8903</c:v>
                </c:pt>
                <c:pt idx="9668">
                  <c:v>179</c:v>
                </c:pt>
                <c:pt idx="9669">
                  <c:v>122</c:v>
                </c:pt>
                <c:pt idx="9670">
                  <c:v>478</c:v>
                </c:pt>
                <c:pt idx="9671">
                  <c:v>4108</c:v>
                </c:pt>
                <c:pt idx="9672">
                  <c:v>902</c:v>
                </c:pt>
                <c:pt idx="9673">
                  <c:v>49756</c:v>
                </c:pt>
                <c:pt idx="9674">
                  <c:v>35949</c:v>
                </c:pt>
                <c:pt idx="9675">
                  <c:v>2781</c:v>
                </c:pt>
                <c:pt idx="9676">
                  <c:v>1260</c:v>
                </c:pt>
                <c:pt idx="9677">
                  <c:v>43605</c:v>
                </c:pt>
                <c:pt idx="9678">
                  <c:v>13907</c:v>
                </c:pt>
                <c:pt idx="9679">
                  <c:v>2094</c:v>
                </c:pt>
                <c:pt idx="9680">
                  <c:v>69</c:v>
                </c:pt>
                <c:pt idx="9681">
                  <c:v>225649</c:v>
                </c:pt>
                <c:pt idx="9682">
                  <c:v>180888</c:v>
                </c:pt>
                <c:pt idx="9683">
                  <c:v>45152</c:v>
                </c:pt>
                <c:pt idx="9684">
                  <c:v>1961</c:v>
                </c:pt>
                <c:pt idx="9685">
                  <c:v>5290</c:v>
                </c:pt>
                <c:pt idx="9686">
                  <c:v>442</c:v>
                </c:pt>
                <c:pt idx="9687">
                  <c:v>454</c:v>
                </c:pt>
                <c:pt idx="9688">
                  <c:v>1520</c:v>
                </c:pt>
                <c:pt idx="9689">
                  <c:v>836</c:v>
                </c:pt>
                <c:pt idx="9690">
                  <c:v>664</c:v>
                </c:pt>
                <c:pt idx="9691">
                  <c:v>3834</c:v>
                </c:pt>
                <c:pt idx="9692">
                  <c:v>430</c:v>
                </c:pt>
                <c:pt idx="9693">
                  <c:v>1799</c:v>
                </c:pt>
                <c:pt idx="9694">
                  <c:v>0</c:v>
                </c:pt>
                <c:pt idx="9695">
                  <c:v>91</c:v>
                </c:pt>
                <c:pt idx="9696">
                  <c:v>178</c:v>
                </c:pt>
                <c:pt idx="9697">
                  <c:v>231</c:v>
                </c:pt>
                <c:pt idx="9698">
                  <c:v>331</c:v>
                </c:pt>
                <c:pt idx="9699">
                  <c:v>104887</c:v>
                </c:pt>
                <c:pt idx="9700">
                  <c:v>56079</c:v>
                </c:pt>
                <c:pt idx="9701">
                  <c:v>20346</c:v>
                </c:pt>
                <c:pt idx="9702">
                  <c:v>115630</c:v>
                </c:pt>
                <c:pt idx="9703">
                  <c:v>11951</c:v>
                </c:pt>
                <c:pt idx="9704">
                  <c:v>90868</c:v>
                </c:pt>
                <c:pt idx="9705">
                  <c:v>4378</c:v>
                </c:pt>
                <c:pt idx="9706">
                  <c:v>6367</c:v>
                </c:pt>
                <c:pt idx="9707">
                  <c:v>32996</c:v>
                </c:pt>
                <c:pt idx="9708">
                  <c:v>0</c:v>
                </c:pt>
                <c:pt idx="9709">
                  <c:v>3987</c:v>
                </c:pt>
                <c:pt idx="9710">
                  <c:v>60410</c:v>
                </c:pt>
                <c:pt idx="9711">
                  <c:v>2610</c:v>
                </c:pt>
                <c:pt idx="9712">
                  <c:v>7552</c:v>
                </c:pt>
                <c:pt idx="9713">
                  <c:v>2458</c:v>
                </c:pt>
                <c:pt idx="9714">
                  <c:v>370</c:v>
                </c:pt>
                <c:pt idx="9715">
                  <c:v>2034</c:v>
                </c:pt>
                <c:pt idx="9716">
                  <c:v>540</c:v>
                </c:pt>
                <c:pt idx="9717">
                  <c:v>162</c:v>
                </c:pt>
                <c:pt idx="9718">
                  <c:v>5281</c:v>
                </c:pt>
                <c:pt idx="9719">
                  <c:v>2142</c:v>
                </c:pt>
                <c:pt idx="9720">
                  <c:v>3703</c:v>
                </c:pt>
                <c:pt idx="9721">
                  <c:v>7438</c:v>
                </c:pt>
                <c:pt idx="9722">
                  <c:v>1926</c:v>
                </c:pt>
                <c:pt idx="9723">
                  <c:v>518</c:v>
                </c:pt>
                <c:pt idx="9724">
                  <c:v>5687</c:v>
                </c:pt>
                <c:pt idx="9725">
                  <c:v>1438</c:v>
                </c:pt>
                <c:pt idx="9726">
                  <c:v>209</c:v>
                </c:pt>
                <c:pt idx="9727">
                  <c:v>8626</c:v>
                </c:pt>
                <c:pt idx="9728">
                  <c:v>6931</c:v>
                </c:pt>
                <c:pt idx="9729">
                  <c:v>4119</c:v>
                </c:pt>
                <c:pt idx="9730">
                  <c:v>6647</c:v>
                </c:pt>
                <c:pt idx="9731">
                  <c:v>16579</c:v>
                </c:pt>
                <c:pt idx="9732">
                  <c:v>1144</c:v>
                </c:pt>
                <c:pt idx="9733">
                  <c:v>5514</c:v>
                </c:pt>
                <c:pt idx="9734">
                  <c:v>1464</c:v>
                </c:pt>
                <c:pt idx="9735">
                  <c:v>16982</c:v>
                </c:pt>
                <c:pt idx="9736">
                  <c:v>15688</c:v>
                </c:pt>
                <c:pt idx="9737">
                  <c:v>95</c:v>
                </c:pt>
                <c:pt idx="9738">
                  <c:v>7349</c:v>
                </c:pt>
                <c:pt idx="9739">
                  <c:v>8484</c:v>
                </c:pt>
                <c:pt idx="9740">
                  <c:v>12132</c:v>
                </c:pt>
                <c:pt idx="9741">
                  <c:v>2398</c:v>
                </c:pt>
                <c:pt idx="9742">
                  <c:v>21183</c:v>
                </c:pt>
                <c:pt idx="9743">
                  <c:v>1</c:v>
                </c:pt>
                <c:pt idx="9744">
                  <c:v>15319</c:v>
                </c:pt>
                <c:pt idx="9745">
                  <c:v>0</c:v>
                </c:pt>
                <c:pt idx="9746">
                  <c:v>3671</c:v>
                </c:pt>
                <c:pt idx="9747">
                  <c:v>88</c:v>
                </c:pt>
                <c:pt idx="9748">
                  <c:v>2954</c:v>
                </c:pt>
                <c:pt idx="9749">
                  <c:v>3599</c:v>
                </c:pt>
                <c:pt idx="9750">
                  <c:v>651</c:v>
                </c:pt>
                <c:pt idx="9751">
                  <c:v>2329</c:v>
                </c:pt>
                <c:pt idx="9752">
                  <c:v>1122</c:v>
                </c:pt>
                <c:pt idx="9753">
                  <c:v>3919</c:v>
                </c:pt>
                <c:pt idx="9754">
                  <c:v>57</c:v>
                </c:pt>
                <c:pt idx="9755">
                  <c:v>96</c:v>
                </c:pt>
                <c:pt idx="9756">
                  <c:v>372</c:v>
                </c:pt>
                <c:pt idx="9757">
                  <c:v>1644</c:v>
                </c:pt>
                <c:pt idx="9758">
                  <c:v>0</c:v>
                </c:pt>
                <c:pt idx="9759">
                  <c:v>12684</c:v>
                </c:pt>
                <c:pt idx="9760">
                  <c:v>1150</c:v>
                </c:pt>
                <c:pt idx="9761">
                  <c:v>15162</c:v>
                </c:pt>
                <c:pt idx="9762">
                  <c:v>15615</c:v>
                </c:pt>
                <c:pt idx="9763">
                  <c:v>5719</c:v>
                </c:pt>
                <c:pt idx="9764">
                  <c:v>26864</c:v>
                </c:pt>
                <c:pt idx="9765">
                  <c:v>10835</c:v>
                </c:pt>
                <c:pt idx="9766">
                  <c:v>6474</c:v>
                </c:pt>
                <c:pt idx="9767">
                  <c:v>8154</c:v>
                </c:pt>
                <c:pt idx="9768">
                  <c:v>6751</c:v>
                </c:pt>
                <c:pt idx="9769">
                  <c:v>12078</c:v>
                </c:pt>
                <c:pt idx="9770">
                  <c:v>42587</c:v>
                </c:pt>
                <c:pt idx="9771">
                  <c:v>4359</c:v>
                </c:pt>
                <c:pt idx="9772">
                  <c:v>8522</c:v>
                </c:pt>
                <c:pt idx="9773">
                  <c:v>402773</c:v>
                </c:pt>
                <c:pt idx="9774">
                  <c:v>2739</c:v>
                </c:pt>
                <c:pt idx="9775">
                  <c:v>6127</c:v>
                </c:pt>
                <c:pt idx="9776">
                  <c:v>23076</c:v>
                </c:pt>
                <c:pt idx="9777">
                  <c:v>102175</c:v>
                </c:pt>
                <c:pt idx="9778">
                  <c:v>32463</c:v>
                </c:pt>
                <c:pt idx="9779">
                  <c:v>82292</c:v>
                </c:pt>
                <c:pt idx="9780">
                  <c:v>16143</c:v>
                </c:pt>
                <c:pt idx="9781">
                  <c:v>60112</c:v>
                </c:pt>
                <c:pt idx="9782">
                  <c:v>252602</c:v>
                </c:pt>
                <c:pt idx="9783">
                  <c:v>47821</c:v>
                </c:pt>
                <c:pt idx="9784">
                  <c:v>8079</c:v>
                </c:pt>
                <c:pt idx="9785">
                  <c:v>244</c:v>
                </c:pt>
                <c:pt idx="9786">
                  <c:v>30639</c:v>
                </c:pt>
                <c:pt idx="9787">
                  <c:v>15640</c:v>
                </c:pt>
                <c:pt idx="9788">
                  <c:v>70257</c:v>
                </c:pt>
                <c:pt idx="9789">
                  <c:v>12485</c:v>
                </c:pt>
                <c:pt idx="9790">
                  <c:v>2701</c:v>
                </c:pt>
                <c:pt idx="9791">
                  <c:v>535778</c:v>
                </c:pt>
                <c:pt idx="9792">
                  <c:v>328448</c:v>
                </c:pt>
                <c:pt idx="9793">
                  <c:v>18875</c:v>
                </c:pt>
                <c:pt idx="9794">
                  <c:v>363</c:v>
                </c:pt>
                <c:pt idx="9795">
                  <c:v>780895</c:v>
                </c:pt>
                <c:pt idx="9796">
                  <c:v>744304</c:v>
                </c:pt>
                <c:pt idx="9797">
                  <c:v>309752</c:v>
                </c:pt>
                <c:pt idx="9798">
                  <c:v>158748</c:v>
                </c:pt>
                <c:pt idx="9799">
                  <c:v>4640</c:v>
                </c:pt>
                <c:pt idx="9800">
                  <c:v>32959</c:v>
                </c:pt>
                <c:pt idx="9801">
                  <c:v>4972</c:v>
                </c:pt>
                <c:pt idx="9802">
                  <c:v>1323</c:v>
                </c:pt>
                <c:pt idx="9803">
                  <c:v>1897</c:v>
                </c:pt>
                <c:pt idx="9804">
                  <c:v>119571</c:v>
                </c:pt>
                <c:pt idx="9805">
                  <c:v>33246</c:v>
                </c:pt>
                <c:pt idx="9806">
                  <c:v>370</c:v>
                </c:pt>
                <c:pt idx="9807">
                  <c:v>364</c:v>
                </c:pt>
                <c:pt idx="9808">
                  <c:v>15449</c:v>
                </c:pt>
                <c:pt idx="9809">
                  <c:v>13122</c:v>
                </c:pt>
                <c:pt idx="9810">
                  <c:v>2925</c:v>
                </c:pt>
                <c:pt idx="9811">
                  <c:v>1922</c:v>
                </c:pt>
                <c:pt idx="9812">
                  <c:v>690</c:v>
                </c:pt>
                <c:pt idx="9813">
                  <c:v>1817</c:v>
                </c:pt>
                <c:pt idx="9814">
                  <c:v>9963</c:v>
                </c:pt>
                <c:pt idx="9815">
                  <c:v>985</c:v>
                </c:pt>
                <c:pt idx="9816">
                  <c:v>927</c:v>
                </c:pt>
                <c:pt idx="9817">
                  <c:v>7641</c:v>
                </c:pt>
                <c:pt idx="9818">
                  <c:v>4950</c:v>
                </c:pt>
                <c:pt idx="9819">
                  <c:v>1213</c:v>
                </c:pt>
                <c:pt idx="9820">
                  <c:v>1636</c:v>
                </c:pt>
                <c:pt idx="9821">
                  <c:v>653</c:v>
                </c:pt>
                <c:pt idx="9822">
                  <c:v>587</c:v>
                </c:pt>
                <c:pt idx="9823">
                  <c:v>2274</c:v>
                </c:pt>
                <c:pt idx="9824">
                  <c:v>314</c:v>
                </c:pt>
                <c:pt idx="9825">
                  <c:v>490</c:v>
                </c:pt>
                <c:pt idx="9826">
                  <c:v>2449</c:v>
                </c:pt>
                <c:pt idx="9827">
                  <c:v>192</c:v>
                </c:pt>
                <c:pt idx="9828">
                  <c:v>2000</c:v>
                </c:pt>
                <c:pt idx="9829">
                  <c:v>2608</c:v>
                </c:pt>
                <c:pt idx="9830">
                  <c:v>35385</c:v>
                </c:pt>
                <c:pt idx="9831">
                  <c:v>7675</c:v>
                </c:pt>
                <c:pt idx="9832">
                  <c:v>24359</c:v>
                </c:pt>
                <c:pt idx="9833">
                  <c:v>16125</c:v>
                </c:pt>
                <c:pt idx="9834">
                  <c:v>401</c:v>
                </c:pt>
                <c:pt idx="9835">
                  <c:v>1650</c:v>
                </c:pt>
                <c:pt idx="9836">
                  <c:v>1411</c:v>
                </c:pt>
                <c:pt idx="9837">
                  <c:v>1178</c:v>
                </c:pt>
                <c:pt idx="9838">
                  <c:v>1026</c:v>
                </c:pt>
                <c:pt idx="9839">
                  <c:v>1459</c:v>
                </c:pt>
                <c:pt idx="9840">
                  <c:v>913</c:v>
                </c:pt>
                <c:pt idx="9841">
                  <c:v>1096</c:v>
                </c:pt>
                <c:pt idx="9842">
                  <c:v>1858</c:v>
                </c:pt>
                <c:pt idx="9843">
                  <c:v>0</c:v>
                </c:pt>
                <c:pt idx="9844">
                  <c:v>16458</c:v>
                </c:pt>
                <c:pt idx="9845">
                  <c:v>1921</c:v>
                </c:pt>
                <c:pt idx="9846">
                  <c:v>78402</c:v>
                </c:pt>
                <c:pt idx="9847">
                  <c:v>6515</c:v>
                </c:pt>
                <c:pt idx="9848">
                  <c:v>7817</c:v>
                </c:pt>
                <c:pt idx="9849">
                  <c:v>56456</c:v>
                </c:pt>
                <c:pt idx="9850">
                  <c:v>237870</c:v>
                </c:pt>
                <c:pt idx="9851">
                  <c:v>977</c:v>
                </c:pt>
                <c:pt idx="9852">
                  <c:v>1163</c:v>
                </c:pt>
                <c:pt idx="9853">
                  <c:v>5080</c:v>
                </c:pt>
                <c:pt idx="9854">
                  <c:v>6489</c:v>
                </c:pt>
                <c:pt idx="9855">
                  <c:v>3590</c:v>
                </c:pt>
                <c:pt idx="9856">
                  <c:v>9462</c:v>
                </c:pt>
                <c:pt idx="9857">
                  <c:v>17900</c:v>
                </c:pt>
                <c:pt idx="9858">
                  <c:v>3990</c:v>
                </c:pt>
                <c:pt idx="9859">
                  <c:v>14137</c:v>
                </c:pt>
                <c:pt idx="9860">
                  <c:v>727</c:v>
                </c:pt>
                <c:pt idx="9861">
                  <c:v>39</c:v>
                </c:pt>
                <c:pt idx="9862">
                  <c:v>1517</c:v>
                </c:pt>
                <c:pt idx="9863">
                  <c:v>2384</c:v>
                </c:pt>
                <c:pt idx="9864">
                  <c:v>1191</c:v>
                </c:pt>
                <c:pt idx="9865">
                  <c:v>17950</c:v>
                </c:pt>
                <c:pt idx="9866">
                  <c:v>7125</c:v>
                </c:pt>
                <c:pt idx="9867">
                  <c:v>10761</c:v>
                </c:pt>
                <c:pt idx="9868">
                  <c:v>54315</c:v>
                </c:pt>
                <c:pt idx="9869">
                  <c:v>10260</c:v>
                </c:pt>
                <c:pt idx="9870">
                  <c:v>677</c:v>
                </c:pt>
                <c:pt idx="9871">
                  <c:v>6767</c:v>
                </c:pt>
                <c:pt idx="9872">
                  <c:v>2259</c:v>
                </c:pt>
                <c:pt idx="9873">
                  <c:v>3584</c:v>
                </c:pt>
                <c:pt idx="9874">
                  <c:v>7312</c:v>
                </c:pt>
                <c:pt idx="9875">
                  <c:v>1029</c:v>
                </c:pt>
                <c:pt idx="9876">
                  <c:v>1798</c:v>
                </c:pt>
                <c:pt idx="9877">
                  <c:v>2346</c:v>
                </c:pt>
                <c:pt idx="9878">
                  <c:v>3692</c:v>
                </c:pt>
                <c:pt idx="9879">
                  <c:v>4747</c:v>
                </c:pt>
                <c:pt idx="9880">
                  <c:v>5839</c:v>
                </c:pt>
                <c:pt idx="9881">
                  <c:v>2524</c:v>
                </c:pt>
                <c:pt idx="9882">
                  <c:v>3329</c:v>
                </c:pt>
                <c:pt idx="9883">
                  <c:v>5396</c:v>
                </c:pt>
                <c:pt idx="9884">
                  <c:v>3396</c:v>
                </c:pt>
                <c:pt idx="9885">
                  <c:v>2844</c:v>
                </c:pt>
                <c:pt idx="9886">
                  <c:v>3226</c:v>
                </c:pt>
                <c:pt idx="9887">
                  <c:v>3670</c:v>
                </c:pt>
                <c:pt idx="9888">
                  <c:v>2737</c:v>
                </c:pt>
                <c:pt idx="9889">
                  <c:v>6359</c:v>
                </c:pt>
                <c:pt idx="9890">
                  <c:v>5035</c:v>
                </c:pt>
                <c:pt idx="9891">
                  <c:v>5144</c:v>
                </c:pt>
                <c:pt idx="9892">
                  <c:v>2364</c:v>
                </c:pt>
                <c:pt idx="9893">
                  <c:v>3781</c:v>
                </c:pt>
                <c:pt idx="9894">
                  <c:v>2436</c:v>
                </c:pt>
                <c:pt idx="9895">
                  <c:v>2657</c:v>
                </c:pt>
                <c:pt idx="9896">
                  <c:v>1070</c:v>
                </c:pt>
                <c:pt idx="9897">
                  <c:v>458</c:v>
                </c:pt>
                <c:pt idx="9898">
                  <c:v>3514</c:v>
                </c:pt>
                <c:pt idx="9899">
                  <c:v>18745</c:v>
                </c:pt>
                <c:pt idx="9900">
                  <c:v>45392</c:v>
                </c:pt>
                <c:pt idx="9901">
                  <c:v>49765</c:v>
                </c:pt>
                <c:pt idx="9902">
                  <c:v>54329</c:v>
                </c:pt>
                <c:pt idx="9903">
                  <c:v>71551</c:v>
                </c:pt>
                <c:pt idx="9904">
                  <c:v>870566</c:v>
                </c:pt>
                <c:pt idx="9905">
                  <c:v>3993</c:v>
                </c:pt>
                <c:pt idx="9906">
                  <c:v>148931</c:v>
                </c:pt>
                <c:pt idx="9907">
                  <c:v>261554</c:v>
                </c:pt>
                <c:pt idx="9908">
                  <c:v>17973</c:v>
                </c:pt>
                <c:pt idx="9909">
                  <c:v>5715</c:v>
                </c:pt>
                <c:pt idx="9910">
                  <c:v>2544</c:v>
                </c:pt>
                <c:pt idx="9911">
                  <c:v>2223</c:v>
                </c:pt>
                <c:pt idx="9912">
                  <c:v>1662</c:v>
                </c:pt>
                <c:pt idx="9913">
                  <c:v>4060</c:v>
                </c:pt>
                <c:pt idx="9914">
                  <c:v>3231</c:v>
                </c:pt>
                <c:pt idx="9915">
                  <c:v>4686</c:v>
                </c:pt>
                <c:pt idx="9916">
                  <c:v>30657</c:v>
                </c:pt>
                <c:pt idx="9917">
                  <c:v>3026</c:v>
                </c:pt>
                <c:pt idx="9918">
                  <c:v>2216</c:v>
                </c:pt>
                <c:pt idx="9919">
                  <c:v>2519</c:v>
                </c:pt>
                <c:pt idx="9920">
                  <c:v>4848</c:v>
                </c:pt>
                <c:pt idx="9921">
                  <c:v>4214</c:v>
                </c:pt>
                <c:pt idx="9922">
                  <c:v>36905</c:v>
                </c:pt>
                <c:pt idx="9923">
                  <c:v>1285</c:v>
                </c:pt>
                <c:pt idx="9924">
                  <c:v>1907</c:v>
                </c:pt>
                <c:pt idx="9925">
                  <c:v>15661</c:v>
                </c:pt>
                <c:pt idx="9926">
                  <c:v>2577</c:v>
                </c:pt>
                <c:pt idx="9927">
                  <c:v>2534</c:v>
                </c:pt>
                <c:pt idx="9928">
                  <c:v>2330</c:v>
                </c:pt>
                <c:pt idx="9929">
                  <c:v>1718</c:v>
                </c:pt>
                <c:pt idx="9930">
                  <c:v>21624</c:v>
                </c:pt>
                <c:pt idx="9931">
                  <c:v>11517</c:v>
                </c:pt>
                <c:pt idx="9932">
                  <c:v>4076</c:v>
                </c:pt>
                <c:pt idx="9933">
                  <c:v>23457</c:v>
                </c:pt>
                <c:pt idx="9934">
                  <c:v>12405</c:v>
                </c:pt>
                <c:pt idx="9935">
                  <c:v>45148</c:v>
                </c:pt>
                <c:pt idx="9936">
                  <c:v>652</c:v>
                </c:pt>
                <c:pt idx="9937">
                  <c:v>25098</c:v>
                </c:pt>
                <c:pt idx="9938">
                  <c:v>6265</c:v>
                </c:pt>
                <c:pt idx="9939">
                  <c:v>483</c:v>
                </c:pt>
                <c:pt idx="9940">
                  <c:v>1921</c:v>
                </c:pt>
                <c:pt idx="9941">
                  <c:v>2357</c:v>
                </c:pt>
                <c:pt idx="9942">
                  <c:v>733</c:v>
                </c:pt>
                <c:pt idx="9943">
                  <c:v>1264</c:v>
                </c:pt>
                <c:pt idx="9944">
                  <c:v>867</c:v>
                </c:pt>
                <c:pt idx="9945">
                  <c:v>979</c:v>
                </c:pt>
                <c:pt idx="9946">
                  <c:v>826</c:v>
                </c:pt>
                <c:pt idx="9947">
                  <c:v>621</c:v>
                </c:pt>
                <c:pt idx="9948">
                  <c:v>1451</c:v>
                </c:pt>
                <c:pt idx="9949">
                  <c:v>262</c:v>
                </c:pt>
                <c:pt idx="9950">
                  <c:v>256</c:v>
                </c:pt>
                <c:pt idx="9951">
                  <c:v>217</c:v>
                </c:pt>
                <c:pt idx="9952">
                  <c:v>442</c:v>
                </c:pt>
                <c:pt idx="9953">
                  <c:v>313</c:v>
                </c:pt>
                <c:pt idx="9954">
                  <c:v>357</c:v>
                </c:pt>
                <c:pt idx="9955">
                  <c:v>219</c:v>
                </c:pt>
                <c:pt idx="9956">
                  <c:v>237</c:v>
                </c:pt>
                <c:pt idx="9957">
                  <c:v>282</c:v>
                </c:pt>
                <c:pt idx="9958">
                  <c:v>249</c:v>
                </c:pt>
                <c:pt idx="9959">
                  <c:v>418</c:v>
                </c:pt>
                <c:pt idx="9960">
                  <c:v>408</c:v>
                </c:pt>
                <c:pt idx="9961">
                  <c:v>359</c:v>
                </c:pt>
                <c:pt idx="9962">
                  <c:v>550</c:v>
                </c:pt>
                <c:pt idx="9963">
                  <c:v>681</c:v>
                </c:pt>
                <c:pt idx="9964">
                  <c:v>395</c:v>
                </c:pt>
                <c:pt idx="9965">
                  <c:v>219</c:v>
                </c:pt>
                <c:pt idx="9966">
                  <c:v>373</c:v>
                </c:pt>
                <c:pt idx="9967">
                  <c:v>225</c:v>
                </c:pt>
                <c:pt idx="9968">
                  <c:v>471</c:v>
                </c:pt>
                <c:pt idx="9969">
                  <c:v>620</c:v>
                </c:pt>
                <c:pt idx="9970">
                  <c:v>412</c:v>
                </c:pt>
                <c:pt idx="9971">
                  <c:v>621</c:v>
                </c:pt>
                <c:pt idx="9972">
                  <c:v>632</c:v>
                </c:pt>
                <c:pt idx="9973">
                  <c:v>663</c:v>
                </c:pt>
                <c:pt idx="9974">
                  <c:v>796</c:v>
                </c:pt>
                <c:pt idx="9975">
                  <c:v>657</c:v>
                </c:pt>
                <c:pt idx="9976">
                  <c:v>633</c:v>
                </c:pt>
                <c:pt idx="9977">
                  <c:v>834</c:v>
                </c:pt>
                <c:pt idx="9978">
                  <c:v>1792</c:v>
                </c:pt>
                <c:pt idx="9979">
                  <c:v>1187</c:v>
                </c:pt>
                <c:pt idx="9980">
                  <c:v>1270</c:v>
                </c:pt>
                <c:pt idx="9981">
                  <c:v>1817</c:v>
                </c:pt>
                <c:pt idx="9982">
                  <c:v>1237</c:v>
                </c:pt>
                <c:pt idx="9983">
                  <c:v>1190</c:v>
                </c:pt>
                <c:pt idx="9984">
                  <c:v>1163</c:v>
                </c:pt>
                <c:pt idx="9985">
                  <c:v>1779</c:v>
                </c:pt>
                <c:pt idx="9986">
                  <c:v>1553</c:v>
                </c:pt>
                <c:pt idx="9987">
                  <c:v>1097</c:v>
                </c:pt>
                <c:pt idx="9988">
                  <c:v>1047</c:v>
                </c:pt>
                <c:pt idx="9989">
                  <c:v>908</c:v>
                </c:pt>
                <c:pt idx="9990">
                  <c:v>1217</c:v>
                </c:pt>
                <c:pt idx="9991">
                  <c:v>1153</c:v>
                </c:pt>
                <c:pt idx="9992">
                  <c:v>954</c:v>
                </c:pt>
                <c:pt idx="9993">
                  <c:v>1266</c:v>
                </c:pt>
                <c:pt idx="9994">
                  <c:v>1285</c:v>
                </c:pt>
                <c:pt idx="9995">
                  <c:v>1648</c:v>
                </c:pt>
                <c:pt idx="9996">
                  <c:v>1549</c:v>
                </c:pt>
                <c:pt idx="9997">
                  <c:v>1223</c:v>
                </c:pt>
                <c:pt idx="9998">
                  <c:v>2100</c:v>
                </c:pt>
                <c:pt idx="9999">
                  <c:v>1386</c:v>
                </c:pt>
                <c:pt idx="10000">
                  <c:v>1323</c:v>
                </c:pt>
                <c:pt idx="10001">
                  <c:v>1705</c:v>
                </c:pt>
                <c:pt idx="10002">
                  <c:v>2837</c:v>
                </c:pt>
                <c:pt idx="10003">
                  <c:v>1564</c:v>
                </c:pt>
                <c:pt idx="10004">
                  <c:v>1632</c:v>
                </c:pt>
                <c:pt idx="10005">
                  <c:v>1726</c:v>
                </c:pt>
                <c:pt idx="10006">
                  <c:v>173</c:v>
                </c:pt>
                <c:pt idx="10007">
                  <c:v>2486</c:v>
                </c:pt>
                <c:pt idx="10008">
                  <c:v>14538</c:v>
                </c:pt>
                <c:pt idx="10009">
                  <c:v>2679</c:v>
                </c:pt>
                <c:pt idx="10010">
                  <c:v>2098</c:v>
                </c:pt>
                <c:pt idx="10011">
                  <c:v>718</c:v>
                </c:pt>
                <c:pt idx="10012">
                  <c:v>56</c:v>
                </c:pt>
                <c:pt idx="10013">
                  <c:v>1101522</c:v>
                </c:pt>
                <c:pt idx="10014">
                  <c:v>16472</c:v>
                </c:pt>
                <c:pt idx="10015">
                  <c:v>1233</c:v>
                </c:pt>
                <c:pt idx="10016">
                  <c:v>215228</c:v>
                </c:pt>
                <c:pt idx="10017">
                  <c:v>62069</c:v>
                </c:pt>
                <c:pt idx="10018">
                  <c:v>8660</c:v>
                </c:pt>
                <c:pt idx="10019">
                  <c:v>20066</c:v>
                </c:pt>
                <c:pt idx="10020">
                  <c:v>23168</c:v>
                </c:pt>
                <c:pt idx="10021">
                  <c:v>552</c:v>
                </c:pt>
                <c:pt idx="10022">
                  <c:v>562</c:v>
                </c:pt>
                <c:pt idx="10023">
                  <c:v>1189</c:v>
                </c:pt>
                <c:pt idx="10024">
                  <c:v>1610</c:v>
                </c:pt>
                <c:pt idx="10025">
                  <c:v>1834</c:v>
                </c:pt>
                <c:pt idx="10026">
                  <c:v>1284</c:v>
                </c:pt>
                <c:pt idx="10027">
                  <c:v>341</c:v>
                </c:pt>
                <c:pt idx="10028">
                  <c:v>1022</c:v>
                </c:pt>
                <c:pt idx="10029">
                  <c:v>1030</c:v>
                </c:pt>
                <c:pt idx="10030">
                  <c:v>1215</c:v>
                </c:pt>
                <c:pt idx="10031">
                  <c:v>462</c:v>
                </c:pt>
                <c:pt idx="10032">
                  <c:v>1105</c:v>
                </c:pt>
                <c:pt idx="10033">
                  <c:v>217</c:v>
                </c:pt>
                <c:pt idx="10034">
                  <c:v>2951</c:v>
                </c:pt>
                <c:pt idx="10035">
                  <c:v>288</c:v>
                </c:pt>
                <c:pt idx="10036">
                  <c:v>317</c:v>
                </c:pt>
                <c:pt idx="10037">
                  <c:v>240</c:v>
                </c:pt>
                <c:pt idx="10038">
                  <c:v>239</c:v>
                </c:pt>
                <c:pt idx="10039">
                  <c:v>410</c:v>
                </c:pt>
                <c:pt idx="10040">
                  <c:v>482</c:v>
                </c:pt>
                <c:pt idx="10041">
                  <c:v>229</c:v>
                </c:pt>
                <c:pt idx="10042">
                  <c:v>283</c:v>
                </c:pt>
                <c:pt idx="10043">
                  <c:v>267</c:v>
                </c:pt>
                <c:pt idx="10044">
                  <c:v>265</c:v>
                </c:pt>
                <c:pt idx="10045">
                  <c:v>401</c:v>
                </c:pt>
                <c:pt idx="10046">
                  <c:v>691</c:v>
                </c:pt>
                <c:pt idx="10047">
                  <c:v>326</c:v>
                </c:pt>
                <c:pt idx="10048">
                  <c:v>551</c:v>
                </c:pt>
                <c:pt idx="10049">
                  <c:v>551</c:v>
                </c:pt>
                <c:pt idx="10050">
                  <c:v>314</c:v>
                </c:pt>
                <c:pt idx="10051">
                  <c:v>319</c:v>
                </c:pt>
                <c:pt idx="10052">
                  <c:v>487</c:v>
                </c:pt>
                <c:pt idx="10053">
                  <c:v>632</c:v>
                </c:pt>
                <c:pt idx="10054">
                  <c:v>555</c:v>
                </c:pt>
                <c:pt idx="10055">
                  <c:v>295</c:v>
                </c:pt>
                <c:pt idx="10056">
                  <c:v>582</c:v>
                </c:pt>
                <c:pt idx="10057">
                  <c:v>503</c:v>
                </c:pt>
                <c:pt idx="10058">
                  <c:v>1040</c:v>
                </c:pt>
                <c:pt idx="10059">
                  <c:v>635</c:v>
                </c:pt>
                <c:pt idx="10060">
                  <c:v>561</c:v>
                </c:pt>
                <c:pt idx="10061">
                  <c:v>1568</c:v>
                </c:pt>
                <c:pt idx="10062">
                  <c:v>806</c:v>
                </c:pt>
                <c:pt idx="10063">
                  <c:v>840</c:v>
                </c:pt>
                <c:pt idx="10064">
                  <c:v>2156</c:v>
                </c:pt>
                <c:pt idx="10065">
                  <c:v>1829</c:v>
                </c:pt>
                <c:pt idx="10066">
                  <c:v>1195</c:v>
                </c:pt>
                <c:pt idx="10067">
                  <c:v>1169</c:v>
                </c:pt>
                <c:pt idx="10068">
                  <c:v>1845</c:v>
                </c:pt>
                <c:pt idx="10069">
                  <c:v>1615</c:v>
                </c:pt>
                <c:pt idx="10070">
                  <c:v>948</c:v>
                </c:pt>
                <c:pt idx="10071">
                  <c:v>786</c:v>
                </c:pt>
                <c:pt idx="10072">
                  <c:v>1373</c:v>
                </c:pt>
                <c:pt idx="10073">
                  <c:v>1306</c:v>
                </c:pt>
                <c:pt idx="10074">
                  <c:v>1287</c:v>
                </c:pt>
                <c:pt idx="10075">
                  <c:v>1371</c:v>
                </c:pt>
                <c:pt idx="10076">
                  <c:v>2329</c:v>
                </c:pt>
                <c:pt idx="10077">
                  <c:v>1710</c:v>
                </c:pt>
                <c:pt idx="10078">
                  <c:v>1159</c:v>
                </c:pt>
                <c:pt idx="10079">
                  <c:v>1950</c:v>
                </c:pt>
                <c:pt idx="10080">
                  <c:v>1271</c:v>
                </c:pt>
                <c:pt idx="10081">
                  <c:v>1147</c:v>
                </c:pt>
                <c:pt idx="10082">
                  <c:v>1924</c:v>
                </c:pt>
                <c:pt idx="10083">
                  <c:v>2056</c:v>
                </c:pt>
                <c:pt idx="10084">
                  <c:v>1175</c:v>
                </c:pt>
                <c:pt idx="10085">
                  <c:v>2154</c:v>
                </c:pt>
                <c:pt idx="10086">
                  <c:v>1128</c:v>
                </c:pt>
                <c:pt idx="10087">
                  <c:v>1346</c:v>
                </c:pt>
                <c:pt idx="10088">
                  <c:v>2176</c:v>
                </c:pt>
                <c:pt idx="10089">
                  <c:v>531</c:v>
                </c:pt>
                <c:pt idx="10090">
                  <c:v>276</c:v>
                </c:pt>
                <c:pt idx="10091">
                  <c:v>840</c:v>
                </c:pt>
                <c:pt idx="10092">
                  <c:v>1440</c:v>
                </c:pt>
                <c:pt idx="10093">
                  <c:v>185</c:v>
                </c:pt>
                <c:pt idx="10094">
                  <c:v>360</c:v>
                </c:pt>
                <c:pt idx="10095">
                  <c:v>12577</c:v>
                </c:pt>
                <c:pt idx="10096">
                  <c:v>21563</c:v>
                </c:pt>
                <c:pt idx="10097">
                  <c:v>13058</c:v>
                </c:pt>
                <c:pt idx="10098">
                  <c:v>3692</c:v>
                </c:pt>
                <c:pt idx="10099">
                  <c:v>91739</c:v>
                </c:pt>
                <c:pt idx="10100">
                  <c:v>107</c:v>
                </c:pt>
                <c:pt idx="10101">
                  <c:v>1820</c:v>
                </c:pt>
                <c:pt idx="10102">
                  <c:v>27641</c:v>
                </c:pt>
                <c:pt idx="10103">
                  <c:v>950</c:v>
                </c:pt>
                <c:pt idx="10104">
                  <c:v>1662</c:v>
                </c:pt>
                <c:pt idx="10105">
                  <c:v>998</c:v>
                </c:pt>
                <c:pt idx="10106">
                  <c:v>19469</c:v>
                </c:pt>
                <c:pt idx="10107">
                  <c:v>1134</c:v>
                </c:pt>
                <c:pt idx="10108">
                  <c:v>27042</c:v>
                </c:pt>
                <c:pt idx="10109">
                  <c:v>55</c:v>
                </c:pt>
                <c:pt idx="10110">
                  <c:v>13805</c:v>
                </c:pt>
                <c:pt idx="10111">
                  <c:v>4370</c:v>
                </c:pt>
                <c:pt idx="10112">
                  <c:v>55250</c:v>
                </c:pt>
                <c:pt idx="10113">
                  <c:v>60688</c:v>
                </c:pt>
                <c:pt idx="10114">
                  <c:v>511</c:v>
                </c:pt>
                <c:pt idx="10115">
                  <c:v>452</c:v>
                </c:pt>
                <c:pt idx="10116">
                  <c:v>21174</c:v>
                </c:pt>
                <c:pt idx="10117">
                  <c:v>345946</c:v>
                </c:pt>
                <c:pt idx="10118">
                  <c:v>25645</c:v>
                </c:pt>
                <c:pt idx="10119">
                  <c:v>3759</c:v>
                </c:pt>
                <c:pt idx="10120">
                  <c:v>6282</c:v>
                </c:pt>
                <c:pt idx="10121">
                  <c:v>1249</c:v>
                </c:pt>
                <c:pt idx="10122">
                  <c:v>7438</c:v>
                </c:pt>
                <c:pt idx="10123">
                  <c:v>4403</c:v>
                </c:pt>
                <c:pt idx="10124">
                  <c:v>3486</c:v>
                </c:pt>
                <c:pt idx="10125">
                  <c:v>1183</c:v>
                </c:pt>
                <c:pt idx="10126">
                  <c:v>8575</c:v>
                </c:pt>
                <c:pt idx="10127">
                  <c:v>2614</c:v>
                </c:pt>
                <c:pt idx="10128">
                  <c:v>1616</c:v>
                </c:pt>
                <c:pt idx="10129">
                  <c:v>314</c:v>
                </c:pt>
                <c:pt idx="10130">
                  <c:v>1319</c:v>
                </c:pt>
                <c:pt idx="10131">
                  <c:v>1249</c:v>
                </c:pt>
                <c:pt idx="10132">
                  <c:v>352</c:v>
                </c:pt>
                <c:pt idx="10133">
                  <c:v>899</c:v>
                </c:pt>
                <c:pt idx="10134">
                  <c:v>753</c:v>
                </c:pt>
                <c:pt idx="10135">
                  <c:v>191</c:v>
                </c:pt>
                <c:pt idx="10136">
                  <c:v>46548</c:v>
                </c:pt>
                <c:pt idx="10137">
                  <c:v>2208</c:v>
                </c:pt>
                <c:pt idx="10138">
                  <c:v>64622</c:v>
                </c:pt>
                <c:pt idx="10139">
                  <c:v>3295</c:v>
                </c:pt>
                <c:pt idx="10140">
                  <c:v>6461</c:v>
                </c:pt>
                <c:pt idx="10141">
                  <c:v>138</c:v>
                </c:pt>
                <c:pt idx="10142">
                  <c:v>24196</c:v>
                </c:pt>
                <c:pt idx="10143">
                  <c:v>32052</c:v>
                </c:pt>
                <c:pt idx="10144">
                  <c:v>1004</c:v>
                </c:pt>
                <c:pt idx="10145">
                  <c:v>148345</c:v>
                </c:pt>
                <c:pt idx="10146">
                  <c:v>46159</c:v>
                </c:pt>
                <c:pt idx="10147">
                  <c:v>35092</c:v>
                </c:pt>
                <c:pt idx="10148">
                  <c:v>11039</c:v>
                </c:pt>
                <c:pt idx="10149">
                  <c:v>40</c:v>
                </c:pt>
                <c:pt idx="10150">
                  <c:v>343</c:v>
                </c:pt>
                <c:pt idx="10151">
                  <c:v>28</c:v>
                </c:pt>
                <c:pt idx="10152">
                  <c:v>140</c:v>
                </c:pt>
                <c:pt idx="10153">
                  <c:v>100</c:v>
                </c:pt>
                <c:pt idx="10154">
                  <c:v>435</c:v>
                </c:pt>
                <c:pt idx="10155">
                  <c:v>1192</c:v>
                </c:pt>
                <c:pt idx="10156">
                  <c:v>126</c:v>
                </c:pt>
                <c:pt idx="10157">
                  <c:v>56</c:v>
                </c:pt>
                <c:pt idx="10158">
                  <c:v>79</c:v>
                </c:pt>
                <c:pt idx="10159">
                  <c:v>215</c:v>
                </c:pt>
                <c:pt idx="10160">
                  <c:v>216</c:v>
                </c:pt>
                <c:pt idx="10161">
                  <c:v>118</c:v>
                </c:pt>
                <c:pt idx="10162">
                  <c:v>579</c:v>
                </c:pt>
                <c:pt idx="10163">
                  <c:v>72</c:v>
                </c:pt>
                <c:pt idx="10164">
                  <c:v>82</c:v>
                </c:pt>
                <c:pt idx="10165">
                  <c:v>415</c:v>
                </c:pt>
                <c:pt idx="10166">
                  <c:v>531624</c:v>
                </c:pt>
                <c:pt idx="10167">
                  <c:v>4479</c:v>
                </c:pt>
                <c:pt idx="10168">
                  <c:v>10389</c:v>
                </c:pt>
                <c:pt idx="10169">
                  <c:v>2094</c:v>
                </c:pt>
                <c:pt idx="10170">
                  <c:v>9341</c:v>
                </c:pt>
                <c:pt idx="10171">
                  <c:v>807</c:v>
                </c:pt>
                <c:pt idx="10172">
                  <c:v>1427</c:v>
                </c:pt>
                <c:pt idx="10173">
                  <c:v>1870</c:v>
                </c:pt>
                <c:pt idx="10174">
                  <c:v>4487</c:v>
                </c:pt>
                <c:pt idx="10175">
                  <c:v>4254</c:v>
                </c:pt>
                <c:pt idx="10176">
                  <c:v>3422</c:v>
                </c:pt>
                <c:pt idx="10177">
                  <c:v>4340</c:v>
                </c:pt>
                <c:pt idx="10178">
                  <c:v>1045</c:v>
                </c:pt>
                <c:pt idx="10179">
                  <c:v>12338</c:v>
                </c:pt>
                <c:pt idx="10180">
                  <c:v>2910</c:v>
                </c:pt>
                <c:pt idx="10181">
                  <c:v>7072</c:v>
                </c:pt>
                <c:pt idx="10182">
                  <c:v>2685</c:v>
                </c:pt>
                <c:pt idx="10183">
                  <c:v>5742</c:v>
                </c:pt>
                <c:pt idx="10184">
                  <c:v>2415</c:v>
                </c:pt>
                <c:pt idx="10185">
                  <c:v>4732</c:v>
                </c:pt>
                <c:pt idx="10186">
                  <c:v>1359</c:v>
                </c:pt>
                <c:pt idx="10187">
                  <c:v>4756</c:v>
                </c:pt>
                <c:pt idx="10188">
                  <c:v>1445</c:v>
                </c:pt>
                <c:pt idx="10189">
                  <c:v>5004</c:v>
                </c:pt>
                <c:pt idx="10190">
                  <c:v>681</c:v>
                </c:pt>
                <c:pt idx="10191">
                  <c:v>3693</c:v>
                </c:pt>
                <c:pt idx="10192">
                  <c:v>10002</c:v>
                </c:pt>
                <c:pt idx="10193">
                  <c:v>11083</c:v>
                </c:pt>
                <c:pt idx="10194">
                  <c:v>623</c:v>
                </c:pt>
                <c:pt idx="10195">
                  <c:v>26480</c:v>
                </c:pt>
                <c:pt idx="10196">
                  <c:v>959</c:v>
                </c:pt>
                <c:pt idx="10197">
                  <c:v>1029</c:v>
                </c:pt>
                <c:pt idx="10198">
                  <c:v>829</c:v>
                </c:pt>
                <c:pt idx="10199">
                  <c:v>936</c:v>
                </c:pt>
                <c:pt idx="10200">
                  <c:v>0</c:v>
                </c:pt>
                <c:pt idx="10201">
                  <c:v>1954</c:v>
                </c:pt>
                <c:pt idx="10202">
                  <c:v>626</c:v>
                </c:pt>
                <c:pt idx="10203">
                  <c:v>2253</c:v>
                </c:pt>
                <c:pt idx="10204">
                  <c:v>1042</c:v>
                </c:pt>
                <c:pt idx="10205">
                  <c:v>941</c:v>
                </c:pt>
                <c:pt idx="10206">
                  <c:v>36</c:v>
                </c:pt>
                <c:pt idx="10207">
                  <c:v>14658</c:v>
                </c:pt>
                <c:pt idx="10208">
                  <c:v>637</c:v>
                </c:pt>
                <c:pt idx="10209">
                  <c:v>737</c:v>
                </c:pt>
                <c:pt idx="10210">
                  <c:v>414</c:v>
                </c:pt>
                <c:pt idx="10211">
                  <c:v>134</c:v>
                </c:pt>
                <c:pt idx="10212">
                  <c:v>475</c:v>
                </c:pt>
                <c:pt idx="10213">
                  <c:v>1178</c:v>
                </c:pt>
                <c:pt idx="10214">
                  <c:v>2950</c:v>
                </c:pt>
                <c:pt idx="10215">
                  <c:v>1281</c:v>
                </c:pt>
                <c:pt idx="10216">
                  <c:v>343</c:v>
                </c:pt>
                <c:pt idx="10217">
                  <c:v>7193</c:v>
                </c:pt>
                <c:pt idx="10218">
                  <c:v>18960</c:v>
                </c:pt>
                <c:pt idx="10219">
                  <c:v>2189</c:v>
                </c:pt>
                <c:pt idx="10220">
                  <c:v>627</c:v>
                </c:pt>
                <c:pt idx="10221">
                  <c:v>472106</c:v>
                </c:pt>
                <c:pt idx="10222">
                  <c:v>530</c:v>
                </c:pt>
                <c:pt idx="10223">
                  <c:v>2663</c:v>
                </c:pt>
                <c:pt idx="10224">
                  <c:v>3316</c:v>
                </c:pt>
                <c:pt idx="10225">
                  <c:v>3118</c:v>
                </c:pt>
                <c:pt idx="10226">
                  <c:v>2767</c:v>
                </c:pt>
                <c:pt idx="10227">
                  <c:v>3366</c:v>
                </c:pt>
                <c:pt idx="10228">
                  <c:v>2903</c:v>
                </c:pt>
                <c:pt idx="10229">
                  <c:v>293</c:v>
                </c:pt>
                <c:pt idx="10230">
                  <c:v>4696</c:v>
                </c:pt>
                <c:pt idx="10231">
                  <c:v>2373</c:v>
                </c:pt>
                <c:pt idx="10232">
                  <c:v>2854</c:v>
                </c:pt>
                <c:pt idx="10233">
                  <c:v>3302</c:v>
                </c:pt>
                <c:pt idx="10234">
                  <c:v>3248</c:v>
                </c:pt>
                <c:pt idx="10235">
                  <c:v>4387</c:v>
                </c:pt>
                <c:pt idx="10236">
                  <c:v>3491</c:v>
                </c:pt>
                <c:pt idx="10237">
                  <c:v>3940</c:v>
                </c:pt>
                <c:pt idx="10238">
                  <c:v>3054</c:v>
                </c:pt>
                <c:pt idx="10239">
                  <c:v>2651</c:v>
                </c:pt>
                <c:pt idx="10240">
                  <c:v>4274</c:v>
                </c:pt>
                <c:pt idx="10241">
                  <c:v>1059</c:v>
                </c:pt>
                <c:pt idx="10242">
                  <c:v>3400</c:v>
                </c:pt>
                <c:pt idx="10243">
                  <c:v>3191</c:v>
                </c:pt>
                <c:pt idx="10244">
                  <c:v>4206</c:v>
                </c:pt>
                <c:pt idx="10245">
                  <c:v>2750</c:v>
                </c:pt>
                <c:pt idx="10246">
                  <c:v>1398</c:v>
                </c:pt>
                <c:pt idx="10247">
                  <c:v>2424</c:v>
                </c:pt>
                <c:pt idx="10248">
                  <c:v>2932</c:v>
                </c:pt>
                <c:pt idx="10249">
                  <c:v>4331</c:v>
                </c:pt>
                <c:pt idx="10250">
                  <c:v>2657</c:v>
                </c:pt>
                <c:pt idx="10251">
                  <c:v>3036</c:v>
                </c:pt>
                <c:pt idx="10252">
                  <c:v>2154</c:v>
                </c:pt>
                <c:pt idx="10253">
                  <c:v>1734</c:v>
                </c:pt>
                <c:pt idx="10254">
                  <c:v>3050</c:v>
                </c:pt>
                <c:pt idx="10255">
                  <c:v>7366</c:v>
                </c:pt>
                <c:pt idx="10256">
                  <c:v>5292</c:v>
                </c:pt>
                <c:pt idx="10257">
                  <c:v>2201</c:v>
                </c:pt>
                <c:pt idx="10258">
                  <c:v>2968</c:v>
                </c:pt>
                <c:pt idx="10259">
                  <c:v>3741</c:v>
                </c:pt>
                <c:pt idx="10260">
                  <c:v>4392</c:v>
                </c:pt>
                <c:pt idx="10261">
                  <c:v>1690</c:v>
                </c:pt>
                <c:pt idx="10262">
                  <c:v>2343</c:v>
                </c:pt>
                <c:pt idx="10263">
                  <c:v>4540</c:v>
                </c:pt>
                <c:pt idx="10264">
                  <c:v>4539</c:v>
                </c:pt>
                <c:pt idx="10265">
                  <c:v>2969</c:v>
                </c:pt>
                <c:pt idx="10266">
                  <c:v>9874</c:v>
                </c:pt>
                <c:pt idx="10267">
                  <c:v>4690</c:v>
                </c:pt>
                <c:pt idx="10268">
                  <c:v>3122</c:v>
                </c:pt>
                <c:pt idx="10269">
                  <c:v>3127</c:v>
                </c:pt>
                <c:pt idx="10270">
                  <c:v>1842</c:v>
                </c:pt>
                <c:pt idx="10271">
                  <c:v>2610</c:v>
                </c:pt>
                <c:pt idx="10272">
                  <c:v>2944</c:v>
                </c:pt>
                <c:pt idx="10273">
                  <c:v>4113</c:v>
                </c:pt>
                <c:pt idx="10274">
                  <c:v>3227</c:v>
                </c:pt>
                <c:pt idx="10275">
                  <c:v>2673</c:v>
                </c:pt>
                <c:pt idx="10276">
                  <c:v>3400</c:v>
                </c:pt>
                <c:pt idx="10277">
                  <c:v>2942</c:v>
                </c:pt>
                <c:pt idx="10278">
                  <c:v>4180</c:v>
                </c:pt>
                <c:pt idx="10279">
                  <c:v>2424</c:v>
                </c:pt>
                <c:pt idx="10280">
                  <c:v>2926</c:v>
                </c:pt>
                <c:pt idx="10281">
                  <c:v>2712</c:v>
                </c:pt>
                <c:pt idx="10282">
                  <c:v>2954</c:v>
                </c:pt>
                <c:pt idx="10283">
                  <c:v>2714</c:v>
                </c:pt>
                <c:pt idx="10284">
                  <c:v>2350</c:v>
                </c:pt>
                <c:pt idx="10285">
                  <c:v>2469</c:v>
                </c:pt>
                <c:pt idx="10286">
                  <c:v>2930</c:v>
                </c:pt>
                <c:pt idx="10287">
                  <c:v>2585</c:v>
                </c:pt>
                <c:pt idx="10288">
                  <c:v>5798</c:v>
                </c:pt>
                <c:pt idx="10289">
                  <c:v>3418</c:v>
                </c:pt>
                <c:pt idx="10290">
                  <c:v>2260</c:v>
                </c:pt>
                <c:pt idx="10291">
                  <c:v>44999</c:v>
                </c:pt>
                <c:pt idx="10292">
                  <c:v>8791</c:v>
                </c:pt>
                <c:pt idx="10293">
                  <c:v>7215</c:v>
                </c:pt>
                <c:pt idx="10294">
                  <c:v>10125</c:v>
                </c:pt>
                <c:pt idx="10295">
                  <c:v>55981</c:v>
                </c:pt>
                <c:pt idx="10296">
                  <c:v>4219</c:v>
                </c:pt>
                <c:pt idx="10297">
                  <c:v>1339</c:v>
                </c:pt>
                <c:pt idx="10298">
                  <c:v>233</c:v>
                </c:pt>
                <c:pt idx="10299">
                  <c:v>472</c:v>
                </c:pt>
                <c:pt idx="10300">
                  <c:v>15753</c:v>
                </c:pt>
                <c:pt idx="10301">
                  <c:v>303</c:v>
                </c:pt>
                <c:pt idx="10302">
                  <c:v>1441</c:v>
                </c:pt>
                <c:pt idx="10303">
                  <c:v>87</c:v>
                </c:pt>
                <c:pt idx="10304">
                  <c:v>4880</c:v>
                </c:pt>
                <c:pt idx="10305">
                  <c:v>7328</c:v>
                </c:pt>
                <c:pt idx="10306">
                  <c:v>999</c:v>
                </c:pt>
                <c:pt idx="10307">
                  <c:v>3008</c:v>
                </c:pt>
                <c:pt idx="10308">
                  <c:v>571</c:v>
                </c:pt>
                <c:pt idx="10309">
                  <c:v>17300</c:v>
                </c:pt>
                <c:pt idx="10310">
                  <c:v>973</c:v>
                </c:pt>
                <c:pt idx="10311">
                  <c:v>1750</c:v>
                </c:pt>
                <c:pt idx="10312">
                  <c:v>4122</c:v>
                </c:pt>
                <c:pt idx="10313">
                  <c:v>2232</c:v>
                </c:pt>
                <c:pt idx="10314">
                  <c:v>2711</c:v>
                </c:pt>
                <c:pt idx="10315">
                  <c:v>2144</c:v>
                </c:pt>
                <c:pt idx="10316">
                  <c:v>4001</c:v>
                </c:pt>
                <c:pt idx="10317">
                  <c:v>2625</c:v>
                </c:pt>
                <c:pt idx="10318">
                  <c:v>2012</c:v>
                </c:pt>
                <c:pt idx="10319">
                  <c:v>3727</c:v>
                </c:pt>
                <c:pt idx="10320">
                  <c:v>62</c:v>
                </c:pt>
                <c:pt idx="10321">
                  <c:v>3638</c:v>
                </c:pt>
                <c:pt idx="10322">
                  <c:v>155</c:v>
                </c:pt>
                <c:pt idx="10323">
                  <c:v>4000</c:v>
                </c:pt>
                <c:pt idx="10324">
                  <c:v>16903</c:v>
                </c:pt>
                <c:pt idx="10325">
                  <c:v>5071</c:v>
                </c:pt>
                <c:pt idx="10326">
                  <c:v>38333</c:v>
                </c:pt>
                <c:pt idx="10327">
                  <c:v>81378</c:v>
                </c:pt>
                <c:pt idx="10328">
                  <c:v>4185</c:v>
                </c:pt>
                <c:pt idx="10329">
                  <c:v>20698</c:v>
                </c:pt>
                <c:pt idx="10330">
                  <c:v>52021</c:v>
                </c:pt>
                <c:pt idx="10331">
                  <c:v>5916</c:v>
                </c:pt>
                <c:pt idx="10332">
                  <c:v>1292</c:v>
                </c:pt>
                <c:pt idx="10333">
                  <c:v>8131</c:v>
                </c:pt>
                <c:pt idx="10334">
                  <c:v>5869</c:v>
                </c:pt>
                <c:pt idx="10335">
                  <c:v>6313</c:v>
                </c:pt>
                <c:pt idx="10336">
                  <c:v>5877</c:v>
                </c:pt>
                <c:pt idx="10337">
                  <c:v>9953</c:v>
                </c:pt>
                <c:pt idx="10338">
                  <c:v>4235</c:v>
                </c:pt>
                <c:pt idx="10339">
                  <c:v>4514</c:v>
                </c:pt>
                <c:pt idx="10340">
                  <c:v>3250</c:v>
                </c:pt>
                <c:pt idx="10341">
                  <c:v>7864</c:v>
                </c:pt>
                <c:pt idx="10342">
                  <c:v>7740</c:v>
                </c:pt>
                <c:pt idx="10343">
                  <c:v>7517</c:v>
                </c:pt>
                <c:pt idx="10344">
                  <c:v>5768</c:v>
                </c:pt>
                <c:pt idx="10345">
                  <c:v>1434</c:v>
                </c:pt>
                <c:pt idx="10346">
                  <c:v>13238</c:v>
                </c:pt>
                <c:pt idx="10347">
                  <c:v>12160</c:v>
                </c:pt>
                <c:pt idx="10348">
                  <c:v>10244</c:v>
                </c:pt>
                <c:pt idx="10349">
                  <c:v>10069</c:v>
                </c:pt>
                <c:pt idx="10350">
                  <c:v>13793</c:v>
                </c:pt>
                <c:pt idx="10351">
                  <c:v>20853</c:v>
                </c:pt>
                <c:pt idx="10352">
                  <c:v>6804</c:v>
                </c:pt>
                <c:pt idx="10353">
                  <c:v>9364</c:v>
                </c:pt>
                <c:pt idx="10354">
                  <c:v>11094</c:v>
                </c:pt>
                <c:pt idx="10355">
                  <c:v>9471</c:v>
                </c:pt>
                <c:pt idx="10356">
                  <c:v>7438</c:v>
                </c:pt>
                <c:pt idx="10357">
                  <c:v>821</c:v>
                </c:pt>
                <c:pt idx="10358">
                  <c:v>293</c:v>
                </c:pt>
                <c:pt idx="10359">
                  <c:v>1405</c:v>
                </c:pt>
                <c:pt idx="10360">
                  <c:v>512</c:v>
                </c:pt>
                <c:pt idx="10361">
                  <c:v>2687</c:v>
                </c:pt>
                <c:pt idx="10362">
                  <c:v>2202</c:v>
                </c:pt>
                <c:pt idx="10363">
                  <c:v>2424</c:v>
                </c:pt>
                <c:pt idx="10364">
                  <c:v>7143</c:v>
                </c:pt>
                <c:pt idx="10365">
                  <c:v>31693</c:v>
                </c:pt>
                <c:pt idx="10366">
                  <c:v>4259</c:v>
                </c:pt>
                <c:pt idx="10367">
                  <c:v>1786</c:v>
                </c:pt>
                <c:pt idx="10368">
                  <c:v>3112</c:v>
                </c:pt>
                <c:pt idx="10369">
                  <c:v>1468</c:v>
                </c:pt>
                <c:pt idx="10370">
                  <c:v>1044</c:v>
                </c:pt>
                <c:pt idx="10371">
                  <c:v>77142</c:v>
                </c:pt>
                <c:pt idx="10372">
                  <c:v>23076</c:v>
                </c:pt>
                <c:pt idx="10373">
                  <c:v>535</c:v>
                </c:pt>
                <c:pt idx="10374">
                  <c:v>8342</c:v>
                </c:pt>
                <c:pt idx="10375">
                  <c:v>3069</c:v>
                </c:pt>
                <c:pt idx="10376">
                  <c:v>6387</c:v>
                </c:pt>
                <c:pt idx="10377">
                  <c:v>6818</c:v>
                </c:pt>
                <c:pt idx="10378">
                  <c:v>99783</c:v>
                </c:pt>
                <c:pt idx="10379">
                  <c:v>5016</c:v>
                </c:pt>
                <c:pt idx="10380">
                  <c:v>9384</c:v>
                </c:pt>
                <c:pt idx="10381">
                  <c:v>2276</c:v>
                </c:pt>
                <c:pt idx="10382">
                  <c:v>1197</c:v>
                </c:pt>
                <c:pt idx="10383">
                  <c:v>1305</c:v>
                </c:pt>
                <c:pt idx="10384">
                  <c:v>1565</c:v>
                </c:pt>
                <c:pt idx="10385">
                  <c:v>2008</c:v>
                </c:pt>
                <c:pt idx="10386">
                  <c:v>1543</c:v>
                </c:pt>
                <c:pt idx="10387">
                  <c:v>1552</c:v>
                </c:pt>
                <c:pt idx="10388">
                  <c:v>2489</c:v>
                </c:pt>
                <c:pt idx="10389">
                  <c:v>2063</c:v>
                </c:pt>
                <c:pt idx="10390">
                  <c:v>1708</c:v>
                </c:pt>
                <c:pt idx="10391">
                  <c:v>1675</c:v>
                </c:pt>
                <c:pt idx="10392">
                  <c:v>1335</c:v>
                </c:pt>
                <c:pt idx="10393">
                  <c:v>3808</c:v>
                </c:pt>
                <c:pt idx="10394">
                  <c:v>2246</c:v>
                </c:pt>
                <c:pt idx="10395">
                  <c:v>234</c:v>
                </c:pt>
                <c:pt idx="10396">
                  <c:v>11699</c:v>
                </c:pt>
                <c:pt idx="10397">
                  <c:v>16225</c:v>
                </c:pt>
                <c:pt idx="10398">
                  <c:v>6469</c:v>
                </c:pt>
                <c:pt idx="10399">
                  <c:v>17840</c:v>
                </c:pt>
                <c:pt idx="10400">
                  <c:v>10953</c:v>
                </c:pt>
                <c:pt idx="10401">
                  <c:v>5511</c:v>
                </c:pt>
                <c:pt idx="10402">
                  <c:v>12024</c:v>
                </c:pt>
                <c:pt idx="10403">
                  <c:v>13866</c:v>
                </c:pt>
                <c:pt idx="10404">
                  <c:v>9733</c:v>
                </c:pt>
                <c:pt idx="10405">
                  <c:v>59021</c:v>
                </c:pt>
                <c:pt idx="10406">
                  <c:v>12748</c:v>
                </c:pt>
                <c:pt idx="10407">
                  <c:v>3060</c:v>
                </c:pt>
                <c:pt idx="10408">
                  <c:v>120</c:v>
                </c:pt>
                <c:pt idx="10409">
                  <c:v>765</c:v>
                </c:pt>
                <c:pt idx="10410">
                  <c:v>5095</c:v>
                </c:pt>
                <c:pt idx="10411">
                  <c:v>5187</c:v>
                </c:pt>
                <c:pt idx="10412">
                  <c:v>23998</c:v>
                </c:pt>
                <c:pt idx="10413">
                  <c:v>996</c:v>
                </c:pt>
                <c:pt idx="10414">
                  <c:v>6094</c:v>
                </c:pt>
                <c:pt idx="10415">
                  <c:v>2002</c:v>
                </c:pt>
                <c:pt idx="10416">
                  <c:v>21644</c:v>
                </c:pt>
                <c:pt idx="10417">
                  <c:v>295475</c:v>
                </c:pt>
                <c:pt idx="10418">
                  <c:v>43677</c:v>
                </c:pt>
                <c:pt idx="10419">
                  <c:v>23638</c:v>
                </c:pt>
                <c:pt idx="10420">
                  <c:v>18318</c:v>
                </c:pt>
                <c:pt idx="10421">
                  <c:v>3913</c:v>
                </c:pt>
                <c:pt idx="10422">
                  <c:v>2472</c:v>
                </c:pt>
                <c:pt idx="10423">
                  <c:v>4667</c:v>
                </c:pt>
                <c:pt idx="10424">
                  <c:v>289795</c:v>
                </c:pt>
                <c:pt idx="10425">
                  <c:v>707</c:v>
                </c:pt>
                <c:pt idx="10426">
                  <c:v>15462</c:v>
                </c:pt>
                <c:pt idx="10427">
                  <c:v>16525</c:v>
                </c:pt>
                <c:pt idx="10428">
                  <c:v>10975</c:v>
                </c:pt>
                <c:pt idx="10429">
                  <c:v>27462</c:v>
                </c:pt>
                <c:pt idx="10430">
                  <c:v>42778</c:v>
                </c:pt>
                <c:pt idx="10431">
                  <c:v>348</c:v>
                </c:pt>
                <c:pt idx="10432">
                  <c:v>15007</c:v>
                </c:pt>
                <c:pt idx="10433">
                  <c:v>1018</c:v>
                </c:pt>
                <c:pt idx="10434">
                  <c:v>891</c:v>
                </c:pt>
                <c:pt idx="10435">
                  <c:v>4953</c:v>
                </c:pt>
                <c:pt idx="10436">
                  <c:v>425</c:v>
                </c:pt>
                <c:pt idx="10437">
                  <c:v>3400</c:v>
                </c:pt>
                <c:pt idx="10438">
                  <c:v>4877</c:v>
                </c:pt>
                <c:pt idx="10439">
                  <c:v>950</c:v>
                </c:pt>
                <c:pt idx="10440">
                  <c:v>1598</c:v>
                </c:pt>
                <c:pt idx="10441">
                  <c:v>5451</c:v>
                </c:pt>
                <c:pt idx="10442">
                  <c:v>7109</c:v>
                </c:pt>
                <c:pt idx="10443">
                  <c:v>995</c:v>
                </c:pt>
                <c:pt idx="10444">
                  <c:v>571</c:v>
                </c:pt>
                <c:pt idx="10445">
                  <c:v>5028</c:v>
                </c:pt>
                <c:pt idx="10446">
                  <c:v>9119</c:v>
                </c:pt>
                <c:pt idx="10447">
                  <c:v>1316</c:v>
                </c:pt>
                <c:pt idx="10448">
                  <c:v>2690</c:v>
                </c:pt>
                <c:pt idx="10449">
                  <c:v>2759</c:v>
                </c:pt>
                <c:pt idx="10450">
                  <c:v>3151</c:v>
                </c:pt>
                <c:pt idx="10451">
                  <c:v>4888</c:v>
                </c:pt>
                <c:pt idx="10452">
                  <c:v>242373</c:v>
                </c:pt>
                <c:pt idx="10453">
                  <c:v>1504</c:v>
                </c:pt>
                <c:pt idx="10454">
                  <c:v>769</c:v>
                </c:pt>
                <c:pt idx="10455">
                  <c:v>0</c:v>
                </c:pt>
                <c:pt idx="10456">
                  <c:v>383520</c:v>
                </c:pt>
                <c:pt idx="10457">
                  <c:v>4918</c:v>
                </c:pt>
                <c:pt idx="10458">
                  <c:v>2902</c:v>
                </c:pt>
                <c:pt idx="10459">
                  <c:v>471</c:v>
                </c:pt>
                <c:pt idx="10460">
                  <c:v>3801</c:v>
                </c:pt>
                <c:pt idx="10461">
                  <c:v>275</c:v>
                </c:pt>
                <c:pt idx="10462">
                  <c:v>786</c:v>
                </c:pt>
                <c:pt idx="10463">
                  <c:v>1297</c:v>
                </c:pt>
                <c:pt idx="10464">
                  <c:v>41349</c:v>
                </c:pt>
                <c:pt idx="10465">
                  <c:v>440494</c:v>
                </c:pt>
                <c:pt idx="10466">
                  <c:v>19854</c:v>
                </c:pt>
                <c:pt idx="10467">
                  <c:v>15699</c:v>
                </c:pt>
                <c:pt idx="10468">
                  <c:v>216489</c:v>
                </c:pt>
                <c:pt idx="10469">
                  <c:v>0</c:v>
                </c:pt>
                <c:pt idx="10470">
                  <c:v>2692</c:v>
                </c:pt>
                <c:pt idx="10471">
                  <c:v>10585</c:v>
                </c:pt>
                <c:pt idx="10472">
                  <c:v>9253</c:v>
                </c:pt>
                <c:pt idx="10473">
                  <c:v>2334</c:v>
                </c:pt>
                <c:pt idx="10474">
                  <c:v>14627</c:v>
                </c:pt>
                <c:pt idx="10475">
                  <c:v>43</c:v>
                </c:pt>
                <c:pt idx="10476">
                  <c:v>249</c:v>
                </c:pt>
                <c:pt idx="10477">
                  <c:v>1046</c:v>
                </c:pt>
                <c:pt idx="10478">
                  <c:v>3382</c:v>
                </c:pt>
                <c:pt idx="10479">
                  <c:v>754</c:v>
                </c:pt>
                <c:pt idx="10480">
                  <c:v>560</c:v>
                </c:pt>
                <c:pt idx="10481">
                  <c:v>237</c:v>
                </c:pt>
                <c:pt idx="10482">
                  <c:v>370</c:v>
                </c:pt>
                <c:pt idx="10483">
                  <c:v>85</c:v>
                </c:pt>
                <c:pt idx="10484">
                  <c:v>0</c:v>
                </c:pt>
                <c:pt idx="10485">
                  <c:v>135</c:v>
                </c:pt>
                <c:pt idx="10486">
                  <c:v>5763</c:v>
                </c:pt>
                <c:pt idx="10487">
                  <c:v>1332</c:v>
                </c:pt>
                <c:pt idx="10488">
                  <c:v>353</c:v>
                </c:pt>
                <c:pt idx="10489">
                  <c:v>860</c:v>
                </c:pt>
                <c:pt idx="10490">
                  <c:v>784</c:v>
                </c:pt>
                <c:pt idx="10491">
                  <c:v>917</c:v>
                </c:pt>
                <c:pt idx="10492">
                  <c:v>122</c:v>
                </c:pt>
                <c:pt idx="10493">
                  <c:v>396</c:v>
                </c:pt>
                <c:pt idx="10494">
                  <c:v>826</c:v>
                </c:pt>
                <c:pt idx="10495">
                  <c:v>643</c:v>
                </c:pt>
                <c:pt idx="10496">
                  <c:v>4253</c:v>
                </c:pt>
                <c:pt idx="10497">
                  <c:v>11985</c:v>
                </c:pt>
                <c:pt idx="10498">
                  <c:v>446</c:v>
                </c:pt>
                <c:pt idx="10499">
                  <c:v>1586</c:v>
                </c:pt>
                <c:pt idx="10500">
                  <c:v>552</c:v>
                </c:pt>
                <c:pt idx="10501">
                  <c:v>741</c:v>
                </c:pt>
                <c:pt idx="10502">
                  <c:v>159</c:v>
                </c:pt>
                <c:pt idx="10503">
                  <c:v>250</c:v>
                </c:pt>
                <c:pt idx="10504">
                  <c:v>1362</c:v>
                </c:pt>
                <c:pt idx="10505">
                  <c:v>68</c:v>
                </c:pt>
                <c:pt idx="10506">
                  <c:v>388</c:v>
                </c:pt>
                <c:pt idx="10507">
                  <c:v>773</c:v>
                </c:pt>
                <c:pt idx="10508">
                  <c:v>2730</c:v>
                </c:pt>
                <c:pt idx="10509">
                  <c:v>3457</c:v>
                </c:pt>
                <c:pt idx="10510">
                  <c:v>1188</c:v>
                </c:pt>
                <c:pt idx="10511">
                  <c:v>260</c:v>
                </c:pt>
                <c:pt idx="10512">
                  <c:v>999</c:v>
                </c:pt>
                <c:pt idx="10513">
                  <c:v>390</c:v>
                </c:pt>
                <c:pt idx="10514">
                  <c:v>0</c:v>
                </c:pt>
                <c:pt idx="10515">
                  <c:v>0</c:v>
                </c:pt>
                <c:pt idx="10516">
                  <c:v>1589</c:v>
                </c:pt>
                <c:pt idx="10517">
                  <c:v>0</c:v>
                </c:pt>
                <c:pt idx="10518">
                  <c:v>3775</c:v>
                </c:pt>
                <c:pt idx="10519">
                  <c:v>1008</c:v>
                </c:pt>
                <c:pt idx="10520">
                  <c:v>374</c:v>
                </c:pt>
                <c:pt idx="10521">
                  <c:v>39</c:v>
                </c:pt>
                <c:pt idx="10522">
                  <c:v>619</c:v>
                </c:pt>
                <c:pt idx="10523">
                  <c:v>1344</c:v>
                </c:pt>
                <c:pt idx="10524">
                  <c:v>898</c:v>
                </c:pt>
                <c:pt idx="10525">
                  <c:v>3246</c:v>
                </c:pt>
                <c:pt idx="10526">
                  <c:v>1152</c:v>
                </c:pt>
                <c:pt idx="10527">
                  <c:v>362</c:v>
                </c:pt>
                <c:pt idx="10528">
                  <c:v>1283</c:v>
                </c:pt>
                <c:pt idx="10529">
                  <c:v>295</c:v>
                </c:pt>
                <c:pt idx="10530">
                  <c:v>1091</c:v>
                </c:pt>
                <c:pt idx="10531">
                  <c:v>220</c:v>
                </c:pt>
                <c:pt idx="10532">
                  <c:v>2645</c:v>
                </c:pt>
                <c:pt idx="10533">
                  <c:v>284</c:v>
                </c:pt>
                <c:pt idx="10534">
                  <c:v>1476</c:v>
                </c:pt>
                <c:pt idx="10535">
                  <c:v>1215</c:v>
                </c:pt>
                <c:pt idx="10536">
                  <c:v>8392</c:v>
                </c:pt>
                <c:pt idx="10537">
                  <c:v>268</c:v>
                </c:pt>
                <c:pt idx="10538">
                  <c:v>7697</c:v>
                </c:pt>
                <c:pt idx="10539">
                  <c:v>132</c:v>
                </c:pt>
                <c:pt idx="10540">
                  <c:v>220</c:v>
                </c:pt>
                <c:pt idx="10541">
                  <c:v>739</c:v>
                </c:pt>
                <c:pt idx="10542">
                  <c:v>1353</c:v>
                </c:pt>
                <c:pt idx="10543">
                  <c:v>0</c:v>
                </c:pt>
                <c:pt idx="10544">
                  <c:v>830</c:v>
                </c:pt>
                <c:pt idx="10545">
                  <c:v>1120</c:v>
                </c:pt>
                <c:pt idx="10546">
                  <c:v>101</c:v>
                </c:pt>
                <c:pt idx="10547">
                  <c:v>136</c:v>
                </c:pt>
                <c:pt idx="10548">
                  <c:v>17189</c:v>
                </c:pt>
                <c:pt idx="10549">
                  <c:v>989</c:v>
                </c:pt>
                <c:pt idx="10550">
                  <c:v>1039</c:v>
                </c:pt>
                <c:pt idx="10551">
                  <c:v>11535</c:v>
                </c:pt>
                <c:pt idx="10552">
                  <c:v>819</c:v>
                </c:pt>
                <c:pt idx="10553">
                  <c:v>3126</c:v>
                </c:pt>
                <c:pt idx="10554">
                  <c:v>3336</c:v>
                </c:pt>
                <c:pt idx="10555">
                  <c:v>855</c:v>
                </c:pt>
                <c:pt idx="10556">
                  <c:v>1171</c:v>
                </c:pt>
                <c:pt idx="10557">
                  <c:v>820</c:v>
                </c:pt>
                <c:pt idx="10558">
                  <c:v>3535</c:v>
                </c:pt>
                <c:pt idx="10559">
                  <c:v>443</c:v>
                </c:pt>
                <c:pt idx="10560">
                  <c:v>3740</c:v>
                </c:pt>
                <c:pt idx="10561">
                  <c:v>0</c:v>
                </c:pt>
                <c:pt idx="10562">
                  <c:v>30253</c:v>
                </c:pt>
                <c:pt idx="10563">
                  <c:v>27333</c:v>
                </c:pt>
                <c:pt idx="10564">
                  <c:v>654</c:v>
                </c:pt>
                <c:pt idx="10565">
                  <c:v>3746</c:v>
                </c:pt>
                <c:pt idx="10566">
                  <c:v>9839</c:v>
                </c:pt>
                <c:pt idx="10567">
                  <c:v>497</c:v>
                </c:pt>
                <c:pt idx="10568">
                  <c:v>15798</c:v>
                </c:pt>
                <c:pt idx="10569">
                  <c:v>1103</c:v>
                </c:pt>
                <c:pt idx="10570">
                  <c:v>52876</c:v>
                </c:pt>
                <c:pt idx="10571">
                  <c:v>2024</c:v>
                </c:pt>
                <c:pt idx="10572">
                  <c:v>736</c:v>
                </c:pt>
                <c:pt idx="10573">
                  <c:v>15900</c:v>
                </c:pt>
                <c:pt idx="10574">
                  <c:v>26453</c:v>
                </c:pt>
                <c:pt idx="10575">
                  <c:v>34163</c:v>
                </c:pt>
                <c:pt idx="10576">
                  <c:v>20085</c:v>
                </c:pt>
                <c:pt idx="10577">
                  <c:v>22101</c:v>
                </c:pt>
                <c:pt idx="10578">
                  <c:v>29100</c:v>
                </c:pt>
                <c:pt idx="10579">
                  <c:v>22942</c:v>
                </c:pt>
                <c:pt idx="10580">
                  <c:v>16676</c:v>
                </c:pt>
                <c:pt idx="10581">
                  <c:v>17204</c:v>
                </c:pt>
                <c:pt idx="10582">
                  <c:v>17895</c:v>
                </c:pt>
                <c:pt idx="10583">
                  <c:v>12216</c:v>
                </c:pt>
                <c:pt idx="10584">
                  <c:v>13926</c:v>
                </c:pt>
                <c:pt idx="10585">
                  <c:v>10079</c:v>
                </c:pt>
                <c:pt idx="10586">
                  <c:v>19851</c:v>
                </c:pt>
                <c:pt idx="10587">
                  <c:v>17536</c:v>
                </c:pt>
                <c:pt idx="10588">
                  <c:v>18713</c:v>
                </c:pt>
                <c:pt idx="10589">
                  <c:v>17735</c:v>
                </c:pt>
                <c:pt idx="10590">
                  <c:v>61498</c:v>
                </c:pt>
                <c:pt idx="10591">
                  <c:v>24428</c:v>
                </c:pt>
                <c:pt idx="10592">
                  <c:v>3343</c:v>
                </c:pt>
                <c:pt idx="10593">
                  <c:v>2132</c:v>
                </c:pt>
                <c:pt idx="10594">
                  <c:v>2375</c:v>
                </c:pt>
                <c:pt idx="10595">
                  <c:v>172</c:v>
                </c:pt>
                <c:pt idx="10596">
                  <c:v>242</c:v>
                </c:pt>
                <c:pt idx="10597">
                  <c:v>209</c:v>
                </c:pt>
                <c:pt idx="10598">
                  <c:v>295</c:v>
                </c:pt>
                <c:pt idx="10599">
                  <c:v>304</c:v>
                </c:pt>
                <c:pt idx="10600">
                  <c:v>446</c:v>
                </c:pt>
                <c:pt idx="10601">
                  <c:v>545</c:v>
                </c:pt>
                <c:pt idx="10602">
                  <c:v>431</c:v>
                </c:pt>
                <c:pt idx="10603">
                  <c:v>79</c:v>
                </c:pt>
                <c:pt idx="10604">
                  <c:v>2135</c:v>
                </c:pt>
                <c:pt idx="10605">
                  <c:v>72869</c:v>
                </c:pt>
                <c:pt idx="10606">
                  <c:v>3941</c:v>
                </c:pt>
                <c:pt idx="10607">
                  <c:v>11293</c:v>
                </c:pt>
                <c:pt idx="10608">
                  <c:v>21508</c:v>
                </c:pt>
                <c:pt idx="10609">
                  <c:v>4728</c:v>
                </c:pt>
                <c:pt idx="10610">
                  <c:v>1867</c:v>
                </c:pt>
                <c:pt idx="10611">
                  <c:v>139173</c:v>
                </c:pt>
                <c:pt idx="10612">
                  <c:v>130099</c:v>
                </c:pt>
                <c:pt idx="10613">
                  <c:v>51780</c:v>
                </c:pt>
                <c:pt idx="10614">
                  <c:v>15307</c:v>
                </c:pt>
                <c:pt idx="10615">
                  <c:v>4894</c:v>
                </c:pt>
                <c:pt idx="10616">
                  <c:v>3133</c:v>
                </c:pt>
                <c:pt idx="10617">
                  <c:v>17941</c:v>
                </c:pt>
                <c:pt idx="10618">
                  <c:v>4547</c:v>
                </c:pt>
                <c:pt idx="10619">
                  <c:v>2757</c:v>
                </c:pt>
                <c:pt idx="10620">
                  <c:v>53667</c:v>
                </c:pt>
                <c:pt idx="10621">
                  <c:v>9471</c:v>
                </c:pt>
                <c:pt idx="10622">
                  <c:v>2243</c:v>
                </c:pt>
                <c:pt idx="10623">
                  <c:v>11071</c:v>
                </c:pt>
                <c:pt idx="10624">
                  <c:v>71095</c:v>
                </c:pt>
                <c:pt idx="10625">
                  <c:v>1332</c:v>
                </c:pt>
                <c:pt idx="10626">
                  <c:v>1045</c:v>
                </c:pt>
                <c:pt idx="10627">
                  <c:v>20136</c:v>
                </c:pt>
                <c:pt idx="10628">
                  <c:v>8185</c:v>
                </c:pt>
                <c:pt idx="10629">
                  <c:v>68076</c:v>
                </c:pt>
                <c:pt idx="10630">
                  <c:v>16483</c:v>
                </c:pt>
                <c:pt idx="10631">
                  <c:v>2701</c:v>
                </c:pt>
                <c:pt idx="10632">
                  <c:v>2939</c:v>
                </c:pt>
                <c:pt idx="10633">
                  <c:v>204051</c:v>
                </c:pt>
                <c:pt idx="10634">
                  <c:v>373</c:v>
                </c:pt>
                <c:pt idx="10635">
                  <c:v>10</c:v>
                </c:pt>
                <c:pt idx="10636">
                  <c:v>21</c:v>
                </c:pt>
                <c:pt idx="10637">
                  <c:v>20</c:v>
                </c:pt>
                <c:pt idx="10638">
                  <c:v>22</c:v>
                </c:pt>
                <c:pt idx="10639">
                  <c:v>27</c:v>
                </c:pt>
                <c:pt idx="10640">
                  <c:v>45</c:v>
                </c:pt>
                <c:pt idx="10641">
                  <c:v>19</c:v>
                </c:pt>
                <c:pt idx="10642">
                  <c:v>28</c:v>
                </c:pt>
                <c:pt idx="10643">
                  <c:v>74479</c:v>
                </c:pt>
                <c:pt idx="10644">
                  <c:v>115068</c:v>
                </c:pt>
                <c:pt idx="10645">
                  <c:v>253</c:v>
                </c:pt>
                <c:pt idx="10646">
                  <c:v>14539</c:v>
                </c:pt>
                <c:pt idx="10647">
                  <c:v>32539</c:v>
                </c:pt>
                <c:pt idx="10648">
                  <c:v>4812</c:v>
                </c:pt>
                <c:pt idx="10649">
                  <c:v>281562</c:v>
                </c:pt>
                <c:pt idx="10650">
                  <c:v>9765</c:v>
                </c:pt>
                <c:pt idx="10651">
                  <c:v>11414</c:v>
                </c:pt>
                <c:pt idx="10652">
                  <c:v>4858</c:v>
                </c:pt>
                <c:pt idx="10653">
                  <c:v>3192</c:v>
                </c:pt>
                <c:pt idx="10654">
                  <c:v>1581</c:v>
                </c:pt>
                <c:pt idx="10655">
                  <c:v>1541</c:v>
                </c:pt>
                <c:pt idx="10656">
                  <c:v>7335</c:v>
                </c:pt>
                <c:pt idx="10657">
                  <c:v>1682</c:v>
                </c:pt>
                <c:pt idx="10658">
                  <c:v>864</c:v>
                </c:pt>
                <c:pt idx="10659">
                  <c:v>217</c:v>
                </c:pt>
                <c:pt idx="10660">
                  <c:v>170</c:v>
                </c:pt>
                <c:pt idx="10661">
                  <c:v>767</c:v>
                </c:pt>
                <c:pt idx="10662">
                  <c:v>42048</c:v>
                </c:pt>
                <c:pt idx="10663">
                  <c:v>10760</c:v>
                </c:pt>
                <c:pt idx="10664">
                  <c:v>13725</c:v>
                </c:pt>
                <c:pt idx="10665">
                  <c:v>9406</c:v>
                </c:pt>
                <c:pt idx="10666">
                  <c:v>5866</c:v>
                </c:pt>
                <c:pt idx="10667">
                  <c:v>7175</c:v>
                </c:pt>
                <c:pt idx="10668">
                  <c:v>10528</c:v>
                </c:pt>
                <c:pt idx="10669">
                  <c:v>9185</c:v>
                </c:pt>
                <c:pt idx="10670">
                  <c:v>17844</c:v>
                </c:pt>
                <c:pt idx="10671">
                  <c:v>22073</c:v>
                </c:pt>
                <c:pt idx="10672">
                  <c:v>6483</c:v>
                </c:pt>
                <c:pt idx="10673">
                  <c:v>5653</c:v>
                </c:pt>
                <c:pt idx="10674">
                  <c:v>12532</c:v>
                </c:pt>
                <c:pt idx="10675">
                  <c:v>16011</c:v>
                </c:pt>
                <c:pt idx="10676">
                  <c:v>7166</c:v>
                </c:pt>
                <c:pt idx="10677">
                  <c:v>10902</c:v>
                </c:pt>
                <c:pt idx="10678">
                  <c:v>12119</c:v>
                </c:pt>
                <c:pt idx="10679">
                  <c:v>10271</c:v>
                </c:pt>
                <c:pt idx="10680">
                  <c:v>4895</c:v>
                </c:pt>
                <c:pt idx="10681">
                  <c:v>14882</c:v>
                </c:pt>
                <c:pt idx="10682">
                  <c:v>14211</c:v>
                </c:pt>
                <c:pt idx="10683">
                  <c:v>331</c:v>
                </c:pt>
                <c:pt idx="10684">
                  <c:v>5349</c:v>
                </c:pt>
                <c:pt idx="10685">
                  <c:v>39686</c:v>
                </c:pt>
                <c:pt idx="10686">
                  <c:v>3114</c:v>
                </c:pt>
                <c:pt idx="10687">
                  <c:v>2219</c:v>
                </c:pt>
                <c:pt idx="10688">
                  <c:v>2567</c:v>
                </c:pt>
                <c:pt idx="10689">
                  <c:v>2616</c:v>
                </c:pt>
                <c:pt idx="10690">
                  <c:v>4904</c:v>
                </c:pt>
                <c:pt idx="10691">
                  <c:v>3620</c:v>
                </c:pt>
                <c:pt idx="10692">
                  <c:v>21885</c:v>
                </c:pt>
                <c:pt idx="10693">
                  <c:v>3196</c:v>
                </c:pt>
                <c:pt idx="10694">
                  <c:v>22445</c:v>
                </c:pt>
                <c:pt idx="10695">
                  <c:v>1791</c:v>
                </c:pt>
                <c:pt idx="10696">
                  <c:v>1670</c:v>
                </c:pt>
                <c:pt idx="10697">
                  <c:v>2580</c:v>
                </c:pt>
                <c:pt idx="10698">
                  <c:v>423</c:v>
                </c:pt>
                <c:pt idx="10699">
                  <c:v>624</c:v>
                </c:pt>
                <c:pt idx="10700">
                  <c:v>611</c:v>
                </c:pt>
                <c:pt idx="10701">
                  <c:v>904</c:v>
                </c:pt>
                <c:pt idx="10702">
                  <c:v>775</c:v>
                </c:pt>
                <c:pt idx="10703">
                  <c:v>4047</c:v>
                </c:pt>
                <c:pt idx="10704">
                  <c:v>4107</c:v>
                </c:pt>
                <c:pt idx="10705">
                  <c:v>823</c:v>
                </c:pt>
                <c:pt idx="10706">
                  <c:v>2134</c:v>
                </c:pt>
                <c:pt idx="10707">
                  <c:v>1574</c:v>
                </c:pt>
                <c:pt idx="10708">
                  <c:v>1507</c:v>
                </c:pt>
                <c:pt idx="10709">
                  <c:v>1041</c:v>
                </c:pt>
                <c:pt idx="10710">
                  <c:v>2858</c:v>
                </c:pt>
                <c:pt idx="10711">
                  <c:v>2978</c:v>
                </c:pt>
                <c:pt idx="10712">
                  <c:v>1633</c:v>
                </c:pt>
                <c:pt idx="10713">
                  <c:v>959</c:v>
                </c:pt>
                <c:pt idx="10714">
                  <c:v>1202</c:v>
                </c:pt>
                <c:pt idx="10715">
                  <c:v>1378</c:v>
                </c:pt>
                <c:pt idx="10716">
                  <c:v>916</c:v>
                </c:pt>
                <c:pt idx="10717">
                  <c:v>2032</c:v>
                </c:pt>
                <c:pt idx="10718">
                  <c:v>192</c:v>
                </c:pt>
                <c:pt idx="10719">
                  <c:v>2194</c:v>
                </c:pt>
                <c:pt idx="10720">
                  <c:v>111490</c:v>
                </c:pt>
                <c:pt idx="10721">
                  <c:v>3793</c:v>
                </c:pt>
                <c:pt idx="10722">
                  <c:v>10081</c:v>
                </c:pt>
                <c:pt idx="10723">
                  <c:v>542</c:v>
                </c:pt>
                <c:pt idx="10724">
                  <c:v>19570</c:v>
                </c:pt>
                <c:pt idx="10725">
                  <c:v>21542</c:v>
                </c:pt>
                <c:pt idx="10726">
                  <c:v>2219</c:v>
                </c:pt>
                <c:pt idx="10727">
                  <c:v>83562</c:v>
                </c:pt>
                <c:pt idx="10728">
                  <c:v>6435</c:v>
                </c:pt>
                <c:pt idx="10729">
                  <c:v>2093</c:v>
                </c:pt>
                <c:pt idx="10730">
                  <c:v>2046</c:v>
                </c:pt>
                <c:pt idx="10731">
                  <c:v>2730</c:v>
                </c:pt>
                <c:pt idx="10732">
                  <c:v>252</c:v>
                </c:pt>
                <c:pt idx="10733">
                  <c:v>9296</c:v>
                </c:pt>
                <c:pt idx="10734">
                  <c:v>21104</c:v>
                </c:pt>
                <c:pt idx="10735">
                  <c:v>289</c:v>
                </c:pt>
                <c:pt idx="10736">
                  <c:v>769</c:v>
                </c:pt>
                <c:pt idx="10737">
                  <c:v>3647</c:v>
                </c:pt>
                <c:pt idx="10738">
                  <c:v>1264</c:v>
                </c:pt>
                <c:pt idx="10739">
                  <c:v>5891</c:v>
                </c:pt>
                <c:pt idx="10740">
                  <c:v>2975</c:v>
                </c:pt>
                <c:pt idx="10741">
                  <c:v>38370</c:v>
                </c:pt>
                <c:pt idx="10742">
                  <c:v>0</c:v>
                </c:pt>
                <c:pt idx="10743">
                  <c:v>74680</c:v>
                </c:pt>
                <c:pt idx="10744">
                  <c:v>3627</c:v>
                </c:pt>
                <c:pt idx="10745">
                  <c:v>2356</c:v>
                </c:pt>
                <c:pt idx="10746">
                  <c:v>2800</c:v>
                </c:pt>
                <c:pt idx="10747">
                  <c:v>5398</c:v>
                </c:pt>
                <c:pt idx="10748">
                  <c:v>5804</c:v>
                </c:pt>
                <c:pt idx="10749">
                  <c:v>4773</c:v>
                </c:pt>
                <c:pt idx="10750">
                  <c:v>7656</c:v>
                </c:pt>
                <c:pt idx="10751">
                  <c:v>5640</c:v>
                </c:pt>
                <c:pt idx="10752">
                  <c:v>9553</c:v>
                </c:pt>
                <c:pt idx="10753">
                  <c:v>4179</c:v>
                </c:pt>
                <c:pt idx="10754">
                  <c:v>7080</c:v>
                </c:pt>
                <c:pt idx="10755">
                  <c:v>9990</c:v>
                </c:pt>
                <c:pt idx="10756">
                  <c:v>1813</c:v>
                </c:pt>
                <c:pt idx="10757">
                  <c:v>8044</c:v>
                </c:pt>
                <c:pt idx="10758">
                  <c:v>11070</c:v>
                </c:pt>
                <c:pt idx="10759">
                  <c:v>3492</c:v>
                </c:pt>
                <c:pt idx="10760">
                  <c:v>2196</c:v>
                </c:pt>
                <c:pt idx="10761">
                  <c:v>19193</c:v>
                </c:pt>
                <c:pt idx="10762">
                  <c:v>26088</c:v>
                </c:pt>
                <c:pt idx="10763">
                  <c:v>10738</c:v>
                </c:pt>
                <c:pt idx="10764">
                  <c:v>2144</c:v>
                </c:pt>
                <c:pt idx="10765">
                  <c:v>121</c:v>
                </c:pt>
                <c:pt idx="10766">
                  <c:v>480</c:v>
                </c:pt>
                <c:pt idx="10767">
                  <c:v>380</c:v>
                </c:pt>
                <c:pt idx="10768">
                  <c:v>711</c:v>
                </c:pt>
                <c:pt idx="10769">
                  <c:v>563</c:v>
                </c:pt>
                <c:pt idx="10770">
                  <c:v>209</c:v>
                </c:pt>
                <c:pt idx="10771">
                  <c:v>1214</c:v>
                </c:pt>
                <c:pt idx="10772">
                  <c:v>3390</c:v>
                </c:pt>
                <c:pt idx="10773">
                  <c:v>1136</c:v>
                </c:pt>
                <c:pt idx="10774">
                  <c:v>3241</c:v>
                </c:pt>
                <c:pt idx="10775">
                  <c:v>13376</c:v>
                </c:pt>
                <c:pt idx="10776">
                  <c:v>145</c:v>
                </c:pt>
                <c:pt idx="10777">
                  <c:v>55</c:v>
                </c:pt>
                <c:pt idx="10778">
                  <c:v>0</c:v>
                </c:pt>
                <c:pt idx="10779">
                  <c:v>1275</c:v>
                </c:pt>
                <c:pt idx="10780">
                  <c:v>1454</c:v>
                </c:pt>
                <c:pt idx="10781">
                  <c:v>4552</c:v>
                </c:pt>
                <c:pt idx="10782">
                  <c:v>10151</c:v>
                </c:pt>
                <c:pt idx="10783">
                  <c:v>53087</c:v>
                </c:pt>
                <c:pt idx="10784">
                  <c:v>679940</c:v>
                </c:pt>
                <c:pt idx="10785">
                  <c:v>10471</c:v>
                </c:pt>
                <c:pt idx="10786">
                  <c:v>1622</c:v>
                </c:pt>
                <c:pt idx="10787">
                  <c:v>514</c:v>
                </c:pt>
                <c:pt idx="10788">
                  <c:v>525</c:v>
                </c:pt>
                <c:pt idx="10789">
                  <c:v>306</c:v>
                </c:pt>
                <c:pt idx="10790">
                  <c:v>631</c:v>
                </c:pt>
                <c:pt idx="10791">
                  <c:v>245</c:v>
                </c:pt>
                <c:pt idx="10792">
                  <c:v>783</c:v>
                </c:pt>
                <c:pt idx="10793">
                  <c:v>409</c:v>
                </c:pt>
                <c:pt idx="10794">
                  <c:v>822</c:v>
                </c:pt>
                <c:pt idx="10795">
                  <c:v>416</c:v>
                </c:pt>
                <c:pt idx="10796">
                  <c:v>142</c:v>
                </c:pt>
                <c:pt idx="10797">
                  <c:v>124</c:v>
                </c:pt>
                <c:pt idx="10798">
                  <c:v>110</c:v>
                </c:pt>
                <c:pt idx="10799">
                  <c:v>792</c:v>
                </c:pt>
                <c:pt idx="10800">
                  <c:v>336</c:v>
                </c:pt>
                <c:pt idx="10801">
                  <c:v>70</c:v>
                </c:pt>
                <c:pt idx="10802">
                  <c:v>93</c:v>
                </c:pt>
                <c:pt idx="10803">
                  <c:v>182</c:v>
                </c:pt>
                <c:pt idx="10804">
                  <c:v>218</c:v>
                </c:pt>
                <c:pt idx="10805">
                  <c:v>100</c:v>
                </c:pt>
                <c:pt idx="10806">
                  <c:v>420</c:v>
                </c:pt>
                <c:pt idx="10807">
                  <c:v>247</c:v>
                </c:pt>
                <c:pt idx="10808">
                  <c:v>394</c:v>
                </c:pt>
                <c:pt idx="10809">
                  <c:v>603</c:v>
                </c:pt>
                <c:pt idx="10810">
                  <c:v>300</c:v>
                </c:pt>
                <c:pt idx="10811">
                  <c:v>274</c:v>
                </c:pt>
                <c:pt idx="10812">
                  <c:v>327</c:v>
                </c:pt>
                <c:pt idx="10813">
                  <c:v>346</c:v>
                </c:pt>
                <c:pt idx="10814">
                  <c:v>444</c:v>
                </c:pt>
                <c:pt idx="10815">
                  <c:v>390</c:v>
                </c:pt>
                <c:pt idx="10816">
                  <c:v>384</c:v>
                </c:pt>
                <c:pt idx="10817">
                  <c:v>653</c:v>
                </c:pt>
                <c:pt idx="10818">
                  <c:v>186</c:v>
                </c:pt>
                <c:pt idx="10819">
                  <c:v>305</c:v>
                </c:pt>
                <c:pt idx="10820">
                  <c:v>324</c:v>
                </c:pt>
                <c:pt idx="10821">
                  <c:v>422</c:v>
                </c:pt>
                <c:pt idx="10822">
                  <c:v>490</c:v>
                </c:pt>
                <c:pt idx="10823">
                  <c:v>475</c:v>
                </c:pt>
                <c:pt idx="10824">
                  <c:v>709</c:v>
                </c:pt>
                <c:pt idx="10825">
                  <c:v>706</c:v>
                </c:pt>
                <c:pt idx="10826">
                  <c:v>499</c:v>
                </c:pt>
                <c:pt idx="10827">
                  <c:v>404</c:v>
                </c:pt>
                <c:pt idx="10828">
                  <c:v>882</c:v>
                </c:pt>
                <c:pt idx="10829">
                  <c:v>250</c:v>
                </c:pt>
                <c:pt idx="10830">
                  <c:v>391</c:v>
                </c:pt>
                <c:pt idx="10831">
                  <c:v>358</c:v>
                </c:pt>
                <c:pt idx="10832">
                  <c:v>249</c:v>
                </c:pt>
                <c:pt idx="10833">
                  <c:v>350</c:v>
                </c:pt>
                <c:pt idx="10834">
                  <c:v>355</c:v>
                </c:pt>
                <c:pt idx="10835">
                  <c:v>787</c:v>
                </c:pt>
                <c:pt idx="10836">
                  <c:v>473</c:v>
                </c:pt>
                <c:pt idx="10837">
                  <c:v>499</c:v>
                </c:pt>
                <c:pt idx="10838">
                  <c:v>587</c:v>
                </c:pt>
                <c:pt idx="10839">
                  <c:v>595</c:v>
                </c:pt>
                <c:pt idx="10840">
                  <c:v>421</c:v>
                </c:pt>
                <c:pt idx="10841">
                  <c:v>609</c:v>
                </c:pt>
                <c:pt idx="10842">
                  <c:v>453</c:v>
                </c:pt>
                <c:pt idx="10843">
                  <c:v>464</c:v>
                </c:pt>
                <c:pt idx="10844">
                  <c:v>370</c:v>
                </c:pt>
                <c:pt idx="10845">
                  <c:v>491</c:v>
                </c:pt>
                <c:pt idx="10846">
                  <c:v>457</c:v>
                </c:pt>
                <c:pt idx="10847">
                  <c:v>53</c:v>
                </c:pt>
                <c:pt idx="10848">
                  <c:v>799</c:v>
                </c:pt>
                <c:pt idx="10849">
                  <c:v>299</c:v>
                </c:pt>
                <c:pt idx="10850">
                  <c:v>15442</c:v>
                </c:pt>
                <c:pt idx="10851">
                  <c:v>1023</c:v>
                </c:pt>
                <c:pt idx="10852">
                  <c:v>1084</c:v>
                </c:pt>
                <c:pt idx="10853">
                  <c:v>1689</c:v>
                </c:pt>
                <c:pt idx="10854">
                  <c:v>314</c:v>
                </c:pt>
                <c:pt idx="10855">
                  <c:v>12094</c:v>
                </c:pt>
                <c:pt idx="10856">
                  <c:v>422</c:v>
                </c:pt>
                <c:pt idx="10857">
                  <c:v>934</c:v>
                </c:pt>
                <c:pt idx="10858">
                  <c:v>1060</c:v>
                </c:pt>
                <c:pt idx="10859">
                  <c:v>806</c:v>
                </c:pt>
                <c:pt idx="10860">
                  <c:v>494</c:v>
                </c:pt>
                <c:pt idx="10861">
                  <c:v>584</c:v>
                </c:pt>
                <c:pt idx="10862">
                  <c:v>406</c:v>
                </c:pt>
                <c:pt idx="10863">
                  <c:v>641</c:v>
                </c:pt>
                <c:pt idx="10864">
                  <c:v>340</c:v>
                </c:pt>
                <c:pt idx="10865">
                  <c:v>526</c:v>
                </c:pt>
                <c:pt idx="10866">
                  <c:v>496</c:v>
                </c:pt>
                <c:pt idx="10867">
                  <c:v>389</c:v>
                </c:pt>
                <c:pt idx="10868">
                  <c:v>350</c:v>
                </c:pt>
                <c:pt idx="10869">
                  <c:v>677</c:v>
                </c:pt>
                <c:pt idx="10870">
                  <c:v>543</c:v>
                </c:pt>
                <c:pt idx="10871">
                  <c:v>502</c:v>
                </c:pt>
                <c:pt idx="10872">
                  <c:v>374</c:v>
                </c:pt>
                <c:pt idx="10873">
                  <c:v>983</c:v>
                </c:pt>
                <c:pt idx="10874">
                  <c:v>422</c:v>
                </c:pt>
                <c:pt idx="10875">
                  <c:v>344</c:v>
                </c:pt>
                <c:pt idx="10876">
                  <c:v>432</c:v>
                </c:pt>
                <c:pt idx="10877">
                  <c:v>327</c:v>
                </c:pt>
                <c:pt idx="10878">
                  <c:v>927</c:v>
                </c:pt>
                <c:pt idx="10879">
                  <c:v>715</c:v>
                </c:pt>
                <c:pt idx="10880">
                  <c:v>702</c:v>
                </c:pt>
                <c:pt idx="10881">
                  <c:v>1202</c:v>
                </c:pt>
                <c:pt idx="10882">
                  <c:v>548</c:v>
                </c:pt>
                <c:pt idx="10883">
                  <c:v>631</c:v>
                </c:pt>
                <c:pt idx="10884">
                  <c:v>648</c:v>
                </c:pt>
                <c:pt idx="10885">
                  <c:v>1053</c:v>
                </c:pt>
                <c:pt idx="10886">
                  <c:v>606</c:v>
                </c:pt>
                <c:pt idx="10887">
                  <c:v>309</c:v>
                </c:pt>
                <c:pt idx="10888">
                  <c:v>562</c:v>
                </c:pt>
                <c:pt idx="10889">
                  <c:v>579</c:v>
                </c:pt>
                <c:pt idx="10890">
                  <c:v>366</c:v>
                </c:pt>
                <c:pt idx="10891">
                  <c:v>833</c:v>
                </c:pt>
                <c:pt idx="10892">
                  <c:v>603</c:v>
                </c:pt>
                <c:pt idx="10893">
                  <c:v>608</c:v>
                </c:pt>
                <c:pt idx="10894">
                  <c:v>1350</c:v>
                </c:pt>
                <c:pt idx="10895">
                  <c:v>731</c:v>
                </c:pt>
                <c:pt idx="10896">
                  <c:v>1349</c:v>
                </c:pt>
                <c:pt idx="10897">
                  <c:v>695</c:v>
                </c:pt>
                <c:pt idx="10898">
                  <c:v>836</c:v>
                </c:pt>
                <c:pt idx="10899">
                  <c:v>1202</c:v>
                </c:pt>
                <c:pt idx="10900">
                  <c:v>1623</c:v>
                </c:pt>
                <c:pt idx="10901">
                  <c:v>948</c:v>
                </c:pt>
                <c:pt idx="10902">
                  <c:v>878</c:v>
                </c:pt>
                <c:pt idx="10903">
                  <c:v>1395</c:v>
                </c:pt>
                <c:pt idx="10904">
                  <c:v>1412</c:v>
                </c:pt>
                <c:pt idx="10905">
                  <c:v>1158</c:v>
                </c:pt>
                <c:pt idx="10906">
                  <c:v>2307</c:v>
                </c:pt>
                <c:pt idx="10907">
                  <c:v>3112</c:v>
                </c:pt>
                <c:pt idx="10908">
                  <c:v>1574</c:v>
                </c:pt>
                <c:pt idx="10909">
                  <c:v>2605</c:v>
                </c:pt>
                <c:pt idx="10910">
                  <c:v>1213</c:v>
                </c:pt>
                <c:pt idx="10911">
                  <c:v>1688</c:v>
                </c:pt>
                <c:pt idx="10912">
                  <c:v>6311</c:v>
                </c:pt>
                <c:pt idx="10913">
                  <c:v>1329</c:v>
                </c:pt>
                <c:pt idx="10914">
                  <c:v>856</c:v>
                </c:pt>
                <c:pt idx="10915">
                  <c:v>849</c:v>
                </c:pt>
                <c:pt idx="10916">
                  <c:v>691</c:v>
                </c:pt>
                <c:pt idx="10917">
                  <c:v>2026</c:v>
                </c:pt>
                <c:pt idx="10918">
                  <c:v>1689</c:v>
                </c:pt>
                <c:pt idx="10919">
                  <c:v>5042</c:v>
                </c:pt>
                <c:pt idx="10920">
                  <c:v>1302</c:v>
                </c:pt>
                <c:pt idx="10921">
                  <c:v>1131</c:v>
                </c:pt>
                <c:pt idx="10922">
                  <c:v>1653</c:v>
                </c:pt>
                <c:pt idx="10923">
                  <c:v>1388</c:v>
                </c:pt>
                <c:pt idx="10924">
                  <c:v>1491</c:v>
                </c:pt>
                <c:pt idx="10925">
                  <c:v>1131</c:v>
                </c:pt>
                <c:pt idx="10926">
                  <c:v>5000</c:v>
                </c:pt>
                <c:pt idx="10927">
                  <c:v>2168</c:v>
                </c:pt>
                <c:pt idx="10928">
                  <c:v>1367</c:v>
                </c:pt>
                <c:pt idx="10929">
                  <c:v>1516</c:v>
                </c:pt>
                <c:pt idx="10930">
                  <c:v>1258</c:v>
                </c:pt>
                <c:pt idx="10931">
                  <c:v>189</c:v>
                </c:pt>
                <c:pt idx="10932">
                  <c:v>403</c:v>
                </c:pt>
                <c:pt idx="10933">
                  <c:v>198</c:v>
                </c:pt>
                <c:pt idx="10934">
                  <c:v>600</c:v>
                </c:pt>
                <c:pt idx="10935">
                  <c:v>167</c:v>
                </c:pt>
                <c:pt idx="10936">
                  <c:v>497</c:v>
                </c:pt>
                <c:pt idx="10937">
                  <c:v>640</c:v>
                </c:pt>
                <c:pt idx="10938">
                  <c:v>240</c:v>
                </c:pt>
                <c:pt idx="10939">
                  <c:v>43290</c:v>
                </c:pt>
                <c:pt idx="10940">
                  <c:v>4242</c:v>
                </c:pt>
                <c:pt idx="10941">
                  <c:v>17322</c:v>
                </c:pt>
                <c:pt idx="10942">
                  <c:v>37425</c:v>
                </c:pt>
                <c:pt idx="10943">
                  <c:v>6528</c:v>
                </c:pt>
                <c:pt idx="10944">
                  <c:v>30144</c:v>
                </c:pt>
                <c:pt idx="10945">
                  <c:v>4016</c:v>
                </c:pt>
                <c:pt idx="10946">
                  <c:v>2117</c:v>
                </c:pt>
                <c:pt idx="10947">
                  <c:v>890</c:v>
                </c:pt>
                <c:pt idx="10948">
                  <c:v>925</c:v>
                </c:pt>
                <c:pt idx="10949">
                  <c:v>6980</c:v>
                </c:pt>
                <c:pt idx="10950">
                  <c:v>3346</c:v>
                </c:pt>
                <c:pt idx="10951">
                  <c:v>3070</c:v>
                </c:pt>
                <c:pt idx="10952">
                  <c:v>27604</c:v>
                </c:pt>
                <c:pt idx="10953">
                  <c:v>6786</c:v>
                </c:pt>
                <c:pt idx="10954">
                  <c:v>2314</c:v>
                </c:pt>
                <c:pt idx="10955">
                  <c:v>3677</c:v>
                </c:pt>
                <c:pt idx="10956">
                  <c:v>970</c:v>
                </c:pt>
                <c:pt idx="10957">
                  <c:v>485</c:v>
                </c:pt>
                <c:pt idx="10958">
                  <c:v>205</c:v>
                </c:pt>
                <c:pt idx="10959">
                  <c:v>20066</c:v>
                </c:pt>
                <c:pt idx="10960">
                  <c:v>1729</c:v>
                </c:pt>
                <c:pt idx="10961">
                  <c:v>3028</c:v>
                </c:pt>
                <c:pt idx="10962">
                  <c:v>590</c:v>
                </c:pt>
                <c:pt idx="10963">
                  <c:v>79059</c:v>
                </c:pt>
                <c:pt idx="10964">
                  <c:v>165713</c:v>
                </c:pt>
                <c:pt idx="10965">
                  <c:v>8979</c:v>
                </c:pt>
                <c:pt idx="10966">
                  <c:v>6187</c:v>
                </c:pt>
                <c:pt idx="10967">
                  <c:v>21399</c:v>
                </c:pt>
                <c:pt idx="10968">
                  <c:v>4049</c:v>
                </c:pt>
                <c:pt idx="10969">
                  <c:v>1345</c:v>
                </c:pt>
                <c:pt idx="10970">
                  <c:v>415</c:v>
                </c:pt>
                <c:pt idx="10971">
                  <c:v>419</c:v>
                </c:pt>
                <c:pt idx="10972">
                  <c:v>304</c:v>
                </c:pt>
                <c:pt idx="10973">
                  <c:v>2044</c:v>
                </c:pt>
                <c:pt idx="10974">
                  <c:v>1842</c:v>
                </c:pt>
                <c:pt idx="10975">
                  <c:v>1729</c:v>
                </c:pt>
                <c:pt idx="10976">
                  <c:v>12494</c:v>
                </c:pt>
                <c:pt idx="10977">
                  <c:v>1422</c:v>
                </c:pt>
                <c:pt idx="10978">
                  <c:v>2658</c:v>
                </c:pt>
                <c:pt idx="10979">
                  <c:v>4503</c:v>
                </c:pt>
                <c:pt idx="10980">
                  <c:v>1603</c:v>
                </c:pt>
                <c:pt idx="10981">
                  <c:v>2111</c:v>
                </c:pt>
                <c:pt idx="10982">
                  <c:v>780</c:v>
                </c:pt>
                <c:pt idx="10983">
                  <c:v>2299</c:v>
                </c:pt>
                <c:pt idx="10984">
                  <c:v>2248</c:v>
                </c:pt>
                <c:pt idx="10985">
                  <c:v>1606</c:v>
                </c:pt>
                <c:pt idx="10986">
                  <c:v>1660</c:v>
                </c:pt>
                <c:pt idx="10987">
                  <c:v>2054</c:v>
                </c:pt>
                <c:pt idx="10988">
                  <c:v>2280</c:v>
                </c:pt>
                <c:pt idx="10989">
                  <c:v>870</c:v>
                </c:pt>
                <c:pt idx="10990">
                  <c:v>1530</c:v>
                </c:pt>
                <c:pt idx="10991">
                  <c:v>77389</c:v>
                </c:pt>
                <c:pt idx="10992">
                  <c:v>122</c:v>
                </c:pt>
                <c:pt idx="10993">
                  <c:v>185</c:v>
                </c:pt>
                <c:pt idx="10994">
                  <c:v>476</c:v>
                </c:pt>
                <c:pt idx="10995">
                  <c:v>436</c:v>
                </c:pt>
                <c:pt idx="10996">
                  <c:v>414</c:v>
                </c:pt>
                <c:pt idx="10997">
                  <c:v>481</c:v>
                </c:pt>
                <c:pt idx="10998">
                  <c:v>405</c:v>
                </c:pt>
                <c:pt idx="10999">
                  <c:v>533</c:v>
                </c:pt>
                <c:pt idx="11000">
                  <c:v>492</c:v>
                </c:pt>
                <c:pt idx="11001">
                  <c:v>511</c:v>
                </c:pt>
                <c:pt idx="11002">
                  <c:v>689</c:v>
                </c:pt>
                <c:pt idx="11003">
                  <c:v>296</c:v>
                </c:pt>
                <c:pt idx="11004">
                  <c:v>301127</c:v>
                </c:pt>
                <c:pt idx="11005">
                  <c:v>24573</c:v>
                </c:pt>
                <c:pt idx="11006">
                  <c:v>3091</c:v>
                </c:pt>
                <c:pt idx="11007">
                  <c:v>83419</c:v>
                </c:pt>
                <c:pt idx="11008">
                  <c:v>681</c:v>
                </c:pt>
                <c:pt idx="11009">
                  <c:v>745</c:v>
                </c:pt>
                <c:pt idx="11010">
                  <c:v>15358</c:v>
                </c:pt>
                <c:pt idx="11011">
                  <c:v>1785</c:v>
                </c:pt>
                <c:pt idx="11012">
                  <c:v>33574</c:v>
                </c:pt>
                <c:pt idx="11013">
                  <c:v>115341</c:v>
                </c:pt>
                <c:pt idx="11014">
                  <c:v>1658756</c:v>
                </c:pt>
                <c:pt idx="11015">
                  <c:v>1804377</c:v>
                </c:pt>
                <c:pt idx="11016">
                  <c:v>44387</c:v>
                </c:pt>
                <c:pt idx="11017">
                  <c:v>2510</c:v>
                </c:pt>
                <c:pt idx="11018">
                  <c:v>575</c:v>
                </c:pt>
                <c:pt idx="11019">
                  <c:v>263</c:v>
                </c:pt>
                <c:pt idx="11020">
                  <c:v>9183</c:v>
                </c:pt>
                <c:pt idx="11021">
                  <c:v>4757</c:v>
                </c:pt>
                <c:pt idx="11022">
                  <c:v>8561</c:v>
                </c:pt>
                <c:pt idx="11023">
                  <c:v>7698</c:v>
                </c:pt>
                <c:pt idx="11024">
                  <c:v>5183</c:v>
                </c:pt>
                <c:pt idx="11025">
                  <c:v>5364</c:v>
                </c:pt>
                <c:pt idx="11026">
                  <c:v>16134</c:v>
                </c:pt>
                <c:pt idx="11027">
                  <c:v>1110</c:v>
                </c:pt>
                <c:pt idx="11028">
                  <c:v>12734</c:v>
                </c:pt>
                <c:pt idx="11029">
                  <c:v>12868</c:v>
                </c:pt>
                <c:pt idx="11030">
                  <c:v>12818</c:v>
                </c:pt>
                <c:pt idx="11031">
                  <c:v>1075</c:v>
                </c:pt>
                <c:pt idx="11032">
                  <c:v>8072</c:v>
                </c:pt>
                <c:pt idx="11033">
                  <c:v>29321</c:v>
                </c:pt>
                <c:pt idx="11034">
                  <c:v>33327</c:v>
                </c:pt>
                <c:pt idx="11035">
                  <c:v>38297</c:v>
                </c:pt>
                <c:pt idx="11036">
                  <c:v>27930</c:v>
                </c:pt>
                <c:pt idx="11037">
                  <c:v>26371</c:v>
                </c:pt>
                <c:pt idx="11038">
                  <c:v>36490</c:v>
                </c:pt>
                <c:pt idx="11039">
                  <c:v>26564</c:v>
                </c:pt>
                <c:pt idx="11040">
                  <c:v>39321</c:v>
                </c:pt>
                <c:pt idx="11041">
                  <c:v>54266</c:v>
                </c:pt>
                <c:pt idx="11042">
                  <c:v>35397</c:v>
                </c:pt>
                <c:pt idx="11043">
                  <c:v>29821</c:v>
                </c:pt>
                <c:pt idx="11044">
                  <c:v>40637</c:v>
                </c:pt>
                <c:pt idx="11045">
                  <c:v>32582</c:v>
                </c:pt>
                <c:pt idx="11046">
                  <c:v>26445</c:v>
                </c:pt>
                <c:pt idx="11047">
                  <c:v>25462</c:v>
                </c:pt>
                <c:pt idx="11048">
                  <c:v>22899</c:v>
                </c:pt>
                <c:pt idx="11049">
                  <c:v>34070</c:v>
                </c:pt>
                <c:pt idx="11050">
                  <c:v>25286</c:v>
                </c:pt>
                <c:pt idx="11051">
                  <c:v>18581</c:v>
                </c:pt>
                <c:pt idx="11052">
                  <c:v>30048</c:v>
                </c:pt>
                <c:pt idx="11053">
                  <c:v>23030</c:v>
                </c:pt>
                <c:pt idx="11054">
                  <c:v>26558</c:v>
                </c:pt>
                <c:pt idx="11055">
                  <c:v>23320</c:v>
                </c:pt>
                <c:pt idx="11056">
                  <c:v>22940</c:v>
                </c:pt>
                <c:pt idx="11057">
                  <c:v>20540</c:v>
                </c:pt>
                <c:pt idx="11058">
                  <c:v>26047</c:v>
                </c:pt>
                <c:pt idx="11059">
                  <c:v>24248</c:v>
                </c:pt>
                <c:pt idx="11060">
                  <c:v>22644</c:v>
                </c:pt>
                <c:pt idx="11061">
                  <c:v>21666</c:v>
                </c:pt>
                <c:pt idx="11062">
                  <c:v>27726</c:v>
                </c:pt>
                <c:pt idx="11063">
                  <c:v>23716</c:v>
                </c:pt>
                <c:pt idx="11064">
                  <c:v>22940</c:v>
                </c:pt>
                <c:pt idx="11065">
                  <c:v>28345</c:v>
                </c:pt>
                <c:pt idx="11066">
                  <c:v>51835</c:v>
                </c:pt>
                <c:pt idx="11067">
                  <c:v>27119</c:v>
                </c:pt>
                <c:pt idx="11068">
                  <c:v>30739</c:v>
                </c:pt>
                <c:pt idx="11069">
                  <c:v>25425</c:v>
                </c:pt>
                <c:pt idx="11070">
                  <c:v>18622</c:v>
                </c:pt>
                <c:pt idx="11071">
                  <c:v>26285</c:v>
                </c:pt>
                <c:pt idx="11072">
                  <c:v>31609</c:v>
                </c:pt>
                <c:pt idx="11073">
                  <c:v>21568</c:v>
                </c:pt>
                <c:pt idx="11074">
                  <c:v>25131</c:v>
                </c:pt>
                <c:pt idx="11075">
                  <c:v>33164</c:v>
                </c:pt>
                <c:pt idx="11076">
                  <c:v>45299</c:v>
                </c:pt>
                <c:pt idx="11077">
                  <c:v>27707</c:v>
                </c:pt>
                <c:pt idx="11078">
                  <c:v>24231</c:v>
                </c:pt>
                <c:pt idx="11079">
                  <c:v>25985</c:v>
                </c:pt>
                <c:pt idx="11080">
                  <c:v>23871</c:v>
                </c:pt>
                <c:pt idx="11081">
                  <c:v>25632</c:v>
                </c:pt>
                <c:pt idx="11082">
                  <c:v>28088</c:v>
                </c:pt>
                <c:pt idx="11083">
                  <c:v>26659</c:v>
                </c:pt>
                <c:pt idx="11084">
                  <c:v>23363</c:v>
                </c:pt>
                <c:pt idx="11085">
                  <c:v>25291</c:v>
                </c:pt>
                <c:pt idx="11086">
                  <c:v>6135</c:v>
                </c:pt>
                <c:pt idx="11087">
                  <c:v>4256</c:v>
                </c:pt>
                <c:pt idx="11088">
                  <c:v>4779</c:v>
                </c:pt>
                <c:pt idx="11089">
                  <c:v>4539</c:v>
                </c:pt>
                <c:pt idx="11090">
                  <c:v>474</c:v>
                </c:pt>
                <c:pt idx="11091">
                  <c:v>22523</c:v>
                </c:pt>
                <c:pt idx="11092">
                  <c:v>78340</c:v>
                </c:pt>
                <c:pt idx="11093">
                  <c:v>7512</c:v>
                </c:pt>
                <c:pt idx="11094">
                  <c:v>7028</c:v>
                </c:pt>
                <c:pt idx="11095">
                  <c:v>584</c:v>
                </c:pt>
                <c:pt idx="11096">
                  <c:v>367</c:v>
                </c:pt>
                <c:pt idx="11097">
                  <c:v>5471</c:v>
                </c:pt>
                <c:pt idx="11098">
                  <c:v>4077</c:v>
                </c:pt>
                <c:pt idx="11099">
                  <c:v>30893</c:v>
                </c:pt>
                <c:pt idx="11100">
                  <c:v>10386</c:v>
                </c:pt>
                <c:pt idx="11101">
                  <c:v>74294</c:v>
                </c:pt>
                <c:pt idx="11102">
                  <c:v>9702</c:v>
                </c:pt>
                <c:pt idx="11103">
                  <c:v>2967</c:v>
                </c:pt>
                <c:pt idx="11104">
                  <c:v>28</c:v>
                </c:pt>
                <c:pt idx="11105">
                  <c:v>133</c:v>
                </c:pt>
                <c:pt idx="11106">
                  <c:v>929</c:v>
                </c:pt>
                <c:pt idx="11107">
                  <c:v>108</c:v>
                </c:pt>
                <c:pt idx="11108">
                  <c:v>629</c:v>
                </c:pt>
                <c:pt idx="11109">
                  <c:v>13172</c:v>
                </c:pt>
                <c:pt idx="11110">
                  <c:v>32842</c:v>
                </c:pt>
                <c:pt idx="11111">
                  <c:v>81226</c:v>
                </c:pt>
                <c:pt idx="11112">
                  <c:v>1367</c:v>
                </c:pt>
                <c:pt idx="11113">
                  <c:v>38084</c:v>
                </c:pt>
                <c:pt idx="11114">
                  <c:v>36648</c:v>
                </c:pt>
                <c:pt idx="11115">
                  <c:v>13174</c:v>
                </c:pt>
                <c:pt idx="11116">
                  <c:v>12767</c:v>
                </c:pt>
                <c:pt idx="11117">
                  <c:v>3907</c:v>
                </c:pt>
                <c:pt idx="11118">
                  <c:v>1185</c:v>
                </c:pt>
                <c:pt idx="11119">
                  <c:v>3127</c:v>
                </c:pt>
                <c:pt idx="11120">
                  <c:v>415</c:v>
                </c:pt>
                <c:pt idx="11121">
                  <c:v>2138</c:v>
                </c:pt>
                <c:pt idx="11122">
                  <c:v>2106</c:v>
                </c:pt>
                <c:pt idx="11123">
                  <c:v>1119</c:v>
                </c:pt>
                <c:pt idx="11124">
                  <c:v>2351</c:v>
                </c:pt>
                <c:pt idx="11125">
                  <c:v>1941</c:v>
                </c:pt>
                <c:pt idx="11126">
                  <c:v>2682</c:v>
                </c:pt>
                <c:pt idx="11127">
                  <c:v>12640</c:v>
                </c:pt>
                <c:pt idx="11128">
                  <c:v>7544</c:v>
                </c:pt>
                <c:pt idx="11129">
                  <c:v>0</c:v>
                </c:pt>
                <c:pt idx="11130">
                  <c:v>18162</c:v>
                </c:pt>
                <c:pt idx="11131">
                  <c:v>3815</c:v>
                </c:pt>
                <c:pt idx="11132">
                  <c:v>12145</c:v>
                </c:pt>
                <c:pt idx="11133">
                  <c:v>36846</c:v>
                </c:pt>
                <c:pt idx="11134">
                  <c:v>23130</c:v>
                </c:pt>
                <c:pt idx="11135">
                  <c:v>67205</c:v>
                </c:pt>
                <c:pt idx="11136">
                  <c:v>14590</c:v>
                </c:pt>
                <c:pt idx="11137">
                  <c:v>1856</c:v>
                </c:pt>
                <c:pt idx="11138">
                  <c:v>34704</c:v>
                </c:pt>
                <c:pt idx="11139">
                  <c:v>103014</c:v>
                </c:pt>
                <c:pt idx="11140">
                  <c:v>18888</c:v>
                </c:pt>
                <c:pt idx="11141">
                  <c:v>62876</c:v>
                </c:pt>
                <c:pt idx="11142">
                  <c:v>3674</c:v>
                </c:pt>
                <c:pt idx="11143">
                  <c:v>504342</c:v>
                </c:pt>
                <c:pt idx="11144">
                  <c:v>4996</c:v>
                </c:pt>
                <c:pt idx="11145">
                  <c:v>2961</c:v>
                </c:pt>
                <c:pt idx="11146">
                  <c:v>13897</c:v>
                </c:pt>
                <c:pt idx="11147">
                  <c:v>3474</c:v>
                </c:pt>
                <c:pt idx="11148">
                  <c:v>2380</c:v>
                </c:pt>
                <c:pt idx="11149">
                  <c:v>3730</c:v>
                </c:pt>
                <c:pt idx="11150">
                  <c:v>5365</c:v>
                </c:pt>
                <c:pt idx="11151">
                  <c:v>9226</c:v>
                </c:pt>
                <c:pt idx="11152">
                  <c:v>2078</c:v>
                </c:pt>
                <c:pt idx="11153">
                  <c:v>1688</c:v>
                </c:pt>
                <c:pt idx="11154">
                  <c:v>668</c:v>
                </c:pt>
                <c:pt idx="11155">
                  <c:v>621</c:v>
                </c:pt>
                <c:pt idx="11156">
                  <c:v>3018</c:v>
                </c:pt>
                <c:pt idx="11157">
                  <c:v>49279</c:v>
                </c:pt>
                <c:pt idx="11158">
                  <c:v>6225</c:v>
                </c:pt>
                <c:pt idx="11159">
                  <c:v>7022</c:v>
                </c:pt>
                <c:pt idx="11160">
                  <c:v>103995</c:v>
                </c:pt>
                <c:pt idx="11161">
                  <c:v>418</c:v>
                </c:pt>
                <c:pt idx="11162">
                  <c:v>819</c:v>
                </c:pt>
                <c:pt idx="11163">
                  <c:v>870</c:v>
                </c:pt>
                <c:pt idx="11164">
                  <c:v>31669</c:v>
                </c:pt>
                <c:pt idx="11165">
                  <c:v>65244</c:v>
                </c:pt>
                <c:pt idx="11166">
                  <c:v>323</c:v>
                </c:pt>
                <c:pt idx="11167">
                  <c:v>573</c:v>
                </c:pt>
                <c:pt idx="11168">
                  <c:v>29224</c:v>
                </c:pt>
                <c:pt idx="11169">
                  <c:v>88335</c:v>
                </c:pt>
                <c:pt idx="11170">
                  <c:v>6579</c:v>
                </c:pt>
                <c:pt idx="11171">
                  <c:v>278041</c:v>
                </c:pt>
                <c:pt idx="11172">
                  <c:v>355</c:v>
                </c:pt>
                <c:pt idx="11173">
                  <c:v>26134</c:v>
                </c:pt>
                <c:pt idx="11174">
                  <c:v>38386</c:v>
                </c:pt>
                <c:pt idx="11175">
                  <c:v>1175</c:v>
                </c:pt>
                <c:pt idx="11176">
                  <c:v>8136</c:v>
                </c:pt>
                <c:pt idx="11177">
                  <c:v>32507</c:v>
                </c:pt>
                <c:pt idx="11178">
                  <c:v>113145</c:v>
                </c:pt>
                <c:pt idx="11179">
                  <c:v>1022</c:v>
                </c:pt>
                <c:pt idx="11180">
                  <c:v>40875</c:v>
                </c:pt>
                <c:pt idx="11181">
                  <c:v>14571</c:v>
                </c:pt>
                <c:pt idx="11182">
                  <c:v>1226</c:v>
                </c:pt>
                <c:pt idx="11183">
                  <c:v>322</c:v>
                </c:pt>
                <c:pt idx="11184">
                  <c:v>405</c:v>
                </c:pt>
                <c:pt idx="11185">
                  <c:v>150</c:v>
                </c:pt>
                <c:pt idx="11186">
                  <c:v>6540</c:v>
                </c:pt>
                <c:pt idx="11187">
                  <c:v>888</c:v>
                </c:pt>
                <c:pt idx="11188">
                  <c:v>16081</c:v>
                </c:pt>
                <c:pt idx="11189">
                  <c:v>211116</c:v>
                </c:pt>
                <c:pt idx="11190">
                  <c:v>77978</c:v>
                </c:pt>
                <c:pt idx="11191">
                  <c:v>8015</c:v>
                </c:pt>
                <c:pt idx="11192">
                  <c:v>266387</c:v>
                </c:pt>
                <c:pt idx="11193">
                  <c:v>166109</c:v>
                </c:pt>
                <c:pt idx="11194">
                  <c:v>439797</c:v>
                </c:pt>
                <c:pt idx="11195">
                  <c:v>319960</c:v>
                </c:pt>
                <c:pt idx="11196">
                  <c:v>206388</c:v>
                </c:pt>
                <c:pt idx="11197">
                  <c:v>1971</c:v>
                </c:pt>
                <c:pt idx="11198">
                  <c:v>3152</c:v>
                </c:pt>
                <c:pt idx="11199">
                  <c:v>55382</c:v>
                </c:pt>
                <c:pt idx="11200">
                  <c:v>15910</c:v>
                </c:pt>
                <c:pt idx="11201">
                  <c:v>6905</c:v>
                </c:pt>
                <c:pt idx="11202">
                  <c:v>2110</c:v>
                </c:pt>
                <c:pt idx="11203">
                  <c:v>503</c:v>
                </c:pt>
                <c:pt idx="11204">
                  <c:v>43852</c:v>
                </c:pt>
                <c:pt idx="11205">
                  <c:v>42935</c:v>
                </c:pt>
                <c:pt idx="11206">
                  <c:v>41727</c:v>
                </c:pt>
                <c:pt idx="11207">
                  <c:v>1672</c:v>
                </c:pt>
                <c:pt idx="11208">
                  <c:v>80404</c:v>
                </c:pt>
                <c:pt idx="11209">
                  <c:v>15668</c:v>
                </c:pt>
                <c:pt idx="11210">
                  <c:v>7581</c:v>
                </c:pt>
                <c:pt idx="11211">
                  <c:v>1143</c:v>
                </c:pt>
                <c:pt idx="11212">
                  <c:v>1989</c:v>
                </c:pt>
                <c:pt idx="11213">
                  <c:v>2474</c:v>
                </c:pt>
                <c:pt idx="11214">
                  <c:v>1387</c:v>
                </c:pt>
                <c:pt idx="11215">
                  <c:v>1303</c:v>
                </c:pt>
                <c:pt idx="11216">
                  <c:v>4222</c:v>
                </c:pt>
                <c:pt idx="11217">
                  <c:v>3585</c:v>
                </c:pt>
                <c:pt idx="11218">
                  <c:v>1425</c:v>
                </c:pt>
                <c:pt idx="11219">
                  <c:v>4005</c:v>
                </c:pt>
                <c:pt idx="11220">
                  <c:v>1388</c:v>
                </c:pt>
                <c:pt idx="11221">
                  <c:v>2497</c:v>
                </c:pt>
                <c:pt idx="11222">
                  <c:v>911</c:v>
                </c:pt>
                <c:pt idx="11223">
                  <c:v>787</c:v>
                </c:pt>
                <c:pt idx="11224">
                  <c:v>4572</c:v>
                </c:pt>
                <c:pt idx="11225">
                  <c:v>2332</c:v>
                </c:pt>
                <c:pt idx="11226">
                  <c:v>215444</c:v>
                </c:pt>
                <c:pt idx="11227">
                  <c:v>9463</c:v>
                </c:pt>
                <c:pt idx="11228">
                  <c:v>6427</c:v>
                </c:pt>
                <c:pt idx="11229">
                  <c:v>58531</c:v>
                </c:pt>
                <c:pt idx="11230">
                  <c:v>17812</c:v>
                </c:pt>
                <c:pt idx="11231">
                  <c:v>13702</c:v>
                </c:pt>
                <c:pt idx="11232">
                  <c:v>420</c:v>
                </c:pt>
                <c:pt idx="11233">
                  <c:v>239</c:v>
                </c:pt>
                <c:pt idx="11234">
                  <c:v>480</c:v>
                </c:pt>
                <c:pt idx="11235">
                  <c:v>4712</c:v>
                </c:pt>
                <c:pt idx="11236">
                  <c:v>294566</c:v>
                </c:pt>
                <c:pt idx="11237">
                  <c:v>48368</c:v>
                </c:pt>
                <c:pt idx="11238">
                  <c:v>45051</c:v>
                </c:pt>
                <c:pt idx="11239">
                  <c:v>11258</c:v>
                </c:pt>
                <c:pt idx="11240">
                  <c:v>69222</c:v>
                </c:pt>
                <c:pt idx="11241">
                  <c:v>12231</c:v>
                </c:pt>
                <c:pt idx="11242">
                  <c:v>137752</c:v>
                </c:pt>
                <c:pt idx="11243">
                  <c:v>32391</c:v>
                </c:pt>
                <c:pt idx="11244">
                  <c:v>73812</c:v>
                </c:pt>
                <c:pt idx="11245">
                  <c:v>11188</c:v>
                </c:pt>
                <c:pt idx="11246">
                  <c:v>191510</c:v>
                </c:pt>
                <c:pt idx="11247">
                  <c:v>1192</c:v>
                </c:pt>
                <c:pt idx="11248">
                  <c:v>20592</c:v>
                </c:pt>
                <c:pt idx="11249">
                  <c:v>59942</c:v>
                </c:pt>
                <c:pt idx="11250">
                  <c:v>1200</c:v>
                </c:pt>
                <c:pt idx="11251">
                  <c:v>153160</c:v>
                </c:pt>
                <c:pt idx="11252">
                  <c:v>3630</c:v>
                </c:pt>
                <c:pt idx="11253">
                  <c:v>76430</c:v>
                </c:pt>
                <c:pt idx="11254">
                  <c:v>43366</c:v>
                </c:pt>
                <c:pt idx="11255">
                  <c:v>214429</c:v>
                </c:pt>
                <c:pt idx="11256">
                  <c:v>30818</c:v>
                </c:pt>
                <c:pt idx="11257">
                  <c:v>6284</c:v>
                </c:pt>
                <c:pt idx="11258">
                  <c:v>20988</c:v>
                </c:pt>
                <c:pt idx="11259">
                  <c:v>14129</c:v>
                </c:pt>
                <c:pt idx="11260">
                  <c:v>25451</c:v>
                </c:pt>
                <c:pt idx="11261">
                  <c:v>77228</c:v>
                </c:pt>
                <c:pt idx="11262">
                  <c:v>296816</c:v>
                </c:pt>
                <c:pt idx="11263">
                  <c:v>61948</c:v>
                </c:pt>
                <c:pt idx="11264">
                  <c:v>44536</c:v>
                </c:pt>
                <c:pt idx="11265">
                  <c:v>53357</c:v>
                </c:pt>
                <c:pt idx="11266">
                  <c:v>188</c:v>
                </c:pt>
                <c:pt idx="11267">
                  <c:v>138014</c:v>
                </c:pt>
                <c:pt idx="11268">
                  <c:v>28390</c:v>
                </c:pt>
                <c:pt idx="11269">
                  <c:v>192171</c:v>
                </c:pt>
                <c:pt idx="11270">
                  <c:v>35862</c:v>
                </c:pt>
                <c:pt idx="11271">
                  <c:v>33495</c:v>
                </c:pt>
                <c:pt idx="11272">
                  <c:v>14577</c:v>
                </c:pt>
                <c:pt idx="11273">
                  <c:v>101249</c:v>
                </c:pt>
                <c:pt idx="11274">
                  <c:v>2961</c:v>
                </c:pt>
                <c:pt idx="11275">
                  <c:v>13351</c:v>
                </c:pt>
                <c:pt idx="11276">
                  <c:v>38743</c:v>
                </c:pt>
                <c:pt idx="11277">
                  <c:v>3561</c:v>
                </c:pt>
                <c:pt idx="11278">
                  <c:v>183160</c:v>
                </c:pt>
                <c:pt idx="11279">
                  <c:v>3865</c:v>
                </c:pt>
                <c:pt idx="11280">
                  <c:v>4433</c:v>
                </c:pt>
                <c:pt idx="11281">
                  <c:v>10071</c:v>
                </c:pt>
                <c:pt idx="11282">
                  <c:v>18764</c:v>
                </c:pt>
                <c:pt idx="11283">
                  <c:v>28728</c:v>
                </c:pt>
                <c:pt idx="11284">
                  <c:v>19086</c:v>
                </c:pt>
                <c:pt idx="11285">
                  <c:v>544189</c:v>
                </c:pt>
                <c:pt idx="11286">
                  <c:v>8299</c:v>
                </c:pt>
                <c:pt idx="11287">
                  <c:v>23862</c:v>
                </c:pt>
                <c:pt idx="11288">
                  <c:v>42242</c:v>
                </c:pt>
                <c:pt idx="11289">
                  <c:v>131000</c:v>
                </c:pt>
                <c:pt idx="11290">
                  <c:v>16791</c:v>
                </c:pt>
                <c:pt idx="11291">
                  <c:v>12967</c:v>
                </c:pt>
                <c:pt idx="11292">
                  <c:v>3518</c:v>
                </c:pt>
                <c:pt idx="11293">
                  <c:v>3678</c:v>
                </c:pt>
                <c:pt idx="11294">
                  <c:v>7073</c:v>
                </c:pt>
                <c:pt idx="11295">
                  <c:v>2184</c:v>
                </c:pt>
                <c:pt idx="11296">
                  <c:v>3554</c:v>
                </c:pt>
                <c:pt idx="11297">
                  <c:v>4670</c:v>
                </c:pt>
                <c:pt idx="11298">
                  <c:v>5834</c:v>
                </c:pt>
                <c:pt idx="11299">
                  <c:v>9743</c:v>
                </c:pt>
                <c:pt idx="11300">
                  <c:v>351069</c:v>
                </c:pt>
                <c:pt idx="11301">
                  <c:v>41165</c:v>
                </c:pt>
                <c:pt idx="11302">
                  <c:v>198410</c:v>
                </c:pt>
                <c:pt idx="11303">
                  <c:v>1523</c:v>
                </c:pt>
                <c:pt idx="11304">
                  <c:v>224606</c:v>
                </c:pt>
                <c:pt idx="11305">
                  <c:v>112306</c:v>
                </c:pt>
                <c:pt idx="11306">
                  <c:v>142006</c:v>
                </c:pt>
                <c:pt idx="11307">
                  <c:v>45334</c:v>
                </c:pt>
                <c:pt idx="11308">
                  <c:v>18111</c:v>
                </c:pt>
                <c:pt idx="11309">
                  <c:v>19873</c:v>
                </c:pt>
                <c:pt idx="11310">
                  <c:v>1089</c:v>
                </c:pt>
                <c:pt idx="11311">
                  <c:v>8362</c:v>
                </c:pt>
                <c:pt idx="11312">
                  <c:v>74191</c:v>
                </c:pt>
                <c:pt idx="11313">
                  <c:v>106168</c:v>
                </c:pt>
                <c:pt idx="11314">
                  <c:v>1951</c:v>
                </c:pt>
                <c:pt idx="11315">
                  <c:v>163902</c:v>
                </c:pt>
                <c:pt idx="11316">
                  <c:v>1490</c:v>
                </c:pt>
                <c:pt idx="11317">
                  <c:v>45830</c:v>
                </c:pt>
                <c:pt idx="11318">
                  <c:v>69716</c:v>
                </c:pt>
                <c:pt idx="11319">
                  <c:v>11437</c:v>
                </c:pt>
                <c:pt idx="11320">
                  <c:v>43851</c:v>
                </c:pt>
                <c:pt idx="11321">
                  <c:v>485435</c:v>
                </c:pt>
                <c:pt idx="11322">
                  <c:v>432</c:v>
                </c:pt>
                <c:pt idx="11323">
                  <c:v>4760</c:v>
                </c:pt>
                <c:pt idx="11324">
                  <c:v>2439</c:v>
                </c:pt>
                <c:pt idx="11325">
                  <c:v>658063</c:v>
                </c:pt>
                <c:pt idx="11326">
                  <c:v>258605</c:v>
                </c:pt>
                <c:pt idx="11327">
                  <c:v>34189</c:v>
                </c:pt>
                <c:pt idx="11328">
                  <c:v>14880</c:v>
                </c:pt>
                <c:pt idx="11329">
                  <c:v>23483</c:v>
                </c:pt>
                <c:pt idx="11330">
                  <c:v>38209</c:v>
                </c:pt>
                <c:pt idx="11331">
                  <c:v>2681</c:v>
                </c:pt>
                <c:pt idx="11332">
                  <c:v>6355</c:v>
                </c:pt>
                <c:pt idx="11333">
                  <c:v>4419</c:v>
                </c:pt>
                <c:pt idx="11334">
                  <c:v>1255</c:v>
                </c:pt>
                <c:pt idx="11335">
                  <c:v>3744</c:v>
                </c:pt>
                <c:pt idx="11336">
                  <c:v>1287</c:v>
                </c:pt>
                <c:pt idx="11337">
                  <c:v>4683</c:v>
                </c:pt>
                <c:pt idx="11338">
                  <c:v>4502</c:v>
                </c:pt>
                <c:pt idx="11339">
                  <c:v>9398</c:v>
                </c:pt>
                <c:pt idx="11340">
                  <c:v>32743</c:v>
                </c:pt>
                <c:pt idx="11341">
                  <c:v>85162</c:v>
                </c:pt>
                <c:pt idx="11342">
                  <c:v>30564</c:v>
                </c:pt>
                <c:pt idx="11343">
                  <c:v>37074</c:v>
                </c:pt>
                <c:pt idx="11344">
                  <c:v>20</c:v>
                </c:pt>
                <c:pt idx="11345">
                  <c:v>18060</c:v>
                </c:pt>
                <c:pt idx="11346">
                  <c:v>114272</c:v>
                </c:pt>
                <c:pt idx="11347">
                  <c:v>22548</c:v>
                </c:pt>
                <c:pt idx="11348">
                  <c:v>4712</c:v>
                </c:pt>
                <c:pt idx="11349">
                  <c:v>23896</c:v>
                </c:pt>
                <c:pt idx="11350">
                  <c:v>232934</c:v>
                </c:pt>
                <c:pt idx="11351">
                  <c:v>4333</c:v>
                </c:pt>
                <c:pt idx="11352">
                  <c:v>25615</c:v>
                </c:pt>
                <c:pt idx="11353">
                  <c:v>50849</c:v>
                </c:pt>
                <c:pt idx="11354">
                  <c:v>30797</c:v>
                </c:pt>
                <c:pt idx="11355">
                  <c:v>40297</c:v>
                </c:pt>
                <c:pt idx="11356">
                  <c:v>0</c:v>
                </c:pt>
                <c:pt idx="11357">
                  <c:v>33133</c:v>
                </c:pt>
                <c:pt idx="11358">
                  <c:v>1324</c:v>
                </c:pt>
                <c:pt idx="11359">
                  <c:v>4179</c:v>
                </c:pt>
                <c:pt idx="11360">
                  <c:v>4081</c:v>
                </c:pt>
                <c:pt idx="11361">
                  <c:v>997</c:v>
                </c:pt>
                <c:pt idx="11362">
                  <c:v>524</c:v>
                </c:pt>
                <c:pt idx="11363">
                  <c:v>4311</c:v>
                </c:pt>
                <c:pt idx="11364">
                  <c:v>2600</c:v>
                </c:pt>
                <c:pt idx="11365">
                  <c:v>12164</c:v>
                </c:pt>
                <c:pt idx="11366">
                  <c:v>4564</c:v>
                </c:pt>
                <c:pt idx="11367">
                  <c:v>43521</c:v>
                </c:pt>
                <c:pt idx="11368">
                  <c:v>3213</c:v>
                </c:pt>
                <c:pt idx="11369">
                  <c:v>14226</c:v>
                </c:pt>
                <c:pt idx="11370">
                  <c:v>169319</c:v>
                </c:pt>
                <c:pt idx="11371">
                  <c:v>23354</c:v>
                </c:pt>
                <c:pt idx="11372">
                  <c:v>3135</c:v>
                </c:pt>
                <c:pt idx="11373">
                  <c:v>2656</c:v>
                </c:pt>
                <c:pt idx="11374">
                  <c:v>451</c:v>
                </c:pt>
                <c:pt idx="11375">
                  <c:v>2450</c:v>
                </c:pt>
                <c:pt idx="11376">
                  <c:v>6055</c:v>
                </c:pt>
                <c:pt idx="11377">
                  <c:v>2399</c:v>
                </c:pt>
                <c:pt idx="11378">
                  <c:v>1974</c:v>
                </c:pt>
                <c:pt idx="11379">
                  <c:v>1022</c:v>
                </c:pt>
                <c:pt idx="11380">
                  <c:v>66837</c:v>
                </c:pt>
                <c:pt idx="11381">
                  <c:v>0</c:v>
                </c:pt>
                <c:pt idx="11382">
                  <c:v>15337</c:v>
                </c:pt>
                <c:pt idx="11383">
                  <c:v>2058</c:v>
                </c:pt>
                <c:pt idx="11384">
                  <c:v>3566</c:v>
                </c:pt>
                <c:pt idx="11385">
                  <c:v>294</c:v>
                </c:pt>
                <c:pt idx="11386">
                  <c:v>12050</c:v>
                </c:pt>
                <c:pt idx="11387">
                  <c:v>9875</c:v>
                </c:pt>
                <c:pt idx="11388">
                  <c:v>9133</c:v>
                </c:pt>
                <c:pt idx="11389">
                  <c:v>10178</c:v>
                </c:pt>
                <c:pt idx="11390">
                  <c:v>7245</c:v>
                </c:pt>
                <c:pt idx="11391">
                  <c:v>11342</c:v>
                </c:pt>
                <c:pt idx="11392">
                  <c:v>2037</c:v>
                </c:pt>
                <c:pt idx="11393">
                  <c:v>3614</c:v>
                </c:pt>
                <c:pt idx="11394">
                  <c:v>1251</c:v>
                </c:pt>
                <c:pt idx="11395">
                  <c:v>1483</c:v>
                </c:pt>
                <c:pt idx="11396">
                  <c:v>49801</c:v>
                </c:pt>
                <c:pt idx="11397">
                  <c:v>57436</c:v>
                </c:pt>
                <c:pt idx="11398">
                  <c:v>10595</c:v>
                </c:pt>
                <c:pt idx="11399">
                  <c:v>770</c:v>
                </c:pt>
                <c:pt idx="11400">
                  <c:v>7858</c:v>
                </c:pt>
                <c:pt idx="11401">
                  <c:v>1577</c:v>
                </c:pt>
                <c:pt idx="11402">
                  <c:v>44804</c:v>
                </c:pt>
                <c:pt idx="11403">
                  <c:v>728</c:v>
                </c:pt>
                <c:pt idx="11404">
                  <c:v>865914</c:v>
                </c:pt>
                <c:pt idx="11405">
                  <c:v>17425</c:v>
                </c:pt>
                <c:pt idx="11406">
                  <c:v>1381</c:v>
                </c:pt>
                <c:pt idx="11407">
                  <c:v>3663</c:v>
                </c:pt>
                <c:pt idx="11408">
                  <c:v>2805</c:v>
                </c:pt>
                <c:pt idx="11409">
                  <c:v>5889</c:v>
                </c:pt>
                <c:pt idx="11410">
                  <c:v>6180</c:v>
                </c:pt>
                <c:pt idx="11411">
                  <c:v>1533</c:v>
                </c:pt>
                <c:pt idx="11412">
                  <c:v>2663</c:v>
                </c:pt>
                <c:pt idx="11413">
                  <c:v>11025</c:v>
                </c:pt>
                <c:pt idx="11414">
                  <c:v>1574</c:v>
                </c:pt>
                <c:pt idx="11415">
                  <c:v>1975</c:v>
                </c:pt>
                <c:pt idx="11416">
                  <c:v>135853</c:v>
                </c:pt>
                <c:pt idx="11417">
                  <c:v>8674</c:v>
                </c:pt>
                <c:pt idx="11418">
                  <c:v>5472</c:v>
                </c:pt>
                <c:pt idx="11419">
                  <c:v>11096</c:v>
                </c:pt>
                <c:pt idx="11420">
                  <c:v>2435</c:v>
                </c:pt>
                <c:pt idx="11421">
                  <c:v>6441</c:v>
                </c:pt>
                <c:pt idx="11422">
                  <c:v>2030</c:v>
                </c:pt>
                <c:pt idx="11423">
                  <c:v>106129</c:v>
                </c:pt>
                <c:pt idx="11424">
                  <c:v>55114</c:v>
                </c:pt>
                <c:pt idx="11425">
                  <c:v>8624</c:v>
                </c:pt>
                <c:pt idx="11426">
                  <c:v>3477</c:v>
                </c:pt>
                <c:pt idx="11427">
                  <c:v>2966</c:v>
                </c:pt>
                <c:pt idx="11428">
                  <c:v>15188</c:v>
                </c:pt>
                <c:pt idx="11429">
                  <c:v>133</c:v>
                </c:pt>
                <c:pt idx="11430">
                  <c:v>137</c:v>
                </c:pt>
                <c:pt idx="11431">
                  <c:v>6206</c:v>
                </c:pt>
                <c:pt idx="11432">
                  <c:v>1528</c:v>
                </c:pt>
                <c:pt idx="11433">
                  <c:v>212962</c:v>
                </c:pt>
                <c:pt idx="11434">
                  <c:v>58406</c:v>
                </c:pt>
                <c:pt idx="11435">
                  <c:v>50248</c:v>
                </c:pt>
                <c:pt idx="11436">
                  <c:v>7048</c:v>
                </c:pt>
                <c:pt idx="11437">
                  <c:v>5926</c:v>
                </c:pt>
                <c:pt idx="11438">
                  <c:v>472</c:v>
                </c:pt>
                <c:pt idx="11439">
                  <c:v>2931</c:v>
                </c:pt>
                <c:pt idx="11440">
                  <c:v>601</c:v>
                </c:pt>
                <c:pt idx="11441">
                  <c:v>0</c:v>
                </c:pt>
                <c:pt idx="11442">
                  <c:v>0</c:v>
                </c:pt>
                <c:pt idx="11443">
                  <c:v>918</c:v>
                </c:pt>
                <c:pt idx="11444">
                  <c:v>50</c:v>
                </c:pt>
                <c:pt idx="11445">
                  <c:v>12</c:v>
                </c:pt>
                <c:pt idx="11446">
                  <c:v>55</c:v>
                </c:pt>
                <c:pt idx="11447">
                  <c:v>1664</c:v>
                </c:pt>
                <c:pt idx="11448">
                  <c:v>174</c:v>
                </c:pt>
                <c:pt idx="11449">
                  <c:v>6059</c:v>
                </c:pt>
                <c:pt idx="11450">
                  <c:v>1829</c:v>
                </c:pt>
                <c:pt idx="11451">
                  <c:v>22896</c:v>
                </c:pt>
                <c:pt idx="11452">
                  <c:v>13232</c:v>
                </c:pt>
                <c:pt idx="11453">
                  <c:v>1009</c:v>
                </c:pt>
                <c:pt idx="11454">
                  <c:v>1042</c:v>
                </c:pt>
                <c:pt idx="11455">
                  <c:v>2674</c:v>
                </c:pt>
                <c:pt idx="11456">
                  <c:v>1226</c:v>
                </c:pt>
                <c:pt idx="11457">
                  <c:v>3905</c:v>
                </c:pt>
                <c:pt idx="11458">
                  <c:v>1105</c:v>
                </c:pt>
                <c:pt idx="11459">
                  <c:v>5020</c:v>
                </c:pt>
                <c:pt idx="11460">
                  <c:v>27086</c:v>
                </c:pt>
                <c:pt idx="11461">
                  <c:v>18806</c:v>
                </c:pt>
                <c:pt idx="11462">
                  <c:v>10897</c:v>
                </c:pt>
                <c:pt idx="11463">
                  <c:v>19145</c:v>
                </c:pt>
                <c:pt idx="11464">
                  <c:v>8415</c:v>
                </c:pt>
                <c:pt idx="11465">
                  <c:v>23803</c:v>
                </c:pt>
                <c:pt idx="11466">
                  <c:v>2108</c:v>
                </c:pt>
                <c:pt idx="11467">
                  <c:v>1029</c:v>
                </c:pt>
                <c:pt idx="11468">
                  <c:v>11804</c:v>
                </c:pt>
                <c:pt idx="11469">
                  <c:v>262</c:v>
                </c:pt>
                <c:pt idx="11470">
                  <c:v>4215</c:v>
                </c:pt>
                <c:pt idx="11471">
                  <c:v>3662</c:v>
                </c:pt>
                <c:pt idx="11472">
                  <c:v>8677</c:v>
                </c:pt>
                <c:pt idx="11473">
                  <c:v>10881</c:v>
                </c:pt>
                <c:pt idx="11474">
                  <c:v>31391</c:v>
                </c:pt>
                <c:pt idx="11475">
                  <c:v>876</c:v>
                </c:pt>
                <c:pt idx="11476">
                  <c:v>28948</c:v>
                </c:pt>
                <c:pt idx="11477">
                  <c:v>23171</c:v>
                </c:pt>
                <c:pt idx="11478">
                  <c:v>40494</c:v>
                </c:pt>
                <c:pt idx="11479">
                  <c:v>42803</c:v>
                </c:pt>
                <c:pt idx="11480">
                  <c:v>65968</c:v>
                </c:pt>
                <c:pt idx="11481">
                  <c:v>42143</c:v>
                </c:pt>
                <c:pt idx="11482">
                  <c:v>52286</c:v>
                </c:pt>
                <c:pt idx="11483">
                  <c:v>2645</c:v>
                </c:pt>
                <c:pt idx="11484">
                  <c:v>33128</c:v>
                </c:pt>
                <c:pt idx="11485">
                  <c:v>1725</c:v>
                </c:pt>
                <c:pt idx="11486">
                  <c:v>353</c:v>
                </c:pt>
                <c:pt idx="11487">
                  <c:v>2300</c:v>
                </c:pt>
                <c:pt idx="11488">
                  <c:v>447</c:v>
                </c:pt>
                <c:pt idx="11489">
                  <c:v>5276</c:v>
                </c:pt>
                <c:pt idx="11490">
                  <c:v>103</c:v>
                </c:pt>
                <c:pt idx="11491">
                  <c:v>17609</c:v>
                </c:pt>
                <c:pt idx="11492">
                  <c:v>18420</c:v>
                </c:pt>
                <c:pt idx="11493">
                  <c:v>3328</c:v>
                </c:pt>
                <c:pt idx="11494">
                  <c:v>13197</c:v>
                </c:pt>
                <c:pt idx="11495">
                  <c:v>5351</c:v>
                </c:pt>
                <c:pt idx="11496">
                  <c:v>7724</c:v>
                </c:pt>
                <c:pt idx="11497">
                  <c:v>13470</c:v>
                </c:pt>
                <c:pt idx="11498">
                  <c:v>1339</c:v>
                </c:pt>
                <c:pt idx="11499">
                  <c:v>2710</c:v>
                </c:pt>
                <c:pt idx="11500">
                  <c:v>15245</c:v>
                </c:pt>
                <c:pt idx="11501">
                  <c:v>3997</c:v>
                </c:pt>
                <c:pt idx="11502">
                  <c:v>15061</c:v>
                </c:pt>
                <c:pt idx="11503">
                  <c:v>75550</c:v>
                </c:pt>
                <c:pt idx="11504">
                  <c:v>63979</c:v>
                </c:pt>
                <c:pt idx="11505">
                  <c:v>0</c:v>
                </c:pt>
                <c:pt idx="11506">
                  <c:v>57290</c:v>
                </c:pt>
                <c:pt idx="11507">
                  <c:v>122553</c:v>
                </c:pt>
                <c:pt idx="11508">
                  <c:v>26435</c:v>
                </c:pt>
                <c:pt idx="11509">
                  <c:v>2361</c:v>
                </c:pt>
                <c:pt idx="11510">
                  <c:v>953</c:v>
                </c:pt>
                <c:pt idx="11511">
                  <c:v>47858</c:v>
                </c:pt>
                <c:pt idx="11512">
                  <c:v>15192</c:v>
                </c:pt>
                <c:pt idx="11513">
                  <c:v>1888</c:v>
                </c:pt>
                <c:pt idx="11514">
                  <c:v>948</c:v>
                </c:pt>
                <c:pt idx="11515">
                  <c:v>12537</c:v>
                </c:pt>
                <c:pt idx="11516">
                  <c:v>294</c:v>
                </c:pt>
                <c:pt idx="11517">
                  <c:v>893</c:v>
                </c:pt>
                <c:pt idx="11518">
                  <c:v>8644</c:v>
                </c:pt>
                <c:pt idx="11519">
                  <c:v>1544</c:v>
                </c:pt>
                <c:pt idx="11520">
                  <c:v>2272</c:v>
                </c:pt>
                <c:pt idx="11521">
                  <c:v>303</c:v>
                </c:pt>
                <c:pt idx="11522">
                  <c:v>5023</c:v>
                </c:pt>
                <c:pt idx="11523">
                  <c:v>12319</c:v>
                </c:pt>
                <c:pt idx="11524">
                  <c:v>8429</c:v>
                </c:pt>
                <c:pt idx="11525">
                  <c:v>630</c:v>
                </c:pt>
                <c:pt idx="11526">
                  <c:v>444</c:v>
                </c:pt>
                <c:pt idx="11527">
                  <c:v>436</c:v>
                </c:pt>
                <c:pt idx="11528">
                  <c:v>621</c:v>
                </c:pt>
                <c:pt idx="11529">
                  <c:v>10174</c:v>
                </c:pt>
                <c:pt idx="11530">
                  <c:v>1025</c:v>
                </c:pt>
                <c:pt idx="11531">
                  <c:v>1295</c:v>
                </c:pt>
                <c:pt idx="11532">
                  <c:v>2002</c:v>
                </c:pt>
                <c:pt idx="11533">
                  <c:v>111</c:v>
                </c:pt>
                <c:pt idx="11534">
                  <c:v>19</c:v>
                </c:pt>
                <c:pt idx="11535">
                  <c:v>1076</c:v>
                </c:pt>
                <c:pt idx="11536">
                  <c:v>408</c:v>
                </c:pt>
                <c:pt idx="11537">
                  <c:v>5315</c:v>
                </c:pt>
                <c:pt idx="11538">
                  <c:v>25747</c:v>
                </c:pt>
                <c:pt idx="11539">
                  <c:v>22031</c:v>
                </c:pt>
                <c:pt idx="11540">
                  <c:v>18731</c:v>
                </c:pt>
                <c:pt idx="11541">
                  <c:v>16481</c:v>
                </c:pt>
                <c:pt idx="11542">
                  <c:v>19312</c:v>
                </c:pt>
                <c:pt idx="11543">
                  <c:v>20987</c:v>
                </c:pt>
                <c:pt idx="11544">
                  <c:v>58396</c:v>
                </c:pt>
                <c:pt idx="11545">
                  <c:v>26942</c:v>
                </c:pt>
                <c:pt idx="11546">
                  <c:v>23379</c:v>
                </c:pt>
                <c:pt idx="11547">
                  <c:v>10095</c:v>
                </c:pt>
                <c:pt idx="11548">
                  <c:v>14868</c:v>
                </c:pt>
                <c:pt idx="11549">
                  <c:v>15365</c:v>
                </c:pt>
                <c:pt idx="11550">
                  <c:v>14380</c:v>
                </c:pt>
                <c:pt idx="11551">
                  <c:v>20905</c:v>
                </c:pt>
                <c:pt idx="11552">
                  <c:v>21041</c:v>
                </c:pt>
                <c:pt idx="11553">
                  <c:v>12396</c:v>
                </c:pt>
                <c:pt idx="11554">
                  <c:v>17293</c:v>
                </c:pt>
                <c:pt idx="11555">
                  <c:v>19856</c:v>
                </c:pt>
                <c:pt idx="11556">
                  <c:v>4043</c:v>
                </c:pt>
                <c:pt idx="11557">
                  <c:v>11876</c:v>
                </c:pt>
                <c:pt idx="11558">
                  <c:v>14377</c:v>
                </c:pt>
                <c:pt idx="11559">
                  <c:v>18987</c:v>
                </c:pt>
                <c:pt idx="11560">
                  <c:v>22084</c:v>
                </c:pt>
                <c:pt idx="11561">
                  <c:v>15133</c:v>
                </c:pt>
                <c:pt idx="11562">
                  <c:v>16066</c:v>
                </c:pt>
                <c:pt idx="11563">
                  <c:v>30587</c:v>
                </c:pt>
                <c:pt idx="11564">
                  <c:v>154091</c:v>
                </c:pt>
                <c:pt idx="11565">
                  <c:v>27878</c:v>
                </c:pt>
                <c:pt idx="11566">
                  <c:v>29795</c:v>
                </c:pt>
                <c:pt idx="11567">
                  <c:v>16602</c:v>
                </c:pt>
                <c:pt idx="11568">
                  <c:v>18537</c:v>
                </c:pt>
                <c:pt idx="11569">
                  <c:v>12634</c:v>
                </c:pt>
                <c:pt idx="11570">
                  <c:v>18067</c:v>
                </c:pt>
                <c:pt idx="11571">
                  <c:v>19955</c:v>
                </c:pt>
                <c:pt idx="11572">
                  <c:v>13932</c:v>
                </c:pt>
                <c:pt idx="11573">
                  <c:v>22765</c:v>
                </c:pt>
                <c:pt idx="11574">
                  <c:v>12764</c:v>
                </c:pt>
                <c:pt idx="11575">
                  <c:v>14989</c:v>
                </c:pt>
                <c:pt idx="11576">
                  <c:v>18050</c:v>
                </c:pt>
                <c:pt idx="11577">
                  <c:v>8750</c:v>
                </c:pt>
                <c:pt idx="11578">
                  <c:v>49041</c:v>
                </c:pt>
                <c:pt idx="11579">
                  <c:v>185</c:v>
                </c:pt>
                <c:pt idx="11580">
                  <c:v>9786</c:v>
                </c:pt>
                <c:pt idx="11581">
                  <c:v>24823</c:v>
                </c:pt>
                <c:pt idx="11582">
                  <c:v>46257</c:v>
                </c:pt>
                <c:pt idx="11583">
                  <c:v>50981</c:v>
                </c:pt>
                <c:pt idx="11584">
                  <c:v>36758</c:v>
                </c:pt>
                <c:pt idx="11585">
                  <c:v>14589</c:v>
                </c:pt>
                <c:pt idx="11586">
                  <c:v>15545</c:v>
                </c:pt>
                <c:pt idx="11587">
                  <c:v>18951</c:v>
                </c:pt>
                <c:pt idx="11588">
                  <c:v>181281</c:v>
                </c:pt>
                <c:pt idx="11589">
                  <c:v>23241</c:v>
                </c:pt>
                <c:pt idx="11590">
                  <c:v>59716</c:v>
                </c:pt>
                <c:pt idx="11591">
                  <c:v>36255</c:v>
                </c:pt>
                <c:pt idx="11592">
                  <c:v>53258</c:v>
                </c:pt>
                <c:pt idx="11593">
                  <c:v>35317</c:v>
                </c:pt>
                <c:pt idx="11594">
                  <c:v>35648</c:v>
                </c:pt>
                <c:pt idx="11595">
                  <c:v>17924</c:v>
                </c:pt>
                <c:pt idx="11596">
                  <c:v>9122</c:v>
                </c:pt>
                <c:pt idx="11597">
                  <c:v>29522</c:v>
                </c:pt>
                <c:pt idx="11598">
                  <c:v>13618</c:v>
                </c:pt>
                <c:pt idx="11599">
                  <c:v>45302</c:v>
                </c:pt>
                <c:pt idx="11600">
                  <c:v>20811</c:v>
                </c:pt>
                <c:pt idx="11601">
                  <c:v>31019</c:v>
                </c:pt>
                <c:pt idx="11602">
                  <c:v>44041</c:v>
                </c:pt>
                <c:pt idx="11603">
                  <c:v>51552</c:v>
                </c:pt>
                <c:pt idx="11604">
                  <c:v>38593</c:v>
                </c:pt>
                <c:pt idx="11605">
                  <c:v>120</c:v>
                </c:pt>
                <c:pt idx="11606">
                  <c:v>1148</c:v>
                </c:pt>
                <c:pt idx="11607">
                  <c:v>913</c:v>
                </c:pt>
                <c:pt idx="11608">
                  <c:v>667</c:v>
                </c:pt>
                <c:pt idx="11609">
                  <c:v>602</c:v>
                </c:pt>
                <c:pt idx="11610">
                  <c:v>755</c:v>
                </c:pt>
                <c:pt idx="11611">
                  <c:v>587</c:v>
                </c:pt>
                <c:pt idx="11612">
                  <c:v>964</c:v>
                </c:pt>
                <c:pt idx="11613">
                  <c:v>971</c:v>
                </c:pt>
                <c:pt idx="11614">
                  <c:v>526</c:v>
                </c:pt>
                <c:pt idx="11615">
                  <c:v>747</c:v>
                </c:pt>
                <c:pt idx="11616">
                  <c:v>635</c:v>
                </c:pt>
                <c:pt idx="11617">
                  <c:v>613</c:v>
                </c:pt>
                <c:pt idx="11618">
                  <c:v>703</c:v>
                </c:pt>
                <c:pt idx="11619">
                  <c:v>756</c:v>
                </c:pt>
                <c:pt idx="11620">
                  <c:v>569</c:v>
                </c:pt>
                <c:pt idx="11621">
                  <c:v>550</c:v>
                </c:pt>
                <c:pt idx="11622">
                  <c:v>1340</c:v>
                </c:pt>
                <c:pt idx="11623">
                  <c:v>620</c:v>
                </c:pt>
                <c:pt idx="11624">
                  <c:v>686</c:v>
                </c:pt>
                <c:pt idx="11625">
                  <c:v>433</c:v>
                </c:pt>
                <c:pt idx="11626">
                  <c:v>16554</c:v>
                </c:pt>
                <c:pt idx="11627">
                  <c:v>103116</c:v>
                </c:pt>
                <c:pt idx="11628">
                  <c:v>11801</c:v>
                </c:pt>
                <c:pt idx="11629">
                  <c:v>5309</c:v>
                </c:pt>
                <c:pt idx="11630">
                  <c:v>96522</c:v>
                </c:pt>
                <c:pt idx="11631">
                  <c:v>1085</c:v>
                </c:pt>
                <c:pt idx="11632">
                  <c:v>1769</c:v>
                </c:pt>
                <c:pt idx="11633">
                  <c:v>828</c:v>
                </c:pt>
                <c:pt idx="11634">
                  <c:v>540</c:v>
                </c:pt>
                <c:pt idx="11635">
                  <c:v>1905</c:v>
                </c:pt>
                <c:pt idx="11636">
                  <c:v>635</c:v>
                </c:pt>
                <c:pt idx="11637">
                  <c:v>11854</c:v>
                </c:pt>
                <c:pt idx="11638">
                  <c:v>7970</c:v>
                </c:pt>
                <c:pt idx="11639">
                  <c:v>69567</c:v>
                </c:pt>
                <c:pt idx="11640">
                  <c:v>31159</c:v>
                </c:pt>
                <c:pt idx="11641">
                  <c:v>697</c:v>
                </c:pt>
                <c:pt idx="11642">
                  <c:v>4655</c:v>
                </c:pt>
                <c:pt idx="11643">
                  <c:v>116785</c:v>
                </c:pt>
                <c:pt idx="11644">
                  <c:v>38</c:v>
                </c:pt>
                <c:pt idx="11645">
                  <c:v>237</c:v>
                </c:pt>
                <c:pt idx="11646">
                  <c:v>231</c:v>
                </c:pt>
                <c:pt idx="11647">
                  <c:v>147</c:v>
                </c:pt>
                <c:pt idx="11648">
                  <c:v>202</c:v>
                </c:pt>
                <c:pt idx="11649">
                  <c:v>533</c:v>
                </c:pt>
                <c:pt idx="11650">
                  <c:v>420</c:v>
                </c:pt>
                <c:pt idx="11651">
                  <c:v>239</c:v>
                </c:pt>
                <c:pt idx="11652">
                  <c:v>102</c:v>
                </c:pt>
                <c:pt idx="11653">
                  <c:v>181</c:v>
                </c:pt>
                <c:pt idx="11654">
                  <c:v>106</c:v>
                </c:pt>
                <c:pt idx="11655">
                  <c:v>113</c:v>
                </c:pt>
                <c:pt idx="11656">
                  <c:v>180</c:v>
                </c:pt>
                <c:pt idx="11657">
                  <c:v>145</c:v>
                </c:pt>
                <c:pt idx="11658">
                  <c:v>106</c:v>
                </c:pt>
                <c:pt idx="11659">
                  <c:v>380</c:v>
                </c:pt>
                <c:pt idx="11660">
                  <c:v>253</c:v>
                </c:pt>
                <c:pt idx="11661">
                  <c:v>180</c:v>
                </c:pt>
                <c:pt idx="11662">
                  <c:v>144</c:v>
                </c:pt>
                <c:pt idx="11663">
                  <c:v>201</c:v>
                </c:pt>
                <c:pt idx="11664">
                  <c:v>567</c:v>
                </c:pt>
                <c:pt idx="11665">
                  <c:v>232</c:v>
                </c:pt>
                <c:pt idx="11666">
                  <c:v>161</c:v>
                </c:pt>
                <c:pt idx="11667">
                  <c:v>414</c:v>
                </c:pt>
                <c:pt idx="11668">
                  <c:v>225</c:v>
                </c:pt>
                <c:pt idx="11669">
                  <c:v>243</c:v>
                </c:pt>
                <c:pt idx="11670">
                  <c:v>298</c:v>
                </c:pt>
                <c:pt idx="11671">
                  <c:v>233</c:v>
                </c:pt>
                <c:pt idx="11672">
                  <c:v>116</c:v>
                </c:pt>
                <c:pt idx="11673">
                  <c:v>188</c:v>
                </c:pt>
                <c:pt idx="11674">
                  <c:v>564</c:v>
                </c:pt>
                <c:pt idx="11675">
                  <c:v>375</c:v>
                </c:pt>
                <c:pt idx="11676">
                  <c:v>271</c:v>
                </c:pt>
                <c:pt idx="11677">
                  <c:v>0</c:v>
                </c:pt>
                <c:pt idx="11678">
                  <c:v>22247</c:v>
                </c:pt>
                <c:pt idx="11679">
                  <c:v>8074</c:v>
                </c:pt>
                <c:pt idx="11680">
                  <c:v>3230</c:v>
                </c:pt>
                <c:pt idx="11681">
                  <c:v>369</c:v>
                </c:pt>
                <c:pt idx="11682">
                  <c:v>1123</c:v>
                </c:pt>
                <c:pt idx="11683">
                  <c:v>83027</c:v>
                </c:pt>
                <c:pt idx="11684">
                  <c:v>45944</c:v>
                </c:pt>
                <c:pt idx="11685">
                  <c:v>96673</c:v>
                </c:pt>
                <c:pt idx="11686">
                  <c:v>85754</c:v>
                </c:pt>
                <c:pt idx="11687">
                  <c:v>116994</c:v>
                </c:pt>
                <c:pt idx="11688">
                  <c:v>16709</c:v>
                </c:pt>
                <c:pt idx="11689">
                  <c:v>1512</c:v>
                </c:pt>
                <c:pt idx="11690">
                  <c:v>1061</c:v>
                </c:pt>
                <c:pt idx="11691">
                  <c:v>1400</c:v>
                </c:pt>
                <c:pt idx="11692">
                  <c:v>17122</c:v>
                </c:pt>
                <c:pt idx="11693">
                  <c:v>26343</c:v>
                </c:pt>
                <c:pt idx="11694">
                  <c:v>20769</c:v>
                </c:pt>
                <c:pt idx="11695">
                  <c:v>1475</c:v>
                </c:pt>
                <c:pt idx="11696">
                  <c:v>1167</c:v>
                </c:pt>
                <c:pt idx="11697">
                  <c:v>21543</c:v>
                </c:pt>
                <c:pt idx="11698">
                  <c:v>7153</c:v>
                </c:pt>
                <c:pt idx="11699">
                  <c:v>26047</c:v>
                </c:pt>
                <c:pt idx="11700">
                  <c:v>17425</c:v>
                </c:pt>
                <c:pt idx="11701">
                  <c:v>35552</c:v>
                </c:pt>
                <c:pt idx="11702">
                  <c:v>72244</c:v>
                </c:pt>
                <c:pt idx="11703">
                  <c:v>27444</c:v>
                </c:pt>
                <c:pt idx="11704">
                  <c:v>33541</c:v>
                </c:pt>
                <c:pt idx="11705">
                  <c:v>55247</c:v>
                </c:pt>
                <c:pt idx="11706">
                  <c:v>37773</c:v>
                </c:pt>
                <c:pt idx="11707">
                  <c:v>10728</c:v>
                </c:pt>
                <c:pt idx="11708">
                  <c:v>46863</c:v>
                </c:pt>
                <c:pt idx="11709">
                  <c:v>2309</c:v>
                </c:pt>
                <c:pt idx="11710">
                  <c:v>171</c:v>
                </c:pt>
                <c:pt idx="11711">
                  <c:v>12690</c:v>
                </c:pt>
                <c:pt idx="11712">
                  <c:v>434551</c:v>
                </c:pt>
                <c:pt idx="11713">
                  <c:v>2411</c:v>
                </c:pt>
                <c:pt idx="11714">
                  <c:v>40377</c:v>
                </c:pt>
                <c:pt idx="11715">
                  <c:v>15880</c:v>
                </c:pt>
                <c:pt idx="11716">
                  <c:v>31980</c:v>
                </c:pt>
                <c:pt idx="11717">
                  <c:v>656</c:v>
                </c:pt>
                <c:pt idx="11718">
                  <c:v>28656</c:v>
                </c:pt>
                <c:pt idx="11719">
                  <c:v>2112</c:v>
                </c:pt>
                <c:pt idx="11720">
                  <c:v>8979</c:v>
                </c:pt>
                <c:pt idx="11721">
                  <c:v>24533</c:v>
                </c:pt>
                <c:pt idx="11722">
                  <c:v>43780</c:v>
                </c:pt>
                <c:pt idx="11723">
                  <c:v>119180</c:v>
                </c:pt>
                <c:pt idx="11724">
                  <c:v>33747</c:v>
                </c:pt>
                <c:pt idx="11725">
                  <c:v>27604</c:v>
                </c:pt>
                <c:pt idx="11726">
                  <c:v>25219</c:v>
                </c:pt>
                <c:pt idx="11727">
                  <c:v>43324</c:v>
                </c:pt>
                <c:pt idx="11728">
                  <c:v>30929</c:v>
                </c:pt>
                <c:pt idx="11729">
                  <c:v>14633</c:v>
                </c:pt>
                <c:pt idx="11730">
                  <c:v>40494</c:v>
                </c:pt>
                <c:pt idx="11731">
                  <c:v>62554</c:v>
                </c:pt>
                <c:pt idx="11732">
                  <c:v>30510</c:v>
                </c:pt>
                <c:pt idx="11733">
                  <c:v>9487</c:v>
                </c:pt>
                <c:pt idx="11734">
                  <c:v>60733</c:v>
                </c:pt>
                <c:pt idx="11735">
                  <c:v>2829</c:v>
                </c:pt>
                <c:pt idx="11736">
                  <c:v>9492</c:v>
                </c:pt>
                <c:pt idx="11737">
                  <c:v>5791</c:v>
                </c:pt>
                <c:pt idx="11738">
                  <c:v>11502</c:v>
                </c:pt>
                <c:pt idx="11739">
                  <c:v>10578</c:v>
                </c:pt>
                <c:pt idx="11740">
                  <c:v>3013</c:v>
                </c:pt>
                <c:pt idx="11741">
                  <c:v>17547</c:v>
                </c:pt>
                <c:pt idx="11742">
                  <c:v>38015</c:v>
                </c:pt>
                <c:pt idx="11743">
                  <c:v>54447</c:v>
                </c:pt>
                <c:pt idx="11744">
                  <c:v>178012</c:v>
                </c:pt>
                <c:pt idx="11745">
                  <c:v>12565</c:v>
                </c:pt>
                <c:pt idx="11746">
                  <c:v>10100</c:v>
                </c:pt>
                <c:pt idx="11747">
                  <c:v>53976</c:v>
                </c:pt>
                <c:pt idx="11748">
                  <c:v>6973</c:v>
                </c:pt>
                <c:pt idx="11749">
                  <c:v>9918</c:v>
                </c:pt>
                <c:pt idx="11750">
                  <c:v>20178</c:v>
                </c:pt>
                <c:pt idx="11751">
                  <c:v>171698</c:v>
                </c:pt>
                <c:pt idx="11752">
                  <c:v>37540</c:v>
                </c:pt>
                <c:pt idx="11753">
                  <c:v>4896</c:v>
                </c:pt>
                <c:pt idx="11754">
                  <c:v>278199</c:v>
                </c:pt>
                <c:pt idx="11755">
                  <c:v>249240</c:v>
                </c:pt>
                <c:pt idx="11756">
                  <c:v>31282</c:v>
                </c:pt>
                <c:pt idx="11757">
                  <c:v>297388</c:v>
                </c:pt>
                <c:pt idx="11758">
                  <c:v>11753</c:v>
                </c:pt>
                <c:pt idx="11759">
                  <c:v>79901</c:v>
                </c:pt>
                <c:pt idx="11760">
                  <c:v>21317</c:v>
                </c:pt>
                <c:pt idx="11761">
                  <c:v>108721</c:v>
                </c:pt>
                <c:pt idx="11762">
                  <c:v>33836</c:v>
                </c:pt>
                <c:pt idx="11763">
                  <c:v>6851</c:v>
                </c:pt>
                <c:pt idx="11764">
                  <c:v>11513</c:v>
                </c:pt>
                <c:pt idx="11765">
                  <c:v>121694</c:v>
                </c:pt>
                <c:pt idx="11766">
                  <c:v>36425</c:v>
                </c:pt>
                <c:pt idx="11767">
                  <c:v>8672</c:v>
                </c:pt>
                <c:pt idx="11768">
                  <c:v>14152</c:v>
                </c:pt>
                <c:pt idx="11769">
                  <c:v>39814</c:v>
                </c:pt>
                <c:pt idx="11770">
                  <c:v>21131</c:v>
                </c:pt>
                <c:pt idx="11771">
                  <c:v>7907</c:v>
                </c:pt>
                <c:pt idx="11772">
                  <c:v>10756</c:v>
                </c:pt>
                <c:pt idx="11773">
                  <c:v>64072</c:v>
                </c:pt>
                <c:pt idx="11774">
                  <c:v>6881</c:v>
                </c:pt>
                <c:pt idx="11775">
                  <c:v>15134</c:v>
                </c:pt>
                <c:pt idx="11776">
                  <c:v>19813</c:v>
                </c:pt>
                <c:pt idx="11777">
                  <c:v>30870</c:v>
                </c:pt>
                <c:pt idx="11778">
                  <c:v>6868</c:v>
                </c:pt>
                <c:pt idx="11779">
                  <c:v>2728</c:v>
                </c:pt>
                <c:pt idx="11780">
                  <c:v>13276</c:v>
                </c:pt>
                <c:pt idx="11781">
                  <c:v>63921</c:v>
                </c:pt>
                <c:pt idx="11782">
                  <c:v>47769</c:v>
                </c:pt>
                <c:pt idx="11783">
                  <c:v>19103</c:v>
                </c:pt>
                <c:pt idx="11784">
                  <c:v>6864</c:v>
                </c:pt>
                <c:pt idx="11785">
                  <c:v>4783</c:v>
                </c:pt>
                <c:pt idx="11786">
                  <c:v>48331</c:v>
                </c:pt>
                <c:pt idx="11787">
                  <c:v>8069</c:v>
                </c:pt>
                <c:pt idx="11788">
                  <c:v>40805</c:v>
                </c:pt>
                <c:pt idx="11789">
                  <c:v>11334</c:v>
                </c:pt>
                <c:pt idx="11790">
                  <c:v>59290</c:v>
                </c:pt>
                <c:pt idx="11791">
                  <c:v>41314</c:v>
                </c:pt>
                <c:pt idx="11792">
                  <c:v>69283</c:v>
                </c:pt>
                <c:pt idx="11793">
                  <c:v>25995</c:v>
                </c:pt>
                <c:pt idx="11794">
                  <c:v>20707</c:v>
                </c:pt>
                <c:pt idx="11795">
                  <c:v>36864</c:v>
                </c:pt>
                <c:pt idx="11796">
                  <c:v>68420</c:v>
                </c:pt>
                <c:pt idx="11797">
                  <c:v>80795</c:v>
                </c:pt>
                <c:pt idx="11798">
                  <c:v>10063</c:v>
                </c:pt>
                <c:pt idx="11799">
                  <c:v>13144</c:v>
                </c:pt>
                <c:pt idx="11800">
                  <c:v>81339</c:v>
                </c:pt>
                <c:pt idx="11801">
                  <c:v>14893</c:v>
                </c:pt>
                <c:pt idx="11802">
                  <c:v>11423</c:v>
                </c:pt>
                <c:pt idx="11803">
                  <c:v>27011</c:v>
                </c:pt>
                <c:pt idx="11804">
                  <c:v>12625</c:v>
                </c:pt>
                <c:pt idx="11805">
                  <c:v>14909</c:v>
                </c:pt>
                <c:pt idx="11806">
                  <c:v>204977</c:v>
                </c:pt>
                <c:pt idx="11807">
                  <c:v>149</c:v>
                </c:pt>
                <c:pt idx="11808">
                  <c:v>1565</c:v>
                </c:pt>
                <c:pt idx="11809">
                  <c:v>500</c:v>
                </c:pt>
                <c:pt idx="11810">
                  <c:v>13038</c:v>
                </c:pt>
                <c:pt idx="11811">
                  <c:v>2490</c:v>
                </c:pt>
                <c:pt idx="11812">
                  <c:v>3677</c:v>
                </c:pt>
                <c:pt idx="11813">
                  <c:v>10934</c:v>
                </c:pt>
                <c:pt idx="11814">
                  <c:v>2618</c:v>
                </c:pt>
                <c:pt idx="11815">
                  <c:v>457</c:v>
                </c:pt>
                <c:pt idx="11816">
                  <c:v>1005</c:v>
                </c:pt>
                <c:pt idx="11817">
                  <c:v>1507</c:v>
                </c:pt>
                <c:pt idx="11818">
                  <c:v>3875</c:v>
                </c:pt>
                <c:pt idx="11819">
                  <c:v>1677</c:v>
                </c:pt>
                <c:pt idx="11820">
                  <c:v>3417</c:v>
                </c:pt>
                <c:pt idx="11821">
                  <c:v>4220</c:v>
                </c:pt>
                <c:pt idx="11822">
                  <c:v>1168</c:v>
                </c:pt>
                <c:pt idx="11823">
                  <c:v>1078</c:v>
                </c:pt>
                <c:pt idx="11824">
                  <c:v>705</c:v>
                </c:pt>
                <c:pt idx="11825">
                  <c:v>105</c:v>
                </c:pt>
                <c:pt idx="11826">
                  <c:v>273</c:v>
                </c:pt>
                <c:pt idx="11827">
                  <c:v>359</c:v>
                </c:pt>
                <c:pt idx="11828">
                  <c:v>167</c:v>
                </c:pt>
                <c:pt idx="11829">
                  <c:v>2193</c:v>
                </c:pt>
                <c:pt idx="11830">
                  <c:v>15606</c:v>
                </c:pt>
                <c:pt idx="11831">
                  <c:v>23889</c:v>
                </c:pt>
                <c:pt idx="11832">
                  <c:v>17776</c:v>
                </c:pt>
                <c:pt idx="11833">
                  <c:v>1540</c:v>
                </c:pt>
                <c:pt idx="11834">
                  <c:v>43966</c:v>
                </c:pt>
                <c:pt idx="11835">
                  <c:v>8545</c:v>
                </c:pt>
                <c:pt idx="11836">
                  <c:v>2197</c:v>
                </c:pt>
                <c:pt idx="11837">
                  <c:v>8300</c:v>
                </c:pt>
                <c:pt idx="11838">
                  <c:v>1972</c:v>
                </c:pt>
                <c:pt idx="11839">
                  <c:v>3781</c:v>
                </c:pt>
                <c:pt idx="11840">
                  <c:v>7210</c:v>
                </c:pt>
                <c:pt idx="11841">
                  <c:v>3592</c:v>
                </c:pt>
                <c:pt idx="11842">
                  <c:v>11511</c:v>
                </c:pt>
                <c:pt idx="11843">
                  <c:v>7311</c:v>
                </c:pt>
                <c:pt idx="11844">
                  <c:v>25349</c:v>
                </c:pt>
                <c:pt idx="11845">
                  <c:v>3321</c:v>
                </c:pt>
                <c:pt idx="11846">
                  <c:v>328</c:v>
                </c:pt>
                <c:pt idx="11847">
                  <c:v>901</c:v>
                </c:pt>
                <c:pt idx="11848">
                  <c:v>5301</c:v>
                </c:pt>
                <c:pt idx="11849">
                  <c:v>2667</c:v>
                </c:pt>
                <c:pt idx="11850">
                  <c:v>1535</c:v>
                </c:pt>
                <c:pt idx="11851">
                  <c:v>1499</c:v>
                </c:pt>
                <c:pt idx="11852">
                  <c:v>344</c:v>
                </c:pt>
                <c:pt idx="11853">
                  <c:v>313</c:v>
                </c:pt>
                <c:pt idx="11854">
                  <c:v>37</c:v>
                </c:pt>
                <c:pt idx="11855">
                  <c:v>42343</c:v>
                </c:pt>
                <c:pt idx="11856">
                  <c:v>1225</c:v>
                </c:pt>
                <c:pt idx="11857">
                  <c:v>2365</c:v>
                </c:pt>
                <c:pt idx="11858">
                  <c:v>64</c:v>
                </c:pt>
                <c:pt idx="11859">
                  <c:v>2400</c:v>
                </c:pt>
                <c:pt idx="11860">
                  <c:v>339</c:v>
                </c:pt>
                <c:pt idx="11861">
                  <c:v>2626</c:v>
                </c:pt>
                <c:pt idx="11862">
                  <c:v>5089</c:v>
                </c:pt>
                <c:pt idx="11863">
                  <c:v>492</c:v>
                </c:pt>
                <c:pt idx="11864">
                  <c:v>220</c:v>
                </c:pt>
                <c:pt idx="11865">
                  <c:v>1629</c:v>
                </c:pt>
                <c:pt idx="11866">
                  <c:v>3832</c:v>
                </c:pt>
                <c:pt idx="11867">
                  <c:v>162</c:v>
                </c:pt>
                <c:pt idx="11868">
                  <c:v>196</c:v>
                </c:pt>
                <c:pt idx="11869">
                  <c:v>929</c:v>
                </c:pt>
                <c:pt idx="11870">
                  <c:v>707</c:v>
                </c:pt>
                <c:pt idx="11871">
                  <c:v>416</c:v>
                </c:pt>
                <c:pt idx="11872">
                  <c:v>4716</c:v>
                </c:pt>
                <c:pt idx="11873">
                  <c:v>5194</c:v>
                </c:pt>
                <c:pt idx="11874">
                  <c:v>5237</c:v>
                </c:pt>
                <c:pt idx="11875">
                  <c:v>10507</c:v>
                </c:pt>
                <c:pt idx="11876">
                  <c:v>4988</c:v>
                </c:pt>
                <c:pt idx="11877">
                  <c:v>7557</c:v>
                </c:pt>
                <c:pt idx="11878">
                  <c:v>3978</c:v>
                </c:pt>
                <c:pt idx="11879">
                  <c:v>2791</c:v>
                </c:pt>
                <c:pt idx="11880">
                  <c:v>2506</c:v>
                </c:pt>
                <c:pt idx="11881">
                  <c:v>2337</c:v>
                </c:pt>
                <c:pt idx="11882">
                  <c:v>3058</c:v>
                </c:pt>
                <c:pt idx="11883">
                  <c:v>2905</c:v>
                </c:pt>
                <c:pt idx="11884">
                  <c:v>3173</c:v>
                </c:pt>
                <c:pt idx="11885">
                  <c:v>3927</c:v>
                </c:pt>
                <c:pt idx="11886">
                  <c:v>2455</c:v>
                </c:pt>
                <c:pt idx="11887">
                  <c:v>2778</c:v>
                </c:pt>
                <c:pt idx="11888">
                  <c:v>2377</c:v>
                </c:pt>
                <c:pt idx="11889">
                  <c:v>3072</c:v>
                </c:pt>
                <c:pt idx="11890">
                  <c:v>1812</c:v>
                </c:pt>
                <c:pt idx="11891">
                  <c:v>2459</c:v>
                </c:pt>
                <c:pt idx="11892">
                  <c:v>2628</c:v>
                </c:pt>
                <c:pt idx="11893">
                  <c:v>3157</c:v>
                </c:pt>
                <c:pt idx="11894">
                  <c:v>2735</c:v>
                </c:pt>
                <c:pt idx="11895">
                  <c:v>1830</c:v>
                </c:pt>
                <c:pt idx="11896">
                  <c:v>2190</c:v>
                </c:pt>
                <c:pt idx="11897">
                  <c:v>2170</c:v>
                </c:pt>
                <c:pt idx="11898">
                  <c:v>2904</c:v>
                </c:pt>
                <c:pt idx="11899">
                  <c:v>3430</c:v>
                </c:pt>
                <c:pt idx="11900">
                  <c:v>2839</c:v>
                </c:pt>
                <c:pt idx="11901">
                  <c:v>2617</c:v>
                </c:pt>
                <c:pt idx="11902">
                  <c:v>2380</c:v>
                </c:pt>
                <c:pt idx="11903">
                  <c:v>3262</c:v>
                </c:pt>
                <c:pt idx="11904">
                  <c:v>3591</c:v>
                </c:pt>
                <c:pt idx="11905">
                  <c:v>4325</c:v>
                </c:pt>
                <c:pt idx="11906">
                  <c:v>2458</c:v>
                </c:pt>
                <c:pt idx="11907">
                  <c:v>3136</c:v>
                </c:pt>
                <c:pt idx="11908">
                  <c:v>3423</c:v>
                </c:pt>
                <c:pt idx="11909">
                  <c:v>5094</c:v>
                </c:pt>
                <c:pt idx="11910">
                  <c:v>2690</c:v>
                </c:pt>
                <c:pt idx="11911">
                  <c:v>1847</c:v>
                </c:pt>
                <c:pt idx="11912">
                  <c:v>3250</c:v>
                </c:pt>
                <c:pt idx="11913">
                  <c:v>4731</c:v>
                </c:pt>
                <c:pt idx="11914">
                  <c:v>3015</c:v>
                </c:pt>
                <c:pt idx="11915">
                  <c:v>4653</c:v>
                </c:pt>
                <c:pt idx="11916">
                  <c:v>3419</c:v>
                </c:pt>
                <c:pt idx="11917">
                  <c:v>4917</c:v>
                </c:pt>
                <c:pt idx="11918">
                  <c:v>3614</c:v>
                </c:pt>
                <c:pt idx="11919">
                  <c:v>3875</c:v>
                </c:pt>
                <c:pt idx="11920">
                  <c:v>6551</c:v>
                </c:pt>
                <c:pt idx="11921">
                  <c:v>3342</c:v>
                </c:pt>
                <c:pt idx="11922">
                  <c:v>3994</c:v>
                </c:pt>
                <c:pt idx="11923">
                  <c:v>8208</c:v>
                </c:pt>
                <c:pt idx="11924">
                  <c:v>5625</c:v>
                </c:pt>
                <c:pt idx="11925">
                  <c:v>4180</c:v>
                </c:pt>
                <c:pt idx="11926">
                  <c:v>7574</c:v>
                </c:pt>
                <c:pt idx="11927">
                  <c:v>5179</c:v>
                </c:pt>
                <c:pt idx="11928">
                  <c:v>3719</c:v>
                </c:pt>
                <c:pt idx="11929">
                  <c:v>4853</c:v>
                </c:pt>
                <c:pt idx="11930">
                  <c:v>5482</c:v>
                </c:pt>
                <c:pt idx="11931">
                  <c:v>4247</c:v>
                </c:pt>
                <c:pt idx="11932">
                  <c:v>4907</c:v>
                </c:pt>
                <c:pt idx="11933">
                  <c:v>4654</c:v>
                </c:pt>
                <c:pt idx="11934">
                  <c:v>4885</c:v>
                </c:pt>
                <c:pt idx="11935">
                  <c:v>4785</c:v>
                </c:pt>
                <c:pt idx="11936">
                  <c:v>3578</c:v>
                </c:pt>
                <c:pt idx="11937">
                  <c:v>4269</c:v>
                </c:pt>
                <c:pt idx="11938">
                  <c:v>4427</c:v>
                </c:pt>
                <c:pt idx="11939">
                  <c:v>4567</c:v>
                </c:pt>
                <c:pt idx="11940">
                  <c:v>6326</c:v>
                </c:pt>
                <c:pt idx="11941">
                  <c:v>5417</c:v>
                </c:pt>
                <c:pt idx="11942">
                  <c:v>5977</c:v>
                </c:pt>
                <c:pt idx="11943">
                  <c:v>4179</c:v>
                </c:pt>
                <c:pt idx="11944">
                  <c:v>5625</c:v>
                </c:pt>
                <c:pt idx="11945">
                  <c:v>5361</c:v>
                </c:pt>
                <c:pt idx="11946">
                  <c:v>6349</c:v>
                </c:pt>
                <c:pt idx="11947">
                  <c:v>4277</c:v>
                </c:pt>
                <c:pt idx="11948">
                  <c:v>4972</c:v>
                </c:pt>
                <c:pt idx="11949">
                  <c:v>5843</c:v>
                </c:pt>
                <c:pt idx="11950">
                  <c:v>5420</c:v>
                </c:pt>
                <c:pt idx="11951">
                  <c:v>4382</c:v>
                </c:pt>
                <c:pt idx="11952">
                  <c:v>4683</c:v>
                </c:pt>
                <c:pt idx="11953">
                  <c:v>4164</c:v>
                </c:pt>
                <c:pt idx="11954">
                  <c:v>5244</c:v>
                </c:pt>
                <c:pt idx="11955">
                  <c:v>3055</c:v>
                </c:pt>
                <c:pt idx="11956">
                  <c:v>6800</c:v>
                </c:pt>
                <c:pt idx="11957">
                  <c:v>5382</c:v>
                </c:pt>
                <c:pt idx="11958">
                  <c:v>4572</c:v>
                </c:pt>
                <c:pt idx="11959">
                  <c:v>7649</c:v>
                </c:pt>
                <c:pt idx="11960">
                  <c:v>4112</c:v>
                </c:pt>
                <c:pt idx="11961">
                  <c:v>5251</c:v>
                </c:pt>
                <c:pt idx="11962">
                  <c:v>9960</c:v>
                </c:pt>
                <c:pt idx="11963">
                  <c:v>8950</c:v>
                </c:pt>
                <c:pt idx="11964">
                  <c:v>5917</c:v>
                </c:pt>
                <c:pt idx="11965">
                  <c:v>4463</c:v>
                </c:pt>
                <c:pt idx="11966">
                  <c:v>7385</c:v>
                </c:pt>
                <c:pt idx="11967">
                  <c:v>4668</c:v>
                </c:pt>
                <c:pt idx="11968">
                  <c:v>6169</c:v>
                </c:pt>
                <c:pt idx="11969">
                  <c:v>12743</c:v>
                </c:pt>
                <c:pt idx="11970">
                  <c:v>10144</c:v>
                </c:pt>
                <c:pt idx="11971">
                  <c:v>5329</c:v>
                </c:pt>
                <c:pt idx="11972">
                  <c:v>7093</c:v>
                </c:pt>
                <c:pt idx="11973">
                  <c:v>7398</c:v>
                </c:pt>
                <c:pt idx="11974">
                  <c:v>7843</c:v>
                </c:pt>
                <c:pt idx="11975">
                  <c:v>7635</c:v>
                </c:pt>
                <c:pt idx="11976">
                  <c:v>7573</c:v>
                </c:pt>
                <c:pt idx="11977">
                  <c:v>8786</c:v>
                </c:pt>
                <c:pt idx="11978">
                  <c:v>7443</c:v>
                </c:pt>
                <c:pt idx="11979">
                  <c:v>7358</c:v>
                </c:pt>
                <c:pt idx="11980">
                  <c:v>9838</c:v>
                </c:pt>
                <c:pt idx="11981">
                  <c:v>6274</c:v>
                </c:pt>
                <c:pt idx="11982">
                  <c:v>9297</c:v>
                </c:pt>
                <c:pt idx="11983">
                  <c:v>5227</c:v>
                </c:pt>
                <c:pt idx="11984">
                  <c:v>6686</c:v>
                </c:pt>
                <c:pt idx="11985">
                  <c:v>1323</c:v>
                </c:pt>
                <c:pt idx="11986">
                  <c:v>1313</c:v>
                </c:pt>
                <c:pt idx="11987">
                  <c:v>3233</c:v>
                </c:pt>
                <c:pt idx="11988">
                  <c:v>3010</c:v>
                </c:pt>
                <c:pt idx="11989">
                  <c:v>564</c:v>
                </c:pt>
                <c:pt idx="11990">
                  <c:v>1131</c:v>
                </c:pt>
                <c:pt idx="11991">
                  <c:v>100052</c:v>
                </c:pt>
                <c:pt idx="11992">
                  <c:v>5264</c:v>
                </c:pt>
                <c:pt idx="11993">
                  <c:v>10758</c:v>
                </c:pt>
                <c:pt idx="11994">
                  <c:v>1830</c:v>
                </c:pt>
                <c:pt idx="11995">
                  <c:v>5384</c:v>
                </c:pt>
                <c:pt idx="11996">
                  <c:v>9569</c:v>
                </c:pt>
                <c:pt idx="11997">
                  <c:v>23605</c:v>
                </c:pt>
                <c:pt idx="11998">
                  <c:v>6343</c:v>
                </c:pt>
                <c:pt idx="11999">
                  <c:v>34065</c:v>
                </c:pt>
                <c:pt idx="12000">
                  <c:v>34584</c:v>
                </c:pt>
                <c:pt idx="12001">
                  <c:v>149027</c:v>
                </c:pt>
                <c:pt idx="12002">
                  <c:v>7056</c:v>
                </c:pt>
                <c:pt idx="12003">
                  <c:v>63061</c:v>
                </c:pt>
                <c:pt idx="12004">
                  <c:v>541</c:v>
                </c:pt>
                <c:pt idx="12005">
                  <c:v>2023</c:v>
                </c:pt>
                <c:pt idx="12006">
                  <c:v>32398</c:v>
                </c:pt>
                <c:pt idx="12007">
                  <c:v>7389</c:v>
                </c:pt>
                <c:pt idx="12008">
                  <c:v>18264</c:v>
                </c:pt>
                <c:pt idx="12009">
                  <c:v>11707</c:v>
                </c:pt>
                <c:pt idx="12010">
                  <c:v>7975</c:v>
                </c:pt>
                <c:pt idx="12011">
                  <c:v>477932</c:v>
                </c:pt>
                <c:pt idx="12012">
                  <c:v>62711</c:v>
                </c:pt>
                <c:pt idx="12013">
                  <c:v>52463</c:v>
                </c:pt>
                <c:pt idx="12014">
                  <c:v>5419</c:v>
                </c:pt>
                <c:pt idx="12015">
                  <c:v>3976</c:v>
                </c:pt>
                <c:pt idx="12016">
                  <c:v>9534</c:v>
                </c:pt>
                <c:pt idx="12017">
                  <c:v>1290</c:v>
                </c:pt>
                <c:pt idx="12018">
                  <c:v>2989</c:v>
                </c:pt>
                <c:pt idx="12019">
                  <c:v>970</c:v>
                </c:pt>
                <c:pt idx="12020">
                  <c:v>722</c:v>
                </c:pt>
                <c:pt idx="12021">
                  <c:v>912</c:v>
                </c:pt>
                <c:pt idx="12022">
                  <c:v>853</c:v>
                </c:pt>
                <c:pt idx="12023">
                  <c:v>17</c:v>
                </c:pt>
                <c:pt idx="12024">
                  <c:v>78</c:v>
                </c:pt>
                <c:pt idx="12025">
                  <c:v>312</c:v>
                </c:pt>
                <c:pt idx="12026">
                  <c:v>676</c:v>
                </c:pt>
                <c:pt idx="12027">
                  <c:v>157</c:v>
                </c:pt>
                <c:pt idx="12028">
                  <c:v>625</c:v>
                </c:pt>
                <c:pt idx="12029">
                  <c:v>31</c:v>
                </c:pt>
                <c:pt idx="12030">
                  <c:v>649</c:v>
                </c:pt>
                <c:pt idx="12031">
                  <c:v>3623</c:v>
                </c:pt>
                <c:pt idx="12032">
                  <c:v>437</c:v>
                </c:pt>
                <c:pt idx="12033">
                  <c:v>5472</c:v>
                </c:pt>
                <c:pt idx="12034">
                  <c:v>1235</c:v>
                </c:pt>
                <c:pt idx="12035">
                  <c:v>54699</c:v>
                </c:pt>
                <c:pt idx="12036">
                  <c:v>1071</c:v>
                </c:pt>
                <c:pt idx="12037">
                  <c:v>1003</c:v>
                </c:pt>
                <c:pt idx="12038">
                  <c:v>2697</c:v>
                </c:pt>
                <c:pt idx="12039">
                  <c:v>8698</c:v>
                </c:pt>
                <c:pt idx="12040">
                  <c:v>2338</c:v>
                </c:pt>
                <c:pt idx="12041">
                  <c:v>2058</c:v>
                </c:pt>
                <c:pt idx="12042">
                  <c:v>1738</c:v>
                </c:pt>
                <c:pt idx="12043">
                  <c:v>650</c:v>
                </c:pt>
                <c:pt idx="12044">
                  <c:v>4463</c:v>
                </c:pt>
                <c:pt idx="12045">
                  <c:v>1944</c:v>
                </c:pt>
                <c:pt idx="12046">
                  <c:v>8524</c:v>
                </c:pt>
                <c:pt idx="12047">
                  <c:v>1815</c:v>
                </c:pt>
                <c:pt idx="12048">
                  <c:v>4455</c:v>
                </c:pt>
                <c:pt idx="12049">
                  <c:v>2793</c:v>
                </c:pt>
                <c:pt idx="12050">
                  <c:v>7951</c:v>
                </c:pt>
                <c:pt idx="12051">
                  <c:v>57936</c:v>
                </c:pt>
                <c:pt idx="12052">
                  <c:v>18662</c:v>
                </c:pt>
                <c:pt idx="12053">
                  <c:v>34295</c:v>
                </c:pt>
                <c:pt idx="12054">
                  <c:v>6151</c:v>
                </c:pt>
                <c:pt idx="12055">
                  <c:v>9321</c:v>
                </c:pt>
                <c:pt idx="12056">
                  <c:v>5535</c:v>
                </c:pt>
                <c:pt idx="12057">
                  <c:v>675</c:v>
                </c:pt>
                <c:pt idx="12058">
                  <c:v>3976</c:v>
                </c:pt>
                <c:pt idx="12059">
                  <c:v>3173</c:v>
                </c:pt>
                <c:pt idx="12060">
                  <c:v>2877</c:v>
                </c:pt>
                <c:pt idx="12061">
                  <c:v>38966</c:v>
                </c:pt>
                <c:pt idx="12062">
                  <c:v>4262</c:v>
                </c:pt>
                <c:pt idx="12063">
                  <c:v>11797</c:v>
                </c:pt>
                <c:pt idx="12064">
                  <c:v>8687</c:v>
                </c:pt>
                <c:pt idx="12065">
                  <c:v>24401</c:v>
                </c:pt>
                <c:pt idx="12066">
                  <c:v>15644</c:v>
                </c:pt>
                <c:pt idx="12067">
                  <c:v>1216</c:v>
                </c:pt>
                <c:pt idx="12068">
                  <c:v>1580</c:v>
                </c:pt>
                <c:pt idx="12069">
                  <c:v>648</c:v>
                </c:pt>
                <c:pt idx="12070">
                  <c:v>1175</c:v>
                </c:pt>
                <c:pt idx="12071">
                  <c:v>26474</c:v>
                </c:pt>
                <c:pt idx="12072">
                  <c:v>198271</c:v>
                </c:pt>
                <c:pt idx="12073">
                  <c:v>1250535</c:v>
                </c:pt>
                <c:pt idx="12074">
                  <c:v>388</c:v>
                </c:pt>
                <c:pt idx="12075">
                  <c:v>11112</c:v>
                </c:pt>
                <c:pt idx="12076">
                  <c:v>3155</c:v>
                </c:pt>
                <c:pt idx="12077">
                  <c:v>94</c:v>
                </c:pt>
                <c:pt idx="12078">
                  <c:v>202</c:v>
                </c:pt>
                <c:pt idx="12079">
                  <c:v>3079</c:v>
                </c:pt>
                <c:pt idx="12080">
                  <c:v>57</c:v>
                </c:pt>
                <c:pt idx="12081">
                  <c:v>1893</c:v>
                </c:pt>
                <c:pt idx="12082">
                  <c:v>3361</c:v>
                </c:pt>
                <c:pt idx="12083">
                  <c:v>147</c:v>
                </c:pt>
                <c:pt idx="12084">
                  <c:v>2118</c:v>
                </c:pt>
                <c:pt idx="12085">
                  <c:v>820</c:v>
                </c:pt>
                <c:pt idx="12086">
                  <c:v>144</c:v>
                </c:pt>
                <c:pt idx="12087">
                  <c:v>250</c:v>
                </c:pt>
                <c:pt idx="12088">
                  <c:v>1255</c:v>
                </c:pt>
                <c:pt idx="12089">
                  <c:v>3456</c:v>
                </c:pt>
                <c:pt idx="12090">
                  <c:v>1144</c:v>
                </c:pt>
                <c:pt idx="12091">
                  <c:v>572</c:v>
                </c:pt>
                <c:pt idx="12092">
                  <c:v>1258</c:v>
                </c:pt>
                <c:pt idx="12093">
                  <c:v>322</c:v>
                </c:pt>
                <c:pt idx="12094">
                  <c:v>2289</c:v>
                </c:pt>
                <c:pt idx="12095">
                  <c:v>35</c:v>
                </c:pt>
                <c:pt idx="12096">
                  <c:v>32</c:v>
                </c:pt>
                <c:pt idx="12097">
                  <c:v>29</c:v>
                </c:pt>
                <c:pt idx="12098">
                  <c:v>75</c:v>
                </c:pt>
                <c:pt idx="12099">
                  <c:v>24</c:v>
                </c:pt>
                <c:pt idx="12100">
                  <c:v>79</c:v>
                </c:pt>
                <c:pt idx="12101">
                  <c:v>20</c:v>
                </c:pt>
                <c:pt idx="12102">
                  <c:v>781</c:v>
                </c:pt>
                <c:pt idx="12103">
                  <c:v>137</c:v>
                </c:pt>
                <c:pt idx="12104">
                  <c:v>104</c:v>
                </c:pt>
                <c:pt idx="12105">
                  <c:v>58</c:v>
                </c:pt>
                <c:pt idx="12106">
                  <c:v>30</c:v>
                </c:pt>
                <c:pt idx="12107">
                  <c:v>39</c:v>
                </c:pt>
                <c:pt idx="12108">
                  <c:v>26</c:v>
                </c:pt>
                <c:pt idx="12109">
                  <c:v>43</c:v>
                </c:pt>
                <c:pt idx="12110">
                  <c:v>50</c:v>
                </c:pt>
                <c:pt idx="12111">
                  <c:v>32</c:v>
                </c:pt>
                <c:pt idx="12112">
                  <c:v>83867</c:v>
                </c:pt>
                <c:pt idx="12113">
                  <c:v>26901</c:v>
                </c:pt>
                <c:pt idx="12114">
                  <c:v>74227</c:v>
                </c:pt>
                <c:pt idx="12115">
                  <c:v>7812</c:v>
                </c:pt>
                <c:pt idx="12116">
                  <c:v>12881</c:v>
                </c:pt>
                <c:pt idx="12117">
                  <c:v>1122</c:v>
                </c:pt>
                <c:pt idx="12118">
                  <c:v>1092</c:v>
                </c:pt>
                <c:pt idx="12119">
                  <c:v>3646</c:v>
                </c:pt>
                <c:pt idx="12120">
                  <c:v>1002</c:v>
                </c:pt>
                <c:pt idx="12121">
                  <c:v>2275</c:v>
                </c:pt>
                <c:pt idx="12122">
                  <c:v>2102</c:v>
                </c:pt>
                <c:pt idx="12123">
                  <c:v>1297</c:v>
                </c:pt>
                <c:pt idx="12124">
                  <c:v>133</c:v>
                </c:pt>
                <c:pt idx="12125">
                  <c:v>2589</c:v>
                </c:pt>
                <c:pt idx="12126">
                  <c:v>3232</c:v>
                </c:pt>
                <c:pt idx="12127">
                  <c:v>1876</c:v>
                </c:pt>
                <c:pt idx="12128">
                  <c:v>6002</c:v>
                </c:pt>
                <c:pt idx="12129">
                  <c:v>2981</c:v>
                </c:pt>
                <c:pt idx="12130">
                  <c:v>24649</c:v>
                </c:pt>
                <c:pt idx="12131">
                  <c:v>17889</c:v>
                </c:pt>
                <c:pt idx="12132">
                  <c:v>1573</c:v>
                </c:pt>
                <c:pt idx="12133">
                  <c:v>2721</c:v>
                </c:pt>
                <c:pt idx="12134">
                  <c:v>19387</c:v>
                </c:pt>
                <c:pt idx="12135">
                  <c:v>366</c:v>
                </c:pt>
                <c:pt idx="12136">
                  <c:v>2517</c:v>
                </c:pt>
                <c:pt idx="12137">
                  <c:v>3577</c:v>
                </c:pt>
                <c:pt idx="12138">
                  <c:v>11997</c:v>
                </c:pt>
                <c:pt idx="12139">
                  <c:v>7773</c:v>
                </c:pt>
                <c:pt idx="12140">
                  <c:v>822</c:v>
                </c:pt>
                <c:pt idx="12141">
                  <c:v>3862</c:v>
                </c:pt>
                <c:pt idx="12142">
                  <c:v>3693</c:v>
                </c:pt>
                <c:pt idx="12143">
                  <c:v>6468</c:v>
                </c:pt>
                <c:pt idx="12144">
                  <c:v>379</c:v>
                </c:pt>
                <c:pt idx="12145">
                  <c:v>3492</c:v>
                </c:pt>
                <c:pt idx="12146">
                  <c:v>8401</c:v>
                </c:pt>
                <c:pt idx="12147">
                  <c:v>1218</c:v>
                </c:pt>
                <c:pt idx="12148">
                  <c:v>9782</c:v>
                </c:pt>
                <c:pt idx="12149">
                  <c:v>5226</c:v>
                </c:pt>
                <c:pt idx="12150">
                  <c:v>310</c:v>
                </c:pt>
                <c:pt idx="12151">
                  <c:v>418</c:v>
                </c:pt>
                <c:pt idx="12152">
                  <c:v>27879</c:v>
                </c:pt>
                <c:pt idx="12153">
                  <c:v>6767</c:v>
                </c:pt>
                <c:pt idx="12154">
                  <c:v>32782</c:v>
                </c:pt>
                <c:pt idx="12155">
                  <c:v>11429</c:v>
                </c:pt>
                <c:pt idx="12156">
                  <c:v>6054</c:v>
                </c:pt>
                <c:pt idx="12157">
                  <c:v>1263</c:v>
                </c:pt>
                <c:pt idx="12158">
                  <c:v>13775</c:v>
                </c:pt>
                <c:pt idx="12159">
                  <c:v>326491</c:v>
                </c:pt>
                <c:pt idx="12160">
                  <c:v>17964</c:v>
                </c:pt>
                <c:pt idx="12161">
                  <c:v>62218</c:v>
                </c:pt>
                <c:pt idx="12162">
                  <c:v>974</c:v>
                </c:pt>
                <c:pt idx="12163">
                  <c:v>916</c:v>
                </c:pt>
                <c:pt idx="12164">
                  <c:v>14786</c:v>
                </c:pt>
                <c:pt idx="12165">
                  <c:v>1316</c:v>
                </c:pt>
                <c:pt idx="12166">
                  <c:v>343</c:v>
                </c:pt>
                <c:pt idx="12167">
                  <c:v>6271</c:v>
                </c:pt>
                <c:pt idx="12168">
                  <c:v>2109</c:v>
                </c:pt>
                <c:pt idx="12169">
                  <c:v>1003</c:v>
                </c:pt>
                <c:pt idx="12170">
                  <c:v>287</c:v>
                </c:pt>
                <c:pt idx="12171">
                  <c:v>257</c:v>
                </c:pt>
                <c:pt idx="12172">
                  <c:v>19288</c:v>
                </c:pt>
                <c:pt idx="12173">
                  <c:v>1219</c:v>
                </c:pt>
                <c:pt idx="12174">
                  <c:v>18189</c:v>
                </c:pt>
                <c:pt idx="12175">
                  <c:v>2208</c:v>
                </c:pt>
                <c:pt idx="12176">
                  <c:v>3232</c:v>
                </c:pt>
                <c:pt idx="12177">
                  <c:v>643</c:v>
                </c:pt>
                <c:pt idx="12178">
                  <c:v>34</c:v>
                </c:pt>
                <c:pt idx="12179">
                  <c:v>2354</c:v>
                </c:pt>
                <c:pt idx="12180">
                  <c:v>939</c:v>
                </c:pt>
                <c:pt idx="12181">
                  <c:v>1329</c:v>
                </c:pt>
                <c:pt idx="12182">
                  <c:v>2387</c:v>
                </c:pt>
                <c:pt idx="12183">
                  <c:v>2878</c:v>
                </c:pt>
                <c:pt idx="12184">
                  <c:v>150</c:v>
                </c:pt>
                <c:pt idx="12185">
                  <c:v>322</c:v>
                </c:pt>
                <c:pt idx="12186">
                  <c:v>2288</c:v>
                </c:pt>
                <c:pt idx="12187">
                  <c:v>424</c:v>
                </c:pt>
                <c:pt idx="12188">
                  <c:v>463</c:v>
                </c:pt>
                <c:pt idx="12189">
                  <c:v>441</c:v>
                </c:pt>
                <c:pt idx="12190">
                  <c:v>70</c:v>
                </c:pt>
                <c:pt idx="12191">
                  <c:v>207</c:v>
                </c:pt>
                <c:pt idx="12192">
                  <c:v>963</c:v>
                </c:pt>
                <c:pt idx="12193">
                  <c:v>533</c:v>
                </c:pt>
                <c:pt idx="12194">
                  <c:v>206</c:v>
                </c:pt>
                <c:pt idx="12195">
                  <c:v>2399</c:v>
                </c:pt>
                <c:pt idx="12196">
                  <c:v>3463</c:v>
                </c:pt>
                <c:pt idx="12197">
                  <c:v>2670</c:v>
                </c:pt>
                <c:pt idx="12198">
                  <c:v>3218</c:v>
                </c:pt>
                <c:pt idx="12199">
                  <c:v>1259</c:v>
                </c:pt>
                <c:pt idx="12200">
                  <c:v>347</c:v>
                </c:pt>
                <c:pt idx="12201">
                  <c:v>125</c:v>
                </c:pt>
                <c:pt idx="12202">
                  <c:v>1661</c:v>
                </c:pt>
                <c:pt idx="12203">
                  <c:v>824</c:v>
                </c:pt>
                <c:pt idx="12204">
                  <c:v>7382</c:v>
                </c:pt>
                <c:pt idx="12205">
                  <c:v>31603</c:v>
                </c:pt>
                <c:pt idx="12206">
                  <c:v>2056</c:v>
                </c:pt>
                <c:pt idx="12207">
                  <c:v>3999</c:v>
                </c:pt>
                <c:pt idx="12208">
                  <c:v>21702</c:v>
                </c:pt>
                <c:pt idx="12209">
                  <c:v>9605</c:v>
                </c:pt>
                <c:pt idx="12210">
                  <c:v>72068</c:v>
                </c:pt>
                <c:pt idx="12211">
                  <c:v>0</c:v>
                </c:pt>
                <c:pt idx="12212">
                  <c:v>925</c:v>
                </c:pt>
                <c:pt idx="12213">
                  <c:v>1530</c:v>
                </c:pt>
                <c:pt idx="12214">
                  <c:v>12525</c:v>
                </c:pt>
                <c:pt idx="12215">
                  <c:v>14651</c:v>
                </c:pt>
                <c:pt idx="12216">
                  <c:v>10795</c:v>
                </c:pt>
                <c:pt idx="12217">
                  <c:v>7253</c:v>
                </c:pt>
                <c:pt idx="12218">
                  <c:v>518</c:v>
                </c:pt>
                <c:pt idx="12219">
                  <c:v>1683</c:v>
                </c:pt>
                <c:pt idx="12220">
                  <c:v>60557</c:v>
                </c:pt>
                <c:pt idx="12221">
                  <c:v>15413</c:v>
                </c:pt>
                <c:pt idx="12222">
                  <c:v>8417</c:v>
                </c:pt>
                <c:pt idx="12223">
                  <c:v>8303</c:v>
                </c:pt>
                <c:pt idx="12224">
                  <c:v>68208</c:v>
                </c:pt>
                <c:pt idx="12225">
                  <c:v>0</c:v>
                </c:pt>
                <c:pt idx="12226">
                  <c:v>5002</c:v>
                </c:pt>
                <c:pt idx="12227">
                  <c:v>3319</c:v>
                </c:pt>
                <c:pt idx="12228">
                  <c:v>2798</c:v>
                </c:pt>
                <c:pt idx="12229">
                  <c:v>3981</c:v>
                </c:pt>
                <c:pt idx="12230">
                  <c:v>433753</c:v>
                </c:pt>
                <c:pt idx="12231">
                  <c:v>629</c:v>
                </c:pt>
                <c:pt idx="12232">
                  <c:v>448</c:v>
                </c:pt>
                <c:pt idx="12233">
                  <c:v>77</c:v>
                </c:pt>
                <c:pt idx="12234">
                  <c:v>1804</c:v>
                </c:pt>
                <c:pt idx="12235">
                  <c:v>7583</c:v>
                </c:pt>
                <c:pt idx="12236">
                  <c:v>11888</c:v>
                </c:pt>
                <c:pt idx="12237">
                  <c:v>982</c:v>
                </c:pt>
                <c:pt idx="12238">
                  <c:v>1662</c:v>
                </c:pt>
                <c:pt idx="12239">
                  <c:v>0</c:v>
                </c:pt>
                <c:pt idx="12240">
                  <c:v>322696</c:v>
                </c:pt>
                <c:pt idx="12241">
                  <c:v>6716</c:v>
                </c:pt>
                <c:pt idx="12242">
                  <c:v>9915</c:v>
                </c:pt>
                <c:pt idx="12243">
                  <c:v>27299</c:v>
                </c:pt>
                <c:pt idx="12244">
                  <c:v>13467</c:v>
                </c:pt>
                <c:pt idx="12245">
                  <c:v>16109</c:v>
                </c:pt>
                <c:pt idx="12246">
                  <c:v>423</c:v>
                </c:pt>
                <c:pt idx="12247">
                  <c:v>639</c:v>
                </c:pt>
                <c:pt idx="12248">
                  <c:v>2914</c:v>
                </c:pt>
                <c:pt idx="12249">
                  <c:v>8312</c:v>
                </c:pt>
                <c:pt idx="12250">
                  <c:v>6549</c:v>
                </c:pt>
                <c:pt idx="12251">
                  <c:v>700</c:v>
                </c:pt>
                <c:pt idx="12252">
                  <c:v>783</c:v>
                </c:pt>
                <c:pt idx="12253">
                  <c:v>929</c:v>
                </c:pt>
                <c:pt idx="12254">
                  <c:v>15</c:v>
                </c:pt>
                <c:pt idx="12255">
                  <c:v>2449</c:v>
                </c:pt>
                <c:pt idx="12256">
                  <c:v>2461</c:v>
                </c:pt>
                <c:pt idx="12257">
                  <c:v>7957</c:v>
                </c:pt>
                <c:pt idx="12258">
                  <c:v>163</c:v>
                </c:pt>
                <c:pt idx="12259">
                  <c:v>1765</c:v>
                </c:pt>
                <c:pt idx="12260">
                  <c:v>619</c:v>
                </c:pt>
                <c:pt idx="12261">
                  <c:v>1491</c:v>
                </c:pt>
                <c:pt idx="12262">
                  <c:v>612</c:v>
                </c:pt>
                <c:pt idx="12263">
                  <c:v>575</c:v>
                </c:pt>
                <c:pt idx="12264">
                  <c:v>6010</c:v>
                </c:pt>
                <c:pt idx="12265">
                  <c:v>488655</c:v>
                </c:pt>
                <c:pt idx="12266">
                  <c:v>3357</c:v>
                </c:pt>
                <c:pt idx="12267">
                  <c:v>186307</c:v>
                </c:pt>
                <c:pt idx="12268">
                  <c:v>1513</c:v>
                </c:pt>
                <c:pt idx="12269">
                  <c:v>64666</c:v>
                </c:pt>
                <c:pt idx="12270">
                  <c:v>52965</c:v>
                </c:pt>
                <c:pt idx="12271">
                  <c:v>91111</c:v>
                </c:pt>
                <c:pt idx="12272">
                  <c:v>345</c:v>
                </c:pt>
                <c:pt idx="12273">
                  <c:v>864</c:v>
                </c:pt>
                <c:pt idx="12274">
                  <c:v>6333</c:v>
                </c:pt>
                <c:pt idx="12275">
                  <c:v>4910</c:v>
                </c:pt>
                <c:pt idx="12276">
                  <c:v>4926</c:v>
                </c:pt>
                <c:pt idx="12277">
                  <c:v>2736</c:v>
                </c:pt>
                <c:pt idx="12278">
                  <c:v>3060</c:v>
                </c:pt>
                <c:pt idx="12279">
                  <c:v>2256</c:v>
                </c:pt>
                <c:pt idx="12280">
                  <c:v>4923</c:v>
                </c:pt>
                <c:pt idx="12281">
                  <c:v>6125</c:v>
                </c:pt>
                <c:pt idx="12282">
                  <c:v>28517</c:v>
                </c:pt>
                <c:pt idx="12283">
                  <c:v>78</c:v>
                </c:pt>
                <c:pt idx="12284">
                  <c:v>3210</c:v>
                </c:pt>
                <c:pt idx="12285">
                  <c:v>4614</c:v>
                </c:pt>
                <c:pt idx="12286">
                  <c:v>192</c:v>
                </c:pt>
                <c:pt idx="12287">
                  <c:v>192</c:v>
                </c:pt>
                <c:pt idx="12288">
                  <c:v>136</c:v>
                </c:pt>
                <c:pt idx="12289">
                  <c:v>164</c:v>
                </c:pt>
                <c:pt idx="12290">
                  <c:v>171</c:v>
                </c:pt>
                <c:pt idx="12291">
                  <c:v>141</c:v>
                </c:pt>
                <c:pt idx="12292">
                  <c:v>335</c:v>
                </c:pt>
                <c:pt idx="12293">
                  <c:v>256</c:v>
                </c:pt>
                <c:pt idx="12294">
                  <c:v>247</c:v>
                </c:pt>
                <c:pt idx="12295">
                  <c:v>243</c:v>
                </c:pt>
                <c:pt idx="12296">
                  <c:v>144</c:v>
                </c:pt>
                <c:pt idx="12297">
                  <c:v>376</c:v>
                </c:pt>
                <c:pt idx="12298">
                  <c:v>459</c:v>
                </c:pt>
                <c:pt idx="12299">
                  <c:v>374</c:v>
                </c:pt>
                <c:pt idx="12300">
                  <c:v>262</c:v>
                </c:pt>
                <c:pt idx="12301">
                  <c:v>4310</c:v>
                </c:pt>
                <c:pt idx="12302">
                  <c:v>2361</c:v>
                </c:pt>
                <c:pt idx="12303">
                  <c:v>1554</c:v>
                </c:pt>
                <c:pt idx="12304">
                  <c:v>3125</c:v>
                </c:pt>
                <c:pt idx="12305">
                  <c:v>893</c:v>
                </c:pt>
                <c:pt idx="12306">
                  <c:v>1581</c:v>
                </c:pt>
                <c:pt idx="12307">
                  <c:v>386</c:v>
                </c:pt>
                <c:pt idx="12308">
                  <c:v>579</c:v>
                </c:pt>
                <c:pt idx="12309">
                  <c:v>1539</c:v>
                </c:pt>
                <c:pt idx="12310">
                  <c:v>1744</c:v>
                </c:pt>
                <c:pt idx="12311">
                  <c:v>2385</c:v>
                </c:pt>
                <c:pt idx="12312">
                  <c:v>5415</c:v>
                </c:pt>
                <c:pt idx="12313">
                  <c:v>4162</c:v>
                </c:pt>
                <c:pt idx="12314">
                  <c:v>2208</c:v>
                </c:pt>
                <c:pt idx="12315">
                  <c:v>564</c:v>
                </c:pt>
                <c:pt idx="12316">
                  <c:v>1355</c:v>
                </c:pt>
                <c:pt idx="12317">
                  <c:v>3113</c:v>
                </c:pt>
                <c:pt idx="12318">
                  <c:v>2557</c:v>
                </c:pt>
                <c:pt idx="12319">
                  <c:v>1487</c:v>
                </c:pt>
                <c:pt idx="12320">
                  <c:v>1265</c:v>
                </c:pt>
                <c:pt idx="12321">
                  <c:v>2347</c:v>
                </c:pt>
                <c:pt idx="12322">
                  <c:v>1450</c:v>
                </c:pt>
                <c:pt idx="12323">
                  <c:v>1067</c:v>
                </c:pt>
                <c:pt idx="12324">
                  <c:v>1641</c:v>
                </c:pt>
                <c:pt idx="12325">
                  <c:v>1167</c:v>
                </c:pt>
                <c:pt idx="12326">
                  <c:v>1277</c:v>
                </c:pt>
                <c:pt idx="12327">
                  <c:v>1330</c:v>
                </c:pt>
                <c:pt idx="12328">
                  <c:v>909</c:v>
                </c:pt>
                <c:pt idx="12329">
                  <c:v>4183</c:v>
                </c:pt>
                <c:pt idx="12330">
                  <c:v>951</c:v>
                </c:pt>
                <c:pt idx="12331">
                  <c:v>1879</c:v>
                </c:pt>
                <c:pt idx="12332">
                  <c:v>6423</c:v>
                </c:pt>
                <c:pt idx="12333">
                  <c:v>9434</c:v>
                </c:pt>
                <c:pt idx="12334">
                  <c:v>31250</c:v>
                </c:pt>
                <c:pt idx="12335">
                  <c:v>41742</c:v>
                </c:pt>
                <c:pt idx="12336">
                  <c:v>994</c:v>
                </c:pt>
                <c:pt idx="12337">
                  <c:v>563</c:v>
                </c:pt>
                <c:pt idx="12338">
                  <c:v>16311</c:v>
                </c:pt>
                <c:pt idx="12339">
                  <c:v>15198</c:v>
                </c:pt>
                <c:pt idx="12340">
                  <c:v>20098</c:v>
                </c:pt>
                <c:pt idx="12341">
                  <c:v>4207</c:v>
                </c:pt>
                <c:pt idx="12342">
                  <c:v>337</c:v>
                </c:pt>
                <c:pt idx="12343">
                  <c:v>32380</c:v>
                </c:pt>
                <c:pt idx="12344">
                  <c:v>248</c:v>
                </c:pt>
                <c:pt idx="12345">
                  <c:v>436</c:v>
                </c:pt>
                <c:pt idx="12346">
                  <c:v>32500</c:v>
                </c:pt>
                <c:pt idx="12347">
                  <c:v>112594</c:v>
                </c:pt>
                <c:pt idx="12348">
                  <c:v>85601</c:v>
                </c:pt>
                <c:pt idx="12349">
                  <c:v>9167</c:v>
                </c:pt>
                <c:pt idx="12350">
                  <c:v>28135</c:v>
                </c:pt>
                <c:pt idx="12351">
                  <c:v>42162</c:v>
                </c:pt>
                <c:pt idx="12352">
                  <c:v>14978</c:v>
                </c:pt>
                <c:pt idx="12353">
                  <c:v>9239</c:v>
                </c:pt>
                <c:pt idx="12354">
                  <c:v>5824</c:v>
                </c:pt>
                <c:pt idx="12355">
                  <c:v>10929</c:v>
                </c:pt>
                <c:pt idx="12356">
                  <c:v>290</c:v>
                </c:pt>
                <c:pt idx="12357">
                  <c:v>14387</c:v>
                </c:pt>
                <c:pt idx="12358">
                  <c:v>3238</c:v>
                </c:pt>
                <c:pt idx="12359">
                  <c:v>8993</c:v>
                </c:pt>
                <c:pt idx="12360">
                  <c:v>7913</c:v>
                </c:pt>
                <c:pt idx="12361">
                  <c:v>1821</c:v>
                </c:pt>
                <c:pt idx="12362">
                  <c:v>25573</c:v>
                </c:pt>
                <c:pt idx="12363">
                  <c:v>503</c:v>
                </c:pt>
                <c:pt idx="12364">
                  <c:v>306</c:v>
                </c:pt>
                <c:pt idx="12365">
                  <c:v>3551</c:v>
                </c:pt>
                <c:pt idx="12366">
                  <c:v>1489</c:v>
                </c:pt>
                <c:pt idx="12367">
                  <c:v>179199</c:v>
                </c:pt>
                <c:pt idx="12368">
                  <c:v>11111</c:v>
                </c:pt>
                <c:pt idx="12369">
                  <c:v>69</c:v>
                </c:pt>
                <c:pt idx="12370">
                  <c:v>2170</c:v>
                </c:pt>
                <c:pt idx="12371">
                  <c:v>143917</c:v>
                </c:pt>
                <c:pt idx="12372">
                  <c:v>39852</c:v>
                </c:pt>
                <c:pt idx="12373">
                  <c:v>1103</c:v>
                </c:pt>
                <c:pt idx="12374">
                  <c:v>14840</c:v>
                </c:pt>
                <c:pt idx="12375">
                  <c:v>3144</c:v>
                </c:pt>
                <c:pt idx="12376">
                  <c:v>25478</c:v>
                </c:pt>
                <c:pt idx="12377">
                  <c:v>10129</c:v>
                </c:pt>
                <c:pt idx="12378">
                  <c:v>17150</c:v>
                </c:pt>
                <c:pt idx="12379">
                  <c:v>157215</c:v>
                </c:pt>
                <c:pt idx="12380">
                  <c:v>4648</c:v>
                </c:pt>
                <c:pt idx="12381">
                  <c:v>6686</c:v>
                </c:pt>
                <c:pt idx="12382">
                  <c:v>13655</c:v>
                </c:pt>
                <c:pt idx="12383">
                  <c:v>10370</c:v>
                </c:pt>
                <c:pt idx="12384">
                  <c:v>41208</c:v>
                </c:pt>
                <c:pt idx="12385">
                  <c:v>38316</c:v>
                </c:pt>
                <c:pt idx="12386">
                  <c:v>19192</c:v>
                </c:pt>
                <c:pt idx="12387">
                  <c:v>4245</c:v>
                </c:pt>
                <c:pt idx="12388">
                  <c:v>15589</c:v>
                </c:pt>
                <c:pt idx="12389">
                  <c:v>13973</c:v>
                </c:pt>
                <c:pt idx="12390">
                  <c:v>5123</c:v>
                </c:pt>
                <c:pt idx="12391">
                  <c:v>8981</c:v>
                </c:pt>
                <c:pt idx="12392">
                  <c:v>11560</c:v>
                </c:pt>
                <c:pt idx="12393">
                  <c:v>5286</c:v>
                </c:pt>
                <c:pt idx="12394">
                  <c:v>32984</c:v>
                </c:pt>
                <c:pt idx="12395">
                  <c:v>12004</c:v>
                </c:pt>
                <c:pt idx="12396">
                  <c:v>13443</c:v>
                </c:pt>
                <c:pt idx="12397">
                  <c:v>86142</c:v>
                </c:pt>
                <c:pt idx="12398">
                  <c:v>20279</c:v>
                </c:pt>
                <c:pt idx="12399">
                  <c:v>9171</c:v>
                </c:pt>
                <c:pt idx="12400">
                  <c:v>33317</c:v>
                </c:pt>
                <c:pt idx="12401">
                  <c:v>74890</c:v>
                </c:pt>
                <c:pt idx="12402">
                  <c:v>98093</c:v>
                </c:pt>
                <c:pt idx="12403">
                  <c:v>8090</c:v>
                </c:pt>
                <c:pt idx="12404">
                  <c:v>3135</c:v>
                </c:pt>
                <c:pt idx="12405">
                  <c:v>11053</c:v>
                </c:pt>
                <c:pt idx="12406">
                  <c:v>5752</c:v>
                </c:pt>
                <c:pt idx="12407">
                  <c:v>20212</c:v>
                </c:pt>
                <c:pt idx="12408">
                  <c:v>40006</c:v>
                </c:pt>
                <c:pt idx="12409">
                  <c:v>7189</c:v>
                </c:pt>
                <c:pt idx="12410">
                  <c:v>20544</c:v>
                </c:pt>
                <c:pt idx="12411">
                  <c:v>2974</c:v>
                </c:pt>
                <c:pt idx="12412">
                  <c:v>21111</c:v>
                </c:pt>
                <c:pt idx="12413">
                  <c:v>36377</c:v>
                </c:pt>
                <c:pt idx="12414">
                  <c:v>19975</c:v>
                </c:pt>
                <c:pt idx="12415">
                  <c:v>6254</c:v>
                </c:pt>
                <c:pt idx="12416">
                  <c:v>11061</c:v>
                </c:pt>
                <c:pt idx="12417">
                  <c:v>65193</c:v>
                </c:pt>
                <c:pt idx="12418">
                  <c:v>6797</c:v>
                </c:pt>
                <c:pt idx="12419">
                  <c:v>120</c:v>
                </c:pt>
                <c:pt idx="12420">
                  <c:v>2421</c:v>
                </c:pt>
                <c:pt idx="12421">
                  <c:v>20896</c:v>
                </c:pt>
                <c:pt idx="12422">
                  <c:v>4218</c:v>
                </c:pt>
                <c:pt idx="12423">
                  <c:v>1089</c:v>
                </c:pt>
                <c:pt idx="12424">
                  <c:v>6514</c:v>
                </c:pt>
                <c:pt idx="12425">
                  <c:v>939</c:v>
                </c:pt>
                <c:pt idx="12426">
                  <c:v>237</c:v>
                </c:pt>
                <c:pt idx="12427">
                  <c:v>3265</c:v>
                </c:pt>
                <c:pt idx="12428">
                  <c:v>1136</c:v>
                </c:pt>
                <c:pt idx="12429">
                  <c:v>14335</c:v>
                </c:pt>
                <c:pt idx="12430">
                  <c:v>9854</c:v>
                </c:pt>
                <c:pt idx="12431">
                  <c:v>289</c:v>
                </c:pt>
                <c:pt idx="12432">
                  <c:v>155</c:v>
                </c:pt>
                <c:pt idx="12433">
                  <c:v>4593</c:v>
                </c:pt>
                <c:pt idx="12434">
                  <c:v>13817</c:v>
                </c:pt>
                <c:pt idx="12435">
                  <c:v>2394</c:v>
                </c:pt>
                <c:pt idx="12436">
                  <c:v>888</c:v>
                </c:pt>
                <c:pt idx="12437">
                  <c:v>964</c:v>
                </c:pt>
                <c:pt idx="12438">
                  <c:v>6572</c:v>
                </c:pt>
                <c:pt idx="12439">
                  <c:v>30250</c:v>
                </c:pt>
                <c:pt idx="12440">
                  <c:v>1062</c:v>
                </c:pt>
                <c:pt idx="12441">
                  <c:v>2718</c:v>
                </c:pt>
                <c:pt idx="12442">
                  <c:v>87925</c:v>
                </c:pt>
                <c:pt idx="12443">
                  <c:v>3929</c:v>
                </c:pt>
                <c:pt idx="12444">
                  <c:v>793330</c:v>
                </c:pt>
                <c:pt idx="12445">
                  <c:v>6558</c:v>
                </c:pt>
                <c:pt idx="12446">
                  <c:v>3650</c:v>
                </c:pt>
                <c:pt idx="12447">
                  <c:v>24322</c:v>
                </c:pt>
                <c:pt idx="12448">
                  <c:v>44672</c:v>
                </c:pt>
                <c:pt idx="12449">
                  <c:v>0</c:v>
                </c:pt>
                <c:pt idx="12450">
                  <c:v>1266</c:v>
                </c:pt>
                <c:pt idx="12451">
                  <c:v>4088</c:v>
                </c:pt>
                <c:pt idx="12452">
                  <c:v>11891</c:v>
                </c:pt>
                <c:pt idx="12453">
                  <c:v>2369</c:v>
                </c:pt>
                <c:pt idx="12454">
                  <c:v>5947</c:v>
                </c:pt>
                <c:pt idx="12455">
                  <c:v>5257</c:v>
                </c:pt>
                <c:pt idx="12456">
                  <c:v>15508</c:v>
                </c:pt>
                <c:pt idx="12457">
                  <c:v>27339</c:v>
                </c:pt>
                <c:pt idx="12458">
                  <c:v>362</c:v>
                </c:pt>
                <c:pt idx="12459">
                  <c:v>8717</c:v>
                </c:pt>
                <c:pt idx="12460">
                  <c:v>12104</c:v>
                </c:pt>
                <c:pt idx="12461">
                  <c:v>871</c:v>
                </c:pt>
                <c:pt idx="12462">
                  <c:v>671</c:v>
                </c:pt>
                <c:pt idx="12463">
                  <c:v>3671</c:v>
                </c:pt>
                <c:pt idx="12464">
                  <c:v>24111</c:v>
                </c:pt>
                <c:pt idx="12465">
                  <c:v>1632</c:v>
                </c:pt>
                <c:pt idx="12466">
                  <c:v>58269</c:v>
                </c:pt>
                <c:pt idx="12467">
                  <c:v>18410</c:v>
                </c:pt>
                <c:pt idx="12468">
                  <c:v>40434</c:v>
                </c:pt>
                <c:pt idx="12469">
                  <c:v>3116</c:v>
                </c:pt>
                <c:pt idx="12470">
                  <c:v>662</c:v>
                </c:pt>
                <c:pt idx="12471">
                  <c:v>34181</c:v>
                </c:pt>
                <c:pt idx="12472">
                  <c:v>71910</c:v>
                </c:pt>
                <c:pt idx="12473">
                  <c:v>521</c:v>
                </c:pt>
                <c:pt idx="12474">
                  <c:v>187</c:v>
                </c:pt>
                <c:pt idx="12475">
                  <c:v>23659</c:v>
                </c:pt>
                <c:pt idx="12476">
                  <c:v>6347</c:v>
                </c:pt>
                <c:pt idx="12477">
                  <c:v>5593</c:v>
                </c:pt>
                <c:pt idx="12478">
                  <c:v>62593</c:v>
                </c:pt>
                <c:pt idx="12479">
                  <c:v>450655</c:v>
                </c:pt>
                <c:pt idx="12480">
                  <c:v>71145</c:v>
                </c:pt>
                <c:pt idx="12481">
                  <c:v>33195</c:v>
                </c:pt>
                <c:pt idx="12482">
                  <c:v>126124</c:v>
                </c:pt>
                <c:pt idx="12483">
                  <c:v>34250</c:v>
                </c:pt>
                <c:pt idx="12484">
                  <c:v>6515</c:v>
                </c:pt>
                <c:pt idx="12485">
                  <c:v>332</c:v>
                </c:pt>
                <c:pt idx="12486">
                  <c:v>1454</c:v>
                </c:pt>
                <c:pt idx="12487">
                  <c:v>0</c:v>
                </c:pt>
                <c:pt idx="12488">
                  <c:v>3884</c:v>
                </c:pt>
                <c:pt idx="12489">
                  <c:v>7197</c:v>
                </c:pt>
                <c:pt idx="12490">
                  <c:v>38182</c:v>
                </c:pt>
                <c:pt idx="12491">
                  <c:v>1473</c:v>
                </c:pt>
                <c:pt idx="12492">
                  <c:v>15071</c:v>
                </c:pt>
                <c:pt idx="12493">
                  <c:v>1728</c:v>
                </c:pt>
                <c:pt idx="12494">
                  <c:v>666</c:v>
                </c:pt>
                <c:pt idx="12495">
                  <c:v>11808</c:v>
                </c:pt>
                <c:pt idx="12496">
                  <c:v>16842</c:v>
                </c:pt>
                <c:pt idx="12497">
                  <c:v>1702</c:v>
                </c:pt>
                <c:pt idx="12498">
                  <c:v>6142</c:v>
                </c:pt>
                <c:pt idx="12499">
                  <c:v>1677</c:v>
                </c:pt>
                <c:pt idx="12500">
                  <c:v>1009</c:v>
                </c:pt>
                <c:pt idx="12501">
                  <c:v>4402</c:v>
                </c:pt>
                <c:pt idx="12502">
                  <c:v>4448</c:v>
                </c:pt>
                <c:pt idx="12503">
                  <c:v>9248</c:v>
                </c:pt>
                <c:pt idx="12504">
                  <c:v>37837</c:v>
                </c:pt>
                <c:pt idx="12505">
                  <c:v>26305</c:v>
                </c:pt>
                <c:pt idx="12506">
                  <c:v>4962</c:v>
                </c:pt>
                <c:pt idx="12507">
                  <c:v>25102</c:v>
                </c:pt>
                <c:pt idx="12508">
                  <c:v>29021</c:v>
                </c:pt>
                <c:pt idx="12509">
                  <c:v>103942</c:v>
                </c:pt>
                <c:pt idx="12510">
                  <c:v>30062</c:v>
                </c:pt>
                <c:pt idx="12511">
                  <c:v>12706</c:v>
                </c:pt>
                <c:pt idx="12512">
                  <c:v>6453</c:v>
                </c:pt>
                <c:pt idx="12513">
                  <c:v>237090</c:v>
                </c:pt>
                <c:pt idx="12514">
                  <c:v>7952</c:v>
                </c:pt>
                <c:pt idx="12515">
                  <c:v>8118</c:v>
                </c:pt>
                <c:pt idx="12516">
                  <c:v>38794</c:v>
                </c:pt>
                <c:pt idx="12517">
                  <c:v>8838</c:v>
                </c:pt>
                <c:pt idx="12518">
                  <c:v>1825</c:v>
                </c:pt>
                <c:pt idx="12519">
                  <c:v>100367</c:v>
                </c:pt>
                <c:pt idx="12520">
                  <c:v>58799</c:v>
                </c:pt>
                <c:pt idx="12521">
                  <c:v>8177</c:v>
                </c:pt>
                <c:pt idx="12522">
                  <c:v>33328</c:v>
                </c:pt>
                <c:pt idx="12523">
                  <c:v>2088</c:v>
                </c:pt>
                <c:pt idx="12524">
                  <c:v>52291</c:v>
                </c:pt>
                <c:pt idx="12525">
                  <c:v>386429</c:v>
                </c:pt>
                <c:pt idx="12526">
                  <c:v>31</c:v>
                </c:pt>
                <c:pt idx="12527">
                  <c:v>15</c:v>
                </c:pt>
                <c:pt idx="12528">
                  <c:v>25</c:v>
                </c:pt>
                <c:pt idx="12529">
                  <c:v>38</c:v>
                </c:pt>
                <c:pt idx="12530">
                  <c:v>37</c:v>
                </c:pt>
                <c:pt idx="12531">
                  <c:v>33495</c:v>
                </c:pt>
                <c:pt idx="12532">
                  <c:v>21626</c:v>
                </c:pt>
                <c:pt idx="12533">
                  <c:v>172</c:v>
                </c:pt>
                <c:pt idx="12534">
                  <c:v>440</c:v>
                </c:pt>
                <c:pt idx="12535">
                  <c:v>445</c:v>
                </c:pt>
                <c:pt idx="12536">
                  <c:v>466</c:v>
                </c:pt>
                <c:pt idx="12537">
                  <c:v>672</c:v>
                </c:pt>
                <c:pt idx="12538">
                  <c:v>758</c:v>
                </c:pt>
                <c:pt idx="12539">
                  <c:v>1048</c:v>
                </c:pt>
                <c:pt idx="12540">
                  <c:v>446</c:v>
                </c:pt>
                <c:pt idx="12541">
                  <c:v>971</c:v>
                </c:pt>
                <c:pt idx="12542">
                  <c:v>308</c:v>
                </c:pt>
                <c:pt idx="12543">
                  <c:v>985</c:v>
                </c:pt>
                <c:pt idx="12544">
                  <c:v>1070</c:v>
                </c:pt>
                <c:pt idx="12545">
                  <c:v>1040</c:v>
                </c:pt>
                <c:pt idx="12546">
                  <c:v>1046</c:v>
                </c:pt>
                <c:pt idx="12547">
                  <c:v>998</c:v>
                </c:pt>
                <c:pt idx="12548">
                  <c:v>766</c:v>
                </c:pt>
                <c:pt idx="12549">
                  <c:v>341</c:v>
                </c:pt>
                <c:pt idx="12550">
                  <c:v>445</c:v>
                </c:pt>
                <c:pt idx="12551">
                  <c:v>540</c:v>
                </c:pt>
                <c:pt idx="12552">
                  <c:v>385</c:v>
                </c:pt>
                <c:pt idx="12553">
                  <c:v>624</c:v>
                </c:pt>
                <c:pt idx="12554">
                  <c:v>929</c:v>
                </c:pt>
                <c:pt idx="12555">
                  <c:v>662</c:v>
                </c:pt>
                <c:pt idx="12556">
                  <c:v>283</c:v>
                </c:pt>
                <c:pt idx="12557">
                  <c:v>414</c:v>
                </c:pt>
                <c:pt idx="12558">
                  <c:v>16074</c:v>
                </c:pt>
                <c:pt idx="12559">
                  <c:v>6707</c:v>
                </c:pt>
                <c:pt idx="12560">
                  <c:v>4039</c:v>
                </c:pt>
                <c:pt idx="12561">
                  <c:v>15255</c:v>
                </c:pt>
                <c:pt idx="12562">
                  <c:v>32218</c:v>
                </c:pt>
                <c:pt idx="12563">
                  <c:v>2621</c:v>
                </c:pt>
                <c:pt idx="12564">
                  <c:v>1602</c:v>
                </c:pt>
                <c:pt idx="12565">
                  <c:v>11833</c:v>
                </c:pt>
                <c:pt idx="12566">
                  <c:v>2328</c:v>
                </c:pt>
                <c:pt idx="12567">
                  <c:v>3489</c:v>
                </c:pt>
                <c:pt idx="12568">
                  <c:v>68148</c:v>
                </c:pt>
                <c:pt idx="12569">
                  <c:v>1607</c:v>
                </c:pt>
                <c:pt idx="12570">
                  <c:v>1273</c:v>
                </c:pt>
                <c:pt idx="12571">
                  <c:v>12716</c:v>
                </c:pt>
                <c:pt idx="12572">
                  <c:v>91485</c:v>
                </c:pt>
                <c:pt idx="12573">
                  <c:v>364</c:v>
                </c:pt>
                <c:pt idx="12574">
                  <c:v>2402</c:v>
                </c:pt>
                <c:pt idx="12575">
                  <c:v>18547</c:v>
                </c:pt>
                <c:pt idx="12576">
                  <c:v>5325</c:v>
                </c:pt>
                <c:pt idx="12577">
                  <c:v>9604</c:v>
                </c:pt>
                <c:pt idx="12578">
                  <c:v>7579</c:v>
                </c:pt>
                <c:pt idx="12579">
                  <c:v>2213</c:v>
                </c:pt>
                <c:pt idx="12580">
                  <c:v>1118</c:v>
                </c:pt>
                <c:pt idx="12581">
                  <c:v>196</c:v>
                </c:pt>
                <c:pt idx="12582">
                  <c:v>151</c:v>
                </c:pt>
                <c:pt idx="12583">
                  <c:v>124</c:v>
                </c:pt>
                <c:pt idx="12584">
                  <c:v>518</c:v>
                </c:pt>
                <c:pt idx="12585">
                  <c:v>235</c:v>
                </c:pt>
                <c:pt idx="12586">
                  <c:v>257</c:v>
                </c:pt>
                <c:pt idx="12587">
                  <c:v>12078</c:v>
                </c:pt>
                <c:pt idx="12588">
                  <c:v>11828</c:v>
                </c:pt>
                <c:pt idx="12589">
                  <c:v>14708</c:v>
                </c:pt>
                <c:pt idx="12590">
                  <c:v>43539</c:v>
                </c:pt>
                <c:pt idx="12591">
                  <c:v>924</c:v>
                </c:pt>
                <c:pt idx="12592">
                  <c:v>2016</c:v>
                </c:pt>
                <c:pt idx="12593">
                  <c:v>26966</c:v>
                </c:pt>
                <c:pt idx="12594">
                  <c:v>7618</c:v>
                </c:pt>
                <c:pt idx="12595">
                  <c:v>86179</c:v>
                </c:pt>
                <c:pt idx="12596">
                  <c:v>645921</c:v>
                </c:pt>
                <c:pt idx="12597">
                  <c:v>685</c:v>
                </c:pt>
                <c:pt idx="12598">
                  <c:v>2066</c:v>
                </c:pt>
                <c:pt idx="12599">
                  <c:v>1816</c:v>
                </c:pt>
                <c:pt idx="12600">
                  <c:v>63611</c:v>
                </c:pt>
                <c:pt idx="12601">
                  <c:v>44665</c:v>
                </c:pt>
                <c:pt idx="12602">
                  <c:v>34724</c:v>
                </c:pt>
                <c:pt idx="12603">
                  <c:v>170932</c:v>
                </c:pt>
                <c:pt idx="12604">
                  <c:v>311846</c:v>
                </c:pt>
                <c:pt idx="12605">
                  <c:v>162172</c:v>
                </c:pt>
                <c:pt idx="12606">
                  <c:v>355229</c:v>
                </c:pt>
                <c:pt idx="12607">
                  <c:v>340058</c:v>
                </c:pt>
                <c:pt idx="12608">
                  <c:v>269799</c:v>
                </c:pt>
                <c:pt idx="12609">
                  <c:v>102538</c:v>
                </c:pt>
                <c:pt idx="12610">
                  <c:v>1236</c:v>
                </c:pt>
                <c:pt idx="12611">
                  <c:v>2593</c:v>
                </c:pt>
                <c:pt idx="12612">
                  <c:v>1112</c:v>
                </c:pt>
                <c:pt idx="12613">
                  <c:v>1077</c:v>
                </c:pt>
                <c:pt idx="12614">
                  <c:v>2195</c:v>
                </c:pt>
                <c:pt idx="12615">
                  <c:v>613</c:v>
                </c:pt>
                <c:pt idx="12616">
                  <c:v>821</c:v>
                </c:pt>
                <c:pt idx="12617">
                  <c:v>601</c:v>
                </c:pt>
                <c:pt idx="12618">
                  <c:v>911</c:v>
                </c:pt>
                <c:pt idx="12619">
                  <c:v>916</c:v>
                </c:pt>
                <c:pt idx="12620">
                  <c:v>1886</c:v>
                </c:pt>
                <c:pt idx="12621">
                  <c:v>1584</c:v>
                </c:pt>
                <c:pt idx="12622">
                  <c:v>1566</c:v>
                </c:pt>
                <c:pt idx="12623">
                  <c:v>537</c:v>
                </c:pt>
                <c:pt idx="12624">
                  <c:v>1567</c:v>
                </c:pt>
                <c:pt idx="12625">
                  <c:v>7036</c:v>
                </c:pt>
                <c:pt idx="12626">
                  <c:v>384</c:v>
                </c:pt>
                <c:pt idx="12627">
                  <c:v>229</c:v>
                </c:pt>
                <c:pt idx="12628">
                  <c:v>232441</c:v>
                </c:pt>
                <c:pt idx="12629">
                  <c:v>4821</c:v>
                </c:pt>
                <c:pt idx="12630">
                  <c:v>791</c:v>
                </c:pt>
                <c:pt idx="12631">
                  <c:v>518</c:v>
                </c:pt>
                <c:pt idx="12632">
                  <c:v>2912710</c:v>
                </c:pt>
                <c:pt idx="12633">
                  <c:v>3304</c:v>
                </c:pt>
                <c:pt idx="12634">
                  <c:v>38507</c:v>
                </c:pt>
                <c:pt idx="12635">
                  <c:v>13341</c:v>
                </c:pt>
                <c:pt idx="12636">
                  <c:v>16929</c:v>
                </c:pt>
                <c:pt idx="12637">
                  <c:v>9754</c:v>
                </c:pt>
                <c:pt idx="12638">
                  <c:v>1685</c:v>
                </c:pt>
                <c:pt idx="12639">
                  <c:v>0</c:v>
                </c:pt>
                <c:pt idx="12640">
                  <c:v>63</c:v>
                </c:pt>
                <c:pt idx="12641">
                  <c:v>4224</c:v>
                </c:pt>
                <c:pt idx="12642">
                  <c:v>546</c:v>
                </c:pt>
                <c:pt idx="12643">
                  <c:v>2431</c:v>
                </c:pt>
                <c:pt idx="12644">
                  <c:v>4234</c:v>
                </c:pt>
                <c:pt idx="12645">
                  <c:v>4832</c:v>
                </c:pt>
                <c:pt idx="12646">
                  <c:v>3123</c:v>
                </c:pt>
                <c:pt idx="12647">
                  <c:v>498324</c:v>
                </c:pt>
                <c:pt idx="12648">
                  <c:v>1059309</c:v>
                </c:pt>
                <c:pt idx="12649">
                  <c:v>1554</c:v>
                </c:pt>
                <c:pt idx="12650">
                  <c:v>278687</c:v>
                </c:pt>
                <c:pt idx="12651">
                  <c:v>18293</c:v>
                </c:pt>
                <c:pt idx="12652">
                  <c:v>711</c:v>
                </c:pt>
                <c:pt idx="12653">
                  <c:v>20462</c:v>
                </c:pt>
                <c:pt idx="12654">
                  <c:v>68387</c:v>
                </c:pt>
                <c:pt idx="12655">
                  <c:v>21176</c:v>
                </c:pt>
                <c:pt idx="12656">
                  <c:v>793</c:v>
                </c:pt>
                <c:pt idx="12657">
                  <c:v>487</c:v>
                </c:pt>
                <c:pt idx="12658">
                  <c:v>715</c:v>
                </c:pt>
                <c:pt idx="12659">
                  <c:v>1261</c:v>
                </c:pt>
                <c:pt idx="12660">
                  <c:v>4264</c:v>
                </c:pt>
                <c:pt idx="12661">
                  <c:v>57406</c:v>
                </c:pt>
                <c:pt idx="12662">
                  <c:v>6929</c:v>
                </c:pt>
                <c:pt idx="12663">
                  <c:v>873</c:v>
                </c:pt>
                <c:pt idx="12664">
                  <c:v>149111</c:v>
                </c:pt>
                <c:pt idx="12665">
                  <c:v>932</c:v>
                </c:pt>
                <c:pt idx="12666">
                  <c:v>2261</c:v>
                </c:pt>
                <c:pt idx="12667">
                  <c:v>1037</c:v>
                </c:pt>
                <c:pt idx="12668">
                  <c:v>16570</c:v>
                </c:pt>
                <c:pt idx="12669">
                  <c:v>1019</c:v>
                </c:pt>
                <c:pt idx="12670">
                  <c:v>1553</c:v>
                </c:pt>
                <c:pt idx="12671">
                  <c:v>1479</c:v>
                </c:pt>
                <c:pt idx="12672">
                  <c:v>2359</c:v>
                </c:pt>
                <c:pt idx="12673">
                  <c:v>257</c:v>
                </c:pt>
                <c:pt idx="12674">
                  <c:v>1476</c:v>
                </c:pt>
                <c:pt idx="12675">
                  <c:v>250</c:v>
                </c:pt>
                <c:pt idx="12676">
                  <c:v>20163</c:v>
                </c:pt>
                <c:pt idx="12677">
                  <c:v>4336</c:v>
                </c:pt>
                <c:pt idx="12678">
                  <c:v>2945</c:v>
                </c:pt>
                <c:pt idx="12679">
                  <c:v>1243</c:v>
                </c:pt>
                <c:pt idx="12680">
                  <c:v>5771</c:v>
                </c:pt>
                <c:pt idx="12681">
                  <c:v>1658</c:v>
                </c:pt>
                <c:pt idx="12682">
                  <c:v>1773</c:v>
                </c:pt>
                <c:pt idx="12683">
                  <c:v>2020</c:v>
                </c:pt>
                <c:pt idx="12684">
                  <c:v>6488</c:v>
                </c:pt>
                <c:pt idx="12685">
                  <c:v>290</c:v>
                </c:pt>
                <c:pt idx="12686">
                  <c:v>434</c:v>
                </c:pt>
                <c:pt idx="12687">
                  <c:v>333</c:v>
                </c:pt>
                <c:pt idx="12688">
                  <c:v>1374</c:v>
                </c:pt>
                <c:pt idx="12689">
                  <c:v>274</c:v>
                </c:pt>
                <c:pt idx="12690">
                  <c:v>312</c:v>
                </c:pt>
                <c:pt idx="12691">
                  <c:v>378</c:v>
                </c:pt>
                <c:pt idx="12692">
                  <c:v>227</c:v>
                </c:pt>
                <c:pt idx="12693">
                  <c:v>1067</c:v>
                </c:pt>
                <c:pt idx="12694">
                  <c:v>1716</c:v>
                </c:pt>
                <c:pt idx="12695">
                  <c:v>2422</c:v>
                </c:pt>
                <c:pt idx="12696">
                  <c:v>4201</c:v>
                </c:pt>
                <c:pt idx="12697">
                  <c:v>7007</c:v>
                </c:pt>
                <c:pt idx="12698">
                  <c:v>425</c:v>
                </c:pt>
                <c:pt idx="12699">
                  <c:v>135</c:v>
                </c:pt>
                <c:pt idx="12700">
                  <c:v>24146</c:v>
                </c:pt>
                <c:pt idx="12701">
                  <c:v>4153</c:v>
                </c:pt>
                <c:pt idx="12702">
                  <c:v>51503</c:v>
                </c:pt>
                <c:pt idx="12703">
                  <c:v>4687</c:v>
                </c:pt>
                <c:pt idx="12704">
                  <c:v>128</c:v>
                </c:pt>
                <c:pt idx="12705">
                  <c:v>105927</c:v>
                </c:pt>
                <c:pt idx="12706">
                  <c:v>639</c:v>
                </c:pt>
                <c:pt idx="12707">
                  <c:v>2814</c:v>
                </c:pt>
                <c:pt idx="12708">
                  <c:v>2901</c:v>
                </c:pt>
                <c:pt idx="12709">
                  <c:v>2183</c:v>
                </c:pt>
                <c:pt idx="12710">
                  <c:v>409</c:v>
                </c:pt>
                <c:pt idx="12711">
                  <c:v>490</c:v>
                </c:pt>
                <c:pt idx="12712">
                  <c:v>1366</c:v>
                </c:pt>
                <c:pt idx="12713">
                  <c:v>1444</c:v>
                </c:pt>
                <c:pt idx="12714">
                  <c:v>5311</c:v>
                </c:pt>
                <c:pt idx="12715">
                  <c:v>68</c:v>
                </c:pt>
                <c:pt idx="12716">
                  <c:v>1402</c:v>
                </c:pt>
                <c:pt idx="12717">
                  <c:v>977</c:v>
                </c:pt>
                <c:pt idx="12718">
                  <c:v>1571</c:v>
                </c:pt>
                <c:pt idx="12719">
                  <c:v>1667</c:v>
                </c:pt>
                <c:pt idx="12720">
                  <c:v>1395</c:v>
                </c:pt>
                <c:pt idx="12721">
                  <c:v>1060</c:v>
                </c:pt>
                <c:pt idx="12722">
                  <c:v>1618</c:v>
                </c:pt>
                <c:pt idx="12723">
                  <c:v>4454</c:v>
                </c:pt>
                <c:pt idx="12724">
                  <c:v>409</c:v>
                </c:pt>
                <c:pt idx="12725">
                  <c:v>1128</c:v>
                </c:pt>
                <c:pt idx="12726">
                  <c:v>2288</c:v>
                </c:pt>
                <c:pt idx="12727">
                  <c:v>3035</c:v>
                </c:pt>
                <c:pt idx="12728">
                  <c:v>2432</c:v>
                </c:pt>
                <c:pt idx="12729">
                  <c:v>1367</c:v>
                </c:pt>
                <c:pt idx="12730">
                  <c:v>4854</c:v>
                </c:pt>
                <c:pt idx="12731">
                  <c:v>561</c:v>
                </c:pt>
                <c:pt idx="12732">
                  <c:v>637</c:v>
                </c:pt>
                <c:pt idx="12733">
                  <c:v>2909</c:v>
                </c:pt>
                <c:pt idx="12734">
                  <c:v>517</c:v>
                </c:pt>
                <c:pt idx="12735">
                  <c:v>691</c:v>
                </c:pt>
                <c:pt idx="12736">
                  <c:v>3052</c:v>
                </c:pt>
                <c:pt idx="12737">
                  <c:v>1286</c:v>
                </c:pt>
                <c:pt idx="12738">
                  <c:v>471</c:v>
                </c:pt>
                <c:pt idx="12739">
                  <c:v>240</c:v>
                </c:pt>
                <c:pt idx="12740">
                  <c:v>498</c:v>
                </c:pt>
                <c:pt idx="12741">
                  <c:v>125</c:v>
                </c:pt>
                <c:pt idx="12742">
                  <c:v>732</c:v>
                </c:pt>
                <c:pt idx="12743">
                  <c:v>805</c:v>
                </c:pt>
                <c:pt idx="12744">
                  <c:v>682</c:v>
                </c:pt>
                <c:pt idx="12745">
                  <c:v>115</c:v>
                </c:pt>
                <c:pt idx="12746">
                  <c:v>2523</c:v>
                </c:pt>
                <c:pt idx="12747">
                  <c:v>0</c:v>
                </c:pt>
                <c:pt idx="12748">
                  <c:v>2323</c:v>
                </c:pt>
                <c:pt idx="12749">
                  <c:v>502</c:v>
                </c:pt>
                <c:pt idx="12750">
                  <c:v>1153</c:v>
                </c:pt>
                <c:pt idx="12751">
                  <c:v>1193</c:v>
                </c:pt>
                <c:pt idx="12752">
                  <c:v>2450</c:v>
                </c:pt>
                <c:pt idx="12753">
                  <c:v>618</c:v>
                </c:pt>
                <c:pt idx="12754">
                  <c:v>1448</c:v>
                </c:pt>
                <c:pt idx="12755">
                  <c:v>334</c:v>
                </c:pt>
                <c:pt idx="12756">
                  <c:v>425</c:v>
                </c:pt>
                <c:pt idx="12757">
                  <c:v>942</c:v>
                </c:pt>
                <c:pt idx="12758">
                  <c:v>1585</c:v>
                </c:pt>
                <c:pt idx="12759">
                  <c:v>1452</c:v>
                </c:pt>
                <c:pt idx="12760">
                  <c:v>52440</c:v>
                </c:pt>
                <c:pt idx="12761">
                  <c:v>11219</c:v>
                </c:pt>
                <c:pt idx="12762">
                  <c:v>1669</c:v>
                </c:pt>
                <c:pt idx="12763">
                  <c:v>28410</c:v>
                </c:pt>
                <c:pt idx="12764">
                  <c:v>154</c:v>
                </c:pt>
                <c:pt idx="12765">
                  <c:v>119</c:v>
                </c:pt>
                <c:pt idx="12766">
                  <c:v>108</c:v>
                </c:pt>
                <c:pt idx="12767">
                  <c:v>4648</c:v>
                </c:pt>
                <c:pt idx="12768">
                  <c:v>1939</c:v>
                </c:pt>
                <c:pt idx="12769">
                  <c:v>1565</c:v>
                </c:pt>
                <c:pt idx="12770">
                  <c:v>1387</c:v>
                </c:pt>
                <c:pt idx="12771">
                  <c:v>1994</c:v>
                </c:pt>
                <c:pt idx="12772">
                  <c:v>5714</c:v>
                </c:pt>
                <c:pt idx="12773">
                  <c:v>1525</c:v>
                </c:pt>
                <c:pt idx="12774">
                  <c:v>5819</c:v>
                </c:pt>
                <c:pt idx="12775">
                  <c:v>1852</c:v>
                </c:pt>
                <c:pt idx="12776">
                  <c:v>1950</c:v>
                </c:pt>
                <c:pt idx="12777">
                  <c:v>1046</c:v>
                </c:pt>
                <c:pt idx="12778">
                  <c:v>4165</c:v>
                </c:pt>
                <c:pt idx="12779">
                  <c:v>1203</c:v>
                </c:pt>
                <c:pt idx="12780">
                  <c:v>1504</c:v>
                </c:pt>
                <c:pt idx="12781">
                  <c:v>1343</c:v>
                </c:pt>
                <c:pt idx="12782">
                  <c:v>4065</c:v>
                </c:pt>
                <c:pt idx="12783">
                  <c:v>1737</c:v>
                </c:pt>
                <c:pt idx="12784">
                  <c:v>1229</c:v>
                </c:pt>
                <c:pt idx="12785">
                  <c:v>2254</c:v>
                </c:pt>
                <c:pt idx="12786">
                  <c:v>130</c:v>
                </c:pt>
                <c:pt idx="12787">
                  <c:v>616</c:v>
                </c:pt>
                <c:pt idx="12788">
                  <c:v>538</c:v>
                </c:pt>
                <c:pt idx="12789">
                  <c:v>1408</c:v>
                </c:pt>
                <c:pt idx="12790">
                  <c:v>2967</c:v>
                </c:pt>
                <c:pt idx="12791">
                  <c:v>1316</c:v>
                </c:pt>
                <c:pt idx="12792">
                  <c:v>30735</c:v>
                </c:pt>
                <c:pt idx="12793">
                  <c:v>15641</c:v>
                </c:pt>
                <c:pt idx="12794">
                  <c:v>5088</c:v>
                </c:pt>
                <c:pt idx="12795">
                  <c:v>1225</c:v>
                </c:pt>
                <c:pt idx="12796">
                  <c:v>609</c:v>
                </c:pt>
                <c:pt idx="12797">
                  <c:v>5815</c:v>
                </c:pt>
                <c:pt idx="12798">
                  <c:v>1151</c:v>
                </c:pt>
                <c:pt idx="12799">
                  <c:v>29817</c:v>
                </c:pt>
                <c:pt idx="12800">
                  <c:v>1011</c:v>
                </c:pt>
                <c:pt idx="12801">
                  <c:v>408</c:v>
                </c:pt>
                <c:pt idx="12802">
                  <c:v>1361</c:v>
                </c:pt>
                <c:pt idx="12803">
                  <c:v>1120</c:v>
                </c:pt>
                <c:pt idx="12804">
                  <c:v>1074</c:v>
                </c:pt>
                <c:pt idx="12805">
                  <c:v>1140</c:v>
                </c:pt>
                <c:pt idx="12806">
                  <c:v>920</c:v>
                </c:pt>
                <c:pt idx="12807">
                  <c:v>2352</c:v>
                </c:pt>
                <c:pt idx="12808">
                  <c:v>1108</c:v>
                </c:pt>
                <c:pt idx="12809">
                  <c:v>4429</c:v>
                </c:pt>
                <c:pt idx="12810">
                  <c:v>1047</c:v>
                </c:pt>
                <c:pt idx="12811">
                  <c:v>595</c:v>
                </c:pt>
                <c:pt idx="12812">
                  <c:v>288</c:v>
                </c:pt>
                <c:pt idx="12813">
                  <c:v>1481</c:v>
                </c:pt>
                <c:pt idx="12814">
                  <c:v>3845</c:v>
                </c:pt>
                <c:pt idx="12815">
                  <c:v>681</c:v>
                </c:pt>
                <c:pt idx="12816">
                  <c:v>4574</c:v>
                </c:pt>
                <c:pt idx="12817">
                  <c:v>1141</c:v>
                </c:pt>
                <c:pt idx="12818">
                  <c:v>1729</c:v>
                </c:pt>
                <c:pt idx="12819">
                  <c:v>23011</c:v>
                </c:pt>
                <c:pt idx="12820">
                  <c:v>1720</c:v>
                </c:pt>
                <c:pt idx="12821">
                  <c:v>13570</c:v>
                </c:pt>
                <c:pt idx="12822">
                  <c:v>4723</c:v>
                </c:pt>
                <c:pt idx="12823">
                  <c:v>1049</c:v>
                </c:pt>
                <c:pt idx="12824">
                  <c:v>1570</c:v>
                </c:pt>
                <c:pt idx="12825">
                  <c:v>1593</c:v>
                </c:pt>
                <c:pt idx="12826">
                  <c:v>33612</c:v>
                </c:pt>
                <c:pt idx="12827">
                  <c:v>29228</c:v>
                </c:pt>
                <c:pt idx="12828">
                  <c:v>310</c:v>
                </c:pt>
                <c:pt idx="12829">
                  <c:v>9174</c:v>
                </c:pt>
                <c:pt idx="12830">
                  <c:v>22854</c:v>
                </c:pt>
                <c:pt idx="12831">
                  <c:v>195</c:v>
                </c:pt>
                <c:pt idx="12832">
                  <c:v>2000</c:v>
                </c:pt>
                <c:pt idx="12833">
                  <c:v>552</c:v>
                </c:pt>
                <c:pt idx="12834">
                  <c:v>47</c:v>
                </c:pt>
                <c:pt idx="12835">
                  <c:v>35578</c:v>
                </c:pt>
                <c:pt idx="12836">
                  <c:v>1141</c:v>
                </c:pt>
                <c:pt idx="12837">
                  <c:v>176</c:v>
                </c:pt>
                <c:pt idx="12838">
                  <c:v>2159</c:v>
                </c:pt>
                <c:pt idx="12839">
                  <c:v>261</c:v>
                </c:pt>
                <c:pt idx="12840">
                  <c:v>5474</c:v>
                </c:pt>
                <c:pt idx="12841">
                  <c:v>766</c:v>
                </c:pt>
                <c:pt idx="12842">
                  <c:v>438</c:v>
                </c:pt>
                <c:pt idx="12843">
                  <c:v>2593</c:v>
                </c:pt>
                <c:pt idx="12844">
                  <c:v>1424</c:v>
                </c:pt>
                <c:pt idx="12845">
                  <c:v>12093</c:v>
                </c:pt>
                <c:pt idx="12846">
                  <c:v>338</c:v>
                </c:pt>
                <c:pt idx="12847">
                  <c:v>2390</c:v>
                </c:pt>
                <c:pt idx="12848">
                  <c:v>978</c:v>
                </c:pt>
                <c:pt idx="12849">
                  <c:v>632</c:v>
                </c:pt>
                <c:pt idx="12850">
                  <c:v>3154</c:v>
                </c:pt>
                <c:pt idx="12851">
                  <c:v>3155</c:v>
                </c:pt>
                <c:pt idx="12852">
                  <c:v>178</c:v>
                </c:pt>
                <c:pt idx="12853">
                  <c:v>496</c:v>
                </c:pt>
                <c:pt idx="12854">
                  <c:v>1877</c:v>
                </c:pt>
                <c:pt idx="12855">
                  <c:v>909</c:v>
                </c:pt>
                <c:pt idx="12856">
                  <c:v>2134</c:v>
                </c:pt>
                <c:pt idx="12857">
                  <c:v>154</c:v>
                </c:pt>
                <c:pt idx="12858">
                  <c:v>19630</c:v>
                </c:pt>
                <c:pt idx="12859">
                  <c:v>27298</c:v>
                </c:pt>
                <c:pt idx="12860">
                  <c:v>0</c:v>
                </c:pt>
                <c:pt idx="12861">
                  <c:v>5625</c:v>
                </c:pt>
                <c:pt idx="12862">
                  <c:v>208</c:v>
                </c:pt>
                <c:pt idx="12863">
                  <c:v>492</c:v>
                </c:pt>
                <c:pt idx="12864">
                  <c:v>208</c:v>
                </c:pt>
                <c:pt idx="12865">
                  <c:v>1944</c:v>
                </c:pt>
                <c:pt idx="12866">
                  <c:v>513</c:v>
                </c:pt>
                <c:pt idx="12867">
                  <c:v>296</c:v>
                </c:pt>
                <c:pt idx="12868">
                  <c:v>11796</c:v>
                </c:pt>
                <c:pt idx="12869">
                  <c:v>435</c:v>
                </c:pt>
                <c:pt idx="12870">
                  <c:v>1163</c:v>
                </c:pt>
                <c:pt idx="12871">
                  <c:v>20158</c:v>
                </c:pt>
                <c:pt idx="12872">
                  <c:v>1335</c:v>
                </c:pt>
                <c:pt idx="12873">
                  <c:v>1221</c:v>
                </c:pt>
                <c:pt idx="12874">
                  <c:v>1934</c:v>
                </c:pt>
                <c:pt idx="12875">
                  <c:v>1018</c:v>
                </c:pt>
                <c:pt idx="12876">
                  <c:v>6217</c:v>
                </c:pt>
                <c:pt idx="12877">
                  <c:v>1711</c:v>
                </c:pt>
                <c:pt idx="12878">
                  <c:v>4217</c:v>
                </c:pt>
                <c:pt idx="12879">
                  <c:v>1608</c:v>
                </c:pt>
                <c:pt idx="12880">
                  <c:v>1435</c:v>
                </c:pt>
                <c:pt idx="12881">
                  <c:v>5536</c:v>
                </c:pt>
                <c:pt idx="12882">
                  <c:v>6494</c:v>
                </c:pt>
                <c:pt idx="12883">
                  <c:v>1539</c:v>
                </c:pt>
                <c:pt idx="12884">
                  <c:v>6532</c:v>
                </c:pt>
                <c:pt idx="12885">
                  <c:v>15461</c:v>
                </c:pt>
                <c:pt idx="12886">
                  <c:v>3035</c:v>
                </c:pt>
                <c:pt idx="12887">
                  <c:v>4308</c:v>
                </c:pt>
                <c:pt idx="12888">
                  <c:v>1206</c:v>
                </c:pt>
                <c:pt idx="12889">
                  <c:v>0</c:v>
                </c:pt>
                <c:pt idx="12890">
                  <c:v>1959</c:v>
                </c:pt>
                <c:pt idx="12891">
                  <c:v>426</c:v>
                </c:pt>
                <c:pt idx="12892">
                  <c:v>1152</c:v>
                </c:pt>
                <c:pt idx="12893">
                  <c:v>1191</c:v>
                </c:pt>
                <c:pt idx="12894">
                  <c:v>3485</c:v>
                </c:pt>
                <c:pt idx="12895">
                  <c:v>1482</c:v>
                </c:pt>
                <c:pt idx="12896">
                  <c:v>2048</c:v>
                </c:pt>
                <c:pt idx="12897">
                  <c:v>3522</c:v>
                </c:pt>
                <c:pt idx="12898">
                  <c:v>3315</c:v>
                </c:pt>
                <c:pt idx="12899">
                  <c:v>12765</c:v>
                </c:pt>
                <c:pt idx="12900">
                  <c:v>11623</c:v>
                </c:pt>
                <c:pt idx="12901">
                  <c:v>284</c:v>
                </c:pt>
                <c:pt idx="12902">
                  <c:v>2365</c:v>
                </c:pt>
                <c:pt idx="12903">
                  <c:v>489</c:v>
                </c:pt>
                <c:pt idx="12904">
                  <c:v>2356</c:v>
                </c:pt>
                <c:pt idx="12905">
                  <c:v>1610</c:v>
                </c:pt>
                <c:pt idx="12906">
                  <c:v>934</c:v>
                </c:pt>
                <c:pt idx="12907">
                  <c:v>393</c:v>
                </c:pt>
                <c:pt idx="12908">
                  <c:v>1049</c:v>
                </c:pt>
                <c:pt idx="12909">
                  <c:v>3885</c:v>
                </c:pt>
                <c:pt idx="12910">
                  <c:v>629</c:v>
                </c:pt>
                <c:pt idx="12911">
                  <c:v>324</c:v>
                </c:pt>
                <c:pt idx="12912">
                  <c:v>332</c:v>
                </c:pt>
                <c:pt idx="12913">
                  <c:v>287</c:v>
                </c:pt>
                <c:pt idx="12914">
                  <c:v>198</c:v>
                </c:pt>
                <c:pt idx="12915">
                  <c:v>1007</c:v>
                </c:pt>
                <c:pt idx="12916">
                  <c:v>454</c:v>
                </c:pt>
                <c:pt idx="12917">
                  <c:v>866</c:v>
                </c:pt>
                <c:pt idx="12918">
                  <c:v>517</c:v>
                </c:pt>
                <c:pt idx="12919">
                  <c:v>108</c:v>
                </c:pt>
                <c:pt idx="12920">
                  <c:v>362</c:v>
                </c:pt>
                <c:pt idx="12921">
                  <c:v>589</c:v>
                </c:pt>
                <c:pt idx="12922">
                  <c:v>327</c:v>
                </c:pt>
                <c:pt idx="12923">
                  <c:v>1047</c:v>
                </c:pt>
                <c:pt idx="12924">
                  <c:v>59</c:v>
                </c:pt>
                <c:pt idx="12925">
                  <c:v>4063</c:v>
                </c:pt>
                <c:pt idx="12926">
                  <c:v>3646</c:v>
                </c:pt>
                <c:pt idx="12927">
                  <c:v>8165</c:v>
                </c:pt>
                <c:pt idx="12928">
                  <c:v>656</c:v>
                </c:pt>
                <c:pt idx="12929">
                  <c:v>964</c:v>
                </c:pt>
                <c:pt idx="12930">
                  <c:v>492</c:v>
                </c:pt>
                <c:pt idx="12931">
                  <c:v>493</c:v>
                </c:pt>
                <c:pt idx="12932">
                  <c:v>540</c:v>
                </c:pt>
                <c:pt idx="12933">
                  <c:v>2878</c:v>
                </c:pt>
                <c:pt idx="12934">
                  <c:v>52</c:v>
                </c:pt>
                <c:pt idx="12935">
                  <c:v>946</c:v>
                </c:pt>
                <c:pt idx="12936">
                  <c:v>7694</c:v>
                </c:pt>
                <c:pt idx="12937">
                  <c:v>1831</c:v>
                </c:pt>
                <c:pt idx="12938">
                  <c:v>2319</c:v>
                </c:pt>
                <c:pt idx="12939">
                  <c:v>353</c:v>
                </c:pt>
                <c:pt idx="12940">
                  <c:v>3735</c:v>
                </c:pt>
                <c:pt idx="12941">
                  <c:v>215</c:v>
                </c:pt>
                <c:pt idx="12942">
                  <c:v>392</c:v>
                </c:pt>
                <c:pt idx="12943">
                  <c:v>836</c:v>
                </c:pt>
                <c:pt idx="12944">
                  <c:v>744</c:v>
                </c:pt>
                <c:pt idx="12945">
                  <c:v>1259</c:v>
                </c:pt>
                <c:pt idx="12946">
                  <c:v>17315</c:v>
                </c:pt>
                <c:pt idx="12947">
                  <c:v>993</c:v>
                </c:pt>
                <c:pt idx="12948">
                  <c:v>1129</c:v>
                </c:pt>
                <c:pt idx="12949">
                  <c:v>642</c:v>
                </c:pt>
                <c:pt idx="12950">
                  <c:v>1149</c:v>
                </c:pt>
                <c:pt idx="12951">
                  <c:v>1470</c:v>
                </c:pt>
                <c:pt idx="12952">
                  <c:v>527</c:v>
                </c:pt>
                <c:pt idx="12953">
                  <c:v>3765</c:v>
                </c:pt>
                <c:pt idx="12954">
                  <c:v>3062</c:v>
                </c:pt>
                <c:pt idx="12955">
                  <c:v>351</c:v>
                </c:pt>
                <c:pt idx="12956">
                  <c:v>175</c:v>
                </c:pt>
                <c:pt idx="12957">
                  <c:v>3496</c:v>
                </c:pt>
                <c:pt idx="12958">
                  <c:v>23048</c:v>
                </c:pt>
                <c:pt idx="12959">
                  <c:v>429</c:v>
                </c:pt>
                <c:pt idx="12960">
                  <c:v>2069</c:v>
                </c:pt>
                <c:pt idx="12961">
                  <c:v>8953</c:v>
                </c:pt>
                <c:pt idx="12962">
                  <c:v>2889</c:v>
                </c:pt>
                <c:pt idx="12963">
                  <c:v>285</c:v>
                </c:pt>
                <c:pt idx="12964">
                  <c:v>1063</c:v>
                </c:pt>
                <c:pt idx="12965">
                  <c:v>286</c:v>
                </c:pt>
                <c:pt idx="12966">
                  <c:v>187</c:v>
                </c:pt>
                <c:pt idx="12967">
                  <c:v>324</c:v>
                </c:pt>
                <c:pt idx="12968">
                  <c:v>1916</c:v>
                </c:pt>
                <c:pt idx="12969">
                  <c:v>2154</c:v>
                </c:pt>
                <c:pt idx="12970">
                  <c:v>6349</c:v>
                </c:pt>
                <c:pt idx="12971">
                  <c:v>369</c:v>
                </c:pt>
                <c:pt idx="12972">
                  <c:v>964</c:v>
                </c:pt>
                <c:pt idx="12973">
                  <c:v>809</c:v>
                </c:pt>
                <c:pt idx="12974">
                  <c:v>737</c:v>
                </c:pt>
                <c:pt idx="12975">
                  <c:v>77</c:v>
                </c:pt>
                <c:pt idx="12976">
                  <c:v>829</c:v>
                </c:pt>
                <c:pt idx="12977">
                  <c:v>709</c:v>
                </c:pt>
                <c:pt idx="12978">
                  <c:v>707</c:v>
                </c:pt>
                <c:pt idx="12979">
                  <c:v>520</c:v>
                </c:pt>
                <c:pt idx="12980">
                  <c:v>476</c:v>
                </c:pt>
                <c:pt idx="12981">
                  <c:v>7646</c:v>
                </c:pt>
                <c:pt idx="12982">
                  <c:v>11344</c:v>
                </c:pt>
                <c:pt idx="12983">
                  <c:v>991</c:v>
                </c:pt>
                <c:pt idx="12984">
                  <c:v>252</c:v>
                </c:pt>
                <c:pt idx="12985">
                  <c:v>2321</c:v>
                </c:pt>
                <c:pt idx="12986">
                  <c:v>414</c:v>
                </c:pt>
                <c:pt idx="12987">
                  <c:v>2396</c:v>
                </c:pt>
                <c:pt idx="12988">
                  <c:v>2715</c:v>
                </c:pt>
                <c:pt idx="12989">
                  <c:v>538</c:v>
                </c:pt>
                <c:pt idx="12990">
                  <c:v>394</c:v>
                </c:pt>
                <c:pt idx="12991">
                  <c:v>546</c:v>
                </c:pt>
                <c:pt idx="12992">
                  <c:v>1380</c:v>
                </c:pt>
                <c:pt idx="12993">
                  <c:v>632</c:v>
                </c:pt>
                <c:pt idx="12994">
                  <c:v>1938</c:v>
                </c:pt>
                <c:pt idx="12995">
                  <c:v>421</c:v>
                </c:pt>
                <c:pt idx="12996">
                  <c:v>2260</c:v>
                </c:pt>
                <c:pt idx="12997">
                  <c:v>1587</c:v>
                </c:pt>
                <c:pt idx="12998">
                  <c:v>8104</c:v>
                </c:pt>
                <c:pt idx="12999">
                  <c:v>4659</c:v>
                </c:pt>
                <c:pt idx="13000">
                  <c:v>1087</c:v>
                </c:pt>
                <c:pt idx="13001">
                  <c:v>2326</c:v>
                </c:pt>
                <c:pt idx="13002">
                  <c:v>28775</c:v>
                </c:pt>
                <c:pt idx="13003">
                  <c:v>3502</c:v>
                </c:pt>
                <c:pt idx="13004">
                  <c:v>4040</c:v>
                </c:pt>
                <c:pt idx="13005">
                  <c:v>14334</c:v>
                </c:pt>
                <c:pt idx="13006">
                  <c:v>1152</c:v>
                </c:pt>
                <c:pt idx="13007">
                  <c:v>1304</c:v>
                </c:pt>
                <c:pt idx="13008">
                  <c:v>392</c:v>
                </c:pt>
                <c:pt idx="13009">
                  <c:v>2508</c:v>
                </c:pt>
                <c:pt idx="13010">
                  <c:v>477</c:v>
                </c:pt>
                <c:pt idx="13011">
                  <c:v>2869</c:v>
                </c:pt>
                <c:pt idx="13012">
                  <c:v>82</c:v>
                </c:pt>
                <c:pt idx="13013">
                  <c:v>8621</c:v>
                </c:pt>
                <c:pt idx="13014">
                  <c:v>667</c:v>
                </c:pt>
                <c:pt idx="13015">
                  <c:v>990</c:v>
                </c:pt>
                <c:pt idx="13016">
                  <c:v>106</c:v>
                </c:pt>
                <c:pt idx="13017">
                  <c:v>3699</c:v>
                </c:pt>
                <c:pt idx="13018">
                  <c:v>293</c:v>
                </c:pt>
                <c:pt idx="13019">
                  <c:v>1913</c:v>
                </c:pt>
                <c:pt idx="13020">
                  <c:v>622</c:v>
                </c:pt>
                <c:pt idx="13021">
                  <c:v>1234</c:v>
                </c:pt>
                <c:pt idx="13022">
                  <c:v>745</c:v>
                </c:pt>
                <c:pt idx="13023">
                  <c:v>1029</c:v>
                </c:pt>
                <c:pt idx="13024">
                  <c:v>231</c:v>
                </c:pt>
                <c:pt idx="13025">
                  <c:v>1749</c:v>
                </c:pt>
                <c:pt idx="13026">
                  <c:v>1713</c:v>
                </c:pt>
                <c:pt idx="13027">
                  <c:v>1354</c:v>
                </c:pt>
                <c:pt idx="13028">
                  <c:v>7207</c:v>
                </c:pt>
                <c:pt idx="13029">
                  <c:v>202</c:v>
                </c:pt>
                <c:pt idx="13030">
                  <c:v>1019</c:v>
                </c:pt>
                <c:pt idx="13031">
                  <c:v>2438</c:v>
                </c:pt>
                <c:pt idx="13032">
                  <c:v>11833</c:v>
                </c:pt>
                <c:pt idx="13033">
                  <c:v>951</c:v>
                </c:pt>
                <c:pt idx="13034">
                  <c:v>1613</c:v>
                </c:pt>
                <c:pt idx="13035">
                  <c:v>10497</c:v>
                </c:pt>
                <c:pt idx="13036">
                  <c:v>13045</c:v>
                </c:pt>
                <c:pt idx="13037">
                  <c:v>13250</c:v>
                </c:pt>
                <c:pt idx="13038">
                  <c:v>1505</c:v>
                </c:pt>
                <c:pt idx="13039">
                  <c:v>9763</c:v>
                </c:pt>
                <c:pt idx="13040">
                  <c:v>2184</c:v>
                </c:pt>
                <c:pt idx="13041">
                  <c:v>7294</c:v>
                </c:pt>
                <c:pt idx="13042">
                  <c:v>76178</c:v>
                </c:pt>
                <c:pt idx="13043">
                  <c:v>6854</c:v>
                </c:pt>
                <c:pt idx="13044">
                  <c:v>24160</c:v>
                </c:pt>
                <c:pt idx="13045">
                  <c:v>3555</c:v>
                </c:pt>
                <c:pt idx="13046">
                  <c:v>1740</c:v>
                </c:pt>
                <c:pt idx="13047">
                  <c:v>1053</c:v>
                </c:pt>
                <c:pt idx="13048">
                  <c:v>7391</c:v>
                </c:pt>
                <c:pt idx="13049">
                  <c:v>222</c:v>
                </c:pt>
                <c:pt idx="13050">
                  <c:v>2677</c:v>
                </c:pt>
                <c:pt idx="13051">
                  <c:v>4053</c:v>
                </c:pt>
                <c:pt idx="13052">
                  <c:v>417</c:v>
                </c:pt>
                <c:pt idx="13053">
                  <c:v>148</c:v>
                </c:pt>
                <c:pt idx="13054">
                  <c:v>2742</c:v>
                </c:pt>
                <c:pt idx="13055">
                  <c:v>16567</c:v>
                </c:pt>
                <c:pt idx="13056">
                  <c:v>3022</c:v>
                </c:pt>
                <c:pt idx="13057">
                  <c:v>696</c:v>
                </c:pt>
                <c:pt idx="13058">
                  <c:v>568</c:v>
                </c:pt>
                <c:pt idx="13059">
                  <c:v>31888</c:v>
                </c:pt>
                <c:pt idx="13060">
                  <c:v>1288</c:v>
                </c:pt>
                <c:pt idx="13061">
                  <c:v>896</c:v>
                </c:pt>
                <c:pt idx="13062">
                  <c:v>1655</c:v>
                </c:pt>
                <c:pt idx="13063">
                  <c:v>1258</c:v>
                </c:pt>
                <c:pt idx="13064">
                  <c:v>604</c:v>
                </c:pt>
                <c:pt idx="13065">
                  <c:v>4942</c:v>
                </c:pt>
                <c:pt idx="13066">
                  <c:v>1385</c:v>
                </c:pt>
                <c:pt idx="13067">
                  <c:v>507</c:v>
                </c:pt>
                <c:pt idx="13068">
                  <c:v>2484</c:v>
                </c:pt>
                <c:pt idx="13069">
                  <c:v>22947</c:v>
                </c:pt>
                <c:pt idx="13070">
                  <c:v>1691</c:v>
                </c:pt>
                <c:pt idx="13071">
                  <c:v>1137</c:v>
                </c:pt>
                <c:pt idx="13072">
                  <c:v>1177</c:v>
                </c:pt>
                <c:pt idx="13073">
                  <c:v>1758</c:v>
                </c:pt>
                <c:pt idx="13074">
                  <c:v>1580</c:v>
                </c:pt>
                <c:pt idx="13075">
                  <c:v>1882</c:v>
                </c:pt>
                <c:pt idx="13076">
                  <c:v>1453</c:v>
                </c:pt>
                <c:pt idx="13077">
                  <c:v>374</c:v>
                </c:pt>
                <c:pt idx="13078">
                  <c:v>86</c:v>
                </c:pt>
                <c:pt idx="13079">
                  <c:v>3199</c:v>
                </c:pt>
                <c:pt idx="13080">
                  <c:v>1790</c:v>
                </c:pt>
                <c:pt idx="13081">
                  <c:v>938</c:v>
                </c:pt>
                <c:pt idx="13082">
                  <c:v>171</c:v>
                </c:pt>
                <c:pt idx="13083">
                  <c:v>9256</c:v>
                </c:pt>
                <c:pt idx="13084">
                  <c:v>1788</c:v>
                </c:pt>
                <c:pt idx="13085">
                  <c:v>1336</c:v>
                </c:pt>
                <c:pt idx="13086">
                  <c:v>1527</c:v>
                </c:pt>
                <c:pt idx="13087">
                  <c:v>204</c:v>
                </c:pt>
                <c:pt idx="13088">
                  <c:v>1225</c:v>
                </c:pt>
                <c:pt idx="13089">
                  <c:v>2263</c:v>
                </c:pt>
                <c:pt idx="13090">
                  <c:v>440</c:v>
                </c:pt>
                <c:pt idx="13091">
                  <c:v>4076</c:v>
                </c:pt>
                <c:pt idx="13092">
                  <c:v>1715</c:v>
                </c:pt>
                <c:pt idx="13093">
                  <c:v>521</c:v>
                </c:pt>
                <c:pt idx="13094">
                  <c:v>800</c:v>
                </c:pt>
                <c:pt idx="13095">
                  <c:v>1141</c:v>
                </c:pt>
                <c:pt idx="13096">
                  <c:v>3217</c:v>
                </c:pt>
                <c:pt idx="13097">
                  <c:v>799</c:v>
                </c:pt>
                <c:pt idx="13098">
                  <c:v>363</c:v>
                </c:pt>
                <c:pt idx="13099">
                  <c:v>277</c:v>
                </c:pt>
                <c:pt idx="13100">
                  <c:v>314</c:v>
                </c:pt>
                <c:pt idx="13101">
                  <c:v>2175</c:v>
                </c:pt>
                <c:pt idx="13102">
                  <c:v>10828</c:v>
                </c:pt>
                <c:pt idx="13103">
                  <c:v>690</c:v>
                </c:pt>
                <c:pt idx="13104">
                  <c:v>3559</c:v>
                </c:pt>
                <c:pt idx="13105">
                  <c:v>661</c:v>
                </c:pt>
                <c:pt idx="13106">
                  <c:v>500</c:v>
                </c:pt>
                <c:pt idx="13107">
                  <c:v>8803</c:v>
                </c:pt>
                <c:pt idx="13108">
                  <c:v>385</c:v>
                </c:pt>
                <c:pt idx="13109">
                  <c:v>1091</c:v>
                </c:pt>
                <c:pt idx="13110">
                  <c:v>631</c:v>
                </c:pt>
                <c:pt idx="13111">
                  <c:v>15646</c:v>
                </c:pt>
                <c:pt idx="13112">
                  <c:v>262</c:v>
                </c:pt>
                <c:pt idx="13113">
                  <c:v>3628</c:v>
                </c:pt>
                <c:pt idx="13114">
                  <c:v>2357</c:v>
                </c:pt>
                <c:pt idx="13115">
                  <c:v>63</c:v>
                </c:pt>
                <c:pt idx="13116">
                  <c:v>225</c:v>
                </c:pt>
                <c:pt idx="13117">
                  <c:v>750</c:v>
                </c:pt>
                <c:pt idx="13118">
                  <c:v>628</c:v>
                </c:pt>
                <c:pt idx="13119">
                  <c:v>4015</c:v>
                </c:pt>
                <c:pt idx="13120">
                  <c:v>44</c:v>
                </c:pt>
                <c:pt idx="13121">
                  <c:v>262</c:v>
                </c:pt>
                <c:pt idx="13122">
                  <c:v>498</c:v>
                </c:pt>
                <c:pt idx="13123">
                  <c:v>1974</c:v>
                </c:pt>
                <c:pt idx="13124">
                  <c:v>3743</c:v>
                </c:pt>
                <c:pt idx="13125">
                  <c:v>3101</c:v>
                </c:pt>
                <c:pt idx="13126">
                  <c:v>1703</c:v>
                </c:pt>
                <c:pt idx="13127">
                  <c:v>2971</c:v>
                </c:pt>
                <c:pt idx="13128">
                  <c:v>1116</c:v>
                </c:pt>
                <c:pt idx="13129">
                  <c:v>1071</c:v>
                </c:pt>
                <c:pt idx="13130">
                  <c:v>9264</c:v>
                </c:pt>
                <c:pt idx="13131">
                  <c:v>47287</c:v>
                </c:pt>
                <c:pt idx="13132">
                  <c:v>8909</c:v>
                </c:pt>
                <c:pt idx="13133">
                  <c:v>6801</c:v>
                </c:pt>
                <c:pt idx="13134">
                  <c:v>1165</c:v>
                </c:pt>
                <c:pt idx="13135">
                  <c:v>29549</c:v>
                </c:pt>
                <c:pt idx="13136">
                  <c:v>287</c:v>
                </c:pt>
                <c:pt idx="13137">
                  <c:v>376</c:v>
                </c:pt>
                <c:pt idx="13138">
                  <c:v>11914</c:v>
                </c:pt>
                <c:pt idx="13139">
                  <c:v>3291</c:v>
                </c:pt>
                <c:pt idx="13140">
                  <c:v>9327</c:v>
                </c:pt>
                <c:pt idx="13141">
                  <c:v>10990</c:v>
                </c:pt>
                <c:pt idx="13142">
                  <c:v>949</c:v>
                </c:pt>
                <c:pt idx="13143">
                  <c:v>374</c:v>
                </c:pt>
                <c:pt idx="13144">
                  <c:v>688</c:v>
                </c:pt>
                <c:pt idx="13145">
                  <c:v>10636</c:v>
                </c:pt>
                <c:pt idx="13146">
                  <c:v>325</c:v>
                </c:pt>
                <c:pt idx="13147">
                  <c:v>14323</c:v>
                </c:pt>
                <c:pt idx="13148">
                  <c:v>2264</c:v>
                </c:pt>
                <c:pt idx="13149">
                  <c:v>5020</c:v>
                </c:pt>
                <c:pt idx="13150">
                  <c:v>2792</c:v>
                </c:pt>
                <c:pt idx="13151">
                  <c:v>2987</c:v>
                </c:pt>
                <c:pt idx="13152">
                  <c:v>14885</c:v>
                </c:pt>
                <c:pt idx="13153">
                  <c:v>6658</c:v>
                </c:pt>
                <c:pt idx="13154">
                  <c:v>1194</c:v>
                </c:pt>
                <c:pt idx="13155">
                  <c:v>636</c:v>
                </c:pt>
                <c:pt idx="13156">
                  <c:v>273</c:v>
                </c:pt>
                <c:pt idx="13157">
                  <c:v>477</c:v>
                </c:pt>
                <c:pt idx="13158">
                  <c:v>351</c:v>
                </c:pt>
                <c:pt idx="13159">
                  <c:v>4045</c:v>
                </c:pt>
                <c:pt idx="13160">
                  <c:v>5249</c:v>
                </c:pt>
                <c:pt idx="13161">
                  <c:v>356</c:v>
                </c:pt>
                <c:pt idx="13162">
                  <c:v>607</c:v>
                </c:pt>
                <c:pt idx="13163">
                  <c:v>10434</c:v>
                </c:pt>
                <c:pt idx="13164">
                  <c:v>415</c:v>
                </c:pt>
                <c:pt idx="13165">
                  <c:v>289</c:v>
                </c:pt>
                <c:pt idx="13166">
                  <c:v>5697</c:v>
                </c:pt>
                <c:pt idx="13167">
                  <c:v>1892</c:v>
                </c:pt>
                <c:pt idx="13168">
                  <c:v>2153</c:v>
                </c:pt>
                <c:pt idx="13169">
                  <c:v>338</c:v>
                </c:pt>
                <c:pt idx="13170">
                  <c:v>434</c:v>
                </c:pt>
                <c:pt idx="13171">
                  <c:v>409</c:v>
                </c:pt>
                <c:pt idx="13172">
                  <c:v>12570</c:v>
                </c:pt>
                <c:pt idx="13173">
                  <c:v>188</c:v>
                </c:pt>
                <c:pt idx="13174">
                  <c:v>270</c:v>
                </c:pt>
                <c:pt idx="13175">
                  <c:v>7436</c:v>
                </c:pt>
                <c:pt idx="13176">
                  <c:v>18461</c:v>
                </c:pt>
                <c:pt idx="13177">
                  <c:v>8794</c:v>
                </c:pt>
                <c:pt idx="13178">
                  <c:v>722</c:v>
                </c:pt>
                <c:pt idx="13179">
                  <c:v>823</c:v>
                </c:pt>
                <c:pt idx="13180">
                  <c:v>644</c:v>
                </c:pt>
                <c:pt idx="13181">
                  <c:v>4228</c:v>
                </c:pt>
                <c:pt idx="13182">
                  <c:v>3822</c:v>
                </c:pt>
                <c:pt idx="13183">
                  <c:v>339</c:v>
                </c:pt>
                <c:pt idx="13184">
                  <c:v>3612</c:v>
                </c:pt>
                <c:pt idx="13185">
                  <c:v>9594</c:v>
                </c:pt>
                <c:pt idx="13186">
                  <c:v>1343</c:v>
                </c:pt>
                <c:pt idx="13187">
                  <c:v>2116</c:v>
                </c:pt>
                <c:pt idx="13188">
                  <c:v>855</c:v>
                </c:pt>
                <c:pt idx="13189">
                  <c:v>417</c:v>
                </c:pt>
                <c:pt idx="13190">
                  <c:v>367</c:v>
                </c:pt>
                <c:pt idx="13191">
                  <c:v>1163</c:v>
                </c:pt>
                <c:pt idx="13192">
                  <c:v>524</c:v>
                </c:pt>
                <c:pt idx="13193">
                  <c:v>1950</c:v>
                </c:pt>
                <c:pt idx="13194">
                  <c:v>1605</c:v>
                </c:pt>
                <c:pt idx="13195">
                  <c:v>676</c:v>
                </c:pt>
                <c:pt idx="13196">
                  <c:v>454</c:v>
                </c:pt>
                <c:pt idx="13197">
                  <c:v>642</c:v>
                </c:pt>
                <c:pt idx="13198">
                  <c:v>1157</c:v>
                </c:pt>
                <c:pt idx="13199">
                  <c:v>705</c:v>
                </c:pt>
                <c:pt idx="13200">
                  <c:v>1424</c:v>
                </c:pt>
                <c:pt idx="13201">
                  <c:v>1779</c:v>
                </c:pt>
                <c:pt idx="13202">
                  <c:v>929</c:v>
                </c:pt>
                <c:pt idx="13203">
                  <c:v>2204</c:v>
                </c:pt>
                <c:pt idx="13204">
                  <c:v>855</c:v>
                </c:pt>
                <c:pt idx="13205">
                  <c:v>721</c:v>
                </c:pt>
                <c:pt idx="13206">
                  <c:v>747</c:v>
                </c:pt>
                <c:pt idx="13207">
                  <c:v>1140</c:v>
                </c:pt>
                <c:pt idx="13208">
                  <c:v>1071</c:v>
                </c:pt>
                <c:pt idx="13209">
                  <c:v>1964</c:v>
                </c:pt>
                <c:pt idx="13210">
                  <c:v>959</c:v>
                </c:pt>
                <c:pt idx="13211">
                  <c:v>3805</c:v>
                </c:pt>
                <c:pt idx="13212">
                  <c:v>5664</c:v>
                </c:pt>
                <c:pt idx="13213">
                  <c:v>300</c:v>
                </c:pt>
                <c:pt idx="13214">
                  <c:v>283</c:v>
                </c:pt>
                <c:pt idx="13215">
                  <c:v>643</c:v>
                </c:pt>
                <c:pt idx="13216">
                  <c:v>992</c:v>
                </c:pt>
                <c:pt idx="13217">
                  <c:v>527</c:v>
                </c:pt>
                <c:pt idx="13218">
                  <c:v>5812</c:v>
                </c:pt>
                <c:pt idx="13219">
                  <c:v>863</c:v>
                </c:pt>
                <c:pt idx="13220">
                  <c:v>2661</c:v>
                </c:pt>
                <c:pt idx="13221">
                  <c:v>940</c:v>
                </c:pt>
                <c:pt idx="13222">
                  <c:v>1106</c:v>
                </c:pt>
                <c:pt idx="13223">
                  <c:v>2913</c:v>
                </c:pt>
                <c:pt idx="13224">
                  <c:v>1945</c:v>
                </c:pt>
                <c:pt idx="13225">
                  <c:v>1291</c:v>
                </c:pt>
                <c:pt idx="13226">
                  <c:v>533</c:v>
                </c:pt>
                <c:pt idx="13227">
                  <c:v>846</c:v>
                </c:pt>
                <c:pt idx="13228">
                  <c:v>2467</c:v>
                </c:pt>
                <c:pt idx="13229">
                  <c:v>1983</c:v>
                </c:pt>
                <c:pt idx="13230">
                  <c:v>1594</c:v>
                </c:pt>
                <c:pt idx="13231">
                  <c:v>1289</c:v>
                </c:pt>
                <c:pt idx="13232">
                  <c:v>998</c:v>
                </c:pt>
                <c:pt idx="13233">
                  <c:v>1485</c:v>
                </c:pt>
                <c:pt idx="13234">
                  <c:v>481</c:v>
                </c:pt>
                <c:pt idx="13235">
                  <c:v>587</c:v>
                </c:pt>
                <c:pt idx="13236">
                  <c:v>2313</c:v>
                </c:pt>
                <c:pt idx="13237">
                  <c:v>859</c:v>
                </c:pt>
                <c:pt idx="13238">
                  <c:v>734</c:v>
                </c:pt>
                <c:pt idx="13239">
                  <c:v>1400</c:v>
                </c:pt>
                <c:pt idx="13240">
                  <c:v>692</c:v>
                </c:pt>
                <c:pt idx="13241">
                  <c:v>0</c:v>
                </c:pt>
                <c:pt idx="13242">
                  <c:v>2006</c:v>
                </c:pt>
                <c:pt idx="13243">
                  <c:v>331</c:v>
                </c:pt>
                <c:pt idx="13244">
                  <c:v>782</c:v>
                </c:pt>
                <c:pt idx="13245">
                  <c:v>135</c:v>
                </c:pt>
                <c:pt idx="13246">
                  <c:v>155</c:v>
                </c:pt>
                <c:pt idx="13247">
                  <c:v>1023</c:v>
                </c:pt>
                <c:pt idx="13248">
                  <c:v>122</c:v>
                </c:pt>
                <c:pt idx="13249">
                  <c:v>107</c:v>
                </c:pt>
                <c:pt idx="13250">
                  <c:v>6263</c:v>
                </c:pt>
                <c:pt idx="13251">
                  <c:v>17</c:v>
                </c:pt>
                <c:pt idx="13252">
                  <c:v>334</c:v>
                </c:pt>
                <c:pt idx="13253">
                  <c:v>1358</c:v>
                </c:pt>
                <c:pt idx="13254">
                  <c:v>21</c:v>
                </c:pt>
                <c:pt idx="13255">
                  <c:v>8767</c:v>
                </c:pt>
                <c:pt idx="13256">
                  <c:v>8826</c:v>
                </c:pt>
                <c:pt idx="13257">
                  <c:v>2380</c:v>
                </c:pt>
                <c:pt idx="13258">
                  <c:v>1992</c:v>
                </c:pt>
                <c:pt idx="13259">
                  <c:v>1181</c:v>
                </c:pt>
                <c:pt idx="13260">
                  <c:v>1220</c:v>
                </c:pt>
                <c:pt idx="13261">
                  <c:v>655</c:v>
                </c:pt>
                <c:pt idx="13262">
                  <c:v>1209</c:v>
                </c:pt>
                <c:pt idx="13263">
                  <c:v>675</c:v>
                </c:pt>
                <c:pt idx="13264">
                  <c:v>1682</c:v>
                </c:pt>
                <c:pt idx="13265">
                  <c:v>2084</c:v>
                </c:pt>
                <c:pt idx="13266">
                  <c:v>1938</c:v>
                </c:pt>
                <c:pt idx="13267">
                  <c:v>1945</c:v>
                </c:pt>
                <c:pt idx="13268">
                  <c:v>14387</c:v>
                </c:pt>
                <c:pt idx="13269">
                  <c:v>488</c:v>
                </c:pt>
                <c:pt idx="13270">
                  <c:v>699</c:v>
                </c:pt>
                <c:pt idx="13271">
                  <c:v>896</c:v>
                </c:pt>
                <c:pt idx="13272">
                  <c:v>94</c:v>
                </c:pt>
                <c:pt idx="13273">
                  <c:v>665</c:v>
                </c:pt>
                <c:pt idx="13274">
                  <c:v>1086</c:v>
                </c:pt>
                <c:pt idx="13275">
                  <c:v>1163</c:v>
                </c:pt>
                <c:pt idx="13276">
                  <c:v>266</c:v>
                </c:pt>
                <c:pt idx="13277">
                  <c:v>2226</c:v>
                </c:pt>
                <c:pt idx="13278">
                  <c:v>1201</c:v>
                </c:pt>
                <c:pt idx="13279">
                  <c:v>116</c:v>
                </c:pt>
                <c:pt idx="13280">
                  <c:v>761</c:v>
                </c:pt>
                <c:pt idx="13281">
                  <c:v>4455</c:v>
                </c:pt>
                <c:pt idx="13282">
                  <c:v>3391</c:v>
                </c:pt>
                <c:pt idx="13283">
                  <c:v>1836</c:v>
                </c:pt>
                <c:pt idx="13284">
                  <c:v>1902</c:v>
                </c:pt>
                <c:pt idx="13285">
                  <c:v>17690</c:v>
                </c:pt>
                <c:pt idx="13286">
                  <c:v>8839</c:v>
                </c:pt>
                <c:pt idx="13287">
                  <c:v>2666</c:v>
                </c:pt>
                <c:pt idx="13288">
                  <c:v>3478</c:v>
                </c:pt>
                <c:pt idx="13289">
                  <c:v>7839</c:v>
                </c:pt>
                <c:pt idx="13290">
                  <c:v>9421</c:v>
                </c:pt>
                <c:pt idx="13291">
                  <c:v>1077</c:v>
                </c:pt>
                <c:pt idx="13292">
                  <c:v>8828</c:v>
                </c:pt>
                <c:pt idx="13293">
                  <c:v>312</c:v>
                </c:pt>
                <c:pt idx="13294">
                  <c:v>406</c:v>
                </c:pt>
                <c:pt idx="13295">
                  <c:v>638</c:v>
                </c:pt>
                <c:pt idx="13296">
                  <c:v>2148</c:v>
                </c:pt>
                <c:pt idx="13297">
                  <c:v>849</c:v>
                </c:pt>
                <c:pt idx="13298">
                  <c:v>1447</c:v>
                </c:pt>
                <c:pt idx="13299">
                  <c:v>1611</c:v>
                </c:pt>
                <c:pt idx="13300">
                  <c:v>1999</c:v>
                </c:pt>
                <c:pt idx="13301">
                  <c:v>1877</c:v>
                </c:pt>
                <c:pt idx="13302">
                  <c:v>1215</c:v>
                </c:pt>
                <c:pt idx="13303">
                  <c:v>315</c:v>
                </c:pt>
                <c:pt idx="13304">
                  <c:v>3196</c:v>
                </c:pt>
                <c:pt idx="13305">
                  <c:v>363</c:v>
                </c:pt>
                <c:pt idx="13306">
                  <c:v>3719</c:v>
                </c:pt>
                <c:pt idx="13307">
                  <c:v>359</c:v>
                </c:pt>
                <c:pt idx="13308">
                  <c:v>85</c:v>
                </c:pt>
                <c:pt idx="13309">
                  <c:v>207</c:v>
                </c:pt>
                <c:pt idx="13310">
                  <c:v>3777</c:v>
                </c:pt>
                <c:pt idx="13311">
                  <c:v>2214</c:v>
                </c:pt>
                <c:pt idx="13312">
                  <c:v>9122</c:v>
                </c:pt>
                <c:pt idx="13313">
                  <c:v>5777</c:v>
                </c:pt>
                <c:pt idx="13314">
                  <c:v>0</c:v>
                </c:pt>
                <c:pt idx="13315">
                  <c:v>1394</c:v>
                </c:pt>
                <c:pt idx="13316">
                  <c:v>209</c:v>
                </c:pt>
                <c:pt idx="13317">
                  <c:v>311</c:v>
                </c:pt>
                <c:pt idx="13318">
                  <c:v>294</c:v>
                </c:pt>
                <c:pt idx="13319">
                  <c:v>5212</c:v>
                </c:pt>
                <c:pt idx="13320">
                  <c:v>1407</c:v>
                </c:pt>
                <c:pt idx="13321">
                  <c:v>480</c:v>
                </c:pt>
                <c:pt idx="13322">
                  <c:v>3652</c:v>
                </c:pt>
                <c:pt idx="13323">
                  <c:v>2404</c:v>
                </c:pt>
                <c:pt idx="13324">
                  <c:v>1347</c:v>
                </c:pt>
                <c:pt idx="13325">
                  <c:v>325</c:v>
                </c:pt>
                <c:pt idx="13326">
                  <c:v>150</c:v>
                </c:pt>
                <c:pt idx="13327">
                  <c:v>672</c:v>
                </c:pt>
                <c:pt idx="13328">
                  <c:v>9830</c:v>
                </c:pt>
                <c:pt idx="13329">
                  <c:v>216</c:v>
                </c:pt>
                <c:pt idx="13330">
                  <c:v>321</c:v>
                </c:pt>
                <c:pt idx="13331">
                  <c:v>1988</c:v>
                </c:pt>
                <c:pt idx="13332">
                  <c:v>25631</c:v>
                </c:pt>
                <c:pt idx="13333">
                  <c:v>2963</c:v>
                </c:pt>
                <c:pt idx="13334">
                  <c:v>3021</c:v>
                </c:pt>
                <c:pt idx="13335">
                  <c:v>3549</c:v>
                </c:pt>
                <c:pt idx="13336">
                  <c:v>1121</c:v>
                </c:pt>
                <c:pt idx="13337">
                  <c:v>0</c:v>
                </c:pt>
                <c:pt idx="13338">
                  <c:v>44129</c:v>
                </c:pt>
                <c:pt idx="13339">
                  <c:v>1270</c:v>
                </c:pt>
                <c:pt idx="13340">
                  <c:v>1200</c:v>
                </c:pt>
                <c:pt idx="13341">
                  <c:v>574</c:v>
                </c:pt>
                <c:pt idx="13342">
                  <c:v>732</c:v>
                </c:pt>
                <c:pt idx="13343">
                  <c:v>558</c:v>
                </c:pt>
                <c:pt idx="13344">
                  <c:v>357</c:v>
                </c:pt>
                <c:pt idx="13345">
                  <c:v>375</c:v>
                </c:pt>
                <c:pt idx="13346">
                  <c:v>600</c:v>
                </c:pt>
                <c:pt idx="13347">
                  <c:v>451</c:v>
                </c:pt>
                <c:pt idx="13348">
                  <c:v>1751</c:v>
                </c:pt>
                <c:pt idx="13349">
                  <c:v>746</c:v>
                </c:pt>
                <c:pt idx="13350">
                  <c:v>1041</c:v>
                </c:pt>
                <c:pt idx="13351">
                  <c:v>942</c:v>
                </c:pt>
                <c:pt idx="13352">
                  <c:v>758</c:v>
                </c:pt>
                <c:pt idx="13353">
                  <c:v>1206</c:v>
                </c:pt>
                <c:pt idx="13354">
                  <c:v>161</c:v>
                </c:pt>
                <c:pt idx="13355">
                  <c:v>1740</c:v>
                </c:pt>
                <c:pt idx="13356">
                  <c:v>3816</c:v>
                </c:pt>
                <c:pt idx="13357">
                  <c:v>3072</c:v>
                </c:pt>
                <c:pt idx="13358">
                  <c:v>2206</c:v>
                </c:pt>
                <c:pt idx="13359">
                  <c:v>2323</c:v>
                </c:pt>
                <c:pt idx="13360">
                  <c:v>1285</c:v>
                </c:pt>
                <c:pt idx="13361">
                  <c:v>1129</c:v>
                </c:pt>
                <c:pt idx="13362">
                  <c:v>2288</c:v>
                </c:pt>
                <c:pt idx="13363">
                  <c:v>1369</c:v>
                </c:pt>
                <c:pt idx="13364">
                  <c:v>595</c:v>
                </c:pt>
                <c:pt idx="13365">
                  <c:v>3812</c:v>
                </c:pt>
                <c:pt idx="13366">
                  <c:v>4492</c:v>
                </c:pt>
                <c:pt idx="13367">
                  <c:v>1136</c:v>
                </c:pt>
                <c:pt idx="13368">
                  <c:v>325</c:v>
                </c:pt>
                <c:pt idx="13369">
                  <c:v>497</c:v>
                </c:pt>
                <c:pt idx="13370">
                  <c:v>718</c:v>
                </c:pt>
                <c:pt idx="13371">
                  <c:v>660</c:v>
                </c:pt>
                <c:pt idx="13372">
                  <c:v>960</c:v>
                </c:pt>
                <c:pt idx="13373">
                  <c:v>627</c:v>
                </c:pt>
                <c:pt idx="13374">
                  <c:v>1840</c:v>
                </c:pt>
                <c:pt idx="13375">
                  <c:v>1957</c:v>
                </c:pt>
                <c:pt idx="13376">
                  <c:v>563</c:v>
                </c:pt>
                <c:pt idx="13377">
                  <c:v>426</c:v>
                </c:pt>
                <c:pt idx="13378">
                  <c:v>364</c:v>
                </c:pt>
                <c:pt idx="13379">
                  <c:v>955</c:v>
                </c:pt>
                <c:pt idx="13380">
                  <c:v>353</c:v>
                </c:pt>
                <c:pt idx="13381">
                  <c:v>1104</c:v>
                </c:pt>
                <c:pt idx="13382">
                  <c:v>331</c:v>
                </c:pt>
                <c:pt idx="13383">
                  <c:v>268</c:v>
                </c:pt>
                <c:pt idx="13384">
                  <c:v>2012</c:v>
                </c:pt>
                <c:pt idx="13385">
                  <c:v>237</c:v>
                </c:pt>
                <c:pt idx="13386">
                  <c:v>282</c:v>
                </c:pt>
                <c:pt idx="13387">
                  <c:v>1123</c:v>
                </c:pt>
                <c:pt idx="13388">
                  <c:v>2190</c:v>
                </c:pt>
                <c:pt idx="13389">
                  <c:v>445</c:v>
                </c:pt>
                <c:pt idx="13390">
                  <c:v>278</c:v>
                </c:pt>
                <c:pt idx="13391">
                  <c:v>53</c:v>
                </c:pt>
                <c:pt idx="13392">
                  <c:v>3988</c:v>
                </c:pt>
                <c:pt idx="13393">
                  <c:v>117</c:v>
                </c:pt>
                <c:pt idx="13394">
                  <c:v>229</c:v>
                </c:pt>
                <c:pt idx="13395">
                  <c:v>2339</c:v>
                </c:pt>
                <c:pt idx="13396">
                  <c:v>745</c:v>
                </c:pt>
                <c:pt idx="13397">
                  <c:v>631</c:v>
                </c:pt>
                <c:pt idx="13398">
                  <c:v>20066</c:v>
                </c:pt>
                <c:pt idx="13399">
                  <c:v>271</c:v>
                </c:pt>
                <c:pt idx="13400">
                  <c:v>536</c:v>
                </c:pt>
                <c:pt idx="13401">
                  <c:v>498</c:v>
                </c:pt>
                <c:pt idx="13402">
                  <c:v>476</c:v>
                </c:pt>
                <c:pt idx="13403">
                  <c:v>899</c:v>
                </c:pt>
                <c:pt idx="13404">
                  <c:v>475</c:v>
                </c:pt>
                <c:pt idx="13405">
                  <c:v>284</c:v>
                </c:pt>
                <c:pt idx="13406">
                  <c:v>320</c:v>
                </c:pt>
                <c:pt idx="13407">
                  <c:v>1895</c:v>
                </c:pt>
                <c:pt idx="13408">
                  <c:v>607</c:v>
                </c:pt>
                <c:pt idx="13409">
                  <c:v>367</c:v>
                </c:pt>
                <c:pt idx="13410">
                  <c:v>434</c:v>
                </c:pt>
                <c:pt idx="13411">
                  <c:v>739</c:v>
                </c:pt>
                <c:pt idx="13412">
                  <c:v>723</c:v>
                </c:pt>
                <c:pt idx="13413">
                  <c:v>1079</c:v>
                </c:pt>
                <c:pt idx="13414">
                  <c:v>1799</c:v>
                </c:pt>
                <c:pt idx="13415">
                  <c:v>312</c:v>
                </c:pt>
                <c:pt idx="13416">
                  <c:v>724</c:v>
                </c:pt>
                <c:pt idx="13417">
                  <c:v>639</c:v>
                </c:pt>
                <c:pt idx="13418">
                  <c:v>708</c:v>
                </c:pt>
                <c:pt idx="13419">
                  <c:v>540</c:v>
                </c:pt>
                <c:pt idx="13420">
                  <c:v>534</c:v>
                </c:pt>
                <c:pt idx="13421">
                  <c:v>241</c:v>
                </c:pt>
                <c:pt idx="13422">
                  <c:v>636</c:v>
                </c:pt>
                <c:pt idx="13423">
                  <c:v>426</c:v>
                </c:pt>
                <c:pt idx="13424">
                  <c:v>234</c:v>
                </c:pt>
                <c:pt idx="13425">
                  <c:v>352</c:v>
                </c:pt>
                <c:pt idx="13426">
                  <c:v>1122</c:v>
                </c:pt>
                <c:pt idx="13427">
                  <c:v>5861</c:v>
                </c:pt>
                <c:pt idx="13428">
                  <c:v>6554</c:v>
                </c:pt>
                <c:pt idx="13429">
                  <c:v>393</c:v>
                </c:pt>
                <c:pt idx="13430">
                  <c:v>254</c:v>
                </c:pt>
                <c:pt idx="13431">
                  <c:v>316</c:v>
                </c:pt>
                <c:pt idx="13432">
                  <c:v>5648</c:v>
                </c:pt>
                <c:pt idx="13433">
                  <c:v>163</c:v>
                </c:pt>
                <c:pt idx="13434">
                  <c:v>898</c:v>
                </c:pt>
                <c:pt idx="13435">
                  <c:v>2990</c:v>
                </c:pt>
                <c:pt idx="13436">
                  <c:v>522</c:v>
                </c:pt>
                <c:pt idx="13437">
                  <c:v>1121</c:v>
                </c:pt>
                <c:pt idx="13438">
                  <c:v>8009</c:v>
                </c:pt>
                <c:pt idx="13439">
                  <c:v>235</c:v>
                </c:pt>
                <c:pt idx="13440">
                  <c:v>4698</c:v>
                </c:pt>
                <c:pt idx="13441">
                  <c:v>0</c:v>
                </c:pt>
                <c:pt idx="13442">
                  <c:v>1399</c:v>
                </c:pt>
                <c:pt idx="13443">
                  <c:v>33358</c:v>
                </c:pt>
                <c:pt idx="13444">
                  <c:v>572</c:v>
                </c:pt>
                <c:pt idx="13445">
                  <c:v>1924</c:v>
                </c:pt>
                <c:pt idx="13446">
                  <c:v>4191</c:v>
                </c:pt>
                <c:pt idx="13447">
                  <c:v>853</c:v>
                </c:pt>
                <c:pt idx="13448">
                  <c:v>1303</c:v>
                </c:pt>
                <c:pt idx="13449">
                  <c:v>2400</c:v>
                </c:pt>
                <c:pt idx="13450">
                  <c:v>1422</c:v>
                </c:pt>
                <c:pt idx="13451">
                  <c:v>2588</c:v>
                </c:pt>
                <c:pt idx="13452">
                  <c:v>3478</c:v>
                </c:pt>
                <c:pt idx="13453">
                  <c:v>548</c:v>
                </c:pt>
                <c:pt idx="13454">
                  <c:v>213</c:v>
                </c:pt>
                <c:pt idx="13455">
                  <c:v>5374</c:v>
                </c:pt>
                <c:pt idx="13456">
                  <c:v>463</c:v>
                </c:pt>
                <c:pt idx="13457">
                  <c:v>2670</c:v>
                </c:pt>
                <c:pt idx="13458">
                  <c:v>2530</c:v>
                </c:pt>
                <c:pt idx="13459">
                  <c:v>819</c:v>
                </c:pt>
                <c:pt idx="13460">
                  <c:v>78189</c:v>
                </c:pt>
                <c:pt idx="13461">
                  <c:v>5323</c:v>
                </c:pt>
                <c:pt idx="13462">
                  <c:v>6504</c:v>
                </c:pt>
                <c:pt idx="13463">
                  <c:v>6161</c:v>
                </c:pt>
                <c:pt idx="13464">
                  <c:v>1827</c:v>
                </c:pt>
                <c:pt idx="13465">
                  <c:v>0</c:v>
                </c:pt>
                <c:pt idx="13466">
                  <c:v>1395</c:v>
                </c:pt>
                <c:pt idx="13467">
                  <c:v>217</c:v>
                </c:pt>
                <c:pt idx="13468">
                  <c:v>1514</c:v>
                </c:pt>
                <c:pt idx="13469">
                  <c:v>1118</c:v>
                </c:pt>
                <c:pt idx="13470">
                  <c:v>166</c:v>
                </c:pt>
                <c:pt idx="13471">
                  <c:v>265</c:v>
                </c:pt>
                <c:pt idx="13472">
                  <c:v>647</c:v>
                </c:pt>
                <c:pt idx="13473">
                  <c:v>2251</c:v>
                </c:pt>
                <c:pt idx="13474">
                  <c:v>550</c:v>
                </c:pt>
                <c:pt idx="13475">
                  <c:v>197</c:v>
                </c:pt>
                <c:pt idx="13476">
                  <c:v>1213</c:v>
                </c:pt>
                <c:pt idx="13477">
                  <c:v>1832</c:v>
                </c:pt>
                <c:pt idx="13478">
                  <c:v>1952</c:v>
                </c:pt>
                <c:pt idx="13479">
                  <c:v>510</c:v>
                </c:pt>
                <c:pt idx="13480">
                  <c:v>7769</c:v>
                </c:pt>
                <c:pt idx="13481">
                  <c:v>4147</c:v>
                </c:pt>
                <c:pt idx="13482">
                  <c:v>1105</c:v>
                </c:pt>
                <c:pt idx="13483">
                  <c:v>1018</c:v>
                </c:pt>
                <c:pt idx="13484">
                  <c:v>6490</c:v>
                </c:pt>
                <c:pt idx="13485">
                  <c:v>717</c:v>
                </c:pt>
                <c:pt idx="13486">
                  <c:v>2373</c:v>
                </c:pt>
                <c:pt idx="13487">
                  <c:v>28586</c:v>
                </c:pt>
                <c:pt idx="13488">
                  <c:v>2026</c:v>
                </c:pt>
                <c:pt idx="13489">
                  <c:v>10498</c:v>
                </c:pt>
                <c:pt idx="13490">
                  <c:v>451</c:v>
                </c:pt>
                <c:pt idx="13491">
                  <c:v>489</c:v>
                </c:pt>
                <c:pt idx="13492">
                  <c:v>1754</c:v>
                </c:pt>
                <c:pt idx="13493">
                  <c:v>2275</c:v>
                </c:pt>
                <c:pt idx="13494">
                  <c:v>710</c:v>
                </c:pt>
                <c:pt idx="13495">
                  <c:v>263</c:v>
                </c:pt>
                <c:pt idx="13496">
                  <c:v>615</c:v>
                </c:pt>
                <c:pt idx="13497">
                  <c:v>1289</c:v>
                </c:pt>
                <c:pt idx="13498">
                  <c:v>1788</c:v>
                </c:pt>
                <c:pt idx="13499">
                  <c:v>541</c:v>
                </c:pt>
                <c:pt idx="13500">
                  <c:v>510</c:v>
                </c:pt>
                <c:pt idx="13501">
                  <c:v>801</c:v>
                </c:pt>
                <c:pt idx="13502">
                  <c:v>317</c:v>
                </c:pt>
                <c:pt idx="13503">
                  <c:v>453</c:v>
                </c:pt>
                <c:pt idx="13504">
                  <c:v>295</c:v>
                </c:pt>
                <c:pt idx="13505">
                  <c:v>163</c:v>
                </c:pt>
                <c:pt idx="13506">
                  <c:v>1200</c:v>
                </c:pt>
                <c:pt idx="13507">
                  <c:v>16083</c:v>
                </c:pt>
                <c:pt idx="13508">
                  <c:v>777</c:v>
                </c:pt>
                <c:pt idx="13509">
                  <c:v>255</c:v>
                </c:pt>
                <c:pt idx="13510">
                  <c:v>682</c:v>
                </c:pt>
                <c:pt idx="13511">
                  <c:v>497</c:v>
                </c:pt>
                <c:pt idx="13512">
                  <c:v>309</c:v>
                </c:pt>
                <c:pt idx="13513">
                  <c:v>12487</c:v>
                </c:pt>
                <c:pt idx="13514">
                  <c:v>385</c:v>
                </c:pt>
                <c:pt idx="13515">
                  <c:v>242</c:v>
                </c:pt>
                <c:pt idx="13516">
                  <c:v>1299</c:v>
                </c:pt>
                <c:pt idx="13517">
                  <c:v>1534</c:v>
                </c:pt>
                <c:pt idx="13518">
                  <c:v>945</c:v>
                </c:pt>
                <c:pt idx="13519">
                  <c:v>6992</c:v>
                </c:pt>
                <c:pt idx="13520">
                  <c:v>1075</c:v>
                </c:pt>
                <c:pt idx="13521">
                  <c:v>7068</c:v>
                </c:pt>
                <c:pt idx="13522">
                  <c:v>1634</c:v>
                </c:pt>
                <c:pt idx="13523">
                  <c:v>13335</c:v>
                </c:pt>
                <c:pt idx="13524">
                  <c:v>1561</c:v>
                </c:pt>
                <c:pt idx="13525">
                  <c:v>2025</c:v>
                </c:pt>
                <c:pt idx="13526">
                  <c:v>348</c:v>
                </c:pt>
                <c:pt idx="13527">
                  <c:v>183</c:v>
                </c:pt>
                <c:pt idx="13528">
                  <c:v>1314</c:v>
                </c:pt>
                <c:pt idx="13529">
                  <c:v>2293</c:v>
                </c:pt>
                <c:pt idx="13530">
                  <c:v>253</c:v>
                </c:pt>
                <c:pt idx="13531">
                  <c:v>99</c:v>
                </c:pt>
                <c:pt idx="13532">
                  <c:v>1458</c:v>
                </c:pt>
                <c:pt idx="13533">
                  <c:v>1323</c:v>
                </c:pt>
                <c:pt idx="13534">
                  <c:v>2115</c:v>
                </c:pt>
                <c:pt idx="13535">
                  <c:v>558</c:v>
                </c:pt>
                <c:pt idx="13536">
                  <c:v>1536</c:v>
                </c:pt>
                <c:pt idx="13537">
                  <c:v>1630</c:v>
                </c:pt>
                <c:pt idx="13538">
                  <c:v>2384</c:v>
                </c:pt>
                <c:pt idx="13539">
                  <c:v>539</c:v>
                </c:pt>
                <c:pt idx="13540">
                  <c:v>3496</c:v>
                </c:pt>
                <c:pt idx="13541">
                  <c:v>2960</c:v>
                </c:pt>
                <c:pt idx="13542">
                  <c:v>1768</c:v>
                </c:pt>
                <c:pt idx="13543">
                  <c:v>1358</c:v>
                </c:pt>
                <c:pt idx="13544">
                  <c:v>1426</c:v>
                </c:pt>
                <c:pt idx="13545">
                  <c:v>12542</c:v>
                </c:pt>
                <c:pt idx="13546">
                  <c:v>990</c:v>
                </c:pt>
                <c:pt idx="13547">
                  <c:v>597</c:v>
                </c:pt>
                <c:pt idx="13548">
                  <c:v>5566</c:v>
                </c:pt>
                <c:pt idx="13549">
                  <c:v>4857</c:v>
                </c:pt>
                <c:pt idx="13550">
                  <c:v>1355</c:v>
                </c:pt>
                <c:pt idx="13551">
                  <c:v>1316</c:v>
                </c:pt>
                <c:pt idx="13552">
                  <c:v>20061</c:v>
                </c:pt>
                <c:pt idx="13553">
                  <c:v>8878</c:v>
                </c:pt>
                <c:pt idx="13554">
                  <c:v>2803</c:v>
                </c:pt>
                <c:pt idx="13555">
                  <c:v>13839</c:v>
                </c:pt>
                <c:pt idx="13556">
                  <c:v>871</c:v>
                </c:pt>
                <c:pt idx="13557">
                  <c:v>7753</c:v>
                </c:pt>
                <c:pt idx="13558">
                  <c:v>21643</c:v>
                </c:pt>
                <c:pt idx="13559">
                  <c:v>542</c:v>
                </c:pt>
                <c:pt idx="13560">
                  <c:v>393</c:v>
                </c:pt>
                <c:pt idx="13561">
                  <c:v>36</c:v>
                </c:pt>
                <c:pt idx="13562">
                  <c:v>566</c:v>
                </c:pt>
                <c:pt idx="13563">
                  <c:v>540</c:v>
                </c:pt>
                <c:pt idx="13564">
                  <c:v>308</c:v>
                </c:pt>
                <c:pt idx="13565">
                  <c:v>779</c:v>
                </c:pt>
                <c:pt idx="13566">
                  <c:v>62</c:v>
                </c:pt>
                <c:pt idx="13567">
                  <c:v>377</c:v>
                </c:pt>
                <c:pt idx="13568">
                  <c:v>7105</c:v>
                </c:pt>
                <c:pt idx="13569">
                  <c:v>4378</c:v>
                </c:pt>
                <c:pt idx="13570">
                  <c:v>0</c:v>
                </c:pt>
                <c:pt idx="13571">
                  <c:v>27</c:v>
                </c:pt>
                <c:pt idx="13572">
                  <c:v>758</c:v>
                </c:pt>
                <c:pt idx="13573">
                  <c:v>321</c:v>
                </c:pt>
                <c:pt idx="13574">
                  <c:v>400</c:v>
                </c:pt>
                <c:pt idx="13575">
                  <c:v>673</c:v>
                </c:pt>
                <c:pt idx="13576">
                  <c:v>1709</c:v>
                </c:pt>
                <c:pt idx="13577">
                  <c:v>664</c:v>
                </c:pt>
                <c:pt idx="13578">
                  <c:v>1349</c:v>
                </c:pt>
                <c:pt idx="13579">
                  <c:v>881</c:v>
                </c:pt>
                <c:pt idx="13580">
                  <c:v>289</c:v>
                </c:pt>
                <c:pt idx="13581">
                  <c:v>1648</c:v>
                </c:pt>
                <c:pt idx="13582">
                  <c:v>1294</c:v>
                </c:pt>
                <c:pt idx="13583">
                  <c:v>2199</c:v>
                </c:pt>
                <c:pt idx="13584">
                  <c:v>153</c:v>
                </c:pt>
                <c:pt idx="13585">
                  <c:v>2812</c:v>
                </c:pt>
                <c:pt idx="13586">
                  <c:v>852</c:v>
                </c:pt>
                <c:pt idx="13587">
                  <c:v>413</c:v>
                </c:pt>
                <c:pt idx="13588">
                  <c:v>0</c:v>
                </c:pt>
                <c:pt idx="13589">
                  <c:v>413</c:v>
                </c:pt>
                <c:pt idx="13590">
                  <c:v>1099</c:v>
                </c:pt>
                <c:pt idx="13591">
                  <c:v>0</c:v>
                </c:pt>
                <c:pt idx="13592">
                  <c:v>443</c:v>
                </c:pt>
                <c:pt idx="13593">
                  <c:v>0</c:v>
                </c:pt>
                <c:pt idx="13594">
                  <c:v>424</c:v>
                </c:pt>
                <c:pt idx="13595">
                  <c:v>2054</c:v>
                </c:pt>
                <c:pt idx="13596">
                  <c:v>886</c:v>
                </c:pt>
                <c:pt idx="13597">
                  <c:v>203</c:v>
                </c:pt>
                <c:pt idx="13598">
                  <c:v>875</c:v>
                </c:pt>
                <c:pt idx="13599">
                  <c:v>433</c:v>
                </c:pt>
                <c:pt idx="13600">
                  <c:v>598</c:v>
                </c:pt>
                <c:pt idx="13601">
                  <c:v>941</c:v>
                </c:pt>
                <c:pt idx="13602">
                  <c:v>2377</c:v>
                </c:pt>
                <c:pt idx="13603">
                  <c:v>1021</c:v>
                </c:pt>
                <c:pt idx="13604">
                  <c:v>1211</c:v>
                </c:pt>
                <c:pt idx="13605">
                  <c:v>1372</c:v>
                </c:pt>
                <c:pt idx="13606">
                  <c:v>890</c:v>
                </c:pt>
                <c:pt idx="13607">
                  <c:v>0</c:v>
                </c:pt>
                <c:pt idx="13608">
                  <c:v>2345</c:v>
                </c:pt>
                <c:pt idx="13609">
                  <c:v>1762</c:v>
                </c:pt>
                <c:pt idx="13610">
                  <c:v>1083</c:v>
                </c:pt>
                <c:pt idx="13611">
                  <c:v>3117</c:v>
                </c:pt>
                <c:pt idx="13612">
                  <c:v>246</c:v>
                </c:pt>
                <c:pt idx="13613">
                  <c:v>245</c:v>
                </c:pt>
                <c:pt idx="13614">
                  <c:v>525</c:v>
                </c:pt>
                <c:pt idx="13615">
                  <c:v>623</c:v>
                </c:pt>
                <c:pt idx="13616">
                  <c:v>347</c:v>
                </c:pt>
                <c:pt idx="13617">
                  <c:v>227</c:v>
                </c:pt>
                <c:pt idx="13618">
                  <c:v>347</c:v>
                </c:pt>
                <c:pt idx="13619">
                  <c:v>1064</c:v>
                </c:pt>
                <c:pt idx="13620">
                  <c:v>1229</c:v>
                </c:pt>
                <c:pt idx="13621">
                  <c:v>166</c:v>
                </c:pt>
                <c:pt idx="13622">
                  <c:v>757</c:v>
                </c:pt>
                <c:pt idx="13623">
                  <c:v>889</c:v>
                </c:pt>
                <c:pt idx="13624">
                  <c:v>156</c:v>
                </c:pt>
                <c:pt idx="13625">
                  <c:v>241</c:v>
                </c:pt>
                <c:pt idx="13626">
                  <c:v>345</c:v>
                </c:pt>
                <c:pt idx="13627">
                  <c:v>11523</c:v>
                </c:pt>
                <c:pt idx="13628">
                  <c:v>369</c:v>
                </c:pt>
                <c:pt idx="13629">
                  <c:v>1172</c:v>
                </c:pt>
                <c:pt idx="13630">
                  <c:v>232</c:v>
                </c:pt>
                <c:pt idx="13631">
                  <c:v>1004</c:v>
                </c:pt>
                <c:pt idx="13632">
                  <c:v>42325</c:v>
                </c:pt>
                <c:pt idx="13633">
                  <c:v>13126</c:v>
                </c:pt>
                <c:pt idx="13634">
                  <c:v>2303</c:v>
                </c:pt>
                <c:pt idx="13635">
                  <c:v>604</c:v>
                </c:pt>
                <c:pt idx="13636">
                  <c:v>1095</c:v>
                </c:pt>
                <c:pt idx="13637">
                  <c:v>802</c:v>
                </c:pt>
                <c:pt idx="13638">
                  <c:v>474</c:v>
                </c:pt>
                <c:pt idx="13639">
                  <c:v>186</c:v>
                </c:pt>
                <c:pt idx="13640">
                  <c:v>759</c:v>
                </c:pt>
                <c:pt idx="13641">
                  <c:v>6900</c:v>
                </c:pt>
                <c:pt idx="13642">
                  <c:v>550</c:v>
                </c:pt>
                <c:pt idx="13643">
                  <c:v>474</c:v>
                </c:pt>
                <c:pt idx="13644">
                  <c:v>168</c:v>
                </c:pt>
                <c:pt idx="13645">
                  <c:v>868</c:v>
                </c:pt>
                <c:pt idx="13646">
                  <c:v>231</c:v>
                </c:pt>
                <c:pt idx="13647">
                  <c:v>996</c:v>
                </c:pt>
                <c:pt idx="13648">
                  <c:v>265</c:v>
                </c:pt>
                <c:pt idx="13649">
                  <c:v>969</c:v>
                </c:pt>
                <c:pt idx="13650">
                  <c:v>770</c:v>
                </c:pt>
                <c:pt idx="13651">
                  <c:v>2057</c:v>
                </c:pt>
                <c:pt idx="13652">
                  <c:v>707</c:v>
                </c:pt>
                <c:pt idx="13653">
                  <c:v>1328</c:v>
                </c:pt>
                <c:pt idx="13654">
                  <c:v>1680</c:v>
                </c:pt>
                <c:pt idx="13655">
                  <c:v>3254</c:v>
                </c:pt>
                <c:pt idx="13656">
                  <c:v>1651</c:v>
                </c:pt>
                <c:pt idx="13657">
                  <c:v>2240</c:v>
                </c:pt>
                <c:pt idx="13658">
                  <c:v>1347</c:v>
                </c:pt>
                <c:pt idx="13659">
                  <c:v>3138</c:v>
                </c:pt>
                <c:pt idx="13660">
                  <c:v>1587</c:v>
                </c:pt>
                <c:pt idx="13661">
                  <c:v>11305</c:v>
                </c:pt>
                <c:pt idx="13662">
                  <c:v>420</c:v>
                </c:pt>
                <c:pt idx="13663">
                  <c:v>1467</c:v>
                </c:pt>
                <c:pt idx="13664">
                  <c:v>1760</c:v>
                </c:pt>
                <c:pt idx="13665">
                  <c:v>2468</c:v>
                </c:pt>
                <c:pt idx="13666">
                  <c:v>266</c:v>
                </c:pt>
                <c:pt idx="13667">
                  <c:v>8662</c:v>
                </c:pt>
                <c:pt idx="13668">
                  <c:v>252</c:v>
                </c:pt>
                <c:pt idx="13669">
                  <c:v>10513</c:v>
                </c:pt>
                <c:pt idx="13670">
                  <c:v>5589</c:v>
                </c:pt>
                <c:pt idx="13671">
                  <c:v>19450</c:v>
                </c:pt>
                <c:pt idx="13672">
                  <c:v>8824</c:v>
                </c:pt>
                <c:pt idx="13673">
                  <c:v>237</c:v>
                </c:pt>
                <c:pt idx="13674">
                  <c:v>2636</c:v>
                </c:pt>
                <c:pt idx="13675">
                  <c:v>150</c:v>
                </c:pt>
                <c:pt idx="13676">
                  <c:v>1024</c:v>
                </c:pt>
                <c:pt idx="13677">
                  <c:v>167</c:v>
                </c:pt>
                <c:pt idx="13678">
                  <c:v>344</c:v>
                </c:pt>
                <c:pt idx="13679">
                  <c:v>198</c:v>
                </c:pt>
                <c:pt idx="13680">
                  <c:v>1498</c:v>
                </c:pt>
                <c:pt idx="13681">
                  <c:v>288</c:v>
                </c:pt>
                <c:pt idx="13682">
                  <c:v>1372</c:v>
                </c:pt>
                <c:pt idx="13683">
                  <c:v>216</c:v>
                </c:pt>
                <c:pt idx="13684">
                  <c:v>163</c:v>
                </c:pt>
                <c:pt idx="13685">
                  <c:v>765</c:v>
                </c:pt>
                <c:pt idx="13686">
                  <c:v>476</c:v>
                </c:pt>
                <c:pt idx="13687">
                  <c:v>204</c:v>
                </c:pt>
                <c:pt idx="13688">
                  <c:v>158</c:v>
                </c:pt>
                <c:pt idx="13689">
                  <c:v>6894</c:v>
                </c:pt>
                <c:pt idx="13690">
                  <c:v>2663</c:v>
                </c:pt>
                <c:pt idx="13691">
                  <c:v>3976</c:v>
                </c:pt>
                <c:pt idx="13692">
                  <c:v>1561</c:v>
                </c:pt>
                <c:pt idx="13693">
                  <c:v>7280</c:v>
                </c:pt>
                <c:pt idx="13694">
                  <c:v>11643</c:v>
                </c:pt>
                <c:pt idx="13695">
                  <c:v>9709</c:v>
                </c:pt>
                <c:pt idx="13696">
                  <c:v>9041</c:v>
                </c:pt>
                <c:pt idx="13697">
                  <c:v>11450</c:v>
                </c:pt>
                <c:pt idx="13698">
                  <c:v>10503</c:v>
                </c:pt>
                <c:pt idx="13699">
                  <c:v>3600</c:v>
                </c:pt>
                <c:pt idx="13700">
                  <c:v>11343</c:v>
                </c:pt>
                <c:pt idx="13701">
                  <c:v>3933</c:v>
                </c:pt>
                <c:pt idx="13702">
                  <c:v>7152</c:v>
                </c:pt>
                <c:pt idx="13703">
                  <c:v>8272</c:v>
                </c:pt>
                <c:pt idx="13704">
                  <c:v>4598</c:v>
                </c:pt>
                <c:pt idx="13705">
                  <c:v>8338</c:v>
                </c:pt>
                <c:pt idx="13706">
                  <c:v>7734</c:v>
                </c:pt>
                <c:pt idx="13707">
                  <c:v>4202</c:v>
                </c:pt>
                <c:pt idx="13708">
                  <c:v>8418</c:v>
                </c:pt>
                <c:pt idx="13709">
                  <c:v>493</c:v>
                </c:pt>
                <c:pt idx="13710">
                  <c:v>2356</c:v>
                </c:pt>
                <c:pt idx="13711">
                  <c:v>1264</c:v>
                </c:pt>
                <c:pt idx="13712">
                  <c:v>12603</c:v>
                </c:pt>
                <c:pt idx="13713">
                  <c:v>8577</c:v>
                </c:pt>
                <c:pt idx="13714">
                  <c:v>13261</c:v>
                </c:pt>
                <c:pt idx="13715">
                  <c:v>3042</c:v>
                </c:pt>
                <c:pt idx="13716">
                  <c:v>13774</c:v>
                </c:pt>
                <c:pt idx="13717">
                  <c:v>7733</c:v>
                </c:pt>
                <c:pt idx="13718">
                  <c:v>10765</c:v>
                </c:pt>
                <c:pt idx="13719">
                  <c:v>6309</c:v>
                </c:pt>
                <c:pt idx="13720">
                  <c:v>13473</c:v>
                </c:pt>
                <c:pt idx="13721">
                  <c:v>3402</c:v>
                </c:pt>
                <c:pt idx="13722">
                  <c:v>4026</c:v>
                </c:pt>
                <c:pt idx="13723">
                  <c:v>8734</c:v>
                </c:pt>
                <c:pt idx="13724">
                  <c:v>2284</c:v>
                </c:pt>
                <c:pt idx="13725">
                  <c:v>2371</c:v>
                </c:pt>
                <c:pt idx="13726">
                  <c:v>286</c:v>
                </c:pt>
                <c:pt idx="13727">
                  <c:v>2264</c:v>
                </c:pt>
                <c:pt idx="13728">
                  <c:v>4705</c:v>
                </c:pt>
                <c:pt idx="13729">
                  <c:v>9213</c:v>
                </c:pt>
                <c:pt idx="13730">
                  <c:v>8300</c:v>
                </c:pt>
                <c:pt idx="13731">
                  <c:v>12573</c:v>
                </c:pt>
                <c:pt idx="13732">
                  <c:v>5842</c:v>
                </c:pt>
                <c:pt idx="13733">
                  <c:v>4615</c:v>
                </c:pt>
                <c:pt idx="13734">
                  <c:v>10075</c:v>
                </c:pt>
                <c:pt idx="13735">
                  <c:v>14691</c:v>
                </c:pt>
                <c:pt idx="13736">
                  <c:v>12927</c:v>
                </c:pt>
                <c:pt idx="13737">
                  <c:v>13446</c:v>
                </c:pt>
                <c:pt idx="13738">
                  <c:v>9924</c:v>
                </c:pt>
                <c:pt idx="13739">
                  <c:v>14631</c:v>
                </c:pt>
                <c:pt idx="13740">
                  <c:v>23211</c:v>
                </c:pt>
                <c:pt idx="13741">
                  <c:v>11496</c:v>
                </c:pt>
                <c:pt idx="13742">
                  <c:v>9007</c:v>
                </c:pt>
                <c:pt idx="13743">
                  <c:v>13161</c:v>
                </c:pt>
                <c:pt idx="13744">
                  <c:v>3620</c:v>
                </c:pt>
                <c:pt idx="13745">
                  <c:v>9632</c:v>
                </c:pt>
                <c:pt idx="13746">
                  <c:v>6299</c:v>
                </c:pt>
                <c:pt idx="13747">
                  <c:v>4889</c:v>
                </c:pt>
                <c:pt idx="13748">
                  <c:v>4962</c:v>
                </c:pt>
                <c:pt idx="13749">
                  <c:v>282</c:v>
                </c:pt>
                <c:pt idx="13750">
                  <c:v>1334</c:v>
                </c:pt>
                <c:pt idx="13751">
                  <c:v>586</c:v>
                </c:pt>
                <c:pt idx="13752">
                  <c:v>286</c:v>
                </c:pt>
                <c:pt idx="13753">
                  <c:v>721</c:v>
                </c:pt>
                <c:pt idx="13754">
                  <c:v>1042</c:v>
                </c:pt>
                <c:pt idx="13755">
                  <c:v>10097</c:v>
                </c:pt>
                <c:pt idx="13756">
                  <c:v>7782</c:v>
                </c:pt>
                <c:pt idx="13757">
                  <c:v>5244</c:v>
                </c:pt>
                <c:pt idx="13758">
                  <c:v>7836</c:v>
                </c:pt>
                <c:pt idx="13759">
                  <c:v>11020</c:v>
                </c:pt>
                <c:pt idx="13760">
                  <c:v>3248</c:v>
                </c:pt>
                <c:pt idx="13761">
                  <c:v>11340</c:v>
                </c:pt>
                <c:pt idx="13762">
                  <c:v>5769</c:v>
                </c:pt>
                <c:pt idx="13763">
                  <c:v>9110</c:v>
                </c:pt>
                <c:pt idx="13764">
                  <c:v>943</c:v>
                </c:pt>
                <c:pt idx="13765">
                  <c:v>510</c:v>
                </c:pt>
                <c:pt idx="13766">
                  <c:v>12878</c:v>
                </c:pt>
                <c:pt idx="13767">
                  <c:v>14082</c:v>
                </c:pt>
                <c:pt idx="13768">
                  <c:v>9112</c:v>
                </c:pt>
                <c:pt idx="13769">
                  <c:v>10396</c:v>
                </c:pt>
                <c:pt idx="13770">
                  <c:v>5782</c:v>
                </c:pt>
                <c:pt idx="13771">
                  <c:v>9842</c:v>
                </c:pt>
                <c:pt idx="13772">
                  <c:v>5934</c:v>
                </c:pt>
                <c:pt idx="13773">
                  <c:v>6627</c:v>
                </c:pt>
                <c:pt idx="13774">
                  <c:v>217</c:v>
                </c:pt>
                <c:pt idx="13775">
                  <c:v>1713</c:v>
                </c:pt>
                <c:pt idx="13776">
                  <c:v>7804</c:v>
                </c:pt>
                <c:pt idx="13777">
                  <c:v>1955</c:v>
                </c:pt>
                <c:pt idx="13778">
                  <c:v>7872</c:v>
                </c:pt>
                <c:pt idx="13779">
                  <c:v>5093</c:v>
                </c:pt>
                <c:pt idx="13780">
                  <c:v>3508</c:v>
                </c:pt>
                <c:pt idx="13781">
                  <c:v>1083</c:v>
                </c:pt>
                <c:pt idx="13782">
                  <c:v>1253</c:v>
                </c:pt>
                <c:pt idx="13783">
                  <c:v>1884</c:v>
                </c:pt>
                <c:pt idx="13784">
                  <c:v>3008</c:v>
                </c:pt>
                <c:pt idx="13785">
                  <c:v>1171</c:v>
                </c:pt>
                <c:pt idx="13786">
                  <c:v>2415</c:v>
                </c:pt>
                <c:pt idx="13787">
                  <c:v>951</c:v>
                </c:pt>
                <c:pt idx="13788">
                  <c:v>1984</c:v>
                </c:pt>
                <c:pt idx="13789">
                  <c:v>408</c:v>
                </c:pt>
                <c:pt idx="13790">
                  <c:v>2206</c:v>
                </c:pt>
                <c:pt idx="13791">
                  <c:v>237</c:v>
                </c:pt>
                <c:pt idx="13792">
                  <c:v>139</c:v>
                </c:pt>
                <c:pt idx="13793">
                  <c:v>436</c:v>
                </c:pt>
                <c:pt idx="13794">
                  <c:v>378</c:v>
                </c:pt>
                <c:pt idx="13795">
                  <c:v>1203</c:v>
                </c:pt>
                <c:pt idx="13796">
                  <c:v>0</c:v>
                </c:pt>
                <c:pt idx="13797">
                  <c:v>1331</c:v>
                </c:pt>
                <c:pt idx="13798">
                  <c:v>2244</c:v>
                </c:pt>
                <c:pt idx="13799">
                  <c:v>4113</c:v>
                </c:pt>
                <c:pt idx="13800">
                  <c:v>326</c:v>
                </c:pt>
                <c:pt idx="13801">
                  <c:v>409</c:v>
                </c:pt>
                <c:pt idx="13802">
                  <c:v>126</c:v>
                </c:pt>
                <c:pt idx="13803">
                  <c:v>250</c:v>
                </c:pt>
                <c:pt idx="13804">
                  <c:v>1275</c:v>
                </c:pt>
                <c:pt idx="13805">
                  <c:v>1075</c:v>
                </c:pt>
                <c:pt idx="13806">
                  <c:v>91</c:v>
                </c:pt>
                <c:pt idx="13807">
                  <c:v>305</c:v>
                </c:pt>
                <c:pt idx="13808">
                  <c:v>28</c:v>
                </c:pt>
                <c:pt idx="13809">
                  <c:v>288</c:v>
                </c:pt>
                <c:pt idx="13810">
                  <c:v>64</c:v>
                </c:pt>
                <c:pt idx="13811">
                  <c:v>4586</c:v>
                </c:pt>
                <c:pt idx="13812">
                  <c:v>1761</c:v>
                </c:pt>
                <c:pt idx="13813">
                  <c:v>2243</c:v>
                </c:pt>
                <c:pt idx="13814">
                  <c:v>3123</c:v>
                </c:pt>
                <c:pt idx="13815">
                  <c:v>8805</c:v>
                </c:pt>
                <c:pt idx="13816">
                  <c:v>1368</c:v>
                </c:pt>
                <c:pt idx="13817">
                  <c:v>482</c:v>
                </c:pt>
                <c:pt idx="13818">
                  <c:v>223</c:v>
                </c:pt>
                <c:pt idx="13819">
                  <c:v>879</c:v>
                </c:pt>
                <c:pt idx="13820">
                  <c:v>3280</c:v>
                </c:pt>
                <c:pt idx="13821">
                  <c:v>417</c:v>
                </c:pt>
                <c:pt idx="13822">
                  <c:v>3642</c:v>
                </c:pt>
                <c:pt idx="13823">
                  <c:v>2408</c:v>
                </c:pt>
                <c:pt idx="13824">
                  <c:v>2519</c:v>
                </c:pt>
                <c:pt idx="13825">
                  <c:v>11</c:v>
                </c:pt>
                <c:pt idx="13826">
                  <c:v>220</c:v>
                </c:pt>
                <c:pt idx="13827">
                  <c:v>0</c:v>
                </c:pt>
                <c:pt idx="13828">
                  <c:v>94</c:v>
                </c:pt>
                <c:pt idx="13829">
                  <c:v>303</c:v>
                </c:pt>
                <c:pt idx="13830">
                  <c:v>971</c:v>
                </c:pt>
                <c:pt idx="13831">
                  <c:v>1698</c:v>
                </c:pt>
                <c:pt idx="13832">
                  <c:v>565</c:v>
                </c:pt>
                <c:pt idx="13833">
                  <c:v>333</c:v>
                </c:pt>
                <c:pt idx="13834">
                  <c:v>992</c:v>
                </c:pt>
                <c:pt idx="13835">
                  <c:v>81</c:v>
                </c:pt>
                <c:pt idx="13836">
                  <c:v>496</c:v>
                </c:pt>
                <c:pt idx="13837">
                  <c:v>77</c:v>
                </c:pt>
                <c:pt idx="13838">
                  <c:v>5550</c:v>
                </c:pt>
                <c:pt idx="13839">
                  <c:v>676</c:v>
                </c:pt>
                <c:pt idx="13840">
                  <c:v>1483</c:v>
                </c:pt>
                <c:pt idx="13841">
                  <c:v>1523</c:v>
                </c:pt>
                <c:pt idx="13842">
                  <c:v>145</c:v>
                </c:pt>
                <c:pt idx="13843">
                  <c:v>701</c:v>
                </c:pt>
                <c:pt idx="13844">
                  <c:v>526</c:v>
                </c:pt>
                <c:pt idx="13845">
                  <c:v>2493</c:v>
                </c:pt>
                <c:pt idx="13846">
                  <c:v>67</c:v>
                </c:pt>
                <c:pt idx="13847">
                  <c:v>216</c:v>
                </c:pt>
                <c:pt idx="13848">
                  <c:v>1192</c:v>
                </c:pt>
                <c:pt idx="13849">
                  <c:v>383</c:v>
                </c:pt>
                <c:pt idx="13850">
                  <c:v>3391</c:v>
                </c:pt>
                <c:pt idx="13851">
                  <c:v>1446</c:v>
                </c:pt>
                <c:pt idx="13852">
                  <c:v>1020</c:v>
                </c:pt>
                <c:pt idx="13853">
                  <c:v>221</c:v>
                </c:pt>
                <c:pt idx="13854">
                  <c:v>11464</c:v>
                </c:pt>
                <c:pt idx="13855">
                  <c:v>1940</c:v>
                </c:pt>
                <c:pt idx="13856">
                  <c:v>714</c:v>
                </c:pt>
                <c:pt idx="13857">
                  <c:v>2035</c:v>
                </c:pt>
                <c:pt idx="13858">
                  <c:v>110</c:v>
                </c:pt>
                <c:pt idx="13859">
                  <c:v>514</c:v>
                </c:pt>
                <c:pt idx="13860">
                  <c:v>13218</c:v>
                </c:pt>
                <c:pt idx="13861">
                  <c:v>11134</c:v>
                </c:pt>
                <c:pt idx="13862">
                  <c:v>2774</c:v>
                </c:pt>
                <c:pt idx="13863">
                  <c:v>426</c:v>
                </c:pt>
                <c:pt idx="13864">
                  <c:v>15590</c:v>
                </c:pt>
                <c:pt idx="13865">
                  <c:v>6116</c:v>
                </c:pt>
                <c:pt idx="13866">
                  <c:v>336</c:v>
                </c:pt>
                <c:pt idx="13867">
                  <c:v>1858</c:v>
                </c:pt>
                <c:pt idx="13868">
                  <c:v>392</c:v>
                </c:pt>
                <c:pt idx="13869">
                  <c:v>184</c:v>
                </c:pt>
                <c:pt idx="13870">
                  <c:v>666</c:v>
                </c:pt>
                <c:pt idx="13871">
                  <c:v>64</c:v>
                </c:pt>
                <c:pt idx="13872">
                  <c:v>838</c:v>
                </c:pt>
                <c:pt idx="13873">
                  <c:v>442</c:v>
                </c:pt>
                <c:pt idx="13874">
                  <c:v>354</c:v>
                </c:pt>
                <c:pt idx="13875">
                  <c:v>1503</c:v>
                </c:pt>
                <c:pt idx="13876">
                  <c:v>2247</c:v>
                </c:pt>
                <c:pt idx="13877">
                  <c:v>421</c:v>
                </c:pt>
                <c:pt idx="13878">
                  <c:v>3031</c:v>
                </c:pt>
                <c:pt idx="13879">
                  <c:v>815</c:v>
                </c:pt>
                <c:pt idx="13880">
                  <c:v>252</c:v>
                </c:pt>
                <c:pt idx="13881">
                  <c:v>825</c:v>
                </c:pt>
                <c:pt idx="13882">
                  <c:v>736</c:v>
                </c:pt>
                <c:pt idx="13883">
                  <c:v>249</c:v>
                </c:pt>
                <c:pt idx="13884">
                  <c:v>223</c:v>
                </c:pt>
                <c:pt idx="13885">
                  <c:v>2741</c:v>
                </c:pt>
                <c:pt idx="13886">
                  <c:v>7712</c:v>
                </c:pt>
                <c:pt idx="13887">
                  <c:v>1518</c:v>
                </c:pt>
                <c:pt idx="13888">
                  <c:v>1407</c:v>
                </c:pt>
                <c:pt idx="13889">
                  <c:v>13217</c:v>
                </c:pt>
                <c:pt idx="13890">
                  <c:v>4012</c:v>
                </c:pt>
                <c:pt idx="13891">
                  <c:v>51</c:v>
                </c:pt>
                <c:pt idx="13892">
                  <c:v>954</c:v>
                </c:pt>
                <c:pt idx="13893">
                  <c:v>1598</c:v>
                </c:pt>
                <c:pt idx="13894">
                  <c:v>477</c:v>
                </c:pt>
                <c:pt idx="13895">
                  <c:v>16413</c:v>
                </c:pt>
                <c:pt idx="13896">
                  <c:v>2298</c:v>
                </c:pt>
                <c:pt idx="13897">
                  <c:v>4475</c:v>
                </c:pt>
                <c:pt idx="13898">
                  <c:v>481</c:v>
                </c:pt>
                <c:pt idx="13899">
                  <c:v>1113</c:v>
                </c:pt>
                <c:pt idx="13900">
                  <c:v>1627</c:v>
                </c:pt>
                <c:pt idx="13901">
                  <c:v>130</c:v>
                </c:pt>
                <c:pt idx="13902">
                  <c:v>1026</c:v>
                </c:pt>
                <c:pt idx="13903">
                  <c:v>405</c:v>
                </c:pt>
                <c:pt idx="13904">
                  <c:v>61</c:v>
                </c:pt>
                <c:pt idx="13905">
                  <c:v>617</c:v>
                </c:pt>
                <c:pt idx="13906">
                  <c:v>311</c:v>
                </c:pt>
                <c:pt idx="13907">
                  <c:v>697</c:v>
                </c:pt>
                <c:pt idx="13908">
                  <c:v>761</c:v>
                </c:pt>
                <c:pt idx="13909">
                  <c:v>2006</c:v>
                </c:pt>
                <c:pt idx="13910">
                  <c:v>5869</c:v>
                </c:pt>
                <c:pt idx="13911">
                  <c:v>316</c:v>
                </c:pt>
                <c:pt idx="13912">
                  <c:v>633</c:v>
                </c:pt>
                <c:pt idx="13913">
                  <c:v>728</c:v>
                </c:pt>
                <c:pt idx="13914">
                  <c:v>2122</c:v>
                </c:pt>
                <c:pt idx="13915">
                  <c:v>490</c:v>
                </c:pt>
                <c:pt idx="13916">
                  <c:v>3710</c:v>
                </c:pt>
                <c:pt idx="13917">
                  <c:v>1301</c:v>
                </c:pt>
                <c:pt idx="13918">
                  <c:v>955</c:v>
                </c:pt>
                <c:pt idx="13919">
                  <c:v>3501</c:v>
                </c:pt>
                <c:pt idx="13920">
                  <c:v>2375</c:v>
                </c:pt>
                <c:pt idx="13921">
                  <c:v>1430</c:v>
                </c:pt>
                <c:pt idx="13922">
                  <c:v>703</c:v>
                </c:pt>
                <c:pt idx="13923">
                  <c:v>199</c:v>
                </c:pt>
                <c:pt idx="13924">
                  <c:v>1240</c:v>
                </c:pt>
                <c:pt idx="13925">
                  <c:v>1903</c:v>
                </c:pt>
                <c:pt idx="13926">
                  <c:v>5759</c:v>
                </c:pt>
                <c:pt idx="13927">
                  <c:v>79</c:v>
                </c:pt>
                <c:pt idx="13928">
                  <c:v>1685</c:v>
                </c:pt>
                <c:pt idx="13929">
                  <c:v>2180</c:v>
                </c:pt>
                <c:pt idx="13930">
                  <c:v>928</c:v>
                </c:pt>
                <c:pt idx="13931">
                  <c:v>281</c:v>
                </c:pt>
                <c:pt idx="13932">
                  <c:v>76</c:v>
                </c:pt>
                <c:pt idx="13933">
                  <c:v>71</c:v>
                </c:pt>
                <c:pt idx="13934">
                  <c:v>246</c:v>
                </c:pt>
                <c:pt idx="13935">
                  <c:v>129</c:v>
                </c:pt>
                <c:pt idx="13936">
                  <c:v>275</c:v>
                </c:pt>
                <c:pt idx="13937">
                  <c:v>1723</c:v>
                </c:pt>
                <c:pt idx="13938">
                  <c:v>31</c:v>
                </c:pt>
                <c:pt idx="13939">
                  <c:v>135</c:v>
                </c:pt>
                <c:pt idx="13940">
                  <c:v>8608</c:v>
                </c:pt>
                <c:pt idx="13941">
                  <c:v>1186</c:v>
                </c:pt>
                <c:pt idx="13942">
                  <c:v>617</c:v>
                </c:pt>
                <c:pt idx="13943">
                  <c:v>57</c:v>
                </c:pt>
                <c:pt idx="13944">
                  <c:v>2540</c:v>
                </c:pt>
                <c:pt idx="13945">
                  <c:v>2396</c:v>
                </c:pt>
                <c:pt idx="13946">
                  <c:v>166</c:v>
                </c:pt>
                <c:pt idx="13947">
                  <c:v>157</c:v>
                </c:pt>
                <c:pt idx="13948">
                  <c:v>3272</c:v>
                </c:pt>
                <c:pt idx="13949">
                  <c:v>1038</c:v>
                </c:pt>
                <c:pt idx="13950">
                  <c:v>66</c:v>
                </c:pt>
                <c:pt idx="13951">
                  <c:v>207</c:v>
                </c:pt>
                <c:pt idx="13952">
                  <c:v>628</c:v>
                </c:pt>
                <c:pt idx="13953">
                  <c:v>831</c:v>
                </c:pt>
                <c:pt idx="13954">
                  <c:v>2903</c:v>
                </c:pt>
                <c:pt idx="13955">
                  <c:v>283</c:v>
                </c:pt>
                <c:pt idx="13956">
                  <c:v>3822</c:v>
                </c:pt>
                <c:pt idx="13957">
                  <c:v>796</c:v>
                </c:pt>
                <c:pt idx="13958">
                  <c:v>0</c:v>
                </c:pt>
                <c:pt idx="13959">
                  <c:v>228</c:v>
                </c:pt>
                <c:pt idx="13960">
                  <c:v>727</c:v>
                </c:pt>
                <c:pt idx="13961">
                  <c:v>2039</c:v>
                </c:pt>
                <c:pt idx="13962">
                  <c:v>420</c:v>
                </c:pt>
                <c:pt idx="13963">
                  <c:v>1445</c:v>
                </c:pt>
                <c:pt idx="13964">
                  <c:v>802</c:v>
                </c:pt>
                <c:pt idx="13965">
                  <c:v>649</c:v>
                </c:pt>
                <c:pt idx="13966">
                  <c:v>4218</c:v>
                </c:pt>
                <c:pt idx="13967">
                  <c:v>2390</c:v>
                </c:pt>
                <c:pt idx="13968">
                  <c:v>972</c:v>
                </c:pt>
                <c:pt idx="13969">
                  <c:v>510</c:v>
                </c:pt>
                <c:pt idx="13970">
                  <c:v>1216</c:v>
                </c:pt>
                <c:pt idx="13971">
                  <c:v>367</c:v>
                </c:pt>
                <c:pt idx="13972">
                  <c:v>2508</c:v>
                </c:pt>
                <c:pt idx="13973">
                  <c:v>7339</c:v>
                </c:pt>
                <c:pt idx="13974">
                  <c:v>912</c:v>
                </c:pt>
                <c:pt idx="13975">
                  <c:v>768</c:v>
                </c:pt>
                <c:pt idx="13976">
                  <c:v>3806</c:v>
                </c:pt>
                <c:pt idx="13977">
                  <c:v>79</c:v>
                </c:pt>
                <c:pt idx="13978">
                  <c:v>1139</c:v>
                </c:pt>
                <c:pt idx="13979">
                  <c:v>4440</c:v>
                </c:pt>
                <c:pt idx="13980">
                  <c:v>1339</c:v>
                </c:pt>
                <c:pt idx="13981">
                  <c:v>503</c:v>
                </c:pt>
                <c:pt idx="13982">
                  <c:v>2179</c:v>
                </c:pt>
                <c:pt idx="13983">
                  <c:v>547</c:v>
                </c:pt>
                <c:pt idx="13984">
                  <c:v>488</c:v>
                </c:pt>
                <c:pt idx="13985">
                  <c:v>332</c:v>
                </c:pt>
                <c:pt idx="13986">
                  <c:v>375</c:v>
                </c:pt>
                <c:pt idx="13987">
                  <c:v>2480</c:v>
                </c:pt>
                <c:pt idx="13988">
                  <c:v>1800</c:v>
                </c:pt>
                <c:pt idx="13989">
                  <c:v>2145</c:v>
                </c:pt>
                <c:pt idx="13990">
                  <c:v>175</c:v>
                </c:pt>
                <c:pt idx="13991">
                  <c:v>2898</c:v>
                </c:pt>
                <c:pt idx="13992">
                  <c:v>1572</c:v>
                </c:pt>
                <c:pt idx="13993">
                  <c:v>2028</c:v>
                </c:pt>
                <c:pt idx="13994">
                  <c:v>96</c:v>
                </c:pt>
                <c:pt idx="13995">
                  <c:v>255</c:v>
                </c:pt>
                <c:pt idx="13996">
                  <c:v>481</c:v>
                </c:pt>
                <c:pt idx="13997">
                  <c:v>1621</c:v>
                </c:pt>
                <c:pt idx="13998">
                  <c:v>331</c:v>
                </c:pt>
                <c:pt idx="13999">
                  <c:v>2242</c:v>
                </c:pt>
                <c:pt idx="14000">
                  <c:v>4829</c:v>
                </c:pt>
                <c:pt idx="14001">
                  <c:v>492</c:v>
                </c:pt>
                <c:pt idx="14002">
                  <c:v>369</c:v>
                </c:pt>
                <c:pt idx="14003">
                  <c:v>199</c:v>
                </c:pt>
                <c:pt idx="14004">
                  <c:v>1207</c:v>
                </c:pt>
                <c:pt idx="14005">
                  <c:v>2888</c:v>
                </c:pt>
                <c:pt idx="14006">
                  <c:v>814</c:v>
                </c:pt>
                <c:pt idx="14007">
                  <c:v>3360</c:v>
                </c:pt>
                <c:pt idx="14008">
                  <c:v>1135</c:v>
                </c:pt>
                <c:pt idx="14009">
                  <c:v>2066</c:v>
                </c:pt>
                <c:pt idx="14010">
                  <c:v>5302</c:v>
                </c:pt>
                <c:pt idx="14011">
                  <c:v>0</c:v>
                </c:pt>
                <c:pt idx="14012">
                  <c:v>8048</c:v>
                </c:pt>
                <c:pt idx="14013">
                  <c:v>423</c:v>
                </c:pt>
                <c:pt idx="14014">
                  <c:v>961</c:v>
                </c:pt>
                <c:pt idx="14015">
                  <c:v>938</c:v>
                </c:pt>
                <c:pt idx="14016">
                  <c:v>403</c:v>
                </c:pt>
                <c:pt idx="14017">
                  <c:v>136</c:v>
                </c:pt>
                <c:pt idx="14018">
                  <c:v>62</c:v>
                </c:pt>
                <c:pt idx="14019">
                  <c:v>46</c:v>
                </c:pt>
                <c:pt idx="14020">
                  <c:v>43</c:v>
                </c:pt>
                <c:pt idx="14021">
                  <c:v>1449</c:v>
                </c:pt>
                <c:pt idx="14022">
                  <c:v>943</c:v>
                </c:pt>
                <c:pt idx="14023">
                  <c:v>213</c:v>
                </c:pt>
                <c:pt idx="14024">
                  <c:v>492</c:v>
                </c:pt>
                <c:pt idx="14025">
                  <c:v>2805</c:v>
                </c:pt>
                <c:pt idx="14026">
                  <c:v>327</c:v>
                </c:pt>
                <c:pt idx="14027">
                  <c:v>155</c:v>
                </c:pt>
                <c:pt idx="14028">
                  <c:v>1768</c:v>
                </c:pt>
                <c:pt idx="14029">
                  <c:v>1006</c:v>
                </c:pt>
                <c:pt idx="14030">
                  <c:v>1588</c:v>
                </c:pt>
                <c:pt idx="14031">
                  <c:v>1240</c:v>
                </c:pt>
                <c:pt idx="14032">
                  <c:v>1169</c:v>
                </c:pt>
                <c:pt idx="14033">
                  <c:v>963</c:v>
                </c:pt>
                <c:pt idx="14034">
                  <c:v>894</c:v>
                </c:pt>
                <c:pt idx="14035">
                  <c:v>1055</c:v>
                </c:pt>
                <c:pt idx="14036">
                  <c:v>791</c:v>
                </c:pt>
                <c:pt idx="14037">
                  <c:v>816</c:v>
                </c:pt>
                <c:pt idx="14038">
                  <c:v>1013</c:v>
                </c:pt>
                <c:pt idx="14039">
                  <c:v>1015</c:v>
                </c:pt>
                <c:pt idx="14040">
                  <c:v>911</c:v>
                </c:pt>
                <c:pt idx="14041">
                  <c:v>795</c:v>
                </c:pt>
                <c:pt idx="14042">
                  <c:v>896</c:v>
                </c:pt>
                <c:pt idx="14043">
                  <c:v>764</c:v>
                </c:pt>
                <c:pt idx="14044">
                  <c:v>758</c:v>
                </c:pt>
                <c:pt idx="14045">
                  <c:v>979</c:v>
                </c:pt>
                <c:pt idx="14046">
                  <c:v>733</c:v>
                </c:pt>
                <c:pt idx="14047">
                  <c:v>777</c:v>
                </c:pt>
                <c:pt idx="14048">
                  <c:v>719</c:v>
                </c:pt>
                <c:pt idx="14049">
                  <c:v>678</c:v>
                </c:pt>
                <c:pt idx="14050">
                  <c:v>648</c:v>
                </c:pt>
                <c:pt idx="14051">
                  <c:v>911</c:v>
                </c:pt>
                <c:pt idx="14052">
                  <c:v>875</c:v>
                </c:pt>
                <c:pt idx="14053">
                  <c:v>677</c:v>
                </c:pt>
                <c:pt idx="14054">
                  <c:v>1189</c:v>
                </c:pt>
                <c:pt idx="14055">
                  <c:v>859</c:v>
                </c:pt>
                <c:pt idx="14056">
                  <c:v>1088</c:v>
                </c:pt>
                <c:pt idx="14057">
                  <c:v>1112</c:v>
                </c:pt>
                <c:pt idx="14058">
                  <c:v>1070</c:v>
                </c:pt>
                <c:pt idx="14059">
                  <c:v>1085</c:v>
                </c:pt>
                <c:pt idx="14060">
                  <c:v>964</c:v>
                </c:pt>
                <c:pt idx="14061">
                  <c:v>985</c:v>
                </c:pt>
                <c:pt idx="14062">
                  <c:v>879</c:v>
                </c:pt>
                <c:pt idx="14063">
                  <c:v>1084</c:v>
                </c:pt>
                <c:pt idx="14064">
                  <c:v>801</c:v>
                </c:pt>
                <c:pt idx="14065">
                  <c:v>986</c:v>
                </c:pt>
                <c:pt idx="14066">
                  <c:v>858</c:v>
                </c:pt>
                <c:pt idx="14067">
                  <c:v>1021</c:v>
                </c:pt>
                <c:pt idx="14068">
                  <c:v>877</c:v>
                </c:pt>
                <c:pt idx="14069">
                  <c:v>1201</c:v>
                </c:pt>
                <c:pt idx="14070">
                  <c:v>1271</c:v>
                </c:pt>
                <c:pt idx="14071">
                  <c:v>662</c:v>
                </c:pt>
                <c:pt idx="14072">
                  <c:v>669</c:v>
                </c:pt>
                <c:pt idx="14073">
                  <c:v>865</c:v>
                </c:pt>
                <c:pt idx="14074">
                  <c:v>804</c:v>
                </c:pt>
                <c:pt idx="14075">
                  <c:v>753</c:v>
                </c:pt>
                <c:pt idx="14076">
                  <c:v>1153</c:v>
                </c:pt>
                <c:pt idx="14077">
                  <c:v>890</c:v>
                </c:pt>
                <c:pt idx="14078">
                  <c:v>815</c:v>
                </c:pt>
                <c:pt idx="14079">
                  <c:v>1046</c:v>
                </c:pt>
                <c:pt idx="14080">
                  <c:v>347</c:v>
                </c:pt>
                <c:pt idx="14081">
                  <c:v>1021</c:v>
                </c:pt>
                <c:pt idx="14082">
                  <c:v>751</c:v>
                </c:pt>
                <c:pt idx="14083">
                  <c:v>253</c:v>
                </c:pt>
                <c:pt idx="14084">
                  <c:v>937</c:v>
                </c:pt>
                <c:pt idx="14085">
                  <c:v>821</c:v>
                </c:pt>
                <c:pt idx="14086">
                  <c:v>990</c:v>
                </c:pt>
                <c:pt idx="14087">
                  <c:v>1086</c:v>
                </c:pt>
                <c:pt idx="14088">
                  <c:v>1053</c:v>
                </c:pt>
                <c:pt idx="14089">
                  <c:v>1053</c:v>
                </c:pt>
                <c:pt idx="14090">
                  <c:v>908</c:v>
                </c:pt>
                <c:pt idx="14091">
                  <c:v>825</c:v>
                </c:pt>
                <c:pt idx="14092">
                  <c:v>939</c:v>
                </c:pt>
                <c:pt idx="14093">
                  <c:v>991</c:v>
                </c:pt>
                <c:pt idx="14094">
                  <c:v>736</c:v>
                </c:pt>
                <c:pt idx="14095">
                  <c:v>847</c:v>
                </c:pt>
                <c:pt idx="14096">
                  <c:v>745</c:v>
                </c:pt>
                <c:pt idx="14097">
                  <c:v>769</c:v>
                </c:pt>
                <c:pt idx="14098">
                  <c:v>895</c:v>
                </c:pt>
                <c:pt idx="14099">
                  <c:v>756</c:v>
                </c:pt>
                <c:pt idx="14100">
                  <c:v>775</c:v>
                </c:pt>
                <c:pt idx="14101">
                  <c:v>1135</c:v>
                </c:pt>
                <c:pt idx="14102">
                  <c:v>3806</c:v>
                </c:pt>
                <c:pt idx="14103">
                  <c:v>2576</c:v>
                </c:pt>
                <c:pt idx="14104">
                  <c:v>0</c:v>
                </c:pt>
                <c:pt idx="14105">
                  <c:v>78</c:v>
                </c:pt>
                <c:pt idx="14106">
                  <c:v>269</c:v>
                </c:pt>
                <c:pt idx="14107">
                  <c:v>813</c:v>
                </c:pt>
                <c:pt idx="14108">
                  <c:v>151</c:v>
                </c:pt>
                <c:pt idx="14109">
                  <c:v>3528</c:v>
                </c:pt>
                <c:pt idx="14110">
                  <c:v>331</c:v>
                </c:pt>
                <c:pt idx="14111">
                  <c:v>409</c:v>
                </c:pt>
                <c:pt idx="14112">
                  <c:v>459</c:v>
                </c:pt>
                <c:pt idx="14113">
                  <c:v>82</c:v>
                </c:pt>
                <c:pt idx="14114">
                  <c:v>223</c:v>
                </c:pt>
                <c:pt idx="14115">
                  <c:v>919</c:v>
                </c:pt>
                <c:pt idx="14116">
                  <c:v>528</c:v>
                </c:pt>
                <c:pt idx="14117">
                  <c:v>1741</c:v>
                </c:pt>
                <c:pt idx="14118">
                  <c:v>309</c:v>
                </c:pt>
                <c:pt idx="14119">
                  <c:v>212</c:v>
                </c:pt>
                <c:pt idx="14120">
                  <c:v>448</c:v>
                </c:pt>
                <c:pt idx="14121">
                  <c:v>1160</c:v>
                </c:pt>
                <c:pt idx="14122">
                  <c:v>1577</c:v>
                </c:pt>
                <c:pt idx="14123">
                  <c:v>1768</c:v>
                </c:pt>
                <c:pt idx="14124">
                  <c:v>833</c:v>
                </c:pt>
                <c:pt idx="14125">
                  <c:v>510</c:v>
                </c:pt>
                <c:pt idx="14126">
                  <c:v>2635</c:v>
                </c:pt>
                <c:pt idx="14127">
                  <c:v>0</c:v>
                </c:pt>
                <c:pt idx="14128">
                  <c:v>1077</c:v>
                </c:pt>
                <c:pt idx="14129">
                  <c:v>210</c:v>
                </c:pt>
                <c:pt idx="14130">
                  <c:v>225</c:v>
                </c:pt>
                <c:pt idx="14131">
                  <c:v>1039</c:v>
                </c:pt>
                <c:pt idx="14132">
                  <c:v>846</c:v>
                </c:pt>
                <c:pt idx="14133">
                  <c:v>1653</c:v>
                </c:pt>
                <c:pt idx="14134">
                  <c:v>2278</c:v>
                </c:pt>
                <c:pt idx="14135">
                  <c:v>8346</c:v>
                </c:pt>
                <c:pt idx="14136">
                  <c:v>5152</c:v>
                </c:pt>
                <c:pt idx="14137">
                  <c:v>119</c:v>
                </c:pt>
                <c:pt idx="14138">
                  <c:v>187</c:v>
                </c:pt>
                <c:pt idx="14139">
                  <c:v>4116</c:v>
                </c:pt>
                <c:pt idx="14140">
                  <c:v>1420</c:v>
                </c:pt>
                <c:pt idx="14141">
                  <c:v>28447</c:v>
                </c:pt>
                <c:pt idx="14142">
                  <c:v>1049</c:v>
                </c:pt>
                <c:pt idx="14143">
                  <c:v>60</c:v>
                </c:pt>
                <c:pt idx="14144">
                  <c:v>1116</c:v>
                </c:pt>
                <c:pt idx="14145">
                  <c:v>13244</c:v>
                </c:pt>
                <c:pt idx="14146">
                  <c:v>0</c:v>
                </c:pt>
                <c:pt idx="14147">
                  <c:v>4049</c:v>
                </c:pt>
                <c:pt idx="14148">
                  <c:v>933</c:v>
                </c:pt>
                <c:pt idx="14149">
                  <c:v>438</c:v>
                </c:pt>
                <c:pt idx="14150">
                  <c:v>783</c:v>
                </c:pt>
                <c:pt idx="14151">
                  <c:v>449</c:v>
                </c:pt>
                <c:pt idx="14152">
                  <c:v>4500</c:v>
                </c:pt>
                <c:pt idx="14153">
                  <c:v>2790</c:v>
                </c:pt>
                <c:pt idx="14154">
                  <c:v>468</c:v>
                </c:pt>
                <c:pt idx="14155">
                  <c:v>0</c:v>
                </c:pt>
                <c:pt idx="14156">
                  <c:v>2302</c:v>
                </c:pt>
                <c:pt idx="14157">
                  <c:v>7503</c:v>
                </c:pt>
                <c:pt idx="14158">
                  <c:v>1486</c:v>
                </c:pt>
                <c:pt idx="14159">
                  <c:v>5950</c:v>
                </c:pt>
                <c:pt idx="14160">
                  <c:v>4562</c:v>
                </c:pt>
                <c:pt idx="14161">
                  <c:v>211</c:v>
                </c:pt>
                <c:pt idx="14162">
                  <c:v>403</c:v>
                </c:pt>
                <c:pt idx="14163">
                  <c:v>763</c:v>
                </c:pt>
                <c:pt idx="14164">
                  <c:v>88</c:v>
                </c:pt>
                <c:pt idx="14165">
                  <c:v>1530</c:v>
                </c:pt>
                <c:pt idx="14166">
                  <c:v>67</c:v>
                </c:pt>
                <c:pt idx="14167">
                  <c:v>402</c:v>
                </c:pt>
                <c:pt idx="14168">
                  <c:v>5503</c:v>
                </c:pt>
                <c:pt idx="14169">
                  <c:v>1681</c:v>
                </c:pt>
                <c:pt idx="14170">
                  <c:v>1228</c:v>
                </c:pt>
                <c:pt idx="14171">
                  <c:v>327</c:v>
                </c:pt>
                <c:pt idx="14172">
                  <c:v>658</c:v>
                </c:pt>
                <c:pt idx="14173">
                  <c:v>2060</c:v>
                </c:pt>
                <c:pt idx="14174">
                  <c:v>932</c:v>
                </c:pt>
                <c:pt idx="14175">
                  <c:v>386</c:v>
                </c:pt>
                <c:pt idx="14176">
                  <c:v>801</c:v>
                </c:pt>
                <c:pt idx="14177">
                  <c:v>108</c:v>
                </c:pt>
                <c:pt idx="14178">
                  <c:v>2504</c:v>
                </c:pt>
                <c:pt idx="14179">
                  <c:v>148</c:v>
                </c:pt>
                <c:pt idx="14180">
                  <c:v>9593</c:v>
                </c:pt>
                <c:pt idx="14181">
                  <c:v>663</c:v>
                </c:pt>
                <c:pt idx="14182">
                  <c:v>456</c:v>
                </c:pt>
                <c:pt idx="14183">
                  <c:v>919</c:v>
                </c:pt>
                <c:pt idx="14184">
                  <c:v>315</c:v>
                </c:pt>
                <c:pt idx="14185">
                  <c:v>182</c:v>
                </c:pt>
                <c:pt idx="14186">
                  <c:v>500</c:v>
                </c:pt>
                <c:pt idx="14187">
                  <c:v>250</c:v>
                </c:pt>
                <c:pt idx="14188">
                  <c:v>62</c:v>
                </c:pt>
                <c:pt idx="14189">
                  <c:v>124</c:v>
                </c:pt>
                <c:pt idx="14190">
                  <c:v>161</c:v>
                </c:pt>
                <c:pt idx="14191">
                  <c:v>812</c:v>
                </c:pt>
                <c:pt idx="14192">
                  <c:v>44</c:v>
                </c:pt>
                <c:pt idx="14193">
                  <c:v>704</c:v>
                </c:pt>
                <c:pt idx="14194">
                  <c:v>43</c:v>
                </c:pt>
                <c:pt idx="14195">
                  <c:v>180</c:v>
                </c:pt>
                <c:pt idx="14196">
                  <c:v>668</c:v>
                </c:pt>
                <c:pt idx="14197">
                  <c:v>2473</c:v>
                </c:pt>
                <c:pt idx="14198">
                  <c:v>1240</c:v>
                </c:pt>
                <c:pt idx="14199">
                  <c:v>0</c:v>
                </c:pt>
                <c:pt idx="14200">
                  <c:v>10312</c:v>
                </c:pt>
                <c:pt idx="14201">
                  <c:v>4313</c:v>
                </c:pt>
                <c:pt idx="14202">
                  <c:v>2897</c:v>
                </c:pt>
                <c:pt idx="14203">
                  <c:v>289</c:v>
                </c:pt>
                <c:pt idx="14204">
                  <c:v>387</c:v>
                </c:pt>
                <c:pt idx="14205">
                  <c:v>1524</c:v>
                </c:pt>
                <c:pt idx="14206">
                  <c:v>834</c:v>
                </c:pt>
                <c:pt idx="14207">
                  <c:v>542</c:v>
                </c:pt>
                <c:pt idx="14208">
                  <c:v>227</c:v>
                </c:pt>
                <c:pt idx="14209">
                  <c:v>4614</c:v>
                </c:pt>
                <c:pt idx="14210">
                  <c:v>5022</c:v>
                </c:pt>
                <c:pt idx="14211">
                  <c:v>295</c:v>
                </c:pt>
                <c:pt idx="14212">
                  <c:v>353</c:v>
                </c:pt>
                <c:pt idx="14213">
                  <c:v>3268</c:v>
                </c:pt>
                <c:pt idx="14214">
                  <c:v>2087</c:v>
                </c:pt>
                <c:pt idx="14215">
                  <c:v>973</c:v>
                </c:pt>
                <c:pt idx="14216">
                  <c:v>295</c:v>
                </c:pt>
                <c:pt idx="14217">
                  <c:v>2494</c:v>
                </c:pt>
                <c:pt idx="14218">
                  <c:v>0</c:v>
                </c:pt>
                <c:pt idx="14219">
                  <c:v>4436</c:v>
                </c:pt>
                <c:pt idx="14220">
                  <c:v>428</c:v>
                </c:pt>
                <c:pt idx="14221">
                  <c:v>8044</c:v>
                </c:pt>
                <c:pt idx="14222">
                  <c:v>27</c:v>
                </c:pt>
                <c:pt idx="14223">
                  <c:v>107</c:v>
                </c:pt>
                <c:pt idx="14224">
                  <c:v>1322</c:v>
                </c:pt>
                <c:pt idx="14225">
                  <c:v>317</c:v>
                </c:pt>
                <c:pt idx="14226">
                  <c:v>0</c:v>
                </c:pt>
                <c:pt idx="14227">
                  <c:v>840</c:v>
                </c:pt>
                <c:pt idx="14228">
                  <c:v>6169</c:v>
                </c:pt>
                <c:pt idx="14229">
                  <c:v>132</c:v>
                </c:pt>
                <c:pt idx="14230">
                  <c:v>3937</c:v>
                </c:pt>
                <c:pt idx="14231">
                  <c:v>1247</c:v>
                </c:pt>
                <c:pt idx="14232">
                  <c:v>44</c:v>
                </c:pt>
                <c:pt idx="14233">
                  <c:v>3344</c:v>
                </c:pt>
                <c:pt idx="14234">
                  <c:v>7768</c:v>
                </c:pt>
                <c:pt idx="14235">
                  <c:v>7800</c:v>
                </c:pt>
                <c:pt idx="14236">
                  <c:v>2760</c:v>
                </c:pt>
                <c:pt idx="14237">
                  <c:v>89</c:v>
                </c:pt>
                <c:pt idx="14238">
                  <c:v>1011</c:v>
                </c:pt>
                <c:pt idx="14239">
                  <c:v>990</c:v>
                </c:pt>
                <c:pt idx="14240">
                  <c:v>4567</c:v>
                </c:pt>
                <c:pt idx="14241">
                  <c:v>2666</c:v>
                </c:pt>
                <c:pt idx="14242">
                  <c:v>752</c:v>
                </c:pt>
                <c:pt idx="14243">
                  <c:v>746</c:v>
                </c:pt>
                <c:pt idx="14244">
                  <c:v>202</c:v>
                </c:pt>
                <c:pt idx="14245">
                  <c:v>441</c:v>
                </c:pt>
                <c:pt idx="14246">
                  <c:v>668</c:v>
                </c:pt>
                <c:pt idx="14247">
                  <c:v>204</c:v>
                </c:pt>
                <c:pt idx="14248">
                  <c:v>163</c:v>
                </c:pt>
                <c:pt idx="14249">
                  <c:v>778</c:v>
                </c:pt>
                <c:pt idx="14250">
                  <c:v>220</c:v>
                </c:pt>
                <c:pt idx="14251">
                  <c:v>843</c:v>
                </c:pt>
                <c:pt idx="14252">
                  <c:v>270</c:v>
                </c:pt>
                <c:pt idx="14253">
                  <c:v>520</c:v>
                </c:pt>
                <c:pt idx="14254">
                  <c:v>61</c:v>
                </c:pt>
                <c:pt idx="14255">
                  <c:v>294</c:v>
                </c:pt>
                <c:pt idx="14256">
                  <c:v>121</c:v>
                </c:pt>
                <c:pt idx="14257">
                  <c:v>11176</c:v>
                </c:pt>
                <c:pt idx="14258">
                  <c:v>0</c:v>
                </c:pt>
                <c:pt idx="14259">
                  <c:v>217</c:v>
                </c:pt>
                <c:pt idx="14260">
                  <c:v>3751</c:v>
                </c:pt>
                <c:pt idx="14261">
                  <c:v>0</c:v>
                </c:pt>
                <c:pt idx="14262">
                  <c:v>1342</c:v>
                </c:pt>
                <c:pt idx="14263">
                  <c:v>0</c:v>
                </c:pt>
                <c:pt idx="14264">
                  <c:v>83</c:v>
                </c:pt>
                <c:pt idx="14265">
                  <c:v>1419</c:v>
                </c:pt>
                <c:pt idx="14266">
                  <c:v>2793</c:v>
                </c:pt>
                <c:pt idx="14267">
                  <c:v>1342</c:v>
                </c:pt>
                <c:pt idx="14268">
                  <c:v>107</c:v>
                </c:pt>
                <c:pt idx="14269">
                  <c:v>557</c:v>
                </c:pt>
                <c:pt idx="14270">
                  <c:v>0</c:v>
                </c:pt>
                <c:pt idx="14271">
                  <c:v>2011</c:v>
                </c:pt>
                <c:pt idx="14272">
                  <c:v>1507</c:v>
                </c:pt>
                <c:pt idx="14273">
                  <c:v>1186</c:v>
                </c:pt>
                <c:pt idx="14274">
                  <c:v>1198</c:v>
                </c:pt>
                <c:pt idx="14275">
                  <c:v>218</c:v>
                </c:pt>
                <c:pt idx="14276">
                  <c:v>12651</c:v>
                </c:pt>
                <c:pt idx="14277">
                  <c:v>117</c:v>
                </c:pt>
                <c:pt idx="14278">
                  <c:v>86</c:v>
                </c:pt>
                <c:pt idx="14279">
                  <c:v>940</c:v>
                </c:pt>
                <c:pt idx="14280">
                  <c:v>1405</c:v>
                </c:pt>
                <c:pt idx="14281">
                  <c:v>105</c:v>
                </c:pt>
                <c:pt idx="14282">
                  <c:v>393</c:v>
                </c:pt>
                <c:pt idx="14283">
                  <c:v>3680</c:v>
                </c:pt>
                <c:pt idx="14284">
                  <c:v>172</c:v>
                </c:pt>
                <c:pt idx="14285">
                  <c:v>104</c:v>
                </c:pt>
                <c:pt idx="14286">
                  <c:v>444</c:v>
                </c:pt>
                <c:pt idx="14287">
                  <c:v>129</c:v>
                </c:pt>
                <c:pt idx="14288">
                  <c:v>942</c:v>
                </c:pt>
                <c:pt idx="14289">
                  <c:v>1172</c:v>
                </c:pt>
                <c:pt idx="14290">
                  <c:v>293</c:v>
                </c:pt>
                <c:pt idx="14291">
                  <c:v>1460</c:v>
                </c:pt>
                <c:pt idx="14292">
                  <c:v>1975</c:v>
                </c:pt>
                <c:pt idx="14293">
                  <c:v>23</c:v>
                </c:pt>
                <c:pt idx="14294">
                  <c:v>1401</c:v>
                </c:pt>
                <c:pt idx="14295">
                  <c:v>4163</c:v>
                </c:pt>
                <c:pt idx="14296">
                  <c:v>195</c:v>
                </c:pt>
                <c:pt idx="14297">
                  <c:v>24103</c:v>
                </c:pt>
                <c:pt idx="14298">
                  <c:v>116</c:v>
                </c:pt>
                <c:pt idx="14299">
                  <c:v>2806</c:v>
                </c:pt>
                <c:pt idx="14300">
                  <c:v>427</c:v>
                </c:pt>
                <c:pt idx="14301">
                  <c:v>144</c:v>
                </c:pt>
                <c:pt idx="14302">
                  <c:v>477</c:v>
                </c:pt>
                <c:pt idx="14303">
                  <c:v>136</c:v>
                </c:pt>
                <c:pt idx="14304">
                  <c:v>455</c:v>
                </c:pt>
                <c:pt idx="14305">
                  <c:v>304</c:v>
                </c:pt>
                <c:pt idx="14306">
                  <c:v>221</c:v>
                </c:pt>
                <c:pt idx="14307">
                  <c:v>1014</c:v>
                </c:pt>
                <c:pt idx="14308">
                  <c:v>568</c:v>
                </c:pt>
                <c:pt idx="14309">
                  <c:v>80</c:v>
                </c:pt>
                <c:pt idx="14310">
                  <c:v>11059</c:v>
                </c:pt>
                <c:pt idx="14311">
                  <c:v>2998</c:v>
                </c:pt>
                <c:pt idx="14312">
                  <c:v>789</c:v>
                </c:pt>
                <c:pt idx="14313">
                  <c:v>0</c:v>
                </c:pt>
                <c:pt idx="14314">
                  <c:v>1029</c:v>
                </c:pt>
                <c:pt idx="14315">
                  <c:v>11174</c:v>
                </c:pt>
                <c:pt idx="14316">
                  <c:v>558</c:v>
                </c:pt>
                <c:pt idx="14317">
                  <c:v>1180</c:v>
                </c:pt>
                <c:pt idx="14318">
                  <c:v>597</c:v>
                </c:pt>
                <c:pt idx="14319">
                  <c:v>154</c:v>
                </c:pt>
                <c:pt idx="14320">
                  <c:v>303</c:v>
                </c:pt>
                <c:pt idx="14321">
                  <c:v>129</c:v>
                </c:pt>
                <c:pt idx="14322">
                  <c:v>1485</c:v>
                </c:pt>
                <c:pt idx="14323">
                  <c:v>63</c:v>
                </c:pt>
                <c:pt idx="14324">
                  <c:v>1161</c:v>
                </c:pt>
                <c:pt idx="14325">
                  <c:v>3059</c:v>
                </c:pt>
                <c:pt idx="14326">
                  <c:v>2495</c:v>
                </c:pt>
                <c:pt idx="14327">
                  <c:v>983</c:v>
                </c:pt>
                <c:pt idx="14328">
                  <c:v>374</c:v>
                </c:pt>
                <c:pt idx="14329">
                  <c:v>97</c:v>
                </c:pt>
                <c:pt idx="14330">
                  <c:v>285</c:v>
                </c:pt>
                <c:pt idx="14331">
                  <c:v>815</c:v>
                </c:pt>
                <c:pt idx="14332">
                  <c:v>84</c:v>
                </c:pt>
                <c:pt idx="14333">
                  <c:v>1</c:v>
                </c:pt>
                <c:pt idx="14334">
                  <c:v>547</c:v>
                </c:pt>
                <c:pt idx="14335">
                  <c:v>5426</c:v>
                </c:pt>
                <c:pt idx="14336">
                  <c:v>2300</c:v>
                </c:pt>
                <c:pt idx="14337">
                  <c:v>1021</c:v>
                </c:pt>
                <c:pt idx="14338">
                  <c:v>1094</c:v>
                </c:pt>
                <c:pt idx="14339">
                  <c:v>267</c:v>
                </c:pt>
                <c:pt idx="14340">
                  <c:v>535</c:v>
                </c:pt>
                <c:pt idx="14341">
                  <c:v>345</c:v>
                </c:pt>
                <c:pt idx="14342">
                  <c:v>333</c:v>
                </c:pt>
                <c:pt idx="14343">
                  <c:v>462</c:v>
                </c:pt>
                <c:pt idx="14344">
                  <c:v>378</c:v>
                </c:pt>
                <c:pt idx="14345">
                  <c:v>957</c:v>
                </c:pt>
                <c:pt idx="14346">
                  <c:v>112</c:v>
                </c:pt>
                <c:pt idx="14347">
                  <c:v>1237</c:v>
                </c:pt>
                <c:pt idx="14348">
                  <c:v>564</c:v>
                </c:pt>
                <c:pt idx="14349">
                  <c:v>203</c:v>
                </c:pt>
                <c:pt idx="14350">
                  <c:v>1966</c:v>
                </c:pt>
                <c:pt idx="14351">
                  <c:v>160</c:v>
                </c:pt>
                <c:pt idx="14352">
                  <c:v>865</c:v>
                </c:pt>
                <c:pt idx="14353">
                  <c:v>319</c:v>
                </c:pt>
                <c:pt idx="14354">
                  <c:v>73</c:v>
                </c:pt>
                <c:pt idx="14355">
                  <c:v>312</c:v>
                </c:pt>
                <c:pt idx="14356">
                  <c:v>420</c:v>
                </c:pt>
                <c:pt idx="14357">
                  <c:v>131</c:v>
                </c:pt>
                <c:pt idx="14358">
                  <c:v>244</c:v>
                </c:pt>
                <c:pt idx="14359">
                  <c:v>385</c:v>
                </c:pt>
                <c:pt idx="14360">
                  <c:v>288</c:v>
                </c:pt>
                <c:pt idx="14361">
                  <c:v>433</c:v>
                </c:pt>
                <c:pt idx="14362">
                  <c:v>456</c:v>
                </c:pt>
                <c:pt idx="14363">
                  <c:v>3442</c:v>
                </c:pt>
                <c:pt idx="14364">
                  <c:v>2229</c:v>
                </c:pt>
                <c:pt idx="14365">
                  <c:v>290</c:v>
                </c:pt>
                <c:pt idx="14366">
                  <c:v>542</c:v>
                </c:pt>
                <c:pt idx="14367">
                  <c:v>69</c:v>
                </c:pt>
                <c:pt idx="14368">
                  <c:v>1017</c:v>
                </c:pt>
                <c:pt idx="14369">
                  <c:v>139</c:v>
                </c:pt>
                <c:pt idx="14370">
                  <c:v>43</c:v>
                </c:pt>
                <c:pt idx="14371">
                  <c:v>689</c:v>
                </c:pt>
                <c:pt idx="14372">
                  <c:v>5715</c:v>
                </c:pt>
                <c:pt idx="14373">
                  <c:v>2612</c:v>
                </c:pt>
                <c:pt idx="14374">
                  <c:v>418</c:v>
                </c:pt>
                <c:pt idx="14375">
                  <c:v>609</c:v>
                </c:pt>
                <c:pt idx="14376">
                  <c:v>854</c:v>
                </c:pt>
                <c:pt idx="14377">
                  <c:v>1240</c:v>
                </c:pt>
                <c:pt idx="14378">
                  <c:v>1858</c:v>
                </c:pt>
                <c:pt idx="14379">
                  <c:v>675</c:v>
                </c:pt>
                <c:pt idx="14380">
                  <c:v>674</c:v>
                </c:pt>
                <c:pt idx="14381">
                  <c:v>482</c:v>
                </c:pt>
                <c:pt idx="14382">
                  <c:v>1173</c:v>
                </c:pt>
                <c:pt idx="14383">
                  <c:v>3103</c:v>
                </c:pt>
                <c:pt idx="14384">
                  <c:v>180</c:v>
                </c:pt>
                <c:pt idx="14385">
                  <c:v>2179</c:v>
                </c:pt>
                <c:pt idx="14386">
                  <c:v>24037</c:v>
                </c:pt>
                <c:pt idx="14387">
                  <c:v>269</c:v>
                </c:pt>
                <c:pt idx="14388">
                  <c:v>22106</c:v>
                </c:pt>
                <c:pt idx="14389">
                  <c:v>38</c:v>
                </c:pt>
                <c:pt idx="14390">
                  <c:v>11176</c:v>
                </c:pt>
                <c:pt idx="14391">
                  <c:v>101</c:v>
                </c:pt>
                <c:pt idx="14392">
                  <c:v>96</c:v>
                </c:pt>
                <c:pt idx="14393">
                  <c:v>340</c:v>
                </c:pt>
                <c:pt idx="14394">
                  <c:v>569</c:v>
                </c:pt>
                <c:pt idx="14395">
                  <c:v>356</c:v>
                </c:pt>
                <c:pt idx="14396">
                  <c:v>1505</c:v>
                </c:pt>
                <c:pt idx="14397">
                  <c:v>252</c:v>
                </c:pt>
                <c:pt idx="14398">
                  <c:v>664</c:v>
                </c:pt>
                <c:pt idx="14399">
                  <c:v>1075</c:v>
                </c:pt>
                <c:pt idx="14400">
                  <c:v>134</c:v>
                </c:pt>
                <c:pt idx="14401">
                  <c:v>8382</c:v>
                </c:pt>
                <c:pt idx="14402">
                  <c:v>294</c:v>
                </c:pt>
                <c:pt idx="14403">
                  <c:v>80</c:v>
                </c:pt>
                <c:pt idx="14404">
                  <c:v>194</c:v>
                </c:pt>
                <c:pt idx="14405">
                  <c:v>1610</c:v>
                </c:pt>
                <c:pt idx="14406">
                  <c:v>0</c:v>
                </c:pt>
                <c:pt idx="14407">
                  <c:v>4588</c:v>
                </c:pt>
                <c:pt idx="14408">
                  <c:v>1311</c:v>
                </c:pt>
                <c:pt idx="14409">
                  <c:v>12786</c:v>
                </c:pt>
                <c:pt idx="14410">
                  <c:v>1985</c:v>
                </c:pt>
                <c:pt idx="14411">
                  <c:v>7045</c:v>
                </c:pt>
                <c:pt idx="14412">
                  <c:v>473</c:v>
                </c:pt>
                <c:pt idx="14413">
                  <c:v>3316</c:v>
                </c:pt>
                <c:pt idx="14414">
                  <c:v>1732</c:v>
                </c:pt>
                <c:pt idx="14415">
                  <c:v>2475</c:v>
                </c:pt>
                <c:pt idx="14416">
                  <c:v>4086</c:v>
                </c:pt>
                <c:pt idx="14417">
                  <c:v>583</c:v>
                </c:pt>
                <c:pt idx="14418">
                  <c:v>5223</c:v>
                </c:pt>
                <c:pt idx="14419">
                  <c:v>184</c:v>
                </c:pt>
                <c:pt idx="14420">
                  <c:v>775</c:v>
                </c:pt>
                <c:pt idx="14421">
                  <c:v>151</c:v>
                </c:pt>
                <c:pt idx="14422">
                  <c:v>103</c:v>
                </c:pt>
                <c:pt idx="14423">
                  <c:v>2027</c:v>
                </c:pt>
                <c:pt idx="14424">
                  <c:v>631</c:v>
                </c:pt>
                <c:pt idx="14425">
                  <c:v>716</c:v>
                </c:pt>
                <c:pt idx="14426">
                  <c:v>178</c:v>
                </c:pt>
                <c:pt idx="14427">
                  <c:v>68</c:v>
                </c:pt>
                <c:pt idx="14428">
                  <c:v>642</c:v>
                </c:pt>
                <c:pt idx="14429">
                  <c:v>196</c:v>
                </c:pt>
                <c:pt idx="14430">
                  <c:v>1167</c:v>
                </c:pt>
                <c:pt idx="14431">
                  <c:v>4999</c:v>
                </c:pt>
                <c:pt idx="14432">
                  <c:v>3902</c:v>
                </c:pt>
                <c:pt idx="14433">
                  <c:v>14654</c:v>
                </c:pt>
                <c:pt idx="14434">
                  <c:v>17557</c:v>
                </c:pt>
                <c:pt idx="14435">
                  <c:v>2061</c:v>
                </c:pt>
                <c:pt idx="14436">
                  <c:v>5042</c:v>
                </c:pt>
                <c:pt idx="14437">
                  <c:v>5369</c:v>
                </c:pt>
                <c:pt idx="14438">
                  <c:v>4542</c:v>
                </c:pt>
                <c:pt idx="14439">
                  <c:v>3714</c:v>
                </c:pt>
                <c:pt idx="14440">
                  <c:v>5246</c:v>
                </c:pt>
                <c:pt idx="14441">
                  <c:v>3967</c:v>
                </c:pt>
                <c:pt idx="14442">
                  <c:v>2109</c:v>
                </c:pt>
                <c:pt idx="14443">
                  <c:v>208</c:v>
                </c:pt>
                <c:pt idx="14444">
                  <c:v>570</c:v>
                </c:pt>
                <c:pt idx="14445">
                  <c:v>411</c:v>
                </c:pt>
                <c:pt idx="14446">
                  <c:v>374</c:v>
                </c:pt>
                <c:pt idx="14447">
                  <c:v>1664</c:v>
                </c:pt>
                <c:pt idx="14448">
                  <c:v>152</c:v>
                </c:pt>
                <c:pt idx="14449">
                  <c:v>3895</c:v>
                </c:pt>
                <c:pt idx="14450">
                  <c:v>4136</c:v>
                </c:pt>
                <c:pt idx="14451">
                  <c:v>223</c:v>
                </c:pt>
                <c:pt idx="14452">
                  <c:v>1397</c:v>
                </c:pt>
                <c:pt idx="14453">
                  <c:v>13041</c:v>
                </c:pt>
                <c:pt idx="14454">
                  <c:v>1814</c:v>
                </c:pt>
                <c:pt idx="14455">
                  <c:v>3730</c:v>
                </c:pt>
                <c:pt idx="14456">
                  <c:v>1280</c:v>
                </c:pt>
                <c:pt idx="14457">
                  <c:v>8473</c:v>
                </c:pt>
                <c:pt idx="14458">
                  <c:v>5154</c:v>
                </c:pt>
                <c:pt idx="14459">
                  <c:v>841</c:v>
                </c:pt>
                <c:pt idx="14460">
                  <c:v>803</c:v>
                </c:pt>
                <c:pt idx="14461">
                  <c:v>2991</c:v>
                </c:pt>
                <c:pt idx="14462">
                  <c:v>404</c:v>
                </c:pt>
                <c:pt idx="14463">
                  <c:v>7813</c:v>
                </c:pt>
                <c:pt idx="14464">
                  <c:v>3616</c:v>
                </c:pt>
                <c:pt idx="14465">
                  <c:v>109</c:v>
                </c:pt>
                <c:pt idx="14466">
                  <c:v>25170</c:v>
                </c:pt>
                <c:pt idx="14467">
                  <c:v>1437</c:v>
                </c:pt>
                <c:pt idx="14468">
                  <c:v>453</c:v>
                </c:pt>
                <c:pt idx="14469">
                  <c:v>700</c:v>
                </c:pt>
                <c:pt idx="14470">
                  <c:v>162</c:v>
                </c:pt>
                <c:pt idx="14471">
                  <c:v>526</c:v>
                </c:pt>
                <c:pt idx="14472">
                  <c:v>568</c:v>
                </c:pt>
                <c:pt idx="14473">
                  <c:v>14549</c:v>
                </c:pt>
                <c:pt idx="14474">
                  <c:v>2804</c:v>
                </c:pt>
                <c:pt idx="14475">
                  <c:v>1325</c:v>
                </c:pt>
                <c:pt idx="14476">
                  <c:v>425</c:v>
                </c:pt>
                <c:pt idx="14477">
                  <c:v>658</c:v>
                </c:pt>
                <c:pt idx="14478">
                  <c:v>9210</c:v>
                </c:pt>
                <c:pt idx="14479">
                  <c:v>19442</c:v>
                </c:pt>
                <c:pt idx="14480">
                  <c:v>663</c:v>
                </c:pt>
                <c:pt idx="14481">
                  <c:v>1238</c:v>
                </c:pt>
                <c:pt idx="14482">
                  <c:v>3583</c:v>
                </c:pt>
                <c:pt idx="14483">
                  <c:v>168</c:v>
                </c:pt>
                <c:pt idx="14484">
                  <c:v>103</c:v>
                </c:pt>
                <c:pt idx="14485">
                  <c:v>821</c:v>
                </c:pt>
                <c:pt idx="14486">
                  <c:v>770</c:v>
                </c:pt>
                <c:pt idx="14487">
                  <c:v>835</c:v>
                </c:pt>
                <c:pt idx="14488">
                  <c:v>607</c:v>
                </c:pt>
                <c:pt idx="14489">
                  <c:v>889</c:v>
                </c:pt>
                <c:pt idx="14490">
                  <c:v>975</c:v>
                </c:pt>
                <c:pt idx="14491">
                  <c:v>631</c:v>
                </c:pt>
                <c:pt idx="14492">
                  <c:v>1096</c:v>
                </c:pt>
                <c:pt idx="14493">
                  <c:v>1103</c:v>
                </c:pt>
                <c:pt idx="14494">
                  <c:v>808</c:v>
                </c:pt>
                <c:pt idx="14495">
                  <c:v>870</c:v>
                </c:pt>
                <c:pt idx="14496">
                  <c:v>965</c:v>
                </c:pt>
                <c:pt idx="14497">
                  <c:v>785</c:v>
                </c:pt>
                <c:pt idx="14498">
                  <c:v>916</c:v>
                </c:pt>
                <c:pt idx="14499">
                  <c:v>765</c:v>
                </c:pt>
                <c:pt idx="14500">
                  <c:v>808</c:v>
                </c:pt>
                <c:pt idx="14501">
                  <c:v>720</c:v>
                </c:pt>
                <c:pt idx="14502">
                  <c:v>661</c:v>
                </c:pt>
                <c:pt idx="14503">
                  <c:v>785</c:v>
                </c:pt>
                <c:pt idx="14504">
                  <c:v>840</c:v>
                </c:pt>
                <c:pt idx="14505">
                  <c:v>918</c:v>
                </c:pt>
                <c:pt idx="14506">
                  <c:v>834</c:v>
                </c:pt>
                <c:pt idx="14507">
                  <c:v>1102</c:v>
                </c:pt>
                <c:pt idx="14508">
                  <c:v>861</c:v>
                </c:pt>
                <c:pt idx="14509">
                  <c:v>927</c:v>
                </c:pt>
                <c:pt idx="14510">
                  <c:v>778</c:v>
                </c:pt>
                <c:pt idx="14511">
                  <c:v>795</c:v>
                </c:pt>
                <c:pt idx="14512">
                  <c:v>1242</c:v>
                </c:pt>
                <c:pt idx="14513">
                  <c:v>1049</c:v>
                </c:pt>
                <c:pt idx="14514">
                  <c:v>807</c:v>
                </c:pt>
                <c:pt idx="14515">
                  <c:v>815</c:v>
                </c:pt>
                <c:pt idx="14516">
                  <c:v>942</c:v>
                </c:pt>
                <c:pt idx="14517">
                  <c:v>729</c:v>
                </c:pt>
                <c:pt idx="14518">
                  <c:v>1007</c:v>
                </c:pt>
                <c:pt idx="14519">
                  <c:v>965</c:v>
                </c:pt>
                <c:pt idx="14520">
                  <c:v>1064</c:v>
                </c:pt>
                <c:pt idx="14521">
                  <c:v>686</c:v>
                </c:pt>
                <c:pt idx="14522">
                  <c:v>918</c:v>
                </c:pt>
                <c:pt idx="14523">
                  <c:v>891</c:v>
                </c:pt>
                <c:pt idx="14524">
                  <c:v>896</c:v>
                </c:pt>
                <c:pt idx="14525">
                  <c:v>749</c:v>
                </c:pt>
                <c:pt idx="14526">
                  <c:v>749</c:v>
                </c:pt>
                <c:pt idx="14527">
                  <c:v>1000</c:v>
                </c:pt>
                <c:pt idx="14528">
                  <c:v>759</c:v>
                </c:pt>
                <c:pt idx="14529">
                  <c:v>885</c:v>
                </c:pt>
                <c:pt idx="14530">
                  <c:v>226</c:v>
                </c:pt>
                <c:pt idx="14531">
                  <c:v>1028</c:v>
                </c:pt>
                <c:pt idx="14532">
                  <c:v>847</c:v>
                </c:pt>
                <c:pt idx="14533">
                  <c:v>879</c:v>
                </c:pt>
                <c:pt idx="14534">
                  <c:v>1060</c:v>
                </c:pt>
                <c:pt idx="14535">
                  <c:v>881</c:v>
                </c:pt>
                <c:pt idx="14536">
                  <c:v>850</c:v>
                </c:pt>
                <c:pt idx="14537">
                  <c:v>804</c:v>
                </c:pt>
                <c:pt idx="14538">
                  <c:v>736</c:v>
                </c:pt>
                <c:pt idx="14539">
                  <c:v>844</c:v>
                </c:pt>
                <c:pt idx="14540">
                  <c:v>773</c:v>
                </c:pt>
                <c:pt idx="14541">
                  <c:v>607</c:v>
                </c:pt>
                <c:pt idx="14542">
                  <c:v>848</c:v>
                </c:pt>
                <c:pt idx="14543">
                  <c:v>922</c:v>
                </c:pt>
                <c:pt idx="14544">
                  <c:v>892</c:v>
                </c:pt>
                <c:pt idx="14545">
                  <c:v>771</c:v>
                </c:pt>
                <c:pt idx="14546">
                  <c:v>227</c:v>
                </c:pt>
                <c:pt idx="14547">
                  <c:v>763</c:v>
                </c:pt>
                <c:pt idx="14548">
                  <c:v>862</c:v>
                </c:pt>
                <c:pt idx="14549">
                  <c:v>846</c:v>
                </c:pt>
                <c:pt idx="14550">
                  <c:v>1105</c:v>
                </c:pt>
                <c:pt idx="14551">
                  <c:v>1098</c:v>
                </c:pt>
                <c:pt idx="14552">
                  <c:v>1024</c:v>
                </c:pt>
                <c:pt idx="14553">
                  <c:v>826</c:v>
                </c:pt>
                <c:pt idx="14554">
                  <c:v>901</c:v>
                </c:pt>
                <c:pt idx="14555">
                  <c:v>1058</c:v>
                </c:pt>
                <c:pt idx="14556">
                  <c:v>819</c:v>
                </c:pt>
                <c:pt idx="14557">
                  <c:v>838</c:v>
                </c:pt>
                <c:pt idx="14558">
                  <c:v>682</c:v>
                </c:pt>
                <c:pt idx="14559">
                  <c:v>738</c:v>
                </c:pt>
                <c:pt idx="14560">
                  <c:v>673</c:v>
                </c:pt>
                <c:pt idx="14561">
                  <c:v>941</c:v>
                </c:pt>
                <c:pt idx="14562">
                  <c:v>1105</c:v>
                </c:pt>
                <c:pt idx="14563">
                  <c:v>743</c:v>
                </c:pt>
                <c:pt idx="14564">
                  <c:v>233</c:v>
                </c:pt>
                <c:pt idx="14565">
                  <c:v>283</c:v>
                </c:pt>
                <c:pt idx="14566">
                  <c:v>6909</c:v>
                </c:pt>
                <c:pt idx="14567">
                  <c:v>1152</c:v>
                </c:pt>
                <c:pt idx="14568">
                  <c:v>1658</c:v>
                </c:pt>
                <c:pt idx="14569">
                  <c:v>1763</c:v>
                </c:pt>
                <c:pt idx="14570">
                  <c:v>1804</c:v>
                </c:pt>
                <c:pt idx="14571">
                  <c:v>1957</c:v>
                </c:pt>
                <c:pt idx="14572">
                  <c:v>1833</c:v>
                </c:pt>
                <c:pt idx="14573">
                  <c:v>1461</c:v>
                </c:pt>
                <c:pt idx="14574">
                  <c:v>1620</c:v>
                </c:pt>
                <c:pt idx="14575">
                  <c:v>1427</c:v>
                </c:pt>
                <c:pt idx="14576">
                  <c:v>1649</c:v>
                </c:pt>
                <c:pt idx="14577">
                  <c:v>1536</c:v>
                </c:pt>
                <c:pt idx="14578">
                  <c:v>1569</c:v>
                </c:pt>
                <c:pt idx="14579">
                  <c:v>1348</c:v>
                </c:pt>
                <c:pt idx="14580">
                  <c:v>1807</c:v>
                </c:pt>
                <c:pt idx="14581">
                  <c:v>1580</c:v>
                </c:pt>
                <c:pt idx="14582">
                  <c:v>1875</c:v>
                </c:pt>
                <c:pt idx="14583">
                  <c:v>2081</c:v>
                </c:pt>
                <c:pt idx="14584">
                  <c:v>1503</c:v>
                </c:pt>
                <c:pt idx="14585">
                  <c:v>1554</c:v>
                </c:pt>
                <c:pt idx="14586">
                  <c:v>1526</c:v>
                </c:pt>
                <c:pt idx="14587">
                  <c:v>1828</c:v>
                </c:pt>
                <c:pt idx="14588">
                  <c:v>2213</c:v>
                </c:pt>
                <c:pt idx="14589">
                  <c:v>1668</c:v>
                </c:pt>
                <c:pt idx="14590">
                  <c:v>1952</c:v>
                </c:pt>
                <c:pt idx="14591">
                  <c:v>2315</c:v>
                </c:pt>
                <c:pt idx="14592">
                  <c:v>2305</c:v>
                </c:pt>
                <c:pt idx="14593">
                  <c:v>2535</c:v>
                </c:pt>
                <c:pt idx="14594">
                  <c:v>2415</c:v>
                </c:pt>
                <c:pt idx="14595">
                  <c:v>1773</c:v>
                </c:pt>
                <c:pt idx="14596">
                  <c:v>1780</c:v>
                </c:pt>
                <c:pt idx="14597">
                  <c:v>2226</c:v>
                </c:pt>
                <c:pt idx="14598">
                  <c:v>2362</c:v>
                </c:pt>
                <c:pt idx="14599">
                  <c:v>1912</c:v>
                </c:pt>
                <c:pt idx="14600">
                  <c:v>1698</c:v>
                </c:pt>
                <c:pt idx="14601">
                  <c:v>1732</c:v>
                </c:pt>
                <c:pt idx="14602">
                  <c:v>2195</c:v>
                </c:pt>
                <c:pt idx="14603">
                  <c:v>2048</c:v>
                </c:pt>
                <c:pt idx="14604">
                  <c:v>1846</c:v>
                </c:pt>
                <c:pt idx="14605">
                  <c:v>1942</c:v>
                </c:pt>
                <c:pt idx="14606">
                  <c:v>1649</c:v>
                </c:pt>
                <c:pt idx="14607">
                  <c:v>1641</c:v>
                </c:pt>
                <c:pt idx="14608">
                  <c:v>1767</c:v>
                </c:pt>
                <c:pt idx="14609">
                  <c:v>2055</c:v>
                </c:pt>
                <c:pt idx="14610">
                  <c:v>1897</c:v>
                </c:pt>
                <c:pt idx="14611">
                  <c:v>2082</c:v>
                </c:pt>
                <c:pt idx="14612">
                  <c:v>1983</c:v>
                </c:pt>
                <c:pt idx="14613">
                  <c:v>2123</c:v>
                </c:pt>
                <c:pt idx="14614">
                  <c:v>1934</c:v>
                </c:pt>
                <c:pt idx="14615">
                  <c:v>2099</c:v>
                </c:pt>
                <c:pt idx="14616">
                  <c:v>1876</c:v>
                </c:pt>
                <c:pt idx="14617">
                  <c:v>2280</c:v>
                </c:pt>
                <c:pt idx="14618">
                  <c:v>2170</c:v>
                </c:pt>
                <c:pt idx="14619">
                  <c:v>2022</c:v>
                </c:pt>
                <c:pt idx="14620">
                  <c:v>1917</c:v>
                </c:pt>
                <c:pt idx="14621">
                  <c:v>2320</c:v>
                </c:pt>
                <c:pt idx="14622">
                  <c:v>1993</c:v>
                </c:pt>
                <c:pt idx="14623">
                  <c:v>1985</c:v>
                </c:pt>
                <c:pt idx="14624">
                  <c:v>1666</c:v>
                </c:pt>
                <c:pt idx="14625">
                  <c:v>1865</c:v>
                </c:pt>
                <c:pt idx="14626">
                  <c:v>2172</c:v>
                </c:pt>
                <c:pt idx="14627">
                  <c:v>1495</c:v>
                </c:pt>
                <c:pt idx="14628">
                  <c:v>1732</c:v>
                </c:pt>
                <c:pt idx="14629">
                  <c:v>1939</c:v>
                </c:pt>
                <c:pt idx="14630">
                  <c:v>1582</c:v>
                </c:pt>
                <c:pt idx="14631">
                  <c:v>2334</c:v>
                </c:pt>
                <c:pt idx="14632">
                  <c:v>2059</c:v>
                </c:pt>
                <c:pt idx="14633">
                  <c:v>2149</c:v>
                </c:pt>
                <c:pt idx="14634">
                  <c:v>1792</c:v>
                </c:pt>
                <c:pt idx="14635">
                  <c:v>1986</c:v>
                </c:pt>
                <c:pt idx="14636">
                  <c:v>2047</c:v>
                </c:pt>
                <c:pt idx="14637">
                  <c:v>1969</c:v>
                </c:pt>
                <c:pt idx="14638">
                  <c:v>2244</c:v>
                </c:pt>
                <c:pt idx="14639">
                  <c:v>2762</c:v>
                </c:pt>
                <c:pt idx="14640">
                  <c:v>3562</c:v>
                </c:pt>
                <c:pt idx="14641">
                  <c:v>2806</c:v>
                </c:pt>
                <c:pt idx="14642">
                  <c:v>2105</c:v>
                </c:pt>
                <c:pt idx="14643">
                  <c:v>3174</c:v>
                </c:pt>
                <c:pt idx="14644">
                  <c:v>1960</c:v>
                </c:pt>
                <c:pt idx="14645">
                  <c:v>2248</c:v>
                </c:pt>
                <c:pt idx="14646">
                  <c:v>3034</c:v>
                </c:pt>
                <c:pt idx="14647">
                  <c:v>2351</c:v>
                </c:pt>
                <c:pt idx="14648">
                  <c:v>2007</c:v>
                </c:pt>
                <c:pt idx="14649">
                  <c:v>1853</c:v>
                </c:pt>
                <c:pt idx="14650">
                  <c:v>2164</c:v>
                </c:pt>
                <c:pt idx="14651">
                  <c:v>1828</c:v>
                </c:pt>
                <c:pt idx="14652">
                  <c:v>1752</c:v>
                </c:pt>
                <c:pt idx="14653">
                  <c:v>2279</c:v>
                </c:pt>
                <c:pt idx="14654">
                  <c:v>1934</c:v>
                </c:pt>
                <c:pt idx="14655">
                  <c:v>2490</c:v>
                </c:pt>
                <c:pt idx="14656">
                  <c:v>1849</c:v>
                </c:pt>
                <c:pt idx="14657">
                  <c:v>1705</c:v>
                </c:pt>
                <c:pt idx="14658">
                  <c:v>2014</c:v>
                </c:pt>
                <c:pt idx="14659">
                  <c:v>1972</c:v>
                </c:pt>
                <c:pt idx="14660">
                  <c:v>1808</c:v>
                </c:pt>
                <c:pt idx="14661">
                  <c:v>2034</c:v>
                </c:pt>
                <c:pt idx="14662">
                  <c:v>1715</c:v>
                </c:pt>
                <c:pt idx="14663">
                  <c:v>1925</c:v>
                </c:pt>
                <c:pt idx="14664">
                  <c:v>1542</c:v>
                </c:pt>
                <c:pt idx="14665">
                  <c:v>1659</c:v>
                </c:pt>
                <c:pt idx="14666">
                  <c:v>1985</c:v>
                </c:pt>
                <c:pt idx="14667">
                  <c:v>2340</c:v>
                </c:pt>
                <c:pt idx="14668">
                  <c:v>1728</c:v>
                </c:pt>
                <c:pt idx="14669">
                  <c:v>1688</c:v>
                </c:pt>
                <c:pt idx="14670">
                  <c:v>1989</c:v>
                </c:pt>
                <c:pt idx="14671">
                  <c:v>1540</c:v>
                </c:pt>
                <c:pt idx="14672">
                  <c:v>1561</c:v>
                </c:pt>
                <c:pt idx="14673">
                  <c:v>1548</c:v>
                </c:pt>
                <c:pt idx="14674">
                  <c:v>1434</c:v>
                </c:pt>
                <c:pt idx="14675">
                  <c:v>1577</c:v>
                </c:pt>
                <c:pt idx="14676">
                  <c:v>1794</c:v>
                </c:pt>
                <c:pt idx="14677">
                  <c:v>1328</c:v>
                </c:pt>
                <c:pt idx="14678">
                  <c:v>1534</c:v>
                </c:pt>
                <c:pt idx="14679">
                  <c:v>1566</c:v>
                </c:pt>
                <c:pt idx="14680">
                  <c:v>1786</c:v>
                </c:pt>
                <c:pt idx="14681">
                  <c:v>1795</c:v>
                </c:pt>
                <c:pt idx="14682">
                  <c:v>1378</c:v>
                </c:pt>
                <c:pt idx="14683">
                  <c:v>1645</c:v>
                </c:pt>
                <c:pt idx="14684">
                  <c:v>1696</c:v>
                </c:pt>
                <c:pt idx="14685">
                  <c:v>1497</c:v>
                </c:pt>
                <c:pt idx="14686">
                  <c:v>1718</c:v>
                </c:pt>
                <c:pt idx="14687">
                  <c:v>2173</c:v>
                </c:pt>
                <c:pt idx="14688">
                  <c:v>1713</c:v>
                </c:pt>
                <c:pt idx="14689">
                  <c:v>1742</c:v>
                </c:pt>
                <c:pt idx="14690">
                  <c:v>1927</c:v>
                </c:pt>
                <c:pt idx="14691">
                  <c:v>2021</c:v>
                </c:pt>
                <c:pt idx="14692">
                  <c:v>2608</c:v>
                </c:pt>
                <c:pt idx="14693">
                  <c:v>2356</c:v>
                </c:pt>
                <c:pt idx="14694">
                  <c:v>2703</c:v>
                </c:pt>
                <c:pt idx="14695">
                  <c:v>2628</c:v>
                </c:pt>
                <c:pt idx="14696">
                  <c:v>1961</c:v>
                </c:pt>
                <c:pt idx="14697">
                  <c:v>1692</c:v>
                </c:pt>
                <c:pt idx="14698">
                  <c:v>1825</c:v>
                </c:pt>
                <c:pt idx="14699">
                  <c:v>2129</c:v>
                </c:pt>
                <c:pt idx="14700">
                  <c:v>2363</c:v>
                </c:pt>
                <c:pt idx="14701">
                  <c:v>2197</c:v>
                </c:pt>
                <c:pt idx="14702">
                  <c:v>402</c:v>
                </c:pt>
                <c:pt idx="14703">
                  <c:v>1098</c:v>
                </c:pt>
                <c:pt idx="14704">
                  <c:v>5633</c:v>
                </c:pt>
                <c:pt idx="14705">
                  <c:v>241</c:v>
                </c:pt>
                <c:pt idx="14706">
                  <c:v>4773</c:v>
                </c:pt>
                <c:pt idx="14707">
                  <c:v>558</c:v>
                </c:pt>
                <c:pt idx="14708">
                  <c:v>1717</c:v>
                </c:pt>
                <c:pt idx="14709">
                  <c:v>550</c:v>
                </c:pt>
                <c:pt idx="14710">
                  <c:v>5043</c:v>
                </c:pt>
                <c:pt idx="14711">
                  <c:v>1878</c:v>
                </c:pt>
                <c:pt idx="14712">
                  <c:v>6554</c:v>
                </c:pt>
                <c:pt idx="14713">
                  <c:v>2014</c:v>
                </c:pt>
                <c:pt idx="14714">
                  <c:v>1948</c:v>
                </c:pt>
                <c:pt idx="14715">
                  <c:v>720</c:v>
                </c:pt>
                <c:pt idx="14716">
                  <c:v>352</c:v>
                </c:pt>
                <c:pt idx="14717">
                  <c:v>883</c:v>
                </c:pt>
                <c:pt idx="14718">
                  <c:v>2520</c:v>
                </c:pt>
                <c:pt idx="14719">
                  <c:v>914</c:v>
                </c:pt>
                <c:pt idx="14720">
                  <c:v>2923</c:v>
                </c:pt>
                <c:pt idx="14721">
                  <c:v>4769</c:v>
                </c:pt>
                <c:pt idx="14722">
                  <c:v>1449</c:v>
                </c:pt>
                <c:pt idx="14723">
                  <c:v>2751</c:v>
                </c:pt>
                <c:pt idx="14724">
                  <c:v>495</c:v>
                </c:pt>
                <c:pt idx="14725">
                  <c:v>105</c:v>
                </c:pt>
                <c:pt idx="14726">
                  <c:v>3418</c:v>
                </c:pt>
                <c:pt idx="14727">
                  <c:v>649</c:v>
                </c:pt>
                <c:pt idx="14728">
                  <c:v>2579</c:v>
                </c:pt>
                <c:pt idx="14729">
                  <c:v>7218</c:v>
                </c:pt>
                <c:pt idx="14730">
                  <c:v>255</c:v>
                </c:pt>
                <c:pt idx="14731">
                  <c:v>0</c:v>
                </c:pt>
                <c:pt idx="14732">
                  <c:v>887</c:v>
                </c:pt>
                <c:pt idx="14733">
                  <c:v>2410</c:v>
                </c:pt>
                <c:pt idx="14734">
                  <c:v>1143</c:v>
                </c:pt>
                <c:pt idx="14735">
                  <c:v>4854</c:v>
                </c:pt>
                <c:pt idx="14736">
                  <c:v>0</c:v>
                </c:pt>
                <c:pt idx="14737">
                  <c:v>1619</c:v>
                </c:pt>
                <c:pt idx="14738">
                  <c:v>140</c:v>
                </c:pt>
                <c:pt idx="14739">
                  <c:v>177</c:v>
                </c:pt>
                <c:pt idx="14740">
                  <c:v>318</c:v>
                </c:pt>
                <c:pt idx="14741">
                  <c:v>737</c:v>
                </c:pt>
                <c:pt idx="14742">
                  <c:v>3647</c:v>
                </c:pt>
                <c:pt idx="14743">
                  <c:v>160</c:v>
                </c:pt>
                <c:pt idx="14744">
                  <c:v>1143</c:v>
                </c:pt>
                <c:pt idx="14745">
                  <c:v>32</c:v>
                </c:pt>
                <c:pt idx="14746">
                  <c:v>494</c:v>
                </c:pt>
                <c:pt idx="14747">
                  <c:v>962</c:v>
                </c:pt>
                <c:pt idx="14748">
                  <c:v>91</c:v>
                </c:pt>
                <c:pt idx="14749">
                  <c:v>130</c:v>
                </c:pt>
                <c:pt idx="14750">
                  <c:v>62</c:v>
                </c:pt>
                <c:pt idx="14751">
                  <c:v>34</c:v>
                </c:pt>
                <c:pt idx="14752">
                  <c:v>1464</c:v>
                </c:pt>
                <c:pt idx="14753">
                  <c:v>125</c:v>
                </c:pt>
                <c:pt idx="14754">
                  <c:v>442</c:v>
                </c:pt>
                <c:pt idx="14755">
                  <c:v>58</c:v>
                </c:pt>
                <c:pt idx="14756">
                  <c:v>221</c:v>
                </c:pt>
                <c:pt idx="14757">
                  <c:v>1097</c:v>
                </c:pt>
                <c:pt idx="14758">
                  <c:v>1039</c:v>
                </c:pt>
                <c:pt idx="14759">
                  <c:v>347</c:v>
                </c:pt>
                <c:pt idx="14760">
                  <c:v>27</c:v>
                </c:pt>
                <c:pt idx="14761">
                  <c:v>168</c:v>
                </c:pt>
                <c:pt idx="14762">
                  <c:v>582</c:v>
                </c:pt>
                <c:pt idx="14763">
                  <c:v>277</c:v>
                </c:pt>
                <c:pt idx="14764">
                  <c:v>110</c:v>
                </c:pt>
                <c:pt idx="14765">
                  <c:v>972</c:v>
                </c:pt>
                <c:pt idx="14766">
                  <c:v>734</c:v>
                </c:pt>
                <c:pt idx="14767">
                  <c:v>1884</c:v>
                </c:pt>
                <c:pt idx="14768">
                  <c:v>6081</c:v>
                </c:pt>
                <c:pt idx="14769">
                  <c:v>34</c:v>
                </c:pt>
                <c:pt idx="14770">
                  <c:v>968</c:v>
                </c:pt>
                <c:pt idx="14771">
                  <c:v>1378</c:v>
                </c:pt>
                <c:pt idx="14772">
                  <c:v>22108</c:v>
                </c:pt>
                <c:pt idx="14773">
                  <c:v>3372</c:v>
                </c:pt>
                <c:pt idx="14774">
                  <c:v>823</c:v>
                </c:pt>
                <c:pt idx="14775">
                  <c:v>10662</c:v>
                </c:pt>
                <c:pt idx="14776">
                  <c:v>646</c:v>
                </c:pt>
                <c:pt idx="14777">
                  <c:v>196</c:v>
                </c:pt>
                <c:pt idx="14778">
                  <c:v>263</c:v>
                </c:pt>
                <c:pt idx="14779">
                  <c:v>0</c:v>
                </c:pt>
                <c:pt idx="14780">
                  <c:v>195</c:v>
                </c:pt>
                <c:pt idx="14781">
                  <c:v>1209</c:v>
                </c:pt>
                <c:pt idx="14782">
                  <c:v>111</c:v>
                </c:pt>
                <c:pt idx="14783">
                  <c:v>1569</c:v>
                </c:pt>
                <c:pt idx="14784">
                  <c:v>1098</c:v>
                </c:pt>
                <c:pt idx="14785">
                  <c:v>686</c:v>
                </c:pt>
                <c:pt idx="14786">
                  <c:v>845</c:v>
                </c:pt>
                <c:pt idx="14787">
                  <c:v>1441</c:v>
                </c:pt>
                <c:pt idx="14788">
                  <c:v>283</c:v>
                </c:pt>
                <c:pt idx="14789">
                  <c:v>2079</c:v>
                </c:pt>
                <c:pt idx="14790">
                  <c:v>251</c:v>
                </c:pt>
                <c:pt idx="14791">
                  <c:v>103</c:v>
                </c:pt>
                <c:pt idx="14792">
                  <c:v>225</c:v>
                </c:pt>
                <c:pt idx="14793">
                  <c:v>225</c:v>
                </c:pt>
                <c:pt idx="14794">
                  <c:v>197</c:v>
                </c:pt>
                <c:pt idx="14795">
                  <c:v>60</c:v>
                </c:pt>
                <c:pt idx="14796">
                  <c:v>22</c:v>
                </c:pt>
                <c:pt idx="14797">
                  <c:v>196</c:v>
                </c:pt>
                <c:pt idx="14798">
                  <c:v>1636</c:v>
                </c:pt>
                <c:pt idx="14799">
                  <c:v>5014</c:v>
                </c:pt>
                <c:pt idx="14800">
                  <c:v>381</c:v>
                </c:pt>
                <c:pt idx="14801">
                  <c:v>344</c:v>
                </c:pt>
                <c:pt idx="14802">
                  <c:v>1748</c:v>
                </c:pt>
                <c:pt idx="14803">
                  <c:v>9037</c:v>
                </c:pt>
                <c:pt idx="14804">
                  <c:v>0</c:v>
                </c:pt>
                <c:pt idx="14805">
                  <c:v>2332</c:v>
                </c:pt>
                <c:pt idx="14806">
                  <c:v>2499</c:v>
                </c:pt>
                <c:pt idx="14807">
                  <c:v>944</c:v>
                </c:pt>
                <c:pt idx="14808">
                  <c:v>1033</c:v>
                </c:pt>
                <c:pt idx="14809">
                  <c:v>1550</c:v>
                </c:pt>
                <c:pt idx="14810">
                  <c:v>291</c:v>
                </c:pt>
                <c:pt idx="14811">
                  <c:v>0</c:v>
                </c:pt>
                <c:pt idx="14812">
                  <c:v>130</c:v>
                </c:pt>
                <c:pt idx="14813">
                  <c:v>1255</c:v>
                </c:pt>
                <c:pt idx="14814">
                  <c:v>177</c:v>
                </c:pt>
                <c:pt idx="14815">
                  <c:v>287</c:v>
                </c:pt>
                <c:pt idx="14816">
                  <c:v>3417</c:v>
                </c:pt>
                <c:pt idx="14817">
                  <c:v>305</c:v>
                </c:pt>
                <c:pt idx="14818">
                  <c:v>0</c:v>
                </c:pt>
                <c:pt idx="14819">
                  <c:v>1275</c:v>
                </c:pt>
                <c:pt idx="14820">
                  <c:v>970</c:v>
                </c:pt>
                <c:pt idx="14821">
                  <c:v>400</c:v>
                </c:pt>
                <c:pt idx="14822">
                  <c:v>864</c:v>
                </c:pt>
                <c:pt idx="14823">
                  <c:v>1841</c:v>
                </c:pt>
                <c:pt idx="14824">
                  <c:v>4605</c:v>
                </c:pt>
                <c:pt idx="14825">
                  <c:v>248</c:v>
                </c:pt>
                <c:pt idx="14826">
                  <c:v>1260</c:v>
                </c:pt>
                <c:pt idx="14827">
                  <c:v>997</c:v>
                </c:pt>
                <c:pt idx="14828">
                  <c:v>146</c:v>
                </c:pt>
                <c:pt idx="14829">
                  <c:v>181</c:v>
                </c:pt>
                <c:pt idx="14830">
                  <c:v>513</c:v>
                </c:pt>
                <c:pt idx="14831">
                  <c:v>91</c:v>
                </c:pt>
                <c:pt idx="14832">
                  <c:v>649</c:v>
                </c:pt>
                <c:pt idx="14833">
                  <c:v>1303</c:v>
                </c:pt>
                <c:pt idx="14834">
                  <c:v>2901</c:v>
                </c:pt>
                <c:pt idx="14835">
                  <c:v>0</c:v>
                </c:pt>
                <c:pt idx="14836">
                  <c:v>654</c:v>
                </c:pt>
                <c:pt idx="14837">
                  <c:v>9674</c:v>
                </c:pt>
                <c:pt idx="14838">
                  <c:v>618</c:v>
                </c:pt>
                <c:pt idx="14839">
                  <c:v>0</c:v>
                </c:pt>
                <c:pt idx="14840">
                  <c:v>672</c:v>
                </c:pt>
                <c:pt idx="14841">
                  <c:v>1222</c:v>
                </c:pt>
                <c:pt idx="14842">
                  <c:v>7365</c:v>
                </c:pt>
                <c:pt idx="14843">
                  <c:v>1711</c:v>
                </c:pt>
                <c:pt idx="14844">
                  <c:v>389</c:v>
                </c:pt>
                <c:pt idx="14845">
                  <c:v>1009</c:v>
                </c:pt>
                <c:pt idx="14846">
                  <c:v>1797</c:v>
                </c:pt>
                <c:pt idx="14847">
                  <c:v>0</c:v>
                </c:pt>
                <c:pt idx="14848">
                  <c:v>0</c:v>
                </c:pt>
                <c:pt idx="14849">
                  <c:v>2622</c:v>
                </c:pt>
                <c:pt idx="14850">
                  <c:v>0</c:v>
                </c:pt>
                <c:pt idx="14851">
                  <c:v>322</c:v>
                </c:pt>
                <c:pt idx="14852">
                  <c:v>0</c:v>
                </c:pt>
                <c:pt idx="14853">
                  <c:v>2411</c:v>
                </c:pt>
                <c:pt idx="14854">
                  <c:v>3968</c:v>
                </c:pt>
                <c:pt idx="14855">
                  <c:v>433</c:v>
                </c:pt>
                <c:pt idx="14856">
                  <c:v>709</c:v>
                </c:pt>
                <c:pt idx="14857">
                  <c:v>0</c:v>
                </c:pt>
                <c:pt idx="14858">
                  <c:v>224</c:v>
                </c:pt>
                <c:pt idx="14859">
                  <c:v>326</c:v>
                </c:pt>
                <c:pt idx="14860">
                  <c:v>313</c:v>
                </c:pt>
                <c:pt idx="14861">
                  <c:v>652</c:v>
                </c:pt>
                <c:pt idx="14862">
                  <c:v>25</c:v>
                </c:pt>
                <c:pt idx="14863">
                  <c:v>230</c:v>
                </c:pt>
                <c:pt idx="14864">
                  <c:v>404</c:v>
                </c:pt>
                <c:pt idx="14865">
                  <c:v>254</c:v>
                </c:pt>
                <c:pt idx="14866">
                  <c:v>198</c:v>
                </c:pt>
                <c:pt idx="14867">
                  <c:v>459</c:v>
                </c:pt>
                <c:pt idx="14868">
                  <c:v>227</c:v>
                </c:pt>
                <c:pt idx="14869">
                  <c:v>1074</c:v>
                </c:pt>
                <c:pt idx="14870">
                  <c:v>858</c:v>
                </c:pt>
                <c:pt idx="14871">
                  <c:v>127</c:v>
                </c:pt>
                <c:pt idx="14872">
                  <c:v>104</c:v>
                </c:pt>
                <c:pt idx="14873">
                  <c:v>128</c:v>
                </c:pt>
                <c:pt idx="14874">
                  <c:v>473</c:v>
                </c:pt>
                <c:pt idx="14875">
                  <c:v>2038</c:v>
                </c:pt>
                <c:pt idx="14876">
                  <c:v>0</c:v>
                </c:pt>
                <c:pt idx="14877">
                  <c:v>200</c:v>
                </c:pt>
                <c:pt idx="14878">
                  <c:v>1093</c:v>
                </c:pt>
                <c:pt idx="14879">
                  <c:v>3466</c:v>
                </c:pt>
                <c:pt idx="14880">
                  <c:v>872</c:v>
                </c:pt>
                <c:pt idx="14881">
                  <c:v>742</c:v>
                </c:pt>
                <c:pt idx="14882">
                  <c:v>5737</c:v>
                </c:pt>
                <c:pt idx="14883">
                  <c:v>786</c:v>
                </c:pt>
                <c:pt idx="14884">
                  <c:v>864</c:v>
                </c:pt>
                <c:pt idx="14885">
                  <c:v>2133</c:v>
                </c:pt>
                <c:pt idx="14886">
                  <c:v>1109</c:v>
                </c:pt>
                <c:pt idx="14887">
                  <c:v>2315</c:v>
                </c:pt>
                <c:pt idx="14888">
                  <c:v>1203</c:v>
                </c:pt>
                <c:pt idx="14889">
                  <c:v>2734</c:v>
                </c:pt>
                <c:pt idx="14890">
                  <c:v>672</c:v>
                </c:pt>
                <c:pt idx="14891">
                  <c:v>115</c:v>
                </c:pt>
                <c:pt idx="14892">
                  <c:v>636</c:v>
                </c:pt>
                <c:pt idx="14893">
                  <c:v>3104</c:v>
                </c:pt>
                <c:pt idx="14894">
                  <c:v>914</c:v>
                </c:pt>
                <c:pt idx="14895">
                  <c:v>314</c:v>
                </c:pt>
                <c:pt idx="14896">
                  <c:v>387</c:v>
                </c:pt>
                <c:pt idx="14897">
                  <c:v>502</c:v>
                </c:pt>
                <c:pt idx="14898">
                  <c:v>499</c:v>
                </c:pt>
                <c:pt idx="14899">
                  <c:v>73</c:v>
                </c:pt>
                <c:pt idx="14900">
                  <c:v>150</c:v>
                </c:pt>
                <c:pt idx="14901">
                  <c:v>336</c:v>
                </c:pt>
                <c:pt idx="14902">
                  <c:v>349</c:v>
                </c:pt>
                <c:pt idx="14903">
                  <c:v>723</c:v>
                </c:pt>
                <c:pt idx="14904">
                  <c:v>308</c:v>
                </c:pt>
                <c:pt idx="14905">
                  <c:v>2242</c:v>
                </c:pt>
                <c:pt idx="14906">
                  <c:v>132</c:v>
                </c:pt>
                <c:pt idx="14907">
                  <c:v>1823</c:v>
                </c:pt>
                <c:pt idx="14908">
                  <c:v>20739</c:v>
                </c:pt>
                <c:pt idx="14909">
                  <c:v>21</c:v>
                </c:pt>
                <c:pt idx="14910">
                  <c:v>1190</c:v>
                </c:pt>
                <c:pt idx="14911">
                  <c:v>118</c:v>
                </c:pt>
                <c:pt idx="14912">
                  <c:v>84</c:v>
                </c:pt>
                <c:pt idx="14913">
                  <c:v>351</c:v>
                </c:pt>
                <c:pt idx="14914">
                  <c:v>398</c:v>
                </c:pt>
                <c:pt idx="14915">
                  <c:v>401</c:v>
                </c:pt>
                <c:pt idx="14916">
                  <c:v>2148</c:v>
                </c:pt>
                <c:pt idx="14917">
                  <c:v>197</c:v>
                </c:pt>
                <c:pt idx="14918">
                  <c:v>649</c:v>
                </c:pt>
                <c:pt idx="14919">
                  <c:v>166</c:v>
                </c:pt>
                <c:pt idx="14920">
                  <c:v>5996</c:v>
                </c:pt>
                <c:pt idx="14921">
                  <c:v>298</c:v>
                </c:pt>
                <c:pt idx="14922">
                  <c:v>612</c:v>
                </c:pt>
                <c:pt idx="14923">
                  <c:v>1034</c:v>
                </c:pt>
                <c:pt idx="14924">
                  <c:v>1027</c:v>
                </c:pt>
                <c:pt idx="14925">
                  <c:v>1735</c:v>
                </c:pt>
                <c:pt idx="14926">
                  <c:v>433</c:v>
                </c:pt>
                <c:pt idx="14927">
                  <c:v>2291</c:v>
                </c:pt>
                <c:pt idx="14928">
                  <c:v>584</c:v>
                </c:pt>
                <c:pt idx="14929">
                  <c:v>1024</c:v>
                </c:pt>
                <c:pt idx="14930">
                  <c:v>757</c:v>
                </c:pt>
                <c:pt idx="14931">
                  <c:v>6808</c:v>
                </c:pt>
                <c:pt idx="14932">
                  <c:v>0</c:v>
                </c:pt>
                <c:pt idx="14933">
                  <c:v>696</c:v>
                </c:pt>
                <c:pt idx="14934">
                  <c:v>236</c:v>
                </c:pt>
                <c:pt idx="14935">
                  <c:v>2156</c:v>
                </c:pt>
                <c:pt idx="14936">
                  <c:v>361</c:v>
                </c:pt>
                <c:pt idx="14937">
                  <c:v>1359</c:v>
                </c:pt>
                <c:pt idx="14938">
                  <c:v>121</c:v>
                </c:pt>
                <c:pt idx="14939">
                  <c:v>979</c:v>
                </c:pt>
                <c:pt idx="14940">
                  <c:v>202</c:v>
                </c:pt>
                <c:pt idx="14941">
                  <c:v>383</c:v>
                </c:pt>
                <c:pt idx="14942">
                  <c:v>437</c:v>
                </c:pt>
                <c:pt idx="14943">
                  <c:v>970</c:v>
                </c:pt>
                <c:pt idx="14944">
                  <c:v>0</c:v>
                </c:pt>
                <c:pt idx="14945">
                  <c:v>654</c:v>
                </c:pt>
                <c:pt idx="14946">
                  <c:v>138</c:v>
                </c:pt>
                <c:pt idx="14947">
                  <c:v>2264</c:v>
                </c:pt>
                <c:pt idx="14948">
                  <c:v>0</c:v>
                </c:pt>
                <c:pt idx="14949">
                  <c:v>274</c:v>
                </c:pt>
                <c:pt idx="14950">
                  <c:v>2186</c:v>
                </c:pt>
                <c:pt idx="14951">
                  <c:v>250</c:v>
                </c:pt>
                <c:pt idx="14952">
                  <c:v>2514</c:v>
                </c:pt>
                <c:pt idx="14953">
                  <c:v>1007</c:v>
                </c:pt>
                <c:pt idx="14954">
                  <c:v>0</c:v>
                </c:pt>
                <c:pt idx="14955">
                  <c:v>222</c:v>
                </c:pt>
                <c:pt idx="14956">
                  <c:v>130</c:v>
                </c:pt>
                <c:pt idx="14957">
                  <c:v>1434</c:v>
                </c:pt>
                <c:pt idx="14958">
                  <c:v>2543</c:v>
                </c:pt>
                <c:pt idx="14959">
                  <c:v>0</c:v>
                </c:pt>
                <c:pt idx="14960">
                  <c:v>0</c:v>
                </c:pt>
                <c:pt idx="14961">
                  <c:v>908</c:v>
                </c:pt>
                <c:pt idx="14962">
                  <c:v>2361</c:v>
                </c:pt>
                <c:pt idx="14963">
                  <c:v>4136</c:v>
                </c:pt>
                <c:pt idx="14964">
                  <c:v>2529</c:v>
                </c:pt>
                <c:pt idx="14965">
                  <c:v>6826</c:v>
                </c:pt>
                <c:pt idx="14966">
                  <c:v>688</c:v>
                </c:pt>
                <c:pt idx="14967">
                  <c:v>1899</c:v>
                </c:pt>
                <c:pt idx="14968">
                  <c:v>53</c:v>
                </c:pt>
                <c:pt idx="14969">
                  <c:v>1835</c:v>
                </c:pt>
                <c:pt idx="14970">
                  <c:v>682</c:v>
                </c:pt>
                <c:pt idx="14971">
                  <c:v>687</c:v>
                </c:pt>
                <c:pt idx="14972">
                  <c:v>572</c:v>
                </c:pt>
                <c:pt idx="14973">
                  <c:v>490</c:v>
                </c:pt>
                <c:pt idx="14974">
                  <c:v>2615</c:v>
                </c:pt>
                <c:pt idx="14975">
                  <c:v>7567</c:v>
                </c:pt>
                <c:pt idx="14976">
                  <c:v>1500</c:v>
                </c:pt>
                <c:pt idx="14977">
                  <c:v>151</c:v>
                </c:pt>
                <c:pt idx="14978">
                  <c:v>2275</c:v>
                </c:pt>
                <c:pt idx="14979">
                  <c:v>1421</c:v>
                </c:pt>
                <c:pt idx="14980">
                  <c:v>0</c:v>
                </c:pt>
                <c:pt idx="14981">
                  <c:v>1947</c:v>
                </c:pt>
                <c:pt idx="14982">
                  <c:v>108</c:v>
                </c:pt>
                <c:pt idx="14983">
                  <c:v>77</c:v>
                </c:pt>
                <c:pt idx="14984">
                  <c:v>867</c:v>
                </c:pt>
                <c:pt idx="14985">
                  <c:v>952</c:v>
                </c:pt>
                <c:pt idx="14986">
                  <c:v>1449</c:v>
                </c:pt>
                <c:pt idx="14987">
                  <c:v>6305</c:v>
                </c:pt>
                <c:pt idx="14988">
                  <c:v>380</c:v>
                </c:pt>
                <c:pt idx="14989">
                  <c:v>657</c:v>
                </c:pt>
                <c:pt idx="14990">
                  <c:v>4823</c:v>
                </c:pt>
                <c:pt idx="14991">
                  <c:v>847</c:v>
                </c:pt>
                <c:pt idx="14992">
                  <c:v>649</c:v>
                </c:pt>
                <c:pt idx="14993">
                  <c:v>544</c:v>
                </c:pt>
                <c:pt idx="14994">
                  <c:v>578</c:v>
                </c:pt>
                <c:pt idx="14995">
                  <c:v>658</c:v>
                </c:pt>
                <c:pt idx="14996">
                  <c:v>37</c:v>
                </c:pt>
                <c:pt idx="14997">
                  <c:v>94</c:v>
                </c:pt>
                <c:pt idx="14998">
                  <c:v>430</c:v>
                </c:pt>
                <c:pt idx="14999">
                  <c:v>669</c:v>
                </c:pt>
                <c:pt idx="15000">
                  <c:v>751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1468</c:v>
                </c:pt>
                <c:pt idx="15005">
                  <c:v>311</c:v>
                </c:pt>
                <c:pt idx="15006">
                  <c:v>1573</c:v>
                </c:pt>
                <c:pt idx="15007">
                  <c:v>187</c:v>
                </c:pt>
                <c:pt idx="15008">
                  <c:v>399</c:v>
                </c:pt>
                <c:pt idx="15009">
                  <c:v>1690</c:v>
                </c:pt>
                <c:pt idx="15010">
                  <c:v>760</c:v>
                </c:pt>
                <c:pt idx="15011">
                  <c:v>645</c:v>
                </c:pt>
                <c:pt idx="15012">
                  <c:v>353</c:v>
                </c:pt>
                <c:pt idx="15013">
                  <c:v>7134</c:v>
                </c:pt>
                <c:pt idx="15014">
                  <c:v>2903</c:v>
                </c:pt>
                <c:pt idx="15015">
                  <c:v>810</c:v>
                </c:pt>
                <c:pt idx="15016">
                  <c:v>185</c:v>
                </c:pt>
                <c:pt idx="15017">
                  <c:v>923</c:v>
                </c:pt>
                <c:pt idx="15018">
                  <c:v>1098</c:v>
                </c:pt>
                <c:pt idx="15019">
                  <c:v>283</c:v>
                </c:pt>
                <c:pt idx="15020">
                  <c:v>797</c:v>
                </c:pt>
                <c:pt idx="15021">
                  <c:v>727</c:v>
                </c:pt>
                <c:pt idx="15022">
                  <c:v>654</c:v>
                </c:pt>
                <c:pt idx="15023">
                  <c:v>716</c:v>
                </c:pt>
                <c:pt idx="15024">
                  <c:v>586</c:v>
                </c:pt>
                <c:pt idx="15025">
                  <c:v>37</c:v>
                </c:pt>
                <c:pt idx="15026">
                  <c:v>89</c:v>
                </c:pt>
                <c:pt idx="15027">
                  <c:v>33</c:v>
                </c:pt>
                <c:pt idx="15028">
                  <c:v>19</c:v>
                </c:pt>
                <c:pt idx="15029">
                  <c:v>1206</c:v>
                </c:pt>
                <c:pt idx="15030">
                  <c:v>316</c:v>
                </c:pt>
                <c:pt idx="15031">
                  <c:v>1810</c:v>
                </c:pt>
                <c:pt idx="15032">
                  <c:v>269</c:v>
                </c:pt>
                <c:pt idx="15033">
                  <c:v>226</c:v>
                </c:pt>
                <c:pt idx="15034">
                  <c:v>0</c:v>
                </c:pt>
                <c:pt idx="15035">
                  <c:v>1780</c:v>
                </c:pt>
                <c:pt idx="15036">
                  <c:v>579</c:v>
                </c:pt>
                <c:pt idx="15037">
                  <c:v>1059</c:v>
                </c:pt>
                <c:pt idx="15038">
                  <c:v>1717</c:v>
                </c:pt>
                <c:pt idx="15039">
                  <c:v>661</c:v>
                </c:pt>
                <c:pt idx="15040">
                  <c:v>237</c:v>
                </c:pt>
                <c:pt idx="15041">
                  <c:v>84</c:v>
                </c:pt>
                <c:pt idx="15042">
                  <c:v>1169</c:v>
                </c:pt>
                <c:pt idx="15043">
                  <c:v>217</c:v>
                </c:pt>
                <c:pt idx="15044">
                  <c:v>321</c:v>
                </c:pt>
                <c:pt idx="15045">
                  <c:v>0</c:v>
                </c:pt>
                <c:pt idx="15046">
                  <c:v>414</c:v>
                </c:pt>
                <c:pt idx="15047">
                  <c:v>875</c:v>
                </c:pt>
                <c:pt idx="15048">
                  <c:v>706</c:v>
                </c:pt>
                <c:pt idx="15049">
                  <c:v>34</c:v>
                </c:pt>
                <c:pt idx="15050">
                  <c:v>615</c:v>
                </c:pt>
                <c:pt idx="15051">
                  <c:v>22</c:v>
                </c:pt>
                <c:pt idx="15052">
                  <c:v>811</c:v>
                </c:pt>
                <c:pt idx="15053">
                  <c:v>325</c:v>
                </c:pt>
                <c:pt idx="15054">
                  <c:v>1151</c:v>
                </c:pt>
                <c:pt idx="15055">
                  <c:v>331</c:v>
                </c:pt>
                <c:pt idx="15056">
                  <c:v>0</c:v>
                </c:pt>
                <c:pt idx="15057">
                  <c:v>2103</c:v>
                </c:pt>
                <c:pt idx="15058">
                  <c:v>1202</c:v>
                </c:pt>
                <c:pt idx="15059">
                  <c:v>550</c:v>
                </c:pt>
                <c:pt idx="15060">
                  <c:v>0</c:v>
                </c:pt>
                <c:pt idx="15061">
                  <c:v>619</c:v>
                </c:pt>
                <c:pt idx="15062">
                  <c:v>202</c:v>
                </c:pt>
                <c:pt idx="15063">
                  <c:v>1845</c:v>
                </c:pt>
                <c:pt idx="15064">
                  <c:v>2959</c:v>
                </c:pt>
                <c:pt idx="15065">
                  <c:v>109</c:v>
                </c:pt>
                <c:pt idx="15066">
                  <c:v>152</c:v>
                </c:pt>
                <c:pt idx="15067">
                  <c:v>734</c:v>
                </c:pt>
                <c:pt idx="15068">
                  <c:v>138</c:v>
                </c:pt>
                <c:pt idx="15069">
                  <c:v>748</c:v>
                </c:pt>
                <c:pt idx="15070">
                  <c:v>783</c:v>
                </c:pt>
                <c:pt idx="15071">
                  <c:v>1754</c:v>
                </c:pt>
                <c:pt idx="15072">
                  <c:v>732</c:v>
                </c:pt>
                <c:pt idx="15073">
                  <c:v>135</c:v>
                </c:pt>
                <c:pt idx="15074">
                  <c:v>255</c:v>
                </c:pt>
                <c:pt idx="15075">
                  <c:v>276</c:v>
                </c:pt>
                <c:pt idx="15076">
                  <c:v>3525</c:v>
                </c:pt>
                <c:pt idx="15077">
                  <c:v>1753</c:v>
                </c:pt>
                <c:pt idx="15078">
                  <c:v>1016</c:v>
                </c:pt>
                <c:pt idx="15079">
                  <c:v>3671</c:v>
                </c:pt>
                <c:pt idx="15080">
                  <c:v>443</c:v>
                </c:pt>
                <c:pt idx="15081">
                  <c:v>5033</c:v>
                </c:pt>
                <c:pt idx="15082">
                  <c:v>622</c:v>
                </c:pt>
                <c:pt idx="15083">
                  <c:v>1053</c:v>
                </c:pt>
                <c:pt idx="15084">
                  <c:v>397</c:v>
                </c:pt>
                <c:pt idx="15085">
                  <c:v>1233</c:v>
                </c:pt>
                <c:pt idx="15086">
                  <c:v>3688</c:v>
                </c:pt>
                <c:pt idx="15087">
                  <c:v>283</c:v>
                </c:pt>
                <c:pt idx="15088">
                  <c:v>175</c:v>
                </c:pt>
                <c:pt idx="15089">
                  <c:v>536</c:v>
                </c:pt>
                <c:pt idx="15090">
                  <c:v>343</c:v>
                </c:pt>
                <c:pt idx="15091">
                  <c:v>2377</c:v>
                </c:pt>
                <c:pt idx="15092">
                  <c:v>0</c:v>
                </c:pt>
                <c:pt idx="15093">
                  <c:v>0</c:v>
                </c:pt>
                <c:pt idx="15094">
                  <c:v>1367</c:v>
                </c:pt>
                <c:pt idx="15095">
                  <c:v>1554</c:v>
                </c:pt>
                <c:pt idx="15096">
                  <c:v>531</c:v>
                </c:pt>
                <c:pt idx="15097">
                  <c:v>1708</c:v>
                </c:pt>
                <c:pt idx="15098">
                  <c:v>290</c:v>
                </c:pt>
                <c:pt idx="15099">
                  <c:v>1114</c:v>
                </c:pt>
                <c:pt idx="15100">
                  <c:v>10335</c:v>
                </c:pt>
                <c:pt idx="15101">
                  <c:v>163</c:v>
                </c:pt>
                <c:pt idx="15102">
                  <c:v>4511</c:v>
                </c:pt>
                <c:pt idx="15103">
                  <c:v>321</c:v>
                </c:pt>
                <c:pt idx="15104">
                  <c:v>1071</c:v>
                </c:pt>
                <c:pt idx="15105">
                  <c:v>969</c:v>
                </c:pt>
                <c:pt idx="15106">
                  <c:v>110</c:v>
                </c:pt>
                <c:pt idx="15107">
                  <c:v>61</c:v>
                </c:pt>
                <c:pt idx="15108">
                  <c:v>3557</c:v>
                </c:pt>
                <c:pt idx="15109">
                  <c:v>207</c:v>
                </c:pt>
                <c:pt idx="15110">
                  <c:v>897</c:v>
                </c:pt>
                <c:pt idx="15111">
                  <c:v>75</c:v>
                </c:pt>
                <c:pt idx="15112">
                  <c:v>0</c:v>
                </c:pt>
                <c:pt idx="15113">
                  <c:v>0</c:v>
                </c:pt>
                <c:pt idx="15114">
                  <c:v>802</c:v>
                </c:pt>
                <c:pt idx="15115">
                  <c:v>1530</c:v>
                </c:pt>
                <c:pt idx="15116">
                  <c:v>761</c:v>
                </c:pt>
                <c:pt idx="15117">
                  <c:v>929</c:v>
                </c:pt>
                <c:pt idx="15118">
                  <c:v>1892</c:v>
                </c:pt>
                <c:pt idx="15119">
                  <c:v>278</c:v>
                </c:pt>
                <c:pt idx="15120">
                  <c:v>191</c:v>
                </c:pt>
                <c:pt idx="15121">
                  <c:v>151</c:v>
                </c:pt>
                <c:pt idx="15122">
                  <c:v>1744</c:v>
                </c:pt>
                <c:pt idx="15123">
                  <c:v>364</c:v>
                </c:pt>
                <c:pt idx="15124">
                  <c:v>143</c:v>
                </c:pt>
                <c:pt idx="15125">
                  <c:v>4104</c:v>
                </c:pt>
                <c:pt idx="15126">
                  <c:v>120</c:v>
                </c:pt>
                <c:pt idx="15127">
                  <c:v>776</c:v>
                </c:pt>
                <c:pt idx="15128">
                  <c:v>1530</c:v>
                </c:pt>
                <c:pt idx="15129">
                  <c:v>3340</c:v>
                </c:pt>
                <c:pt idx="15130">
                  <c:v>0</c:v>
                </c:pt>
                <c:pt idx="15131">
                  <c:v>235</c:v>
                </c:pt>
                <c:pt idx="15132">
                  <c:v>1687</c:v>
                </c:pt>
                <c:pt idx="15133">
                  <c:v>1162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1438</c:v>
                </c:pt>
                <c:pt idx="15138">
                  <c:v>2001</c:v>
                </c:pt>
                <c:pt idx="15139">
                  <c:v>548</c:v>
                </c:pt>
                <c:pt idx="15140">
                  <c:v>255</c:v>
                </c:pt>
                <c:pt idx="15141">
                  <c:v>449</c:v>
                </c:pt>
                <c:pt idx="15142">
                  <c:v>0</c:v>
                </c:pt>
                <c:pt idx="15143">
                  <c:v>2458</c:v>
                </c:pt>
                <c:pt idx="15144">
                  <c:v>1403</c:v>
                </c:pt>
                <c:pt idx="15145">
                  <c:v>1484</c:v>
                </c:pt>
                <c:pt idx="15146">
                  <c:v>3514</c:v>
                </c:pt>
                <c:pt idx="15147">
                  <c:v>700</c:v>
                </c:pt>
                <c:pt idx="15148">
                  <c:v>2412</c:v>
                </c:pt>
                <c:pt idx="15149">
                  <c:v>1082</c:v>
                </c:pt>
                <c:pt idx="15150">
                  <c:v>21</c:v>
                </c:pt>
                <c:pt idx="15151">
                  <c:v>1174</c:v>
                </c:pt>
                <c:pt idx="15152">
                  <c:v>657</c:v>
                </c:pt>
                <c:pt idx="15153">
                  <c:v>656</c:v>
                </c:pt>
                <c:pt idx="15154">
                  <c:v>215</c:v>
                </c:pt>
                <c:pt idx="15155">
                  <c:v>27402</c:v>
                </c:pt>
                <c:pt idx="15156">
                  <c:v>1182</c:v>
                </c:pt>
                <c:pt idx="15157">
                  <c:v>540</c:v>
                </c:pt>
                <c:pt idx="15158">
                  <c:v>249</c:v>
                </c:pt>
                <c:pt idx="15159">
                  <c:v>67</c:v>
                </c:pt>
                <c:pt idx="15160">
                  <c:v>73</c:v>
                </c:pt>
                <c:pt idx="15161">
                  <c:v>561</c:v>
                </c:pt>
                <c:pt idx="15162">
                  <c:v>1054</c:v>
                </c:pt>
                <c:pt idx="15163">
                  <c:v>365</c:v>
                </c:pt>
                <c:pt idx="15164">
                  <c:v>964</c:v>
                </c:pt>
                <c:pt idx="15165">
                  <c:v>1001</c:v>
                </c:pt>
                <c:pt idx="15166">
                  <c:v>162</c:v>
                </c:pt>
                <c:pt idx="15167">
                  <c:v>231</c:v>
                </c:pt>
                <c:pt idx="15168">
                  <c:v>3053</c:v>
                </c:pt>
                <c:pt idx="15169">
                  <c:v>244</c:v>
                </c:pt>
                <c:pt idx="15170">
                  <c:v>363</c:v>
                </c:pt>
                <c:pt idx="15171">
                  <c:v>99</c:v>
                </c:pt>
                <c:pt idx="15172">
                  <c:v>625</c:v>
                </c:pt>
                <c:pt idx="15173">
                  <c:v>5453</c:v>
                </c:pt>
                <c:pt idx="15174">
                  <c:v>355</c:v>
                </c:pt>
                <c:pt idx="15175">
                  <c:v>6551</c:v>
                </c:pt>
                <c:pt idx="15176">
                  <c:v>381</c:v>
                </c:pt>
                <c:pt idx="15177">
                  <c:v>261</c:v>
                </c:pt>
                <c:pt idx="15178">
                  <c:v>129</c:v>
                </c:pt>
                <c:pt idx="15179">
                  <c:v>290</c:v>
                </c:pt>
                <c:pt idx="15180">
                  <c:v>2124</c:v>
                </c:pt>
                <c:pt idx="15181">
                  <c:v>2242</c:v>
                </c:pt>
                <c:pt idx="15182">
                  <c:v>305</c:v>
                </c:pt>
                <c:pt idx="15183">
                  <c:v>34</c:v>
                </c:pt>
                <c:pt idx="15184">
                  <c:v>139</c:v>
                </c:pt>
                <c:pt idx="15185">
                  <c:v>244</c:v>
                </c:pt>
                <c:pt idx="15186">
                  <c:v>954</c:v>
                </c:pt>
                <c:pt idx="15187">
                  <c:v>102</c:v>
                </c:pt>
                <c:pt idx="15188">
                  <c:v>1018</c:v>
                </c:pt>
                <c:pt idx="15189">
                  <c:v>1381</c:v>
                </c:pt>
                <c:pt idx="15190">
                  <c:v>74</c:v>
                </c:pt>
                <c:pt idx="15191">
                  <c:v>1508</c:v>
                </c:pt>
                <c:pt idx="15192">
                  <c:v>240</c:v>
                </c:pt>
                <c:pt idx="15193">
                  <c:v>597</c:v>
                </c:pt>
                <c:pt idx="15194">
                  <c:v>680</c:v>
                </c:pt>
                <c:pt idx="15195">
                  <c:v>88</c:v>
                </c:pt>
                <c:pt idx="15196">
                  <c:v>0</c:v>
                </c:pt>
                <c:pt idx="15197">
                  <c:v>4263</c:v>
                </c:pt>
                <c:pt idx="15198">
                  <c:v>1378</c:v>
                </c:pt>
                <c:pt idx="15199">
                  <c:v>12849</c:v>
                </c:pt>
                <c:pt idx="15200">
                  <c:v>804</c:v>
                </c:pt>
                <c:pt idx="15201">
                  <c:v>217</c:v>
                </c:pt>
                <c:pt idx="15202">
                  <c:v>1297</c:v>
                </c:pt>
                <c:pt idx="15203">
                  <c:v>1395</c:v>
                </c:pt>
                <c:pt idx="15204">
                  <c:v>2138</c:v>
                </c:pt>
                <c:pt idx="15205">
                  <c:v>3127</c:v>
                </c:pt>
                <c:pt idx="15206">
                  <c:v>1121</c:v>
                </c:pt>
                <c:pt idx="15207">
                  <c:v>408</c:v>
                </c:pt>
                <c:pt idx="15208">
                  <c:v>156</c:v>
                </c:pt>
                <c:pt idx="15209">
                  <c:v>318</c:v>
                </c:pt>
                <c:pt idx="15210">
                  <c:v>91</c:v>
                </c:pt>
                <c:pt idx="15211">
                  <c:v>129</c:v>
                </c:pt>
                <c:pt idx="15212">
                  <c:v>884</c:v>
                </c:pt>
                <c:pt idx="15213">
                  <c:v>1389</c:v>
                </c:pt>
                <c:pt idx="15214">
                  <c:v>56</c:v>
                </c:pt>
                <c:pt idx="15215">
                  <c:v>1013</c:v>
                </c:pt>
                <c:pt idx="15216">
                  <c:v>1604</c:v>
                </c:pt>
                <c:pt idx="15217">
                  <c:v>336</c:v>
                </c:pt>
                <c:pt idx="15218">
                  <c:v>502</c:v>
                </c:pt>
                <c:pt idx="15219">
                  <c:v>609</c:v>
                </c:pt>
                <c:pt idx="15220">
                  <c:v>0</c:v>
                </c:pt>
                <c:pt idx="15221">
                  <c:v>133</c:v>
                </c:pt>
                <c:pt idx="15222">
                  <c:v>466</c:v>
                </c:pt>
                <c:pt idx="15223">
                  <c:v>2423</c:v>
                </c:pt>
                <c:pt idx="15224">
                  <c:v>227</c:v>
                </c:pt>
                <c:pt idx="15225">
                  <c:v>1901</c:v>
                </c:pt>
                <c:pt idx="15226">
                  <c:v>77</c:v>
                </c:pt>
                <c:pt idx="15227">
                  <c:v>2354</c:v>
                </c:pt>
                <c:pt idx="15228">
                  <c:v>0</c:v>
                </c:pt>
                <c:pt idx="15229">
                  <c:v>909</c:v>
                </c:pt>
                <c:pt idx="15230">
                  <c:v>8826</c:v>
                </c:pt>
                <c:pt idx="15231">
                  <c:v>1860</c:v>
                </c:pt>
                <c:pt idx="15232">
                  <c:v>2450</c:v>
                </c:pt>
                <c:pt idx="15233">
                  <c:v>2217</c:v>
                </c:pt>
                <c:pt idx="15234">
                  <c:v>1033</c:v>
                </c:pt>
                <c:pt idx="15235">
                  <c:v>229</c:v>
                </c:pt>
                <c:pt idx="15236">
                  <c:v>2541</c:v>
                </c:pt>
                <c:pt idx="15237">
                  <c:v>944</c:v>
                </c:pt>
                <c:pt idx="15238">
                  <c:v>890</c:v>
                </c:pt>
                <c:pt idx="15239">
                  <c:v>3511</c:v>
                </c:pt>
                <c:pt idx="15240">
                  <c:v>455</c:v>
                </c:pt>
                <c:pt idx="15241">
                  <c:v>1561</c:v>
                </c:pt>
                <c:pt idx="15242">
                  <c:v>0</c:v>
                </c:pt>
                <c:pt idx="15243">
                  <c:v>513</c:v>
                </c:pt>
                <c:pt idx="15244">
                  <c:v>1560</c:v>
                </c:pt>
                <c:pt idx="15245">
                  <c:v>200</c:v>
                </c:pt>
                <c:pt idx="15246">
                  <c:v>2400</c:v>
                </c:pt>
                <c:pt idx="15247">
                  <c:v>602</c:v>
                </c:pt>
                <c:pt idx="15248">
                  <c:v>22</c:v>
                </c:pt>
                <c:pt idx="15249">
                  <c:v>367</c:v>
                </c:pt>
                <c:pt idx="15250">
                  <c:v>432</c:v>
                </c:pt>
                <c:pt idx="15251">
                  <c:v>669</c:v>
                </c:pt>
                <c:pt idx="15252">
                  <c:v>1756</c:v>
                </c:pt>
                <c:pt idx="15253">
                  <c:v>2193</c:v>
                </c:pt>
                <c:pt idx="15254">
                  <c:v>485</c:v>
                </c:pt>
                <c:pt idx="15255">
                  <c:v>808</c:v>
                </c:pt>
                <c:pt idx="15256">
                  <c:v>823</c:v>
                </c:pt>
                <c:pt idx="15257">
                  <c:v>0</c:v>
                </c:pt>
                <c:pt idx="15258">
                  <c:v>305</c:v>
                </c:pt>
                <c:pt idx="15259">
                  <c:v>1348</c:v>
                </c:pt>
                <c:pt idx="15260">
                  <c:v>1295</c:v>
                </c:pt>
                <c:pt idx="15261">
                  <c:v>515</c:v>
                </c:pt>
                <c:pt idx="15262">
                  <c:v>338</c:v>
                </c:pt>
                <c:pt idx="15263">
                  <c:v>195</c:v>
                </c:pt>
                <c:pt idx="15264">
                  <c:v>1608</c:v>
                </c:pt>
                <c:pt idx="15265">
                  <c:v>34</c:v>
                </c:pt>
                <c:pt idx="15266">
                  <c:v>0</c:v>
                </c:pt>
                <c:pt idx="15267">
                  <c:v>210</c:v>
                </c:pt>
                <c:pt idx="15268">
                  <c:v>20</c:v>
                </c:pt>
                <c:pt idx="15269">
                  <c:v>319</c:v>
                </c:pt>
                <c:pt idx="15270">
                  <c:v>1132</c:v>
                </c:pt>
                <c:pt idx="15271">
                  <c:v>77</c:v>
                </c:pt>
                <c:pt idx="15272">
                  <c:v>233</c:v>
                </c:pt>
                <c:pt idx="15273">
                  <c:v>761</c:v>
                </c:pt>
                <c:pt idx="15274">
                  <c:v>1547</c:v>
                </c:pt>
                <c:pt idx="15275">
                  <c:v>2758</c:v>
                </c:pt>
                <c:pt idx="15276">
                  <c:v>425</c:v>
                </c:pt>
                <c:pt idx="15277">
                  <c:v>361</c:v>
                </c:pt>
                <c:pt idx="15278">
                  <c:v>627</c:v>
                </c:pt>
                <c:pt idx="15279">
                  <c:v>354</c:v>
                </c:pt>
                <c:pt idx="15280">
                  <c:v>76</c:v>
                </c:pt>
                <c:pt idx="15281">
                  <c:v>1393</c:v>
                </c:pt>
                <c:pt idx="15282">
                  <c:v>558</c:v>
                </c:pt>
                <c:pt idx="15283">
                  <c:v>394</c:v>
                </c:pt>
                <c:pt idx="15284">
                  <c:v>168</c:v>
                </c:pt>
                <c:pt idx="15285">
                  <c:v>1054</c:v>
                </c:pt>
                <c:pt idx="15286">
                  <c:v>58</c:v>
                </c:pt>
                <c:pt idx="15287">
                  <c:v>757</c:v>
                </c:pt>
                <c:pt idx="15288">
                  <c:v>366</c:v>
                </c:pt>
                <c:pt idx="15289">
                  <c:v>2367</c:v>
                </c:pt>
                <c:pt idx="15290">
                  <c:v>38</c:v>
                </c:pt>
                <c:pt idx="15291">
                  <c:v>72</c:v>
                </c:pt>
                <c:pt idx="15292">
                  <c:v>562</c:v>
                </c:pt>
                <c:pt idx="15293">
                  <c:v>81</c:v>
                </c:pt>
                <c:pt idx="15294">
                  <c:v>1556</c:v>
                </c:pt>
                <c:pt idx="15295">
                  <c:v>2564</c:v>
                </c:pt>
                <c:pt idx="15296">
                  <c:v>1912</c:v>
                </c:pt>
                <c:pt idx="15297">
                  <c:v>179</c:v>
                </c:pt>
                <c:pt idx="15298">
                  <c:v>271</c:v>
                </c:pt>
                <c:pt idx="15299">
                  <c:v>1776</c:v>
                </c:pt>
                <c:pt idx="15300">
                  <c:v>1974</c:v>
                </c:pt>
                <c:pt idx="15301">
                  <c:v>325</c:v>
                </c:pt>
                <c:pt idx="15302">
                  <c:v>307</c:v>
                </c:pt>
                <c:pt idx="15303">
                  <c:v>68</c:v>
                </c:pt>
                <c:pt idx="15304">
                  <c:v>111</c:v>
                </c:pt>
                <c:pt idx="15305">
                  <c:v>7507</c:v>
                </c:pt>
                <c:pt idx="15306">
                  <c:v>1018</c:v>
                </c:pt>
                <c:pt idx="15307">
                  <c:v>116</c:v>
                </c:pt>
                <c:pt idx="15308">
                  <c:v>1503</c:v>
                </c:pt>
                <c:pt idx="15309">
                  <c:v>781</c:v>
                </c:pt>
                <c:pt idx="15310">
                  <c:v>250</c:v>
                </c:pt>
                <c:pt idx="15311">
                  <c:v>866</c:v>
                </c:pt>
                <c:pt idx="15312">
                  <c:v>5196</c:v>
                </c:pt>
                <c:pt idx="15313">
                  <c:v>1289</c:v>
                </c:pt>
                <c:pt idx="15314">
                  <c:v>323</c:v>
                </c:pt>
                <c:pt idx="15315">
                  <c:v>295</c:v>
                </c:pt>
                <c:pt idx="15316">
                  <c:v>278</c:v>
                </c:pt>
                <c:pt idx="15317">
                  <c:v>2634</c:v>
                </c:pt>
                <c:pt idx="15318">
                  <c:v>94</c:v>
                </c:pt>
                <c:pt idx="15319">
                  <c:v>1372</c:v>
                </c:pt>
                <c:pt idx="15320">
                  <c:v>381</c:v>
                </c:pt>
                <c:pt idx="15321">
                  <c:v>10371</c:v>
                </c:pt>
                <c:pt idx="15322">
                  <c:v>47</c:v>
                </c:pt>
                <c:pt idx="15323">
                  <c:v>992</c:v>
                </c:pt>
                <c:pt idx="15324">
                  <c:v>167</c:v>
                </c:pt>
                <c:pt idx="15325">
                  <c:v>208</c:v>
                </c:pt>
                <c:pt idx="15326">
                  <c:v>829</c:v>
                </c:pt>
                <c:pt idx="15327">
                  <c:v>335</c:v>
                </c:pt>
                <c:pt idx="15328">
                  <c:v>0</c:v>
                </c:pt>
                <c:pt idx="15329">
                  <c:v>1001</c:v>
                </c:pt>
                <c:pt idx="15330">
                  <c:v>519</c:v>
                </c:pt>
                <c:pt idx="15331">
                  <c:v>1610</c:v>
                </c:pt>
                <c:pt idx="15332">
                  <c:v>876</c:v>
                </c:pt>
                <c:pt idx="15333">
                  <c:v>2910</c:v>
                </c:pt>
                <c:pt idx="15334">
                  <c:v>2959</c:v>
                </c:pt>
                <c:pt idx="15335">
                  <c:v>428</c:v>
                </c:pt>
                <c:pt idx="15336">
                  <c:v>304</c:v>
                </c:pt>
                <c:pt idx="15337">
                  <c:v>515</c:v>
                </c:pt>
                <c:pt idx="15338">
                  <c:v>249</c:v>
                </c:pt>
                <c:pt idx="15339">
                  <c:v>965</c:v>
                </c:pt>
                <c:pt idx="15340">
                  <c:v>0</c:v>
                </c:pt>
                <c:pt idx="15341">
                  <c:v>1031</c:v>
                </c:pt>
                <c:pt idx="15342">
                  <c:v>1243</c:v>
                </c:pt>
                <c:pt idx="15343">
                  <c:v>224</c:v>
                </c:pt>
                <c:pt idx="15344">
                  <c:v>68</c:v>
                </c:pt>
                <c:pt idx="15345">
                  <c:v>2848</c:v>
                </c:pt>
                <c:pt idx="15346">
                  <c:v>870</c:v>
                </c:pt>
                <c:pt idx="15347">
                  <c:v>191</c:v>
                </c:pt>
                <c:pt idx="15348">
                  <c:v>27</c:v>
                </c:pt>
                <c:pt idx="15349">
                  <c:v>1996</c:v>
                </c:pt>
                <c:pt idx="15350">
                  <c:v>2991</c:v>
                </c:pt>
                <c:pt idx="15351">
                  <c:v>159</c:v>
                </c:pt>
                <c:pt idx="15352">
                  <c:v>2334</c:v>
                </c:pt>
                <c:pt idx="15353">
                  <c:v>1868</c:v>
                </c:pt>
                <c:pt idx="15354">
                  <c:v>114</c:v>
                </c:pt>
                <c:pt idx="15355">
                  <c:v>446</c:v>
                </c:pt>
                <c:pt idx="15356">
                  <c:v>908</c:v>
                </c:pt>
                <c:pt idx="15357">
                  <c:v>2427</c:v>
                </c:pt>
                <c:pt idx="15358">
                  <c:v>849</c:v>
                </c:pt>
                <c:pt idx="15359">
                  <c:v>1104</c:v>
                </c:pt>
                <c:pt idx="15360">
                  <c:v>3134</c:v>
                </c:pt>
                <c:pt idx="15361">
                  <c:v>543</c:v>
                </c:pt>
                <c:pt idx="15362">
                  <c:v>2697</c:v>
                </c:pt>
                <c:pt idx="15363">
                  <c:v>391</c:v>
                </c:pt>
                <c:pt idx="15364">
                  <c:v>4498</c:v>
                </c:pt>
                <c:pt idx="15365">
                  <c:v>225</c:v>
                </c:pt>
                <c:pt idx="15366">
                  <c:v>446</c:v>
                </c:pt>
                <c:pt idx="15367">
                  <c:v>6351</c:v>
                </c:pt>
                <c:pt idx="15368">
                  <c:v>910</c:v>
                </c:pt>
                <c:pt idx="15369">
                  <c:v>1746</c:v>
                </c:pt>
                <c:pt idx="15370">
                  <c:v>0</c:v>
                </c:pt>
                <c:pt idx="15371">
                  <c:v>69</c:v>
                </c:pt>
                <c:pt idx="15372">
                  <c:v>374</c:v>
                </c:pt>
                <c:pt idx="15373">
                  <c:v>1678</c:v>
                </c:pt>
                <c:pt idx="15374">
                  <c:v>1508</c:v>
                </c:pt>
                <c:pt idx="15375">
                  <c:v>280</c:v>
                </c:pt>
                <c:pt idx="15376">
                  <c:v>296</c:v>
                </c:pt>
                <c:pt idx="15377">
                  <c:v>788</c:v>
                </c:pt>
                <c:pt idx="15378">
                  <c:v>2608</c:v>
                </c:pt>
                <c:pt idx="15379">
                  <c:v>581</c:v>
                </c:pt>
                <c:pt idx="15380">
                  <c:v>243</c:v>
                </c:pt>
                <c:pt idx="15381">
                  <c:v>1239</c:v>
                </c:pt>
                <c:pt idx="15382">
                  <c:v>446</c:v>
                </c:pt>
                <c:pt idx="15383">
                  <c:v>3136</c:v>
                </c:pt>
                <c:pt idx="15384">
                  <c:v>338</c:v>
                </c:pt>
                <c:pt idx="15385">
                  <c:v>72</c:v>
                </c:pt>
                <c:pt idx="15386">
                  <c:v>346</c:v>
                </c:pt>
                <c:pt idx="15387">
                  <c:v>678</c:v>
                </c:pt>
                <c:pt idx="15388">
                  <c:v>931</c:v>
                </c:pt>
                <c:pt idx="15389">
                  <c:v>387</c:v>
                </c:pt>
                <c:pt idx="15390">
                  <c:v>805</c:v>
                </c:pt>
                <c:pt idx="15391">
                  <c:v>1049</c:v>
                </c:pt>
                <c:pt idx="15392">
                  <c:v>374</c:v>
                </c:pt>
                <c:pt idx="15393">
                  <c:v>236</c:v>
                </c:pt>
                <c:pt idx="15394">
                  <c:v>693</c:v>
                </c:pt>
                <c:pt idx="15395">
                  <c:v>40</c:v>
                </c:pt>
                <c:pt idx="15396">
                  <c:v>565</c:v>
                </c:pt>
                <c:pt idx="15397">
                  <c:v>224</c:v>
                </c:pt>
                <c:pt idx="15398">
                  <c:v>768</c:v>
                </c:pt>
                <c:pt idx="15399">
                  <c:v>989</c:v>
                </c:pt>
                <c:pt idx="15400">
                  <c:v>1345</c:v>
                </c:pt>
                <c:pt idx="15401">
                  <c:v>642</c:v>
                </c:pt>
                <c:pt idx="15402">
                  <c:v>110</c:v>
                </c:pt>
                <c:pt idx="15403">
                  <c:v>0</c:v>
                </c:pt>
                <c:pt idx="15404">
                  <c:v>3389</c:v>
                </c:pt>
                <c:pt idx="15405">
                  <c:v>0</c:v>
                </c:pt>
                <c:pt idx="15406">
                  <c:v>693</c:v>
                </c:pt>
                <c:pt idx="15407">
                  <c:v>1089</c:v>
                </c:pt>
                <c:pt idx="15408">
                  <c:v>754</c:v>
                </c:pt>
                <c:pt idx="15409">
                  <c:v>2236</c:v>
                </c:pt>
                <c:pt idx="15410">
                  <c:v>694</c:v>
                </c:pt>
                <c:pt idx="15411">
                  <c:v>4499</c:v>
                </c:pt>
                <c:pt idx="15412">
                  <c:v>150</c:v>
                </c:pt>
                <c:pt idx="15413">
                  <c:v>1416</c:v>
                </c:pt>
                <c:pt idx="15414">
                  <c:v>229</c:v>
                </c:pt>
                <c:pt idx="15415">
                  <c:v>347</c:v>
                </c:pt>
                <c:pt idx="15416">
                  <c:v>3752</c:v>
                </c:pt>
                <c:pt idx="15417">
                  <c:v>84</c:v>
                </c:pt>
                <c:pt idx="15418">
                  <c:v>36</c:v>
                </c:pt>
                <c:pt idx="15419">
                  <c:v>227</c:v>
                </c:pt>
                <c:pt idx="15420">
                  <c:v>161</c:v>
                </c:pt>
                <c:pt idx="15421">
                  <c:v>136</c:v>
                </c:pt>
                <c:pt idx="15422">
                  <c:v>99</c:v>
                </c:pt>
                <c:pt idx="15423">
                  <c:v>131</c:v>
                </c:pt>
                <c:pt idx="15424">
                  <c:v>529</c:v>
                </c:pt>
                <c:pt idx="15425">
                  <c:v>525</c:v>
                </c:pt>
                <c:pt idx="15426">
                  <c:v>1978</c:v>
                </c:pt>
                <c:pt idx="15427">
                  <c:v>0</c:v>
                </c:pt>
                <c:pt idx="15428">
                  <c:v>1259</c:v>
                </c:pt>
                <c:pt idx="15429">
                  <c:v>1309</c:v>
                </c:pt>
                <c:pt idx="15430">
                  <c:v>2027</c:v>
                </c:pt>
                <c:pt idx="15431">
                  <c:v>1990</c:v>
                </c:pt>
                <c:pt idx="15432">
                  <c:v>978</c:v>
                </c:pt>
                <c:pt idx="15433">
                  <c:v>114</c:v>
                </c:pt>
                <c:pt idx="15434">
                  <c:v>334</c:v>
                </c:pt>
                <c:pt idx="15435">
                  <c:v>0</c:v>
                </c:pt>
                <c:pt idx="15436">
                  <c:v>2321</c:v>
                </c:pt>
                <c:pt idx="15437">
                  <c:v>1038</c:v>
                </c:pt>
                <c:pt idx="15438">
                  <c:v>1500</c:v>
                </c:pt>
                <c:pt idx="15439">
                  <c:v>110</c:v>
                </c:pt>
                <c:pt idx="15440">
                  <c:v>1082</c:v>
                </c:pt>
                <c:pt idx="15441">
                  <c:v>936</c:v>
                </c:pt>
                <c:pt idx="15442">
                  <c:v>489</c:v>
                </c:pt>
                <c:pt idx="15443">
                  <c:v>6683</c:v>
                </c:pt>
                <c:pt idx="15444">
                  <c:v>1760</c:v>
                </c:pt>
                <c:pt idx="15445">
                  <c:v>111</c:v>
                </c:pt>
                <c:pt idx="15446">
                  <c:v>1073</c:v>
                </c:pt>
                <c:pt idx="15447">
                  <c:v>94</c:v>
                </c:pt>
                <c:pt idx="15448">
                  <c:v>5154</c:v>
                </c:pt>
                <c:pt idx="15449">
                  <c:v>1986</c:v>
                </c:pt>
                <c:pt idx="15450">
                  <c:v>1727</c:v>
                </c:pt>
                <c:pt idx="15451">
                  <c:v>109</c:v>
                </c:pt>
                <c:pt idx="15452">
                  <c:v>36</c:v>
                </c:pt>
                <c:pt idx="15453">
                  <c:v>880</c:v>
                </c:pt>
                <c:pt idx="15454">
                  <c:v>2925</c:v>
                </c:pt>
                <c:pt idx="15455">
                  <c:v>318</c:v>
                </c:pt>
                <c:pt idx="15456">
                  <c:v>2854</c:v>
                </c:pt>
                <c:pt idx="15457">
                  <c:v>1688</c:v>
                </c:pt>
                <c:pt idx="15458">
                  <c:v>2439</c:v>
                </c:pt>
                <c:pt idx="15459">
                  <c:v>5350</c:v>
                </c:pt>
                <c:pt idx="15460">
                  <c:v>1099</c:v>
                </c:pt>
                <c:pt idx="15461">
                  <c:v>4405</c:v>
                </c:pt>
                <c:pt idx="15462">
                  <c:v>1113</c:v>
                </c:pt>
                <c:pt idx="15463">
                  <c:v>853</c:v>
                </c:pt>
                <c:pt idx="15464">
                  <c:v>226</c:v>
                </c:pt>
                <c:pt idx="15465">
                  <c:v>28</c:v>
                </c:pt>
                <c:pt idx="15466">
                  <c:v>9011</c:v>
                </c:pt>
                <c:pt idx="15467">
                  <c:v>1745</c:v>
                </c:pt>
                <c:pt idx="15468">
                  <c:v>702</c:v>
                </c:pt>
                <c:pt idx="15469">
                  <c:v>142</c:v>
                </c:pt>
                <c:pt idx="15470">
                  <c:v>4604</c:v>
                </c:pt>
                <c:pt idx="15471">
                  <c:v>319</c:v>
                </c:pt>
                <c:pt idx="15472">
                  <c:v>1564</c:v>
                </c:pt>
                <c:pt idx="15473">
                  <c:v>2148</c:v>
                </c:pt>
                <c:pt idx="15474">
                  <c:v>954</c:v>
                </c:pt>
                <c:pt idx="15475">
                  <c:v>620</c:v>
                </c:pt>
                <c:pt idx="15476">
                  <c:v>1549</c:v>
                </c:pt>
                <c:pt idx="15477">
                  <c:v>0</c:v>
                </c:pt>
                <c:pt idx="15478">
                  <c:v>2648</c:v>
                </c:pt>
                <c:pt idx="15479">
                  <c:v>757</c:v>
                </c:pt>
                <c:pt idx="15480">
                  <c:v>693</c:v>
                </c:pt>
                <c:pt idx="15481">
                  <c:v>580</c:v>
                </c:pt>
                <c:pt idx="15482">
                  <c:v>1615</c:v>
                </c:pt>
                <c:pt idx="15483">
                  <c:v>967</c:v>
                </c:pt>
                <c:pt idx="15484">
                  <c:v>3162</c:v>
                </c:pt>
                <c:pt idx="15485">
                  <c:v>239</c:v>
                </c:pt>
                <c:pt idx="15486">
                  <c:v>84</c:v>
                </c:pt>
                <c:pt idx="15487">
                  <c:v>705</c:v>
                </c:pt>
                <c:pt idx="15488">
                  <c:v>223</c:v>
                </c:pt>
                <c:pt idx="15489">
                  <c:v>419</c:v>
                </c:pt>
                <c:pt idx="15490">
                  <c:v>649</c:v>
                </c:pt>
                <c:pt idx="15491">
                  <c:v>171</c:v>
                </c:pt>
                <c:pt idx="15492">
                  <c:v>0</c:v>
                </c:pt>
                <c:pt idx="15493">
                  <c:v>146</c:v>
                </c:pt>
                <c:pt idx="15494">
                  <c:v>703</c:v>
                </c:pt>
                <c:pt idx="15495">
                  <c:v>1034</c:v>
                </c:pt>
                <c:pt idx="15496">
                  <c:v>1801</c:v>
                </c:pt>
                <c:pt idx="15497">
                  <c:v>54</c:v>
                </c:pt>
                <c:pt idx="15498">
                  <c:v>157</c:v>
                </c:pt>
                <c:pt idx="15499">
                  <c:v>467</c:v>
                </c:pt>
                <c:pt idx="15500">
                  <c:v>1619</c:v>
                </c:pt>
                <c:pt idx="15501">
                  <c:v>30</c:v>
                </c:pt>
                <c:pt idx="15502">
                  <c:v>57</c:v>
                </c:pt>
                <c:pt idx="15503">
                  <c:v>53</c:v>
                </c:pt>
                <c:pt idx="15504">
                  <c:v>803</c:v>
                </c:pt>
                <c:pt idx="15505">
                  <c:v>1001</c:v>
                </c:pt>
                <c:pt idx="15506">
                  <c:v>577</c:v>
                </c:pt>
                <c:pt idx="15507">
                  <c:v>380</c:v>
                </c:pt>
                <c:pt idx="15508">
                  <c:v>2566</c:v>
                </c:pt>
                <c:pt idx="15509">
                  <c:v>220</c:v>
                </c:pt>
                <c:pt idx="15510">
                  <c:v>2564</c:v>
                </c:pt>
                <c:pt idx="15511">
                  <c:v>81</c:v>
                </c:pt>
                <c:pt idx="15512">
                  <c:v>0</c:v>
                </c:pt>
                <c:pt idx="15513">
                  <c:v>391</c:v>
                </c:pt>
                <c:pt idx="15514">
                  <c:v>2043</c:v>
                </c:pt>
                <c:pt idx="15515">
                  <c:v>128</c:v>
                </c:pt>
                <c:pt idx="15516">
                  <c:v>1140</c:v>
                </c:pt>
                <c:pt idx="15517">
                  <c:v>134</c:v>
                </c:pt>
                <c:pt idx="15518">
                  <c:v>1018</c:v>
                </c:pt>
                <c:pt idx="15519">
                  <c:v>702</c:v>
                </c:pt>
                <c:pt idx="15520">
                  <c:v>868</c:v>
                </c:pt>
                <c:pt idx="15521">
                  <c:v>130</c:v>
                </c:pt>
                <c:pt idx="15522">
                  <c:v>284</c:v>
                </c:pt>
                <c:pt idx="15523">
                  <c:v>697</c:v>
                </c:pt>
                <c:pt idx="15524">
                  <c:v>148</c:v>
                </c:pt>
                <c:pt idx="15525">
                  <c:v>209</c:v>
                </c:pt>
                <c:pt idx="15526">
                  <c:v>57</c:v>
                </c:pt>
                <c:pt idx="15527">
                  <c:v>637</c:v>
                </c:pt>
                <c:pt idx="15528">
                  <c:v>279</c:v>
                </c:pt>
                <c:pt idx="15529">
                  <c:v>420</c:v>
                </c:pt>
                <c:pt idx="15530">
                  <c:v>490</c:v>
                </c:pt>
                <c:pt idx="15531">
                  <c:v>113</c:v>
                </c:pt>
                <c:pt idx="15532">
                  <c:v>76</c:v>
                </c:pt>
                <c:pt idx="15533">
                  <c:v>240</c:v>
                </c:pt>
                <c:pt idx="15534">
                  <c:v>751</c:v>
                </c:pt>
                <c:pt idx="15535">
                  <c:v>55</c:v>
                </c:pt>
                <c:pt idx="15536">
                  <c:v>160</c:v>
                </c:pt>
                <c:pt idx="15537">
                  <c:v>469</c:v>
                </c:pt>
                <c:pt idx="15538">
                  <c:v>123</c:v>
                </c:pt>
                <c:pt idx="15539">
                  <c:v>629</c:v>
                </c:pt>
                <c:pt idx="15540">
                  <c:v>124</c:v>
                </c:pt>
                <c:pt idx="15541">
                  <c:v>891</c:v>
                </c:pt>
                <c:pt idx="15542">
                  <c:v>1103</c:v>
                </c:pt>
                <c:pt idx="15543">
                  <c:v>73</c:v>
                </c:pt>
                <c:pt idx="15544">
                  <c:v>721</c:v>
                </c:pt>
                <c:pt idx="15545">
                  <c:v>885</c:v>
                </c:pt>
                <c:pt idx="15546">
                  <c:v>173</c:v>
                </c:pt>
                <c:pt idx="15547">
                  <c:v>104</c:v>
                </c:pt>
                <c:pt idx="15548">
                  <c:v>150</c:v>
                </c:pt>
                <c:pt idx="15549">
                  <c:v>0</c:v>
                </c:pt>
                <c:pt idx="15550">
                  <c:v>3688</c:v>
                </c:pt>
                <c:pt idx="15551">
                  <c:v>1451</c:v>
                </c:pt>
                <c:pt idx="15552">
                  <c:v>1711</c:v>
                </c:pt>
                <c:pt idx="15553">
                  <c:v>1535</c:v>
                </c:pt>
                <c:pt idx="15554">
                  <c:v>65</c:v>
                </c:pt>
                <c:pt idx="15555">
                  <c:v>1343</c:v>
                </c:pt>
                <c:pt idx="15556">
                  <c:v>1982</c:v>
                </c:pt>
                <c:pt idx="15557">
                  <c:v>175</c:v>
                </c:pt>
                <c:pt idx="15558">
                  <c:v>0</c:v>
                </c:pt>
                <c:pt idx="15559">
                  <c:v>59</c:v>
                </c:pt>
                <c:pt idx="15560">
                  <c:v>270</c:v>
                </c:pt>
                <c:pt idx="15561">
                  <c:v>396</c:v>
                </c:pt>
                <c:pt idx="15562">
                  <c:v>104</c:v>
                </c:pt>
                <c:pt idx="15563">
                  <c:v>423</c:v>
                </c:pt>
                <c:pt idx="15564">
                  <c:v>57</c:v>
                </c:pt>
                <c:pt idx="15565">
                  <c:v>831</c:v>
                </c:pt>
                <c:pt idx="15566">
                  <c:v>65</c:v>
                </c:pt>
                <c:pt idx="15567">
                  <c:v>0</c:v>
                </c:pt>
                <c:pt idx="15568">
                  <c:v>3068</c:v>
                </c:pt>
                <c:pt idx="15569">
                  <c:v>409</c:v>
                </c:pt>
                <c:pt idx="15570">
                  <c:v>867</c:v>
                </c:pt>
                <c:pt idx="15571">
                  <c:v>164</c:v>
                </c:pt>
                <c:pt idx="15572">
                  <c:v>147</c:v>
                </c:pt>
                <c:pt idx="15573">
                  <c:v>3469</c:v>
                </c:pt>
                <c:pt idx="15574">
                  <c:v>878</c:v>
                </c:pt>
                <c:pt idx="15575">
                  <c:v>108</c:v>
                </c:pt>
                <c:pt idx="15576">
                  <c:v>658</c:v>
                </c:pt>
                <c:pt idx="15577">
                  <c:v>2389</c:v>
                </c:pt>
                <c:pt idx="15578">
                  <c:v>703</c:v>
                </c:pt>
                <c:pt idx="15579">
                  <c:v>5608</c:v>
                </c:pt>
                <c:pt idx="15580">
                  <c:v>832</c:v>
                </c:pt>
                <c:pt idx="15581">
                  <c:v>25</c:v>
                </c:pt>
                <c:pt idx="15582">
                  <c:v>109</c:v>
                </c:pt>
                <c:pt idx="15583">
                  <c:v>425</c:v>
                </c:pt>
                <c:pt idx="15584">
                  <c:v>124</c:v>
                </c:pt>
                <c:pt idx="15585">
                  <c:v>326</c:v>
                </c:pt>
                <c:pt idx="15586">
                  <c:v>404</c:v>
                </c:pt>
                <c:pt idx="15587">
                  <c:v>230</c:v>
                </c:pt>
                <c:pt idx="15588">
                  <c:v>307</c:v>
                </c:pt>
                <c:pt idx="15589">
                  <c:v>3045</c:v>
                </c:pt>
                <c:pt idx="15590">
                  <c:v>322</c:v>
                </c:pt>
                <c:pt idx="15591">
                  <c:v>618</c:v>
                </c:pt>
                <c:pt idx="15592">
                  <c:v>449</c:v>
                </c:pt>
                <c:pt idx="15593">
                  <c:v>58</c:v>
                </c:pt>
                <c:pt idx="15594">
                  <c:v>1187</c:v>
                </c:pt>
                <c:pt idx="15595">
                  <c:v>554</c:v>
                </c:pt>
                <c:pt idx="15596">
                  <c:v>1810</c:v>
                </c:pt>
                <c:pt idx="15597">
                  <c:v>528</c:v>
                </c:pt>
                <c:pt idx="15598">
                  <c:v>1236</c:v>
                </c:pt>
                <c:pt idx="15599">
                  <c:v>902</c:v>
                </c:pt>
                <c:pt idx="15600">
                  <c:v>854</c:v>
                </c:pt>
                <c:pt idx="15601">
                  <c:v>921</c:v>
                </c:pt>
                <c:pt idx="15602">
                  <c:v>116</c:v>
                </c:pt>
                <c:pt idx="15603">
                  <c:v>363</c:v>
                </c:pt>
                <c:pt idx="15604">
                  <c:v>156</c:v>
                </c:pt>
                <c:pt idx="15605">
                  <c:v>1172</c:v>
                </c:pt>
                <c:pt idx="15606">
                  <c:v>390</c:v>
                </c:pt>
                <c:pt idx="15607">
                  <c:v>194</c:v>
                </c:pt>
                <c:pt idx="15608">
                  <c:v>813</c:v>
                </c:pt>
                <c:pt idx="15609">
                  <c:v>564</c:v>
                </c:pt>
                <c:pt idx="15610">
                  <c:v>321</c:v>
                </c:pt>
                <c:pt idx="15611">
                  <c:v>4393</c:v>
                </c:pt>
                <c:pt idx="15612">
                  <c:v>1999</c:v>
                </c:pt>
                <c:pt idx="15613">
                  <c:v>536</c:v>
                </c:pt>
                <c:pt idx="15614">
                  <c:v>799</c:v>
                </c:pt>
                <c:pt idx="15615">
                  <c:v>187</c:v>
                </c:pt>
                <c:pt idx="15616">
                  <c:v>506</c:v>
                </c:pt>
                <c:pt idx="15617">
                  <c:v>448</c:v>
                </c:pt>
                <c:pt idx="15618">
                  <c:v>388</c:v>
                </c:pt>
                <c:pt idx="15619">
                  <c:v>97</c:v>
                </c:pt>
                <c:pt idx="15620">
                  <c:v>85</c:v>
                </c:pt>
                <c:pt idx="15621">
                  <c:v>135</c:v>
                </c:pt>
                <c:pt idx="15622">
                  <c:v>908</c:v>
                </c:pt>
                <c:pt idx="15623">
                  <c:v>2507</c:v>
                </c:pt>
                <c:pt idx="15624">
                  <c:v>55</c:v>
                </c:pt>
                <c:pt idx="15625">
                  <c:v>444</c:v>
                </c:pt>
                <c:pt idx="15626">
                  <c:v>1982</c:v>
                </c:pt>
                <c:pt idx="15627">
                  <c:v>47</c:v>
                </c:pt>
                <c:pt idx="15628">
                  <c:v>228</c:v>
                </c:pt>
                <c:pt idx="15629">
                  <c:v>227</c:v>
                </c:pt>
                <c:pt idx="15630">
                  <c:v>572</c:v>
                </c:pt>
                <c:pt idx="15631">
                  <c:v>2302</c:v>
                </c:pt>
                <c:pt idx="15632">
                  <c:v>1689</c:v>
                </c:pt>
                <c:pt idx="15633">
                  <c:v>824</c:v>
                </c:pt>
                <c:pt idx="15634">
                  <c:v>238</c:v>
                </c:pt>
                <c:pt idx="15635">
                  <c:v>0</c:v>
                </c:pt>
                <c:pt idx="15636">
                  <c:v>104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32</c:v>
                </c:pt>
                <c:pt idx="15641">
                  <c:v>300</c:v>
                </c:pt>
                <c:pt idx="15642">
                  <c:v>960</c:v>
                </c:pt>
                <c:pt idx="15643">
                  <c:v>70</c:v>
                </c:pt>
                <c:pt idx="15644">
                  <c:v>241</c:v>
                </c:pt>
                <c:pt idx="15645">
                  <c:v>35</c:v>
                </c:pt>
                <c:pt idx="15646">
                  <c:v>426</c:v>
                </c:pt>
                <c:pt idx="15647">
                  <c:v>354</c:v>
                </c:pt>
                <c:pt idx="15648">
                  <c:v>748</c:v>
                </c:pt>
                <c:pt idx="15649">
                  <c:v>718</c:v>
                </c:pt>
                <c:pt idx="15650">
                  <c:v>241</c:v>
                </c:pt>
                <c:pt idx="15651">
                  <c:v>218</c:v>
                </c:pt>
                <c:pt idx="15652">
                  <c:v>119</c:v>
                </c:pt>
                <c:pt idx="15653">
                  <c:v>10712</c:v>
                </c:pt>
                <c:pt idx="15654">
                  <c:v>617</c:v>
                </c:pt>
                <c:pt idx="15655">
                  <c:v>143</c:v>
                </c:pt>
                <c:pt idx="15656">
                  <c:v>496</c:v>
                </c:pt>
                <c:pt idx="15657">
                  <c:v>181</c:v>
                </c:pt>
                <c:pt idx="15658">
                  <c:v>0</c:v>
                </c:pt>
                <c:pt idx="15659">
                  <c:v>186</c:v>
                </c:pt>
                <c:pt idx="15660">
                  <c:v>60</c:v>
                </c:pt>
                <c:pt idx="15661">
                  <c:v>367</c:v>
                </c:pt>
                <c:pt idx="15662">
                  <c:v>294</c:v>
                </c:pt>
                <c:pt idx="15663">
                  <c:v>452</c:v>
                </c:pt>
                <c:pt idx="15664">
                  <c:v>1664</c:v>
                </c:pt>
                <c:pt idx="15665">
                  <c:v>722</c:v>
                </c:pt>
                <c:pt idx="15666">
                  <c:v>652</c:v>
                </c:pt>
                <c:pt idx="15667">
                  <c:v>463</c:v>
                </c:pt>
                <c:pt idx="15668">
                  <c:v>440</c:v>
                </c:pt>
                <c:pt idx="15669">
                  <c:v>666</c:v>
                </c:pt>
                <c:pt idx="15670">
                  <c:v>131</c:v>
                </c:pt>
                <c:pt idx="15671">
                  <c:v>294</c:v>
                </c:pt>
                <c:pt idx="15672">
                  <c:v>0</c:v>
                </c:pt>
                <c:pt idx="15673">
                  <c:v>59</c:v>
                </c:pt>
                <c:pt idx="15674">
                  <c:v>131</c:v>
                </c:pt>
                <c:pt idx="15675">
                  <c:v>161</c:v>
                </c:pt>
                <c:pt idx="15676">
                  <c:v>180</c:v>
                </c:pt>
                <c:pt idx="15677">
                  <c:v>238</c:v>
                </c:pt>
                <c:pt idx="15678">
                  <c:v>711</c:v>
                </c:pt>
                <c:pt idx="15679">
                  <c:v>337</c:v>
                </c:pt>
                <c:pt idx="15680">
                  <c:v>487</c:v>
                </c:pt>
                <c:pt idx="15681">
                  <c:v>250</c:v>
                </c:pt>
                <c:pt idx="15682">
                  <c:v>61</c:v>
                </c:pt>
                <c:pt idx="15683">
                  <c:v>582</c:v>
                </c:pt>
                <c:pt idx="15684">
                  <c:v>77</c:v>
                </c:pt>
                <c:pt idx="15685">
                  <c:v>505</c:v>
                </c:pt>
                <c:pt idx="15686">
                  <c:v>80</c:v>
                </c:pt>
                <c:pt idx="15687">
                  <c:v>804</c:v>
                </c:pt>
                <c:pt idx="15688">
                  <c:v>137</c:v>
                </c:pt>
                <c:pt idx="15689">
                  <c:v>202</c:v>
                </c:pt>
                <c:pt idx="15690">
                  <c:v>330</c:v>
                </c:pt>
                <c:pt idx="15691">
                  <c:v>53</c:v>
                </c:pt>
                <c:pt idx="15692">
                  <c:v>362</c:v>
                </c:pt>
                <c:pt idx="15693">
                  <c:v>1156</c:v>
                </c:pt>
                <c:pt idx="15694">
                  <c:v>683</c:v>
                </c:pt>
                <c:pt idx="15695">
                  <c:v>49</c:v>
                </c:pt>
                <c:pt idx="15696">
                  <c:v>1262</c:v>
                </c:pt>
                <c:pt idx="15697">
                  <c:v>278</c:v>
                </c:pt>
                <c:pt idx="15698">
                  <c:v>95</c:v>
                </c:pt>
                <c:pt idx="15699">
                  <c:v>57</c:v>
                </c:pt>
                <c:pt idx="15700">
                  <c:v>102</c:v>
                </c:pt>
                <c:pt idx="15701">
                  <c:v>576</c:v>
                </c:pt>
                <c:pt idx="15702">
                  <c:v>1760</c:v>
                </c:pt>
                <c:pt idx="15703">
                  <c:v>137</c:v>
                </c:pt>
                <c:pt idx="15704">
                  <c:v>206</c:v>
                </c:pt>
                <c:pt idx="15705">
                  <c:v>989</c:v>
                </c:pt>
                <c:pt idx="15706">
                  <c:v>0</c:v>
                </c:pt>
                <c:pt idx="15707">
                  <c:v>202</c:v>
                </c:pt>
                <c:pt idx="15708">
                  <c:v>532</c:v>
                </c:pt>
                <c:pt idx="15709">
                  <c:v>26</c:v>
                </c:pt>
                <c:pt idx="15710">
                  <c:v>0</c:v>
                </c:pt>
                <c:pt idx="15711">
                  <c:v>2367</c:v>
                </c:pt>
                <c:pt idx="15712">
                  <c:v>344</c:v>
                </c:pt>
                <c:pt idx="15713">
                  <c:v>63</c:v>
                </c:pt>
                <c:pt idx="15714">
                  <c:v>72</c:v>
                </c:pt>
                <c:pt idx="15715">
                  <c:v>198</c:v>
                </c:pt>
                <c:pt idx="15716">
                  <c:v>871</c:v>
                </c:pt>
                <c:pt idx="15717">
                  <c:v>44</c:v>
                </c:pt>
                <c:pt idx="15718">
                  <c:v>187</c:v>
                </c:pt>
                <c:pt idx="15719">
                  <c:v>1219</c:v>
                </c:pt>
                <c:pt idx="15720">
                  <c:v>458</c:v>
                </c:pt>
                <c:pt idx="15721">
                  <c:v>1244</c:v>
                </c:pt>
                <c:pt idx="15722">
                  <c:v>212</c:v>
                </c:pt>
                <c:pt idx="15723">
                  <c:v>58</c:v>
                </c:pt>
                <c:pt idx="15724">
                  <c:v>648</c:v>
                </c:pt>
                <c:pt idx="15725">
                  <c:v>199</c:v>
                </c:pt>
                <c:pt idx="15726">
                  <c:v>131</c:v>
                </c:pt>
                <c:pt idx="15727">
                  <c:v>60</c:v>
                </c:pt>
                <c:pt idx="15728">
                  <c:v>97</c:v>
                </c:pt>
                <c:pt idx="15729">
                  <c:v>436</c:v>
                </c:pt>
                <c:pt idx="15730">
                  <c:v>199</c:v>
                </c:pt>
                <c:pt idx="15731">
                  <c:v>651</c:v>
                </c:pt>
                <c:pt idx="15732">
                  <c:v>246</c:v>
                </c:pt>
                <c:pt idx="15733">
                  <c:v>76</c:v>
                </c:pt>
                <c:pt idx="15734">
                  <c:v>145</c:v>
                </c:pt>
                <c:pt idx="15735">
                  <c:v>39</c:v>
                </c:pt>
                <c:pt idx="15736">
                  <c:v>0</c:v>
                </c:pt>
                <c:pt idx="15737">
                  <c:v>57</c:v>
                </c:pt>
                <c:pt idx="15738">
                  <c:v>571</c:v>
                </c:pt>
                <c:pt idx="15739">
                  <c:v>566</c:v>
                </c:pt>
                <c:pt idx="15740">
                  <c:v>30</c:v>
                </c:pt>
                <c:pt idx="15741">
                  <c:v>98</c:v>
                </c:pt>
                <c:pt idx="15742">
                  <c:v>282</c:v>
                </c:pt>
                <c:pt idx="15743">
                  <c:v>289</c:v>
                </c:pt>
                <c:pt idx="15744">
                  <c:v>117</c:v>
                </c:pt>
                <c:pt idx="15745">
                  <c:v>0</c:v>
                </c:pt>
                <c:pt idx="15746">
                  <c:v>44</c:v>
                </c:pt>
                <c:pt idx="15747">
                  <c:v>20</c:v>
                </c:pt>
                <c:pt idx="15748">
                  <c:v>389</c:v>
                </c:pt>
                <c:pt idx="15749">
                  <c:v>91</c:v>
                </c:pt>
                <c:pt idx="15750">
                  <c:v>55</c:v>
                </c:pt>
                <c:pt idx="15751">
                  <c:v>0</c:v>
                </c:pt>
                <c:pt idx="15752">
                  <c:v>178</c:v>
                </c:pt>
                <c:pt idx="15753">
                  <c:v>143</c:v>
                </c:pt>
                <c:pt idx="15754">
                  <c:v>303</c:v>
                </c:pt>
                <c:pt idx="15755">
                  <c:v>111</c:v>
                </c:pt>
                <c:pt idx="15756">
                  <c:v>101</c:v>
                </c:pt>
                <c:pt idx="15757">
                  <c:v>0</c:v>
                </c:pt>
                <c:pt idx="15758">
                  <c:v>0</c:v>
                </c:pt>
                <c:pt idx="15759">
                  <c:v>1145</c:v>
                </c:pt>
                <c:pt idx="15760">
                  <c:v>0</c:v>
                </c:pt>
                <c:pt idx="15761">
                  <c:v>1039</c:v>
                </c:pt>
                <c:pt idx="15762">
                  <c:v>172</c:v>
                </c:pt>
                <c:pt idx="15763">
                  <c:v>837</c:v>
                </c:pt>
                <c:pt idx="15764">
                  <c:v>43</c:v>
                </c:pt>
                <c:pt idx="15765">
                  <c:v>320</c:v>
                </c:pt>
                <c:pt idx="15766">
                  <c:v>148</c:v>
                </c:pt>
                <c:pt idx="15767">
                  <c:v>25</c:v>
                </c:pt>
                <c:pt idx="15768">
                  <c:v>53</c:v>
                </c:pt>
                <c:pt idx="15769">
                  <c:v>127</c:v>
                </c:pt>
                <c:pt idx="15770">
                  <c:v>0</c:v>
                </c:pt>
                <c:pt idx="15771">
                  <c:v>52</c:v>
                </c:pt>
                <c:pt idx="15772">
                  <c:v>151</c:v>
                </c:pt>
                <c:pt idx="15773">
                  <c:v>133</c:v>
                </c:pt>
                <c:pt idx="15774">
                  <c:v>215</c:v>
                </c:pt>
                <c:pt idx="15775">
                  <c:v>558</c:v>
                </c:pt>
                <c:pt idx="15776">
                  <c:v>587</c:v>
                </c:pt>
                <c:pt idx="15777">
                  <c:v>287</c:v>
                </c:pt>
                <c:pt idx="15778">
                  <c:v>805</c:v>
                </c:pt>
                <c:pt idx="15779">
                  <c:v>94</c:v>
                </c:pt>
                <c:pt idx="15780">
                  <c:v>176</c:v>
                </c:pt>
                <c:pt idx="15781">
                  <c:v>312</c:v>
                </c:pt>
                <c:pt idx="15782">
                  <c:v>247</c:v>
                </c:pt>
                <c:pt idx="15783">
                  <c:v>575</c:v>
                </c:pt>
                <c:pt idx="15784">
                  <c:v>1052</c:v>
                </c:pt>
                <c:pt idx="15785">
                  <c:v>224</c:v>
                </c:pt>
                <c:pt idx="15786">
                  <c:v>61</c:v>
                </c:pt>
                <c:pt idx="15787">
                  <c:v>87</c:v>
                </c:pt>
                <c:pt idx="15788">
                  <c:v>0</c:v>
                </c:pt>
                <c:pt idx="15789">
                  <c:v>53</c:v>
                </c:pt>
                <c:pt idx="15790">
                  <c:v>48</c:v>
                </c:pt>
                <c:pt idx="15791">
                  <c:v>183</c:v>
                </c:pt>
                <c:pt idx="15792">
                  <c:v>83</c:v>
                </c:pt>
                <c:pt idx="15793">
                  <c:v>111</c:v>
                </c:pt>
                <c:pt idx="15794">
                  <c:v>216</c:v>
                </c:pt>
                <c:pt idx="15795">
                  <c:v>234</c:v>
                </c:pt>
                <c:pt idx="15796">
                  <c:v>798</c:v>
                </c:pt>
                <c:pt idx="15797">
                  <c:v>55</c:v>
                </c:pt>
                <c:pt idx="15798">
                  <c:v>153</c:v>
                </c:pt>
                <c:pt idx="15799">
                  <c:v>157</c:v>
                </c:pt>
                <c:pt idx="15800">
                  <c:v>91</c:v>
                </c:pt>
                <c:pt idx="15801">
                  <c:v>166</c:v>
                </c:pt>
                <c:pt idx="15802">
                  <c:v>539</c:v>
                </c:pt>
                <c:pt idx="15803">
                  <c:v>220</c:v>
                </c:pt>
                <c:pt idx="15804">
                  <c:v>73</c:v>
                </c:pt>
                <c:pt idx="15805">
                  <c:v>635</c:v>
                </c:pt>
                <c:pt idx="15806">
                  <c:v>492</c:v>
                </c:pt>
                <c:pt idx="15807">
                  <c:v>1378</c:v>
                </c:pt>
                <c:pt idx="15808">
                  <c:v>2243</c:v>
                </c:pt>
                <c:pt idx="15809">
                  <c:v>99</c:v>
                </c:pt>
                <c:pt idx="15810">
                  <c:v>441</c:v>
                </c:pt>
                <c:pt idx="15811">
                  <c:v>799</c:v>
                </c:pt>
                <c:pt idx="15812">
                  <c:v>0</c:v>
                </c:pt>
                <c:pt idx="15813">
                  <c:v>327</c:v>
                </c:pt>
                <c:pt idx="15814">
                  <c:v>1143</c:v>
                </c:pt>
                <c:pt idx="15815">
                  <c:v>3687</c:v>
                </c:pt>
                <c:pt idx="15816">
                  <c:v>1560</c:v>
                </c:pt>
                <c:pt idx="15817">
                  <c:v>602</c:v>
                </c:pt>
                <c:pt idx="15818">
                  <c:v>0</c:v>
                </c:pt>
                <c:pt idx="15819">
                  <c:v>502</c:v>
                </c:pt>
                <c:pt idx="15820">
                  <c:v>253</c:v>
                </c:pt>
                <c:pt idx="15821">
                  <c:v>423</c:v>
                </c:pt>
                <c:pt idx="15822">
                  <c:v>123</c:v>
                </c:pt>
                <c:pt idx="15823">
                  <c:v>188</c:v>
                </c:pt>
                <c:pt idx="15824">
                  <c:v>176</c:v>
                </c:pt>
                <c:pt idx="15825">
                  <c:v>100</c:v>
                </c:pt>
                <c:pt idx="15826">
                  <c:v>3312</c:v>
                </c:pt>
                <c:pt idx="15827">
                  <c:v>93</c:v>
                </c:pt>
                <c:pt idx="15828">
                  <c:v>34</c:v>
                </c:pt>
                <c:pt idx="15829">
                  <c:v>1605</c:v>
                </c:pt>
                <c:pt idx="15830">
                  <c:v>254</c:v>
                </c:pt>
                <c:pt idx="15831">
                  <c:v>0</c:v>
                </c:pt>
                <c:pt idx="15832">
                  <c:v>198</c:v>
                </c:pt>
                <c:pt idx="15833">
                  <c:v>153</c:v>
                </c:pt>
                <c:pt idx="15834">
                  <c:v>369</c:v>
                </c:pt>
                <c:pt idx="15835">
                  <c:v>1408</c:v>
                </c:pt>
                <c:pt idx="15836">
                  <c:v>47</c:v>
                </c:pt>
                <c:pt idx="15837">
                  <c:v>230</c:v>
                </c:pt>
                <c:pt idx="15838">
                  <c:v>1064</c:v>
                </c:pt>
                <c:pt idx="15839">
                  <c:v>685</c:v>
                </c:pt>
                <c:pt idx="15840">
                  <c:v>750</c:v>
                </c:pt>
                <c:pt idx="15841">
                  <c:v>750</c:v>
                </c:pt>
                <c:pt idx="15842">
                  <c:v>1082</c:v>
                </c:pt>
                <c:pt idx="15843">
                  <c:v>903</c:v>
                </c:pt>
                <c:pt idx="15844">
                  <c:v>0</c:v>
                </c:pt>
                <c:pt idx="15845">
                  <c:v>2143</c:v>
                </c:pt>
                <c:pt idx="15846">
                  <c:v>3090</c:v>
                </c:pt>
                <c:pt idx="15847">
                  <c:v>1460</c:v>
                </c:pt>
                <c:pt idx="15848">
                  <c:v>967</c:v>
                </c:pt>
                <c:pt idx="15849">
                  <c:v>0</c:v>
                </c:pt>
                <c:pt idx="15850">
                  <c:v>5743</c:v>
                </c:pt>
                <c:pt idx="15851">
                  <c:v>253</c:v>
                </c:pt>
                <c:pt idx="15852">
                  <c:v>207</c:v>
                </c:pt>
                <c:pt idx="15853">
                  <c:v>787</c:v>
                </c:pt>
                <c:pt idx="15854">
                  <c:v>221</c:v>
                </c:pt>
                <c:pt idx="15855">
                  <c:v>889</c:v>
                </c:pt>
                <c:pt idx="15856">
                  <c:v>1558</c:v>
                </c:pt>
                <c:pt idx="15857">
                  <c:v>646</c:v>
                </c:pt>
                <c:pt idx="15858">
                  <c:v>3927</c:v>
                </c:pt>
                <c:pt idx="15859">
                  <c:v>940</c:v>
                </c:pt>
                <c:pt idx="15860">
                  <c:v>872</c:v>
                </c:pt>
                <c:pt idx="15861">
                  <c:v>950</c:v>
                </c:pt>
                <c:pt idx="15862">
                  <c:v>241</c:v>
                </c:pt>
                <c:pt idx="15863">
                  <c:v>178</c:v>
                </c:pt>
                <c:pt idx="15864">
                  <c:v>3874</c:v>
                </c:pt>
                <c:pt idx="15865">
                  <c:v>446</c:v>
                </c:pt>
                <c:pt idx="15866">
                  <c:v>367</c:v>
                </c:pt>
                <c:pt idx="15867">
                  <c:v>29</c:v>
                </c:pt>
                <c:pt idx="15868">
                  <c:v>918</c:v>
                </c:pt>
                <c:pt idx="15869">
                  <c:v>7187</c:v>
                </c:pt>
                <c:pt idx="15870">
                  <c:v>0</c:v>
                </c:pt>
                <c:pt idx="15871">
                  <c:v>293</c:v>
                </c:pt>
                <c:pt idx="15872">
                  <c:v>88</c:v>
                </c:pt>
                <c:pt idx="15873">
                  <c:v>1732</c:v>
                </c:pt>
                <c:pt idx="15874">
                  <c:v>1189</c:v>
                </c:pt>
                <c:pt idx="15875">
                  <c:v>0</c:v>
                </c:pt>
                <c:pt idx="15876">
                  <c:v>1006</c:v>
                </c:pt>
                <c:pt idx="15877">
                  <c:v>613</c:v>
                </c:pt>
                <c:pt idx="15878">
                  <c:v>324</c:v>
                </c:pt>
                <c:pt idx="15879">
                  <c:v>249</c:v>
                </c:pt>
                <c:pt idx="15880">
                  <c:v>938</c:v>
                </c:pt>
                <c:pt idx="15881">
                  <c:v>391</c:v>
                </c:pt>
                <c:pt idx="15882">
                  <c:v>2462</c:v>
                </c:pt>
                <c:pt idx="15883">
                  <c:v>2294</c:v>
                </c:pt>
                <c:pt idx="15884">
                  <c:v>430</c:v>
                </c:pt>
                <c:pt idx="15885">
                  <c:v>0</c:v>
                </c:pt>
                <c:pt idx="15886">
                  <c:v>638</c:v>
                </c:pt>
                <c:pt idx="15887">
                  <c:v>2853</c:v>
                </c:pt>
                <c:pt idx="15888">
                  <c:v>299</c:v>
                </c:pt>
                <c:pt idx="15889">
                  <c:v>2047</c:v>
                </c:pt>
                <c:pt idx="15890">
                  <c:v>149</c:v>
                </c:pt>
                <c:pt idx="15891">
                  <c:v>5785</c:v>
                </c:pt>
                <c:pt idx="15892">
                  <c:v>1125</c:v>
                </c:pt>
                <c:pt idx="15893">
                  <c:v>2274</c:v>
                </c:pt>
                <c:pt idx="15894">
                  <c:v>948</c:v>
                </c:pt>
                <c:pt idx="15895">
                  <c:v>0</c:v>
                </c:pt>
                <c:pt idx="15896">
                  <c:v>1859</c:v>
                </c:pt>
                <c:pt idx="15897">
                  <c:v>296</c:v>
                </c:pt>
                <c:pt idx="15898">
                  <c:v>56</c:v>
                </c:pt>
                <c:pt idx="15899">
                  <c:v>0</c:v>
                </c:pt>
                <c:pt idx="15900">
                  <c:v>78</c:v>
                </c:pt>
                <c:pt idx="15901">
                  <c:v>1547</c:v>
                </c:pt>
                <c:pt idx="15902">
                  <c:v>0</c:v>
                </c:pt>
                <c:pt idx="15903">
                  <c:v>0</c:v>
                </c:pt>
                <c:pt idx="15904">
                  <c:v>262</c:v>
                </c:pt>
                <c:pt idx="15905">
                  <c:v>1664</c:v>
                </c:pt>
                <c:pt idx="15906">
                  <c:v>1086</c:v>
                </c:pt>
                <c:pt idx="15907">
                  <c:v>3047</c:v>
                </c:pt>
                <c:pt idx="15908">
                  <c:v>618</c:v>
                </c:pt>
                <c:pt idx="15909">
                  <c:v>373</c:v>
                </c:pt>
                <c:pt idx="15910">
                  <c:v>1414</c:v>
                </c:pt>
                <c:pt idx="15911">
                  <c:v>3102</c:v>
                </c:pt>
                <c:pt idx="15912">
                  <c:v>451</c:v>
                </c:pt>
                <c:pt idx="15913">
                  <c:v>1185</c:v>
                </c:pt>
                <c:pt idx="15914">
                  <c:v>781</c:v>
                </c:pt>
                <c:pt idx="15915">
                  <c:v>5257</c:v>
                </c:pt>
                <c:pt idx="15916">
                  <c:v>724</c:v>
                </c:pt>
                <c:pt idx="15917">
                  <c:v>3402</c:v>
                </c:pt>
                <c:pt idx="15918">
                  <c:v>2040</c:v>
                </c:pt>
                <c:pt idx="15919">
                  <c:v>673</c:v>
                </c:pt>
                <c:pt idx="15920">
                  <c:v>311</c:v>
                </c:pt>
                <c:pt idx="15921">
                  <c:v>69</c:v>
                </c:pt>
                <c:pt idx="15922">
                  <c:v>1452</c:v>
                </c:pt>
                <c:pt idx="15923">
                  <c:v>222</c:v>
                </c:pt>
                <c:pt idx="15924">
                  <c:v>5122</c:v>
                </c:pt>
                <c:pt idx="15925">
                  <c:v>403</c:v>
                </c:pt>
                <c:pt idx="15926">
                  <c:v>641</c:v>
                </c:pt>
                <c:pt idx="15927">
                  <c:v>70</c:v>
                </c:pt>
                <c:pt idx="15928">
                  <c:v>478</c:v>
                </c:pt>
                <c:pt idx="15929">
                  <c:v>1841</c:v>
                </c:pt>
                <c:pt idx="15930">
                  <c:v>528</c:v>
                </c:pt>
                <c:pt idx="15931">
                  <c:v>1577</c:v>
                </c:pt>
                <c:pt idx="15932">
                  <c:v>385</c:v>
                </c:pt>
                <c:pt idx="15933">
                  <c:v>833</c:v>
                </c:pt>
                <c:pt idx="15934">
                  <c:v>0</c:v>
                </c:pt>
                <c:pt idx="15935">
                  <c:v>1364</c:v>
                </c:pt>
                <c:pt idx="15936">
                  <c:v>909</c:v>
                </c:pt>
                <c:pt idx="15937">
                  <c:v>332</c:v>
                </c:pt>
                <c:pt idx="15938">
                  <c:v>951</c:v>
                </c:pt>
                <c:pt idx="15939">
                  <c:v>335</c:v>
                </c:pt>
                <c:pt idx="15940">
                  <c:v>223</c:v>
                </c:pt>
                <c:pt idx="15941">
                  <c:v>443</c:v>
                </c:pt>
                <c:pt idx="15942">
                  <c:v>2697</c:v>
                </c:pt>
                <c:pt idx="15943">
                  <c:v>1216</c:v>
                </c:pt>
                <c:pt idx="15944">
                  <c:v>2393</c:v>
                </c:pt>
                <c:pt idx="15945">
                  <c:v>5717</c:v>
                </c:pt>
                <c:pt idx="15946">
                  <c:v>0</c:v>
                </c:pt>
                <c:pt idx="15947">
                  <c:v>56</c:v>
                </c:pt>
                <c:pt idx="15948">
                  <c:v>268</c:v>
                </c:pt>
                <c:pt idx="15949">
                  <c:v>0</c:v>
                </c:pt>
                <c:pt idx="15950">
                  <c:v>248</c:v>
                </c:pt>
                <c:pt idx="15951">
                  <c:v>0</c:v>
                </c:pt>
                <c:pt idx="15952">
                  <c:v>1466</c:v>
                </c:pt>
                <c:pt idx="15953">
                  <c:v>104</c:v>
                </c:pt>
                <c:pt idx="15954">
                  <c:v>178</c:v>
                </c:pt>
                <c:pt idx="15955">
                  <c:v>571</c:v>
                </c:pt>
                <c:pt idx="15956">
                  <c:v>229</c:v>
                </c:pt>
                <c:pt idx="15957">
                  <c:v>1754</c:v>
                </c:pt>
                <c:pt idx="15958">
                  <c:v>11433</c:v>
                </c:pt>
                <c:pt idx="15959">
                  <c:v>32</c:v>
                </c:pt>
                <c:pt idx="15960">
                  <c:v>1033</c:v>
                </c:pt>
                <c:pt idx="15961">
                  <c:v>1086</c:v>
                </c:pt>
                <c:pt idx="15962">
                  <c:v>5232</c:v>
                </c:pt>
                <c:pt idx="15963">
                  <c:v>140</c:v>
                </c:pt>
                <c:pt idx="15964">
                  <c:v>110</c:v>
                </c:pt>
                <c:pt idx="15965">
                  <c:v>1360</c:v>
                </c:pt>
                <c:pt idx="15966">
                  <c:v>3663</c:v>
                </c:pt>
                <c:pt idx="15967">
                  <c:v>0</c:v>
                </c:pt>
                <c:pt idx="15968">
                  <c:v>2822</c:v>
                </c:pt>
                <c:pt idx="15969">
                  <c:v>1758</c:v>
                </c:pt>
                <c:pt idx="15970">
                  <c:v>303</c:v>
                </c:pt>
                <c:pt idx="15971">
                  <c:v>0</c:v>
                </c:pt>
                <c:pt idx="15972">
                  <c:v>2051</c:v>
                </c:pt>
                <c:pt idx="15973">
                  <c:v>9528</c:v>
                </c:pt>
                <c:pt idx="15974">
                  <c:v>730</c:v>
                </c:pt>
                <c:pt idx="15975">
                  <c:v>495</c:v>
                </c:pt>
                <c:pt idx="15976">
                  <c:v>569</c:v>
                </c:pt>
                <c:pt idx="15977">
                  <c:v>351</c:v>
                </c:pt>
                <c:pt idx="15978">
                  <c:v>491</c:v>
                </c:pt>
                <c:pt idx="15979">
                  <c:v>858</c:v>
                </c:pt>
                <c:pt idx="15980">
                  <c:v>47</c:v>
                </c:pt>
                <c:pt idx="15981">
                  <c:v>0</c:v>
                </c:pt>
                <c:pt idx="15982">
                  <c:v>457</c:v>
                </c:pt>
                <c:pt idx="15983">
                  <c:v>6291</c:v>
                </c:pt>
                <c:pt idx="15984">
                  <c:v>1298</c:v>
                </c:pt>
                <c:pt idx="15985">
                  <c:v>1032</c:v>
                </c:pt>
                <c:pt idx="15986">
                  <c:v>0</c:v>
                </c:pt>
                <c:pt idx="15987">
                  <c:v>160</c:v>
                </c:pt>
                <c:pt idx="15988">
                  <c:v>4222</c:v>
                </c:pt>
                <c:pt idx="15989">
                  <c:v>1334</c:v>
                </c:pt>
                <c:pt idx="15990">
                  <c:v>2680</c:v>
                </c:pt>
                <c:pt idx="15991">
                  <c:v>11154</c:v>
                </c:pt>
                <c:pt idx="15992">
                  <c:v>2562</c:v>
                </c:pt>
                <c:pt idx="15993">
                  <c:v>791</c:v>
                </c:pt>
                <c:pt idx="15994">
                  <c:v>5481</c:v>
                </c:pt>
                <c:pt idx="15995">
                  <c:v>145</c:v>
                </c:pt>
                <c:pt idx="15996">
                  <c:v>201</c:v>
                </c:pt>
                <c:pt idx="15997">
                  <c:v>0</c:v>
                </c:pt>
                <c:pt idx="15998">
                  <c:v>289</c:v>
                </c:pt>
                <c:pt idx="15999">
                  <c:v>367</c:v>
                </c:pt>
                <c:pt idx="16000">
                  <c:v>1250</c:v>
                </c:pt>
                <c:pt idx="16001">
                  <c:v>710</c:v>
                </c:pt>
                <c:pt idx="16002">
                  <c:v>397</c:v>
                </c:pt>
                <c:pt idx="16003">
                  <c:v>0</c:v>
                </c:pt>
                <c:pt idx="16004">
                  <c:v>252</c:v>
                </c:pt>
                <c:pt idx="16005">
                  <c:v>579</c:v>
                </c:pt>
                <c:pt idx="16006">
                  <c:v>383</c:v>
                </c:pt>
                <c:pt idx="16007">
                  <c:v>3799</c:v>
                </c:pt>
                <c:pt idx="16008">
                  <c:v>0</c:v>
                </c:pt>
                <c:pt idx="16009">
                  <c:v>47</c:v>
                </c:pt>
                <c:pt idx="16010">
                  <c:v>7259</c:v>
                </c:pt>
                <c:pt idx="16011">
                  <c:v>0</c:v>
                </c:pt>
                <c:pt idx="16012">
                  <c:v>889</c:v>
                </c:pt>
                <c:pt idx="16013">
                  <c:v>6480</c:v>
                </c:pt>
                <c:pt idx="16014">
                  <c:v>75</c:v>
                </c:pt>
                <c:pt idx="16015">
                  <c:v>1003</c:v>
                </c:pt>
                <c:pt idx="16016">
                  <c:v>928</c:v>
                </c:pt>
                <c:pt idx="16017">
                  <c:v>371</c:v>
                </c:pt>
                <c:pt idx="16018">
                  <c:v>469</c:v>
                </c:pt>
                <c:pt idx="16019">
                  <c:v>5</c:v>
                </c:pt>
                <c:pt idx="16020">
                  <c:v>22</c:v>
                </c:pt>
                <c:pt idx="16021">
                  <c:v>1827</c:v>
                </c:pt>
                <c:pt idx="16022">
                  <c:v>4424</c:v>
                </c:pt>
                <c:pt idx="16023">
                  <c:v>718</c:v>
                </c:pt>
                <c:pt idx="16024">
                  <c:v>1127</c:v>
                </c:pt>
                <c:pt idx="16025">
                  <c:v>0</c:v>
                </c:pt>
                <c:pt idx="16026">
                  <c:v>76</c:v>
                </c:pt>
                <c:pt idx="16027">
                  <c:v>224</c:v>
                </c:pt>
                <c:pt idx="16028">
                  <c:v>0</c:v>
                </c:pt>
                <c:pt idx="16029">
                  <c:v>123</c:v>
                </c:pt>
                <c:pt idx="16030">
                  <c:v>95</c:v>
                </c:pt>
                <c:pt idx="16031">
                  <c:v>0</c:v>
                </c:pt>
                <c:pt idx="16032">
                  <c:v>206</c:v>
                </c:pt>
                <c:pt idx="16033">
                  <c:v>271</c:v>
                </c:pt>
                <c:pt idx="16034">
                  <c:v>227</c:v>
                </c:pt>
                <c:pt idx="16035">
                  <c:v>80</c:v>
                </c:pt>
                <c:pt idx="16036">
                  <c:v>180</c:v>
                </c:pt>
                <c:pt idx="16037">
                  <c:v>3523</c:v>
                </c:pt>
                <c:pt idx="16038">
                  <c:v>186</c:v>
                </c:pt>
                <c:pt idx="16039">
                  <c:v>442</c:v>
                </c:pt>
                <c:pt idx="16040">
                  <c:v>1101</c:v>
                </c:pt>
                <c:pt idx="16041">
                  <c:v>98</c:v>
                </c:pt>
                <c:pt idx="16042">
                  <c:v>376</c:v>
                </c:pt>
                <c:pt idx="16043">
                  <c:v>461</c:v>
                </c:pt>
                <c:pt idx="16044">
                  <c:v>273</c:v>
                </c:pt>
                <c:pt idx="16045">
                  <c:v>70</c:v>
                </c:pt>
                <c:pt idx="16046">
                  <c:v>4577</c:v>
                </c:pt>
                <c:pt idx="16047">
                  <c:v>189</c:v>
                </c:pt>
                <c:pt idx="16048">
                  <c:v>42</c:v>
                </c:pt>
                <c:pt idx="16049">
                  <c:v>51</c:v>
                </c:pt>
                <c:pt idx="16050">
                  <c:v>184</c:v>
                </c:pt>
                <c:pt idx="16051">
                  <c:v>861</c:v>
                </c:pt>
                <c:pt idx="16052">
                  <c:v>2069</c:v>
                </c:pt>
                <c:pt idx="16053">
                  <c:v>527</c:v>
                </c:pt>
                <c:pt idx="16054">
                  <c:v>70</c:v>
                </c:pt>
                <c:pt idx="16055">
                  <c:v>71</c:v>
                </c:pt>
                <c:pt idx="16056">
                  <c:v>704</c:v>
                </c:pt>
                <c:pt idx="16057">
                  <c:v>0</c:v>
                </c:pt>
                <c:pt idx="16058">
                  <c:v>0</c:v>
                </c:pt>
                <c:pt idx="16059">
                  <c:v>234</c:v>
                </c:pt>
                <c:pt idx="16060">
                  <c:v>3874</c:v>
                </c:pt>
                <c:pt idx="16061">
                  <c:v>229</c:v>
                </c:pt>
                <c:pt idx="16062">
                  <c:v>1631</c:v>
                </c:pt>
                <c:pt idx="16063">
                  <c:v>3104</c:v>
                </c:pt>
                <c:pt idx="16064">
                  <c:v>326</c:v>
                </c:pt>
                <c:pt idx="16065">
                  <c:v>181</c:v>
                </c:pt>
                <c:pt idx="16066">
                  <c:v>186</c:v>
                </c:pt>
                <c:pt idx="16067">
                  <c:v>3191</c:v>
                </c:pt>
                <c:pt idx="16068">
                  <c:v>795</c:v>
                </c:pt>
                <c:pt idx="16069">
                  <c:v>5589</c:v>
                </c:pt>
                <c:pt idx="16070">
                  <c:v>2021</c:v>
                </c:pt>
                <c:pt idx="16071">
                  <c:v>486</c:v>
                </c:pt>
                <c:pt idx="16072">
                  <c:v>919</c:v>
                </c:pt>
                <c:pt idx="16073">
                  <c:v>0</c:v>
                </c:pt>
                <c:pt idx="16074">
                  <c:v>3084</c:v>
                </c:pt>
                <c:pt idx="16075">
                  <c:v>70</c:v>
                </c:pt>
                <c:pt idx="16076">
                  <c:v>412</c:v>
                </c:pt>
                <c:pt idx="16077">
                  <c:v>633</c:v>
                </c:pt>
                <c:pt idx="16078">
                  <c:v>173</c:v>
                </c:pt>
                <c:pt idx="16079">
                  <c:v>163</c:v>
                </c:pt>
                <c:pt idx="16080">
                  <c:v>719</c:v>
                </c:pt>
                <c:pt idx="16081">
                  <c:v>381</c:v>
                </c:pt>
                <c:pt idx="16082">
                  <c:v>293</c:v>
                </c:pt>
                <c:pt idx="16083">
                  <c:v>3629</c:v>
                </c:pt>
                <c:pt idx="16084">
                  <c:v>3790</c:v>
                </c:pt>
                <c:pt idx="16085">
                  <c:v>879</c:v>
                </c:pt>
                <c:pt idx="16086">
                  <c:v>520</c:v>
                </c:pt>
                <c:pt idx="16087">
                  <c:v>540</c:v>
                </c:pt>
                <c:pt idx="16088">
                  <c:v>178</c:v>
                </c:pt>
                <c:pt idx="16089">
                  <c:v>607</c:v>
                </c:pt>
                <c:pt idx="16090">
                  <c:v>6326</c:v>
                </c:pt>
                <c:pt idx="16091">
                  <c:v>1254</c:v>
                </c:pt>
                <c:pt idx="16092">
                  <c:v>2113</c:v>
                </c:pt>
                <c:pt idx="16093">
                  <c:v>465</c:v>
                </c:pt>
                <c:pt idx="16094">
                  <c:v>541</c:v>
                </c:pt>
                <c:pt idx="16095">
                  <c:v>408</c:v>
                </c:pt>
                <c:pt idx="16096">
                  <c:v>8685</c:v>
                </c:pt>
                <c:pt idx="16097">
                  <c:v>4347</c:v>
                </c:pt>
                <c:pt idx="16098">
                  <c:v>2125</c:v>
                </c:pt>
                <c:pt idx="16099">
                  <c:v>3598</c:v>
                </c:pt>
                <c:pt idx="16100">
                  <c:v>588</c:v>
                </c:pt>
                <c:pt idx="16101">
                  <c:v>218</c:v>
                </c:pt>
                <c:pt idx="16102">
                  <c:v>405</c:v>
                </c:pt>
                <c:pt idx="16103">
                  <c:v>0</c:v>
                </c:pt>
                <c:pt idx="16104">
                  <c:v>30</c:v>
                </c:pt>
                <c:pt idx="16105">
                  <c:v>244</c:v>
                </c:pt>
                <c:pt idx="16106">
                  <c:v>436</c:v>
                </c:pt>
                <c:pt idx="16107">
                  <c:v>3120</c:v>
                </c:pt>
                <c:pt idx="16108">
                  <c:v>320</c:v>
                </c:pt>
                <c:pt idx="16109">
                  <c:v>206</c:v>
                </c:pt>
                <c:pt idx="16110">
                  <c:v>0</c:v>
                </c:pt>
                <c:pt idx="16111">
                  <c:v>944</c:v>
                </c:pt>
                <c:pt idx="16112">
                  <c:v>0</c:v>
                </c:pt>
                <c:pt idx="16113">
                  <c:v>545</c:v>
                </c:pt>
                <c:pt idx="16114">
                  <c:v>1043</c:v>
                </c:pt>
                <c:pt idx="16115">
                  <c:v>4077</c:v>
                </c:pt>
                <c:pt idx="16116">
                  <c:v>722</c:v>
                </c:pt>
                <c:pt idx="16117">
                  <c:v>253</c:v>
                </c:pt>
                <c:pt idx="16118">
                  <c:v>0</c:v>
                </c:pt>
                <c:pt idx="16119">
                  <c:v>3076</c:v>
                </c:pt>
                <c:pt idx="16120">
                  <c:v>179</c:v>
                </c:pt>
                <c:pt idx="16121">
                  <c:v>2067</c:v>
                </c:pt>
                <c:pt idx="16122">
                  <c:v>156</c:v>
                </c:pt>
                <c:pt idx="16123">
                  <c:v>2468</c:v>
                </c:pt>
                <c:pt idx="16124">
                  <c:v>519</c:v>
                </c:pt>
                <c:pt idx="16125">
                  <c:v>2856</c:v>
                </c:pt>
                <c:pt idx="16126">
                  <c:v>0</c:v>
                </c:pt>
                <c:pt idx="16127">
                  <c:v>546</c:v>
                </c:pt>
                <c:pt idx="16128">
                  <c:v>658</c:v>
                </c:pt>
                <c:pt idx="16129">
                  <c:v>433</c:v>
                </c:pt>
                <c:pt idx="16130">
                  <c:v>18</c:v>
                </c:pt>
                <c:pt idx="16131">
                  <c:v>1049</c:v>
                </c:pt>
                <c:pt idx="16132">
                  <c:v>91</c:v>
                </c:pt>
                <c:pt idx="16133">
                  <c:v>154</c:v>
                </c:pt>
                <c:pt idx="16134">
                  <c:v>532</c:v>
                </c:pt>
                <c:pt idx="16135">
                  <c:v>46</c:v>
                </c:pt>
                <c:pt idx="16136">
                  <c:v>0</c:v>
                </c:pt>
                <c:pt idx="16137">
                  <c:v>3659</c:v>
                </c:pt>
                <c:pt idx="16138">
                  <c:v>934</c:v>
                </c:pt>
                <c:pt idx="16139">
                  <c:v>0</c:v>
                </c:pt>
                <c:pt idx="16140">
                  <c:v>98</c:v>
                </c:pt>
                <c:pt idx="16141">
                  <c:v>115</c:v>
                </c:pt>
                <c:pt idx="16142">
                  <c:v>0</c:v>
                </c:pt>
                <c:pt idx="16143">
                  <c:v>384</c:v>
                </c:pt>
                <c:pt idx="16144">
                  <c:v>0</c:v>
                </c:pt>
                <c:pt idx="16145">
                  <c:v>87</c:v>
                </c:pt>
                <c:pt idx="16146">
                  <c:v>142</c:v>
                </c:pt>
                <c:pt idx="16147">
                  <c:v>53</c:v>
                </c:pt>
                <c:pt idx="16148">
                  <c:v>108</c:v>
                </c:pt>
                <c:pt idx="16149">
                  <c:v>252</c:v>
                </c:pt>
                <c:pt idx="16150">
                  <c:v>215</c:v>
                </c:pt>
                <c:pt idx="16151">
                  <c:v>0</c:v>
                </c:pt>
                <c:pt idx="16152">
                  <c:v>688</c:v>
                </c:pt>
                <c:pt idx="16153">
                  <c:v>0</c:v>
                </c:pt>
                <c:pt idx="16154">
                  <c:v>2271</c:v>
                </c:pt>
                <c:pt idx="16155">
                  <c:v>5947</c:v>
                </c:pt>
                <c:pt idx="16156">
                  <c:v>0</c:v>
                </c:pt>
                <c:pt idx="16157">
                  <c:v>488</c:v>
                </c:pt>
                <c:pt idx="16158">
                  <c:v>291</c:v>
                </c:pt>
                <c:pt idx="16159">
                  <c:v>78</c:v>
                </c:pt>
                <c:pt idx="16160">
                  <c:v>44</c:v>
                </c:pt>
                <c:pt idx="16161">
                  <c:v>524</c:v>
                </c:pt>
                <c:pt idx="16162">
                  <c:v>1045</c:v>
                </c:pt>
                <c:pt idx="16163">
                  <c:v>29</c:v>
                </c:pt>
                <c:pt idx="16164">
                  <c:v>979</c:v>
                </c:pt>
                <c:pt idx="16165">
                  <c:v>80</c:v>
                </c:pt>
                <c:pt idx="16166">
                  <c:v>132</c:v>
                </c:pt>
                <c:pt idx="16167">
                  <c:v>182</c:v>
                </c:pt>
                <c:pt idx="16168">
                  <c:v>621</c:v>
                </c:pt>
                <c:pt idx="16169">
                  <c:v>0</c:v>
                </c:pt>
                <c:pt idx="16170">
                  <c:v>0</c:v>
                </c:pt>
                <c:pt idx="16171">
                  <c:v>143</c:v>
                </c:pt>
                <c:pt idx="16172">
                  <c:v>1649</c:v>
                </c:pt>
                <c:pt idx="16173">
                  <c:v>0</c:v>
                </c:pt>
                <c:pt idx="16174">
                  <c:v>78</c:v>
                </c:pt>
                <c:pt idx="16175">
                  <c:v>2708</c:v>
                </c:pt>
                <c:pt idx="16176">
                  <c:v>0</c:v>
                </c:pt>
                <c:pt idx="16177">
                  <c:v>3227</c:v>
                </c:pt>
                <c:pt idx="16178">
                  <c:v>103</c:v>
                </c:pt>
                <c:pt idx="16179">
                  <c:v>342</c:v>
                </c:pt>
                <c:pt idx="16180">
                  <c:v>2431</c:v>
                </c:pt>
                <c:pt idx="16181">
                  <c:v>1130</c:v>
                </c:pt>
                <c:pt idx="16182">
                  <c:v>1465</c:v>
                </c:pt>
                <c:pt idx="16183">
                  <c:v>2889</c:v>
                </c:pt>
                <c:pt idx="16184">
                  <c:v>4402</c:v>
                </c:pt>
                <c:pt idx="16185">
                  <c:v>308</c:v>
                </c:pt>
                <c:pt idx="16186">
                  <c:v>928</c:v>
                </c:pt>
                <c:pt idx="16187">
                  <c:v>250</c:v>
                </c:pt>
                <c:pt idx="16188">
                  <c:v>1012</c:v>
                </c:pt>
                <c:pt idx="16189">
                  <c:v>6808</c:v>
                </c:pt>
                <c:pt idx="16190">
                  <c:v>37</c:v>
                </c:pt>
                <c:pt idx="16191">
                  <c:v>2426</c:v>
                </c:pt>
                <c:pt idx="16192">
                  <c:v>1723</c:v>
                </c:pt>
                <c:pt idx="16193">
                  <c:v>2765</c:v>
                </c:pt>
                <c:pt idx="16194">
                  <c:v>1020</c:v>
                </c:pt>
                <c:pt idx="16195">
                  <c:v>1106</c:v>
                </c:pt>
                <c:pt idx="16196">
                  <c:v>1406</c:v>
                </c:pt>
                <c:pt idx="16197">
                  <c:v>376</c:v>
                </c:pt>
                <c:pt idx="16198">
                  <c:v>514</c:v>
                </c:pt>
                <c:pt idx="16199">
                  <c:v>2450</c:v>
                </c:pt>
                <c:pt idx="16200">
                  <c:v>0</c:v>
                </c:pt>
                <c:pt idx="16201">
                  <c:v>0</c:v>
                </c:pt>
                <c:pt idx="16202">
                  <c:v>0</c:v>
                </c:pt>
                <c:pt idx="16203">
                  <c:v>253</c:v>
                </c:pt>
                <c:pt idx="16204">
                  <c:v>2437</c:v>
                </c:pt>
                <c:pt idx="16205">
                  <c:v>897</c:v>
                </c:pt>
                <c:pt idx="16206">
                  <c:v>629</c:v>
                </c:pt>
                <c:pt idx="16207">
                  <c:v>0</c:v>
                </c:pt>
                <c:pt idx="16208">
                  <c:v>380</c:v>
                </c:pt>
                <c:pt idx="16209">
                  <c:v>272</c:v>
                </c:pt>
                <c:pt idx="16210">
                  <c:v>995</c:v>
                </c:pt>
                <c:pt idx="16211">
                  <c:v>3854</c:v>
                </c:pt>
                <c:pt idx="16212">
                  <c:v>990</c:v>
                </c:pt>
                <c:pt idx="16213">
                  <c:v>342</c:v>
                </c:pt>
                <c:pt idx="16214">
                  <c:v>1115</c:v>
                </c:pt>
                <c:pt idx="16215">
                  <c:v>983</c:v>
                </c:pt>
                <c:pt idx="16216">
                  <c:v>461</c:v>
                </c:pt>
                <c:pt idx="16217">
                  <c:v>1364</c:v>
                </c:pt>
                <c:pt idx="16218">
                  <c:v>540</c:v>
                </c:pt>
                <c:pt idx="16219">
                  <c:v>1547</c:v>
                </c:pt>
                <c:pt idx="16220">
                  <c:v>670</c:v>
                </c:pt>
                <c:pt idx="16221">
                  <c:v>1256</c:v>
                </c:pt>
                <c:pt idx="16222">
                  <c:v>609</c:v>
                </c:pt>
                <c:pt idx="16223">
                  <c:v>1549</c:v>
                </c:pt>
                <c:pt idx="16224">
                  <c:v>660</c:v>
                </c:pt>
                <c:pt idx="16225">
                  <c:v>1142</c:v>
                </c:pt>
                <c:pt idx="16226">
                  <c:v>10338</c:v>
                </c:pt>
                <c:pt idx="16227">
                  <c:v>242</c:v>
                </c:pt>
                <c:pt idx="16228">
                  <c:v>19201</c:v>
                </c:pt>
                <c:pt idx="16229">
                  <c:v>466</c:v>
                </c:pt>
                <c:pt idx="16230">
                  <c:v>162</c:v>
                </c:pt>
                <c:pt idx="16231">
                  <c:v>809</c:v>
                </c:pt>
                <c:pt idx="16232">
                  <c:v>285</c:v>
                </c:pt>
                <c:pt idx="16233">
                  <c:v>7134</c:v>
                </c:pt>
                <c:pt idx="16234">
                  <c:v>14</c:v>
                </c:pt>
                <c:pt idx="16235">
                  <c:v>79</c:v>
                </c:pt>
                <c:pt idx="16236">
                  <c:v>402</c:v>
                </c:pt>
                <c:pt idx="16237">
                  <c:v>586</c:v>
                </c:pt>
                <c:pt idx="16238">
                  <c:v>1714</c:v>
                </c:pt>
                <c:pt idx="16239">
                  <c:v>100</c:v>
                </c:pt>
                <c:pt idx="16240">
                  <c:v>745</c:v>
                </c:pt>
                <c:pt idx="16241">
                  <c:v>51</c:v>
                </c:pt>
                <c:pt idx="16242">
                  <c:v>66</c:v>
                </c:pt>
                <c:pt idx="16243">
                  <c:v>1662</c:v>
                </c:pt>
                <c:pt idx="16244">
                  <c:v>43382</c:v>
                </c:pt>
                <c:pt idx="16245">
                  <c:v>441</c:v>
                </c:pt>
                <c:pt idx="16246">
                  <c:v>1561</c:v>
                </c:pt>
                <c:pt idx="16247">
                  <c:v>501</c:v>
                </c:pt>
                <c:pt idx="16248">
                  <c:v>1019</c:v>
                </c:pt>
                <c:pt idx="16249">
                  <c:v>113</c:v>
                </c:pt>
                <c:pt idx="16250">
                  <c:v>400</c:v>
                </c:pt>
                <c:pt idx="16251">
                  <c:v>0</c:v>
                </c:pt>
                <c:pt idx="16252">
                  <c:v>855</c:v>
                </c:pt>
                <c:pt idx="16253">
                  <c:v>0</c:v>
                </c:pt>
                <c:pt idx="16254">
                  <c:v>43</c:v>
                </c:pt>
                <c:pt idx="16255">
                  <c:v>1418</c:v>
                </c:pt>
                <c:pt idx="16256">
                  <c:v>0</c:v>
                </c:pt>
                <c:pt idx="16257">
                  <c:v>82</c:v>
                </c:pt>
                <c:pt idx="16258">
                  <c:v>3236</c:v>
                </c:pt>
                <c:pt idx="16259">
                  <c:v>847</c:v>
                </c:pt>
                <c:pt idx="16260">
                  <c:v>88</c:v>
                </c:pt>
                <c:pt idx="16261">
                  <c:v>87</c:v>
                </c:pt>
                <c:pt idx="16262">
                  <c:v>248</c:v>
                </c:pt>
                <c:pt idx="16263">
                  <c:v>1641</c:v>
                </c:pt>
                <c:pt idx="16264">
                  <c:v>848</c:v>
                </c:pt>
                <c:pt idx="16265">
                  <c:v>4337</c:v>
                </c:pt>
                <c:pt idx="16266">
                  <c:v>6472</c:v>
                </c:pt>
                <c:pt idx="16267">
                  <c:v>1044</c:v>
                </c:pt>
                <c:pt idx="16268">
                  <c:v>4209</c:v>
                </c:pt>
                <c:pt idx="16269">
                  <c:v>485</c:v>
                </c:pt>
                <c:pt idx="16270">
                  <c:v>49</c:v>
                </c:pt>
                <c:pt idx="16271">
                  <c:v>1699</c:v>
                </c:pt>
                <c:pt idx="16272">
                  <c:v>0</c:v>
                </c:pt>
                <c:pt idx="16273">
                  <c:v>404</c:v>
                </c:pt>
                <c:pt idx="16274">
                  <c:v>89</c:v>
                </c:pt>
                <c:pt idx="16275">
                  <c:v>2715</c:v>
                </c:pt>
                <c:pt idx="16276">
                  <c:v>142</c:v>
                </c:pt>
                <c:pt idx="16277">
                  <c:v>76</c:v>
                </c:pt>
                <c:pt idx="16278">
                  <c:v>93</c:v>
                </c:pt>
                <c:pt idx="16279">
                  <c:v>599</c:v>
                </c:pt>
                <c:pt idx="16280">
                  <c:v>33</c:v>
                </c:pt>
                <c:pt idx="16281">
                  <c:v>672</c:v>
                </c:pt>
                <c:pt idx="16282">
                  <c:v>247</c:v>
                </c:pt>
                <c:pt idx="16283">
                  <c:v>2936</c:v>
                </c:pt>
                <c:pt idx="16284">
                  <c:v>150</c:v>
                </c:pt>
                <c:pt idx="16285">
                  <c:v>6479</c:v>
                </c:pt>
                <c:pt idx="16286">
                  <c:v>247</c:v>
                </c:pt>
                <c:pt idx="16287">
                  <c:v>123</c:v>
                </c:pt>
                <c:pt idx="16288">
                  <c:v>461</c:v>
                </c:pt>
                <c:pt idx="16289">
                  <c:v>174</c:v>
                </c:pt>
                <c:pt idx="16290">
                  <c:v>318</c:v>
                </c:pt>
                <c:pt idx="16291">
                  <c:v>61</c:v>
                </c:pt>
                <c:pt idx="16292">
                  <c:v>266</c:v>
                </c:pt>
                <c:pt idx="16293">
                  <c:v>312</c:v>
                </c:pt>
                <c:pt idx="16294">
                  <c:v>615</c:v>
                </c:pt>
                <c:pt idx="16295">
                  <c:v>772</c:v>
                </c:pt>
                <c:pt idx="16296">
                  <c:v>513</c:v>
                </c:pt>
                <c:pt idx="16297">
                  <c:v>1007</c:v>
                </c:pt>
                <c:pt idx="16298">
                  <c:v>157</c:v>
                </c:pt>
                <c:pt idx="16299">
                  <c:v>1943</c:v>
                </c:pt>
                <c:pt idx="16300">
                  <c:v>474</c:v>
                </c:pt>
                <c:pt idx="16301">
                  <c:v>155</c:v>
                </c:pt>
                <c:pt idx="16302">
                  <c:v>565</c:v>
                </c:pt>
                <c:pt idx="16303">
                  <c:v>1060</c:v>
                </c:pt>
                <c:pt idx="16304">
                  <c:v>196</c:v>
                </c:pt>
                <c:pt idx="16305">
                  <c:v>0</c:v>
                </c:pt>
                <c:pt idx="16306">
                  <c:v>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21-402A-A366-50F434EBCB8B}"/>
            </c:ext>
          </c:extLst>
        </c:ser>
        <c:ser>
          <c:idx val="2"/>
          <c:order val="2"/>
          <c:tx>
            <c:strRef>
              <c:f>'Q15'!$D$1</c:f>
              <c:strCache>
                <c:ptCount val="1"/>
                <c:pt idx="0">
                  <c:v>dislikes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'Q15'!$A$2:$A$16308</c:f>
              <c:strCache>
                <c:ptCount val="16307"/>
                <c:pt idx="0">
                  <c:v>dqajZusetzE</c:v>
                </c:pt>
                <c:pt idx="1">
                  <c:v>SWbjtTIsdtg</c:v>
                </c:pt>
                <c:pt idx="2">
                  <c:v>kGTxOIrWOtI</c:v>
                </c:pt>
                <c:pt idx="3">
                  <c:v>2jfdHA7xM84</c:v>
                </c:pt>
                <c:pt idx="4">
                  <c:v>sykLxkX_-2I</c:v>
                </c:pt>
                <c:pt idx="5">
                  <c:v>BfawmhUVXVo</c:v>
                </c:pt>
                <c:pt idx="6">
                  <c:v>YjMSttRJrhA</c:v>
                </c:pt>
                <c:pt idx="7">
                  <c:v>xyVdZrL3Sbo</c:v>
                </c:pt>
                <c:pt idx="8">
                  <c:v>HdMb4slDLuQ</c:v>
                </c:pt>
                <c:pt idx="9">
                  <c:v>4VW0Ojqcs1s</c:v>
                </c:pt>
                <c:pt idx="10">
                  <c:v>btYwc98VjMI</c:v>
                </c:pt>
                <c:pt idx="11">
                  <c:v>YS5k2u4lhvc</c:v>
                </c:pt>
                <c:pt idx="12">
                  <c:v>mG20Ov6VrK8</c:v>
                </c:pt>
                <c:pt idx="13">
                  <c:v>bTJhO-hipjg</c:v>
                </c:pt>
                <c:pt idx="14">
                  <c:v>WJFZjaKz_fI</c:v>
                </c:pt>
                <c:pt idx="15">
                  <c:v>OQQ1sGphUj4</c:v>
                </c:pt>
                <c:pt idx="16">
                  <c:v>ULGcfpp2nf8</c:v>
                </c:pt>
                <c:pt idx="17">
                  <c:v>OzOLYMBv6tw</c:v>
                </c:pt>
                <c:pt idx="18">
                  <c:v>3Zsk4fmmWIs</c:v>
                </c:pt>
                <c:pt idx="19">
                  <c:v>DqFwJ1DkuVM</c:v>
                </c:pt>
                <c:pt idx="20">
                  <c:v>VUboVql4ODs</c:v>
                </c:pt>
                <c:pt idx="21">
                  <c:v>O-Gh3Dxm3XY</c:v>
                </c:pt>
                <c:pt idx="22">
                  <c:v>tA-cUlv-3Z8</c:v>
                </c:pt>
                <c:pt idx="23">
                  <c:v>bvVdJEt7pEw</c:v>
                </c:pt>
                <c:pt idx="24">
                  <c:v>SCIVb_QJqKM</c:v>
                </c:pt>
                <c:pt idx="25">
                  <c:v>dXO8sV8w-b8</c:v>
                </c:pt>
                <c:pt idx="26">
                  <c:v>tmwKzkk95R0</c:v>
                </c:pt>
                <c:pt idx="27">
                  <c:v>3cMizbwPTWE</c:v>
                </c:pt>
                <c:pt idx="28">
                  <c:v>fgKdz-mNobs</c:v>
                </c:pt>
                <c:pt idx="29">
                  <c:v>u6zjeAraXlU</c:v>
                </c:pt>
                <c:pt idx="30">
                  <c:v>itpwbPINF_o</c:v>
                </c:pt>
                <c:pt idx="31">
                  <c:v>_znNT07OfSU</c:v>
                </c:pt>
                <c:pt idx="32">
                  <c:v>qStW1fcUtpY</c:v>
                </c:pt>
                <c:pt idx="33">
                  <c:v>1OTwWFJY_0I</c:v>
                </c:pt>
                <c:pt idx="34">
                  <c:v>23ILq4uxd-w</c:v>
                </c:pt>
                <c:pt idx="35">
                  <c:v>fETOc6r23ko</c:v>
                </c:pt>
                <c:pt idx="36">
                  <c:v>9atUs5GMdnQ</c:v>
                </c:pt>
                <c:pt idx="37">
                  <c:v>uuR0-ynvmrY</c:v>
                </c:pt>
                <c:pt idx="38">
                  <c:v>cQDTOMs-xYQ</c:v>
                </c:pt>
                <c:pt idx="39">
                  <c:v>p1-jfIipvwc</c:v>
                </c:pt>
                <c:pt idx="40">
                  <c:v>O5QrLnVcQXc</c:v>
                </c:pt>
                <c:pt idx="41">
                  <c:v>x0Dc7pUPkzE</c:v>
                </c:pt>
                <c:pt idx="42">
                  <c:v>mYNsupDKazo</c:v>
                </c:pt>
                <c:pt idx="43">
                  <c:v>GubpY7QotGY</c:v>
                </c:pt>
                <c:pt idx="44">
                  <c:v>p5ynBmP466M</c:v>
                </c:pt>
                <c:pt idx="45">
                  <c:v>fRrGh2dd9FU</c:v>
                </c:pt>
                <c:pt idx="46">
                  <c:v>C7w4rCMf99I</c:v>
                </c:pt>
                <c:pt idx="47">
                  <c:v>w0rtaR2w89M</c:v>
                </c:pt>
                <c:pt idx="48">
                  <c:v>GrStPKrA6B4</c:v>
                </c:pt>
                <c:pt idx="49">
                  <c:v>LQhLlO79PuE</c:v>
                </c:pt>
                <c:pt idx="50">
                  <c:v>ke00KteDBFQ</c:v>
                </c:pt>
                <c:pt idx="51">
                  <c:v>ADxuZoj9xaw</c:v>
                </c:pt>
                <c:pt idx="52">
                  <c:v>36u9QWGWx7s</c:v>
                </c:pt>
                <c:pt idx="53">
                  <c:v>eV2lmwIdu7o</c:v>
                </c:pt>
                <c:pt idx="54">
                  <c:v>a3Fwd9zAAMU</c:v>
                </c:pt>
                <c:pt idx="55">
                  <c:v>RwV3T8-Jyv4</c:v>
                </c:pt>
                <c:pt idx="56">
                  <c:v>DETZe3pXUOo</c:v>
                </c:pt>
                <c:pt idx="57">
                  <c:v>txKeEEdlLxA</c:v>
                </c:pt>
                <c:pt idx="58">
                  <c:v>UeF-d1IsQTo</c:v>
                </c:pt>
                <c:pt idx="59">
                  <c:v>d-ua07UhoLg</c:v>
                </c:pt>
                <c:pt idx="60">
                  <c:v>b78ePgx1CeA</c:v>
                </c:pt>
                <c:pt idx="61">
                  <c:v>_PBIEpUqP8A</c:v>
                </c:pt>
                <c:pt idx="62">
                  <c:v>DalGQ8R1hkk</c:v>
                </c:pt>
                <c:pt idx="63">
                  <c:v>IbkEGgqJHCE</c:v>
                </c:pt>
                <c:pt idx="64">
                  <c:v>qFJxgjLeQg0</c:v>
                </c:pt>
                <c:pt idx="65">
                  <c:v>CFMsEiyQpaA</c:v>
                </c:pt>
                <c:pt idx="66">
                  <c:v>kQHDZBm1VJc</c:v>
                </c:pt>
                <c:pt idx="67">
                  <c:v>XKWne3XpMJU</c:v>
                </c:pt>
                <c:pt idx="68">
                  <c:v>2b36m9_QCIQ</c:v>
                </c:pt>
                <c:pt idx="69">
                  <c:v>xgObd-floK4</c:v>
                </c:pt>
                <c:pt idx="70">
                  <c:v>GQQ5__5iUOk</c:v>
                </c:pt>
                <c:pt idx="71">
                  <c:v>ZLFwFwKZCGg</c:v>
                </c:pt>
                <c:pt idx="72">
                  <c:v>84pbZG-RMQg</c:v>
                </c:pt>
                <c:pt idx="73">
                  <c:v>SempAoSbR6I</c:v>
                </c:pt>
                <c:pt idx="74">
                  <c:v>v_PB1LFBviE</c:v>
                </c:pt>
                <c:pt idx="75">
                  <c:v>drij0rAuuCM</c:v>
                </c:pt>
                <c:pt idx="76">
                  <c:v>LC1c33f2V9I</c:v>
                </c:pt>
                <c:pt idx="77">
                  <c:v>RhUJsKwvW7s</c:v>
                </c:pt>
                <c:pt idx="78">
                  <c:v>ho18m0ZrKXQ</c:v>
                </c:pt>
                <c:pt idx="79">
                  <c:v>lWZxmYEhlZc</c:v>
                </c:pt>
                <c:pt idx="80">
                  <c:v>r5YNEcYXwGA</c:v>
                </c:pt>
                <c:pt idx="81">
                  <c:v>z1o2kSSZEAk</c:v>
                </c:pt>
                <c:pt idx="82">
                  <c:v>1M1-TkLTYJs</c:v>
                </c:pt>
                <c:pt idx="83">
                  <c:v>WtGDvbmTYtk</c:v>
                </c:pt>
                <c:pt idx="84">
                  <c:v>rOv6kBZbk00</c:v>
                </c:pt>
                <c:pt idx="85">
                  <c:v>e8b31uqh_YQ</c:v>
                </c:pt>
                <c:pt idx="86">
                  <c:v>y0hmQaZl0oQ</c:v>
                </c:pt>
                <c:pt idx="87">
                  <c:v>Prx-SV0d34Y</c:v>
                </c:pt>
                <c:pt idx="88">
                  <c:v>frfeTlhHI3M</c:v>
                </c:pt>
                <c:pt idx="89">
                  <c:v>gWPBZd7JGqY</c:v>
                </c:pt>
                <c:pt idx="90">
                  <c:v>QngyQZJi-7s</c:v>
                </c:pt>
                <c:pt idx="91">
                  <c:v>MRAog5Kp-kU</c:v>
                </c:pt>
                <c:pt idx="92">
                  <c:v>Fvg3EkAp15E</c:v>
                </c:pt>
                <c:pt idx="93">
                  <c:v>ogTs9uqE-rU</c:v>
                </c:pt>
                <c:pt idx="94">
                  <c:v>nv5c46GIZ5U</c:v>
                </c:pt>
                <c:pt idx="95">
                  <c:v>1ud8d6yCMcc</c:v>
                </c:pt>
                <c:pt idx="96">
                  <c:v>9D6ejh75cck</c:v>
                </c:pt>
                <c:pt idx="97">
                  <c:v>JhFSqkr-iKw</c:v>
                </c:pt>
                <c:pt idx="98">
                  <c:v>MnUciTsPd8E</c:v>
                </c:pt>
                <c:pt idx="99">
                  <c:v>uzYYYE6hnyI</c:v>
                </c:pt>
                <c:pt idx="100">
                  <c:v>3errns8XgyQ</c:v>
                </c:pt>
                <c:pt idx="101">
                  <c:v>9Gt1ErQJV9E</c:v>
                </c:pt>
                <c:pt idx="102">
                  <c:v>KcYIggEl4fM</c:v>
                </c:pt>
                <c:pt idx="103">
                  <c:v>HK63mYhZ64c</c:v>
                </c:pt>
                <c:pt idx="104">
                  <c:v>1Z7OsltYsEU</c:v>
                </c:pt>
                <c:pt idx="105">
                  <c:v>AgQgv5tetKE</c:v>
                </c:pt>
                <c:pt idx="106">
                  <c:v>Z0bzJCvmgLg</c:v>
                </c:pt>
                <c:pt idx="107">
                  <c:v>gPT1ITXaqko</c:v>
                </c:pt>
                <c:pt idx="108">
                  <c:v>0-xwTI8MKO8</c:v>
                </c:pt>
                <c:pt idx="109">
                  <c:v>bIOpP1qC5Jw</c:v>
                </c:pt>
                <c:pt idx="110">
                  <c:v>1nDbkfCt2t4</c:v>
                </c:pt>
                <c:pt idx="111">
                  <c:v>Tws82qvh8N4</c:v>
                </c:pt>
                <c:pt idx="112">
                  <c:v>PNu3hO_KSyU</c:v>
                </c:pt>
                <c:pt idx="113">
                  <c:v>IoW3IyPiVLc</c:v>
                </c:pt>
                <c:pt idx="114">
                  <c:v>7BgXyK2dnkI</c:v>
                </c:pt>
                <c:pt idx="115">
                  <c:v>SW3XVvjA7TU</c:v>
                </c:pt>
                <c:pt idx="116">
                  <c:v>sznSnqREKrc</c:v>
                </c:pt>
                <c:pt idx="117">
                  <c:v>Hx1Tdg6Mp64</c:v>
                </c:pt>
                <c:pt idx="118">
                  <c:v>vhglWbib0z0</c:v>
                </c:pt>
                <c:pt idx="119">
                  <c:v>MLTAmCQjkQw</c:v>
                </c:pt>
                <c:pt idx="120">
                  <c:v>Fm2bnWnt77s</c:v>
                </c:pt>
                <c:pt idx="121">
                  <c:v>EMzJCF8LNJ8</c:v>
                </c:pt>
                <c:pt idx="122">
                  <c:v>dSDcvcScZok</c:v>
                </c:pt>
                <c:pt idx="123">
                  <c:v>Pfe9iX_u_mE</c:v>
                </c:pt>
                <c:pt idx="124">
                  <c:v>5Qtfy0_aoqk</c:v>
                </c:pt>
                <c:pt idx="125">
                  <c:v>UpUyqIICDDA</c:v>
                </c:pt>
                <c:pt idx="126">
                  <c:v>HUh03MmkXrA</c:v>
                </c:pt>
                <c:pt idx="127">
                  <c:v>i7e_mzcPWXQ</c:v>
                </c:pt>
                <c:pt idx="128">
                  <c:v>lWViKHb8PnE</c:v>
                </c:pt>
                <c:pt idx="129">
                  <c:v>RQZ31_RiZdw</c:v>
                </c:pt>
                <c:pt idx="130">
                  <c:v>aWDsUYX9S7k</c:v>
                </c:pt>
                <c:pt idx="131">
                  <c:v>BHw8fC2drss</c:v>
                </c:pt>
                <c:pt idx="132">
                  <c:v>GkOfLHJFQ-k</c:v>
                </c:pt>
                <c:pt idx="133">
                  <c:v>0n40nA1RjOY</c:v>
                </c:pt>
                <c:pt idx="134">
                  <c:v>H_LG-pSLJVw</c:v>
                </c:pt>
                <c:pt idx="135">
                  <c:v>zK8rF35b2lI</c:v>
                </c:pt>
                <c:pt idx="136">
                  <c:v>7rTmRRDSRWQ</c:v>
                </c:pt>
                <c:pt idx="137">
                  <c:v>P1TvbCi5Zak</c:v>
                </c:pt>
                <c:pt idx="138">
                  <c:v>3vaT6stbbCM</c:v>
                </c:pt>
                <c:pt idx="139">
                  <c:v>aeOdOAEeX-E</c:v>
                </c:pt>
                <c:pt idx="140">
                  <c:v>Tw9qrNGvW3U</c:v>
                </c:pt>
                <c:pt idx="141">
                  <c:v>f6zIqnPxRMc</c:v>
                </c:pt>
                <c:pt idx="142">
                  <c:v>eV0BA-2WaNc</c:v>
                </c:pt>
                <c:pt idx="143">
                  <c:v>sGEwug3liqU</c:v>
                </c:pt>
                <c:pt idx="144">
                  <c:v>2uMkXZ6yvgo</c:v>
                </c:pt>
                <c:pt idx="145">
                  <c:v>UlqoobYv8cM</c:v>
                </c:pt>
                <c:pt idx="146">
                  <c:v>2d69Yfuimk8</c:v>
                </c:pt>
                <c:pt idx="147">
                  <c:v>KBimIoAgAgc</c:v>
                </c:pt>
                <c:pt idx="148">
                  <c:v>0KnWNCkhcYI</c:v>
                </c:pt>
                <c:pt idx="149">
                  <c:v>WqbwpNwuCro</c:v>
                </c:pt>
                <c:pt idx="150">
                  <c:v>iyRR0-nFalI</c:v>
                </c:pt>
                <c:pt idx="151">
                  <c:v>MY6CUF8PGFc</c:v>
                </c:pt>
                <c:pt idx="152">
                  <c:v>_V_nUKvOmbc</c:v>
                </c:pt>
                <c:pt idx="153">
                  <c:v>GEJrHKjTpU8</c:v>
                </c:pt>
                <c:pt idx="154">
                  <c:v>fIQACebF8pU</c:v>
                </c:pt>
                <c:pt idx="155">
                  <c:v>xOYNd577rIg</c:v>
                </c:pt>
                <c:pt idx="156">
                  <c:v>2qtTbMNAjUk</c:v>
                </c:pt>
                <c:pt idx="157">
                  <c:v>aEv4K2Hu3rU</c:v>
                </c:pt>
                <c:pt idx="158">
                  <c:v>QnWvt8W4mGQ</c:v>
                </c:pt>
                <c:pt idx="159">
                  <c:v>4OAR_9uYhDo</c:v>
                </c:pt>
                <c:pt idx="160">
                  <c:v>bQYdbB6pG_8</c:v>
                </c:pt>
                <c:pt idx="161">
                  <c:v>xqMyxS8Y13o</c:v>
                </c:pt>
                <c:pt idx="162">
                  <c:v>YBW3mm63EYI</c:v>
                </c:pt>
                <c:pt idx="163">
                  <c:v>fDaBaRMGqqc</c:v>
                </c:pt>
                <c:pt idx="164">
                  <c:v>T0jSxk0BuTE</c:v>
                </c:pt>
                <c:pt idx="165">
                  <c:v>kot_17IgBpU</c:v>
                </c:pt>
                <c:pt idx="166">
                  <c:v>N9aWlYpMS98</c:v>
                </c:pt>
                <c:pt idx="167">
                  <c:v>FgF5O1nt4QA</c:v>
                </c:pt>
                <c:pt idx="168">
                  <c:v>76hxU2wIuGE</c:v>
                </c:pt>
                <c:pt idx="169">
                  <c:v>vzqiIwPdXAc</c:v>
                </c:pt>
                <c:pt idx="170">
                  <c:v>W5jce_ZxvoA</c:v>
                </c:pt>
                <c:pt idx="171">
                  <c:v>w9Xyz56v7Us</c:v>
                </c:pt>
                <c:pt idx="172">
                  <c:v>ovieh5hTzz0</c:v>
                </c:pt>
                <c:pt idx="173">
                  <c:v>65avgxQjT_0</c:v>
                </c:pt>
                <c:pt idx="174">
                  <c:v>BKkRLlHR_Dc</c:v>
                </c:pt>
                <c:pt idx="175">
                  <c:v>fEFAQ2j7KyE</c:v>
                </c:pt>
                <c:pt idx="176">
                  <c:v>h9cs3ah1huM</c:v>
                </c:pt>
                <c:pt idx="177">
                  <c:v>vq66Z83lldM</c:v>
                </c:pt>
                <c:pt idx="178">
                  <c:v>DWHlzb4mG8w</c:v>
                </c:pt>
                <c:pt idx="179">
                  <c:v>iOtJvtVHBPs</c:v>
                </c:pt>
                <c:pt idx="180">
                  <c:v>QhGprUmrA8U</c:v>
                </c:pt>
                <c:pt idx="181">
                  <c:v>snYhOXzgn9g</c:v>
                </c:pt>
                <c:pt idx="182">
                  <c:v>GB4Hlszzsb0</c:v>
                </c:pt>
                <c:pt idx="183">
                  <c:v>1H2cIiV49H8</c:v>
                </c:pt>
                <c:pt idx="184">
                  <c:v>V0YYbRyH5Ko</c:v>
                </c:pt>
                <c:pt idx="185">
                  <c:v>7BaquTQzQgo</c:v>
                </c:pt>
                <c:pt idx="186">
                  <c:v>go2PlAmR3no</c:v>
                </c:pt>
                <c:pt idx="187">
                  <c:v>NHPPVfr24-Q</c:v>
                </c:pt>
                <c:pt idx="188">
                  <c:v>YtROJvfLauA</c:v>
                </c:pt>
                <c:pt idx="189">
                  <c:v>pjyVGBFu_z4</c:v>
                </c:pt>
                <c:pt idx="190">
                  <c:v>fNDAtrWpzzk</c:v>
                </c:pt>
                <c:pt idx="191">
                  <c:v>o5_Vpc7c8Lo</c:v>
                </c:pt>
                <c:pt idx="192">
                  <c:v>7_84vaExkmI</c:v>
                </c:pt>
                <c:pt idx="193">
                  <c:v>_8C9X2XsWbc</c:v>
                </c:pt>
                <c:pt idx="194">
                  <c:v>4bt1o27n_0Q</c:v>
                </c:pt>
                <c:pt idx="195">
                  <c:v>dGB0iwnbZhY</c:v>
                </c:pt>
                <c:pt idx="196">
                  <c:v>tT70QEa5qdQ</c:v>
                </c:pt>
                <c:pt idx="197">
                  <c:v>NBPy6urvevw</c:v>
                </c:pt>
                <c:pt idx="198">
                  <c:v>1WjoLZi6SCI</c:v>
                </c:pt>
                <c:pt idx="199">
                  <c:v>JkYJQdjTX4o</c:v>
                </c:pt>
                <c:pt idx="200">
                  <c:v>u1kWw6uIBdY</c:v>
                </c:pt>
                <c:pt idx="201">
                  <c:v>SZZ0GwjnHMM</c:v>
                </c:pt>
                <c:pt idx="202">
                  <c:v>blrrsDqDrrk</c:v>
                </c:pt>
                <c:pt idx="203">
                  <c:v>j2UAW47ElIw</c:v>
                </c:pt>
                <c:pt idx="204">
                  <c:v>MhD3RqmvLwo</c:v>
                </c:pt>
                <c:pt idx="205">
                  <c:v>UrenNhrvyVg</c:v>
                </c:pt>
                <c:pt idx="206">
                  <c:v>q9vE1kEP7tI</c:v>
                </c:pt>
                <c:pt idx="207">
                  <c:v>9Lewz31ne3Q</c:v>
                </c:pt>
                <c:pt idx="208">
                  <c:v>hIS0nbNy-Ek</c:v>
                </c:pt>
                <c:pt idx="209">
                  <c:v>3O8nkBoYQz0</c:v>
                </c:pt>
                <c:pt idx="210">
                  <c:v>Zr6ZbXXCL3U</c:v>
                </c:pt>
                <c:pt idx="211">
                  <c:v>S1JK-nYCB9E</c:v>
                </c:pt>
                <c:pt idx="212">
                  <c:v>Vxp7RHYaK-g</c:v>
                </c:pt>
                <c:pt idx="213">
                  <c:v>OjS-MiMe0tM</c:v>
                </c:pt>
                <c:pt idx="214">
                  <c:v>ce7YDAlIMCA</c:v>
                </c:pt>
                <c:pt idx="215">
                  <c:v>3RzD99MG17s</c:v>
                </c:pt>
                <c:pt idx="216">
                  <c:v>mET6uxaf4zQ</c:v>
                </c:pt>
                <c:pt idx="217">
                  <c:v>M-_zgaPRcCA</c:v>
                </c:pt>
                <c:pt idx="218">
                  <c:v>ECFRIzp3EB8</c:v>
                </c:pt>
                <c:pt idx="219">
                  <c:v>jLggee_GYTA</c:v>
                </c:pt>
                <c:pt idx="220">
                  <c:v>kbAuQ-vxUdw</c:v>
                </c:pt>
                <c:pt idx="221">
                  <c:v>BbF4mQtyCLU</c:v>
                </c:pt>
                <c:pt idx="222">
                  <c:v>g6Y_mepNH10</c:v>
                </c:pt>
                <c:pt idx="223">
                  <c:v>egL3W14rJ-k</c:v>
                </c:pt>
                <c:pt idx="224">
                  <c:v>QcprczvwErA</c:v>
                </c:pt>
                <c:pt idx="225">
                  <c:v>OvjS1Tkz4HU</c:v>
                </c:pt>
                <c:pt idx="226">
                  <c:v>kSAx-Kvor1Q</c:v>
                </c:pt>
                <c:pt idx="227">
                  <c:v>5cAkrx9Pm90</c:v>
                </c:pt>
                <c:pt idx="228">
                  <c:v>wAH2abwcJKI</c:v>
                </c:pt>
                <c:pt idx="229">
                  <c:v>xlhuPmDsm8U</c:v>
                </c:pt>
                <c:pt idx="230">
                  <c:v>LH73_yXe61w</c:v>
                </c:pt>
                <c:pt idx="231">
                  <c:v>6cR_0HlApkg</c:v>
                </c:pt>
                <c:pt idx="232">
                  <c:v>PUKVqTztMGA</c:v>
                </c:pt>
                <c:pt idx="233">
                  <c:v>D_lG-nIrSBs</c:v>
                </c:pt>
                <c:pt idx="234">
                  <c:v>oVJNzoSKy3o</c:v>
                </c:pt>
                <c:pt idx="235">
                  <c:v>2OVzWs816uk</c:v>
                </c:pt>
                <c:pt idx="236">
                  <c:v>0XJJxUuWXFc</c:v>
                </c:pt>
                <c:pt idx="237">
                  <c:v>fSmjCZdQkw4</c:v>
                </c:pt>
                <c:pt idx="238">
                  <c:v>xLTyB3tMOm0</c:v>
                </c:pt>
                <c:pt idx="239">
                  <c:v>B21MOxooxDk</c:v>
                </c:pt>
                <c:pt idx="240">
                  <c:v>r9t_LVsnXrE</c:v>
                </c:pt>
                <c:pt idx="241">
                  <c:v>Tv3VsWnwqrQ</c:v>
                </c:pt>
                <c:pt idx="242">
                  <c:v>iIzRYZyrg8U</c:v>
                </c:pt>
                <c:pt idx="243">
                  <c:v>312Uu9zFZQI</c:v>
                </c:pt>
                <c:pt idx="244">
                  <c:v>rdeQT7KkqM8</c:v>
                </c:pt>
                <c:pt idx="245">
                  <c:v>VhI2EpAIcm4</c:v>
                </c:pt>
                <c:pt idx="246">
                  <c:v>bc5BnTYRgx8</c:v>
                </c:pt>
                <c:pt idx="247">
                  <c:v>IxD2NbXzgpQ</c:v>
                </c:pt>
                <c:pt idx="248">
                  <c:v>3nPEkZv0-OU</c:v>
                </c:pt>
                <c:pt idx="249">
                  <c:v>jzLlsbdrwQk</c:v>
                </c:pt>
                <c:pt idx="250">
                  <c:v>dT5ALH3ICTc</c:v>
                </c:pt>
                <c:pt idx="251">
                  <c:v>NLVQ2qTFFxA</c:v>
                </c:pt>
                <c:pt idx="252">
                  <c:v>iN8zmmCRqUA</c:v>
                </c:pt>
                <c:pt idx="253">
                  <c:v>nfuXbnmdpRE</c:v>
                </c:pt>
                <c:pt idx="254">
                  <c:v>tqPub3p3k5E</c:v>
                </c:pt>
                <c:pt idx="255">
                  <c:v>QpyHrQYeoIE</c:v>
                </c:pt>
                <c:pt idx="256">
                  <c:v>x3zQELlrY6A</c:v>
                </c:pt>
                <c:pt idx="257">
                  <c:v>Y9v-aOWd460</c:v>
                </c:pt>
                <c:pt idx="258">
                  <c:v>8HQ5KGeKx3o</c:v>
                </c:pt>
                <c:pt idx="259">
                  <c:v>rh4lIHo8VTo</c:v>
                </c:pt>
                <c:pt idx="260">
                  <c:v>_muemtrwlEI</c:v>
                </c:pt>
                <c:pt idx="261">
                  <c:v>2YYGia3-PTA</c:v>
                </c:pt>
                <c:pt idx="262">
                  <c:v>QXLsIfTwm_A</c:v>
                </c:pt>
                <c:pt idx="263">
                  <c:v>hDprj6M1b2c</c:v>
                </c:pt>
                <c:pt idx="264">
                  <c:v>CNcYo4xrB04</c:v>
                </c:pt>
                <c:pt idx="265">
                  <c:v>GUoKVSOc18s</c:v>
                </c:pt>
                <c:pt idx="266">
                  <c:v>a9VcJXg5hME</c:v>
                </c:pt>
                <c:pt idx="267">
                  <c:v>9UaGAu-Rc74</c:v>
                </c:pt>
                <c:pt idx="268">
                  <c:v>kYN6o0Sgby0</c:v>
                </c:pt>
                <c:pt idx="269">
                  <c:v>zqw4avoJ7sc</c:v>
                </c:pt>
                <c:pt idx="270">
                  <c:v>4LhuLL6hXe4</c:v>
                </c:pt>
                <c:pt idx="271">
                  <c:v>rkWY2aEKGFk</c:v>
                </c:pt>
                <c:pt idx="272">
                  <c:v>9tiqNb4xQZw</c:v>
                </c:pt>
                <c:pt idx="273">
                  <c:v>yFocecxD9fQ</c:v>
                </c:pt>
                <c:pt idx="274">
                  <c:v>TOSON6Wsn3c</c:v>
                </c:pt>
                <c:pt idx="275">
                  <c:v>UlQpweKfnPs</c:v>
                </c:pt>
                <c:pt idx="276">
                  <c:v>o38WAS8ufyQ</c:v>
                </c:pt>
                <c:pt idx="277">
                  <c:v>MfAPTsT1bwk</c:v>
                </c:pt>
                <c:pt idx="278">
                  <c:v>I6xV455VRUM</c:v>
                </c:pt>
                <c:pt idx="279">
                  <c:v>kFrpcWON8Js</c:v>
                </c:pt>
                <c:pt idx="280">
                  <c:v>Iw5ngoviq_s</c:v>
                </c:pt>
                <c:pt idx="281">
                  <c:v>qd8zeIIkA5I</c:v>
                </c:pt>
                <c:pt idx="282">
                  <c:v>1u_VGlwvQHw</c:v>
                </c:pt>
                <c:pt idx="283">
                  <c:v>TZjdNdh9c_M</c:v>
                </c:pt>
                <c:pt idx="284">
                  <c:v>_RpXtZgsZQc</c:v>
                </c:pt>
                <c:pt idx="285">
                  <c:v>Bq02iidWHEM</c:v>
                </c:pt>
                <c:pt idx="286">
                  <c:v>kOUdzGsbBP8</c:v>
                </c:pt>
                <c:pt idx="287">
                  <c:v>rpYLkcetoIU</c:v>
                </c:pt>
                <c:pt idx="288">
                  <c:v>LXmUQAojB-I</c:v>
                </c:pt>
                <c:pt idx="289">
                  <c:v>qjKxo910e94</c:v>
                </c:pt>
                <c:pt idx="290">
                  <c:v>unY83S0dTkg</c:v>
                </c:pt>
                <c:pt idx="291">
                  <c:v>i8Ho5Q54IbI</c:v>
                </c:pt>
                <c:pt idx="292">
                  <c:v>aBY8L_RBmw8</c:v>
                </c:pt>
                <c:pt idx="293">
                  <c:v>prRDeW3NLLA</c:v>
                </c:pt>
                <c:pt idx="294">
                  <c:v>sLSRi2PNE1E</c:v>
                </c:pt>
                <c:pt idx="295">
                  <c:v>UtIKvZ47rcg</c:v>
                </c:pt>
                <c:pt idx="296">
                  <c:v>o46dpa3NPzc</c:v>
                </c:pt>
                <c:pt idx="297">
                  <c:v>r1l3cYVRlnc</c:v>
                </c:pt>
                <c:pt idx="298">
                  <c:v>Zf3sV_iM8Hw</c:v>
                </c:pt>
                <c:pt idx="299">
                  <c:v>CPfXDZulZeo</c:v>
                </c:pt>
                <c:pt idx="300">
                  <c:v>_WKdxfqeZ28</c:v>
                </c:pt>
                <c:pt idx="301">
                  <c:v>7Ubu9CCltCw</c:v>
                </c:pt>
                <c:pt idx="302">
                  <c:v>MXGncmZyIFg</c:v>
                </c:pt>
                <c:pt idx="303">
                  <c:v>TldoNO60DFI</c:v>
                </c:pt>
                <c:pt idx="304">
                  <c:v>b8N3zoHmuuU</c:v>
                </c:pt>
                <c:pt idx="305">
                  <c:v>GKKTIB99OMw</c:v>
                </c:pt>
                <c:pt idx="306">
                  <c:v>m0utTDsDVB4</c:v>
                </c:pt>
                <c:pt idx="307">
                  <c:v>vcx9lkvkWIg</c:v>
                </c:pt>
                <c:pt idx="308">
                  <c:v>IvrOjbF7n9c</c:v>
                </c:pt>
                <c:pt idx="309">
                  <c:v>nlJ4WIj3j24</c:v>
                </c:pt>
                <c:pt idx="310">
                  <c:v>c8vWK1lpMZg</c:v>
                </c:pt>
                <c:pt idx="311">
                  <c:v>3soVHA-f1zQ</c:v>
                </c:pt>
                <c:pt idx="312">
                  <c:v>xBhS-itFca8</c:v>
                </c:pt>
                <c:pt idx="313">
                  <c:v>ndGRpZ7c49A</c:v>
                </c:pt>
                <c:pt idx="314">
                  <c:v>g7BHnHzwOVo</c:v>
                </c:pt>
                <c:pt idx="315">
                  <c:v>pYHMR3vcQzY</c:v>
                </c:pt>
                <c:pt idx="316">
                  <c:v>lgGosqWlemI</c:v>
                </c:pt>
                <c:pt idx="317">
                  <c:v>yewIRMLNDm0</c:v>
                </c:pt>
                <c:pt idx="318">
                  <c:v>dWjUm0D93rg</c:v>
                </c:pt>
                <c:pt idx="319">
                  <c:v>McnKKLr_IHo</c:v>
                </c:pt>
                <c:pt idx="320">
                  <c:v>nDDfFws3BfA</c:v>
                </c:pt>
                <c:pt idx="321">
                  <c:v>FDqlu0wz1bY</c:v>
                </c:pt>
                <c:pt idx="322">
                  <c:v>0bbR-9a8HZ4</c:v>
                </c:pt>
                <c:pt idx="323">
                  <c:v>tPd_Luepxz4</c:v>
                </c:pt>
                <c:pt idx="324">
                  <c:v>599S0blgRGo</c:v>
                </c:pt>
                <c:pt idx="325">
                  <c:v>ogyVcszhaKM</c:v>
                </c:pt>
                <c:pt idx="326">
                  <c:v>d1VhrjFqU-M</c:v>
                </c:pt>
                <c:pt idx="327">
                  <c:v>PubzoQK0pR4</c:v>
                </c:pt>
                <c:pt idx="328">
                  <c:v>2hkhKftPcIY</c:v>
                </c:pt>
                <c:pt idx="329">
                  <c:v>FrZreXB21YM</c:v>
                </c:pt>
                <c:pt idx="330">
                  <c:v>vfXklNcRQAQ</c:v>
                </c:pt>
                <c:pt idx="331">
                  <c:v>qrks9Zu0f1w</c:v>
                </c:pt>
                <c:pt idx="332">
                  <c:v>UtsrgnLW4AE</c:v>
                </c:pt>
                <c:pt idx="333">
                  <c:v>2lSu-wSo8iY</c:v>
                </c:pt>
                <c:pt idx="334">
                  <c:v>Liw9vcyZ2IQ</c:v>
                </c:pt>
                <c:pt idx="335">
                  <c:v>kb-MNqLEo3s</c:v>
                </c:pt>
                <c:pt idx="336">
                  <c:v>Ija8gz5YRX8</c:v>
                </c:pt>
                <c:pt idx="337">
                  <c:v>sxukU0t-dAc</c:v>
                </c:pt>
                <c:pt idx="338">
                  <c:v>Fy4rr6Laaks</c:v>
                </c:pt>
                <c:pt idx="339">
                  <c:v>M_KmEWGMLsY</c:v>
                </c:pt>
                <c:pt idx="340">
                  <c:v>E0wPd2NnA3U</c:v>
                </c:pt>
                <c:pt idx="341">
                  <c:v>23bqSayhGgA</c:v>
                </c:pt>
                <c:pt idx="342">
                  <c:v>pHHO85xJVz0</c:v>
                </c:pt>
                <c:pt idx="343">
                  <c:v>5Ipfv_vUYUU</c:v>
                </c:pt>
                <c:pt idx="344">
                  <c:v>5kKvjPb-b-E</c:v>
                </c:pt>
                <c:pt idx="345">
                  <c:v>cCJI0ysmR1o</c:v>
                </c:pt>
                <c:pt idx="346">
                  <c:v>ZYpCVRdMcUk</c:v>
                </c:pt>
                <c:pt idx="347">
                  <c:v>fg2qW16dHfU</c:v>
                </c:pt>
                <c:pt idx="348">
                  <c:v>vJJxV4goxo0</c:v>
                </c:pt>
                <c:pt idx="349">
                  <c:v>SxtTo6m0rEo</c:v>
                </c:pt>
                <c:pt idx="350">
                  <c:v>5lgxy7qYx2E</c:v>
                </c:pt>
                <c:pt idx="351">
                  <c:v>3-IEuxIRl5s</c:v>
                </c:pt>
                <c:pt idx="352">
                  <c:v>o_QR7ptPuP8</c:v>
                </c:pt>
                <c:pt idx="353">
                  <c:v>iireM92yges</c:v>
                </c:pt>
                <c:pt idx="354">
                  <c:v>DcYXMNdw-C8</c:v>
                </c:pt>
                <c:pt idx="355">
                  <c:v>hYeheJyx-rQ</c:v>
                </c:pt>
                <c:pt idx="356">
                  <c:v>iOH9awkZK9k</c:v>
                </c:pt>
                <c:pt idx="357">
                  <c:v>gFISlgAA8j8</c:v>
                </c:pt>
                <c:pt idx="358">
                  <c:v>qqeCXMpye8I</c:v>
                </c:pt>
                <c:pt idx="359">
                  <c:v>muhb_a2tvtw</c:v>
                </c:pt>
                <c:pt idx="360">
                  <c:v>moW6djXX-kg</c:v>
                </c:pt>
                <c:pt idx="361">
                  <c:v>Poyq5bIbVrU</c:v>
                </c:pt>
                <c:pt idx="362">
                  <c:v>6JROz7Ko7Ek</c:v>
                </c:pt>
                <c:pt idx="363">
                  <c:v>hCSafiYTeeI</c:v>
                </c:pt>
                <c:pt idx="364">
                  <c:v>Jv-1Q8HrxGg</c:v>
                </c:pt>
                <c:pt idx="365">
                  <c:v>tBxlptVKkEM</c:v>
                </c:pt>
                <c:pt idx="366">
                  <c:v>W_mFol64RJ8</c:v>
                </c:pt>
                <c:pt idx="367">
                  <c:v>nfsEAWjI-qY</c:v>
                </c:pt>
                <c:pt idx="368">
                  <c:v>FAOLGlHjCzE</c:v>
                </c:pt>
                <c:pt idx="369">
                  <c:v>4ARko_tcqwQ</c:v>
                </c:pt>
                <c:pt idx="370">
                  <c:v>YXAzW6nSvjI</c:v>
                </c:pt>
                <c:pt idx="371">
                  <c:v>OiSlaQkyxaM</c:v>
                </c:pt>
                <c:pt idx="372">
                  <c:v>O3h9CnFEJBo</c:v>
                </c:pt>
                <c:pt idx="373">
                  <c:v>DTI4e4qruH8</c:v>
                </c:pt>
                <c:pt idx="374">
                  <c:v>U9VoV3iH8i0</c:v>
                </c:pt>
                <c:pt idx="375">
                  <c:v>U3xLOo-CNwo</c:v>
                </c:pt>
                <c:pt idx="376">
                  <c:v>h3aGMCgtT3s</c:v>
                </c:pt>
                <c:pt idx="377">
                  <c:v>yzTSqurg7FQ</c:v>
                </c:pt>
                <c:pt idx="378">
                  <c:v>qveT_PomVlE</c:v>
                </c:pt>
                <c:pt idx="379">
                  <c:v>ycxTAPcSIFY</c:v>
                </c:pt>
                <c:pt idx="380">
                  <c:v>IuQ8R932440</c:v>
                </c:pt>
                <c:pt idx="381">
                  <c:v>shBZ20BZEj0</c:v>
                </c:pt>
                <c:pt idx="382">
                  <c:v>nn5GU5Fiyus</c:v>
                </c:pt>
                <c:pt idx="383">
                  <c:v>SzzrEHXSENY</c:v>
                </c:pt>
                <c:pt idx="384">
                  <c:v>lgLWZ1BcX64</c:v>
                </c:pt>
                <c:pt idx="385">
                  <c:v>eOJVjfwsZD0</c:v>
                </c:pt>
                <c:pt idx="386">
                  <c:v>Z9-PzX_LBAU</c:v>
                </c:pt>
                <c:pt idx="387">
                  <c:v>3pe5rrAMAqg</c:v>
                </c:pt>
                <c:pt idx="388">
                  <c:v>papCjHZBOw4</c:v>
                </c:pt>
                <c:pt idx="389">
                  <c:v>uLvuRZI0ZYU</c:v>
                </c:pt>
                <c:pt idx="390">
                  <c:v>pLIRpF5ZC4w</c:v>
                </c:pt>
                <c:pt idx="391">
                  <c:v>bZ_h4sa1ja8</c:v>
                </c:pt>
                <c:pt idx="392">
                  <c:v>UfjUNtJ3vsg</c:v>
                </c:pt>
                <c:pt idx="393">
                  <c:v>t-QX-wqtKgE</c:v>
                </c:pt>
                <c:pt idx="394">
                  <c:v>RIZfng5VISM</c:v>
                </c:pt>
                <c:pt idx="395">
                  <c:v>hDUel4MX-Fw</c:v>
                </c:pt>
                <c:pt idx="396">
                  <c:v>O92pekaban8</c:v>
                </c:pt>
                <c:pt idx="397">
                  <c:v>0XuOkYlUWIs</c:v>
                </c:pt>
                <c:pt idx="398">
                  <c:v>BrNEsH-cl9c</c:v>
                </c:pt>
                <c:pt idx="399">
                  <c:v>6CgKK8DN63E</c:v>
                </c:pt>
                <c:pt idx="400">
                  <c:v>TuOBfQRXwhQ</c:v>
                </c:pt>
                <c:pt idx="401">
                  <c:v>s5akr5NjrvE</c:v>
                </c:pt>
                <c:pt idx="402">
                  <c:v>aas9P3No4Sc</c:v>
                </c:pt>
                <c:pt idx="403">
                  <c:v>NgsoF5QeG4c</c:v>
                </c:pt>
                <c:pt idx="404">
                  <c:v>1tnvA6_JRsw</c:v>
                </c:pt>
                <c:pt idx="405">
                  <c:v>bBc42Ov4mh8</c:v>
                </c:pt>
                <c:pt idx="406">
                  <c:v>mu_Iw1yzMPg</c:v>
                </c:pt>
                <c:pt idx="407">
                  <c:v>NGBDzUopmLI</c:v>
                </c:pt>
                <c:pt idx="408">
                  <c:v>Ks3OUSc40TQ</c:v>
                </c:pt>
                <c:pt idx="409">
                  <c:v>QDkI8YZouc8</c:v>
                </c:pt>
                <c:pt idx="410">
                  <c:v>oHJkFy_ax0E</c:v>
                </c:pt>
                <c:pt idx="411">
                  <c:v>R6jeHZ18qxw</c:v>
                </c:pt>
                <c:pt idx="412">
                  <c:v>1Sub7Pq0u_o</c:v>
                </c:pt>
                <c:pt idx="413">
                  <c:v>lLouMAqOSR8</c:v>
                </c:pt>
                <c:pt idx="414">
                  <c:v>yHIpYDPbOho</c:v>
                </c:pt>
                <c:pt idx="415">
                  <c:v>Z_P4MXacU0s</c:v>
                </c:pt>
                <c:pt idx="416">
                  <c:v>Dp1Vb81ifb0</c:v>
                </c:pt>
                <c:pt idx="417">
                  <c:v>QmZM7pboBhE</c:v>
                </c:pt>
                <c:pt idx="418">
                  <c:v>IqzMNfDuJ5o</c:v>
                </c:pt>
                <c:pt idx="419">
                  <c:v>ap4WJLmJ7s0</c:v>
                </c:pt>
                <c:pt idx="420">
                  <c:v>pJ_OsLCRQIw</c:v>
                </c:pt>
                <c:pt idx="421">
                  <c:v>bBxUuqJuG3c</c:v>
                </c:pt>
                <c:pt idx="422">
                  <c:v>52yhMPmRtAI</c:v>
                </c:pt>
                <c:pt idx="423">
                  <c:v>tIf5HYkb_7U</c:v>
                </c:pt>
                <c:pt idx="424">
                  <c:v>V4uyeKG_cJI</c:v>
                </c:pt>
                <c:pt idx="425">
                  <c:v>hzfcRqHE-u4</c:v>
                </c:pt>
                <c:pt idx="426">
                  <c:v>lkftvVsC13s</c:v>
                </c:pt>
                <c:pt idx="427">
                  <c:v>qWfjVkrUiJc</c:v>
                </c:pt>
                <c:pt idx="428">
                  <c:v>eImcshbklK8</c:v>
                </c:pt>
                <c:pt idx="429">
                  <c:v>5ogCmKbOipM</c:v>
                </c:pt>
                <c:pt idx="430">
                  <c:v>AQkmBIfeE6A</c:v>
                </c:pt>
                <c:pt idx="431">
                  <c:v>lbFVPtfh5Eg</c:v>
                </c:pt>
                <c:pt idx="432">
                  <c:v>0ehCVO_Pioc</c:v>
                </c:pt>
                <c:pt idx="433">
                  <c:v>EsdejyuXmQI</c:v>
                </c:pt>
                <c:pt idx="434">
                  <c:v>uF0cNkO4r2o</c:v>
                </c:pt>
                <c:pt idx="435">
                  <c:v>ker1vAZ1J4c</c:v>
                </c:pt>
                <c:pt idx="436">
                  <c:v>w51TTiGcLUc</c:v>
                </c:pt>
                <c:pt idx="437">
                  <c:v>F9jMHZHXIu0</c:v>
                </c:pt>
                <c:pt idx="438">
                  <c:v>tvTRaEFqLgw</c:v>
                </c:pt>
                <c:pt idx="439">
                  <c:v>nfw-cchbM0U</c:v>
                </c:pt>
                <c:pt idx="440">
                  <c:v>w6HNZpaYXtM</c:v>
                </c:pt>
                <c:pt idx="441">
                  <c:v>vaOlchJ83l4</c:v>
                </c:pt>
                <c:pt idx="442">
                  <c:v>3DvCd1SERoU</c:v>
                </c:pt>
                <c:pt idx="443">
                  <c:v>w5gbHSfbiK4</c:v>
                </c:pt>
                <c:pt idx="444">
                  <c:v>wdRtTLIkue4</c:v>
                </c:pt>
                <c:pt idx="445">
                  <c:v>pLDXy8ZNcVA</c:v>
                </c:pt>
                <c:pt idx="446">
                  <c:v>XbpFuRNtbWw</c:v>
                </c:pt>
                <c:pt idx="447">
                  <c:v>lRj5d35ePvw</c:v>
                </c:pt>
                <c:pt idx="448">
                  <c:v>RIikMbWUsaU</c:v>
                </c:pt>
                <c:pt idx="449">
                  <c:v>-1LnwpleqLQ</c:v>
                </c:pt>
                <c:pt idx="450">
                  <c:v>KsaC4hdnA3M</c:v>
                </c:pt>
                <c:pt idx="451">
                  <c:v>DLFUnKPQl-Y</c:v>
                </c:pt>
                <c:pt idx="452">
                  <c:v>_0R5MD6BqGw</c:v>
                </c:pt>
                <c:pt idx="453">
                  <c:v>DiByo7YwHqI</c:v>
                </c:pt>
                <c:pt idx="454">
                  <c:v>tgfUUk1JLgE</c:v>
                </c:pt>
                <c:pt idx="455">
                  <c:v>g95EtDLSK3I</c:v>
                </c:pt>
                <c:pt idx="456">
                  <c:v>SpRxKQ4qkuA</c:v>
                </c:pt>
                <c:pt idx="457">
                  <c:v>Th_mBA_gdDs</c:v>
                </c:pt>
                <c:pt idx="458">
                  <c:v>HD5xUugfDoc</c:v>
                </c:pt>
                <c:pt idx="459">
                  <c:v>rE5vIZOZIsY</c:v>
                </c:pt>
                <c:pt idx="460">
                  <c:v>JEeTYIa01LM</c:v>
                </c:pt>
                <c:pt idx="461">
                  <c:v>8YzsLCGk8AQ</c:v>
                </c:pt>
                <c:pt idx="462">
                  <c:v>fZmtdMiD_c4</c:v>
                </c:pt>
                <c:pt idx="463">
                  <c:v>vOic52_23R0</c:v>
                </c:pt>
                <c:pt idx="464">
                  <c:v>_q13YscLQIA</c:v>
                </c:pt>
                <c:pt idx="465">
                  <c:v>sEmUj8pm-b4</c:v>
                </c:pt>
                <c:pt idx="466">
                  <c:v>DfS_MsFeXHQ</c:v>
                </c:pt>
                <c:pt idx="467">
                  <c:v>c_UvqPYj1lM</c:v>
                </c:pt>
                <c:pt idx="468">
                  <c:v>eoVb0ogo6SQ</c:v>
                </c:pt>
                <c:pt idx="469">
                  <c:v>sHsulWR79Lk</c:v>
                </c:pt>
                <c:pt idx="470">
                  <c:v>GqdUSoPDkeo</c:v>
                </c:pt>
                <c:pt idx="471">
                  <c:v>Otwccw5Yfvg</c:v>
                </c:pt>
                <c:pt idx="472">
                  <c:v>0-WCTkW5HLw</c:v>
                </c:pt>
                <c:pt idx="473">
                  <c:v>QiPNdKMMECc</c:v>
                </c:pt>
                <c:pt idx="474">
                  <c:v>ajJC_TQvDig</c:v>
                </c:pt>
                <c:pt idx="475">
                  <c:v>jg0B750T30U</c:v>
                </c:pt>
                <c:pt idx="476">
                  <c:v>eq9Sgcvta-8</c:v>
                </c:pt>
                <c:pt idx="477">
                  <c:v>EK8oTZp9M4E</c:v>
                </c:pt>
                <c:pt idx="478">
                  <c:v>kd5hN0KADos</c:v>
                </c:pt>
                <c:pt idx="479">
                  <c:v>ZDc8ls9QtYA</c:v>
                </c:pt>
                <c:pt idx="480">
                  <c:v>bWrAKLONLH0</c:v>
                </c:pt>
                <c:pt idx="481">
                  <c:v>Hr2jm6ntWTQ</c:v>
                </c:pt>
                <c:pt idx="482">
                  <c:v>o0lBX4bfbzo</c:v>
                </c:pt>
                <c:pt idx="483">
                  <c:v>U_lYmW3KDFo</c:v>
                </c:pt>
                <c:pt idx="484">
                  <c:v>bvhBIsmzhwE</c:v>
                </c:pt>
                <c:pt idx="485">
                  <c:v>xF99M6Zilac</c:v>
                </c:pt>
                <c:pt idx="486">
                  <c:v>PrAP-F-pKak</c:v>
                </c:pt>
                <c:pt idx="487">
                  <c:v>hGNZl5rAzOU</c:v>
                </c:pt>
                <c:pt idx="488">
                  <c:v>tDnLuhFCofU</c:v>
                </c:pt>
                <c:pt idx="489">
                  <c:v>fNVfgXSHXRQ</c:v>
                </c:pt>
                <c:pt idx="490">
                  <c:v>XyDR6izHlNc</c:v>
                </c:pt>
                <c:pt idx="491">
                  <c:v>GkHeroo5YmU</c:v>
                </c:pt>
                <c:pt idx="492">
                  <c:v>4cdIyTuYIUg</c:v>
                </c:pt>
                <c:pt idx="493">
                  <c:v>X3dcYm9V_lM</c:v>
                </c:pt>
                <c:pt idx="494">
                  <c:v>mfpSZixkGXU</c:v>
                </c:pt>
                <c:pt idx="495">
                  <c:v>z4HvAt5twTE</c:v>
                </c:pt>
                <c:pt idx="496">
                  <c:v>bXx1U83sFJw</c:v>
                </c:pt>
                <c:pt idx="497">
                  <c:v>pQKVndW00mA</c:v>
                </c:pt>
                <c:pt idx="498">
                  <c:v>R9vL8Pv9J5k</c:v>
                </c:pt>
                <c:pt idx="499">
                  <c:v>zXFNwaD11Vs</c:v>
                </c:pt>
                <c:pt idx="500">
                  <c:v>gLT0q47fKYw</c:v>
                </c:pt>
                <c:pt idx="501">
                  <c:v>ZAfh6okEgUM</c:v>
                </c:pt>
                <c:pt idx="502">
                  <c:v>G6w5OP4KcgA</c:v>
                </c:pt>
                <c:pt idx="503">
                  <c:v>Vf1XGpg7PWo</c:v>
                </c:pt>
                <c:pt idx="504">
                  <c:v>cWUerw443Pk</c:v>
                </c:pt>
                <c:pt idx="505">
                  <c:v>OD6HlOgSirY</c:v>
                </c:pt>
                <c:pt idx="506">
                  <c:v>pRF-vpFEGME</c:v>
                </c:pt>
                <c:pt idx="507">
                  <c:v>K4VVtabj8N4</c:v>
                </c:pt>
                <c:pt idx="508">
                  <c:v>AGaOtxH42Fk</c:v>
                </c:pt>
                <c:pt idx="509">
                  <c:v>aRDrGD04PXY</c:v>
                </c:pt>
                <c:pt idx="510">
                  <c:v>pAbwRN2eU_Y</c:v>
                </c:pt>
                <c:pt idx="511">
                  <c:v>7t066o9PGjE</c:v>
                </c:pt>
                <c:pt idx="512">
                  <c:v>oLz-fSyWcx0</c:v>
                </c:pt>
                <c:pt idx="513">
                  <c:v>Mwn4zdD51Kc</c:v>
                </c:pt>
                <c:pt idx="514">
                  <c:v>o23ycS9xQaE</c:v>
                </c:pt>
                <c:pt idx="515">
                  <c:v>2tru_d7qN5k</c:v>
                </c:pt>
                <c:pt idx="516">
                  <c:v>_xYYPQt4JMY</c:v>
                </c:pt>
                <c:pt idx="517">
                  <c:v>jn9mHzXJIV0</c:v>
                </c:pt>
                <c:pt idx="518">
                  <c:v>1KHdJkR2aqM</c:v>
                </c:pt>
                <c:pt idx="519">
                  <c:v>UuTjSuSVHkQ</c:v>
                </c:pt>
                <c:pt idx="520">
                  <c:v>ia04XLUTZQs</c:v>
                </c:pt>
                <c:pt idx="521">
                  <c:v>5JaMqRu9ItQ</c:v>
                </c:pt>
                <c:pt idx="522">
                  <c:v>0ktXUQCI07U</c:v>
                </c:pt>
                <c:pt idx="523">
                  <c:v>klDLrsVZgqw</c:v>
                </c:pt>
                <c:pt idx="524">
                  <c:v>ZOIrcAaAlPo</c:v>
                </c:pt>
                <c:pt idx="525">
                  <c:v>Bac5QsM34Qs</c:v>
                </c:pt>
                <c:pt idx="526">
                  <c:v>bcy3MNSuCPM</c:v>
                </c:pt>
                <c:pt idx="527">
                  <c:v>IsXpeP8UvB0</c:v>
                </c:pt>
                <c:pt idx="528">
                  <c:v>4P3ovcUqdLo</c:v>
                </c:pt>
                <c:pt idx="529">
                  <c:v>PL0Xv-92Uxo</c:v>
                </c:pt>
                <c:pt idx="530">
                  <c:v>HQu8yBRX8QU</c:v>
                </c:pt>
                <c:pt idx="531">
                  <c:v>hMZTEJed4qo</c:v>
                </c:pt>
                <c:pt idx="532">
                  <c:v>BDhBBAnSZU4</c:v>
                </c:pt>
                <c:pt idx="533">
                  <c:v>N-t2RW7_gdE</c:v>
                </c:pt>
                <c:pt idx="534">
                  <c:v>srVPuA_ME4k</c:v>
                </c:pt>
                <c:pt idx="535">
                  <c:v>-0N9r10xb_0</c:v>
                </c:pt>
                <c:pt idx="536">
                  <c:v>nDHZqsna_n4</c:v>
                </c:pt>
                <c:pt idx="537">
                  <c:v>kXKw2skbLdk</c:v>
                </c:pt>
                <c:pt idx="538">
                  <c:v>FMxzXPOWKYk</c:v>
                </c:pt>
                <c:pt idx="539">
                  <c:v>qwmpR_pqbBI</c:v>
                </c:pt>
                <c:pt idx="540">
                  <c:v>01GX-e4sSeg</c:v>
                </c:pt>
                <c:pt idx="541">
                  <c:v>IpPfKlT4hO0</c:v>
                </c:pt>
                <c:pt idx="542">
                  <c:v>D6zROcdkZw8</c:v>
                </c:pt>
                <c:pt idx="543">
                  <c:v>KVccbaQoXgU</c:v>
                </c:pt>
                <c:pt idx="544">
                  <c:v>4gwb7rHtGZ8</c:v>
                </c:pt>
                <c:pt idx="545">
                  <c:v>bBpd4Nd5J6g</c:v>
                </c:pt>
                <c:pt idx="546">
                  <c:v>OLfbYnjbyq4</c:v>
                </c:pt>
                <c:pt idx="547">
                  <c:v>IpXJwXikGD0</c:v>
                </c:pt>
                <c:pt idx="548">
                  <c:v>loDvEBVelHI</c:v>
                </c:pt>
                <c:pt idx="549">
                  <c:v>EFwG5GIDyR0</c:v>
                </c:pt>
                <c:pt idx="550">
                  <c:v>omxEgO85SiM</c:v>
                </c:pt>
                <c:pt idx="551">
                  <c:v>wwKZf0EKkNI</c:v>
                </c:pt>
                <c:pt idx="552">
                  <c:v>G7VviMryNWc</c:v>
                </c:pt>
                <c:pt idx="553">
                  <c:v>okdRAhEvaZU</c:v>
                </c:pt>
                <c:pt idx="554">
                  <c:v>rae3o-3e4C8</c:v>
                </c:pt>
                <c:pt idx="555">
                  <c:v>CRc5nGC-PHo</c:v>
                </c:pt>
                <c:pt idx="556">
                  <c:v>SVfhGXof6Rk</c:v>
                </c:pt>
                <c:pt idx="557">
                  <c:v>7hCJgmA2bfE</c:v>
                </c:pt>
                <c:pt idx="558">
                  <c:v>lVQ-vM42VCo</c:v>
                </c:pt>
                <c:pt idx="559">
                  <c:v>EFkd5ymLfjs</c:v>
                </c:pt>
                <c:pt idx="560">
                  <c:v>1xLvNRg01h8</c:v>
                </c:pt>
                <c:pt idx="561">
                  <c:v>4BTtD9Pcdd4</c:v>
                </c:pt>
                <c:pt idx="562">
                  <c:v>TTS8wx75ZPc</c:v>
                </c:pt>
                <c:pt idx="563">
                  <c:v>0VlKmwIZxDI</c:v>
                </c:pt>
                <c:pt idx="564">
                  <c:v>SELmvgzrnmg</c:v>
                </c:pt>
                <c:pt idx="565">
                  <c:v>fYybt6w1IUw</c:v>
                </c:pt>
                <c:pt idx="566">
                  <c:v>BoEFQAJDD7E</c:v>
                </c:pt>
                <c:pt idx="567">
                  <c:v>Hu2kmL86K9k</c:v>
                </c:pt>
                <c:pt idx="568">
                  <c:v>6Xq5Mj66bqo</c:v>
                </c:pt>
                <c:pt idx="569">
                  <c:v>HCkc-PkQ7sw</c:v>
                </c:pt>
                <c:pt idx="570">
                  <c:v>9mwNVKxKu5k</c:v>
                </c:pt>
                <c:pt idx="571">
                  <c:v>kzuOQ4Cyvnw</c:v>
                </c:pt>
                <c:pt idx="572">
                  <c:v>tIe6c8n8xVc</c:v>
                </c:pt>
                <c:pt idx="573">
                  <c:v>5otsWm0CApU</c:v>
                </c:pt>
                <c:pt idx="574">
                  <c:v>Z_T5FAZjMEI</c:v>
                </c:pt>
                <c:pt idx="575">
                  <c:v>MLc9mvgjef4</c:v>
                </c:pt>
                <c:pt idx="576">
                  <c:v>ory30tEGL0E</c:v>
                </c:pt>
                <c:pt idx="577">
                  <c:v>VdAQtdV-ddk</c:v>
                </c:pt>
                <c:pt idx="578">
                  <c:v>AdZpDrdIEU0</c:v>
                </c:pt>
                <c:pt idx="579">
                  <c:v>d_OhexXqCmY</c:v>
                </c:pt>
                <c:pt idx="580">
                  <c:v>klk6sOEKBhk</c:v>
                </c:pt>
                <c:pt idx="581">
                  <c:v>kyu8bTVhXMU</c:v>
                </c:pt>
                <c:pt idx="582">
                  <c:v>SuUZftW4SFc</c:v>
                </c:pt>
                <c:pt idx="583">
                  <c:v>kN0kAoCENIQ</c:v>
                </c:pt>
                <c:pt idx="584">
                  <c:v>vD7bmadZb24</c:v>
                </c:pt>
                <c:pt idx="585">
                  <c:v>_uSbEKDaqkg</c:v>
                </c:pt>
                <c:pt idx="586">
                  <c:v>Dpz6P_nuLVk</c:v>
                </c:pt>
                <c:pt idx="587">
                  <c:v>70gAH9EwMSA</c:v>
                </c:pt>
                <c:pt idx="588">
                  <c:v>rZLhunJBQA4</c:v>
                </c:pt>
                <c:pt idx="589">
                  <c:v>Tdp8DqQcSPo</c:v>
                </c:pt>
                <c:pt idx="590">
                  <c:v>VnDwvHCjQGk</c:v>
                </c:pt>
                <c:pt idx="591">
                  <c:v>ixcHbuSOGWg</c:v>
                </c:pt>
                <c:pt idx="592">
                  <c:v>abdwSCHnrjI</c:v>
                </c:pt>
                <c:pt idx="593">
                  <c:v>p4lh1h5hdFI</c:v>
                </c:pt>
                <c:pt idx="594">
                  <c:v>D1WWGHcJfyA</c:v>
                </c:pt>
                <c:pt idx="595">
                  <c:v>cGIHV0mwnH4</c:v>
                </c:pt>
                <c:pt idx="596">
                  <c:v>48mhsixjAKA</c:v>
                </c:pt>
                <c:pt idx="597">
                  <c:v>vwTPlIGfoIY</c:v>
                </c:pt>
                <c:pt idx="598">
                  <c:v>MYnO9Gfh5ks</c:v>
                </c:pt>
                <c:pt idx="599">
                  <c:v>V6VDbyXacEw</c:v>
                </c:pt>
                <c:pt idx="600">
                  <c:v>dRlGT7Jug18</c:v>
                </c:pt>
                <c:pt idx="601">
                  <c:v>7FDaQbE44uY</c:v>
                </c:pt>
                <c:pt idx="602">
                  <c:v>uxLDNIUCshI</c:v>
                </c:pt>
                <c:pt idx="603">
                  <c:v>RMPxx71ICxk</c:v>
                </c:pt>
                <c:pt idx="604">
                  <c:v>nYMxERQLXG4</c:v>
                </c:pt>
                <c:pt idx="605">
                  <c:v>7871Mnrx50I</c:v>
                </c:pt>
                <c:pt idx="606">
                  <c:v>v_Mhpc0EtV8</c:v>
                </c:pt>
                <c:pt idx="607">
                  <c:v>szoHYZa6nxI</c:v>
                </c:pt>
                <c:pt idx="608">
                  <c:v>UAPBlI2f6ZU</c:v>
                </c:pt>
                <c:pt idx="609">
                  <c:v>sZSAZy4kvcY</c:v>
                </c:pt>
                <c:pt idx="610">
                  <c:v>O6BODAJVYc8</c:v>
                </c:pt>
                <c:pt idx="611">
                  <c:v>c1FAgTvoXOM</c:v>
                </c:pt>
                <c:pt idx="612">
                  <c:v>NKTCc6GctdI</c:v>
                </c:pt>
                <c:pt idx="613">
                  <c:v>ueB5Kahh8a8</c:v>
                </c:pt>
                <c:pt idx="614">
                  <c:v>9uqrmu5KNlg</c:v>
                </c:pt>
                <c:pt idx="615">
                  <c:v>nGbFMRnlynw</c:v>
                </c:pt>
                <c:pt idx="616">
                  <c:v>cvB57oklHlA</c:v>
                </c:pt>
                <c:pt idx="617">
                  <c:v>HQ97x0ldXWE</c:v>
                </c:pt>
                <c:pt idx="618">
                  <c:v>AY3kdHElha0</c:v>
                </c:pt>
                <c:pt idx="619">
                  <c:v>AoH3kYQUY7U</c:v>
                </c:pt>
                <c:pt idx="620">
                  <c:v>7nbeDO9nVi0</c:v>
                </c:pt>
                <c:pt idx="621">
                  <c:v>bPkprgUDnDo</c:v>
                </c:pt>
                <c:pt idx="622">
                  <c:v>Dmsoqlu2OIA</c:v>
                </c:pt>
                <c:pt idx="623">
                  <c:v>gAxAKtHJ5Ac</c:v>
                </c:pt>
                <c:pt idx="624">
                  <c:v>S9LBQhDsu84</c:v>
                </c:pt>
                <c:pt idx="625">
                  <c:v>ai5j09jamOc</c:v>
                </c:pt>
                <c:pt idx="626">
                  <c:v>uV3t0n-HX-Q</c:v>
                </c:pt>
                <c:pt idx="627">
                  <c:v>VJR5GrWGi4I</c:v>
                </c:pt>
                <c:pt idx="628">
                  <c:v>JutOx4C4Vxw</c:v>
                </c:pt>
                <c:pt idx="629">
                  <c:v>VYYD_tx4Akg</c:v>
                </c:pt>
                <c:pt idx="630">
                  <c:v>350GH2SoJrk</c:v>
                </c:pt>
                <c:pt idx="631">
                  <c:v>G1WOeDAg43c</c:v>
                </c:pt>
                <c:pt idx="632">
                  <c:v>tVICBY5TYK0</c:v>
                </c:pt>
                <c:pt idx="633">
                  <c:v>YUq4YX3me3U</c:v>
                </c:pt>
                <c:pt idx="634">
                  <c:v>ax5RMteun4o</c:v>
                </c:pt>
                <c:pt idx="635">
                  <c:v>X0v6vnvVXcw</c:v>
                </c:pt>
                <c:pt idx="636">
                  <c:v>YlbMkULufhU</c:v>
                </c:pt>
                <c:pt idx="637">
                  <c:v>pcQU_2XapWg</c:v>
                </c:pt>
                <c:pt idx="638">
                  <c:v>AafmzX3nvtM</c:v>
                </c:pt>
                <c:pt idx="639">
                  <c:v>6cgIUpAnjuk</c:v>
                </c:pt>
                <c:pt idx="640">
                  <c:v>tIetzuyc9EY</c:v>
                </c:pt>
                <c:pt idx="641">
                  <c:v>SMMjI0lswcg</c:v>
                </c:pt>
                <c:pt idx="642">
                  <c:v>oH0lQY_D680</c:v>
                </c:pt>
                <c:pt idx="643">
                  <c:v>jRGu4kK4rBE</c:v>
                </c:pt>
                <c:pt idx="644">
                  <c:v>udZU4Q84oPk</c:v>
                </c:pt>
                <c:pt idx="645">
                  <c:v>WIrNRPVpkOQ</c:v>
                </c:pt>
                <c:pt idx="646">
                  <c:v>Qdjna4Nh7DM</c:v>
                </c:pt>
                <c:pt idx="647">
                  <c:v>VfczC10yCUM</c:v>
                </c:pt>
                <c:pt idx="648">
                  <c:v>VbMWS3VJdsc</c:v>
                </c:pt>
                <c:pt idx="649">
                  <c:v>0cAZYbY87AE</c:v>
                </c:pt>
                <c:pt idx="650">
                  <c:v>sdOVNCkapM4</c:v>
                </c:pt>
                <c:pt idx="651">
                  <c:v>O67948Ka8Ns</c:v>
                </c:pt>
                <c:pt idx="652">
                  <c:v>xUGYcyGCfrY</c:v>
                </c:pt>
                <c:pt idx="653">
                  <c:v>m5SWt4wge48</c:v>
                </c:pt>
                <c:pt idx="654">
                  <c:v>ey1SQ-rz22E</c:v>
                </c:pt>
                <c:pt idx="655">
                  <c:v>QTNvSxTdyQ0</c:v>
                </c:pt>
                <c:pt idx="656">
                  <c:v>SSyfmhyQtNM</c:v>
                </c:pt>
                <c:pt idx="657">
                  <c:v>buZKS830Nwg</c:v>
                </c:pt>
                <c:pt idx="658">
                  <c:v>38T1Bpix7PM</c:v>
                </c:pt>
                <c:pt idx="659">
                  <c:v>f89pdcm2VTE</c:v>
                </c:pt>
                <c:pt idx="660">
                  <c:v>dDIDutEAJ5c</c:v>
                </c:pt>
                <c:pt idx="661">
                  <c:v>J5aEPVVqQek</c:v>
                </c:pt>
                <c:pt idx="662">
                  <c:v>Z9twWYOt-XI</c:v>
                </c:pt>
                <c:pt idx="663">
                  <c:v>WOgPy-OxhNE</c:v>
                </c:pt>
                <c:pt idx="664">
                  <c:v>WKKAwQK8Kmo</c:v>
                </c:pt>
                <c:pt idx="665">
                  <c:v>a6o7ivQhliU</c:v>
                </c:pt>
                <c:pt idx="666">
                  <c:v>yyvm8-r-LXY</c:v>
                </c:pt>
                <c:pt idx="667">
                  <c:v>pNAuV8vI5KI</c:v>
                </c:pt>
                <c:pt idx="668">
                  <c:v>D70QVwv7yCM</c:v>
                </c:pt>
                <c:pt idx="669">
                  <c:v>d3akXLIiV_k</c:v>
                </c:pt>
                <c:pt idx="670">
                  <c:v>7OHIsQzErtU</c:v>
                </c:pt>
                <c:pt idx="671">
                  <c:v>vA2VDUeWiqQ</c:v>
                </c:pt>
                <c:pt idx="672">
                  <c:v>zrBgITpmBEo</c:v>
                </c:pt>
                <c:pt idx="673">
                  <c:v>lec5QqY_KXg</c:v>
                </c:pt>
                <c:pt idx="674">
                  <c:v>thQyg1i5kI0</c:v>
                </c:pt>
                <c:pt idx="675">
                  <c:v>bSREeOmVWaQ</c:v>
                </c:pt>
                <c:pt idx="676">
                  <c:v>XGct6ibpx_U</c:v>
                </c:pt>
                <c:pt idx="677">
                  <c:v>YdW13DCWCMI</c:v>
                </c:pt>
                <c:pt idx="678">
                  <c:v>RS7M5nD1ZPg</c:v>
                </c:pt>
                <c:pt idx="679">
                  <c:v>qQkiqM-3Y8c</c:v>
                </c:pt>
                <c:pt idx="680">
                  <c:v>2HXKszbYPA8</c:v>
                </c:pt>
                <c:pt idx="681">
                  <c:v>seFsYoGFtQg</c:v>
                </c:pt>
                <c:pt idx="682">
                  <c:v>zj0AQTf3Zko</c:v>
                </c:pt>
                <c:pt idx="683">
                  <c:v>gZ64Kn1rIOk</c:v>
                </c:pt>
                <c:pt idx="684">
                  <c:v>dMcsNEm8iuU</c:v>
                </c:pt>
                <c:pt idx="685">
                  <c:v>3dDq4enbo5s</c:v>
                </c:pt>
                <c:pt idx="686">
                  <c:v>HrOtCXpPSuI</c:v>
                </c:pt>
                <c:pt idx="687">
                  <c:v>zX2bsGceI6M</c:v>
                </c:pt>
                <c:pt idx="688">
                  <c:v>itUrUflsJqo</c:v>
                </c:pt>
                <c:pt idx="689">
                  <c:v>Bu5o7AuiBb0</c:v>
                </c:pt>
                <c:pt idx="690">
                  <c:v>WBfmDXfoO08</c:v>
                </c:pt>
                <c:pt idx="691">
                  <c:v>G0L0wRoZpjc</c:v>
                </c:pt>
                <c:pt idx="692">
                  <c:v>XfTA-8RbG-8</c:v>
                </c:pt>
                <c:pt idx="693">
                  <c:v>0EHkVg_A9aM</c:v>
                </c:pt>
                <c:pt idx="694">
                  <c:v>DRMYl29FeFo</c:v>
                </c:pt>
                <c:pt idx="695">
                  <c:v>KhnheAEaj9Q</c:v>
                </c:pt>
                <c:pt idx="696">
                  <c:v>ViK1nbfo1J4</c:v>
                </c:pt>
                <c:pt idx="697">
                  <c:v>uhaAkwdWdsQ</c:v>
                </c:pt>
                <c:pt idx="698">
                  <c:v>GAAkHpwQA6Q</c:v>
                </c:pt>
                <c:pt idx="699">
                  <c:v>6OFreg9xSQI</c:v>
                </c:pt>
                <c:pt idx="700">
                  <c:v>3uLXSGTECJc</c:v>
                </c:pt>
                <c:pt idx="701">
                  <c:v>XJ-tMER8AZU</c:v>
                </c:pt>
                <c:pt idx="702">
                  <c:v>p5QpMIFz5Kc</c:v>
                </c:pt>
                <c:pt idx="703">
                  <c:v>P9IyhwSBqVU</c:v>
                </c:pt>
                <c:pt idx="704">
                  <c:v>7cqyH5d4VDM</c:v>
                </c:pt>
                <c:pt idx="705">
                  <c:v>DdIs03ufvxk</c:v>
                </c:pt>
                <c:pt idx="706">
                  <c:v>j1yfBTApgR8</c:v>
                </c:pt>
                <c:pt idx="707">
                  <c:v>Xrf4sk-26GU</c:v>
                </c:pt>
                <c:pt idx="708">
                  <c:v>5vfQJrkREsY</c:v>
                </c:pt>
                <c:pt idx="709">
                  <c:v>CcdgO10VbcQ</c:v>
                </c:pt>
                <c:pt idx="710">
                  <c:v>D5f1WGMQ7Ks</c:v>
                </c:pt>
                <c:pt idx="711">
                  <c:v>aLDjHS1HKpw</c:v>
                </c:pt>
                <c:pt idx="712">
                  <c:v>WJ0McnuNDmU</c:v>
                </c:pt>
                <c:pt idx="713">
                  <c:v>0Fo5rISAJAw</c:v>
                </c:pt>
                <c:pt idx="714">
                  <c:v>SKGT-n6HOr4</c:v>
                </c:pt>
                <c:pt idx="715">
                  <c:v>qDbMX3Efq_w</c:v>
                </c:pt>
                <c:pt idx="716">
                  <c:v>8wE-uGg2aYE</c:v>
                </c:pt>
                <c:pt idx="717">
                  <c:v>hKBuF3fqyqI</c:v>
                </c:pt>
                <c:pt idx="718">
                  <c:v>Mi1RcXq40VQ</c:v>
                </c:pt>
                <c:pt idx="719">
                  <c:v>2_wrY5hVlA4</c:v>
                </c:pt>
                <c:pt idx="720">
                  <c:v>4MjERKVBs1Q</c:v>
                </c:pt>
                <c:pt idx="721">
                  <c:v>mzu7Tp5yivE</c:v>
                </c:pt>
                <c:pt idx="722">
                  <c:v>KAKkmkL78_w</c:v>
                </c:pt>
                <c:pt idx="723">
                  <c:v>EKOwnGG-Bno</c:v>
                </c:pt>
                <c:pt idx="724">
                  <c:v>PdCpZF-RWnE</c:v>
                </c:pt>
                <c:pt idx="725">
                  <c:v>nuIoxlJYCXI</c:v>
                </c:pt>
                <c:pt idx="726">
                  <c:v>kPu7_3IWjkY</c:v>
                </c:pt>
                <c:pt idx="727">
                  <c:v>J8nP4-p5wNg</c:v>
                </c:pt>
                <c:pt idx="728">
                  <c:v>tcwRfPW7XeU</c:v>
                </c:pt>
                <c:pt idx="729">
                  <c:v>rodoPgWosQ0</c:v>
                </c:pt>
                <c:pt idx="730">
                  <c:v>i6VtZTMP38w</c:v>
                </c:pt>
                <c:pt idx="731">
                  <c:v>p_Bk4dDcuOo</c:v>
                </c:pt>
                <c:pt idx="732">
                  <c:v>WKUr-p4ow2c</c:v>
                </c:pt>
                <c:pt idx="733">
                  <c:v>i-xrMLcMVpU</c:v>
                </c:pt>
                <c:pt idx="734">
                  <c:v>egPz6fzW6B8</c:v>
                </c:pt>
                <c:pt idx="735">
                  <c:v>UGmEHJrSHU4</c:v>
                </c:pt>
                <c:pt idx="736">
                  <c:v>HloFxmBx0Mo</c:v>
                </c:pt>
                <c:pt idx="737">
                  <c:v>K6INLhebnO4</c:v>
                </c:pt>
                <c:pt idx="738">
                  <c:v>sYShOdcz7vU</c:v>
                </c:pt>
                <c:pt idx="739">
                  <c:v>5-gfTwWPBQ4</c:v>
                </c:pt>
                <c:pt idx="740">
                  <c:v>nxgfycWmzb0</c:v>
                </c:pt>
                <c:pt idx="741">
                  <c:v>GHXFS_3MW2g</c:v>
                </c:pt>
                <c:pt idx="742">
                  <c:v>M2jslfpCAtM</c:v>
                </c:pt>
                <c:pt idx="743">
                  <c:v>1SiKopOt-QM</c:v>
                </c:pt>
                <c:pt idx="744">
                  <c:v>_JWd6I6jPC4</c:v>
                </c:pt>
                <c:pt idx="745">
                  <c:v>L75Y1UT4Tgc</c:v>
                </c:pt>
                <c:pt idx="746">
                  <c:v>4H0NwU_VCjY</c:v>
                </c:pt>
                <c:pt idx="747">
                  <c:v>UR95MievQDE</c:v>
                </c:pt>
                <c:pt idx="748">
                  <c:v>QRzR6bvnvD4</c:v>
                </c:pt>
                <c:pt idx="749">
                  <c:v>P9FalSGqDsk</c:v>
                </c:pt>
                <c:pt idx="750">
                  <c:v>i31kP_hMGDc</c:v>
                </c:pt>
                <c:pt idx="751">
                  <c:v>Z6JL5ofMfZM</c:v>
                </c:pt>
                <c:pt idx="752">
                  <c:v>NSPVjJp4M2Y</c:v>
                </c:pt>
                <c:pt idx="753">
                  <c:v>0p8etxoBJaI</c:v>
                </c:pt>
                <c:pt idx="754">
                  <c:v>4ClJxhNb1ko</c:v>
                </c:pt>
                <c:pt idx="755">
                  <c:v>CNktdMtSRkw</c:v>
                </c:pt>
                <c:pt idx="756">
                  <c:v>h8ADs73_1e8</c:v>
                </c:pt>
                <c:pt idx="757">
                  <c:v>WJ_9PSzvroo</c:v>
                </c:pt>
                <c:pt idx="758">
                  <c:v>c4YoheHnYw8</c:v>
                </c:pt>
                <c:pt idx="759">
                  <c:v>kOhtUuqMWZc</c:v>
                </c:pt>
                <c:pt idx="760">
                  <c:v>_2TcCxVbQAU</c:v>
                </c:pt>
                <c:pt idx="761">
                  <c:v>AHDiwTna9uQ</c:v>
                </c:pt>
                <c:pt idx="762">
                  <c:v>EmqcUDuEAWc</c:v>
                </c:pt>
                <c:pt idx="763">
                  <c:v>L7ikn3dU7R4</c:v>
                </c:pt>
                <c:pt idx="764">
                  <c:v>7Sfx30vFhqo</c:v>
                </c:pt>
                <c:pt idx="765">
                  <c:v>4xteqYyVFfg</c:v>
                </c:pt>
                <c:pt idx="766">
                  <c:v>ikVJf_r2uiM</c:v>
                </c:pt>
                <c:pt idx="767">
                  <c:v>OIVIbeZdhTQ</c:v>
                </c:pt>
                <c:pt idx="768">
                  <c:v>A1li901UC70</c:v>
                </c:pt>
                <c:pt idx="769">
                  <c:v>zD43oam-e4A</c:v>
                </c:pt>
                <c:pt idx="770">
                  <c:v>DTuf5tkU_Bo</c:v>
                </c:pt>
                <c:pt idx="771">
                  <c:v>9uGJJtTkj-c</c:v>
                </c:pt>
                <c:pt idx="772">
                  <c:v>oUs9V0GzZxo</c:v>
                </c:pt>
                <c:pt idx="773">
                  <c:v>rRdTqscfvMI</c:v>
                </c:pt>
                <c:pt idx="774">
                  <c:v>QJQo4aKQCG4</c:v>
                </c:pt>
                <c:pt idx="775">
                  <c:v>ru_jfc4AT1c</c:v>
                </c:pt>
                <c:pt idx="776">
                  <c:v>DmTdW6vbCaw</c:v>
                </c:pt>
                <c:pt idx="777">
                  <c:v>VyT3tAneQ6c</c:v>
                </c:pt>
                <c:pt idx="778">
                  <c:v>D9IZgUSm4WQ</c:v>
                </c:pt>
                <c:pt idx="779">
                  <c:v>JZkOx9rkoUs</c:v>
                </c:pt>
                <c:pt idx="780">
                  <c:v>s0kQR_ktoy4</c:v>
                </c:pt>
                <c:pt idx="781">
                  <c:v>HVuekli_gxA</c:v>
                </c:pt>
                <c:pt idx="782">
                  <c:v>kBu-GiDS1oE</c:v>
                </c:pt>
                <c:pt idx="783">
                  <c:v>a8nudkIzteo</c:v>
                </c:pt>
                <c:pt idx="784">
                  <c:v>JtgAw5TYJpk</c:v>
                </c:pt>
                <c:pt idx="785">
                  <c:v>fY2nVjyROAo</c:v>
                </c:pt>
                <c:pt idx="786">
                  <c:v>M6b_2xbQwoA</c:v>
                </c:pt>
                <c:pt idx="787">
                  <c:v>N0i_SvIv9RA</c:v>
                </c:pt>
                <c:pt idx="788">
                  <c:v>sVA-SDYndg8</c:v>
                </c:pt>
                <c:pt idx="789">
                  <c:v>PHP4w6vDjug</c:v>
                </c:pt>
                <c:pt idx="790">
                  <c:v>z9nlOnOE29U</c:v>
                </c:pt>
                <c:pt idx="791">
                  <c:v>xPRWr1dy7y4</c:v>
                </c:pt>
                <c:pt idx="792">
                  <c:v>UIxlW9aySJw</c:v>
                </c:pt>
                <c:pt idx="793">
                  <c:v>HjpqTZZoDwY</c:v>
                </c:pt>
                <c:pt idx="794">
                  <c:v>1Fz0tqWvkig</c:v>
                </c:pt>
                <c:pt idx="795">
                  <c:v>u7Mqc3CPmww</c:v>
                </c:pt>
                <c:pt idx="796">
                  <c:v>zrJEfX-BRQk</c:v>
                </c:pt>
                <c:pt idx="797">
                  <c:v>yzr0I4s2qDc</c:v>
                </c:pt>
                <c:pt idx="798">
                  <c:v>56wsoqusHww</c:v>
                </c:pt>
                <c:pt idx="799">
                  <c:v>XRZp78VhNpY</c:v>
                </c:pt>
                <c:pt idx="800">
                  <c:v>Z5Zcpa1Cgzs</c:v>
                </c:pt>
                <c:pt idx="801">
                  <c:v>Edh51Ndl83M</c:v>
                </c:pt>
                <c:pt idx="802">
                  <c:v>EcJGGe5D3qE</c:v>
                </c:pt>
                <c:pt idx="803">
                  <c:v>CcVzP9NPhmo</c:v>
                </c:pt>
                <c:pt idx="804">
                  <c:v>NQfBeJCvhyw</c:v>
                </c:pt>
                <c:pt idx="805">
                  <c:v>wiDdIq4UPIM</c:v>
                </c:pt>
                <c:pt idx="806">
                  <c:v>BJ6lZSds_y8</c:v>
                </c:pt>
                <c:pt idx="807">
                  <c:v>nws_IJm2CzE</c:v>
                </c:pt>
                <c:pt idx="808">
                  <c:v>gWBYfSTI5rM</c:v>
                </c:pt>
                <c:pt idx="809">
                  <c:v>oe1dz3vd7sE</c:v>
                </c:pt>
                <c:pt idx="810">
                  <c:v>TS_mtju-lYo</c:v>
                </c:pt>
                <c:pt idx="811">
                  <c:v>uBUyXh-llBY</c:v>
                </c:pt>
                <c:pt idx="812">
                  <c:v>vxyjN1VouQY</c:v>
                </c:pt>
                <c:pt idx="813">
                  <c:v>3mrev4uOh-0</c:v>
                </c:pt>
                <c:pt idx="814">
                  <c:v>NDKwzQSLSlM</c:v>
                </c:pt>
                <c:pt idx="815">
                  <c:v>w5SYACJ1g6g</c:v>
                </c:pt>
                <c:pt idx="816">
                  <c:v>wJs0yai2t-w</c:v>
                </c:pt>
                <c:pt idx="817">
                  <c:v>DA_S-OBJvQ8</c:v>
                </c:pt>
                <c:pt idx="818">
                  <c:v>qLSbEP1PEGA</c:v>
                </c:pt>
                <c:pt idx="819">
                  <c:v>CZtzTRctSu8</c:v>
                </c:pt>
                <c:pt idx="820">
                  <c:v>SZzvIuiAZm8</c:v>
                </c:pt>
                <c:pt idx="821">
                  <c:v>fi6xluHxlEY</c:v>
                </c:pt>
                <c:pt idx="822">
                  <c:v>R2YVa4Nirsc</c:v>
                </c:pt>
                <c:pt idx="823">
                  <c:v>Hr4r0smKFTQ</c:v>
                </c:pt>
                <c:pt idx="824">
                  <c:v>CyPPi6T3D3s</c:v>
                </c:pt>
                <c:pt idx="825">
                  <c:v>fVF8btITRjg</c:v>
                </c:pt>
                <c:pt idx="826">
                  <c:v>8oOJGEqh0tY</c:v>
                </c:pt>
                <c:pt idx="827">
                  <c:v>Bbd0DZp6cvM</c:v>
                </c:pt>
                <c:pt idx="828">
                  <c:v>BfDC0Yb1Cs4</c:v>
                </c:pt>
                <c:pt idx="829">
                  <c:v>15hnUYpf3jE</c:v>
                </c:pt>
                <c:pt idx="830">
                  <c:v>8oqkT0CDL2Q</c:v>
                </c:pt>
                <c:pt idx="831">
                  <c:v>Dk_ucV8Nmtg</c:v>
                </c:pt>
                <c:pt idx="832">
                  <c:v>5QWidvvNzGQ</c:v>
                </c:pt>
                <c:pt idx="833">
                  <c:v>FeUNRCV24jE</c:v>
                </c:pt>
                <c:pt idx="834">
                  <c:v>jP2IFDQGBIc</c:v>
                </c:pt>
                <c:pt idx="835">
                  <c:v>X4XLRhUoWk8</c:v>
                </c:pt>
                <c:pt idx="836">
                  <c:v>59B8UR6l824</c:v>
                </c:pt>
                <c:pt idx="837">
                  <c:v>_LyOI8lyIyg</c:v>
                </c:pt>
                <c:pt idx="838">
                  <c:v>xRMJ2ffyx-c</c:v>
                </c:pt>
                <c:pt idx="839">
                  <c:v>IAaBzsxySqk</c:v>
                </c:pt>
                <c:pt idx="840">
                  <c:v>nqm_R2Ho06A</c:v>
                </c:pt>
                <c:pt idx="841">
                  <c:v>QPA04zwJuUE</c:v>
                </c:pt>
                <c:pt idx="842">
                  <c:v>cMbAt6HwnIc</c:v>
                </c:pt>
                <c:pt idx="843">
                  <c:v>HhNjMDjqrUY</c:v>
                </c:pt>
                <c:pt idx="844">
                  <c:v>7KsLS3kfakI</c:v>
                </c:pt>
                <c:pt idx="845">
                  <c:v>98sRjs-nhzE</c:v>
                </c:pt>
                <c:pt idx="846">
                  <c:v>PoFWt3TJaYg</c:v>
                </c:pt>
                <c:pt idx="847">
                  <c:v>5nO1H7kNNwM</c:v>
                </c:pt>
                <c:pt idx="848">
                  <c:v>s7h2qOMw--o</c:v>
                </c:pt>
                <c:pt idx="849">
                  <c:v>pgGFtL3tfE4</c:v>
                </c:pt>
                <c:pt idx="850">
                  <c:v>yX0H6cExeTQ</c:v>
                </c:pt>
                <c:pt idx="851">
                  <c:v>06nBPJaLIP8</c:v>
                </c:pt>
                <c:pt idx="852">
                  <c:v>3-9J-TVgHoA</c:v>
                </c:pt>
                <c:pt idx="853">
                  <c:v>TtLv2thtu2s</c:v>
                </c:pt>
                <c:pt idx="854">
                  <c:v>oGyboe1YzWc</c:v>
                </c:pt>
                <c:pt idx="855">
                  <c:v>TPUssJ75Bek</c:v>
                </c:pt>
                <c:pt idx="856">
                  <c:v>0xwGK7apOQY</c:v>
                </c:pt>
                <c:pt idx="857">
                  <c:v>8GWI--fsj_o</c:v>
                </c:pt>
                <c:pt idx="858">
                  <c:v>EsNtFuysX0A</c:v>
                </c:pt>
                <c:pt idx="859">
                  <c:v>czMLYetYUb4</c:v>
                </c:pt>
                <c:pt idx="860">
                  <c:v>U-nitbDOZaY</c:v>
                </c:pt>
                <c:pt idx="861">
                  <c:v>ziA9AJ_avE8</c:v>
                </c:pt>
                <c:pt idx="862">
                  <c:v>Dsvs0JUVKk8</c:v>
                </c:pt>
                <c:pt idx="863">
                  <c:v>5OTSFVnjUg0</c:v>
                </c:pt>
                <c:pt idx="864">
                  <c:v>WWFblMW84Kk</c:v>
                </c:pt>
                <c:pt idx="865">
                  <c:v>GkNvNv9_NAw</c:v>
                </c:pt>
                <c:pt idx="866">
                  <c:v>a6ICjHlzT78</c:v>
                </c:pt>
                <c:pt idx="867">
                  <c:v>tOkX7_Ny0fk</c:v>
                </c:pt>
                <c:pt idx="868">
                  <c:v>3lPfhAeO5EA</c:v>
                </c:pt>
                <c:pt idx="869">
                  <c:v>_Ct7yN_iELM</c:v>
                </c:pt>
                <c:pt idx="870">
                  <c:v>1uZj8J2wkJU</c:v>
                </c:pt>
                <c:pt idx="871">
                  <c:v>0C6b6U9fz68</c:v>
                </c:pt>
                <c:pt idx="872">
                  <c:v>8uP-fpQJT3s</c:v>
                </c:pt>
                <c:pt idx="873">
                  <c:v>3HqhNkYmchA</c:v>
                </c:pt>
                <c:pt idx="874">
                  <c:v>PSQAW9zXPpA</c:v>
                </c:pt>
                <c:pt idx="875">
                  <c:v>sC7R_93Jhx0</c:v>
                </c:pt>
                <c:pt idx="876">
                  <c:v>mcC4aHV-a4U</c:v>
                </c:pt>
                <c:pt idx="877">
                  <c:v>UxdZJDw3cdA</c:v>
                </c:pt>
                <c:pt idx="878">
                  <c:v>wWHDej0DBGo</c:v>
                </c:pt>
                <c:pt idx="879">
                  <c:v>gcqAGyvzRF4</c:v>
                </c:pt>
                <c:pt idx="880">
                  <c:v>u30dk3yedaA</c:v>
                </c:pt>
                <c:pt idx="881">
                  <c:v>C4Ho1M-U2jY</c:v>
                </c:pt>
                <c:pt idx="882">
                  <c:v>BCoDeTiKBYY</c:v>
                </c:pt>
                <c:pt idx="883">
                  <c:v>vDUasQsg178</c:v>
                </c:pt>
                <c:pt idx="884">
                  <c:v>ZzSkpyJhOTA</c:v>
                </c:pt>
                <c:pt idx="885">
                  <c:v>XMEQ1Limy3A</c:v>
                </c:pt>
                <c:pt idx="886">
                  <c:v>lDrSS-1trY4</c:v>
                </c:pt>
                <c:pt idx="887">
                  <c:v>62n4FHPBe6U</c:v>
                </c:pt>
                <c:pt idx="888">
                  <c:v>fripL1sdPuY</c:v>
                </c:pt>
                <c:pt idx="889">
                  <c:v>VnDBDkIdG74</c:v>
                </c:pt>
                <c:pt idx="890">
                  <c:v>Zs76f8pAt_E</c:v>
                </c:pt>
                <c:pt idx="891">
                  <c:v>z9Av-KSAU7A</c:v>
                </c:pt>
                <c:pt idx="892">
                  <c:v>NXhcT_R-EDk</c:v>
                </c:pt>
                <c:pt idx="893">
                  <c:v>ABWzIV3o_jE</c:v>
                </c:pt>
                <c:pt idx="894">
                  <c:v>aC6FWYEFFHw</c:v>
                </c:pt>
                <c:pt idx="895">
                  <c:v>qhFkHK5lR_s</c:v>
                </c:pt>
                <c:pt idx="896">
                  <c:v>yAZkC7nM0d4</c:v>
                </c:pt>
                <c:pt idx="897">
                  <c:v>hrsxnbK5tws</c:v>
                </c:pt>
                <c:pt idx="898">
                  <c:v>ocrKK0HD5fg</c:v>
                </c:pt>
                <c:pt idx="899">
                  <c:v>ewhP1hGIbdA</c:v>
                </c:pt>
                <c:pt idx="900">
                  <c:v>O5TQnXog11Q</c:v>
                </c:pt>
                <c:pt idx="901">
                  <c:v>bhYapjcdQvM</c:v>
                </c:pt>
                <c:pt idx="902">
                  <c:v>KjJ6jg2Zic8</c:v>
                </c:pt>
                <c:pt idx="903">
                  <c:v>9iTx_qgFzTg</c:v>
                </c:pt>
                <c:pt idx="904">
                  <c:v>0GSm6n6oob8</c:v>
                </c:pt>
                <c:pt idx="905">
                  <c:v>e9QX9HK84BM</c:v>
                </c:pt>
                <c:pt idx="906">
                  <c:v>2GFR_b50EKM</c:v>
                </c:pt>
                <c:pt idx="907">
                  <c:v>4Td7ImSgVvI</c:v>
                </c:pt>
                <c:pt idx="908">
                  <c:v>MlEQZ0qY7vk</c:v>
                </c:pt>
                <c:pt idx="909">
                  <c:v>GjDK_6NtYGQ</c:v>
                </c:pt>
                <c:pt idx="910">
                  <c:v>NMtASo9TcXI</c:v>
                </c:pt>
                <c:pt idx="911">
                  <c:v>Qzsnda62XLc</c:v>
                </c:pt>
                <c:pt idx="912">
                  <c:v>r9uukMoFXGY</c:v>
                </c:pt>
                <c:pt idx="913">
                  <c:v>QMK1Pb1xugg</c:v>
                </c:pt>
                <c:pt idx="914">
                  <c:v>h55cA7ejqw8</c:v>
                </c:pt>
                <c:pt idx="915">
                  <c:v>FZuqhiiHB0Y</c:v>
                </c:pt>
                <c:pt idx="916">
                  <c:v>M1UrYZ5etko</c:v>
                </c:pt>
                <c:pt idx="917">
                  <c:v>lplrTS5ONlg</c:v>
                </c:pt>
                <c:pt idx="918">
                  <c:v>0ukQpPD0P7Q</c:v>
                </c:pt>
                <c:pt idx="919">
                  <c:v>JQyK_3sxvl8</c:v>
                </c:pt>
                <c:pt idx="920">
                  <c:v>dugthvpLWPE</c:v>
                </c:pt>
                <c:pt idx="921">
                  <c:v>H2F1ljARfkw</c:v>
                </c:pt>
                <c:pt idx="922">
                  <c:v>VlDQAWVjYuY</c:v>
                </c:pt>
                <c:pt idx="923">
                  <c:v>UwH743ficgM</c:v>
                </c:pt>
                <c:pt idx="924">
                  <c:v>2jN3awB7Mmg</c:v>
                </c:pt>
                <c:pt idx="925">
                  <c:v>w6ytCQqNj1o</c:v>
                </c:pt>
                <c:pt idx="926">
                  <c:v>Yy2b1ePtnDo</c:v>
                </c:pt>
                <c:pt idx="927">
                  <c:v>YcqEnrmYAN4</c:v>
                </c:pt>
                <c:pt idx="928">
                  <c:v>l9BGsZ48Kxc</c:v>
                </c:pt>
                <c:pt idx="929">
                  <c:v>UzEiuvPrBHM</c:v>
                </c:pt>
                <c:pt idx="930">
                  <c:v>IOgebe_P9co</c:v>
                </c:pt>
                <c:pt idx="931">
                  <c:v>ukH87fPZ8K0</c:v>
                </c:pt>
                <c:pt idx="932">
                  <c:v>NN8ddEgtm9o</c:v>
                </c:pt>
                <c:pt idx="933">
                  <c:v>QFHLn5HrESg</c:v>
                </c:pt>
                <c:pt idx="934">
                  <c:v>J7oiTMFXeTI</c:v>
                </c:pt>
                <c:pt idx="935">
                  <c:v>7XdUjBemF64</c:v>
                </c:pt>
                <c:pt idx="936">
                  <c:v>CCV1YVyEI74</c:v>
                </c:pt>
                <c:pt idx="937">
                  <c:v>cYYiGxRBy6c</c:v>
                </c:pt>
                <c:pt idx="938">
                  <c:v>ZN-99DI1-7A</c:v>
                </c:pt>
                <c:pt idx="939">
                  <c:v>l331sYg4F2E</c:v>
                </c:pt>
                <c:pt idx="940">
                  <c:v>KDRlqiiz5oU</c:v>
                </c:pt>
                <c:pt idx="941">
                  <c:v>h6Av9oaYPpM</c:v>
                </c:pt>
                <c:pt idx="942">
                  <c:v>xnDdbSwAA7s</c:v>
                </c:pt>
                <c:pt idx="943">
                  <c:v>deKWUn7r-_8</c:v>
                </c:pt>
                <c:pt idx="944">
                  <c:v>2SGA9KJkLbY</c:v>
                </c:pt>
                <c:pt idx="945">
                  <c:v>kq4NCCrMSH8</c:v>
                </c:pt>
                <c:pt idx="946">
                  <c:v>oUuOmhVc7Ro</c:v>
                </c:pt>
                <c:pt idx="947">
                  <c:v>_-ftf0qBeIo</c:v>
                </c:pt>
                <c:pt idx="948">
                  <c:v>rGj9aI4yr3Q</c:v>
                </c:pt>
                <c:pt idx="949">
                  <c:v>jMgjTPPNRVs</c:v>
                </c:pt>
                <c:pt idx="950">
                  <c:v>5p-MHALEVTY</c:v>
                </c:pt>
                <c:pt idx="951">
                  <c:v>24gQwfD5h_8</c:v>
                </c:pt>
                <c:pt idx="952">
                  <c:v>KvBRsBuQeOE</c:v>
                </c:pt>
                <c:pt idx="953">
                  <c:v>4TqgdXPVLAM</c:v>
                </c:pt>
                <c:pt idx="954">
                  <c:v>lqUNMxmWeCQ</c:v>
                </c:pt>
                <c:pt idx="955">
                  <c:v>4db6jfnXtJ8</c:v>
                </c:pt>
                <c:pt idx="956">
                  <c:v>TMZ8LBAFcx0</c:v>
                </c:pt>
                <c:pt idx="957">
                  <c:v>RbqWaACgK4g</c:v>
                </c:pt>
                <c:pt idx="958">
                  <c:v>9TXT6dE9QWk</c:v>
                </c:pt>
                <c:pt idx="959">
                  <c:v>e7hy7OVzbq0</c:v>
                </c:pt>
                <c:pt idx="960">
                  <c:v>U5Q0J1fpswU</c:v>
                </c:pt>
                <c:pt idx="961">
                  <c:v>EFe32W3DgM4</c:v>
                </c:pt>
                <c:pt idx="962">
                  <c:v>51BOpokB5Oo</c:v>
                </c:pt>
                <c:pt idx="963">
                  <c:v>3tgxP2G_l-E</c:v>
                </c:pt>
                <c:pt idx="964">
                  <c:v>85LPF34UQaQ</c:v>
                </c:pt>
                <c:pt idx="965">
                  <c:v>OFYv_S_2Aw8</c:v>
                </c:pt>
                <c:pt idx="966">
                  <c:v>G_sSD2tAbbE</c:v>
                </c:pt>
                <c:pt idx="967">
                  <c:v>mxexD8ZD4KY</c:v>
                </c:pt>
                <c:pt idx="968">
                  <c:v>nkmpJrrgcoY</c:v>
                </c:pt>
                <c:pt idx="969">
                  <c:v>wDZihGJWtFE</c:v>
                </c:pt>
                <c:pt idx="970">
                  <c:v>1KXiKD08og0</c:v>
                </c:pt>
                <c:pt idx="971">
                  <c:v>4atZDLKlHJw</c:v>
                </c:pt>
                <c:pt idx="972">
                  <c:v>51XkDLk-uwg</c:v>
                </c:pt>
                <c:pt idx="973">
                  <c:v>Lbly-z-klMw</c:v>
                </c:pt>
                <c:pt idx="974">
                  <c:v>CJbrks5FR88</c:v>
                </c:pt>
                <c:pt idx="975">
                  <c:v>zZYIoa_fBhY</c:v>
                </c:pt>
                <c:pt idx="976">
                  <c:v>ynNdF2L8rp4</c:v>
                </c:pt>
                <c:pt idx="977">
                  <c:v>u2yGjSib0W4</c:v>
                </c:pt>
                <c:pt idx="978">
                  <c:v>Rw7oqsdExV8</c:v>
                </c:pt>
                <c:pt idx="979">
                  <c:v>5YVoiSpnXJU</c:v>
                </c:pt>
                <c:pt idx="980">
                  <c:v>NRAmKOgukKs</c:v>
                </c:pt>
                <c:pt idx="981">
                  <c:v>p32g56xXJuA</c:v>
                </c:pt>
                <c:pt idx="982">
                  <c:v>ldoGNKM5QCc</c:v>
                </c:pt>
                <c:pt idx="983">
                  <c:v>2mJ1960PMW4</c:v>
                </c:pt>
                <c:pt idx="984">
                  <c:v>dDo186kzOo0</c:v>
                </c:pt>
                <c:pt idx="985">
                  <c:v>LY0xoKDA1rk</c:v>
                </c:pt>
                <c:pt idx="986">
                  <c:v>HMO894wG_Yw</c:v>
                </c:pt>
                <c:pt idx="987">
                  <c:v>UyVpsuzb1xo</c:v>
                </c:pt>
                <c:pt idx="988">
                  <c:v>8IdJCVD6ze4</c:v>
                </c:pt>
                <c:pt idx="989">
                  <c:v>mySZlV9rDE8</c:v>
                </c:pt>
                <c:pt idx="990">
                  <c:v>F2tVclsWeNs</c:v>
                </c:pt>
                <c:pt idx="991">
                  <c:v>YAdwCVhVcmY</c:v>
                </c:pt>
                <c:pt idx="992">
                  <c:v>I_lZ_a0H60k</c:v>
                </c:pt>
                <c:pt idx="993">
                  <c:v>jVjLsidcT1A</c:v>
                </c:pt>
                <c:pt idx="994">
                  <c:v>3Yxhskepn1Q</c:v>
                </c:pt>
                <c:pt idx="995">
                  <c:v>fARWo2qmlmI</c:v>
                </c:pt>
                <c:pt idx="996">
                  <c:v>pR5tq_CrXlg</c:v>
                </c:pt>
                <c:pt idx="997">
                  <c:v>DR5H0mMDUOY</c:v>
                </c:pt>
                <c:pt idx="998">
                  <c:v>wKkmHM8IFbc</c:v>
                </c:pt>
                <c:pt idx="999">
                  <c:v>y6YY8-k9Cwg</c:v>
                </c:pt>
                <c:pt idx="1000">
                  <c:v>9OjJghjDphM</c:v>
                </c:pt>
                <c:pt idx="1001">
                  <c:v>33eOAeFXL6k</c:v>
                </c:pt>
                <c:pt idx="1002">
                  <c:v>TqoeZccmxtQ</c:v>
                </c:pt>
                <c:pt idx="1003">
                  <c:v>1P2Ihk16s_I</c:v>
                </c:pt>
                <c:pt idx="1004">
                  <c:v>p5ikQNGr57o</c:v>
                </c:pt>
                <c:pt idx="1005">
                  <c:v>18a8jKu2M_I</c:v>
                </c:pt>
                <c:pt idx="1006">
                  <c:v>vr60Uo-Woms</c:v>
                </c:pt>
                <c:pt idx="1007">
                  <c:v>nepvrN5B2fo</c:v>
                </c:pt>
                <c:pt idx="1008">
                  <c:v>990dmfy5VOs</c:v>
                </c:pt>
                <c:pt idx="1009">
                  <c:v>MuqMlQsGUrw</c:v>
                </c:pt>
                <c:pt idx="1010">
                  <c:v>oU_7FZ0cIxw</c:v>
                </c:pt>
                <c:pt idx="1011">
                  <c:v>pVBaF7oEs54</c:v>
                </c:pt>
                <c:pt idx="1012">
                  <c:v>MHlUPquo2Ic</c:v>
                </c:pt>
                <c:pt idx="1013">
                  <c:v>uWG06ChpehA</c:v>
                </c:pt>
                <c:pt idx="1014">
                  <c:v>2B8kcxeYinI</c:v>
                </c:pt>
                <c:pt idx="1015">
                  <c:v>LSDZFdEyS88</c:v>
                </c:pt>
                <c:pt idx="1016">
                  <c:v>I37Aa8AAXXQ</c:v>
                </c:pt>
                <c:pt idx="1017">
                  <c:v>w2XhO25Kdqo</c:v>
                </c:pt>
                <c:pt idx="1018">
                  <c:v>TaTPmVO0Hpg</c:v>
                </c:pt>
                <c:pt idx="1019">
                  <c:v>B56WNdMHtjQ</c:v>
                </c:pt>
                <c:pt idx="1020">
                  <c:v>-PUSnD-83as</c:v>
                </c:pt>
                <c:pt idx="1021">
                  <c:v>SYsWRKHSUhI</c:v>
                </c:pt>
                <c:pt idx="1022">
                  <c:v>ul6tkHoVFg0</c:v>
                </c:pt>
                <c:pt idx="1023">
                  <c:v>dd_T2tPt-RI</c:v>
                </c:pt>
                <c:pt idx="1024">
                  <c:v>Xy-dTJIzJIs</c:v>
                </c:pt>
                <c:pt idx="1025">
                  <c:v>ILUSi6I0cX4</c:v>
                </c:pt>
                <c:pt idx="1026">
                  <c:v>0x4ClXqDRf8</c:v>
                </c:pt>
                <c:pt idx="1027">
                  <c:v>VUHt6q5kU74</c:v>
                </c:pt>
                <c:pt idx="1028">
                  <c:v>VRn0IcoDWxM</c:v>
                </c:pt>
                <c:pt idx="1029">
                  <c:v>QTyKibeDKGs</c:v>
                </c:pt>
                <c:pt idx="1030">
                  <c:v>7wNy9QrY4t8</c:v>
                </c:pt>
                <c:pt idx="1031">
                  <c:v>s6pM3FlBcAw</c:v>
                </c:pt>
                <c:pt idx="1032">
                  <c:v>H1N14xPRvoY</c:v>
                </c:pt>
                <c:pt idx="1033">
                  <c:v>xea6kn4vxPI</c:v>
                </c:pt>
                <c:pt idx="1034">
                  <c:v>6vbs7z1Sttc</c:v>
                </c:pt>
                <c:pt idx="1035">
                  <c:v>uz7DycAvLtU</c:v>
                </c:pt>
                <c:pt idx="1036">
                  <c:v>hOoqzQm_c5I</c:v>
                </c:pt>
                <c:pt idx="1037">
                  <c:v>FwBHy9h2iPk</c:v>
                </c:pt>
                <c:pt idx="1038">
                  <c:v>S6OAoRLOIdY</c:v>
                </c:pt>
                <c:pt idx="1039">
                  <c:v>tM-5hUMkXFU</c:v>
                </c:pt>
                <c:pt idx="1040">
                  <c:v>KYLRBbSXmBM</c:v>
                </c:pt>
                <c:pt idx="1041">
                  <c:v>_g3CYTjLmS4</c:v>
                </c:pt>
                <c:pt idx="1042">
                  <c:v>Lkn1Op_Mwow</c:v>
                </c:pt>
                <c:pt idx="1043">
                  <c:v>ZRYRF34topA</c:v>
                </c:pt>
                <c:pt idx="1044">
                  <c:v>UaRvcBcwRPM</c:v>
                </c:pt>
                <c:pt idx="1045">
                  <c:v>VKsGT2mPEfA</c:v>
                </c:pt>
                <c:pt idx="1046">
                  <c:v>uzW7ZXp1f7s</c:v>
                </c:pt>
                <c:pt idx="1047">
                  <c:v>9gMi5QUZHyw</c:v>
                </c:pt>
                <c:pt idx="1048">
                  <c:v>voEc070V4T4</c:v>
                </c:pt>
                <c:pt idx="1049">
                  <c:v>gIeounmHjPY</c:v>
                </c:pt>
                <c:pt idx="1050">
                  <c:v>NfZJYqDL1WY</c:v>
                </c:pt>
                <c:pt idx="1051">
                  <c:v>OGmQxrupemQ</c:v>
                </c:pt>
                <c:pt idx="1052">
                  <c:v>OVPzKudvpWA</c:v>
                </c:pt>
                <c:pt idx="1053">
                  <c:v>zRdxP3PbUVk</c:v>
                </c:pt>
                <c:pt idx="1054">
                  <c:v>clCzp59Qk60</c:v>
                </c:pt>
                <c:pt idx="1055">
                  <c:v>lCe-VW4E5yA</c:v>
                </c:pt>
                <c:pt idx="1056">
                  <c:v>gruGp8bzS7Y</c:v>
                </c:pt>
                <c:pt idx="1057">
                  <c:v>U8IxLfISD7o</c:v>
                </c:pt>
                <c:pt idx="1058">
                  <c:v>IckYUrPK-cE</c:v>
                </c:pt>
                <c:pt idx="1059">
                  <c:v>5lcYkwNmh74</c:v>
                </c:pt>
                <c:pt idx="1060">
                  <c:v>MXH7yFFl3fE</c:v>
                </c:pt>
                <c:pt idx="1061">
                  <c:v>iGBaGxbYTys</c:v>
                </c:pt>
                <c:pt idx="1062">
                  <c:v>kZXNn6n7weg</c:v>
                </c:pt>
                <c:pt idx="1063">
                  <c:v>Ghw34OWVSO4</c:v>
                </c:pt>
                <c:pt idx="1064">
                  <c:v>sMYCwXLXXs8</c:v>
                </c:pt>
                <c:pt idx="1065">
                  <c:v>v9a6l_s2PKM</c:v>
                </c:pt>
                <c:pt idx="1066">
                  <c:v>p1b_ZI-KRlA</c:v>
                </c:pt>
                <c:pt idx="1067">
                  <c:v>wcOoWjm5jN0</c:v>
                </c:pt>
                <c:pt idx="1068">
                  <c:v>vAOp0k8cr04</c:v>
                </c:pt>
                <c:pt idx="1069">
                  <c:v>5rsiEpKtFlM</c:v>
                </c:pt>
                <c:pt idx="1070">
                  <c:v>ziUgTTTpmrc</c:v>
                </c:pt>
                <c:pt idx="1071">
                  <c:v>rZLT8ZnDUvI</c:v>
                </c:pt>
                <c:pt idx="1072">
                  <c:v>7ETjUwkNtzk</c:v>
                </c:pt>
                <c:pt idx="1073">
                  <c:v>g2lBA_gdkS8</c:v>
                </c:pt>
                <c:pt idx="1074">
                  <c:v>Jv0EtSKxaTE</c:v>
                </c:pt>
                <c:pt idx="1075">
                  <c:v>8JXyp9uin9g</c:v>
                </c:pt>
                <c:pt idx="1076">
                  <c:v>gz48VcqaTsA</c:v>
                </c:pt>
                <c:pt idx="1077">
                  <c:v>dkxowdNtVBk</c:v>
                </c:pt>
                <c:pt idx="1078">
                  <c:v>4yCaDGs0lx4</c:v>
                </c:pt>
                <c:pt idx="1079">
                  <c:v>XrO_dAV-1mU</c:v>
                </c:pt>
                <c:pt idx="1080">
                  <c:v>gcyHBD3x4ok</c:v>
                </c:pt>
                <c:pt idx="1081">
                  <c:v>PvwF5p7YR0g</c:v>
                </c:pt>
                <c:pt idx="1082">
                  <c:v>_o2jVC3PJzs</c:v>
                </c:pt>
                <c:pt idx="1083">
                  <c:v>by2N2PmxBsc</c:v>
                </c:pt>
                <c:pt idx="1084">
                  <c:v>WTPZg5vjzcI</c:v>
                </c:pt>
                <c:pt idx="1085">
                  <c:v>t-YEMqb7UAI</c:v>
                </c:pt>
                <c:pt idx="1086">
                  <c:v>_DBe9XXRnbM</c:v>
                </c:pt>
                <c:pt idx="1087">
                  <c:v>TuVWVBjR6zQ</c:v>
                </c:pt>
                <c:pt idx="1088">
                  <c:v>RAErhoCTnrU</c:v>
                </c:pt>
                <c:pt idx="1089">
                  <c:v>mnOfKJ-3s94</c:v>
                </c:pt>
                <c:pt idx="1090">
                  <c:v>nkwGHZfsHfQ</c:v>
                </c:pt>
                <c:pt idx="1091">
                  <c:v>dMjGBPzCz7M</c:v>
                </c:pt>
                <c:pt idx="1092">
                  <c:v>5IArzvYHWig</c:v>
                </c:pt>
                <c:pt idx="1093">
                  <c:v>A4-Ezo9Qp7g</c:v>
                </c:pt>
                <c:pt idx="1094">
                  <c:v>uHsGqC9UTdI</c:v>
                </c:pt>
                <c:pt idx="1095">
                  <c:v>zt13UtanTas</c:v>
                </c:pt>
                <c:pt idx="1096">
                  <c:v>UeGSeksW5os</c:v>
                </c:pt>
                <c:pt idx="1097">
                  <c:v>vFfuU4X3Ctg</c:v>
                </c:pt>
                <c:pt idx="1098">
                  <c:v>Dfq4mIBQiNU</c:v>
                </c:pt>
                <c:pt idx="1099">
                  <c:v>8IuEZ5l7VwQ</c:v>
                </c:pt>
                <c:pt idx="1100">
                  <c:v>kETHE0s-6Ro</c:v>
                </c:pt>
                <c:pt idx="1101">
                  <c:v>LGrYxntbqrQ</c:v>
                </c:pt>
                <c:pt idx="1102">
                  <c:v>tZZu1s6KZYo</c:v>
                </c:pt>
                <c:pt idx="1103">
                  <c:v>ew0GKRBzFWc</c:v>
                </c:pt>
                <c:pt idx="1104">
                  <c:v>jy6oMTPsySg</c:v>
                </c:pt>
                <c:pt idx="1105">
                  <c:v>ShM-mSl7cuM</c:v>
                </c:pt>
                <c:pt idx="1106">
                  <c:v>0Qui2cv4kFQ</c:v>
                </c:pt>
                <c:pt idx="1107">
                  <c:v>Lb7eCca1iAo</c:v>
                </c:pt>
                <c:pt idx="1108">
                  <c:v>U5CmCfbpsTs</c:v>
                </c:pt>
                <c:pt idx="1109">
                  <c:v>ZAURQTdrDs4</c:v>
                </c:pt>
                <c:pt idx="1110">
                  <c:v>Wqpmeofepn8</c:v>
                </c:pt>
                <c:pt idx="1111">
                  <c:v>uUDa-qmgkDg</c:v>
                </c:pt>
                <c:pt idx="1112">
                  <c:v>_CwOBWkK4hI</c:v>
                </c:pt>
                <c:pt idx="1113">
                  <c:v>omQOnuTq_nQ</c:v>
                </c:pt>
                <c:pt idx="1114">
                  <c:v>HQZN_KoY7S4</c:v>
                </c:pt>
                <c:pt idx="1115">
                  <c:v>CN2QTicznyI</c:v>
                </c:pt>
                <c:pt idx="1116">
                  <c:v>7HHvwyYb-BQ</c:v>
                </c:pt>
                <c:pt idx="1117">
                  <c:v>g-QutoBBCEw</c:v>
                </c:pt>
                <c:pt idx="1118">
                  <c:v>35rv_9ppWM0</c:v>
                </c:pt>
                <c:pt idx="1119">
                  <c:v>KyWMCu-VahE</c:v>
                </c:pt>
                <c:pt idx="1120">
                  <c:v>YuousNckevI</c:v>
                </c:pt>
                <c:pt idx="1121">
                  <c:v>R0Qv_nl3WaE</c:v>
                </c:pt>
                <c:pt idx="1122">
                  <c:v>tIicz2Q4JnM</c:v>
                </c:pt>
                <c:pt idx="1123">
                  <c:v>reNmoaScYvQ</c:v>
                </c:pt>
                <c:pt idx="1124">
                  <c:v>PwRsGg629eI</c:v>
                </c:pt>
                <c:pt idx="1125">
                  <c:v>QjLXhkjljbc</c:v>
                </c:pt>
                <c:pt idx="1126">
                  <c:v>c35Os2g1-E8</c:v>
                </c:pt>
                <c:pt idx="1127">
                  <c:v>9FohOSHlxh8</c:v>
                </c:pt>
                <c:pt idx="1128">
                  <c:v>6cqe4KiI-Mc</c:v>
                </c:pt>
                <c:pt idx="1129">
                  <c:v>X4WroLeusE8</c:v>
                </c:pt>
                <c:pt idx="1130">
                  <c:v>8J0YkARAhCw</c:v>
                </c:pt>
                <c:pt idx="1131">
                  <c:v>NZb1Dx4Y_n4</c:v>
                </c:pt>
                <c:pt idx="1132">
                  <c:v>OgiU2qo85q4</c:v>
                </c:pt>
                <c:pt idx="1133">
                  <c:v>VZkQM_VH_Is</c:v>
                </c:pt>
                <c:pt idx="1134">
                  <c:v>ThmXNub24Sw</c:v>
                </c:pt>
                <c:pt idx="1135">
                  <c:v>KQfJgInTdI0</c:v>
                </c:pt>
                <c:pt idx="1136">
                  <c:v>WABFKOyCCt4</c:v>
                </c:pt>
                <c:pt idx="1137">
                  <c:v>B-Io3MoRO3w</c:v>
                </c:pt>
                <c:pt idx="1138">
                  <c:v>s3ZxDX_CzNE</c:v>
                </c:pt>
                <c:pt idx="1139">
                  <c:v>7ClIWeGAWWw</c:v>
                </c:pt>
                <c:pt idx="1140">
                  <c:v>5jBhmiq9ZlE</c:v>
                </c:pt>
                <c:pt idx="1141">
                  <c:v>pAZkLzigKqo</c:v>
                </c:pt>
                <c:pt idx="1142">
                  <c:v>Fr95MPLCvrk</c:v>
                </c:pt>
                <c:pt idx="1143">
                  <c:v>24oBjjYSupg</c:v>
                </c:pt>
                <c:pt idx="1144">
                  <c:v>TpS_K7cE794</c:v>
                </c:pt>
                <c:pt idx="1145">
                  <c:v>Gd1XTKyb3k4</c:v>
                </c:pt>
                <c:pt idx="1146">
                  <c:v>lh_XC4Vgfdw</c:v>
                </c:pt>
                <c:pt idx="1147">
                  <c:v>y6Zt8DYocdA</c:v>
                </c:pt>
                <c:pt idx="1148">
                  <c:v>yJxOLsgqOuc</c:v>
                </c:pt>
                <c:pt idx="1149">
                  <c:v>t5YacNyUakA</c:v>
                </c:pt>
                <c:pt idx="1150">
                  <c:v>iVHKOaZyfZs</c:v>
                </c:pt>
                <c:pt idx="1151">
                  <c:v>X-x8xOVk7KQ</c:v>
                </c:pt>
                <c:pt idx="1152">
                  <c:v>xsI7Dtcp5Rs</c:v>
                </c:pt>
                <c:pt idx="1153">
                  <c:v>bYdleC-PRRw</c:v>
                </c:pt>
                <c:pt idx="1154">
                  <c:v>GB6mtpgfMb0</c:v>
                </c:pt>
                <c:pt idx="1155">
                  <c:v>FtWAB1SeAU4</c:v>
                </c:pt>
                <c:pt idx="1156">
                  <c:v>hN7zAz_PX6Q</c:v>
                </c:pt>
                <c:pt idx="1157">
                  <c:v>uqgfy_0co3A</c:v>
                </c:pt>
                <c:pt idx="1158">
                  <c:v>L49qJ951wyU</c:v>
                </c:pt>
                <c:pt idx="1159">
                  <c:v>zci8cB4sHjY</c:v>
                </c:pt>
                <c:pt idx="1160">
                  <c:v>S7WhwTt_Bvg</c:v>
                </c:pt>
                <c:pt idx="1161">
                  <c:v>Yc0Y_TlIqt0</c:v>
                </c:pt>
                <c:pt idx="1162">
                  <c:v>caShahlcxko</c:v>
                </c:pt>
                <c:pt idx="1163">
                  <c:v>qXvmUdZGNFU</c:v>
                </c:pt>
                <c:pt idx="1164">
                  <c:v>WKfMdpt0brE</c:v>
                </c:pt>
                <c:pt idx="1165">
                  <c:v>m6vrhyWDTiI</c:v>
                </c:pt>
                <c:pt idx="1166">
                  <c:v>bdRNyrQmpYk</c:v>
                </c:pt>
                <c:pt idx="1167">
                  <c:v>TNJdJ5NyNpg</c:v>
                </c:pt>
                <c:pt idx="1168">
                  <c:v>V2maVleg9Ik</c:v>
                </c:pt>
                <c:pt idx="1169">
                  <c:v>B1rgmNS7PrM</c:v>
                </c:pt>
                <c:pt idx="1170">
                  <c:v>98Nr51dd7mU</c:v>
                </c:pt>
                <c:pt idx="1171">
                  <c:v>YcD3PJELuxk</c:v>
                </c:pt>
                <c:pt idx="1172">
                  <c:v>VCO2pxhAIi8</c:v>
                </c:pt>
                <c:pt idx="1173">
                  <c:v>LOgok3PlWRU</c:v>
                </c:pt>
                <c:pt idx="1174">
                  <c:v>9VJ46xvxlhE</c:v>
                </c:pt>
                <c:pt idx="1175">
                  <c:v>TkGCiThREUw</c:v>
                </c:pt>
                <c:pt idx="1176">
                  <c:v>wC6xbrYnkQk</c:v>
                </c:pt>
                <c:pt idx="1177">
                  <c:v>MSaaCAvm-WQ</c:v>
                </c:pt>
                <c:pt idx="1178">
                  <c:v>RzAao_bwKKU</c:v>
                </c:pt>
                <c:pt idx="1179">
                  <c:v>1p2hxPgS-0s</c:v>
                </c:pt>
                <c:pt idx="1180">
                  <c:v>TLnv6VGKLk8</c:v>
                </c:pt>
                <c:pt idx="1181">
                  <c:v>ChCVyCAVaXY</c:v>
                </c:pt>
                <c:pt idx="1182">
                  <c:v>O_8VP9jERUY</c:v>
                </c:pt>
                <c:pt idx="1183">
                  <c:v>C-dvWa-IIG4</c:v>
                </c:pt>
                <c:pt idx="1184">
                  <c:v>nIu4x-z1NgY</c:v>
                </c:pt>
                <c:pt idx="1185">
                  <c:v>4aOFKonnbWY</c:v>
                </c:pt>
                <c:pt idx="1186">
                  <c:v>UkhRANGL9Js</c:v>
                </c:pt>
                <c:pt idx="1187">
                  <c:v>Ye4z35i1b2Q</c:v>
                </c:pt>
                <c:pt idx="1188">
                  <c:v>B1Iv5lRnOSA</c:v>
                </c:pt>
                <c:pt idx="1189">
                  <c:v>nm-iunlHHQg</c:v>
                </c:pt>
                <c:pt idx="1190">
                  <c:v>sxzO-gyd4Po</c:v>
                </c:pt>
                <c:pt idx="1191">
                  <c:v>ezl84JvucJQ</c:v>
                </c:pt>
                <c:pt idx="1192">
                  <c:v>GrWitO8VNVs</c:v>
                </c:pt>
                <c:pt idx="1193">
                  <c:v>4e3gQNNRQGI</c:v>
                </c:pt>
                <c:pt idx="1194">
                  <c:v>h1o2-eLE_AQ</c:v>
                </c:pt>
                <c:pt idx="1195">
                  <c:v>DfgDFIqnvmU</c:v>
                </c:pt>
                <c:pt idx="1196">
                  <c:v>CtSZLqdO-y4</c:v>
                </c:pt>
                <c:pt idx="1197">
                  <c:v>5-hvSD-gt7A</c:v>
                </c:pt>
                <c:pt idx="1198">
                  <c:v>S0NSWmn-Ddc</c:v>
                </c:pt>
                <c:pt idx="1199">
                  <c:v>kTJVJJOTrG0</c:v>
                </c:pt>
                <c:pt idx="1200">
                  <c:v>RBWw1S0dX08</c:v>
                </c:pt>
                <c:pt idx="1201">
                  <c:v>VKjbrcyhknc</c:v>
                </c:pt>
                <c:pt idx="1202">
                  <c:v>AJvSZr96vTY</c:v>
                </c:pt>
                <c:pt idx="1203">
                  <c:v>f00B4BdQ6Jw</c:v>
                </c:pt>
                <c:pt idx="1204">
                  <c:v>kfee2UpS1tM</c:v>
                </c:pt>
                <c:pt idx="1205">
                  <c:v>Twfc4COLWgs</c:v>
                </c:pt>
                <c:pt idx="1206">
                  <c:v>E5JoqPTrSgU</c:v>
                </c:pt>
                <c:pt idx="1207">
                  <c:v>rDSnPerPWhE</c:v>
                </c:pt>
                <c:pt idx="1208">
                  <c:v>LwH5fgI4B_U</c:v>
                </c:pt>
                <c:pt idx="1209">
                  <c:v>6wN12oKQYl8</c:v>
                </c:pt>
                <c:pt idx="1210">
                  <c:v>cdVrQWiZOvI</c:v>
                </c:pt>
                <c:pt idx="1211">
                  <c:v>5Nr0tZpSARY</c:v>
                </c:pt>
                <c:pt idx="1212">
                  <c:v>51cmnm8Z8NQ</c:v>
                </c:pt>
                <c:pt idx="1213">
                  <c:v>L59DvD-q61U</c:v>
                </c:pt>
                <c:pt idx="1214">
                  <c:v>6yoac9joFA4</c:v>
                </c:pt>
                <c:pt idx="1215">
                  <c:v>GEtv4M4iA38</c:v>
                </c:pt>
                <c:pt idx="1216">
                  <c:v>gcx2UexjG3Y</c:v>
                </c:pt>
                <c:pt idx="1217">
                  <c:v>8IKbTHOeBCU</c:v>
                </c:pt>
                <c:pt idx="1218">
                  <c:v>hHmYqnUftpA</c:v>
                </c:pt>
                <c:pt idx="1219">
                  <c:v>wCgb1ubsHQY</c:v>
                </c:pt>
                <c:pt idx="1220">
                  <c:v>Cv28C0hqDbY</c:v>
                </c:pt>
                <c:pt idx="1221">
                  <c:v>ThjWqT112Gw</c:v>
                </c:pt>
                <c:pt idx="1222">
                  <c:v>DQoQtmAmUqA</c:v>
                </c:pt>
                <c:pt idx="1223">
                  <c:v>yeRAwhtyD3g</c:v>
                </c:pt>
                <c:pt idx="1224">
                  <c:v>yN_fZEPtjWA</c:v>
                </c:pt>
                <c:pt idx="1225">
                  <c:v>TcdB5kP9I4I</c:v>
                </c:pt>
                <c:pt idx="1226">
                  <c:v>VNZ3jKa0y9Q</c:v>
                </c:pt>
                <c:pt idx="1227">
                  <c:v>f9kjt9rjKb4</c:v>
                </c:pt>
                <c:pt idx="1228">
                  <c:v>F0dmbvepsXg</c:v>
                </c:pt>
                <c:pt idx="1229">
                  <c:v>f-Jk8r2FUno</c:v>
                </c:pt>
                <c:pt idx="1230">
                  <c:v>KdeuwsEgqRo</c:v>
                </c:pt>
                <c:pt idx="1231">
                  <c:v>0jBOb_F7d80</c:v>
                </c:pt>
                <c:pt idx="1232">
                  <c:v>_tT9Px8XSMM</c:v>
                </c:pt>
                <c:pt idx="1233">
                  <c:v>JbA7ehOXgmo</c:v>
                </c:pt>
                <c:pt idx="1234">
                  <c:v>L236VVslGGc</c:v>
                </c:pt>
                <c:pt idx="1235">
                  <c:v>RUiKwEU22Fg</c:v>
                </c:pt>
                <c:pt idx="1236">
                  <c:v>_Ifh6vRJxKk</c:v>
                </c:pt>
                <c:pt idx="1237">
                  <c:v>8-vWm6cDnak</c:v>
                </c:pt>
                <c:pt idx="1238">
                  <c:v>Xsz7G3BNpDU</c:v>
                </c:pt>
                <c:pt idx="1239">
                  <c:v>OLEp6P5DmUo</c:v>
                </c:pt>
                <c:pt idx="1240">
                  <c:v>mccaV26xWkM</c:v>
                </c:pt>
                <c:pt idx="1241">
                  <c:v>pAHspmKFzBg</c:v>
                </c:pt>
                <c:pt idx="1242">
                  <c:v>XCSrWJyuAug</c:v>
                </c:pt>
                <c:pt idx="1243">
                  <c:v>NmH4ir4xFc4</c:v>
                </c:pt>
                <c:pt idx="1244">
                  <c:v>tJxa6GyWv0k</c:v>
                </c:pt>
                <c:pt idx="1245">
                  <c:v>G3_GRg8mTw8</c:v>
                </c:pt>
                <c:pt idx="1246">
                  <c:v>71wAEnP9NpM</c:v>
                </c:pt>
                <c:pt idx="1247">
                  <c:v>_jlVhEs75Fo</c:v>
                </c:pt>
                <c:pt idx="1248">
                  <c:v>brBS23BJnJk</c:v>
                </c:pt>
                <c:pt idx="1249">
                  <c:v>5HLlqIXTM6A</c:v>
                </c:pt>
                <c:pt idx="1250">
                  <c:v>st4gjTfFaGc</c:v>
                </c:pt>
                <c:pt idx="1251">
                  <c:v>a8LqPR1QivQ</c:v>
                </c:pt>
                <c:pt idx="1252">
                  <c:v>HHITT8NTEGU</c:v>
                </c:pt>
                <c:pt idx="1253">
                  <c:v>cVNaScqmshA</c:v>
                </c:pt>
                <c:pt idx="1254">
                  <c:v>h5XEfrEYcl0</c:v>
                </c:pt>
                <c:pt idx="1255">
                  <c:v>NaX-oGJEZI8</c:v>
                </c:pt>
                <c:pt idx="1256">
                  <c:v>II2BMr4LzcU</c:v>
                </c:pt>
                <c:pt idx="1257">
                  <c:v>fy0Ex6Ekfbs</c:v>
                </c:pt>
                <c:pt idx="1258">
                  <c:v>tgECLCCGT_M</c:v>
                </c:pt>
                <c:pt idx="1259">
                  <c:v>A6NwRYq9sTM</c:v>
                </c:pt>
                <c:pt idx="1260">
                  <c:v>jlnvVanBqO0</c:v>
                </c:pt>
                <c:pt idx="1261">
                  <c:v>c4SlodrTsg0</c:v>
                </c:pt>
                <c:pt idx="1262">
                  <c:v>FbTvpbQlbR4</c:v>
                </c:pt>
                <c:pt idx="1263">
                  <c:v>DFWMPRoa6nk</c:v>
                </c:pt>
                <c:pt idx="1264">
                  <c:v>m88WlShg3ro</c:v>
                </c:pt>
                <c:pt idx="1265">
                  <c:v>QtNU0RGwT14</c:v>
                </c:pt>
                <c:pt idx="1266">
                  <c:v>zDKSr03AnHc</c:v>
                </c:pt>
                <c:pt idx="1267">
                  <c:v>a6HI3D8V_yI</c:v>
                </c:pt>
                <c:pt idx="1268">
                  <c:v>AEACSTgVIew</c:v>
                </c:pt>
                <c:pt idx="1269">
                  <c:v>YbQrFrpzcoA</c:v>
                </c:pt>
                <c:pt idx="1270">
                  <c:v>a7ooYFM-3QM</c:v>
                </c:pt>
                <c:pt idx="1271">
                  <c:v>FSseUJDcAiA</c:v>
                </c:pt>
                <c:pt idx="1272">
                  <c:v>eo2SLhacPT4</c:v>
                </c:pt>
                <c:pt idx="1273">
                  <c:v>LuY00T0Qhlg</c:v>
                </c:pt>
                <c:pt idx="1274">
                  <c:v>BpwE0Z_p9HM</c:v>
                </c:pt>
                <c:pt idx="1275">
                  <c:v>g-jNeRDtzI0</c:v>
                </c:pt>
                <c:pt idx="1276">
                  <c:v>onvHEjy6OzM</c:v>
                </c:pt>
                <c:pt idx="1277">
                  <c:v>OIb4BXssO5Y</c:v>
                </c:pt>
                <c:pt idx="1278">
                  <c:v>dUaCEs3HfdI</c:v>
                </c:pt>
                <c:pt idx="1279">
                  <c:v>NeV1oExo8PU</c:v>
                </c:pt>
                <c:pt idx="1280">
                  <c:v>TETlAN62fjA</c:v>
                </c:pt>
                <c:pt idx="1281">
                  <c:v>t7Y_QlNvskU</c:v>
                </c:pt>
                <c:pt idx="1282">
                  <c:v>XgnoUB-lr_E</c:v>
                </c:pt>
                <c:pt idx="1283">
                  <c:v>0-7wMD5ISIs</c:v>
                </c:pt>
                <c:pt idx="1284">
                  <c:v>9d1y8UR9G2Q</c:v>
                </c:pt>
                <c:pt idx="1285">
                  <c:v>YthOZAPrtsQ</c:v>
                </c:pt>
                <c:pt idx="1286">
                  <c:v>8otf8RucCAs</c:v>
                </c:pt>
                <c:pt idx="1287">
                  <c:v>76h4h9DlBaM</c:v>
                </c:pt>
                <c:pt idx="1288">
                  <c:v>PBuCqgA7u5w</c:v>
                </c:pt>
                <c:pt idx="1289">
                  <c:v>IqvBpLj1WoQ</c:v>
                </c:pt>
                <c:pt idx="1290">
                  <c:v>7kLO2AB5SPM</c:v>
                </c:pt>
                <c:pt idx="1291">
                  <c:v>rvdIwQbrN6E</c:v>
                </c:pt>
                <c:pt idx="1292">
                  <c:v>dJ3YBw4ii54</c:v>
                </c:pt>
                <c:pt idx="1293">
                  <c:v>-9u52fsYRkQ</c:v>
                </c:pt>
                <c:pt idx="1294">
                  <c:v>fYphTLCAXD8</c:v>
                </c:pt>
                <c:pt idx="1295">
                  <c:v>N4ykNuh-11Y</c:v>
                </c:pt>
                <c:pt idx="1296">
                  <c:v>j6x0dKh7H2g</c:v>
                </c:pt>
                <c:pt idx="1297">
                  <c:v>eq9XGDKsZSQ</c:v>
                </c:pt>
                <c:pt idx="1298">
                  <c:v>RlGYL7o7ELY</c:v>
                </c:pt>
                <c:pt idx="1299">
                  <c:v>1jhbgD4BGvM</c:v>
                </c:pt>
                <c:pt idx="1300">
                  <c:v>FIbNg0WMKP4</c:v>
                </c:pt>
                <c:pt idx="1301">
                  <c:v>zN0r2Yn-UvQ</c:v>
                </c:pt>
                <c:pt idx="1302">
                  <c:v>wn0N1kS7o1k</c:v>
                </c:pt>
                <c:pt idx="1303">
                  <c:v>KsJtR49UlYU</c:v>
                </c:pt>
                <c:pt idx="1304">
                  <c:v>zIYju9E8bIg</c:v>
                </c:pt>
                <c:pt idx="1305">
                  <c:v>5uf6NbsLYOY</c:v>
                </c:pt>
                <c:pt idx="1306">
                  <c:v>OHMC9NSzTnQ</c:v>
                </c:pt>
                <c:pt idx="1307">
                  <c:v>Z-vlkIrlNXw</c:v>
                </c:pt>
                <c:pt idx="1308">
                  <c:v>2ZBpgCSL32c</c:v>
                </c:pt>
                <c:pt idx="1309">
                  <c:v>mCDlC_fBBBM</c:v>
                </c:pt>
                <c:pt idx="1310">
                  <c:v>fR8L9sFm_0w</c:v>
                </c:pt>
                <c:pt idx="1311">
                  <c:v>XPPwZaqUiD0</c:v>
                </c:pt>
                <c:pt idx="1312">
                  <c:v>a-e6Zx4zWvo</c:v>
                </c:pt>
                <c:pt idx="1313">
                  <c:v>Brau_5qij9g</c:v>
                </c:pt>
                <c:pt idx="1314">
                  <c:v>9kKJh8IEowc</c:v>
                </c:pt>
                <c:pt idx="1315">
                  <c:v>yqV4godQ7Xk</c:v>
                </c:pt>
                <c:pt idx="1316">
                  <c:v>xeYFmSc1f6g</c:v>
                </c:pt>
                <c:pt idx="1317">
                  <c:v>cVgwygyYiPY</c:v>
                </c:pt>
                <c:pt idx="1318">
                  <c:v>FRkz2o8i8dc</c:v>
                </c:pt>
                <c:pt idx="1319">
                  <c:v>Bgpq7drFZbA</c:v>
                </c:pt>
                <c:pt idx="1320">
                  <c:v>2GCklLgYcDE</c:v>
                </c:pt>
                <c:pt idx="1321">
                  <c:v>MIkSyZlMWP8</c:v>
                </c:pt>
                <c:pt idx="1322">
                  <c:v>yf3MHRaejr8</c:v>
                </c:pt>
                <c:pt idx="1323">
                  <c:v>EIPe8HngLKU</c:v>
                </c:pt>
                <c:pt idx="1324">
                  <c:v>qP5jAfzER3Q</c:v>
                </c:pt>
                <c:pt idx="1325">
                  <c:v>nDoaMULDAG8</c:v>
                </c:pt>
                <c:pt idx="1326">
                  <c:v>ncJbwnNK7fo</c:v>
                </c:pt>
                <c:pt idx="1327">
                  <c:v>AzaQlmMFtG0</c:v>
                </c:pt>
                <c:pt idx="1328">
                  <c:v>xEhjRKpWxW4</c:v>
                </c:pt>
                <c:pt idx="1329">
                  <c:v>yylrThT1Vus</c:v>
                </c:pt>
                <c:pt idx="1330">
                  <c:v>JBJKEJpOhRM</c:v>
                </c:pt>
                <c:pt idx="1331">
                  <c:v>FC6iTAH_aOE</c:v>
                </c:pt>
                <c:pt idx="1332">
                  <c:v>4UXb1J9ARCU</c:v>
                </c:pt>
                <c:pt idx="1333">
                  <c:v>Y-FoigPMo8E</c:v>
                </c:pt>
                <c:pt idx="1334">
                  <c:v>3-_vcf2CqBA</c:v>
                </c:pt>
                <c:pt idx="1335">
                  <c:v>Qylxag3_RhM</c:v>
                </c:pt>
                <c:pt idx="1336">
                  <c:v>t0zZIFVN8zQ</c:v>
                </c:pt>
                <c:pt idx="1337">
                  <c:v>Q9WbsyxfnpI</c:v>
                </c:pt>
                <c:pt idx="1338">
                  <c:v>Ua0wAbr_dYU</c:v>
                </c:pt>
                <c:pt idx="1339">
                  <c:v>GJqq3ptJ6cU</c:v>
                </c:pt>
                <c:pt idx="1340">
                  <c:v>ukt8JTTpj0g</c:v>
                </c:pt>
                <c:pt idx="1341">
                  <c:v>JVuG4kNF8Nc</c:v>
                </c:pt>
                <c:pt idx="1342">
                  <c:v>hN1ytpWkDck</c:v>
                </c:pt>
                <c:pt idx="1343">
                  <c:v>ncmog5_yqLk</c:v>
                </c:pt>
                <c:pt idx="1344">
                  <c:v>ygca7NoVXXE</c:v>
                </c:pt>
                <c:pt idx="1345">
                  <c:v>JckvAcLwp3k</c:v>
                </c:pt>
                <c:pt idx="1346">
                  <c:v>rPN1pUgt9G8</c:v>
                </c:pt>
                <c:pt idx="1347">
                  <c:v>LBPYUWyC_84</c:v>
                </c:pt>
                <c:pt idx="1348">
                  <c:v>Gvx0tzEmtms</c:v>
                </c:pt>
                <c:pt idx="1349">
                  <c:v>Xh_lMDomkig</c:v>
                </c:pt>
                <c:pt idx="1350">
                  <c:v>N83vyDC9YmQ</c:v>
                </c:pt>
                <c:pt idx="1351">
                  <c:v>agvuk5s2F70</c:v>
                </c:pt>
                <c:pt idx="1352">
                  <c:v>BpjDiK-Oq1Q</c:v>
                </c:pt>
                <c:pt idx="1353">
                  <c:v>j7aEg2XB5Nw</c:v>
                </c:pt>
                <c:pt idx="1354">
                  <c:v>fFv5lDAvCGU</c:v>
                </c:pt>
                <c:pt idx="1355">
                  <c:v>_ICvqEuI7P4</c:v>
                </c:pt>
                <c:pt idx="1356">
                  <c:v>vfdLDruzBGI</c:v>
                </c:pt>
                <c:pt idx="1357">
                  <c:v>gUNEOSOxMpY</c:v>
                </c:pt>
                <c:pt idx="1358">
                  <c:v>i2t0fuWP0Q4</c:v>
                </c:pt>
                <c:pt idx="1359">
                  <c:v>2h8sbU6iZHQ</c:v>
                </c:pt>
                <c:pt idx="1360">
                  <c:v>PNJnAozldOE</c:v>
                </c:pt>
                <c:pt idx="1361">
                  <c:v>uBBYweTCAhk</c:v>
                </c:pt>
                <c:pt idx="1362">
                  <c:v>FlO-pcatSdQ</c:v>
                </c:pt>
                <c:pt idx="1363">
                  <c:v>frJA24Qerck</c:v>
                </c:pt>
                <c:pt idx="1364">
                  <c:v>Vl8TyXmyZSU</c:v>
                </c:pt>
                <c:pt idx="1365">
                  <c:v>NdVkyJqM1XU</c:v>
                </c:pt>
                <c:pt idx="1366">
                  <c:v>pJ2XRPQH5BM</c:v>
                </c:pt>
                <c:pt idx="1367">
                  <c:v>C5z6jcw0LP0</c:v>
                </c:pt>
                <c:pt idx="1368">
                  <c:v>RbVKZdVNKsw</c:v>
                </c:pt>
                <c:pt idx="1369">
                  <c:v>fUTyUjYldqg</c:v>
                </c:pt>
                <c:pt idx="1370">
                  <c:v>XZ3WQuQDmSA</c:v>
                </c:pt>
                <c:pt idx="1371">
                  <c:v>YHmYop9Bc_Q</c:v>
                </c:pt>
                <c:pt idx="1372">
                  <c:v>R6dac-Q-PTM</c:v>
                </c:pt>
                <c:pt idx="1373">
                  <c:v>vrhCIRWRj0U</c:v>
                </c:pt>
                <c:pt idx="1374">
                  <c:v>X3xGDtZSMNM</c:v>
                </c:pt>
                <c:pt idx="1375">
                  <c:v>wb8NuscWb5Y</c:v>
                </c:pt>
                <c:pt idx="1376">
                  <c:v>KhZoxo4avtk</c:v>
                </c:pt>
                <c:pt idx="1377">
                  <c:v>hItjHtXrUWM</c:v>
                </c:pt>
                <c:pt idx="1378">
                  <c:v>uXnqTyrGPrM</c:v>
                </c:pt>
                <c:pt idx="1379">
                  <c:v>wyE_PZ4DNhM</c:v>
                </c:pt>
                <c:pt idx="1380">
                  <c:v>QZU4YbbLl6U</c:v>
                </c:pt>
                <c:pt idx="1381">
                  <c:v>yUAj7pQCwyE</c:v>
                </c:pt>
                <c:pt idx="1382">
                  <c:v>LXUZ-SqbT3U</c:v>
                </c:pt>
                <c:pt idx="1383">
                  <c:v>zv2Zp3z_FAM</c:v>
                </c:pt>
                <c:pt idx="1384">
                  <c:v>WhYLuEHD4uo</c:v>
                </c:pt>
                <c:pt idx="1385">
                  <c:v>JssL-0rBJ2c</c:v>
                </c:pt>
                <c:pt idx="1386">
                  <c:v>706IfgJOBZU</c:v>
                </c:pt>
                <c:pt idx="1387">
                  <c:v>oxJK1V32Dn4</c:v>
                </c:pt>
                <c:pt idx="1388">
                  <c:v>oalxOW7mRfs</c:v>
                </c:pt>
                <c:pt idx="1389">
                  <c:v>HHkatPgbARk</c:v>
                </c:pt>
                <c:pt idx="1390">
                  <c:v>bX4lYE_fxjE</c:v>
                </c:pt>
                <c:pt idx="1391">
                  <c:v>9AFp2L42-2I</c:v>
                </c:pt>
                <c:pt idx="1392">
                  <c:v>aBM34lmoNQY</c:v>
                </c:pt>
                <c:pt idx="1393">
                  <c:v>VAYLMVsc1C0</c:v>
                </c:pt>
                <c:pt idx="1394">
                  <c:v>AfTwd_lHq-g</c:v>
                </c:pt>
                <c:pt idx="1395">
                  <c:v>EbBuEL1OIEo</c:v>
                </c:pt>
                <c:pt idx="1396">
                  <c:v>grpXyy9NRPs</c:v>
                </c:pt>
                <c:pt idx="1397">
                  <c:v>sSNuKvFlz5E</c:v>
                </c:pt>
                <c:pt idx="1398">
                  <c:v>3ns9NoTehns</c:v>
                </c:pt>
                <c:pt idx="1399">
                  <c:v>ocaq9GbBKLA</c:v>
                </c:pt>
                <c:pt idx="1400">
                  <c:v>Y6QLxO-rstE</c:v>
                </c:pt>
                <c:pt idx="1401">
                  <c:v>nWUaEJS-kzo</c:v>
                </c:pt>
                <c:pt idx="1402">
                  <c:v>92bnY5eMvgA</c:v>
                </c:pt>
                <c:pt idx="1403">
                  <c:v>l8BDty_K_-k</c:v>
                </c:pt>
                <c:pt idx="1404">
                  <c:v>hfm_8wHf_XY</c:v>
                </c:pt>
                <c:pt idx="1405">
                  <c:v>68FWzzS4Iik</c:v>
                </c:pt>
                <c:pt idx="1406">
                  <c:v>Wrj0vhnoiyc</c:v>
                </c:pt>
                <c:pt idx="1407">
                  <c:v>eUhjkP7BmEQ</c:v>
                </c:pt>
                <c:pt idx="1408">
                  <c:v>bVtCZ7Zhnqc</c:v>
                </c:pt>
                <c:pt idx="1409">
                  <c:v>iWcJHM6Q3Ko</c:v>
                </c:pt>
                <c:pt idx="1410">
                  <c:v>tPZTkdIbq2E</c:v>
                </c:pt>
                <c:pt idx="1411">
                  <c:v>_cOsfsfrluU</c:v>
                </c:pt>
                <c:pt idx="1412">
                  <c:v>G1KdXLqqKtQ</c:v>
                </c:pt>
                <c:pt idx="1413">
                  <c:v>gbNeB9yj7j0</c:v>
                </c:pt>
                <c:pt idx="1414">
                  <c:v>knaCsR6dr58</c:v>
                </c:pt>
                <c:pt idx="1415">
                  <c:v>XWkjEkfTSas</c:v>
                </c:pt>
                <c:pt idx="1416">
                  <c:v>KYmQ88uelmk</c:v>
                </c:pt>
                <c:pt idx="1417">
                  <c:v>hz7Qdvv9Sj4</c:v>
                </c:pt>
                <c:pt idx="1418">
                  <c:v>3ZS0MU0iTvI</c:v>
                </c:pt>
                <c:pt idx="1419">
                  <c:v>MUsiEtONloo</c:v>
                </c:pt>
                <c:pt idx="1420">
                  <c:v>97h9fBWltBM</c:v>
                </c:pt>
                <c:pt idx="1421">
                  <c:v>NmEo27gKqgQ</c:v>
                </c:pt>
                <c:pt idx="1422">
                  <c:v>68-9mWPi4q8</c:v>
                </c:pt>
                <c:pt idx="1423">
                  <c:v>di4_l5M7cSM</c:v>
                </c:pt>
                <c:pt idx="1424">
                  <c:v>bv9Mqk2VRTY</c:v>
                </c:pt>
                <c:pt idx="1425">
                  <c:v>0KVJcOTWZ_c</c:v>
                </c:pt>
                <c:pt idx="1426">
                  <c:v>F0GL758ECTU</c:v>
                </c:pt>
                <c:pt idx="1427">
                  <c:v>aziP2wrZqME</c:v>
                </c:pt>
                <c:pt idx="1428">
                  <c:v>p6YqqDEaNno</c:v>
                </c:pt>
                <c:pt idx="1429">
                  <c:v>Ulz2Pg-aLkY</c:v>
                </c:pt>
                <c:pt idx="1430">
                  <c:v>fTIkoRdreZM</c:v>
                </c:pt>
                <c:pt idx="1431">
                  <c:v>71yeChlLjrE</c:v>
                </c:pt>
                <c:pt idx="1432">
                  <c:v>LJ7k_dO7unc</c:v>
                </c:pt>
                <c:pt idx="1433">
                  <c:v>z1kLBFVk9HU</c:v>
                </c:pt>
                <c:pt idx="1434">
                  <c:v>6QTef2ICvZw</c:v>
                </c:pt>
                <c:pt idx="1435">
                  <c:v>3AL2UkOn-Ow</c:v>
                </c:pt>
                <c:pt idx="1436">
                  <c:v>VqlHBjX5deM</c:v>
                </c:pt>
                <c:pt idx="1437">
                  <c:v>5g7SFnNuDU8</c:v>
                </c:pt>
                <c:pt idx="1438">
                  <c:v>Buml6KaNlcg</c:v>
                </c:pt>
                <c:pt idx="1439">
                  <c:v>bJp0_4ysL90</c:v>
                </c:pt>
                <c:pt idx="1440">
                  <c:v>pZyfN4p8K_o</c:v>
                </c:pt>
                <c:pt idx="1441">
                  <c:v>aumXGJnd_hU</c:v>
                </c:pt>
                <c:pt idx="1442">
                  <c:v>P8agdtIiL_o</c:v>
                </c:pt>
                <c:pt idx="1443">
                  <c:v>0582TMsrvns</c:v>
                </c:pt>
                <c:pt idx="1444">
                  <c:v>IYq4-V0ZOg4</c:v>
                </c:pt>
                <c:pt idx="1445">
                  <c:v>GCFjz-151ro</c:v>
                </c:pt>
                <c:pt idx="1446">
                  <c:v>YNDRPZpH_t8</c:v>
                </c:pt>
                <c:pt idx="1447">
                  <c:v>yoJBr4iOY3Q</c:v>
                </c:pt>
                <c:pt idx="1448">
                  <c:v>PPQ0par6DK4</c:v>
                </c:pt>
                <c:pt idx="1449">
                  <c:v>2fEKIx04yx0</c:v>
                </c:pt>
                <c:pt idx="1450">
                  <c:v>oG-9BZiocYg</c:v>
                </c:pt>
                <c:pt idx="1451">
                  <c:v>5WBIrw8LFMg</c:v>
                </c:pt>
                <c:pt idx="1452">
                  <c:v>I8iOm4FQCV0</c:v>
                </c:pt>
                <c:pt idx="1453">
                  <c:v>aIyGMeePg5c</c:v>
                </c:pt>
                <c:pt idx="1454">
                  <c:v>bTf--efVD_s</c:v>
                </c:pt>
                <c:pt idx="1455">
                  <c:v>TWA-g2sOu6A</c:v>
                </c:pt>
                <c:pt idx="1456">
                  <c:v>TikQzPiF2YM</c:v>
                </c:pt>
                <c:pt idx="1457">
                  <c:v>FQUCPQomuIs</c:v>
                </c:pt>
                <c:pt idx="1458">
                  <c:v>A4EKZRlpcIM</c:v>
                </c:pt>
                <c:pt idx="1459">
                  <c:v>rnDPb5jQdLc</c:v>
                </c:pt>
                <c:pt idx="1460">
                  <c:v>I3GfDNpGp9M</c:v>
                </c:pt>
                <c:pt idx="1461">
                  <c:v>3qH-_qgHHQI</c:v>
                </c:pt>
                <c:pt idx="1462">
                  <c:v>hIkn0ecQPxI</c:v>
                </c:pt>
                <c:pt idx="1463">
                  <c:v>FYFiubhNlaY</c:v>
                </c:pt>
                <c:pt idx="1464">
                  <c:v>0Y24iBSwxbk</c:v>
                </c:pt>
                <c:pt idx="1465">
                  <c:v>sgktTBLNgq4</c:v>
                </c:pt>
                <c:pt idx="1466">
                  <c:v>KcWXKmnZZVo</c:v>
                </c:pt>
                <c:pt idx="1467">
                  <c:v>4hlceKhfCV0</c:v>
                </c:pt>
                <c:pt idx="1468">
                  <c:v>e1-OxAy9uxM</c:v>
                </c:pt>
                <c:pt idx="1469">
                  <c:v>A47EHIKO05o</c:v>
                </c:pt>
                <c:pt idx="1470">
                  <c:v>WtZ67PxaQDQ</c:v>
                </c:pt>
                <c:pt idx="1471">
                  <c:v>TGrAIbPF9L0</c:v>
                </c:pt>
                <c:pt idx="1472">
                  <c:v>JTdLY2qE2fA</c:v>
                </c:pt>
                <c:pt idx="1473">
                  <c:v>EJJEUGSt5tU</c:v>
                </c:pt>
                <c:pt idx="1474">
                  <c:v>qSc3qu_LoZE</c:v>
                </c:pt>
                <c:pt idx="1475">
                  <c:v>ibAs5tbC5fg</c:v>
                </c:pt>
                <c:pt idx="1476">
                  <c:v>8GOk8Ci3kn4</c:v>
                </c:pt>
                <c:pt idx="1477">
                  <c:v>2sYbqgFfkXY</c:v>
                </c:pt>
                <c:pt idx="1478">
                  <c:v>szN3gbHo4Ao</c:v>
                </c:pt>
                <c:pt idx="1479">
                  <c:v>jHX5OhfD2M8</c:v>
                </c:pt>
                <c:pt idx="1480">
                  <c:v>kRfBT4SDP28</c:v>
                </c:pt>
                <c:pt idx="1481">
                  <c:v>O7CISHZ4AX8</c:v>
                </c:pt>
                <c:pt idx="1482">
                  <c:v>gQF1lOxpT8g</c:v>
                </c:pt>
                <c:pt idx="1483">
                  <c:v>NE6jOYP7M7Y</c:v>
                </c:pt>
                <c:pt idx="1484">
                  <c:v>0G0Naw43hGQ</c:v>
                </c:pt>
                <c:pt idx="1485">
                  <c:v>AQJlzUULpSw</c:v>
                </c:pt>
                <c:pt idx="1486">
                  <c:v>uYmpUa38-Fk</c:v>
                </c:pt>
                <c:pt idx="1487">
                  <c:v>bMNAm3lKxWM</c:v>
                </c:pt>
                <c:pt idx="1488">
                  <c:v>ku7t0Sp7HiY</c:v>
                </c:pt>
                <c:pt idx="1489">
                  <c:v>VwbKT-WjYKg</c:v>
                </c:pt>
                <c:pt idx="1490">
                  <c:v>Npwynykp3OA</c:v>
                </c:pt>
                <c:pt idx="1491">
                  <c:v>XsRkmh2CdvU</c:v>
                </c:pt>
                <c:pt idx="1492">
                  <c:v>sFV-009AzS8</c:v>
                </c:pt>
                <c:pt idx="1493">
                  <c:v>VtQNkJdK5Co</c:v>
                </c:pt>
                <c:pt idx="1494">
                  <c:v>q0-SCcsuSSs</c:v>
                </c:pt>
                <c:pt idx="1495">
                  <c:v>upUdEeDDo7Y</c:v>
                </c:pt>
                <c:pt idx="1496">
                  <c:v>9u-zwfDvgrs</c:v>
                </c:pt>
                <c:pt idx="1497">
                  <c:v>8YWs5YkHPqA</c:v>
                </c:pt>
                <c:pt idx="1498">
                  <c:v>fYjsm3EtJe8</c:v>
                </c:pt>
                <c:pt idx="1499">
                  <c:v>j0TbzISCk7Q</c:v>
                </c:pt>
                <c:pt idx="1500">
                  <c:v>gOkkrN3H8Nw</c:v>
                </c:pt>
                <c:pt idx="1501">
                  <c:v>NyNQLRhsAsk</c:v>
                </c:pt>
                <c:pt idx="1502">
                  <c:v>oRexjMP5XUE</c:v>
                </c:pt>
                <c:pt idx="1503">
                  <c:v>PAOv61JLsBI</c:v>
                </c:pt>
                <c:pt idx="1504">
                  <c:v>M3J3o5HnTrs</c:v>
                </c:pt>
                <c:pt idx="1505">
                  <c:v>WmzSRrDAICY</c:v>
                </c:pt>
                <c:pt idx="1506">
                  <c:v>mEBhYXiLYkI</c:v>
                </c:pt>
                <c:pt idx="1507">
                  <c:v>KhGyqT58vEY</c:v>
                </c:pt>
                <c:pt idx="1508">
                  <c:v>_jdkzV7cWXc</c:v>
                </c:pt>
                <c:pt idx="1509">
                  <c:v>aj8mN_7Apcw</c:v>
                </c:pt>
                <c:pt idx="1510">
                  <c:v>sTkcealL3QM</c:v>
                </c:pt>
                <c:pt idx="1511">
                  <c:v>iNQiWRdqYb0</c:v>
                </c:pt>
                <c:pt idx="1512">
                  <c:v>txnyOamVWm8</c:v>
                </c:pt>
                <c:pt idx="1513">
                  <c:v>myGAsu-RCwY</c:v>
                </c:pt>
                <c:pt idx="1514">
                  <c:v>pdpX3_FLnwk</c:v>
                </c:pt>
                <c:pt idx="1515">
                  <c:v>NwCfrim7vPk</c:v>
                </c:pt>
                <c:pt idx="1516">
                  <c:v>v8vzErOjA7o</c:v>
                </c:pt>
                <c:pt idx="1517">
                  <c:v>6_SGwb4J6kM</c:v>
                </c:pt>
                <c:pt idx="1518">
                  <c:v>xfq2VxP0NF4</c:v>
                </c:pt>
                <c:pt idx="1519">
                  <c:v>G6kBwHcDEpg</c:v>
                </c:pt>
                <c:pt idx="1520">
                  <c:v>rHX7lHnuAw0</c:v>
                </c:pt>
                <c:pt idx="1521">
                  <c:v>evri_4HRwdA</c:v>
                </c:pt>
                <c:pt idx="1522">
                  <c:v>q6XR-fPJf4w</c:v>
                </c:pt>
                <c:pt idx="1523">
                  <c:v>Yy5YOYdqYuQ</c:v>
                </c:pt>
                <c:pt idx="1524">
                  <c:v>R3P8D5jRLjQ</c:v>
                </c:pt>
                <c:pt idx="1525">
                  <c:v>UpwcofzPPec</c:v>
                </c:pt>
                <c:pt idx="1526">
                  <c:v>5xYzLjwDoPM</c:v>
                </c:pt>
                <c:pt idx="1527">
                  <c:v>55jkSumUcG0</c:v>
                </c:pt>
                <c:pt idx="1528">
                  <c:v>gjoG0b_r5wQ</c:v>
                </c:pt>
                <c:pt idx="1529">
                  <c:v>PGxaBYOZf94</c:v>
                </c:pt>
                <c:pt idx="1530">
                  <c:v>-8zTgjMMVWw</c:v>
                </c:pt>
                <c:pt idx="1531">
                  <c:v>VPqP8zCq0v4</c:v>
                </c:pt>
                <c:pt idx="1532">
                  <c:v>ruD-L3FI3VQ</c:v>
                </c:pt>
                <c:pt idx="1533">
                  <c:v>rHA0KEhVNUM</c:v>
                </c:pt>
                <c:pt idx="1534">
                  <c:v>HMyTolEOhbM</c:v>
                </c:pt>
                <c:pt idx="1535">
                  <c:v>IKiJsr5mm3A</c:v>
                </c:pt>
                <c:pt idx="1536">
                  <c:v>YclmLlqtl6k</c:v>
                </c:pt>
                <c:pt idx="1537">
                  <c:v>WLjprVtjvLY</c:v>
                </c:pt>
                <c:pt idx="1538">
                  <c:v>XmkLHUGXL2s</c:v>
                </c:pt>
                <c:pt idx="1539">
                  <c:v>a7NJ6Gek9v4</c:v>
                </c:pt>
                <c:pt idx="1540">
                  <c:v>huDgbH3URTs</c:v>
                </c:pt>
                <c:pt idx="1541">
                  <c:v>9fRbhzna5Q4</c:v>
                </c:pt>
                <c:pt idx="1542">
                  <c:v>d8O6SoPOkAk</c:v>
                </c:pt>
                <c:pt idx="1543">
                  <c:v>iSUT1jJVTu0</c:v>
                </c:pt>
                <c:pt idx="1544">
                  <c:v>oGyXPUHY2jQ</c:v>
                </c:pt>
                <c:pt idx="1545">
                  <c:v>Asq3uAjVYjI</c:v>
                </c:pt>
                <c:pt idx="1546">
                  <c:v>Q4OTSbKBMs8</c:v>
                </c:pt>
                <c:pt idx="1547">
                  <c:v>gFbY974MF88</c:v>
                </c:pt>
                <c:pt idx="1548">
                  <c:v>5Fj5SipbuxM</c:v>
                </c:pt>
                <c:pt idx="1549">
                  <c:v>B8MmI3AnTSE</c:v>
                </c:pt>
                <c:pt idx="1550">
                  <c:v>OiQTuNgINvc</c:v>
                </c:pt>
                <c:pt idx="1551">
                  <c:v>YYcruP_3C_k</c:v>
                </c:pt>
                <c:pt idx="1552">
                  <c:v>i8HfVcRGP0A</c:v>
                </c:pt>
                <c:pt idx="1553">
                  <c:v>NGJfJMIckRs</c:v>
                </c:pt>
                <c:pt idx="1554">
                  <c:v>Ozx5tIzk0ak</c:v>
                </c:pt>
                <c:pt idx="1555">
                  <c:v>wrIiEWY7LIM</c:v>
                </c:pt>
                <c:pt idx="1556">
                  <c:v>S4wVIK13ciM</c:v>
                </c:pt>
                <c:pt idx="1557">
                  <c:v>veQlt4OWpFE</c:v>
                </c:pt>
                <c:pt idx="1558">
                  <c:v>gLk6Oz64oDg</c:v>
                </c:pt>
                <c:pt idx="1559">
                  <c:v>Ra7JyMSGXZc</c:v>
                </c:pt>
                <c:pt idx="1560">
                  <c:v>ao7rtrWuwxs</c:v>
                </c:pt>
                <c:pt idx="1561">
                  <c:v>GJIordr5A_c</c:v>
                </c:pt>
                <c:pt idx="1562">
                  <c:v>EMfm8f2xHO8</c:v>
                </c:pt>
                <c:pt idx="1563">
                  <c:v>JOGPlRvPnA8</c:v>
                </c:pt>
                <c:pt idx="1564">
                  <c:v>VywgR_cU0DA</c:v>
                </c:pt>
                <c:pt idx="1565">
                  <c:v>g_AotHkf5QE</c:v>
                </c:pt>
                <c:pt idx="1566">
                  <c:v>rurftEfH6fE</c:v>
                </c:pt>
                <c:pt idx="1567">
                  <c:v>aRAtM5fjj8c</c:v>
                </c:pt>
                <c:pt idx="1568">
                  <c:v>-c9e3HDeY6o</c:v>
                </c:pt>
                <c:pt idx="1569">
                  <c:v>WioL5BnAh8g</c:v>
                </c:pt>
                <c:pt idx="1570">
                  <c:v>vLlZG8_vr6Q</c:v>
                </c:pt>
                <c:pt idx="1571">
                  <c:v>AMGbpPDqnkQ</c:v>
                </c:pt>
                <c:pt idx="1572">
                  <c:v>9_mHg7Xx32Y</c:v>
                </c:pt>
                <c:pt idx="1573">
                  <c:v>Iv-qfNzO6qQ</c:v>
                </c:pt>
                <c:pt idx="1574">
                  <c:v>ew6tV472YYY</c:v>
                </c:pt>
                <c:pt idx="1575">
                  <c:v>Dyz4icN7Bo8</c:v>
                </c:pt>
                <c:pt idx="1576">
                  <c:v>LTVycQxSPBM</c:v>
                </c:pt>
                <c:pt idx="1577">
                  <c:v>bkckr7ap9GM</c:v>
                </c:pt>
                <c:pt idx="1578">
                  <c:v>w1fXPi6VbVs</c:v>
                </c:pt>
                <c:pt idx="1579">
                  <c:v>_Jq2RX3KQQk</c:v>
                </c:pt>
                <c:pt idx="1580">
                  <c:v>lMll5K9-cB8</c:v>
                </c:pt>
                <c:pt idx="1581">
                  <c:v>YMZlGyaXE_U</c:v>
                </c:pt>
                <c:pt idx="1582">
                  <c:v>MfB_zSC70J0</c:v>
                </c:pt>
                <c:pt idx="1583">
                  <c:v>pHWs5wsYfw0</c:v>
                </c:pt>
                <c:pt idx="1584">
                  <c:v>5sVY2KcTuAI</c:v>
                </c:pt>
                <c:pt idx="1585">
                  <c:v>v8cADKkLmIo</c:v>
                </c:pt>
                <c:pt idx="1586">
                  <c:v>w-DI3xFyyEY</c:v>
                </c:pt>
                <c:pt idx="1587">
                  <c:v>ZaFdun8Liqo</c:v>
                </c:pt>
                <c:pt idx="1588">
                  <c:v>r_qw0Axqglo</c:v>
                </c:pt>
                <c:pt idx="1589">
                  <c:v>drjW1gJM16k</c:v>
                </c:pt>
                <c:pt idx="1590">
                  <c:v>8H0pKgbkT_8</c:v>
                </c:pt>
                <c:pt idx="1591">
                  <c:v>Is8GP_QDkpU</c:v>
                </c:pt>
                <c:pt idx="1592">
                  <c:v>Y0D6Fn9y7VE</c:v>
                </c:pt>
                <c:pt idx="1593">
                  <c:v>x6DbAygBsbY</c:v>
                </c:pt>
                <c:pt idx="1594">
                  <c:v>B0L9spCX3-U</c:v>
                </c:pt>
                <c:pt idx="1595">
                  <c:v>PY7R22tDvPY</c:v>
                </c:pt>
                <c:pt idx="1596">
                  <c:v>WE0Bq-1cw8s</c:v>
                </c:pt>
                <c:pt idx="1597">
                  <c:v>3QSiWNm80AM</c:v>
                </c:pt>
                <c:pt idx="1598">
                  <c:v>dA22FnCf0CI</c:v>
                </c:pt>
                <c:pt idx="1599">
                  <c:v>KfJYCmEPdK8</c:v>
                </c:pt>
                <c:pt idx="1600">
                  <c:v>H1a9k7Mnpew</c:v>
                </c:pt>
                <c:pt idx="1601">
                  <c:v>Y_PpAWV0njg</c:v>
                </c:pt>
                <c:pt idx="1602">
                  <c:v>hWflKpHNI94</c:v>
                </c:pt>
                <c:pt idx="1603">
                  <c:v>tuam-FqCkhI</c:v>
                </c:pt>
                <c:pt idx="1604">
                  <c:v>E-GBB2Ygm64</c:v>
                </c:pt>
                <c:pt idx="1605">
                  <c:v>CDootQrfRfE</c:v>
                </c:pt>
                <c:pt idx="1606">
                  <c:v>qTVbE0yAWBo</c:v>
                </c:pt>
                <c:pt idx="1607">
                  <c:v>-FOKvL2-4to</c:v>
                </c:pt>
                <c:pt idx="1608">
                  <c:v>dQqqIcQWm6Y</c:v>
                </c:pt>
                <c:pt idx="1609">
                  <c:v>8PYhr24iiCI</c:v>
                </c:pt>
                <c:pt idx="1610">
                  <c:v>aEeobo1fsDM</c:v>
                </c:pt>
                <c:pt idx="1611">
                  <c:v>1WDS8vsmnWA</c:v>
                </c:pt>
                <c:pt idx="1612">
                  <c:v>w2mzFCZQsCI</c:v>
                </c:pt>
                <c:pt idx="1613">
                  <c:v>T-mYWopP0Eo</c:v>
                </c:pt>
                <c:pt idx="1614">
                  <c:v>rUWIZgMtZw0</c:v>
                </c:pt>
                <c:pt idx="1615">
                  <c:v>kFotmsNIeWo</c:v>
                </c:pt>
                <c:pt idx="1616">
                  <c:v>L8J6b32uwhk</c:v>
                </c:pt>
                <c:pt idx="1617">
                  <c:v>VORZWiZbVfw</c:v>
                </c:pt>
                <c:pt idx="1618">
                  <c:v>Xc2KwgYerZI</c:v>
                </c:pt>
                <c:pt idx="1619">
                  <c:v>jVXQ0ofH45k</c:v>
                </c:pt>
                <c:pt idx="1620">
                  <c:v>_nRicl21hd0</c:v>
                </c:pt>
                <c:pt idx="1621">
                  <c:v>GEXuZmSNbUc</c:v>
                </c:pt>
                <c:pt idx="1622">
                  <c:v>KnfVOThqp98</c:v>
                </c:pt>
                <c:pt idx="1623">
                  <c:v>fKu4Ktno3ek</c:v>
                </c:pt>
                <c:pt idx="1624">
                  <c:v>RBL0U_jyfXk</c:v>
                </c:pt>
                <c:pt idx="1625">
                  <c:v>Op49M3kiSgg</c:v>
                </c:pt>
                <c:pt idx="1626">
                  <c:v>LKs8wjbVY9Y</c:v>
                </c:pt>
                <c:pt idx="1627">
                  <c:v>fBNmVnuTi6c</c:v>
                </c:pt>
                <c:pt idx="1628">
                  <c:v>LSWZGgJ0K0Y</c:v>
                </c:pt>
                <c:pt idx="1629">
                  <c:v>rDYLYr-3c7s</c:v>
                </c:pt>
                <c:pt idx="1630">
                  <c:v>bYqqa4mhLq0</c:v>
                </c:pt>
                <c:pt idx="1631">
                  <c:v>-0qWaHPYLRc</c:v>
                </c:pt>
                <c:pt idx="1632">
                  <c:v>BwJQj-iFMFk</c:v>
                </c:pt>
                <c:pt idx="1633">
                  <c:v>2aykzrTOGpw</c:v>
                </c:pt>
                <c:pt idx="1634">
                  <c:v>dHPZCGWN2HA</c:v>
                </c:pt>
                <c:pt idx="1635">
                  <c:v>V4HAoBLMeJY</c:v>
                </c:pt>
                <c:pt idx="1636">
                  <c:v>XVPpvn9vQDU</c:v>
                </c:pt>
                <c:pt idx="1637">
                  <c:v>9UXH4RjeyL8</c:v>
                </c:pt>
                <c:pt idx="1638">
                  <c:v>OlKEngWvLY4</c:v>
                </c:pt>
                <c:pt idx="1639">
                  <c:v>pE1VrkLpZvI</c:v>
                </c:pt>
                <c:pt idx="1640">
                  <c:v>B--VCiamSbo</c:v>
                </c:pt>
                <c:pt idx="1641">
                  <c:v>qkAI_i2n4LA</c:v>
                </c:pt>
                <c:pt idx="1642">
                  <c:v>g93LCBzKXQg</c:v>
                </c:pt>
                <c:pt idx="1643">
                  <c:v>wfCmRAz1GzQ</c:v>
                </c:pt>
                <c:pt idx="1644">
                  <c:v>hQpPmI3wqyc</c:v>
                </c:pt>
                <c:pt idx="1645">
                  <c:v>UumBg2myFrk</c:v>
                </c:pt>
                <c:pt idx="1646">
                  <c:v>BJDlP2zowQ8</c:v>
                </c:pt>
                <c:pt idx="1647">
                  <c:v>PKfff5YbEtg</c:v>
                </c:pt>
                <c:pt idx="1648">
                  <c:v>5bFn-JOfRGY</c:v>
                </c:pt>
                <c:pt idx="1649">
                  <c:v>rtiwIkQYUko</c:v>
                </c:pt>
                <c:pt idx="1650">
                  <c:v>pz0726bcs3Y</c:v>
                </c:pt>
                <c:pt idx="1651">
                  <c:v>584myzOAcbg</c:v>
                </c:pt>
                <c:pt idx="1652">
                  <c:v>Zncv5d5FSA4</c:v>
                </c:pt>
                <c:pt idx="1653">
                  <c:v>VdFfPoBkWJ4</c:v>
                </c:pt>
                <c:pt idx="1654">
                  <c:v>DwHPlawAJ2Y</c:v>
                </c:pt>
                <c:pt idx="1655">
                  <c:v>Ca84M23Vrzw</c:v>
                </c:pt>
                <c:pt idx="1656">
                  <c:v>xcRxhK_bAo8</c:v>
                </c:pt>
                <c:pt idx="1657">
                  <c:v>fEWXLOO6TrY</c:v>
                </c:pt>
                <c:pt idx="1658">
                  <c:v>k03kE9hNdYU</c:v>
                </c:pt>
                <c:pt idx="1659">
                  <c:v>8YQnIsREZTk</c:v>
                </c:pt>
                <c:pt idx="1660">
                  <c:v>bc-ke-ofCfA</c:v>
                </c:pt>
                <c:pt idx="1661">
                  <c:v>MM6d97DKOiw</c:v>
                </c:pt>
                <c:pt idx="1662">
                  <c:v>mqcQWAXUbZk</c:v>
                </c:pt>
                <c:pt idx="1663">
                  <c:v>rca4AJ-Vrdc</c:v>
                </c:pt>
                <c:pt idx="1664">
                  <c:v>o_zLoJondXM</c:v>
                </c:pt>
                <c:pt idx="1665">
                  <c:v>Zkp74rlLc68</c:v>
                </c:pt>
                <c:pt idx="1666">
                  <c:v>L5S5y6bPCQo</c:v>
                </c:pt>
                <c:pt idx="1667">
                  <c:v>JrbKnBIbNZ8</c:v>
                </c:pt>
                <c:pt idx="1668">
                  <c:v>jMJf53z8AyQ</c:v>
                </c:pt>
                <c:pt idx="1669">
                  <c:v>hv26pd-gylg</c:v>
                </c:pt>
                <c:pt idx="1670">
                  <c:v>KEodKuZbeAE</c:v>
                </c:pt>
                <c:pt idx="1671">
                  <c:v>zOkEQMILZ3Q</c:v>
                </c:pt>
                <c:pt idx="1672">
                  <c:v>yqb3sBkpBJE</c:v>
                </c:pt>
                <c:pt idx="1673">
                  <c:v>4WO_0Bm10os</c:v>
                </c:pt>
                <c:pt idx="1674">
                  <c:v>per2L9Is0M8</c:v>
                </c:pt>
                <c:pt idx="1675">
                  <c:v>hUpY27L0wQQ</c:v>
                </c:pt>
                <c:pt idx="1676">
                  <c:v>ciLeaVodFKM</c:v>
                </c:pt>
                <c:pt idx="1677">
                  <c:v>lftAgiB3jj4</c:v>
                </c:pt>
                <c:pt idx="1678">
                  <c:v>PdC42X-086Y</c:v>
                </c:pt>
                <c:pt idx="1679">
                  <c:v>DoQdnIJc5-c</c:v>
                </c:pt>
                <c:pt idx="1680">
                  <c:v>3O7BCaKvZtE</c:v>
                </c:pt>
                <c:pt idx="1681">
                  <c:v>8ofPKkFuv58</c:v>
                </c:pt>
                <c:pt idx="1682">
                  <c:v>B19TmlL6pnY</c:v>
                </c:pt>
                <c:pt idx="1683">
                  <c:v>mmrA1chENAg</c:v>
                </c:pt>
                <c:pt idx="1684">
                  <c:v>SLYSuiBllGc</c:v>
                </c:pt>
                <c:pt idx="1685">
                  <c:v>UqfFrfaBaMw</c:v>
                </c:pt>
                <c:pt idx="1686">
                  <c:v>VsRRl-Aq9Oo</c:v>
                </c:pt>
                <c:pt idx="1687">
                  <c:v>taAqKeI9eQY</c:v>
                </c:pt>
                <c:pt idx="1688">
                  <c:v>4EZ1X5WhgE4</c:v>
                </c:pt>
                <c:pt idx="1689">
                  <c:v>KqrHtShJl9M</c:v>
                </c:pt>
                <c:pt idx="1690">
                  <c:v>1RgVWW-ujME</c:v>
                </c:pt>
                <c:pt idx="1691">
                  <c:v>0Zp0dvT3nCQ</c:v>
                </c:pt>
                <c:pt idx="1692">
                  <c:v>4VwSXehlRzA</c:v>
                </c:pt>
                <c:pt idx="1693">
                  <c:v>xmXUhS-Yv0c</c:v>
                </c:pt>
                <c:pt idx="1694">
                  <c:v>EarnEgB0CO8</c:v>
                </c:pt>
                <c:pt idx="1695">
                  <c:v>6BDnOuPDP38</c:v>
                </c:pt>
                <c:pt idx="1696">
                  <c:v>pd2dtGbWIco</c:v>
                </c:pt>
                <c:pt idx="1697">
                  <c:v>l4uLXc7DhRc</c:v>
                </c:pt>
                <c:pt idx="1698">
                  <c:v>Q5d2C-oLy3g</c:v>
                </c:pt>
                <c:pt idx="1699">
                  <c:v>NNeJR14kgTY</c:v>
                </c:pt>
                <c:pt idx="1700">
                  <c:v>bC4xNZxqMss</c:v>
                </c:pt>
                <c:pt idx="1701">
                  <c:v>nKQH9NwOOpg</c:v>
                </c:pt>
                <c:pt idx="1702">
                  <c:v>oigDKXK_xMk</c:v>
                </c:pt>
                <c:pt idx="1703">
                  <c:v>7yT8kR89RZU</c:v>
                </c:pt>
                <c:pt idx="1704">
                  <c:v>EHuJ0Pjd1Ic</c:v>
                </c:pt>
                <c:pt idx="1705">
                  <c:v>vLkL11YXzfk</c:v>
                </c:pt>
                <c:pt idx="1706">
                  <c:v>WKQtSZBNvbQ</c:v>
                </c:pt>
                <c:pt idx="1707">
                  <c:v>74lobTIaulA</c:v>
                </c:pt>
                <c:pt idx="1708">
                  <c:v>oJ7HRdx60P8</c:v>
                </c:pt>
                <c:pt idx="1709">
                  <c:v>VI8Wf88oHJI</c:v>
                </c:pt>
                <c:pt idx="1710">
                  <c:v>zC0_fvCSMFs</c:v>
                </c:pt>
                <c:pt idx="1711">
                  <c:v>lmAbk6GjVu0</c:v>
                </c:pt>
                <c:pt idx="1712">
                  <c:v>XzLQ3DKhnCc</c:v>
                </c:pt>
                <c:pt idx="1713">
                  <c:v>QfClHA7wvyI</c:v>
                </c:pt>
                <c:pt idx="1714">
                  <c:v>3R0QpeuaABU</c:v>
                </c:pt>
                <c:pt idx="1715">
                  <c:v>6ZB3Ogq6C60</c:v>
                </c:pt>
                <c:pt idx="1716">
                  <c:v>4TStX6b0uJ0</c:v>
                </c:pt>
                <c:pt idx="1717">
                  <c:v>azVAxbETWmk</c:v>
                </c:pt>
                <c:pt idx="1718">
                  <c:v>0Lf1Baw_j4Q</c:v>
                </c:pt>
                <c:pt idx="1719">
                  <c:v>dWdGwnXvBkM</c:v>
                </c:pt>
                <c:pt idx="1720">
                  <c:v>eMiOXlzVMNc</c:v>
                </c:pt>
                <c:pt idx="1721">
                  <c:v>89OP78l9oF0</c:v>
                </c:pt>
                <c:pt idx="1722">
                  <c:v>A4F9dPBWAU0</c:v>
                </c:pt>
                <c:pt idx="1723">
                  <c:v>bsewlswAoSk</c:v>
                </c:pt>
                <c:pt idx="1724">
                  <c:v>cdgyjmFiJm0</c:v>
                </c:pt>
                <c:pt idx="1725">
                  <c:v>5NMociVJtZ0</c:v>
                </c:pt>
                <c:pt idx="1726">
                  <c:v>tLkfkSztkmk</c:v>
                </c:pt>
                <c:pt idx="1727">
                  <c:v>lF15t20SksY</c:v>
                </c:pt>
                <c:pt idx="1728">
                  <c:v>z8znufL0UZ4</c:v>
                </c:pt>
                <c:pt idx="1729">
                  <c:v>OZBviuO6whs</c:v>
                </c:pt>
                <c:pt idx="1730">
                  <c:v>PDvmsCWv_AY</c:v>
                </c:pt>
                <c:pt idx="1731">
                  <c:v>irovyDmAhS4</c:v>
                </c:pt>
                <c:pt idx="1732">
                  <c:v>XUoIyNOCOtk</c:v>
                </c:pt>
                <c:pt idx="1733">
                  <c:v>o1XSaRV9jfk</c:v>
                </c:pt>
                <c:pt idx="1734">
                  <c:v>zzcAq02ncAE</c:v>
                </c:pt>
                <c:pt idx="1735">
                  <c:v>O0BhCqOFZGo</c:v>
                </c:pt>
                <c:pt idx="1736">
                  <c:v>L3hjO5Xggts</c:v>
                </c:pt>
                <c:pt idx="1737">
                  <c:v>sGcX352MseI</c:v>
                </c:pt>
                <c:pt idx="1738">
                  <c:v>mx7ZM-U12q0</c:v>
                </c:pt>
                <c:pt idx="1739">
                  <c:v>zy7Hm41h-As</c:v>
                </c:pt>
                <c:pt idx="1740">
                  <c:v>aDTqxbChWo0</c:v>
                </c:pt>
                <c:pt idx="1741">
                  <c:v>mWdEmV5tCZs</c:v>
                </c:pt>
                <c:pt idx="1742">
                  <c:v>KoVCaHgZLVs</c:v>
                </c:pt>
                <c:pt idx="1743">
                  <c:v>gG8GmarTeq8</c:v>
                </c:pt>
                <c:pt idx="1744">
                  <c:v>Mc7buNfZm30</c:v>
                </c:pt>
                <c:pt idx="1745">
                  <c:v>Vi98yrS4RX0</c:v>
                </c:pt>
                <c:pt idx="1746">
                  <c:v>aIv10kRurEU</c:v>
                </c:pt>
                <c:pt idx="1747">
                  <c:v>OzH2JmipzO0</c:v>
                </c:pt>
                <c:pt idx="1748">
                  <c:v>_J_P9HIaeds</c:v>
                </c:pt>
                <c:pt idx="1749">
                  <c:v>2K8uyZcB5Fs</c:v>
                </c:pt>
                <c:pt idx="1750">
                  <c:v>PGT1LNRVuNY</c:v>
                </c:pt>
                <c:pt idx="1751">
                  <c:v>LMcNZoFdK2o</c:v>
                </c:pt>
                <c:pt idx="1752">
                  <c:v>4mB0xAi1iEA</c:v>
                </c:pt>
                <c:pt idx="1753">
                  <c:v>vJzKh-lMcms</c:v>
                </c:pt>
                <c:pt idx="1754">
                  <c:v>6OTzIh3xRZs</c:v>
                </c:pt>
                <c:pt idx="1755">
                  <c:v>nsg8nKM_a8E</c:v>
                </c:pt>
                <c:pt idx="1756">
                  <c:v>EfN-is6TCKI</c:v>
                </c:pt>
                <c:pt idx="1757">
                  <c:v>bpWv-0WVi-o</c:v>
                </c:pt>
                <c:pt idx="1758">
                  <c:v>2XXMMxtcrK0</c:v>
                </c:pt>
                <c:pt idx="1759">
                  <c:v>m4oqHFSqHr0</c:v>
                </c:pt>
                <c:pt idx="1760">
                  <c:v>-2t-dA15iVU</c:v>
                </c:pt>
                <c:pt idx="1761">
                  <c:v>rNZQGGOia68</c:v>
                </c:pt>
                <c:pt idx="1762">
                  <c:v>FN90eKv3pp0</c:v>
                </c:pt>
                <c:pt idx="1763">
                  <c:v>JtCwmO26g54</c:v>
                </c:pt>
                <c:pt idx="1764">
                  <c:v>MUvkT2m7rE0</c:v>
                </c:pt>
                <c:pt idx="1765">
                  <c:v>JFjReDfR8eU</c:v>
                </c:pt>
                <c:pt idx="1766">
                  <c:v>gVR672mh9Js</c:v>
                </c:pt>
                <c:pt idx="1767">
                  <c:v>SYVNfciJvBA</c:v>
                </c:pt>
                <c:pt idx="1768">
                  <c:v>RahP0_Iczi4</c:v>
                </c:pt>
                <c:pt idx="1769">
                  <c:v>OZU2E50G4KI</c:v>
                </c:pt>
                <c:pt idx="1770">
                  <c:v>4r4rErKcQeU</c:v>
                </c:pt>
                <c:pt idx="1771">
                  <c:v>OH2qje9-Yh0</c:v>
                </c:pt>
                <c:pt idx="1772">
                  <c:v>C_RSUvclLk8</c:v>
                </c:pt>
                <c:pt idx="1773">
                  <c:v>6UHD2QHAaYU</c:v>
                </c:pt>
                <c:pt idx="1774">
                  <c:v>RKiJGIiLPFE</c:v>
                </c:pt>
                <c:pt idx="1775">
                  <c:v>x1-ueeO14jI</c:v>
                </c:pt>
                <c:pt idx="1776">
                  <c:v>WKnIxGpjdHU</c:v>
                </c:pt>
                <c:pt idx="1777">
                  <c:v>R4aZIVPS0Vw</c:v>
                </c:pt>
                <c:pt idx="1778">
                  <c:v>TRUHXERK7LE</c:v>
                </c:pt>
                <c:pt idx="1779">
                  <c:v>hWJ24zAT_wc</c:v>
                </c:pt>
                <c:pt idx="1780">
                  <c:v>AGY5eHgzArQ</c:v>
                </c:pt>
                <c:pt idx="1781">
                  <c:v>BxWIE0-7BAY</c:v>
                </c:pt>
                <c:pt idx="1782">
                  <c:v>JZgJnC7U8Yc</c:v>
                </c:pt>
                <c:pt idx="1783">
                  <c:v>wWF3vM2CpJs</c:v>
                </c:pt>
                <c:pt idx="1784">
                  <c:v>TjGbyr6UwQw</c:v>
                </c:pt>
                <c:pt idx="1785">
                  <c:v>uF0TgrzYKEo</c:v>
                </c:pt>
                <c:pt idx="1786">
                  <c:v>bgmIq_DDKGs</c:v>
                </c:pt>
                <c:pt idx="1787">
                  <c:v>12hMTCdfLvg</c:v>
                </c:pt>
                <c:pt idx="1788">
                  <c:v>ETfJqAO8HJE</c:v>
                </c:pt>
                <c:pt idx="1789">
                  <c:v>WdAbH0ZhlXc</c:v>
                </c:pt>
                <c:pt idx="1790">
                  <c:v>LPVXV5YSANY</c:v>
                </c:pt>
                <c:pt idx="1791">
                  <c:v>DmoMlyHhZhY</c:v>
                </c:pt>
                <c:pt idx="1792">
                  <c:v>KyONMk85mPg</c:v>
                </c:pt>
                <c:pt idx="1793">
                  <c:v>8lwdaqTm6ZQ</c:v>
                </c:pt>
                <c:pt idx="1794">
                  <c:v>0tMYRkeExgU</c:v>
                </c:pt>
                <c:pt idx="1795">
                  <c:v>rHsyHGGPdGc</c:v>
                </c:pt>
                <c:pt idx="1796">
                  <c:v>hx03Cw-YPUo</c:v>
                </c:pt>
                <c:pt idx="1797">
                  <c:v>OezSZeVdZCI</c:v>
                </c:pt>
                <c:pt idx="1798">
                  <c:v>nOfn_p82KTo</c:v>
                </c:pt>
                <c:pt idx="1799">
                  <c:v>kwrWhv7FQV0</c:v>
                </c:pt>
                <c:pt idx="1800">
                  <c:v>Y_Fbb0Llw2g</c:v>
                </c:pt>
                <c:pt idx="1801">
                  <c:v>dYRAtfuWyaA</c:v>
                </c:pt>
                <c:pt idx="1802">
                  <c:v>8hGjKhVQuFY</c:v>
                </c:pt>
                <c:pt idx="1803">
                  <c:v>2CRGrVa-5DI</c:v>
                </c:pt>
                <c:pt idx="1804">
                  <c:v>xIODir3Rz9s</c:v>
                </c:pt>
                <c:pt idx="1805">
                  <c:v>LPYaLCp8DL0</c:v>
                </c:pt>
                <c:pt idx="1806">
                  <c:v>mXIRkr_RYms</c:v>
                </c:pt>
                <c:pt idx="1807">
                  <c:v>IcICF3fOkKY</c:v>
                </c:pt>
                <c:pt idx="1808">
                  <c:v>B1HH3fWOr2s</c:v>
                </c:pt>
                <c:pt idx="1809">
                  <c:v>fL30bWrGrfE</c:v>
                </c:pt>
                <c:pt idx="1810">
                  <c:v>mpjREfvZiDs</c:v>
                </c:pt>
                <c:pt idx="1811">
                  <c:v>n2bb5HCqwvI</c:v>
                </c:pt>
                <c:pt idx="1812">
                  <c:v>9Ca8zWJOlFQ</c:v>
                </c:pt>
                <c:pt idx="1813">
                  <c:v>3G8yCdIEH8g</c:v>
                </c:pt>
                <c:pt idx="1814">
                  <c:v>4DOthjQvTm8</c:v>
                </c:pt>
                <c:pt idx="1815">
                  <c:v>1r4NI9_rC8A</c:v>
                </c:pt>
                <c:pt idx="1816">
                  <c:v>_bNrVP6CCfs</c:v>
                </c:pt>
                <c:pt idx="1817">
                  <c:v>cK63XuJMPvo</c:v>
                </c:pt>
                <c:pt idx="1818">
                  <c:v>Slm_SFMl1RE</c:v>
                </c:pt>
                <c:pt idx="1819">
                  <c:v>5YIThlVcjbU</c:v>
                </c:pt>
                <c:pt idx="1820">
                  <c:v>mRmuVYP36Hs</c:v>
                </c:pt>
                <c:pt idx="1821">
                  <c:v>0l35jAGQPOI</c:v>
                </c:pt>
                <c:pt idx="1822">
                  <c:v>RkvczNWh9ZM</c:v>
                </c:pt>
                <c:pt idx="1823">
                  <c:v>D1z2sKcSsfY</c:v>
                </c:pt>
                <c:pt idx="1824">
                  <c:v>bGma0ZpMfBc</c:v>
                </c:pt>
                <c:pt idx="1825">
                  <c:v>DjJ4O8BoAAs</c:v>
                </c:pt>
                <c:pt idx="1826">
                  <c:v>oYmaZa5UyUM</c:v>
                </c:pt>
                <c:pt idx="1827">
                  <c:v>70BCrSUKHWI</c:v>
                </c:pt>
                <c:pt idx="1828">
                  <c:v>FlKe_HAbmsk</c:v>
                </c:pt>
                <c:pt idx="1829">
                  <c:v>F7yf8MJUqhk</c:v>
                </c:pt>
                <c:pt idx="1830">
                  <c:v>Gc_BnMrFhPc</c:v>
                </c:pt>
                <c:pt idx="1831">
                  <c:v>afrXL8v53fk</c:v>
                </c:pt>
                <c:pt idx="1832">
                  <c:v>-0rIUynSiX0</c:v>
                </c:pt>
                <c:pt idx="1833">
                  <c:v>KlPkau9TQQo</c:v>
                </c:pt>
                <c:pt idx="1834">
                  <c:v>duCd0Gy-k14</c:v>
                </c:pt>
                <c:pt idx="1835">
                  <c:v>WmFvh7YNqoA</c:v>
                </c:pt>
                <c:pt idx="1836">
                  <c:v>1vmhLprZYBg</c:v>
                </c:pt>
                <c:pt idx="1837">
                  <c:v>FIHU2IwhrwU</c:v>
                </c:pt>
                <c:pt idx="1838">
                  <c:v>adb71BQ7Y6g</c:v>
                </c:pt>
                <c:pt idx="1839">
                  <c:v>bof7r-Tk95A</c:v>
                </c:pt>
                <c:pt idx="1840">
                  <c:v>u0e8PENn-tw</c:v>
                </c:pt>
                <c:pt idx="1841">
                  <c:v>hCH-S62dGuU</c:v>
                </c:pt>
                <c:pt idx="1842">
                  <c:v>UJ3FTdjAUeI</c:v>
                </c:pt>
                <c:pt idx="1843">
                  <c:v>9S81CKc7DVM</c:v>
                </c:pt>
                <c:pt idx="1844">
                  <c:v>NUDhunPpkyU</c:v>
                </c:pt>
                <c:pt idx="1845">
                  <c:v>uccFEfAVzAM</c:v>
                </c:pt>
                <c:pt idx="1846">
                  <c:v>0oXr9anv2L0</c:v>
                </c:pt>
                <c:pt idx="1847">
                  <c:v>Ykp4eb17AKQ</c:v>
                </c:pt>
                <c:pt idx="1848">
                  <c:v>sCYhLTBh3rk</c:v>
                </c:pt>
                <c:pt idx="1849">
                  <c:v>BJjSZWEzRWc</c:v>
                </c:pt>
                <c:pt idx="1850">
                  <c:v>PI83n6brJws</c:v>
                </c:pt>
                <c:pt idx="1851">
                  <c:v>pMg6a6x0BXo</c:v>
                </c:pt>
                <c:pt idx="1852">
                  <c:v>AR0tSpTwfwI</c:v>
                </c:pt>
                <c:pt idx="1853">
                  <c:v>VI6ETIai_LI</c:v>
                </c:pt>
                <c:pt idx="1854">
                  <c:v>xjFKfAudCOo</c:v>
                </c:pt>
                <c:pt idx="1855">
                  <c:v>jgYYxs_d_bo</c:v>
                </c:pt>
                <c:pt idx="1856">
                  <c:v>lEUj2r5UZTg</c:v>
                </c:pt>
                <c:pt idx="1857">
                  <c:v>yHLDHa_Wf_Y</c:v>
                </c:pt>
                <c:pt idx="1858">
                  <c:v>omGrRIxs9F8</c:v>
                </c:pt>
                <c:pt idx="1859">
                  <c:v>dw08WCOaZwk</c:v>
                </c:pt>
                <c:pt idx="1860">
                  <c:v>CUMjSGpUu9U</c:v>
                </c:pt>
                <c:pt idx="1861">
                  <c:v>6rv9Ak2Jnyk</c:v>
                </c:pt>
                <c:pt idx="1862">
                  <c:v>lDXhoW-9BN8</c:v>
                </c:pt>
                <c:pt idx="1863">
                  <c:v>Npj7iABevzA</c:v>
                </c:pt>
                <c:pt idx="1864">
                  <c:v>nk3iNaX-y80</c:v>
                </c:pt>
                <c:pt idx="1865">
                  <c:v>ViHXTEQOF0E</c:v>
                </c:pt>
                <c:pt idx="1866">
                  <c:v>8lb7xal3lrg</c:v>
                </c:pt>
                <c:pt idx="1867">
                  <c:v>a5neMxN5I5w</c:v>
                </c:pt>
                <c:pt idx="1868">
                  <c:v>Mi0cla4GAmQ</c:v>
                </c:pt>
                <c:pt idx="1869">
                  <c:v>1QJgGnkIX5A</c:v>
                </c:pt>
                <c:pt idx="1870">
                  <c:v>XqfcZDTCAjM</c:v>
                </c:pt>
                <c:pt idx="1871">
                  <c:v>a7JQzSn8Ptg</c:v>
                </c:pt>
                <c:pt idx="1872">
                  <c:v>Dwe4oInWsRA</c:v>
                </c:pt>
                <c:pt idx="1873">
                  <c:v>Tz6yV62JP04</c:v>
                </c:pt>
                <c:pt idx="1874">
                  <c:v>ZIHhuwvT7R0</c:v>
                </c:pt>
                <c:pt idx="1875">
                  <c:v>09OnyipJ9JU</c:v>
                </c:pt>
                <c:pt idx="1876">
                  <c:v>FMxntNL0v2A</c:v>
                </c:pt>
                <c:pt idx="1877">
                  <c:v>S-3rJOJVA1o</c:v>
                </c:pt>
                <c:pt idx="1878">
                  <c:v>fUHDRkoWv98</c:v>
                </c:pt>
                <c:pt idx="1879">
                  <c:v>FC61Ew_Nfew</c:v>
                </c:pt>
                <c:pt idx="1880">
                  <c:v>SdsKKd4AIYQ</c:v>
                </c:pt>
                <c:pt idx="1881">
                  <c:v>5WqDAAzEcjk</c:v>
                </c:pt>
                <c:pt idx="1882">
                  <c:v>IicV_i3wIOE</c:v>
                </c:pt>
                <c:pt idx="1883">
                  <c:v>efKUoW87aX4</c:v>
                </c:pt>
                <c:pt idx="1884">
                  <c:v>6BJc018X5jo</c:v>
                </c:pt>
                <c:pt idx="1885">
                  <c:v>3TAfds1tC34</c:v>
                </c:pt>
                <c:pt idx="1886">
                  <c:v>zVUnaOE3hGk</c:v>
                </c:pt>
                <c:pt idx="1887">
                  <c:v>9xo3jR4NP6w</c:v>
                </c:pt>
                <c:pt idx="1888">
                  <c:v>sdOL3FDFwsQ</c:v>
                </c:pt>
                <c:pt idx="1889">
                  <c:v>h0ChlY8mR5k</c:v>
                </c:pt>
                <c:pt idx="1890">
                  <c:v>Ss1cuYjYn0U</c:v>
                </c:pt>
                <c:pt idx="1891">
                  <c:v>4q8gvlRQh84</c:v>
                </c:pt>
                <c:pt idx="1892">
                  <c:v>2tu1gmXxiJs</c:v>
                </c:pt>
                <c:pt idx="1893">
                  <c:v>2C6vu8XVSvg</c:v>
                </c:pt>
                <c:pt idx="1894">
                  <c:v>MMgHBlgvyag</c:v>
                </c:pt>
                <c:pt idx="1895">
                  <c:v>EF6KYqm6zNg</c:v>
                </c:pt>
                <c:pt idx="1896">
                  <c:v>yigaVJp10zQ</c:v>
                </c:pt>
                <c:pt idx="1897">
                  <c:v>PuK808tn1Lc</c:v>
                </c:pt>
                <c:pt idx="1898">
                  <c:v>XlQi3BtdjME</c:v>
                </c:pt>
                <c:pt idx="1899">
                  <c:v>BPdJfm9jllI</c:v>
                </c:pt>
                <c:pt idx="1900">
                  <c:v>fhKt7nbhOc8</c:v>
                </c:pt>
                <c:pt idx="1901">
                  <c:v>xrE-WP6-uGw</c:v>
                </c:pt>
                <c:pt idx="1902">
                  <c:v>ZrTN2sONAbE</c:v>
                </c:pt>
                <c:pt idx="1903">
                  <c:v>79G2e1XKcRA</c:v>
                </c:pt>
                <c:pt idx="1904">
                  <c:v>y1DgnfHxDN4</c:v>
                </c:pt>
                <c:pt idx="1905">
                  <c:v>7i3LymfKdGY</c:v>
                </c:pt>
                <c:pt idx="1906">
                  <c:v>X1mITJ2AjRY</c:v>
                </c:pt>
                <c:pt idx="1907">
                  <c:v>rzgkByTGPDk</c:v>
                </c:pt>
                <c:pt idx="1908">
                  <c:v>0GAq26w9H2w</c:v>
                </c:pt>
                <c:pt idx="1909">
                  <c:v>f0IoDElmVBE</c:v>
                </c:pt>
                <c:pt idx="1910">
                  <c:v>Z1cs1n4-pII</c:v>
                </c:pt>
                <c:pt idx="1911">
                  <c:v>pH491OczUGg</c:v>
                </c:pt>
                <c:pt idx="1912">
                  <c:v>iG_Ie0ecm0Q</c:v>
                </c:pt>
                <c:pt idx="1913">
                  <c:v>RE03EkFWxEU</c:v>
                </c:pt>
                <c:pt idx="1914">
                  <c:v>mTHvAlDf6uc</c:v>
                </c:pt>
                <c:pt idx="1915">
                  <c:v>9nF7NpK9w8Y</c:v>
                </c:pt>
                <c:pt idx="1916">
                  <c:v>CxZ0r_r6lRw</c:v>
                </c:pt>
                <c:pt idx="1917">
                  <c:v>pC9dViGfJ2Q</c:v>
                </c:pt>
                <c:pt idx="1918">
                  <c:v>Qriq3bOBDpE</c:v>
                </c:pt>
                <c:pt idx="1919">
                  <c:v>g4R7MiDUai0</c:v>
                </c:pt>
                <c:pt idx="1920">
                  <c:v>iIihLKDx2cc</c:v>
                </c:pt>
                <c:pt idx="1921">
                  <c:v>oVpi8vIs_Hw</c:v>
                </c:pt>
                <c:pt idx="1922">
                  <c:v>Ut-JRKyMjEI</c:v>
                </c:pt>
                <c:pt idx="1923">
                  <c:v>miTimrvVRUU</c:v>
                </c:pt>
                <c:pt idx="1924">
                  <c:v>qgasli1u-Ag</c:v>
                </c:pt>
                <c:pt idx="1925">
                  <c:v>Wltj4mW3gfM</c:v>
                </c:pt>
                <c:pt idx="1926">
                  <c:v>ZXSGHmgBkWM</c:v>
                </c:pt>
                <c:pt idx="1927">
                  <c:v>UBrHp1YLdCI</c:v>
                </c:pt>
                <c:pt idx="1928">
                  <c:v>w8jWRfnyT4g</c:v>
                </c:pt>
                <c:pt idx="1929">
                  <c:v>PwJNm2Qr5C0</c:v>
                </c:pt>
                <c:pt idx="1930">
                  <c:v>p86oUHE2IFA</c:v>
                </c:pt>
                <c:pt idx="1931">
                  <c:v>UtVHwI7MtLY</c:v>
                </c:pt>
                <c:pt idx="1932">
                  <c:v>GLu3p97En1w</c:v>
                </c:pt>
                <c:pt idx="1933">
                  <c:v>mcYrCSri_sU</c:v>
                </c:pt>
                <c:pt idx="1934">
                  <c:v>4juJXyLX510</c:v>
                </c:pt>
                <c:pt idx="1935">
                  <c:v>Ob7rSSIbMaA</c:v>
                </c:pt>
                <c:pt idx="1936">
                  <c:v>3VbHg5fqBYw</c:v>
                </c:pt>
                <c:pt idx="1937">
                  <c:v>2c9fXDI2EYE</c:v>
                </c:pt>
                <c:pt idx="1938">
                  <c:v>35iLvHFv6KE</c:v>
                </c:pt>
                <c:pt idx="1939">
                  <c:v>w9WcV2smaFA</c:v>
                </c:pt>
                <c:pt idx="1940">
                  <c:v>aFNFe26LKdE</c:v>
                </c:pt>
                <c:pt idx="1941">
                  <c:v>BS7vvzQ19tI</c:v>
                </c:pt>
                <c:pt idx="1942">
                  <c:v>mGNQGckrDFU</c:v>
                </c:pt>
                <c:pt idx="1943">
                  <c:v>2xzjKIfgfaQ</c:v>
                </c:pt>
                <c:pt idx="1944">
                  <c:v>1KiBhy7Sex0</c:v>
                </c:pt>
                <c:pt idx="1945">
                  <c:v>HUIiM4eBUJI</c:v>
                </c:pt>
                <c:pt idx="1946">
                  <c:v>nRjvxbDj80k</c:v>
                </c:pt>
                <c:pt idx="1947">
                  <c:v>i47A3WCdCuk</c:v>
                </c:pt>
                <c:pt idx="1948">
                  <c:v>TyBIhNgt8nI</c:v>
                </c:pt>
                <c:pt idx="1949">
                  <c:v>itBQVskSeiI</c:v>
                </c:pt>
                <c:pt idx="1950">
                  <c:v>zLkBfD456LY</c:v>
                </c:pt>
                <c:pt idx="1951">
                  <c:v>BbfyPpP4dQA</c:v>
                </c:pt>
                <c:pt idx="1952">
                  <c:v>iplK5jUxc9M</c:v>
                </c:pt>
                <c:pt idx="1953">
                  <c:v>8xh0lUhvhXU</c:v>
                </c:pt>
                <c:pt idx="1954">
                  <c:v>srsvEt9LKeY</c:v>
                </c:pt>
                <c:pt idx="1955">
                  <c:v>sbaEOPqZnt4</c:v>
                </c:pt>
                <c:pt idx="1956">
                  <c:v>ddc20z186pc</c:v>
                </c:pt>
                <c:pt idx="1957">
                  <c:v>BQp1O4RqwlA</c:v>
                </c:pt>
                <c:pt idx="1958">
                  <c:v>L-cVCS_PIzs</c:v>
                </c:pt>
                <c:pt idx="1959">
                  <c:v>nQPsP9Blhh4</c:v>
                </c:pt>
                <c:pt idx="1960">
                  <c:v>Im2xy2aNnzs</c:v>
                </c:pt>
                <c:pt idx="1961">
                  <c:v>74bAjGQpMkI</c:v>
                </c:pt>
                <c:pt idx="1962">
                  <c:v>6pubXTsfAdo</c:v>
                </c:pt>
                <c:pt idx="1963">
                  <c:v>yRiySGx9Zxw</c:v>
                </c:pt>
                <c:pt idx="1964">
                  <c:v>ZRyXRhxtyb4</c:v>
                </c:pt>
                <c:pt idx="1965">
                  <c:v>xmaKp9hPqz4</c:v>
                </c:pt>
                <c:pt idx="1966">
                  <c:v>ddpmYf0I0fU</c:v>
                </c:pt>
                <c:pt idx="1967">
                  <c:v>4bcbltzyUxc</c:v>
                </c:pt>
                <c:pt idx="1968">
                  <c:v>KkIsmJ-kiaI</c:v>
                </c:pt>
                <c:pt idx="1969">
                  <c:v>1nZmSnt8aeI</c:v>
                </c:pt>
                <c:pt idx="1970">
                  <c:v>EYRC0ck4yPI</c:v>
                </c:pt>
                <c:pt idx="1971">
                  <c:v>M7tsMLliAjY</c:v>
                </c:pt>
                <c:pt idx="1972">
                  <c:v>7k_5vluwRAI</c:v>
                </c:pt>
                <c:pt idx="1973">
                  <c:v>5ocgxI9ffKk</c:v>
                </c:pt>
                <c:pt idx="1974">
                  <c:v>A6AyrUWf6_k</c:v>
                </c:pt>
                <c:pt idx="1975">
                  <c:v>kf_qNA3Sdlg</c:v>
                </c:pt>
                <c:pt idx="1976">
                  <c:v>vLPNc9RWiTM</c:v>
                </c:pt>
                <c:pt idx="1977">
                  <c:v>oaBzIAMFtZM</c:v>
                </c:pt>
                <c:pt idx="1978">
                  <c:v>68nJwAd-HkQ</c:v>
                </c:pt>
                <c:pt idx="1979">
                  <c:v>6Si3LETvN0A</c:v>
                </c:pt>
                <c:pt idx="1980">
                  <c:v>URqkQkkS7Oc</c:v>
                </c:pt>
                <c:pt idx="1981">
                  <c:v>mmOEBgamzlU</c:v>
                </c:pt>
                <c:pt idx="1982">
                  <c:v>x_WfEo8FJMo</c:v>
                </c:pt>
                <c:pt idx="1983">
                  <c:v>eIAqcGv5EwE</c:v>
                </c:pt>
                <c:pt idx="1984">
                  <c:v>RmHkNmZYZ10</c:v>
                </c:pt>
                <c:pt idx="1985">
                  <c:v>aLMxJY67UIo</c:v>
                </c:pt>
                <c:pt idx="1986">
                  <c:v>HJLiyZ618-Q</c:v>
                </c:pt>
                <c:pt idx="1987">
                  <c:v>lXBuFqqLARw</c:v>
                </c:pt>
                <c:pt idx="1988">
                  <c:v>bIprd4QxkcE</c:v>
                </c:pt>
                <c:pt idx="1989">
                  <c:v>4I5QwNY1_mc</c:v>
                </c:pt>
                <c:pt idx="1990">
                  <c:v>oKoR87I5f9w</c:v>
                </c:pt>
                <c:pt idx="1991">
                  <c:v>jMiOT7OKhMQ</c:v>
                </c:pt>
                <c:pt idx="1992">
                  <c:v>6H2bUCOZFPE</c:v>
                </c:pt>
                <c:pt idx="1993">
                  <c:v>cFC8p6s0knU</c:v>
                </c:pt>
                <c:pt idx="1994">
                  <c:v>p6mvfoTpjcY</c:v>
                </c:pt>
                <c:pt idx="1995">
                  <c:v>D2uzgHhbyzw</c:v>
                </c:pt>
                <c:pt idx="1996">
                  <c:v>2qkfZFhwciI</c:v>
                </c:pt>
                <c:pt idx="1997">
                  <c:v>LHy2UoNdFlQ</c:v>
                </c:pt>
                <c:pt idx="1998">
                  <c:v>NNIBAySfJQ8</c:v>
                </c:pt>
                <c:pt idx="1999">
                  <c:v>jjOKZdaCddc</c:v>
                </c:pt>
                <c:pt idx="2000">
                  <c:v>KALBBYu4csA</c:v>
                </c:pt>
                <c:pt idx="2001">
                  <c:v>DfxfErmJfxY</c:v>
                </c:pt>
                <c:pt idx="2002">
                  <c:v>QwH4jNmjlgg</c:v>
                </c:pt>
                <c:pt idx="2003">
                  <c:v>8ojCchbMAFI</c:v>
                </c:pt>
                <c:pt idx="2004">
                  <c:v>MhXP9GpiR34</c:v>
                </c:pt>
                <c:pt idx="2005">
                  <c:v>SBPUWKby3T8</c:v>
                </c:pt>
                <c:pt idx="2006">
                  <c:v>3aFBVoih-4M</c:v>
                </c:pt>
                <c:pt idx="2007">
                  <c:v>Qvd43XKY-f0</c:v>
                </c:pt>
                <c:pt idx="2008">
                  <c:v>Sk1_ytol_bg</c:v>
                </c:pt>
                <c:pt idx="2009">
                  <c:v>NQIkUVRBzfA</c:v>
                </c:pt>
                <c:pt idx="2010">
                  <c:v>Sw018TePayo</c:v>
                </c:pt>
                <c:pt idx="2011">
                  <c:v>F2lN25IayH8</c:v>
                </c:pt>
                <c:pt idx="2012">
                  <c:v>vt75oPbLCzo</c:v>
                </c:pt>
                <c:pt idx="2013">
                  <c:v>IMhxZkdKqqM</c:v>
                </c:pt>
                <c:pt idx="2014">
                  <c:v>ebL8_tEk5Y4</c:v>
                </c:pt>
                <c:pt idx="2015">
                  <c:v>q2gICJFG6uw</c:v>
                </c:pt>
                <c:pt idx="2016">
                  <c:v>I7nbSzLCtEE</c:v>
                </c:pt>
                <c:pt idx="2017">
                  <c:v>i8J0cR-PY9c</c:v>
                </c:pt>
                <c:pt idx="2018">
                  <c:v>bMY0tfmj95k</c:v>
                </c:pt>
                <c:pt idx="2019">
                  <c:v>LfbrjeT0I4I</c:v>
                </c:pt>
                <c:pt idx="2020">
                  <c:v>MsRnSLdOKcw</c:v>
                </c:pt>
                <c:pt idx="2021">
                  <c:v>FSWuq_jgvmA</c:v>
                </c:pt>
                <c:pt idx="2022">
                  <c:v>K_6_MGgXXeg</c:v>
                </c:pt>
                <c:pt idx="2023">
                  <c:v>mVq8xYUPurM</c:v>
                </c:pt>
                <c:pt idx="2024">
                  <c:v>WPuhu6dYyQY</c:v>
                </c:pt>
                <c:pt idx="2025">
                  <c:v>KJPh2-atxlk</c:v>
                </c:pt>
                <c:pt idx="2026">
                  <c:v>UnmHjCabr58</c:v>
                </c:pt>
                <c:pt idx="2027">
                  <c:v>xuvgD7I0-A8</c:v>
                </c:pt>
                <c:pt idx="2028">
                  <c:v>HO8ExluUNNE</c:v>
                </c:pt>
                <c:pt idx="2029">
                  <c:v>v_Ynz13_uKY</c:v>
                </c:pt>
                <c:pt idx="2030">
                  <c:v>t-YC5lLNshg</c:v>
                </c:pt>
                <c:pt idx="2031">
                  <c:v>orR5pMl13I0</c:v>
                </c:pt>
                <c:pt idx="2032">
                  <c:v>TdwVHUcSkX0</c:v>
                </c:pt>
                <c:pt idx="2033">
                  <c:v>EmPDmXYsRN8</c:v>
                </c:pt>
                <c:pt idx="2034">
                  <c:v>QescFQB5k98</c:v>
                </c:pt>
                <c:pt idx="2035">
                  <c:v>UxNJ2SfVct8</c:v>
                </c:pt>
                <c:pt idx="2036">
                  <c:v>hXfq4lry_vg</c:v>
                </c:pt>
                <c:pt idx="2037">
                  <c:v>pJ5xK4OeYSw</c:v>
                </c:pt>
                <c:pt idx="2038">
                  <c:v>dR_vNsrIMR0</c:v>
                </c:pt>
                <c:pt idx="2039">
                  <c:v>YA9JHx8fZPs</c:v>
                </c:pt>
                <c:pt idx="2040">
                  <c:v>sw71AmmSzCM</c:v>
                </c:pt>
                <c:pt idx="2041">
                  <c:v>x2DuCJkwMzI</c:v>
                </c:pt>
                <c:pt idx="2042">
                  <c:v>HnfRlop7Rn4</c:v>
                </c:pt>
                <c:pt idx="2043">
                  <c:v>Va0z7yogB5A</c:v>
                </c:pt>
                <c:pt idx="2044">
                  <c:v>u-yrzon3hCI</c:v>
                </c:pt>
                <c:pt idx="2045">
                  <c:v>81UWfnz0n4c</c:v>
                </c:pt>
                <c:pt idx="2046">
                  <c:v>MN-SwTGVj1s</c:v>
                </c:pt>
                <c:pt idx="2047">
                  <c:v>f7KuhIVl5hI</c:v>
                </c:pt>
                <c:pt idx="2048">
                  <c:v>IGr6_3ckjKk</c:v>
                </c:pt>
                <c:pt idx="2049">
                  <c:v>SzoqlhtzVEY</c:v>
                </c:pt>
                <c:pt idx="2050">
                  <c:v>42dOifeZoUM</c:v>
                </c:pt>
                <c:pt idx="2051">
                  <c:v>jV5mV1U3CTw</c:v>
                </c:pt>
                <c:pt idx="2052">
                  <c:v>blySvGEKGY8</c:v>
                </c:pt>
                <c:pt idx="2053">
                  <c:v>PTNPWBAY-7c</c:v>
                </c:pt>
                <c:pt idx="2054">
                  <c:v>tlV22HAvYbM</c:v>
                </c:pt>
                <c:pt idx="2055">
                  <c:v>5SECYQ-Can0</c:v>
                </c:pt>
                <c:pt idx="2056">
                  <c:v>31pq9NjME0M</c:v>
                </c:pt>
                <c:pt idx="2057">
                  <c:v>InMMU9Mugho</c:v>
                </c:pt>
                <c:pt idx="2058">
                  <c:v>MD6dCgXf6vk</c:v>
                </c:pt>
                <c:pt idx="2059">
                  <c:v>2JYIctjG3HQ</c:v>
                </c:pt>
                <c:pt idx="2060">
                  <c:v>WVJbMYdCkO8</c:v>
                </c:pt>
                <c:pt idx="2061">
                  <c:v>3acxT_LfaOI</c:v>
                </c:pt>
                <c:pt idx="2062">
                  <c:v>fKzKvqyvUyU</c:v>
                </c:pt>
                <c:pt idx="2063">
                  <c:v>pzk_NdsUZhg</c:v>
                </c:pt>
                <c:pt idx="2064">
                  <c:v>vOZYScqG3aI</c:v>
                </c:pt>
                <c:pt idx="2065">
                  <c:v>lyrUuEHDcEk</c:v>
                </c:pt>
                <c:pt idx="2066">
                  <c:v>8cpN5nA6PiA</c:v>
                </c:pt>
                <c:pt idx="2067">
                  <c:v>vsliuo3EZ6w</c:v>
                </c:pt>
                <c:pt idx="2068">
                  <c:v>WwaTzS8tXV0</c:v>
                </c:pt>
                <c:pt idx="2069">
                  <c:v>2lh7jFVS_zU</c:v>
                </c:pt>
                <c:pt idx="2070">
                  <c:v>j09VYCvllhU</c:v>
                </c:pt>
                <c:pt idx="2071">
                  <c:v>NGPQj3N4Smw</c:v>
                </c:pt>
                <c:pt idx="2072">
                  <c:v>vt5xIaE7IEw</c:v>
                </c:pt>
                <c:pt idx="2073">
                  <c:v>lRe5LaaaN4k</c:v>
                </c:pt>
                <c:pt idx="2074">
                  <c:v>k5Ylny9Fws0</c:v>
                </c:pt>
                <c:pt idx="2075">
                  <c:v>_AbFedWFoNg</c:v>
                </c:pt>
                <c:pt idx="2076">
                  <c:v>IM1jRqHDbfw</c:v>
                </c:pt>
                <c:pt idx="2077">
                  <c:v>S81apGdq-jw</c:v>
                </c:pt>
                <c:pt idx="2078">
                  <c:v>4XmIjt0BDLo</c:v>
                </c:pt>
                <c:pt idx="2079">
                  <c:v>LjAxWGCANvs</c:v>
                </c:pt>
                <c:pt idx="2080">
                  <c:v>8Dw7KC7ilQo</c:v>
                </c:pt>
                <c:pt idx="2081">
                  <c:v>gOy4HbD6bfQ</c:v>
                </c:pt>
                <c:pt idx="2082">
                  <c:v>LQXq34PbK2k</c:v>
                </c:pt>
                <c:pt idx="2083">
                  <c:v>as6o-fqcsgc</c:v>
                </c:pt>
                <c:pt idx="2084">
                  <c:v>xuuVUIxOEUo</c:v>
                </c:pt>
                <c:pt idx="2085">
                  <c:v>bH4GVwV6iEg</c:v>
                </c:pt>
                <c:pt idx="2086">
                  <c:v>F_3FCmDD2NE</c:v>
                </c:pt>
                <c:pt idx="2087">
                  <c:v>xvDm4koa4CE</c:v>
                </c:pt>
                <c:pt idx="2088">
                  <c:v>xRnLTkO4kIk</c:v>
                </c:pt>
                <c:pt idx="2089">
                  <c:v>1JB2VNMy2X0</c:v>
                </c:pt>
                <c:pt idx="2090">
                  <c:v>jjdq3E8tSGg</c:v>
                </c:pt>
                <c:pt idx="2091">
                  <c:v>ukroJG4tX1E</c:v>
                </c:pt>
                <c:pt idx="2092">
                  <c:v>wntggWeDxjI</c:v>
                </c:pt>
                <c:pt idx="2093">
                  <c:v>ubawFigGGGU</c:v>
                </c:pt>
                <c:pt idx="2094">
                  <c:v>CgbZnZrE9OM</c:v>
                </c:pt>
                <c:pt idx="2095">
                  <c:v>egyLizimLfM</c:v>
                </c:pt>
                <c:pt idx="2096">
                  <c:v>cUE9CVcpvE4</c:v>
                </c:pt>
                <c:pt idx="2097">
                  <c:v>eQPGFavDUnw</c:v>
                </c:pt>
                <c:pt idx="2098">
                  <c:v>bRVajQqFKv4</c:v>
                </c:pt>
                <c:pt idx="2099">
                  <c:v>76n9k2jubIs</c:v>
                </c:pt>
                <c:pt idx="2100">
                  <c:v>LBouZZqO0mc</c:v>
                </c:pt>
                <c:pt idx="2101">
                  <c:v>bV3V84dPQgo</c:v>
                </c:pt>
                <c:pt idx="2102">
                  <c:v>GFte3Ypipjk</c:v>
                </c:pt>
                <c:pt idx="2103">
                  <c:v>VNnegO9h-yw</c:v>
                </c:pt>
                <c:pt idx="2104">
                  <c:v>E8jrQAmQYRA</c:v>
                </c:pt>
                <c:pt idx="2105">
                  <c:v>YTFT4n1Dx0M</c:v>
                </c:pt>
                <c:pt idx="2106">
                  <c:v>VWZQsEBkoKQ</c:v>
                </c:pt>
                <c:pt idx="2107">
                  <c:v>h0juXXzh8ko</c:v>
                </c:pt>
                <c:pt idx="2108">
                  <c:v>mHIyRRqs-eE</c:v>
                </c:pt>
                <c:pt idx="2109">
                  <c:v>6rfESTBFjro</c:v>
                </c:pt>
                <c:pt idx="2110">
                  <c:v>03A3D08OFHc</c:v>
                </c:pt>
                <c:pt idx="2111">
                  <c:v>AVyQuDaPyrg</c:v>
                </c:pt>
                <c:pt idx="2112">
                  <c:v>DtCWmc6GiX4</c:v>
                </c:pt>
                <c:pt idx="2113">
                  <c:v>QQ7_gVsBA40</c:v>
                </c:pt>
                <c:pt idx="2114">
                  <c:v>lfhMgE260Hs</c:v>
                </c:pt>
                <c:pt idx="2115">
                  <c:v>wVPdcCELZ4I</c:v>
                </c:pt>
                <c:pt idx="2116">
                  <c:v>jKuEzamB45U</c:v>
                </c:pt>
                <c:pt idx="2117">
                  <c:v>0Q2O2SUWG_Y</c:v>
                </c:pt>
                <c:pt idx="2118">
                  <c:v>TxOZJDqz3zQ</c:v>
                </c:pt>
                <c:pt idx="2119">
                  <c:v>UUQkl9WwrDQ</c:v>
                </c:pt>
                <c:pt idx="2120">
                  <c:v>zqOvpmdI2t8</c:v>
                </c:pt>
                <c:pt idx="2121">
                  <c:v>TW8ZKtKuLKI</c:v>
                </c:pt>
                <c:pt idx="2122">
                  <c:v>nCW6WnRoxcU</c:v>
                </c:pt>
                <c:pt idx="2123">
                  <c:v>-8JJ2dp3u_A</c:v>
                </c:pt>
                <c:pt idx="2124">
                  <c:v>tLlPw2ZTTTE</c:v>
                </c:pt>
                <c:pt idx="2125">
                  <c:v>YTAlpMnc8HU</c:v>
                </c:pt>
                <c:pt idx="2126">
                  <c:v>Q9qOAf5n83M</c:v>
                </c:pt>
                <c:pt idx="2127">
                  <c:v>JdJswwqQIpU</c:v>
                </c:pt>
                <c:pt idx="2128">
                  <c:v>1dpX1j_OPyg</c:v>
                </c:pt>
                <c:pt idx="2129">
                  <c:v>53RADm89qDw</c:v>
                </c:pt>
                <c:pt idx="2130">
                  <c:v>lBlFut7gJtM</c:v>
                </c:pt>
                <c:pt idx="2131">
                  <c:v>H3LnUt0b9Cg</c:v>
                </c:pt>
                <c:pt idx="2132">
                  <c:v>IG6r9Z9zWtc</c:v>
                </c:pt>
                <c:pt idx="2133">
                  <c:v>RX0nh6DVvTs</c:v>
                </c:pt>
                <c:pt idx="2134">
                  <c:v>qBEAG2yWRYU</c:v>
                </c:pt>
                <c:pt idx="2135">
                  <c:v>1r3xPg-YhHw</c:v>
                </c:pt>
                <c:pt idx="2136">
                  <c:v>UQqOrCs03_0</c:v>
                </c:pt>
                <c:pt idx="2137">
                  <c:v>Q646Qq2SxhI</c:v>
                </c:pt>
                <c:pt idx="2138">
                  <c:v>MOdN-xx8-NI</c:v>
                </c:pt>
                <c:pt idx="2139">
                  <c:v>nD62X_0owgM</c:v>
                </c:pt>
                <c:pt idx="2140">
                  <c:v>3m_6NI-XrhI</c:v>
                </c:pt>
                <c:pt idx="2141">
                  <c:v>EkL-7WX87uk</c:v>
                </c:pt>
                <c:pt idx="2142">
                  <c:v>JZf9UPGqcRc</c:v>
                </c:pt>
                <c:pt idx="2143">
                  <c:v>UrBli_f__4k</c:v>
                </c:pt>
                <c:pt idx="2144">
                  <c:v>gA_VXEdPNe4</c:v>
                </c:pt>
                <c:pt idx="2145">
                  <c:v>Lcv9mjxqM2E</c:v>
                </c:pt>
                <c:pt idx="2146">
                  <c:v>iCzUsXUEz94</c:v>
                </c:pt>
                <c:pt idx="2147">
                  <c:v>LRXR_JuVYHw</c:v>
                </c:pt>
                <c:pt idx="2148">
                  <c:v>MUjH1J2_9wo</c:v>
                </c:pt>
                <c:pt idx="2149">
                  <c:v>KK1X5PqF4NE</c:v>
                </c:pt>
                <c:pt idx="2150">
                  <c:v>StxhlQJi10g</c:v>
                </c:pt>
                <c:pt idx="2151">
                  <c:v>UuiabjRSDs4</c:v>
                </c:pt>
                <c:pt idx="2152">
                  <c:v>Ujfk3_mPDas</c:v>
                </c:pt>
                <c:pt idx="2153">
                  <c:v>Lrn8i2zFtG4</c:v>
                </c:pt>
                <c:pt idx="2154">
                  <c:v>E39E-kHu95w</c:v>
                </c:pt>
                <c:pt idx="2155">
                  <c:v>W72yTMcXd54</c:v>
                </c:pt>
                <c:pt idx="2156">
                  <c:v>ySb9gzDrJI8</c:v>
                </c:pt>
                <c:pt idx="2157">
                  <c:v>eXdfm0Xgd34</c:v>
                </c:pt>
                <c:pt idx="2158">
                  <c:v>LuqEs0wRHos</c:v>
                </c:pt>
                <c:pt idx="2159">
                  <c:v>7KWO4C1ybzc</c:v>
                </c:pt>
                <c:pt idx="2160">
                  <c:v>DPnrsbXG1nE</c:v>
                </c:pt>
                <c:pt idx="2161">
                  <c:v>Ie_su59U1Tk</c:v>
                </c:pt>
                <c:pt idx="2162">
                  <c:v>fiy_yXlypAo</c:v>
                </c:pt>
                <c:pt idx="2163">
                  <c:v>VbDwoEglngI</c:v>
                </c:pt>
                <c:pt idx="2164">
                  <c:v>9VAZ0WCTrGk</c:v>
                </c:pt>
                <c:pt idx="2165">
                  <c:v>M4jLsWUF0uk</c:v>
                </c:pt>
                <c:pt idx="2166">
                  <c:v>J6GbDoIqf0o</c:v>
                </c:pt>
                <c:pt idx="2167">
                  <c:v>C6a5Aw2FkBA</c:v>
                </c:pt>
                <c:pt idx="2168">
                  <c:v>5ZorxDQ3Tgg</c:v>
                </c:pt>
                <c:pt idx="2169">
                  <c:v>3Cy_hCIv2-c</c:v>
                </c:pt>
                <c:pt idx="2170">
                  <c:v>DcWXxNtyHuk</c:v>
                </c:pt>
                <c:pt idx="2171">
                  <c:v>Wg5K2wfous8</c:v>
                </c:pt>
                <c:pt idx="2172">
                  <c:v>Lx4ESwFT9mk</c:v>
                </c:pt>
                <c:pt idx="2173">
                  <c:v>MN840bAdQyw</c:v>
                </c:pt>
                <c:pt idx="2174">
                  <c:v>5Ey1v8L_pEc</c:v>
                </c:pt>
                <c:pt idx="2175">
                  <c:v>wzaO0HeH5mk</c:v>
                </c:pt>
                <c:pt idx="2176">
                  <c:v>LkZha3CEXUY</c:v>
                </c:pt>
                <c:pt idx="2177">
                  <c:v>HEa-e1zVv7M</c:v>
                </c:pt>
                <c:pt idx="2178">
                  <c:v>8zbM2Dge35U</c:v>
                </c:pt>
                <c:pt idx="2179">
                  <c:v>5XwQsTjs30Q</c:v>
                </c:pt>
                <c:pt idx="2180">
                  <c:v>iLXoizOBIN0</c:v>
                </c:pt>
                <c:pt idx="2181">
                  <c:v>EGc1JGiF0fA</c:v>
                </c:pt>
                <c:pt idx="2182">
                  <c:v>_EqvTLaKJ1I</c:v>
                </c:pt>
                <c:pt idx="2183">
                  <c:v>kYs_-iqfO_k</c:v>
                </c:pt>
                <c:pt idx="2184">
                  <c:v>fJY_psOadJc</c:v>
                </c:pt>
                <c:pt idx="2185">
                  <c:v>15VQkurX5yk</c:v>
                </c:pt>
                <c:pt idx="2186">
                  <c:v>oycYpm5jCYA</c:v>
                </c:pt>
                <c:pt idx="2187">
                  <c:v>3uREDNRuXVA</c:v>
                </c:pt>
                <c:pt idx="2188">
                  <c:v>OSOgylHlY2g</c:v>
                </c:pt>
                <c:pt idx="2189">
                  <c:v>iH_DWPgM_bA</c:v>
                </c:pt>
                <c:pt idx="2190">
                  <c:v>Tg9OdmUD9cE</c:v>
                </c:pt>
                <c:pt idx="2191">
                  <c:v>gWpIelc_xrI</c:v>
                </c:pt>
                <c:pt idx="2192">
                  <c:v>Jxc7SBL5TbE</c:v>
                </c:pt>
                <c:pt idx="2193">
                  <c:v>EIdzdUZuL-E</c:v>
                </c:pt>
                <c:pt idx="2194">
                  <c:v>lduo4gvJsaQ</c:v>
                </c:pt>
                <c:pt idx="2195">
                  <c:v>z_rHZI7AIUo</c:v>
                </c:pt>
                <c:pt idx="2196">
                  <c:v>marAZRRxLgs</c:v>
                </c:pt>
                <c:pt idx="2197">
                  <c:v>8gOdVsbfjW4</c:v>
                </c:pt>
                <c:pt idx="2198">
                  <c:v>NonKN3YAMHE</c:v>
                </c:pt>
                <c:pt idx="2199">
                  <c:v>pefGcGvkStI</c:v>
                </c:pt>
                <c:pt idx="2200">
                  <c:v>6jetElIwt-w</c:v>
                </c:pt>
                <c:pt idx="2201">
                  <c:v>Ykqx3BYXKmQ</c:v>
                </c:pt>
                <c:pt idx="2202">
                  <c:v>rO8Kl1Yz1Hk</c:v>
                </c:pt>
                <c:pt idx="2203">
                  <c:v>-9UM5SFwKRY</c:v>
                </c:pt>
                <c:pt idx="2204">
                  <c:v>4Vgigt3S4d4</c:v>
                </c:pt>
                <c:pt idx="2205">
                  <c:v>I6kx5GKJYGw</c:v>
                </c:pt>
                <c:pt idx="2206">
                  <c:v>MzPseRP2DV4</c:v>
                </c:pt>
                <c:pt idx="2207">
                  <c:v>ubyqacDBSPg</c:v>
                </c:pt>
                <c:pt idx="2208">
                  <c:v>zRhe-5Q72PY</c:v>
                </c:pt>
                <c:pt idx="2209">
                  <c:v>r5CvQOAGeJ0</c:v>
                </c:pt>
                <c:pt idx="2210">
                  <c:v>g2orJgNOpnU</c:v>
                </c:pt>
                <c:pt idx="2211">
                  <c:v>mt-pg8FBBDw</c:v>
                </c:pt>
                <c:pt idx="2212">
                  <c:v>PoJ73OXEEy0</c:v>
                </c:pt>
                <c:pt idx="2213">
                  <c:v>64K0ZNYZBs0</c:v>
                </c:pt>
                <c:pt idx="2214">
                  <c:v>gLVZNTtr_rI</c:v>
                </c:pt>
                <c:pt idx="2215">
                  <c:v>t-My3vpDBvA</c:v>
                </c:pt>
                <c:pt idx="2216">
                  <c:v>FPm7xM849-E</c:v>
                </c:pt>
                <c:pt idx="2217">
                  <c:v>T9WN2_ikz6Q</c:v>
                </c:pt>
                <c:pt idx="2218">
                  <c:v>wmLgU6-FE0s</c:v>
                </c:pt>
                <c:pt idx="2219">
                  <c:v>nCadNazBrp0</c:v>
                </c:pt>
                <c:pt idx="2220">
                  <c:v>mOBA_bu5FTs</c:v>
                </c:pt>
                <c:pt idx="2221">
                  <c:v>bqx08H6wfI0</c:v>
                </c:pt>
                <c:pt idx="2222">
                  <c:v>PXIUb8Bpw_g</c:v>
                </c:pt>
                <c:pt idx="2223">
                  <c:v>dPL_3dUIU60</c:v>
                </c:pt>
                <c:pt idx="2224">
                  <c:v>CL7LNzokn48</c:v>
                </c:pt>
                <c:pt idx="2225">
                  <c:v>Pf_vGjefaXI</c:v>
                </c:pt>
                <c:pt idx="2226">
                  <c:v>a65KqxBGBoY</c:v>
                </c:pt>
                <c:pt idx="2227">
                  <c:v>IS8H4yVjAlo</c:v>
                </c:pt>
                <c:pt idx="2228">
                  <c:v>TFktziLOsFg</c:v>
                </c:pt>
                <c:pt idx="2229">
                  <c:v>1OOxSx5QZV0</c:v>
                </c:pt>
                <c:pt idx="2230">
                  <c:v>bD2T_YuVhrw</c:v>
                </c:pt>
                <c:pt idx="2231">
                  <c:v>rtwzZzPkyS4</c:v>
                </c:pt>
                <c:pt idx="2232">
                  <c:v>A0-Ri5Rciow</c:v>
                </c:pt>
                <c:pt idx="2233">
                  <c:v>tHfu3YM6Tlc</c:v>
                </c:pt>
                <c:pt idx="2234">
                  <c:v>5a36qYexzjg</c:v>
                </c:pt>
                <c:pt idx="2235">
                  <c:v>XmELYApWmCk</c:v>
                </c:pt>
                <c:pt idx="2236">
                  <c:v>hMZP19GEZmQ</c:v>
                </c:pt>
                <c:pt idx="2237">
                  <c:v>FpPNdAyqrJs</c:v>
                </c:pt>
                <c:pt idx="2238">
                  <c:v>5JYqTSSH6IA</c:v>
                </c:pt>
                <c:pt idx="2239">
                  <c:v>MPEka6dllFU</c:v>
                </c:pt>
                <c:pt idx="2240">
                  <c:v>eK_zQ5PyzEo</c:v>
                </c:pt>
                <c:pt idx="2241">
                  <c:v>8UvhKPPU2xo</c:v>
                </c:pt>
                <c:pt idx="2242">
                  <c:v>sYOSR6sPL7Q</c:v>
                </c:pt>
                <c:pt idx="2243">
                  <c:v>3sh9cOopj90</c:v>
                </c:pt>
                <c:pt idx="2244">
                  <c:v>ifa_SGkGoP0</c:v>
                </c:pt>
                <c:pt idx="2245">
                  <c:v>OkxCkz1KCZo</c:v>
                </c:pt>
                <c:pt idx="2246">
                  <c:v>D4cZ3r7lX64</c:v>
                </c:pt>
                <c:pt idx="2247">
                  <c:v>IiuhOvaYmCc</c:v>
                </c:pt>
                <c:pt idx="2248">
                  <c:v>cPxii4_WJes</c:v>
                </c:pt>
                <c:pt idx="2249">
                  <c:v>bhF9fBKyMEo</c:v>
                </c:pt>
                <c:pt idx="2250">
                  <c:v>YW8nPnGgczc</c:v>
                </c:pt>
                <c:pt idx="2251">
                  <c:v>sOQrqEr5di4</c:v>
                </c:pt>
                <c:pt idx="2252">
                  <c:v>zN--8B42GGs</c:v>
                </c:pt>
                <c:pt idx="2253">
                  <c:v>h9NbyvGfIns</c:v>
                </c:pt>
                <c:pt idx="2254">
                  <c:v>PJbtHhAA530</c:v>
                </c:pt>
                <c:pt idx="2255">
                  <c:v>D5AmhE_bntY</c:v>
                </c:pt>
                <c:pt idx="2256">
                  <c:v>98M2O9dXiDQ</c:v>
                </c:pt>
                <c:pt idx="2257">
                  <c:v>c42_6Jz9C2k</c:v>
                </c:pt>
                <c:pt idx="2258">
                  <c:v>9HI_vNf_sAI</c:v>
                </c:pt>
                <c:pt idx="2259">
                  <c:v>rZAVK_66j84</c:v>
                </c:pt>
                <c:pt idx="2260">
                  <c:v>BF7wHATkHE8</c:v>
                </c:pt>
                <c:pt idx="2261">
                  <c:v>TJOQYnumxDM</c:v>
                </c:pt>
                <c:pt idx="2262">
                  <c:v>iS3dP6zZOoM</c:v>
                </c:pt>
                <c:pt idx="2263">
                  <c:v>D6XxicOdFfo</c:v>
                </c:pt>
                <c:pt idx="2264">
                  <c:v>9oyKePWRi8Y</c:v>
                </c:pt>
                <c:pt idx="2265">
                  <c:v>xF5OtEBgVQ0</c:v>
                </c:pt>
                <c:pt idx="2266">
                  <c:v>mgCbon31GoY</c:v>
                </c:pt>
                <c:pt idx="2267">
                  <c:v>FlVeVqUCrjw</c:v>
                </c:pt>
                <c:pt idx="2268">
                  <c:v>UeJZhji9Eek</c:v>
                </c:pt>
                <c:pt idx="2269">
                  <c:v>VmVnDljmVFw</c:v>
                </c:pt>
                <c:pt idx="2270">
                  <c:v>BuHEuCh0tFE</c:v>
                </c:pt>
                <c:pt idx="2271">
                  <c:v>kZ3Ua_zToo4</c:v>
                </c:pt>
                <c:pt idx="2272">
                  <c:v>_a32vhMjad8</c:v>
                </c:pt>
                <c:pt idx="2273">
                  <c:v>fJhhl8P6XSk</c:v>
                </c:pt>
                <c:pt idx="2274">
                  <c:v>4LTXDxS5t7k</c:v>
                </c:pt>
                <c:pt idx="2275">
                  <c:v>fNCLkYduz7o</c:v>
                </c:pt>
                <c:pt idx="2276">
                  <c:v>RCNFZ-nZ6vk</c:v>
                </c:pt>
                <c:pt idx="2277">
                  <c:v>W7l5iZl3lGY</c:v>
                </c:pt>
                <c:pt idx="2278">
                  <c:v>YasQ-U0QWR0</c:v>
                </c:pt>
                <c:pt idx="2279">
                  <c:v>g13BkabLzcM</c:v>
                </c:pt>
                <c:pt idx="2280">
                  <c:v>Z4-6VH04V40</c:v>
                </c:pt>
                <c:pt idx="2281">
                  <c:v>Lfj5-qN13jk</c:v>
                </c:pt>
                <c:pt idx="2282">
                  <c:v>J-IzGBU344M</c:v>
                </c:pt>
                <c:pt idx="2283">
                  <c:v>NNgpIDKCFyo</c:v>
                </c:pt>
                <c:pt idx="2284">
                  <c:v>4ZW0SStj_L4</c:v>
                </c:pt>
                <c:pt idx="2285">
                  <c:v>i8eNKW1YQ7Q</c:v>
                </c:pt>
                <c:pt idx="2286">
                  <c:v>oATFmuUsgTg</c:v>
                </c:pt>
                <c:pt idx="2287">
                  <c:v>s0eNfufEem0</c:v>
                </c:pt>
                <c:pt idx="2288">
                  <c:v>hlSN_rLuht0</c:v>
                </c:pt>
                <c:pt idx="2289">
                  <c:v>Wj34yfjN0OA</c:v>
                </c:pt>
                <c:pt idx="2290">
                  <c:v>RNIlW4NQgLo</c:v>
                </c:pt>
                <c:pt idx="2291">
                  <c:v>k-xS4NwiWrc</c:v>
                </c:pt>
                <c:pt idx="2292">
                  <c:v>m1h8qa6Jc60</c:v>
                </c:pt>
                <c:pt idx="2293">
                  <c:v>SxAsIEwHIVY</c:v>
                </c:pt>
                <c:pt idx="2294">
                  <c:v>L98NnC6LlsA</c:v>
                </c:pt>
                <c:pt idx="2295">
                  <c:v>zKS4Q5FobaQ</c:v>
                </c:pt>
                <c:pt idx="2296">
                  <c:v>Aahj3atxdS4</c:v>
                </c:pt>
                <c:pt idx="2297">
                  <c:v>1yh4CNBWauw</c:v>
                </c:pt>
                <c:pt idx="2298">
                  <c:v>2Y1Dwem6Ero</c:v>
                </c:pt>
                <c:pt idx="2299">
                  <c:v>nj7XoeDXjUA</c:v>
                </c:pt>
                <c:pt idx="2300">
                  <c:v>NK9DJLg25bU</c:v>
                </c:pt>
                <c:pt idx="2301">
                  <c:v>c-FaEuIOxsc</c:v>
                </c:pt>
                <c:pt idx="2302">
                  <c:v>h_iwc9414RQ</c:v>
                </c:pt>
                <c:pt idx="2303">
                  <c:v>f9TOr-Y-QMA</c:v>
                </c:pt>
                <c:pt idx="2304">
                  <c:v>nmKS2r6pXBA</c:v>
                </c:pt>
                <c:pt idx="2305">
                  <c:v>TInRePpJmaE</c:v>
                </c:pt>
                <c:pt idx="2306">
                  <c:v>j-EM01zPQzs</c:v>
                </c:pt>
                <c:pt idx="2307">
                  <c:v>R-_PZwE7j3U</c:v>
                </c:pt>
                <c:pt idx="2308">
                  <c:v>Qur20fwAMBM</c:v>
                </c:pt>
                <c:pt idx="2309">
                  <c:v>8xEQdVEexN8</c:v>
                </c:pt>
                <c:pt idx="2310">
                  <c:v>vl0hPJnkNcM</c:v>
                </c:pt>
                <c:pt idx="2311">
                  <c:v>O-Uz4xrWxnM</c:v>
                </c:pt>
                <c:pt idx="2312">
                  <c:v>4oTy_QUn9kA</c:v>
                </c:pt>
                <c:pt idx="2313">
                  <c:v>bp1fsKJIU54</c:v>
                </c:pt>
                <c:pt idx="2314">
                  <c:v>YkFGZikJS8c</c:v>
                </c:pt>
                <c:pt idx="2315">
                  <c:v>UsLdGhkSw9Q</c:v>
                </c:pt>
                <c:pt idx="2316">
                  <c:v>fdjafnm35fI</c:v>
                </c:pt>
                <c:pt idx="2317">
                  <c:v>Ax7M9TIK4sc</c:v>
                </c:pt>
                <c:pt idx="2318">
                  <c:v>MVp6CqWd2tk</c:v>
                </c:pt>
                <c:pt idx="2319">
                  <c:v>r5xTuumaurU</c:v>
                </c:pt>
                <c:pt idx="2320">
                  <c:v>_n0NLoszZmU</c:v>
                </c:pt>
                <c:pt idx="2321">
                  <c:v>fxncaIniMz0</c:v>
                </c:pt>
                <c:pt idx="2322">
                  <c:v>6-3g9ZKg2os</c:v>
                </c:pt>
                <c:pt idx="2323">
                  <c:v>XharSn74VWY</c:v>
                </c:pt>
                <c:pt idx="2324">
                  <c:v>Z8zRo_AEd6M</c:v>
                </c:pt>
                <c:pt idx="2325">
                  <c:v>n6dJnDGcrP8</c:v>
                </c:pt>
                <c:pt idx="2326">
                  <c:v>f10ZBnxItrg</c:v>
                </c:pt>
                <c:pt idx="2327">
                  <c:v>b9Lm-Yjdl2A</c:v>
                </c:pt>
                <c:pt idx="2328">
                  <c:v>zK3A5SuTRMs</c:v>
                </c:pt>
                <c:pt idx="2329">
                  <c:v>uKOggf39e7o</c:v>
                </c:pt>
                <c:pt idx="2330">
                  <c:v>qJYHegeG3kU</c:v>
                </c:pt>
                <c:pt idx="2331">
                  <c:v>A9rwbYK_Ca8</c:v>
                </c:pt>
                <c:pt idx="2332">
                  <c:v>PKcdcZE2nt4</c:v>
                </c:pt>
                <c:pt idx="2333">
                  <c:v>Beq8MqAmbgk</c:v>
                </c:pt>
                <c:pt idx="2334">
                  <c:v>P8WmzYerTgM</c:v>
                </c:pt>
                <c:pt idx="2335">
                  <c:v>Z38xEp99ChU</c:v>
                </c:pt>
                <c:pt idx="2336">
                  <c:v>vUOuXzG6cDs</c:v>
                </c:pt>
                <c:pt idx="2337">
                  <c:v>04h3YIoQ2R0</c:v>
                </c:pt>
                <c:pt idx="2338">
                  <c:v>8nPkgwJkGs4</c:v>
                </c:pt>
                <c:pt idx="2339">
                  <c:v>cUDMjspWgkI</c:v>
                </c:pt>
                <c:pt idx="2340">
                  <c:v>xlY0tV0geAc</c:v>
                </c:pt>
                <c:pt idx="2341">
                  <c:v>8mbyn2WzVKg</c:v>
                </c:pt>
                <c:pt idx="2342">
                  <c:v>zsuVy76rllw</c:v>
                </c:pt>
                <c:pt idx="2343">
                  <c:v>jbs9_qxBS1Y</c:v>
                </c:pt>
                <c:pt idx="2344">
                  <c:v>_NM2KJfy_1w</c:v>
                </c:pt>
                <c:pt idx="2345">
                  <c:v>IX6_sAiDgnY</c:v>
                </c:pt>
                <c:pt idx="2346">
                  <c:v>9i89lqyt7Wo</c:v>
                </c:pt>
                <c:pt idx="2347">
                  <c:v>5ICuna92dLg</c:v>
                </c:pt>
                <c:pt idx="2348">
                  <c:v>2GopPos5oMo</c:v>
                </c:pt>
                <c:pt idx="2349">
                  <c:v>33OpANSRJEs</c:v>
                </c:pt>
                <c:pt idx="2350">
                  <c:v>3yj8DGOWQ5I</c:v>
                </c:pt>
                <c:pt idx="2351">
                  <c:v>-0mcgX4ro7I</c:v>
                </c:pt>
                <c:pt idx="2352">
                  <c:v>FkPE_21bhrM</c:v>
                </c:pt>
                <c:pt idx="2353">
                  <c:v>ZDn0cGcR7cs</c:v>
                </c:pt>
                <c:pt idx="2354">
                  <c:v>psMx2jHJ0Ck</c:v>
                </c:pt>
                <c:pt idx="2355">
                  <c:v>dzeI3BhZg-M</c:v>
                </c:pt>
                <c:pt idx="2356">
                  <c:v>Q7llI5VsNFo</c:v>
                </c:pt>
                <c:pt idx="2357">
                  <c:v>MXqzQymBSGw</c:v>
                </c:pt>
                <c:pt idx="2358">
                  <c:v>Pc8c9WEoaZ0</c:v>
                </c:pt>
                <c:pt idx="2359">
                  <c:v>DJdLYXGvI5U</c:v>
                </c:pt>
                <c:pt idx="2360">
                  <c:v>l2hcLfqc4qU</c:v>
                </c:pt>
                <c:pt idx="2361">
                  <c:v>LAl4G62ZEdQ</c:v>
                </c:pt>
                <c:pt idx="2362">
                  <c:v>7mryaMsQw50</c:v>
                </c:pt>
                <c:pt idx="2363">
                  <c:v>itGGSie6VqE</c:v>
                </c:pt>
                <c:pt idx="2364">
                  <c:v>lYvuqp6jF60</c:v>
                </c:pt>
                <c:pt idx="2365">
                  <c:v>OARQ2LDOYMU</c:v>
                </c:pt>
                <c:pt idx="2366">
                  <c:v>iN-c7ZDrSvM</c:v>
                </c:pt>
                <c:pt idx="2367">
                  <c:v>2AF6RfGWMvk</c:v>
                </c:pt>
                <c:pt idx="2368">
                  <c:v>ngTLa-Hj46s</c:v>
                </c:pt>
                <c:pt idx="2369">
                  <c:v>EyUNioJzBso</c:v>
                </c:pt>
                <c:pt idx="2370">
                  <c:v>8r_88-GQg98</c:v>
                </c:pt>
                <c:pt idx="2371">
                  <c:v>Q_3X1v44B0E</c:v>
                </c:pt>
                <c:pt idx="2372">
                  <c:v>yGQHtyQCZnM</c:v>
                </c:pt>
                <c:pt idx="2373">
                  <c:v>EBXSrpav9lY</c:v>
                </c:pt>
                <c:pt idx="2374">
                  <c:v>3J9cY2aWnn8</c:v>
                </c:pt>
                <c:pt idx="2375">
                  <c:v>hdnp__rGSjE</c:v>
                </c:pt>
                <c:pt idx="2376">
                  <c:v>JmgvRzHNDVc</c:v>
                </c:pt>
                <c:pt idx="2377">
                  <c:v>BCltqhUbpiE</c:v>
                </c:pt>
                <c:pt idx="2378">
                  <c:v>a6kEj3LI8xs</c:v>
                </c:pt>
                <c:pt idx="2379">
                  <c:v>VIzi6Ade_0w</c:v>
                </c:pt>
                <c:pt idx="2380">
                  <c:v>xeWjs3kncAU</c:v>
                </c:pt>
                <c:pt idx="2381">
                  <c:v>u-O-DRQde-w</c:v>
                </c:pt>
                <c:pt idx="2382">
                  <c:v>JlCBt9tYNtA</c:v>
                </c:pt>
                <c:pt idx="2383">
                  <c:v>KdRPiY2KE8w</c:v>
                </c:pt>
                <c:pt idx="2384">
                  <c:v>Tx0fhKJRaeU</c:v>
                </c:pt>
                <c:pt idx="2385">
                  <c:v>YqXpjgAKr3w</c:v>
                </c:pt>
                <c:pt idx="2386">
                  <c:v>uNtY6HpiM4M</c:v>
                </c:pt>
                <c:pt idx="2387">
                  <c:v>5asNqv1u0oI</c:v>
                </c:pt>
                <c:pt idx="2388">
                  <c:v>Dto7Nms-Xo0</c:v>
                </c:pt>
                <c:pt idx="2389">
                  <c:v>qUnUoxa8Bww</c:v>
                </c:pt>
                <c:pt idx="2390">
                  <c:v>HWjtSGIqVMo</c:v>
                </c:pt>
                <c:pt idx="2391">
                  <c:v>HpNCLzgnfds</c:v>
                </c:pt>
                <c:pt idx="2392">
                  <c:v>JKa-zo6gJpo</c:v>
                </c:pt>
                <c:pt idx="2393">
                  <c:v>MUufMZHPedQ</c:v>
                </c:pt>
                <c:pt idx="2394">
                  <c:v>Vq-ic7oMf1g</c:v>
                </c:pt>
                <c:pt idx="2395">
                  <c:v>QlaFpoe1U-s</c:v>
                </c:pt>
                <c:pt idx="2396">
                  <c:v>duGErpf7Oko</c:v>
                </c:pt>
                <c:pt idx="2397">
                  <c:v>2wGSKHW2PvI</c:v>
                </c:pt>
                <c:pt idx="2398">
                  <c:v>ohRyXxc9CIc</c:v>
                </c:pt>
                <c:pt idx="2399">
                  <c:v>E5QXvB0H-x4</c:v>
                </c:pt>
                <c:pt idx="2400">
                  <c:v>GoAdwD3VBV0</c:v>
                </c:pt>
                <c:pt idx="2401">
                  <c:v>iNJY3rLI2ws</c:v>
                </c:pt>
                <c:pt idx="2402">
                  <c:v>byfZwrUb-eI</c:v>
                </c:pt>
                <c:pt idx="2403">
                  <c:v>nlGnstI-L1c</c:v>
                </c:pt>
                <c:pt idx="2404">
                  <c:v>qJBpJTaiYSk</c:v>
                </c:pt>
                <c:pt idx="2405">
                  <c:v>5gYuK3LixLo</c:v>
                </c:pt>
                <c:pt idx="2406">
                  <c:v>TMrUP3VTqaY</c:v>
                </c:pt>
                <c:pt idx="2407">
                  <c:v>kwBYyMdzEWA</c:v>
                </c:pt>
                <c:pt idx="2408">
                  <c:v>7OGvlKUtZB4</c:v>
                </c:pt>
                <c:pt idx="2409">
                  <c:v>I7i_e-k9P1s</c:v>
                </c:pt>
                <c:pt idx="2410">
                  <c:v>RiA3hcmbWrc</c:v>
                </c:pt>
                <c:pt idx="2411">
                  <c:v>HTCU53ONfPk</c:v>
                </c:pt>
                <c:pt idx="2412">
                  <c:v>IQar71vOSZs</c:v>
                </c:pt>
                <c:pt idx="2413">
                  <c:v>kuJzWpQT_v8</c:v>
                </c:pt>
                <c:pt idx="2414">
                  <c:v>sXu4KD_8JEk</c:v>
                </c:pt>
                <c:pt idx="2415">
                  <c:v>iyHi5tt-ne0</c:v>
                </c:pt>
                <c:pt idx="2416">
                  <c:v>7go3ll78b4Y</c:v>
                </c:pt>
                <c:pt idx="2417">
                  <c:v>8-bEMmzREWs</c:v>
                </c:pt>
                <c:pt idx="2418">
                  <c:v>waFxaXuReS0</c:v>
                </c:pt>
                <c:pt idx="2419">
                  <c:v>PjPlubo4cbs</c:v>
                </c:pt>
                <c:pt idx="2420">
                  <c:v>FinTC5rfvW0</c:v>
                </c:pt>
                <c:pt idx="2421">
                  <c:v>Zj6jvZ5hCUc</c:v>
                </c:pt>
                <c:pt idx="2422">
                  <c:v>KZ-4ahYIkHg</c:v>
                </c:pt>
                <c:pt idx="2423">
                  <c:v>1pxZqSCjVTY</c:v>
                </c:pt>
                <c:pt idx="2424">
                  <c:v>w68QMHHTUJc</c:v>
                </c:pt>
                <c:pt idx="2425">
                  <c:v>joxJBM4FCQ8</c:v>
                </c:pt>
                <c:pt idx="2426">
                  <c:v>SUZ0pLfnqX0</c:v>
                </c:pt>
                <c:pt idx="2427">
                  <c:v>skykhYaptRk</c:v>
                </c:pt>
                <c:pt idx="2428">
                  <c:v>vCW2SWIyiDU</c:v>
                </c:pt>
                <c:pt idx="2429">
                  <c:v>x4CU0daFYdo</c:v>
                </c:pt>
                <c:pt idx="2430">
                  <c:v>gw7CLFl8z64</c:v>
                </c:pt>
                <c:pt idx="2431">
                  <c:v>Lw7OucL_k8s</c:v>
                </c:pt>
                <c:pt idx="2432">
                  <c:v>SODVWU6uTu0</c:v>
                </c:pt>
                <c:pt idx="2433">
                  <c:v>6wbR6qFWqPk</c:v>
                </c:pt>
                <c:pt idx="2434">
                  <c:v>RYsdZHc7MI8</c:v>
                </c:pt>
                <c:pt idx="2435">
                  <c:v>e1sJzAkI318</c:v>
                </c:pt>
                <c:pt idx="2436">
                  <c:v>VKEaxBc4e0Q</c:v>
                </c:pt>
                <c:pt idx="2437">
                  <c:v>4mO_B_KjxWg</c:v>
                </c:pt>
                <c:pt idx="2438">
                  <c:v>k3twDhbG2W8</c:v>
                </c:pt>
                <c:pt idx="2439">
                  <c:v>hQvMBeQIvGA</c:v>
                </c:pt>
                <c:pt idx="2440">
                  <c:v>Txogjk7J-7k</c:v>
                </c:pt>
                <c:pt idx="2441">
                  <c:v>Co_RSM7O0EY</c:v>
                </c:pt>
                <c:pt idx="2442">
                  <c:v>ua4PKNu89sA</c:v>
                </c:pt>
                <c:pt idx="2443">
                  <c:v>1KdsD5pTHIk</c:v>
                </c:pt>
                <c:pt idx="2444">
                  <c:v>1L_GpH3uSso</c:v>
                </c:pt>
                <c:pt idx="2445">
                  <c:v>h2Mljyvr-vI</c:v>
                </c:pt>
                <c:pt idx="2446">
                  <c:v>NVRqtHxm7cE</c:v>
                </c:pt>
                <c:pt idx="2447">
                  <c:v>zglPz49uKtU</c:v>
                </c:pt>
                <c:pt idx="2448">
                  <c:v>QNJ9qsfy3wU</c:v>
                </c:pt>
                <c:pt idx="2449">
                  <c:v>b8Was1fayz0</c:v>
                </c:pt>
                <c:pt idx="2450">
                  <c:v>FEfJazZ-cUI</c:v>
                </c:pt>
                <c:pt idx="2451">
                  <c:v>KIVavuv9lAo</c:v>
                </c:pt>
                <c:pt idx="2452">
                  <c:v>FyEQ1kK4dQg</c:v>
                </c:pt>
                <c:pt idx="2453">
                  <c:v>FNW9tcjqwqU</c:v>
                </c:pt>
                <c:pt idx="2454">
                  <c:v>vhFodD7iMEA</c:v>
                </c:pt>
                <c:pt idx="2455">
                  <c:v>w6qAXVbkwCU</c:v>
                </c:pt>
                <c:pt idx="2456">
                  <c:v>NnJot94R18w</c:v>
                </c:pt>
                <c:pt idx="2457">
                  <c:v>0dQbLHDWoIA</c:v>
                </c:pt>
                <c:pt idx="2458">
                  <c:v>4CG8IU54DX0</c:v>
                </c:pt>
                <c:pt idx="2459">
                  <c:v>TQFKWUPQnVM</c:v>
                </c:pt>
                <c:pt idx="2460">
                  <c:v>YCi98Hiqkok</c:v>
                </c:pt>
                <c:pt idx="2461">
                  <c:v>dNfQ8n747rI</c:v>
                </c:pt>
                <c:pt idx="2462">
                  <c:v>In35YRmtLTs</c:v>
                </c:pt>
                <c:pt idx="2463">
                  <c:v>mV6aztP58f8</c:v>
                </c:pt>
                <c:pt idx="2464">
                  <c:v>wBLBS06nmLs</c:v>
                </c:pt>
                <c:pt idx="2465">
                  <c:v>BOxr2S-xPMU</c:v>
                </c:pt>
                <c:pt idx="2466">
                  <c:v>WPe0RiUXJNI</c:v>
                </c:pt>
                <c:pt idx="2467">
                  <c:v>yCrAEJyxJkc</c:v>
                </c:pt>
                <c:pt idx="2468">
                  <c:v>Zqv5CBWt9yA</c:v>
                </c:pt>
                <c:pt idx="2469">
                  <c:v>2RPuAW7E-YQ</c:v>
                </c:pt>
                <c:pt idx="2470">
                  <c:v>QbD1hz7jxl8</c:v>
                </c:pt>
                <c:pt idx="2471">
                  <c:v>m2gWd_VNuRw</c:v>
                </c:pt>
                <c:pt idx="2472">
                  <c:v>wkVABDc9qJQ</c:v>
                </c:pt>
                <c:pt idx="2473">
                  <c:v>pZgBVMGJ3n0</c:v>
                </c:pt>
                <c:pt idx="2474">
                  <c:v>W-wC9I3WDV8</c:v>
                </c:pt>
                <c:pt idx="2475">
                  <c:v>trCRiYMuE7c</c:v>
                </c:pt>
                <c:pt idx="2476">
                  <c:v>7O0E9QwoVCg</c:v>
                </c:pt>
                <c:pt idx="2477">
                  <c:v>eXvoAwhUp0E</c:v>
                </c:pt>
                <c:pt idx="2478">
                  <c:v>0A9RyOaIa4o</c:v>
                </c:pt>
                <c:pt idx="2479">
                  <c:v>TGlnbi_OpBw</c:v>
                </c:pt>
                <c:pt idx="2480">
                  <c:v>ifwaHnf32e8</c:v>
                </c:pt>
                <c:pt idx="2481">
                  <c:v>EEdi8nlsulE</c:v>
                </c:pt>
                <c:pt idx="2482">
                  <c:v>ZdIyv9l15jg</c:v>
                </c:pt>
                <c:pt idx="2483">
                  <c:v>bDAA4BfgUHc</c:v>
                </c:pt>
                <c:pt idx="2484">
                  <c:v>gpqhM1NiKJU</c:v>
                </c:pt>
                <c:pt idx="2485">
                  <c:v>sse1WR2q20U</c:v>
                </c:pt>
                <c:pt idx="2486">
                  <c:v>sbl94kaGoew</c:v>
                </c:pt>
                <c:pt idx="2487">
                  <c:v>DehMqK6WKrg</c:v>
                </c:pt>
                <c:pt idx="2488">
                  <c:v>zDfXTcxhq9c</c:v>
                </c:pt>
                <c:pt idx="2489">
                  <c:v>VWkhq1nXna8</c:v>
                </c:pt>
                <c:pt idx="2490">
                  <c:v>UG9PxlRX2aI</c:v>
                </c:pt>
                <c:pt idx="2491">
                  <c:v>xTUauDxLzko</c:v>
                </c:pt>
                <c:pt idx="2492">
                  <c:v>bN6BSmWShbo</c:v>
                </c:pt>
                <c:pt idx="2493">
                  <c:v>xx0EO0-WSNI</c:v>
                </c:pt>
                <c:pt idx="2494">
                  <c:v>xUIrq8ZNqSU</c:v>
                </c:pt>
                <c:pt idx="2495">
                  <c:v>pG0kds3ItEU</c:v>
                </c:pt>
                <c:pt idx="2496">
                  <c:v>DPbheyCNXFM</c:v>
                </c:pt>
                <c:pt idx="2497">
                  <c:v>BTma7cV4DDA</c:v>
                </c:pt>
                <c:pt idx="2498">
                  <c:v>OszEm9NmhIw</c:v>
                </c:pt>
                <c:pt idx="2499">
                  <c:v>XXB3CTDOvwg</c:v>
                </c:pt>
                <c:pt idx="2500">
                  <c:v>xTWDDjno59Y</c:v>
                </c:pt>
                <c:pt idx="2501">
                  <c:v>OYu_nWs6GgM</c:v>
                </c:pt>
                <c:pt idx="2502">
                  <c:v>RGuAnFgu9ew</c:v>
                </c:pt>
                <c:pt idx="2503">
                  <c:v>fWH1ImLu8ew</c:v>
                </c:pt>
                <c:pt idx="2504">
                  <c:v>oAC20_n_5MA</c:v>
                </c:pt>
                <c:pt idx="2505">
                  <c:v>PYIeRuYFJvk</c:v>
                </c:pt>
                <c:pt idx="2506">
                  <c:v>SuLH1OwwtSs</c:v>
                </c:pt>
                <c:pt idx="2507">
                  <c:v>YZ_V19RWjeI</c:v>
                </c:pt>
                <c:pt idx="2508">
                  <c:v>ZPSb34Ug3IQ</c:v>
                </c:pt>
                <c:pt idx="2509">
                  <c:v>rRXPbGCib-Y</c:v>
                </c:pt>
                <c:pt idx="2510">
                  <c:v>1WTtrHW7uw8</c:v>
                </c:pt>
                <c:pt idx="2511">
                  <c:v>ZpxJQNhEHW0</c:v>
                </c:pt>
                <c:pt idx="2512">
                  <c:v>XjT6-n9aJ3s</c:v>
                </c:pt>
                <c:pt idx="2513">
                  <c:v>kwmG4b1OK-Y</c:v>
                </c:pt>
                <c:pt idx="2514">
                  <c:v>KF9pKtHC-pI</c:v>
                </c:pt>
                <c:pt idx="2515">
                  <c:v>Oc7DgC3bIj0</c:v>
                </c:pt>
                <c:pt idx="2516">
                  <c:v>4VL9VPnSfcY</c:v>
                </c:pt>
                <c:pt idx="2517">
                  <c:v>yEMSUnFCf2o</c:v>
                </c:pt>
                <c:pt idx="2518">
                  <c:v>EsJZlGStSoI</c:v>
                </c:pt>
                <c:pt idx="2519">
                  <c:v>v3lVcGE6qpg</c:v>
                </c:pt>
                <c:pt idx="2520">
                  <c:v>IPjs6-Wf89Y</c:v>
                </c:pt>
                <c:pt idx="2521">
                  <c:v>HACZRoTvxs4</c:v>
                </c:pt>
                <c:pt idx="2522">
                  <c:v>LlXDuTSj-pw</c:v>
                </c:pt>
                <c:pt idx="2523">
                  <c:v>pbXEB2vkcfk</c:v>
                </c:pt>
                <c:pt idx="2524">
                  <c:v>_KpLB8vTa5U</c:v>
                </c:pt>
                <c:pt idx="2525">
                  <c:v>nLACDVwpmnk</c:v>
                </c:pt>
                <c:pt idx="2526">
                  <c:v>fTMi8Eql0U0</c:v>
                </c:pt>
                <c:pt idx="2527">
                  <c:v>zWwnvD1mSI4</c:v>
                </c:pt>
                <c:pt idx="2528">
                  <c:v>kdHT3U0Lj_8</c:v>
                </c:pt>
                <c:pt idx="2529">
                  <c:v>PgY3pJk7tWo</c:v>
                </c:pt>
                <c:pt idx="2530">
                  <c:v>c-vtES6FYn8</c:v>
                </c:pt>
                <c:pt idx="2531">
                  <c:v>n2sykmXOdKU</c:v>
                </c:pt>
                <c:pt idx="2532">
                  <c:v>B98ewETO1BM</c:v>
                </c:pt>
                <c:pt idx="2533">
                  <c:v>-9MRa5sJFiw</c:v>
                </c:pt>
                <c:pt idx="2534">
                  <c:v>SBh0h9m5Bu0</c:v>
                </c:pt>
                <c:pt idx="2535">
                  <c:v>2WuJ2igyRMQ</c:v>
                </c:pt>
                <c:pt idx="2536">
                  <c:v>ZwciKVhBZfE</c:v>
                </c:pt>
                <c:pt idx="2537">
                  <c:v>sr49lAydbJc</c:v>
                </c:pt>
                <c:pt idx="2538">
                  <c:v>EKvpYRiC8NU</c:v>
                </c:pt>
                <c:pt idx="2539">
                  <c:v>zvMUlNj6HLU</c:v>
                </c:pt>
                <c:pt idx="2540">
                  <c:v>J6oJvqYaR6U</c:v>
                </c:pt>
                <c:pt idx="2541">
                  <c:v>vg-_S5hY2Bs</c:v>
                </c:pt>
                <c:pt idx="2542">
                  <c:v>e5Q1WN47ZwI</c:v>
                </c:pt>
                <c:pt idx="2543">
                  <c:v>touLlrvDlys</c:v>
                </c:pt>
                <c:pt idx="2544">
                  <c:v>Zza3whxhB3A</c:v>
                </c:pt>
                <c:pt idx="2545">
                  <c:v>F7g8iB-iL90</c:v>
                </c:pt>
                <c:pt idx="2546">
                  <c:v>1CRe5YPO2is</c:v>
                </c:pt>
                <c:pt idx="2547">
                  <c:v>7PMDnVvWJ-I</c:v>
                </c:pt>
                <c:pt idx="2548">
                  <c:v>npEKkKXPixY</c:v>
                </c:pt>
                <c:pt idx="2549">
                  <c:v>DGy5yXx4svc</c:v>
                </c:pt>
                <c:pt idx="2550">
                  <c:v>1Ry3i6324Yw</c:v>
                </c:pt>
                <c:pt idx="2551">
                  <c:v>Gn5GjbbmIGY</c:v>
                </c:pt>
                <c:pt idx="2552">
                  <c:v>AL1RsbakLx4</c:v>
                </c:pt>
                <c:pt idx="2553">
                  <c:v>OWZq0EnoDnI</c:v>
                </c:pt>
                <c:pt idx="2554">
                  <c:v>7eupQ0LwzKs</c:v>
                </c:pt>
                <c:pt idx="2555">
                  <c:v>P9x5V2f_yDM</c:v>
                </c:pt>
                <c:pt idx="2556">
                  <c:v>45i_lEN9OPg</c:v>
                </c:pt>
                <c:pt idx="2557">
                  <c:v>r4Sfuy60274</c:v>
                </c:pt>
                <c:pt idx="2558">
                  <c:v>aM6RFJ5qQO4</c:v>
                </c:pt>
                <c:pt idx="2559">
                  <c:v>jX8sNHauEm0</c:v>
                </c:pt>
                <c:pt idx="2560">
                  <c:v>YOPbPj36AWc</c:v>
                </c:pt>
                <c:pt idx="2561">
                  <c:v>qvnDk0LAqN4</c:v>
                </c:pt>
                <c:pt idx="2562">
                  <c:v>XWD8LngHjeU</c:v>
                </c:pt>
                <c:pt idx="2563">
                  <c:v>z3i9N0aTrM4</c:v>
                </c:pt>
                <c:pt idx="2564">
                  <c:v>8HfCRPLTXiE</c:v>
                </c:pt>
                <c:pt idx="2565">
                  <c:v>foDdcR2Owp8</c:v>
                </c:pt>
                <c:pt idx="2566">
                  <c:v>2cVn4t37qIo</c:v>
                </c:pt>
                <c:pt idx="2567">
                  <c:v>kNpARSFCPag</c:v>
                </c:pt>
                <c:pt idx="2568">
                  <c:v>c6L38i4saEE</c:v>
                </c:pt>
                <c:pt idx="2569">
                  <c:v>g41Qwcx8fSQ</c:v>
                </c:pt>
                <c:pt idx="2570">
                  <c:v>zyvYkpoLeSU</c:v>
                </c:pt>
                <c:pt idx="2571">
                  <c:v>M0wbUdz4l1c</c:v>
                </c:pt>
                <c:pt idx="2572">
                  <c:v>Lg8RMAHE2x0</c:v>
                </c:pt>
                <c:pt idx="2573">
                  <c:v>74IIr3phzV4</c:v>
                </c:pt>
                <c:pt idx="2574">
                  <c:v>30TEO6gsEAI</c:v>
                </c:pt>
                <c:pt idx="2575">
                  <c:v>b1wuY9YXmYE</c:v>
                </c:pt>
                <c:pt idx="2576">
                  <c:v>sPuzkx_lU-4</c:v>
                </c:pt>
                <c:pt idx="2577">
                  <c:v>Uib4LPVctD8</c:v>
                </c:pt>
                <c:pt idx="2578">
                  <c:v>5OiNMz_LoeA</c:v>
                </c:pt>
                <c:pt idx="2579">
                  <c:v>6NZbARE37Lw</c:v>
                </c:pt>
                <c:pt idx="2580">
                  <c:v>_hxbPfh-b5s</c:v>
                </c:pt>
                <c:pt idx="2581">
                  <c:v>3Kwpk9J8tJM</c:v>
                </c:pt>
                <c:pt idx="2582">
                  <c:v>BgYJmXbIVZo</c:v>
                </c:pt>
                <c:pt idx="2583">
                  <c:v>vzo3Q9VSePM</c:v>
                </c:pt>
                <c:pt idx="2584">
                  <c:v>Ji2s_4DFCIg</c:v>
                </c:pt>
                <c:pt idx="2585">
                  <c:v>4DkmeKhKtC0</c:v>
                </c:pt>
                <c:pt idx="2586">
                  <c:v>fMmFZG8PQuY</c:v>
                </c:pt>
                <c:pt idx="2587">
                  <c:v>FpJmNRnkD4U</c:v>
                </c:pt>
                <c:pt idx="2588">
                  <c:v>HbSpJUwpQ0I</c:v>
                </c:pt>
                <c:pt idx="2589">
                  <c:v>eeMpv9AZmf0</c:v>
                </c:pt>
                <c:pt idx="2590">
                  <c:v>zfcO8GYHPmE</c:v>
                </c:pt>
                <c:pt idx="2591">
                  <c:v>8DaAdIJk-cY</c:v>
                </c:pt>
                <c:pt idx="2592">
                  <c:v>qtROOWvg9MI</c:v>
                </c:pt>
                <c:pt idx="2593">
                  <c:v>EkR-Kv1fYHw</c:v>
                </c:pt>
                <c:pt idx="2594">
                  <c:v>Fs3ndz2gitw</c:v>
                </c:pt>
                <c:pt idx="2595">
                  <c:v>5Jk13pu7zKs</c:v>
                </c:pt>
                <c:pt idx="2596">
                  <c:v>3GgZPrJ80ho</c:v>
                </c:pt>
                <c:pt idx="2597">
                  <c:v>U4WLkjd86aI</c:v>
                </c:pt>
                <c:pt idx="2598">
                  <c:v>VhO2zRMhUcU</c:v>
                </c:pt>
                <c:pt idx="2599">
                  <c:v>1IQQGxQI4oc</c:v>
                </c:pt>
                <c:pt idx="2600">
                  <c:v>Mv6IKzGrEA4</c:v>
                </c:pt>
                <c:pt idx="2601">
                  <c:v>DZFXaNpbMvI</c:v>
                </c:pt>
                <c:pt idx="2602">
                  <c:v>vtonIUVsABQ</c:v>
                </c:pt>
                <c:pt idx="2603">
                  <c:v>NF9lsOrAc0s</c:v>
                </c:pt>
                <c:pt idx="2604">
                  <c:v>gMXjjvod7zY</c:v>
                </c:pt>
                <c:pt idx="2605">
                  <c:v>UOcd79qkzHw</c:v>
                </c:pt>
                <c:pt idx="2606">
                  <c:v>EkoJt-eXAA0</c:v>
                </c:pt>
                <c:pt idx="2607">
                  <c:v>2UR5Y2MJYD0</c:v>
                </c:pt>
                <c:pt idx="2608">
                  <c:v>X0p21XaNhEI</c:v>
                </c:pt>
                <c:pt idx="2609">
                  <c:v>t8r-PHbNf94</c:v>
                </c:pt>
                <c:pt idx="2610">
                  <c:v>LipKJVINSJk</c:v>
                </c:pt>
                <c:pt idx="2611">
                  <c:v>Pr0HoguK-1Q</c:v>
                </c:pt>
                <c:pt idx="2612">
                  <c:v>OUi0u_hlF2Y</c:v>
                </c:pt>
                <c:pt idx="2613">
                  <c:v>IGnxj5_jBec</c:v>
                </c:pt>
                <c:pt idx="2614">
                  <c:v>U_X51QkSkRw</c:v>
                </c:pt>
                <c:pt idx="2615">
                  <c:v>ad_higXixRA</c:v>
                </c:pt>
                <c:pt idx="2616">
                  <c:v>ux_8aTpw9CU</c:v>
                </c:pt>
                <c:pt idx="2617">
                  <c:v>9TEQPeIDTmU</c:v>
                </c:pt>
                <c:pt idx="2618">
                  <c:v>iNQq32twAH0</c:v>
                </c:pt>
                <c:pt idx="2619">
                  <c:v>TrucLZLEl2U</c:v>
                </c:pt>
                <c:pt idx="2620">
                  <c:v>J1w51DB4LZo</c:v>
                </c:pt>
                <c:pt idx="2621">
                  <c:v>GKjCuNdC3eE</c:v>
                </c:pt>
                <c:pt idx="2622">
                  <c:v>3x1RPc1VGx8</c:v>
                </c:pt>
                <c:pt idx="2623">
                  <c:v>cn0-cSUeBiw</c:v>
                </c:pt>
                <c:pt idx="2624">
                  <c:v>y6g0cGGP8ZE</c:v>
                </c:pt>
                <c:pt idx="2625">
                  <c:v>YJe8As0X_8w</c:v>
                </c:pt>
                <c:pt idx="2626">
                  <c:v>3m2PKytnYaI</c:v>
                </c:pt>
                <c:pt idx="2627">
                  <c:v>y4dVUEsMjCU</c:v>
                </c:pt>
                <c:pt idx="2628">
                  <c:v>mYfoh0xLKeQ</c:v>
                </c:pt>
                <c:pt idx="2629">
                  <c:v>-9sBA4UVABs</c:v>
                </c:pt>
                <c:pt idx="2630">
                  <c:v>PnRbvZVWOZs</c:v>
                </c:pt>
                <c:pt idx="2631">
                  <c:v>wcEk6p-lVEc</c:v>
                </c:pt>
                <c:pt idx="2632">
                  <c:v>OZHpjCDV1V8</c:v>
                </c:pt>
                <c:pt idx="2633">
                  <c:v>f5mCUZxpsDA</c:v>
                </c:pt>
                <c:pt idx="2634">
                  <c:v>mRbZXwcI3Dk</c:v>
                </c:pt>
                <c:pt idx="2635">
                  <c:v>5DLOCvpeoJQ</c:v>
                </c:pt>
                <c:pt idx="2636">
                  <c:v>omBMekl2DCk</c:v>
                </c:pt>
                <c:pt idx="2637">
                  <c:v>OH0PxmmZm7U</c:v>
                </c:pt>
                <c:pt idx="2638">
                  <c:v>N62Q_Xdy_Kk</c:v>
                </c:pt>
                <c:pt idx="2639">
                  <c:v>4tQJI8sgKpM</c:v>
                </c:pt>
                <c:pt idx="2640">
                  <c:v>ox5Pfntdmj4</c:v>
                </c:pt>
                <c:pt idx="2641">
                  <c:v>kxYw-B4053I</c:v>
                </c:pt>
                <c:pt idx="2642">
                  <c:v>Bd38hF43oGA</c:v>
                </c:pt>
                <c:pt idx="2643">
                  <c:v>gNjyX9S-Qic</c:v>
                </c:pt>
                <c:pt idx="2644">
                  <c:v>74Z-qNt7U0I</c:v>
                </c:pt>
                <c:pt idx="2645">
                  <c:v>uqTkJgtSjcc</c:v>
                </c:pt>
                <c:pt idx="2646">
                  <c:v>b4TgS8tgm0c</c:v>
                </c:pt>
                <c:pt idx="2647">
                  <c:v>6SOUGMRM_2w</c:v>
                </c:pt>
                <c:pt idx="2648">
                  <c:v>yYKo-vslNLw</c:v>
                </c:pt>
                <c:pt idx="2649">
                  <c:v>nJN_CwNS-Ik</c:v>
                </c:pt>
                <c:pt idx="2650">
                  <c:v>YgxaGzp04-U</c:v>
                </c:pt>
                <c:pt idx="2651">
                  <c:v>4joScWThgjU</c:v>
                </c:pt>
                <c:pt idx="2652">
                  <c:v>1EFOxCIweLQ</c:v>
                </c:pt>
                <c:pt idx="2653">
                  <c:v>6dOhowcc_WQ</c:v>
                </c:pt>
                <c:pt idx="2654">
                  <c:v>jSDaw8Mj2hI</c:v>
                </c:pt>
                <c:pt idx="2655">
                  <c:v>ldCZsy0p3UU</c:v>
                </c:pt>
                <c:pt idx="2656">
                  <c:v>c64l74IDdGI</c:v>
                </c:pt>
                <c:pt idx="2657">
                  <c:v>9lIwoxYB-tY</c:v>
                </c:pt>
                <c:pt idx="2658">
                  <c:v>I7VClr3ft0g</c:v>
                </c:pt>
                <c:pt idx="2659">
                  <c:v>I758Fq53uXk</c:v>
                </c:pt>
                <c:pt idx="2660">
                  <c:v>eDY1j2W9OeY</c:v>
                </c:pt>
                <c:pt idx="2661">
                  <c:v>TK5n93-tL0g</c:v>
                </c:pt>
                <c:pt idx="2662">
                  <c:v>8FBZJ0Hg7_Q</c:v>
                </c:pt>
                <c:pt idx="2663">
                  <c:v>5QPv29o9b8Q</c:v>
                </c:pt>
                <c:pt idx="2664">
                  <c:v>EQiHbflGy8M</c:v>
                </c:pt>
                <c:pt idx="2665">
                  <c:v>0FWrAsfz_cU</c:v>
                </c:pt>
                <c:pt idx="2666">
                  <c:v>uC_jUDyWAmc</c:v>
                </c:pt>
                <c:pt idx="2667">
                  <c:v>QC3hNV5hdSI</c:v>
                </c:pt>
                <c:pt idx="2668">
                  <c:v>9g6SogU7ymw</c:v>
                </c:pt>
                <c:pt idx="2669">
                  <c:v>MLXrsFTBKTw</c:v>
                </c:pt>
                <c:pt idx="2670">
                  <c:v>mMwavxagSM4</c:v>
                </c:pt>
                <c:pt idx="2671">
                  <c:v>7U1LJYwTzQM</c:v>
                </c:pt>
                <c:pt idx="2672">
                  <c:v>cGcMFul1GDE</c:v>
                </c:pt>
                <c:pt idx="2673">
                  <c:v>DviVMnjSfmQ</c:v>
                </c:pt>
                <c:pt idx="2674">
                  <c:v>qsIQbV1oraI</c:v>
                </c:pt>
                <c:pt idx="2675">
                  <c:v>2dKca9kgn8o</c:v>
                </c:pt>
                <c:pt idx="2676">
                  <c:v>l8T1ZeUWq_Y</c:v>
                </c:pt>
                <c:pt idx="2677">
                  <c:v>p7KXTgCvjr4</c:v>
                </c:pt>
                <c:pt idx="2678">
                  <c:v>dh224s_R4dQ</c:v>
                </c:pt>
                <c:pt idx="2679">
                  <c:v>z7LBzuvxek4</c:v>
                </c:pt>
                <c:pt idx="2680">
                  <c:v>vyVLOsY46dw</c:v>
                </c:pt>
                <c:pt idx="2681">
                  <c:v>vGL7je8UtTE</c:v>
                </c:pt>
                <c:pt idx="2682">
                  <c:v>L7Q73mgUW7E</c:v>
                </c:pt>
                <c:pt idx="2683">
                  <c:v>LmkCdJbpkIA</c:v>
                </c:pt>
                <c:pt idx="2684">
                  <c:v>gs-ewJssv3E</c:v>
                </c:pt>
                <c:pt idx="2685">
                  <c:v>kEim0__rCRw</c:v>
                </c:pt>
                <c:pt idx="2686">
                  <c:v>X8PwXlUwFXQ</c:v>
                </c:pt>
                <c:pt idx="2687">
                  <c:v>NLW8VApXDd8</c:v>
                </c:pt>
                <c:pt idx="2688">
                  <c:v>MLn_llHg9PA</c:v>
                </c:pt>
                <c:pt idx="2689">
                  <c:v>UzsOvoQr1Z4</c:v>
                </c:pt>
                <c:pt idx="2690">
                  <c:v>C_gueMrVvnI</c:v>
                </c:pt>
                <c:pt idx="2691">
                  <c:v>FdoklnqprDc</c:v>
                </c:pt>
                <c:pt idx="2692">
                  <c:v>QMQ4N01GoWs</c:v>
                </c:pt>
                <c:pt idx="2693">
                  <c:v>rO5PxXFR5b4</c:v>
                </c:pt>
                <c:pt idx="2694">
                  <c:v>xPa-B3zCmLU</c:v>
                </c:pt>
                <c:pt idx="2695">
                  <c:v>fKUG5o7H9Nc</c:v>
                </c:pt>
                <c:pt idx="2696">
                  <c:v>knKwnDA9zSs</c:v>
                </c:pt>
                <c:pt idx="2697">
                  <c:v>kkkqsF9ERms</c:v>
                </c:pt>
                <c:pt idx="2698">
                  <c:v>x5xGL-ob0QI</c:v>
                </c:pt>
                <c:pt idx="2699">
                  <c:v>4lCyGLHRti8</c:v>
                </c:pt>
                <c:pt idx="2700">
                  <c:v>1Hu2E7tUfiM</c:v>
                </c:pt>
                <c:pt idx="2701">
                  <c:v>9OqfcVPYMsw</c:v>
                </c:pt>
                <c:pt idx="2702">
                  <c:v>jQKkQth9Vqc</c:v>
                </c:pt>
                <c:pt idx="2703">
                  <c:v>PZIMinTP2e4</c:v>
                </c:pt>
                <c:pt idx="2704">
                  <c:v>5RSibH30DdM</c:v>
                </c:pt>
                <c:pt idx="2705">
                  <c:v>VrmHrzo2GkM</c:v>
                </c:pt>
                <c:pt idx="2706">
                  <c:v>YCEZSU0qiSk</c:v>
                </c:pt>
                <c:pt idx="2707">
                  <c:v>Mt6C9WXCXlg</c:v>
                </c:pt>
                <c:pt idx="2708">
                  <c:v>cgtA4fdVdX0</c:v>
                </c:pt>
                <c:pt idx="2709">
                  <c:v>ps7_dC9kmj8</c:v>
                </c:pt>
                <c:pt idx="2710">
                  <c:v>sjeVzx1FTI8</c:v>
                </c:pt>
                <c:pt idx="2711">
                  <c:v>JzkDtyPPMzE</c:v>
                </c:pt>
                <c:pt idx="2712">
                  <c:v>VgCtiw2FL8U</c:v>
                </c:pt>
                <c:pt idx="2713">
                  <c:v>vcl9SS_LsKQ</c:v>
                </c:pt>
                <c:pt idx="2714">
                  <c:v>nPkBVb9Rf7U</c:v>
                </c:pt>
                <c:pt idx="2715">
                  <c:v>EU-y4Y7khJU</c:v>
                </c:pt>
                <c:pt idx="2716">
                  <c:v>4JNhnz2dBSo</c:v>
                </c:pt>
                <c:pt idx="2717">
                  <c:v>L84_PzfkH2g</c:v>
                </c:pt>
                <c:pt idx="2718">
                  <c:v>ehqT4u9Ttyw</c:v>
                </c:pt>
                <c:pt idx="2719">
                  <c:v>SewWZbm-wEQ</c:v>
                </c:pt>
                <c:pt idx="2720">
                  <c:v>zxDFOGiB-vo</c:v>
                </c:pt>
                <c:pt idx="2721">
                  <c:v>HwpkRci9Gho</c:v>
                </c:pt>
                <c:pt idx="2722">
                  <c:v>OnoWDWNFeIo</c:v>
                </c:pt>
                <c:pt idx="2723">
                  <c:v>rsJlT53jU_4</c:v>
                </c:pt>
                <c:pt idx="2724">
                  <c:v>My7e4qkIemQ</c:v>
                </c:pt>
                <c:pt idx="2725">
                  <c:v>df4_L3ejc1c</c:v>
                </c:pt>
                <c:pt idx="2726">
                  <c:v>BslKjxaP4Ik</c:v>
                </c:pt>
                <c:pt idx="2727">
                  <c:v>pdo-xtVvaMM</c:v>
                </c:pt>
                <c:pt idx="2728">
                  <c:v>ICUi-UKevMM</c:v>
                </c:pt>
                <c:pt idx="2729">
                  <c:v>bHzunpMHAH0</c:v>
                </c:pt>
                <c:pt idx="2730">
                  <c:v>HBEo3UHhDKk</c:v>
                </c:pt>
                <c:pt idx="2731">
                  <c:v>yef_HfQoBd8</c:v>
                </c:pt>
                <c:pt idx="2732">
                  <c:v>LwNjbt2J-g0</c:v>
                </c:pt>
                <c:pt idx="2733">
                  <c:v>yscQtS_Lay0</c:v>
                </c:pt>
                <c:pt idx="2734">
                  <c:v>B6MZr2T9ISw</c:v>
                </c:pt>
                <c:pt idx="2735">
                  <c:v>HEkvdrB3YYs</c:v>
                </c:pt>
                <c:pt idx="2736">
                  <c:v>ppgcL81Glr0</c:v>
                </c:pt>
                <c:pt idx="2737">
                  <c:v>VjQOCUEPpI8</c:v>
                </c:pt>
                <c:pt idx="2738">
                  <c:v>Ho78eOffWys</c:v>
                </c:pt>
                <c:pt idx="2739">
                  <c:v>hpdjV8ngk8s</c:v>
                </c:pt>
                <c:pt idx="2740">
                  <c:v>lKL-5el7rb4</c:v>
                </c:pt>
                <c:pt idx="2741">
                  <c:v>hRi7m2xKiow</c:v>
                </c:pt>
                <c:pt idx="2742">
                  <c:v>vDadyTfYXjE</c:v>
                </c:pt>
                <c:pt idx="2743">
                  <c:v>fCWrF19GQnM</c:v>
                </c:pt>
                <c:pt idx="2744">
                  <c:v>AHuEx-ST4ic</c:v>
                </c:pt>
                <c:pt idx="2745">
                  <c:v>ZrhP6rXaDKM</c:v>
                </c:pt>
                <c:pt idx="2746">
                  <c:v>oG7jRr5HvfM</c:v>
                </c:pt>
                <c:pt idx="2747">
                  <c:v>RyOBy0RKJws</c:v>
                </c:pt>
                <c:pt idx="2748">
                  <c:v>brjifeZ5pyE</c:v>
                </c:pt>
                <c:pt idx="2749">
                  <c:v>6S9c5nnDd_s</c:v>
                </c:pt>
                <c:pt idx="2750">
                  <c:v>x6MEC_2a4DA</c:v>
                </c:pt>
                <c:pt idx="2751">
                  <c:v>d0ZmOOLFmfw</c:v>
                </c:pt>
                <c:pt idx="2752">
                  <c:v>JY0fCbXyxqM</c:v>
                </c:pt>
                <c:pt idx="2753">
                  <c:v>nJG7P0w2G8c</c:v>
                </c:pt>
                <c:pt idx="2754">
                  <c:v>O1IxDPLtgZU</c:v>
                </c:pt>
                <c:pt idx="2755">
                  <c:v>g2DAp8J0DQQ</c:v>
                </c:pt>
                <c:pt idx="2756">
                  <c:v>lajt1Hhu19g</c:v>
                </c:pt>
                <c:pt idx="2757">
                  <c:v>hi3a14zgDlY</c:v>
                </c:pt>
                <c:pt idx="2758">
                  <c:v>SH60Mt0p-YY</c:v>
                </c:pt>
                <c:pt idx="2759">
                  <c:v>lvoAyihRMag</c:v>
                </c:pt>
                <c:pt idx="2760">
                  <c:v>dBSprHonOO0</c:v>
                </c:pt>
                <c:pt idx="2761">
                  <c:v>vBqNLGbKTtc</c:v>
                </c:pt>
                <c:pt idx="2762">
                  <c:v>w7a0dMtYMDo</c:v>
                </c:pt>
                <c:pt idx="2763">
                  <c:v>iEfdDaBeGsI</c:v>
                </c:pt>
                <c:pt idx="2764">
                  <c:v>Xn1plmGsQtE</c:v>
                </c:pt>
                <c:pt idx="2765">
                  <c:v>ChRkaE1h7S8</c:v>
                </c:pt>
                <c:pt idx="2766">
                  <c:v>LZWYKCxAUUc</c:v>
                </c:pt>
                <c:pt idx="2767">
                  <c:v>o0-Bt_P53oM</c:v>
                </c:pt>
                <c:pt idx="2768">
                  <c:v>jUiEkNgOMb0</c:v>
                </c:pt>
                <c:pt idx="2769">
                  <c:v>8g4vOIfYdPc</c:v>
                </c:pt>
                <c:pt idx="2770">
                  <c:v>XWLGC4jnJrU</c:v>
                </c:pt>
                <c:pt idx="2771">
                  <c:v>7ZuY-Spr3Yo</c:v>
                </c:pt>
                <c:pt idx="2772">
                  <c:v>FlOZtxoKR7U</c:v>
                </c:pt>
                <c:pt idx="2773">
                  <c:v>Qu1KNkhXq8s</c:v>
                </c:pt>
                <c:pt idx="2774">
                  <c:v>yRBPI1O0gqI</c:v>
                </c:pt>
                <c:pt idx="2775">
                  <c:v>qF4KYgEU-Bg</c:v>
                </c:pt>
                <c:pt idx="2776">
                  <c:v>QA43SHFz-SE</c:v>
                </c:pt>
                <c:pt idx="2777">
                  <c:v>h4jokeuedoA</c:v>
                </c:pt>
                <c:pt idx="2778">
                  <c:v>5gULhfRLJHo</c:v>
                </c:pt>
                <c:pt idx="2779">
                  <c:v>eG9pCz3qVJ0</c:v>
                </c:pt>
                <c:pt idx="2780">
                  <c:v>N4Jl7Qx8jyo</c:v>
                </c:pt>
                <c:pt idx="2781">
                  <c:v>7xnVrktQY0s</c:v>
                </c:pt>
                <c:pt idx="2782">
                  <c:v>7S7xniaFLO8</c:v>
                </c:pt>
                <c:pt idx="2783">
                  <c:v>NwsVtBiAaCc</c:v>
                </c:pt>
                <c:pt idx="2784">
                  <c:v>nRIuXP5Q4Ak</c:v>
                </c:pt>
                <c:pt idx="2785">
                  <c:v>KHdPtwVy6M8</c:v>
                </c:pt>
                <c:pt idx="2786">
                  <c:v>p485q7uhcjY</c:v>
                </c:pt>
                <c:pt idx="2787">
                  <c:v>9A3P6_jO5Bg</c:v>
                </c:pt>
                <c:pt idx="2788">
                  <c:v>OV6uZk_IInw</c:v>
                </c:pt>
                <c:pt idx="2789">
                  <c:v>DhFxWT8gtr4</c:v>
                </c:pt>
                <c:pt idx="2790">
                  <c:v>kpjKbaZQJKU</c:v>
                </c:pt>
                <c:pt idx="2791">
                  <c:v>DuK_Wlzo0Rs</c:v>
                </c:pt>
                <c:pt idx="2792">
                  <c:v>a0mZ9W1c8bg</c:v>
                </c:pt>
                <c:pt idx="2793">
                  <c:v>1qRRQGeFtAA</c:v>
                </c:pt>
                <c:pt idx="2794">
                  <c:v>BAp-LNDkGOg</c:v>
                </c:pt>
                <c:pt idx="2795">
                  <c:v>2SN78FcSjPQ</c:v>
                </c:pt>
                <c:pt idx="2796">
                  <c:v>yIIGQB6EMAM</c:v>
                </c:pt>
                <c:pt idx="2797">
                  <c:v>CfZSYm-mFgI</c:v>
                </c:pt>
                <c:pt idx="2798">
                  <c:v>AOSq-SkhyKU</c:v>
                </c:pt>
                <c:pt idx="2799">
                  <c:v>0Alqy3VXLek</c:v>
                </c:pt>
                <c:pt idx="2800">
                  <c:v>aDAFHcdLqBE</c:v>
                </c:pt>
                <c:pt idx="2801">
                  <c:v>S8zTy8R7rbg</c:v>
                </c:pt>
                <c:pt idx="2802">
                  <c:v>glY1RQl8BzM</c:v>
                </c:pt>
                <c:pt idx="2803">
                  <c:v>wu4-4ioLC2s</c:v>
                </c:pt>
                <c:pt idx="2804">
                  <c:v>S9KxqRUcnCU</c:v>
                </c:pt>
                <c:pt idx="2805">
                  <c:v>h8bvxiE3KCo</c:v>
                </c:pt>
                <c:pt idx="2806">
                  <c:v>2oxHvH-587k</c:v>
                </c:pt>
                <c:pt idx="2807">
                  <c:v>EVPMzmeTlXU</c:v>
                </c:pt>
                <c:pt idx="2808">
                  <c:v>AuxupQ2bUF4</c:v>
                </c:pt>
                <c:pt idx="2809">
                  <c:v>NRjJR82CqOY</c:v>
                </c:pt>
                <c:pt idx="2810">
                  <c:v>esMhJ-gstkw</c:v>
                </c:pt>
                <c:pt idx="2811">
                  <c:v>t6QMMOwEHB4</c:v>
                </c:pt>
                <c:pt idx="2812">
                  <c:v>SJlmVOG8qj8</c:v>
                </c:pt>
                <c:pt idx="2813">
                  <c:v>fBsXBjn-6W0</c:v>
                </c:pt>
                <c:pt idx="2814">
                  <c:v>dm1XLnlLfVo</c:v>
                </c:pt>
                <c:pt idx="2815">
                  <c:v>or1hMNj6-I0</c:v>
                </c:pt>
                <c:pt idx="2816">
                  <c:v>I_n5xZKGr8o</c:v>
                </c:pt>
                <c:pt idx="2817">
                  <c:v>ixeJyJtDcgE</c:v>
                </c:pt>
                <c:pt idx="2818">
                  <c:v>u_nrjjXlO1M</c:v>
                </c:pt>
                <c:pt idx="2819">
                  <c:v>s1XHAnlCbw8</c:v>
                </c:pt>
                <c:pt idx="2820">
                  <c:v>q3eBCWAwVpo</c:v>
                </c:pt>
                <c:pt idx="2821">
                  <c:v>DMOhUEGkgfY</c:v>
                </c:pt>
                <c:pt idx="2822">
                  <c:v>LkrCw6f8sH8</c:v>
                </c:pt>
                <c:pt idx="2823">
                  <c:v>ZWZ5Tr24DTo</c:v>
                </c:pt>
                <c:pt idx="2824">
                  <c:v>qiONYEHWOjY</c:v>
                </c:pt>
                <c:pt idx="2825">
                  <c:v>Y-KwBXLrw-w</c:v>
                </c:pt>
                <c:pt idx="2826">
                  <c:v>MZnv5XJnMoM</c:v>
                </c:pt>
                <c:pt idx="2827">
                  <c:v>kHBeFj73H8Q</c:v>
                </c:pt>
                <c:pt idx="2828">
                  <c:v>scQDLqb59HQ</c:v>
                </c:pt>
                <c:pt idx="2829">
                  <c:v>_pN-w-QXLj0</c:v>
                </c:pt>
                <c:pt idx="2830">
                  <c:v>JgHCSoI_WtI</c:v>
                </c:pt>
                <c:pt idx="2831">
                  <c:v>Js63OppByUE</c:v>
                </c:pt>
                <c:pt idx="2832">
                  <c:v>2v2o-8hIKjo</c:v>
                </c:pt>
                <c:pt idx="2833">
                  <c:v>dFdg-kzXOrM</c:v>
                </c:pt>
                <c:pt idx="2834">
                  <c:v>f-xe1qxhcUI</c:v>
                </c:pt>
                <c:pt idx="2835">
                  <c:v>clQGvMBNmqs</c:v>
                </c:pt>
                <c:pt idx="2836">
                  <c:v>s6ET2I0Ge-M</c:v>
                </c:pt>
                <c:pt idx="2837">
                  <c:v>LlRZu9UeMMc</c:v>
                </c:pt>
                <c:pt idx="2838">
                  <c:v>G0Eg4WXmErM</c:v>
                </c:pt>
                <c:pt idx="2839">
                  <c:v>gXiJM445mYM</c:v>
                </c:pt>
                <c:pt idx="2840">
                  <c:v>jBwfiA01ok8</c:v>
                </c:pt>
                <c:pt idx="2841">
                  <c:v>Kou2MSwRrOM</c:v>
                </c:pt>
                <c:pt idx="2842">
                  <c:v>dxVh3El37eo</c:v>
                </c:pt>
                <c:pt idx="2843">
                  <c:v>p8L6F9YAtDo</c:v>
                </c:pt>
                <c:pt idx="2844">
                  <c:v>fnRgySF7HnY</c:v>
                </c:pt>
                <c:pt idx="2845">
                  <c:v>KplJi4r2III</c:v>
                </c:pt>
                <c:pt idx="2846">
                  <c:v>PmmCn3Za6G0</c:v>
                </c:pt>
                <c:pt idx="2847">
                  <c:v>35LqnTYPmbU</c:v>
                </c:pt>
                <c:pt idx="2848">
                  <c:v>YuBvSgk7rmU</c:v>
                </c:pt>
                <c:pt idx="2849">
                  <c:v>18XbqYqJ7is</c:v>
                </c:pt>
                <c:pt idx="2850">
                  <c:v>polnBPtTS0g</c:v>
                </c:pt>
                <c:pt idx="2851">
                  <c:v>1b0c0wt0va0</c:v>
                </c:pt>
                <c:pt idx="2852">
                  <c:v>yE8lyo6OmpU</c:v>
                </c:pt>
                <c:pt idx="2853">
                  <c:v>oBXFFxQBuX4</c:v>
                </c:pt>
                <c:pt idx="2854">
                  <c:v>jElRtesCnlA</c:v>
                </c:pt>
                <c:pt idx="2855">
                  <c:v>cRzu_s6oNYM</c:v>
                </c:pt>
                <c:pt idx="2856">
                  <c:v>dorinH07lGo</c:v>
                </c:pt>
                <c:pt idx="2857">
                  <c:v>-8RjYg67sZk</c:v>
                </c:pt>
                <c:pt idx="2858">
                  <c:v>p-FP3Oej7SE</c:v>
                </c:pt>
                <c:pt idx="2859">
                  <c:v>0_6saEne8tY</c:v>
                </c:pt>
                <c:pt idx="2860">
                  <c:v>wsC6vXLAPaI</c:v>
                </c:pt>
                <c:pt idx="2861">
                  <c:v>QjJGeYpyvAw</c:v>
                </c:pt>
                <c:pt idx="2862">
                  <c:v>TgSdoftBKWA</c:v>
                </c:pt>
                <c:pt idx="2863">
                  <c:v>lmh7oScnK14</c:v>
                </c:pt>
                <c:pt idx="2864">
                  <c:v>NBQCMwnoP_w</c:v>
                </c:pt>
                <c:pt idx="2865">
                  <c:v>Ffj8pSYX6G0</c:v>
                </c:pt>
                <c:pt idx="2866">
                  <c:v>vcw-juQsSNo</c:v>
                </c:pt>
                <c:pt idx="2867">
                  <c:v>sJk8Kc9HtNk</c:v>
                </c:pt>
                <c:pt idx="2868">
                  <c:v>zDz9s2AOTVE</c:v>
                </c:pt>
                <c:pt idx="2869">
                  <c:v>aqj7Uvi9jK8</c:v>
                </c:pt>
                <c:pt idx="2870">
                  <c:v>Ubdg1z4N7Rc</c:v>
                </c:pt>
                <c:pt idx="2871">
                  <c:v>2b8ISSEyonw</c:v>
                </c:pt>
                <c:pt idx="2872">
                  <c:v>OF2Bnpx9ANc</c:v>
                </c:pt>
                <c:pt idx="2873">
                  <c:v>jQW0apSNm14</c:v>
                </c:pt>
                <c:pt idx="2874">
                  <c:v>AD8y62NvJqk</c:v>
                </c:pt>
                <c:pt idx="2875">
                  <c:v>ELZH3PD3Tlo</c:v>
                </c:pt>
                <c:pt idx="2876">
                  <c:v>vl_HAZfqtF0</c:v>
                </c:pt>
                <c:pt idx="2877">
                  <c:v>GjU32NgXOP4</c:v>
                </c:pt>
                <c:pt idx="2878">
                  <c:v>Rlmxohf1i_8</c:v>
                </c:pt>
                <c:pt idx="2879">
                  <c:v>wz5wJk4l5CU</c:v>
                </c:pt>
                <c:pt idx="2880">
                  <c:v>Pkv_j-Kw7es</c:v>
                </c:pt>
                <c:pt idx="2881">
                  <c:v>kW2yl99W0Fw</c:v>
                </c:pt>
                <c:pt idx="2882">
                  <c:v>cCwluu4-S44</c:v>
                </c:pt>
                <c:pt idx="2883">
                  <c:v>wRjIre6l9gs</c:v>
                </c:pt>
                <c:pt idx="2884">
                  <c:v>82sSofpc1II</c:v>
                </c:pt>
                <c:pt idx="2885">
                  <c:v>RblRQrFXv_o</c:v>
                </c:pt>
                <c:pt idx="2886">
                  <c:v>vIA73i3Juwk</c:v>
                </c:pt>
                <c:pt idx="2887">
                  <c:v>bV7dpGgOMuY</c:v>
                </c:pt>
                <c:pt idx="2888">
                  <c:v>fAIX12F6958</c:v>
                </c:pt>
                <c:pt idx="2889">
                  <c:v>b4f4QhBkD7A</c:v>
                </c:pt>
                <c:pt idx="2890">
                  <c:v>gD5iOieFDyY</c:v>
                </c:pt>
                <c:pt idx="2891">
                  <c:v>a5NLpOec_J4</c:v>
                </c:pt>
                <c:pt idx="2892">
                  <c:v>stB2GK181Gk</c:v>
                </c:pt>
                <c:pt idx="2893">
                  <c:v>AaLTCtMsqgM</c:v>
                </c:pt>
                <c:pt idx="2894">
                  <c:v>lA0t3XWuIvA</c:v>
                </c:pt>
                <c:pt idx="2895">
                  <c:v>9nQt6yrOjxI</c:v>
                </c:pt>
                <c:pt idx="2896">
                  <c:v>lWhqE2Vs9DI</c:v>
                </c:pt>
                <c:pt idx="2897">
                  <c:v>GwpZKy05D-w</c:v>
                </c:pt>
                <c:pt idx="2898">
                  <c:v>sWolkgKs2og</c:v>
                </c:pt>
                <c:pt idx="2899">
                  <c:v>x5o9OP9boz0</c:v>
                </c:pt>
                <c:pt idx="2900">
                  <c:v>__03GOeEMZI</c:v>
                </c:pt>
                <c:pt idx="2901">
                  <c:v>nP4eMiaGpog</c:v>
                </c:pt>
                <c:pt idx="2902">
                  <c:v>Ce4EbZ9T2vs</c:v>
                </c:pt>
                <c:pt idx="2903">
                  <c:v>mjTSwmKqmuA</c:v>
                </c:pt>
                <c:pt idx="2904">
                  <c:v>7fwFv-LnuhQ</c:v>
                </c:pt>
                <c:pt idx="2905">
                  <c:v>ye2PrGGFhg8</c:v>
                </c:pt>
                <c:pt idx="2906">
                  <c:v>76gdTVk4eKE</c:v>
                </c:pt>
                <c:pt idx="2907">
                  <c:v>fTFQIe01-jU</c:v>
                </c:pt>
                <c:pt idx="2908">
                  <c:v>7qxtaZ7xa_A</c:v>
                </c:pt>
                <c:pt idx="2909">
                  <c:v>Hfmta-9Rs3A</c:v>
                </c:pt>
                <c:pt idx="2910">
                  <c:v>9B39WrzW9C4</c:v>
                </c:pt>
                <c:pt idx="2911">
                  <c:v>JtriogH7GgM</c:v>
                </c:pt>
                <c:pt idx="2912">
                  <c:v>w84Xb1lu2wk</c:v>
                </c:pt>
                <c:pt idx="2913">
                  <c:v>BYNV3S5nq7s</c:v>
                </c:pt>
                <c:pt idx="2914">
                  <c:v>kw9LUFreF94</c:v>
                </c:pt>
                <c:pt idx="2915">
                  <c:v>W2V9YcVFhHs</c:v>
                </c:pt>
                <c:pt idx="2916">
                  <c:v>_xB2Kry8JOk</c:v>
                </c:pt>
                <c:pt idx="2917">
                  <c:v>ashrS6GKcUo</c:v>
                </c:pt>
                <c:pt idx="2918">
                  <c:v>3GpRDnNfX2E</c:v>
                </c:pt>
                <c:pt idx="2919">
                  <c:v>bYsFulbZvOE</c:v>
                </c:pt>
                <c:pt idx="2920">
                  <c:v>G8v2F-nvkoQ</c:v>
                </c:pt>
                <c:pt idx="2921">
                  <c:v>cgwTSdglSPk</c:v>
                </c:pt>
                <c:pt idx="2922">
                  <c:v>3iUlgvI3Szc</c:v>
                </c:pt>
                <c:pt idx="2923">
                  <c:v>Ah7ZCnIIJdI</c:v>
                </c:pt>
                <c:pt idx="2924">
                  <c:v>09vzBTqGcJ8</c:v>
                </c:pt>
                <c:pt idx="2925">
                  <c:v>N6ZYJ__tiXM</c:v>
                </c:pt>
                <c:pt idx="2926">
                  <c:v>zZ9cPmJ_v4w</c:v>
                </c:pt>
                <c:pt idx="2927">
                  <c:v>_EYC2DC7omk</c:v>
                </c:pt>
                <c:pt idx="2928">
                  <c:v>_dl4CjYKz84</c:v>
                </c:pt>
                <c:pt idx="2929">
                  <c:v>IBUFEqYzWDM</c:v>
                </c:pt>
                <c:pt idx="2930">
                  <c:v>1UgNyN4Kovg</c:v>
                </c:pt>
                <c:pt idx="2931">
                  <c:v>DkeiKbqa02g</c:v>
                </c:pt>
                <c:pt idx="2932">
                  <c:v>Gxp71HNV2Dw</c:v>
                </c:pt>
                <c:pt idx="2933">
                  <c:v>bPNi_492aEQ</c:v>
                </c:pt>
                <c:pt idx="2934">
                  <c:v>OZ9JH8I1Ni4</c:v>
                </c:pt>
                <c:pt idx="2935">
                  <c:v>qhQqaLZnGoc</c:v>
                </c:pt>
                <c:pt idx="2936">
                  <c:v>gLglJ7YBZRA</c:v>
                </c:pt>
                <c:pt idx="2937">
                  <c:v>xUYlfOQgobc</c:v>
                </c:pt>
                <c:pt idx="2938">
                  <c:v>ptZITVRU2y8</c:v>
                </c:pt>
                <c:pt idx="2939">
                  <c:v>h1s79ljJZHI</c:v>
                </c:pt>
                <c:pt idx="2940">
                  <c:v>IG1FZOLQJNI</c:v>
                </c:pt>
                <c:pt idx="2941">
                  <c:v>UF6Ott3X-g4</c:v>
                </c:pt>
                <c:pt idx="2942">
                  <c:v>KjP7O26saoA</c:v>
                </c:pt>
                <c:pt idx="2943">
                  <c:v>7irWtX1TSRY</c:v>
                </c:pt>
                <c:pt idx="2944">
                  <c:v>TZ4lJABVr3Q</c:v>
                </c:pt>
                <c:pt idx="2945">
                  <c:v>NWg7RUbROp8</c:v>
                </c:pt>
                <c:pt idx="2946">
                  <c:v>7Z7xbelZI_Y</c:v>
                </c:pt>
                <c:pt idx="2947">
                  <c:v>KiBS-dbv_x0</c:v>
                </c:pt>
                <c:pt idx="2948">
                  <c:v>d0h0K1K8r1g</c:v>
                </c:pt>
                <c:pt idx="2949">
                  <c:v>CZkUNPBlJIQ</c:v>
                </c:pt>
                <c:pt idx="2950">
                  <c:v>6l21a-M6jqo</c:v>
                </c:pt>
                <c:pt idx="2951">
                  <c:v>1E9j4689ZWQ</c:v>
                </c:pt>
                <c:pt idx="2952">
                  <c:v>ywruD49dUzE</c:v>
                </c:pt>
                <c:pt idx="2953">
                  <c:v>1L1Gok4RNA4</c:v>
                </c:pt>
                <c:pt idx="2954">
                  <c:v>A8CBIXGVQxY</c:v>
                </c:pt>
                <c:pt idx="2955">
                  <c:v>_1lvresagmQ</c:v>
                </c:pt>
                <c:pt idx="2956">
                  <c:v>xp_hlUxJSI4</c:v>
                </c:pt>
                <c:pt idx="2957">
                  <c:v>oFjvw_MiYkQ</c:v>
                </c:pt>
                <c:pt idx="2958">
                  <c:v>uoWAf9FPJG4</c:v>
                </c:pt>
                <c:pt idx="2959">
                  <c:v>EG1_yC7LwWo</c:v>
                </c:pt>
                <c:pt idx="2960">
                  <c:v>xx7mxgl8b-0</c:v>
                </c:pt>
                <c:pt idx="2961">
                  <c:v>rxUDDu0MxiQ</c:v>
                </c:pt>
                <c:pt idx="2962">
                  <c:v>nndXA7mGrhc</c:v>
                </c:pt>
                <c:pt idx="2963">
                  <c:v>oxIRIrRggOg</c:v>
                </c:pt>
                <c:pt idx="2964">
                  <c:v>4BHBcsj7mKU</c:v>
                </c:pt>
                <c:pt idx="2965">
                  <c:v>pjgbj8KKKdI</c:v>
                </c:pt>
                <c:pt idx="2966">
                  <c:v>pr-8-AloDIQ</c:v>
                </c:pt>
                <c:pt idx="2967">
                  <c:v>7I_U476cTbA</c:v>
                </c:pt>
                <c:pt idx="2968">
                  <c:v>6SEG_U3Lke0</c:v>
                </c:pt>
                <c:pt idx="2969">
                  <c:v>Bpk782aqujg</c:v>
                </c:pt>
                <c:pt idx="2970">
                  <c:v>cmhcnu_sCyo</c:v>
                </c:pt>
                <c:pt idx="2971">
                  <c:v>isOIN0vJ-ZE</c:v>
                </c:pt>
                <c:pt idx="2972">
                  <c:v>E9Nh1gayzOE</c:v>
                </c:pt>
                <c:pt idx="2973">
                  <c:v>eIp7PYuAu0k</c:v>
                </c:pt>
                <c:pt idx="2974">
                  <c:v>GJjkh5Giub8</c:v>
                </c:pt>
                <c:pt idx="2975">
                  <c:v>8pnwuviQMDQ</c:v>
                </c:pt>
                <c:pt idx="2976">
                  <c:v>wFKmH7wvYAs</c:v>
                </c:pt>
                <c:pt idx="2977">
                  <c:v>SoNOKbDpYkE</c:v>
                </c:pt>
                <c:pt idx="2978">
                  <c:v>wc81f_X9pec</c:v>
                </c:pt>
                <c:pt idx="2979">
                  <c:v>saoVqiNyH_4</c:v>
                </c:pt>
                <c:pt idx="2980">
                  <c:v>Cl3PMw0As64</c:v>
                </c:pt>
                <c:pt idx="2981">
                  <c:v>ng2RyBxm_iM</c:v>
                </c:pt>
                <c:pt idx="2982">
                  <c:v>ceHElg00S24</c:v>
                </c:pt>
                <c:pt idx="2983">
                  <c:v>3oAZ3QlP_BM</c:v>
                </c:pt>
                <c:pt idx="2984">
                  <c:v>PKs_ic6WHSI</c:v>
                </c:pt>
                <c:pt idx="2985">
                  <c:v>fFzuvkPYct0</c:v>
                </c:pt>
                <c:pt idx="2986">
                  <c:v>dhVoyZ4TiJs</c:v>
                </c:pt>
                <c:pt idx="2987">
                  <c:v>4cGqq5fiw-o</c:v>
                </c:pt>
                <c:pt idx="2988">
                  <c:v>dgCU6jliBdw</c:v>
                </c:pt>
                <c:pt idx="2989">
                  <c:v>22XvJKSXB1g</c:v>
                </c:pt>
                <c:pt idx="2990">
                  <c:v>DZeybTpxzSY</c:v>
                </c:pt>
                <c:pt idx="2991">
                  <c:v>EELnafMV8nE</c:v>
                </c:pt>
                <c:pt idx="2992">
                  <c:v>bNT_zckShZU</c:v>
                </c:pt>
                <c:pt idx="2993">
                  <c:v>6w2jQvwoB28</c:v>
                </c:pt>
                <c:pt idx="2994">
                  <c:v>TfIxaKn5IpQ</c:v>
                </c:pt>
                <c:pt idx="2995">
                  <c:v>xXUUnv1W1vc</c:v>
                </c:pt>
                <c:pt idx="2996">
                  <c:v>CObqxxPPE5Q</c:v>
                </c:pt>
                <c:pt idx="2997">
                  <c:v>XQE67OqyVbQ</c:v>
                </c:pt>
                <c:pt idx="2998">
                  <c:v>IblwqRj9PCs</c:v>
                </c:pt>
                <c:pt idx="2999">
                  <c:v>fUoc7FMuwdY</c:v>
                </c:pt>
                <c:pt idx="3000">
                  <c:v>Jq-sqsx-AMk</c:v>
                </c:pt>
                <c:pt idx="3001">
                  <c:v>E-EHVmNevxs</c:v>
                </c:pt>
                <c:pt idx="3002">
                  <c:v>lZfgmJRkjto</c:v>
                </c:pt>
                <c:pt idx="3003">
                  <c:v>2MIyipJK5RM</c:v>
                </c:pt>
                <c:pt idx="3004">
                  <c:v>nZm19foYg5g</c:v>
                </c:pt>
                <c:pt idx="3005">
                  <c:v>R51JjuYsvG8</c:v>
                </c:pt>
                <c:pt idx="3006">
                  <c:v>s7XkKHDDTmY</c:v>
                </c:pt>
                <c:pt idx="3007">
                  <c:v>NsrAquic_4U</c:v>
                </c:pt>
                <c:pt idx="3008">
                  <c:v>mebB8lcBNSM</c:v>
                </c:pt>
                <c:pt idx="3009">
                  <c:v>3aZa0hpQwSI</c:v>
                </c:pt>
                <c:pt idx="3010">
                  <c:v>WiJCzFJh3gk</c:v>
                </c:pt>
                <c:pt idx="3011">
                  <c:v>5k0jdnnxbVY</c:v>
                </c:pt>
                <c:pt idx="3012">
                  <c:v>LuswB7sAvyo</c:v>
                </c:pt>
                <c:pt idx="3013">
                  <c:v>TZpQN4vLe1A</c:v>
                </c:pt>
                <c:pt idx="3014">
                  <c:v>tM3QV4ZAhzU</c:v>
                </c:pt>
                <c:pt idx="3015">
                  <c:v>YqqH7YUQUDY</c:v>
                </c:pt>
                <c:pt idx="3016">
                  <c:v>2byhW3BOKTU</c:v>
                </c:pt>
                <c:pt idx="3017">
                  <c:v>smfAT1uPA64</c:v>
                </c:pt>
                <c:pt idx="3018">
                  <c:v>Wdn8w79ZUxM</c:v>
                </c:pt>
                <c:pt idx="3019">
                  <c:v>i9qCFvE8pG0</c:v>
                </c:pt>
                <c:pt idx="3020">
                  <c:v>DCcWT_LwUwo</c:v>
                </c:pt>
                <c:pt idx="3021">
                  <c:v>2W9lRdYs9jE</c:v>
                </c:pt>
                <c:pt idx="3022">
                  <c:v>wSfrvzagyFA</c:v>
                </c:pt>
                <c:pt idx="3023">
                  <c:v>X8H-nNeM3T8</c:v>
                </c:pt>
                <c:pt idx="3024">
                  <c:v>9eHBEiSTM9s</c:v>
                </c:pt>
                <c:pt idx="3025">
                  <c:v>2zqRhlqeqQU</c:v>
                </c:pt>
                <c:pt idx="3026">
                  <c:v>LoA5IK2H5Sg</c:v>
                </c:pt>
                <c:pt idx="3027">
                  <c:v>WEAH8yjfN8k</c:v>
                </c:pt>
                <c:pt idx="3028">
                  <c:v>vOHPXy3UXJY</c:v>
                </c:pt>
                <c:pt idx="3029">
                  <c:v>crci7GHuXfw</c:v>
                </c:pt>
                <c:pt idx="3030">
                  <c:v>hgSgLWNKGXs</c:v>
                </c:pt>
                <c:pt idx="3031">
                  <c:v>d-JP7LkG8EU</c:v>
                </c:pt>
                <c:pt idx="3032">
                  <c:v>1qmKQv6IHHI</c:v>
                </c:pt>
                <c:pt idx="3033">
                  <c:v>nMJfm-AMNQU</c:v>
                </c:pt>
                <c:pt idx="3034">
                  <c:v>aJ2NvLALHf0</c:v>
                </c:pt>
                <c:pt idx="3035">
                  <c:v>IIEuvbfiu-8</c:v>
                </c:pt>
                <c:pt idx="3036">
                  <c:v>UvkhLm19n-0</c:v>
                </c:pt>
                <c:pt idx="3037">
                  <c:v>QpHvpo8Fa8Y</c:v>
                </c:pt>
                <c:pt idx="3038">
                  <c:v>tHKl8Vmc49s</c:v>
                </c:pt>
                <c:pt idx="3039">
                  <c:v>PVaI4Hb88Co</c:v>
                </c:pt>
                <c:pt idx="3040">
                  <c:v>dcShg7QttBA</c:v>
                </c:pt>
                <c:pt idx="3041">
                  <c:v>lYh8al-HhB0</c:v>
                </c:pt>
                <c:pt idx="3042">
                  <c:v>hFovrFgnlGI</c:v>
                </c:pt>
                <c:pt idx="3043">
                  <c:v>fFrKVcLiNMM</c:v>
                </c:pt>
                <c:pt idx="3044">
                  <c:v>42MHgc4OqP0</c:v>
                </c:pt>
                <c:pt idx="3045">
                  <c:v>Sg0w734G5kE</c:v>
                </c:pt>
                <c:pt idx="3046">
                  <c:v>vXAB9TQderw</c:v>
                </c:pt>
                <c:pt idx="3047">
                  <c:v>gWoyEc-n1GE</c:v>
                </c:pt>
                <c:pt idx="3048">
                  <c:v>CzsUf2EGhcA</c:v>
                </c:pt>
                <c:pt idx="3049">
                  <c:v>i9voUaIblck</c:v>
                </c:pt>
                <c:pt idx="3050">
                  <c:v>8Ep2uQs6dGo</c:v>
                </c:pt>
                <c:pt idx="3051">
                  <c:v>GrEqOlVp9OI</c:v>
                </c:pt>
                <c:pt idx="3052">
                  <c:v>JnuvNW-ey34</c:v>
                </c:pt>
                <c:pt idx="3053">
                  <c:v>6IDrRzpp34k</c:v>
                </c:pt>
                <c:pt idx="3054">
                  <c:v>uHzeMA39TQM</c:v>
                </c:pt>
                <c:pt idx="3055">
                  <c:v>3VcC34zLA6U</c:v>
                </c:pt>
                <c:pt idx="3056">
                  <c:v>24uH3qdnYC4</c:v>
                </c:pt>
                <c:pt idx="3057">
                  <c:v>HHMdAQ2P5Gs</c:v>
                </c:pt>
                <c:pt idx="3058">
                  <c:v>UVrmSi724D4</c:v>
                </c:pt>
                <c:pt idx="3059">
                  <c:v>rACUJRvOKy0</c:v>
                </c:pt>
                <c:pt idx="3060">
                  <c:v>aoW_dXeiPi0</c:v>
                </c:pt>
                <c:pt idx="3061">
                  <c:v>E-bQHrXqWgA</c:v>
                </c:pt>
                <c:pt idx="3062">
                  <c:v>qxyVUq-ulBQ</c:v>
                </c:pt>
                <c:pt idx="3063">
                  <c:v>8kQDAbE7Gx8</c:v>
                </c:pt>
                <c:pt idx="3064">
                  <c:v>czBa9nbvGNA</c:v>
                </c:pt>
                <c:pt idx="3065">
                  <c:v>UmnWk-Sa5n8</c:v>
                </c:pt>
                <c:pt idx="3066">
                  <c:v>3m_YTFMmPhA</c:v>
                </c:pt>
                <c:pt idx="3067">
                  <c:v>vnN9sgDzgTk</c:v>
                </c:pt>
                <c:pt idx="3068">
                  <c:v>B1XCBp5Qlec</c:v>
                </c:pt>
                <c:pt idx="3069">
                  <c:v>5R2ZZ-t8XS0</c:v>
                </c:pt>
                <c:pt idx="3070">
                  <c:v>94RfP_GdjtI</c:v>
                </c:pt>
                <c:pt idx="3071">
                  <c:v>v0xBdIyNijk</c:v>
                </c:pt>
                <c:pt idx="3072">
                  <c:v>BGlNp0Qu1GE</c:v>
                </c:pt>
                <c:pt idx="3073">
                  <c:v>3JiTMRtB4l8</c:v>
                </c:pt>
                <c:pt idx="3074">
                  <c:v>FbfRstNT8N4</c:v>
                </c:pt>
                <c:pt idx="3075">
                  <c:v>D496EM6gnnc</c:v>
                </c:pt>
                <c:pt idx="3076">
                  <c:v>yf4NB3O329U</c:v>
                </c:pt>
                <c:pt idx="3077">
                  <c:v>dM5No0nnXrc</c:v>
                </c:pt>
                <c:pt idx="3078">
                  <c:v>qCRhteWhEtQ</c:v>
                </c:pt>
                <c:pt idx="3079">
                  <c:v>CK3TF97GtIs</c:v>
                </c:pt>
                <c:pt idx="3080">
                  <c:v>awhXQwli4zc</c:v>
                </c:pt>
                <c:pt idx="3081">
                  <c:v>dhWCKmigvnM</c:v>
                </c:pt>
                <c:pt idx="3082">
                  <c:v>s46tU6bg99Q</c:v>
                </c:pt>
                <c:pt idx="3083">
                  <c:v>8YcNzCWcwT8</c:v>
                </c:pt>
                <c:pt idx="3084">
                  <c:v>kH9v0HK_L90</c:v>
                </c:pt>
                <c:pt idx="3085">
                  <c:v>BljwwiTqqQk</c:v>
                </c:pt>
                <c:pt idx="3086">
                  <c:v>xvYBg6MWPbM</c:v>
                </c:pt>
                <c:pt idx="3087">
                  <c:v>MglvGMdpa0U</c:v>
                </c:pt>
                <c:pt idx="3088">
                  <c:v>E9c1Ic_2RGY</c:v>
                </c:pt>
                <c:pt idx="3089">
                  <c:v>uLLYbYpV1z4</c:v>
                </c:pt>
                <c:pt idx="3090">
                  <c:v>nNVTo1jxQA4</c:v>
                </c:pt>
                <c:pt idx="3091">
                  <c:v>gOrGKfn3eTI</c:v>
                </c:pt>
                <c:pt idx="3092">
                  <c:v>IWaW35OaLBU</c:v>
                </c:pt>
                <c:pt idx="3093">
                  <c:v>7qxPqKnSbpE</c:v>
                </c:pt>
                <c:pt idx="3094">
                  <c:v>DCCNe2eKsC0</c:v>
                </c:pt>
                <c:pt idx="3095">
                  <c:v>pKkBpHX6Pjs</c:v>
                </c:pt>
                <c:pt idx="3096">
                  <c:v>SHFG54Q3JNI</c:v>
                </c:pt>
                <c:pt idx="3097">
                  <c:v>UvDGBIkJaqQ</c:v>
                </c:pt>
                <c:pt idx="3098">
                  <c:v>YLOOdfifC3Q</c:v>
                </c:pt>
                <c:pt idx="3099">
                  <c:v>FvTQUOLkGYw</c:v>
                </c:pt>
                <c:pt idx="3100">
                  <c:v>TAYlQ3vJwi0</c:v>
                </c:pt>
                <c:pt idx="3101">
                  <c:v>26GJ7c7XBhQ</c:v>
                </c:pt>
                <c:pt idx="3102">
                  <c:v>KObFEYCaRx8</c:v>
                </c:pt>
                <c:pt idx="3103">
                  <c:v>vz46rnQcmaA</c:v>
                </c:pt>
                <c:pt idx="3104">
                  <c:v>ZuKpjnf01O8</c:v>
                </c:pt>
                <c:pt idx="3105">
                  <c:v>HBZF97NioyY</c:v>
                </c:pt>
                <c:pt idx="3106">
                  <c:v>yVu_wJl0wgI</c:v>
                </c:pt>
                <c:pt idx="3107">
                  <c:v>HrA_vt-K8no</c:v>
                </c:pt>
                <c:pt idx="3108">
                  <c:v>BjvHwnTcAxI</c:v>
                </c:pt>
                <c:pt idx="3109">
                  <c:v>rJWpi4O7KsI</c:v>
                </c:pt>
                <c:pt idx="3110">
                  <c:v>UXpaX6kNFzc</c:v>
                </c:pt>
                <c:pt idx="3111">
                  <c:v>iWktcIy5vlk</c:v>
                </c:pt>
                <c:pt idx="3112">
                  <c:v>vRhNPd7IPfQ</c:v>
                </c:pt>
                <c:pt idx="3113">
                  <c:v>_JVghQCWnRI</c:v>
                </c:pt>
                <c:pt idx="3114">
                  <c:v>3smrEURoJcM</c:v>
                </c:pt>
                <c:pt idx="3115">
                  <c:v>FbyaYgx--mo</c:v>
                </c:pt>
                <c:pt idx="3116">
                  <c:v>BqW6YBJx3go</c:v>
                </c:pt>
                <c:pt idx="3117">
                  <c:v>Y2BixHZleos</c:v>
                </c:pt>
                <c:pt idx="3118">
                  <c:v>kfOeQj7HsCE</c:v>
                </c:pt>
                <c:pt idx="3119">
                  <c:v>4SUXI-3eFXU</c:v>
                </c:pt>
                <c:pt idx="3120">
                  <c:v>3ilf24AR0Xs</c:v>
                </c:pt>
                <c:pt idx="3121">
                  <c:v>ycVc1jsaAA0</c:v>
                </c:pt>
                <c:pt idx="3122">
                  <c:v>425M4M3Opkk</c:v>
                </c:pt>
                <c:pt idx="3123">
                  <c:v>pbFr2Vb5hK0</c:v>
                </c:pt>
                <c:pt idx="3124">
                  <c:v>XePsctsk0pE</c:v>
                </c:pt>
                <c:pt idx="3125">
                  <c:v>dMNHW4IAOd0</c:v>
                </c:pt>
                <c:pt idx="3126">
                  <c:v>Q-4j_G1bDd8</c:v>
                </c:pt>
                <c:pt idx="3127">
                  <c:v>hWlTq_SvXoY</c:v>
                </c:pt>
                <c:pt idx="3128">
                  <c:v>Z9GAuRaiBL8</c:v>
                </c:pt>
                <c:pt idx="3129">
                  <c:v>xXusV4jkwvE</c:v>
                </c:pt>
                <c:pt idx="3130">
                  <c:v>VgCrOSoGd6o</c:v>
                </c:pt>
                <c:pt idx="3131">
                  <c:v>jDEaZBzwJ_o</c:v>
                </c:pt>
                <c:pt idx="3132">
                  <c:v>05CHGMEQ-8M</c:v>
                </c:pt>
                <c:pt idx="3133">
                  <c:v>nMN7su1YHKo</c:v>
                </c:pt>
                <c:pt idx="3134">
                  <c:v>Prp-E07L_Uc</c:v>
                </c:pt>
                <c:pt idx="3135">
                  <c:v>15HYrLtKn2w</c:v>
                </c:pt>
                <c:pt idx="3136">
                  <c:v>KtQGYCrTxWI</c:v>
                </c:pt>
                <c:pt idx="3137">
                  <c:v>KmTGHO9if3o</c:v>
                </c:pt>
                <c:pt idx="3138">
                  <c:v>wX0P4YuMycA</c:v>
                </c:pt>
                <c:pt idx="3139">
                  <c:v>RXVtM75fICE</c:v>
                </c:pt>
                <c:pt idx="3140">
                  <c:v>R1B-WENvg74</c:v>
                </c:pt>
                <c:pt idx="3141">
                  <c:v>wTq_AKsPyVk</c:v>
                </c:pt>
                <c:pt idx="3142">
                  <c:v>wn57ZVIp1L0</c:v>
                </c:pt>
                <c:pt idx="3143">
                  <c:v>ptqKHvxfQVo</c:v>
                </c:pt>
                <c:pt idx="3144">
                  <c:v>5n8DiGocuRI</c:v>
                </c:pt>
                <c:pt idx="3145">
                  <c:v>DbPIkpi0ik4</c:v>
                </c:pt>
                <c:pt idx="3146">
                  <c:v>jRT74op6xak</c:v>
                </c:pt>
                <c:pt idx="3147">
                  <c:v>uVcvhKTVZ8g</c:v>
                </c:pt>
                <c:pt idx="3148">
                  <c:v>4Jdp_dkduJc</c:v>
                </c:pt>
                <c:pt idx="3149">
                  <c:v>oSEeK9yDNQI</c:v>
                </c:pt>
                <c:pt idx="3150">
                  <c:v>jfrGsxoQJnc</c:v>
                </c:pt>
                <c:pt idx="3151">
                  <c:v>nJHesynS-sA</c:v>
                </c:pt>
                <c:pt idx="3152">
                  <c:v>MKypvcbBARA</c:v>
                </c:pt>
                <c:pt idx="3153">
                  <c:v>RCxpOky7Qa8</c:v>
                </c:pt>
                <c:pt idx="3154">
                  <c:v>ziOwvxFoLw0</c:v>
                </c:pt>
                <c:pt idx="3155">
                  <c:v>bubtGhBnEbQ</c:v>
                </c:pt>
                <c:pt idx="3156">
                  <c:v>uda4HxS6MtI</c:v>
                </c:pt>
                <c:pt idx="3157">
                  <c:v>6hwR-FuX3oI</c:v>
                </c:pt>
                <c:pt idx="3158">
                  <c:v>fVaotIyI4gI</c:v>
                </c:pt>
                <c:pt idx="3159">
                  <c:v>HNF1JJ5cyfE</c:v>
                </c:pt>
                <c:pt idx="3160">
                  <c:v>N-MJwxbP8CY</c:v>
                </c:pt>
                <c:pt idx="3161">
                  <c:v>qDnt4ZUS2_s</c:v>
                </c:pt>
                <c:pt idx="3162">
                  <c:v>aIYjVu2EXbE</c:v>
                </c:pt>
                <c:pt idx="3163">
                  <c:v>I3mzn5tZOUw</c:v>
                </c:pt>
                <c:pt idx="3164">
                  <c:v>FgTb0fwIjMY</c:v>
                </c:pt>
                <c:pt idx="3165">
                  <c:v>GwCjC9uSFjg</c:v>
                </c:pt>
                <c:pt idx="3166">
                  <c:v>qYAiAivwTvc</c:v>
                </c:pt>
                <c:pt idx="3167">
                  <c:v>jMbjUeX4gRQ</c:v>
                </c:pt>
                <c:pt idx="3168">
                  <c:v>ju4MDaz9IBI</c:v>
                </c:pt>
                <c:pt idx="3169">
                  <c:v>qltp1qcIP1Y</c:v>
                </c:pt>
                <c:pt idx="3170">
                  <c:v>FX0nqYI5IVM</c:v>
                </c:pt>
                <c:pt idx="3171">
                  <c:v>rzwTFMuXyno</c:v>
                </c:pt>
                <c:pt idx="3172">
                  <c:v>PmDUZw0_WQ0</c:v>
                </c:pt>
                <c:pt idx="3173">
                  <c:v>7unZ3zp9jck</c:v>
                </c:pt>
                <c:pt idx="3174">
                  <c:v>Lb3O5RjIgFU</c:v>
                </c:pt>
                <c:pt idx="3175">
                  <c:v>BOw5RtQGbYY</c:v>
                </c:pt>
                <c:pt idx="3176">
                  <c:v>Ytrg7kIwLhY</c:v>
                </c:pt>
                <c:pt idx="3177">
                  <c:v>-0neBEVK-3Y</c:v>
                </c:pt>
                <c:pt idx="3178">
                  <c:v>Du4j36OLSMg</c:v>
                </c:pt>
                <c:pt idx="3179">
                  <c:v>PPe49c809-g</c:v>
                </c:pt>
                <c:pt idx="3180">
                  <c:v>HAZbI9jussI</c:v>
                </c:pt>
                <c:pt idx="3181">
                  <c:v>00nigwd2aGI</c:v>
                </c:pt>
                <c:pt idx="3182">
                  <c:v>gqQP-vQb7j4</c:v>
                </c:pt>
                <c:pt idx="3183">
                  <c:v>sGUXN9LT80Q</c:v>
                </c:pt>
                <c:pt idx="3184">
                  <c:v>QWuGkei4E74</c:v>
                </c:pt>
                <c:pt idx="3185">
                  <c:v>_MNVWEhD7YQ</c:v>
                </c:pt>
                <c:pt idx="3186">
                  <c:v>gxhOHvtVc90</c:v>
                </c:pt>
                <c:pt idx="3187">
                  <c:v>_J-QadI8iLw</c:v>
                </c:pt>
                <c:pt idx="3188">
                  <c:v>ZYNQGQDp954</c:v>
                </c:pt>
                <c:pt idx="3189">
                  <c:v>hHhlk3eKV9c</c:v>
                </c:pt>
                <c:pt idx="3190">
                  <c:v>d3_Hqf0sO_s</c:v>
                </c:pt>
                <c:pt idx="3191">
                  <c:v>Qpa6gb6uQqE</c:v>
                </c:pt>
                <c:pt idx="3192">
                  <c:v>O0a3J1wXO3s</c:v>
                </c:pt>
                <c:pt idx="3193">
                  <c:v>aYJy4enQbV8</c:v>
                </c:pt>
                <c:pt idx="3194">
                  <c:v>ChTM7aTd6k8</c:v>
                </c:pt>
                <c:pt idx="3195">
                  <c:v>akj7jsy6Uzo</c:v>
                </c:pt>
                <c:pt idx="3196">
                  <c:v>v2ecHekrA_4</c:v>
                </c:pt>
                <c:pt idx="3197">
                  <c:v>VM2Irpo4DHc</c:v>
                </c:pt>
                <c:pt idx="3198">
                  <c:v>ck6YVewUxro</c:v>
                </c:pt>
                <c:pt idx="3199">
                  <c:v>hphmT8Kj-oI</c:v>
                </c:pt>
                <c:pt idx="3200">
                  <c:v>XnahVOqCMK8</c:v>
                </c:pt>
                <c:pt idx="3201">
                  <c:v>CovcctM8YZA</c:v>
                </c:pt>
                <c:pt idx="3202">
                  <c:v>oyAwXbuZEW4</c:v>
                </c:pt>
                <c:pt idx="3203">
                  <c:v>qARpGcNS0ns</c:v>
                </c:pt>
                <c:pt idx="3204">
                  <c:v>YOWzONi9Pmw</c:v>
                </c:pt>
                <c:pt idx="3205">
                  <c:v>D2Ife4tzCb8</c:v>
                </c:pt>
                <c:pt idx="3206">
                  <c:v>pqfy3nC7QJQ</c:v>
                </c:pt>
                <c:pt idx="3207">
                  <c:v>QY5hSdve_Hg</c:v>
                </c:pt>
                <c:pt idx="3208">
                  <c:v>DcEVHlpb3P4</c:v>
                </c:pt>
                <c:pt idx="3209">
                  <c:v>m1P9FysyxHw</c:v>
                </c:pt>
                <c:pt idx="3210">
                  <c:v>k5ao7YBeFUc</c:v>
                </c:pt>
                <c:pt idx="3211">
                  <c:v>47kO_X3pss8</c:v>
                </c:pt>
                <c:pt idx="3212">
                  <c:v>AEYsKMlpzNs</c:v>
                </c:pt>
                <c:pt idx="3213">
                  <c:v>So3RweR7wrM</c:v>
                </c:pt>
                <c:pt idx="3214">
                  <c:v>t0vh_guIcmg</c:v>
                </c:pt>
                <c:pt idx="3215">
                  <c:v>LQLmRoXOAnI</c:v>
                </c:pt>
                <c:pt idx="3216">
                  <c:v>qmjgWF39kqY</c:v>
                </c:pt>
                <c:pt idx="3217">
                  <c:v>8gGW6PIt8Yk</c:v>
                </c:pt>
                <c:pt idx="3218">
                  <c:v>zZwI_7GZ5Js</c:v>
                </c:pt>
                <c:pt idx="3219">
                  <c:v>Adg-A5tY9lM</c:v>
                </c:pt>
                <c:pt idx="3220">
                  <c:v>WssxscJp9eE</c:v>
                </c:pt>
                <c:pt idx="3221">
                  <c:v>8M6cT48_K6M</c:v>
                </c:pt>
                <c:pt idx="3222">
                  <c:v>6zs6knLpNSw</c:v>
                </c:pt>
                <c:pt idx="3223">
                  <c:v>cdQSWyefDUg</c:v>
                </c:pt>
                <c:pt idx="3224">
                  <c:v>4AJigX9bJO8</c:v>
                </c:pt>
                <c:pt idx="3225">
                  <c:v>4-aavPEzmHc</c:v>
                </c:pt>
                <c:pt idx="3226">
                  <c:v>pzRaJ63e-fg</c:v>
                </c:pt>
                <c:pt idx="3227">
                  <c:v>zMJLCPUliRo</c:v>
                </c:pt>
                <c:pt idx="3228">
                  <c:v>ldVkOjCI60k</c:v>
                </c:pt>
                <c:pt idx="3229">
                  <c:v>dh2IPikoM7k</c:v>
                </c:pt>
                <c:pt idx="3230">
                  <c:v>LjfZAerxNeY</c:v>
                </c:pt>
                <c:pt idx="3231">
                  <c:v>i_koHnQyCS4</c:v>
                </c:pt>
                <c:pt idx="3232">
                  <c:v>y93cvIV7hig</c:v>
                </c:pt>
                <c:pt idx="3233">
                  <c:v>DL28royYDq0</c:v>
                </c:pt>
                <c:pt idx="3234">
                  <c:v>8KojjjvonrE</c:v>
                </c:pt>
                <c:pt idx="3235">
                  <c:v>j33S_R0zibU</c:v>
                </c:pt>
                <c:pt idx="3236">
                  <c:v>dSMS1T_h3mM</c:v>
                </c:pt>
                <c:pt idx="3237">
                  <c:v>0MVEBkYt8U4</c:v>
                </c:pt>
                <c:pt idx="3238">
                  <c:v>sSpIPPvp76A</c:v>
                </c:pt>
                <c:pt idx="3239">
                  <c:v>PWk6otUD3Cw</c:v>
                </c:pt>
                <c:pt idx="3240">
                  <c:v>Z890d2wX910</c:v>
                </c:pt>
                <c:pt idx="3241">
                  <c:v>DRmTq_HFY50</c:v>
                </c:pt>
                <c:pt idx="3242">
                  <c:v>cIpnjaKSdLU</c:v>
                </c:pt>
                <c:pt idx="3243">
                  <c:v>TVT-5AuWYhY</c:v>
                </c:pt>
                <c:pt idx="3244">
                  <c:v>Oig2eCtIHA0</c:v>
                </c:pt>
                <c:pt idx="3245">
                  <c:v>CNJGJ2GOs4g</c:v>
                </c:pt>
                <c:pt idx="3246">
                  <c:v>S8jISg0eZdk</c:v>
                </c:pt>
                <c:pt idx="3247">
                  <c:v>hjZJaf6FbOw</c:v>
                </c:pt>
                <c:pt idx="3248">
                  <c:v>ztNSxJfBH7M</c:v>
                </c:pt>
                <c:pt idx="3249">
                  <c:v>bRk2nlpW9c4</c:v>
                </c:pt>
                <c:pt idx="3250">
                  <c:v>RjU7ve8IWfI</c:v>
                </c:pt>
                <c:pt idx="3251">
                  <c:v>RKjk0ECXjiQ</c:v>
                </c:pt>
                <c:pt idx="3252">
                  <c:v>3zDr04UIr8I</c:v>
                </c:pt>
                <c:pt idx="3253">
                  <c:v>IDz_eccQ3lk</c:v>
                </c:pt>
                <c:pt idx="3254">
                  <c:v>3VCMKI3vbX8</c:v>
                </c:pt>
                <c:pt idx="3255">
                  <c:v>zxVWKXrmDRM</c:v>
                </c:pt>
                <c:pt idx="3256">
                  <c:v>qGVhnuIA_kA</c:v>
                </c:pt>
                <c:pt idx="3257">
                  <c:v>vwe-yqcsM3U</c:v>
                </c:pt>
                <c:pt idx="3258">
                  <c:v>ErSBFK7qHC0</c:v>
                </c:pt>
                <c:pt idx="3259">
                  <c:v>fuu3f7y7Lqs</c:v>
                </c:pt>
                <c:pt idx="3260">
                  <c:v>Ab7wBY666vY</c:v>
                </c:pt>
                <c:pt idx="3261">
                  <c:v>5eZvAKJy6BU</c:v>
                </c:pt>
                <c:pt idx="3262">
                  <c:v>B90ykQqBoek</c:v>
                </c:pt>
                <c:pt idx="3263">
                  <c:v>qcYGbDc1sKY</c:v>
                </c:pt>
                <c:pt idx="3264">
                  <c:v>sjN-NGsRg9g</c:v>
                </c:pt>
                <c:pt idx="3265">
                  <c:v>lZdHrpqDJXI</c:v>
                </c:pt>
                <c:pt idx="3266">
                  <c:v>r5eT5vZQbCI</c:v>
                </c:pt>
                <c:pt idx="3267">
                  <c:v>ng4pyzyrIb4</c:v>
                </c:pt>
                <c:pt idx="3268">
                  <c:v>UYgbAyvFGYA</c:v>
                </c:pt>
                <c:pt idx="3269">
                  <c:v>Hd1PfUUjoWE</c:v>
                </c:pt>
                <c:pt idx="3270">
                  <c:v>td1xI8BD3sk</c:v>
                </c:pt>
                <c:pt idx="3271">
                  <c:v>ToPW2xgXW_0</c:v>
                </c:pt>
                <c:pt idx="3272">
                  <c:v>MLxGBCv9y6E</c:v>
                </c:pt>
                <c:pt idx="3273">
                  <c:v>eBYkL1NpgTI</c:v>
                </c:pt>
                <c:pt idx="3274">
                  <c:v>UNIXnayqdHw</c:v>
                </c:pt>
                <c:pt idx="3275">
                  <c:v>QGu0qqCkR3w</c:v>
                </c:pt>
                <c:pt idx="3276">
                  <c:v>L58Fdr0Le68</c:v>
                </c:pt>
                <c:pt idx="3277">
                  <c:v>tr-cbaH6JXA</c:v>
                </c:pt>
                <c:pt idx="3278">
                  <c:v>dvpm3XFWNqg</c:v>
                </c:pt>
                <c:pt idx="3279">
                  <c:v>lMDd9WfnAN8</c:v>
                </c:pt>
                <c:pt idx="3280">
                  <c:v>PkdF0kOisTg</c:v>
                </c:pt>
                <c:pt idx="3281">
                  <c:v>YEIozlOEg08</c:v>
                </c:pt>
                <c:pt idx="3282">
                  <c:v>g6iDZspbRMg</c:v>
                </c:pt>
                <c:pt idx="3283">
                  <c:v>vyV1r9ZDSbc</c:v>
                </c:pt>
                <c:pt idx="3284">
                  <c:v>KKfk-Oy4i08</c:v>
                </c:pt>
                <c:pt idx="3285">
                  <c:v>17v_08294oo</c:v>
                </c:pt>
                <c:pt idx="3286">
                  <c:v>muzsTfb-wlE</c:v>
                </c:pt>
                <c:pt idx="3287">
                  <c:v>4xTpw-05J0k</c:v>
                </c:pt>
                <c:pt idx="3288">
                  <c:v>MRD9PZ0DGuw</c:v>
                </c:pt>
                <c:pt idx="3289">
                  <c:v>LjltdQpFYTA</c:v>
                </c:pt>
                <c:pt idx="3290">
                  <c:v>Llq4AAiyeXw</c:v>
                </c:pt>
                <c:pt idx="3291">
                  <c:v>iJfKmTYvOfU</c:v>
                </c:pt>
                <c:pt idx="3292">
                  <c:v>7fep81Lb7yI</c:v>
                </c:pt>
                <c:pt idx="3293">
                  <c:v>6mMT8uT2T0g</c:v>
                </c:pt>
                <c:pt idx="3294">
                  <c:v>jb_DA_eGAK0</c:v>
                </c:pt>
                <c:pt idx="3295">
                  <c:v>RI8htt5xPT0</c:v>
                </c:pt>
                <c:pt idx="3296">
                  <c:v>OiFrHuQu33c</c:v>
                </c:pt>
                <c:pt idx="3297">
                  <c:v>kh6PcNaF_0Y</c:v>
                </c:pt>
                <c:pt idx="3298">
                  <c:v>yqmRZnIZ3zE</c:v>
                </c:pt>
                <c:pt idx="3299">
                  <c:v>CSma4tKY_BQ</c:v>
                </c:pt>
                <c:pt idx="3300">
                  <c:v>k4xYpKdfcvE</c:v>
                </c:pt>
                <c:pt idx="3301">
                  <c:v>kNCD42586Nw</c:v>
                </c:pt>
                <c:pt idx="3302">
                  <c:v>2eUXl0xVrz4</c:v>
                </c:pt>
                <c:pt idx="3303">
                  <c:v>bXtsZ_KiVLk</c:v>
                </c:pt>
                <c:pt idx="3304">
                  <c:v>V6ZB8DUFuF8</c:v>
                </c:pt>
                <c:pt idx="3305">
                  <c:v>Ip55KJIn_wo</c:v>
                </c:pt>
                <c:pt idx="3306">
                  <c:v>h-HxiQo8QWA</c:v>
                </c:pt>
                <c:pt idx="3307">
                  <c:v>a3IM-j7z-1M</c:v>
                </c:pt>
                <c:pt idx="3308">
                  <c:v>pR4diVtew7s</c:v>
                </c:pt>
                <c:pt idx="3309">
                  <c:v>JVQRjFVv92A</c:v>
                </c:pt>
                <c:pt idx="3310">
                  <c:v>bqlbSi0hsqY</c:v>
                </c:pt>
                <c:pt idx="3311">
                  <c:v>Cy-1JSN_Q1s</c:v>
                </c:pt>
                <c:pt idx="3312">
                  <c:v>8NCEbzpdUMY</c:v>
                </c:pt>
                <c:pt idx="3313">
                  <c:v>06P4tJF4NKg</c:v>
                </c:pt>
                <c:pt idx="3314">
                  <c:v>B0qZqBXT9Os</c:v>
                </c:pt>
                <c:pt idx="3315">
                  <c:v>1J4VALoO4G0</c:v>
                </c:pt>
                <c:pt idx="3316">
                  <c:v>OXFgRppq1gI</c:v>
                </c:pt>
                <c:pt idx="3317">
                  <c:v>3HKhytUVGWc</c:v>
                </c:pt>
                <c:pt idx="3318">
                  <c:v>1a7NA-OFH9Q</c:v>
                </c:pt>
                <c:pt idx="3319">
                  <c:v>ni4hYnUuT2w</c:v>
                </c:pt>
                <c:pt idx="3320">
                  <c:v>9arqNuZQSj0</c:v>
                </c:pt>
                <c:pt idx="3321">
                  <c:v>8V2-iDokxb4</c:v>
                </c:pt>
                <c:pt idx="3322">
                  <c:v>dhzkcnqVGD8</c:v>
                </c:pt>
                <c:pt idx="3323">
                  <c:v>IbO65bx60Lg</c:v>
                </c:pt>
                <c:pt idx="3324">
                  <c:v>iluWTgert3s</c:v>
                </c:pt>
                <c:pt idx="3325">
                  <c:v>QyiPhVdkh1Q</c:v>
                </c:pt>
                <c:pt idx="3326">
                  <c:v>OI_8ykq4Tcc</c:v>
                </c:pt>
                <c:pt idx="3327">
                  <c:v>TgXtZgCsRKY</c:v>
                </c:pt>
                <c:pt idx="3328">
                  <c:v>NKyURdzFrpw</c:v>
                </c:pt>
                <c:pt idx="3329">
                  <c:v>rSHVSfDsD2c</c:v>
                </c:pt>
                <c:pt idx="3330">
                  <c:v>a2Oi0EgnV3Y</c:v>
                </c:pt>
                <c:pt idx="3331">
                  <c:v>5hw0WWnnvm0</c:v>
                </c:pt>
                <c:pt idx="3332">
                  <c:v>Ax3X_o_0GMw</c:v>
                </c:pt>
                <c:pt idx="3333">
                  <c:v>NkOqJe3BxkY</c:v>
                </c:pt>
                <c:pt idx="3334">
                  <c:v>GupZ76XhLAQ</c:v>
                </c:pt>
                <c:pt idx="3335">
                  <c:v>4iux3J0Sng4</c:v>
                </c:pt>
                <c:pt idx="3336">
                  <c:v>RTujh57R6I8</c:v>
                </c:pt>
                <c:pt idx="3337">
                  <c:v>40jknBwlvg8</c:v>
                </c:pt>
                <c:pt idx="3338">
                  <c:v>85Bk-DdSLTA</c:v>
                </c:pt>
                <c:pt idx="3339">
                  <c:v>LIrGi-d6k2A</c:v>
                </c:pt>
                <c:pt idx="3340">
                  <c:v>YqZZys8s2z8</c:v>
                </c:pt>
                <c:pt idx="3341">
                  <c:v>_ZZb4w9ed8w</c:v>
                </c:pt>
                <c:pt idx="3342">
                  <c:v>ZjPGrYpgwa4</c:v>
                </c:pt>
                <c:pt idx="3343">
                  <c:v>tNlQzGayca8</c:v>
                </c:pt>
                <c:pt idx="3344">
                  <c:v>93AUX5B9nhM</c:v>
                </c:pt>
                <c:pt idx="3345">
                  <c:v>Ey5CJfTky8M</c:v>
                </c:pt>
                <c:pt idx="3346">
                  <c:v>8_ei7sQJ4FY</c:v>
                </c:pt>
                <c:pt idx="3347">
                  <c:v>1jqOW1303Fc</c:v>
                </c:pt>
                <c:pt idx="3348">
                  <c:v>aQ7-o6NN3Sc</c:v>
                </c:pt>
                <c:pt idx="3349">
                  <c:v>jxpqIhwfvAI</c:v>
                </c:pt>
                <c:pt idx="3350">
                  <c:v>iiNZrYyKDzQ</c:v>
                </c:pt>
                <c:pt idx="3351">
                  <c:v>x0xbxYgYeBU</c:v>
                </c:pt>
                <c:pt idx="3352">
                  <c:v>_xID8GAl0EA</c:v>
                </c:pt>
                <c:pt idx="3353">
                  <c:v>kTVpw84ntpI</c:v>
                </c:pt>
                <c:pt idx="3354">
                  <c:v>Cf0JnQa9HHM</c:v>
                </c:pt>
                <c:pt idx="3355">
                  <c:v>CnJ2hRv1Gbw</c:v>
                </c:pt>
                <c:pt idx="3356">
                  <c:v>pZ6T9IIrPxc</c:v>
                </c:pt>
                <c:pt idx="3357">
                  <c:v>twc2dLxhj74</c:v>
                </c:pt>
                <c:pt idx="3358">
                  <c:v>W2MRejGjJgg</c:v>
                </c:pt>
                <c:pt idx="3359">
                  <c:v>I4yqytngwnk</c:v>
                </c:pt>
                <c:pt idx="3360">
                  <c:v>Uh-4KSnWXfM</c:v>
                </c:pt>
                <c:pt idx="3361">
                  <c:v>fmCd7vHQI1U</c:v>
                </c:pt>
                <c:pt idx="3362">
                  <c:v>D5X3KD8sUzE</c:v>
                </c:pt>
                <c:pt idx="3363">
                  <c:v>AEF6_tJyHeo</c:v>
                </c:pt>
                <c:pt idx="3364">
                  <c:v>mdpdrGBpBvs</c:v>
                </c:pt>
                <c:pt idx="3365">
                  <c:v>kAzjbcd2iGU</c:v>
                </c:pt>
                <c:pt idx="3366">
                  <c:v>rriomIvkAok</c:v>
                </c:pt>
                <c:pt idx="3367">
                  <c:v>V4olAUYK6aE</c:v>
                </c:pt>
                <c:pt idx="3368">
                  <c:v>lZ6h-wSPzMM</c:v>
                </c:pt>
                <c:pt idx="3369">
                  <c:v>W7LDxFFLI_k</c:v>
                </c:pt>
                <c:pt idx="3370">
                  <c:v>3Qqbz4NMTd0</c:v>
                </c:pt>
                <c:pt idx="3371">
                  <c:v>N0aZTygjo_s</c:v>
                </c:pt>
                <c:pt idx="3372">
                  <c:v>jl_VyGFXfjc</c:v>
                </c:pt>
                <c:pt idx="3373">
                  <c:v>q8Qur8Kfr4s</c:v>
                </c:pt>
                <c:pt idx="3374">
                  <c:v>EXio0mZVrag</c:v>
                </c:pt>
                <c:pt idx="3375">
                  <c:v>aua1p-9okA0</c:v>
                </c:pt>
                <c:pt idx="3376">
                  <c:v>756mFOh6w60</c:v>
                </c:pt>
                <c:pt idx="3377">
                  <c:v>D6z6PSCSeA8</c:v>
                </c:pt>
                <c:pt idx="3378">
                  <c:v>V1U0MGj9CEs</c:v>
                </c:pt>
                <c:pt idx="3379">
                  <c:v>FlCwuxg1rXQ</c:v>
                </c:pt>
                <c:pt idx="3380">
                  <c:v>nDBySq3Zys8</c:v>
                </c:pt>
                <c:pt idx="3381">
                  <c:v>RTerjv-rtss</c:v>
                </c:pt>
                <c:pt idx="3382">
                  <c:v>nEe0pFIV4mU</c:v>
                </c:pt>
                <c:pt idx="3383">
                  <c:v>jusR-Fh51yw</c:v>
                </c:pt>
                <c:pt idx="3384">
                  <c:v>pnlN1GnMf7A</c:v>
                </c:pt>
                <c:pt idx="3385">
                  <c:v>UYlLfxAasoY</c:v>
                </c:pt>
                <c:pt idx="3386">
                  <c:v>Jbph7BGrFaw</c:v>
                </c:pt>
                <c:pt idx="3387">
                  <c:v>Cp39oZvgxNI</c:v>
                </c:pt>
                <c:pt idx="3388">
                  <c:v>EyG8i3DAPsA</c:v>
                </c:pt>
                <c:pt idx="3389">
                  <c:v>8Gpy03K6viQ</c:v>
                </c:pt>
                <c:pt idx="3390">
                  <c:v>ZIZmudFa0Pk</c:v>
                </c:pt>
                <c:pt idx="3391">
                  <c:v>9RR_RxjVtKE</c:v>
                </c:pt>
                <c:pt idx="3392">
                  <c:v>WgjWKHdI0vM</c:v>
                </c:pt>
                <c:pt idx="3393">
                  <c:v>u2iDurluSvM</c:v>
                </c:pt>
                <c:pt idx="3394">
                  <c:v>5wl6NxhCVGA</c:v>
                </c:pt>
                <c:pt idx="3395">
                  <c:v>ZWNYdAAm6lk</c:v>
                </c:pt>
                <c:pt idx="3396">
                  <c:v>wrRK6RKI2vQ</c:v>
                </c:pt>
                <c:pt idx="3397">
                  <c:v>_dnxjEuwSrw</c:v>
                </c:pt>
                <c:pt idx="3398">
                  <c:v>m0IQgPXoSOY</c:v>
                </c:pt>
                <c:pt idx="3399">
                  <c:v>cYqZayzweNM</c:v>
                </c:pt>
                <c:pt idx="3400">
                  <c:v>GqAJCcW3zsc</c:v>
                </c:pt>
                <c:pt idx="3401">
                  <c:v>UziL6ta2y6I</c:v>
                </c:pt>
                <c:pt idx="3402">
                  <c:v>Igs-UrjDV5M</c:v>
                </c:pt>
                <c:pt idx="3403">
                  <c:v>0Gf19Rue4zA</c:v>
                </c:pt>
                <c:pt idx="3404">
                  <c:v>qG9z8PBRuG0</c:v>
                </c:pt>
                <c:pt idx="3405">
                  <c:v>PDlw1Tn-PVk</c:v>
                </c:pt>
                <c:pt idx="3406">
                  <c:v>BU85FZLmuIQ</c:v>
                </c:pt>
                <c:pt idx="3407">
                  <c:v>K4aES7NiUVo</c:v>
                </c:pt>
                <c:pt idx="3408">
                  <c:v>qKq4tXEd7Wk</c:v>
                </c:pt>
                <c:pt idx="3409">
                  <c:v>yn_-uRhyijQ</c:v>
                </c:pt>
                <c:pt idx="3410">
                  <c:v>YbWw3kVdsPs</c:v>
                </c:pt>
                <c:pt idx="3411">
                  <c:v>GN4kB3D7aaM</c:v>
                </c:pt>
                <c:pt idx="3412">
                  <c:v>I5XdwBzlFgw</c:v>
                </c:pt>
                <c:pt idx="3413">
                  <c:v>brx5e9MZlUg</c:v>
                </c:pt>
                <c:pt idx="3414">
                  <c:v>_AB7VCw1S-4</c:v>
                </c:pt>
                <c:pt idx="3415">
                  <c:v>6wy1DRcmgUE</c:v>
                </c:pt>
                <c:pt idx="3416">
                  <c:v>9UlNX9tQURs</c:v>
                </c:pt>
                <c:pt idx="3417">
                  <c:v>etzkziNGth8</c:v>
                </c:pt>
                <c:pt idx="3418">
                  <c:v>GZSz5LRx9tQ</c:v>
                </c:pt>
                <c:pt idx="3419">
                  <c:v>RWFdAgFRDfI</c:v>
                </c:pt>
                <c:pt idx="3420">
                  <c:v>7MxiQ4v0EnE</c:v>
                </c:pt>
                <c:pt idx="3421">
                  <c:v>ihwimHKNTnI</c:v>
                </c:pt>
                <c:pt idx="3422">
                  <c:v>qFcCpM8tOnI</c:v>
                </c:pt>
                <c:pt idx="3423">
                  <c:v>rQI1x8TEp7M</c:v>
                </c:pt>
                <c:pt idx="3424">
                  <c:v>884UuNlxbWQ</c:v>
                </c:pt>
                <c:pt idx="3425">
                  <c:v>BWmgWR1X39I</c:v>
                </c:pt>
                <c:pt idx="3426">
                  <c:v>b-4zZROZ-GQ</c:v>
                </c:pt>
                <c:pt idx="3427">
                  <c:v>zdiBM3qjIcI</c:v>
                </c:pt>
                <c:pt idx="3428">
                  <c:v>u1RGKDuO04g</c:v>
                </c:pt>
                <c:pt idx="3429">
                  <c:v>_XYIqbLWVo4</c:v>
                </c:pt>
                <c:pt idx="3430">
                  <c:v>GB7x5YDxyNs</c:v>
                </c:pt>
                <c:pt idx="3431">
                  <c:v>LINKaNPCCa8</c:v>
                </c:pt>
                <c:pt idx="3432">
                  <c:v>QLKqNQ3yHHk</c:v>
                </c:pt>
                <c:pt idx="3433">
                  <c:v>QNH78SSifL8</c:v>
                </c:pt>
                <c:pt idx="3434">
                  <c:v>DqmKuLmVHSk</c:v>
                </c:pt>
                <c:pt idx="3435">
                  <c:v>YdVlui4Zc1w</c:v>
                </c:pt>
                <c:pt idx="3436">
                  <c:v>_LoJXXQ6wtk</c:v>
                </c:pt>
                <c:pt idx="3437">
                  <c:v>9Zs7P6S7AeU</c:v>
                </c:pt>
                <c:pt idx="3438">
                  <c:v>EE6bLzEW1rg</c:v>
                </c:pt>
                <c:pt idx="3439">
                  <c:v>M9KVmoar7qA</c:v>
                </c:pt>
                <c:pt idx="3440">
                  <c:v>PplHQjiIZpg</c:v>
                </c:pt>
                <c:pt idx="3441">
                  <c:v>jWn55LA3flw</c:v>
                </c:pt>
                <c:pt idx="3442">
                  <c:v>KEALhOgxHv4</c:v>
                </c:pt>
                <c:pt idx="3443">
                  <c:v>Yx6FaFVw9NY</c:v>
                </c:pt>
                <c:pt idx="3444">
                  <c:v>DClc5ZhpyWQ</c:v>
                </c:pt>
                <c:pt idx="3445">
                  <c:v>3JYjyrfYlZk</c:v>
                </c:pt>
                <c:pt idx="3446">
                  <c:v>oi26gAi17Uc</c:v>
                </c:pt>
                <c:pt idx="3447">
                  <c:v>7zPO6SJvlzQ</c:v>
                </c:pt>
                <c:pt idx="3448">
                  <c:v>U1IYPcqnyyQ</c:v>
                </c:pt>
                <c:pt idx="3449">
                  <c:v>oMSM-WfPbmw</c:v>
                </c:pt>
                <c:pt idx="3450">
                  <c:v>1lRQZEXNq6Y</c:v>
                </c:pt>
                <c:pt idx="3451">
                  <c:v>W9kEE7lgANc</c:v>
                </c:pt>
                <c:pt idx="3452">
                  <c:v>2834AxXRPeE</c:v>
                </c:pt>
                <c:pt idx="3453">
                  <c:v>CtOflub6V6A</c:v>
                </c:pt>
                <c:pt idx="3454">
                  <c:v>K3H7WX6MiaM</c:v>
                </c:pt>
                <c:pt idx="3455">
                  <c:v>nVxaB37oJm8</c:v>
                </c:pt>
                <c:pt idx="3456">
                  <c:v>vf4gggRHyJM</c:v>
                </c:pt>
                <c:pt idx="3457">
                  <c:v>KAAv0KXYOW8</c:v>
                </c:pt>
                <c:pt idx="3458">
                  <c:v>7M3K_zRZQ1Y</c:v>
                </c:pt>
                <c:pt idx="3459">
                  <c:v>1AZTHldkWqQ</c:v>
                </c:pt>
                <c:pt idx="3460">
                  <c:v>CqN0RwkPf4E</c:v>
                </c:pt>
                <c:pt idx="3461">
                  <c:v>r65qzitj7vw</c:v>
                </c:pt>
                <c:pt idx="3462">
                  <c:v>QzQNUYbO-nI</c:v>
                </c:pt>
                <c:pt idx="3463">
                  <c:v>oPIt4Dt-Xww</c:v>
                </c:pt>
                <c:pt idx="3464">
                  <c:v>RDLXtGLWWso</c:v>
                </c:pt>
                <c:pt idx="3465">
                  <c:v>ABxzxpAT5BM</c:v>
                </c:pt>
                <c:pt idx="3466">
                  <c:v>s53kQLnchu4</c:v>
                </c:pt>
                <c:pt idx="3467">
                  <c:v>seT2-TwnIYc</c:v>
                </c:pt>
                <c:pt idx="3468">
                  <c:v>AGYCYCx3X6I</c:v>
                </c:pt>
                <c:pt idx="3469">
                  <c:v>XJ-7eLMwO6U</c:v>
                </c:pt>
                <c:pt idx="3470">
                  <c:v>Y66OiQiGH4M</c:v>
                </c:pt>
                <c:pt idx="3471">
                  <c:v>cwrt_dMmRW0</c:v>
                </c:pt>
                <c:pt idx="3472">
                  <c:v>word2RfnPgg</c:v>
                </c:pt>
                <c:pt idx="3473">
                  <c:v>2s4GMLkTNv0</c:v>
                </c:pt>
                <c:pt idx="3474">
                  <c:v>UhLoR0iAchk</c:v>
                </c:pt>
                <c:pt idx="3475">
                  <c:v>dsokreJq76g</c:v>
                </c:pt>
                <c:pt idx="3476">
                  <c:v>oO4G_xPx-9o</c:v>
                </c:pt>
                <c:pt idx="3477">
                  <c:v>P8N4jb2tLqE</c:v>
                </c:pt>
                <c:pt idx="3478">
                  <c:v>bvNonoGTjgw</c:v>
                </c:pt>
                <c:pt idx="3479">
                  <c:v>4VQkSMeAbBE</c:v>
                </c:pt>
                <c:pt idx="3480">
                  <c:v>bjPOg2bAWJc</c:v>
                </c:pt>
                <c:pt idx="3481">
                  <c:v>VPcH9OXjzqo</c:v>
                </c:pt>
                <c:pt idx="3482">
                  <c:v>N0EJxb4JsEk</c:v>
                </c:pt>
                <c:pt idx="3483">
                  <c:v>XnRs9InyaA0</c:v>
                </c:pt>
                <c:pt idx="3484">
                  <c:v>CaI--yOpUY0</c:v>
                </c:pt>
                <c:pt idx="3485">
                  <c:v>lp73uVB--ww</c:v>
                </c:pt>
                <c:pt idx="3486">
                  <c:v>_4iOsP01NBk</c:v>
                </c:pt>
                <c:pt idx="3487">
                  <c:v>Vep9b7bbyWk</c:v>
                </c:pt>
                <c:pt idx="3488">
                  <c:v>REyEh6QzEQA</c:v>
                </c:pt>
                <c:pt idx="3489">
                  <c:v>nvTBtNK9eDk</c:v>
                </c:pt>
                <c:pt idx="3490">
                  <c:v>ocI9GCSkYAc</c:v>
                </c:pt>
                <c:pt idx="3491">
                  <c:v>wTHR9x5Cdu0</c:v>
                </c:pt>
                <c:pt idx="3492">
                  <c:v>Rh_M0mSUcP8</c:v>
                </c:pt>
                <c:pt idx="3493">
                  <c:v>Zyfhxlaeihg</c:v>
                </c:pt>
                <c:pt idx="3494">
                  <c:v>hTkm0Zot8TM</c:v>
                </c:pt>
                <c:pt idx="3495">
                  <c:v>BbeSyXbyTRI</c:v>
                </c:pt>
                <c:pt idx="3496">
                  <c:v>XTVs8IP236k</c:v>
                </c:pt>
                <c:pt idx="3497">
                  <c:v>mEsb4ZUkMBY</c:v>
                </c:pt>
                <c:pt idx="3498">
                  <c:v>82QbMrg2HoI</c:v>
                </c:pt>
                <c:pt idx="3499">
                  <c:v>WfPu9Jrcpuk</c:v>
                </c:pt>
                <c:pt idx="3500">
                  <c:v>81XVeLw9oto</c:v>
                </c:pt>
                <c:pt idx="3501">
                  <c:v>IEF-axoKeCM</c:v>
                </c:pt>
                <c:pt idx="3502">
                  <c:v>O6tRcNy4W_A</c:v>
                </c:pt>
                <c:pt idx="3503">
                  <c:v>clXHKoFA2Sg</c:v>
                </c:pt>
                <c:pt idx="3504">
                  <c:v>QGwuY5dMop8</c:v>
                </c:pt>
                <c:pt idx="3505">
                  <c:v>FBzjw0yPup0</c:v>
                </c:pt>
                <c:pt idx="3506">
                  <c:v>cGXpqe--BYU</c:v>
                </c:pt>
                <c:pt idx="3507">
                  <c:v>lzfPu_dhS2o</c:v>
                </c:pt>
                <c:pt idx="3508">
                  <c:v>vr3D6tBME2w</c:v>
                </c:pt>
                <c:pt idx="3509">
                  <c:v>2ivNQeYOWUM</c:v>
                </c:pt>
                <c:pt idx="3510">
                  <c:v>lgPkRSlRMDQ</c:v>
                </c:pt>
                <c:pt idx="3511">
                  <c:v>KhI4xzwYImA</c:v>
                </c:pt>
                <c:pt idx="3512">
                  <c:v>VUH_DIgULc0</c:v>
                </c:pt>
                <c:pt idx="3513">
                  <c:v>SlOhSRPETNs</c:v>
                </c:pt>
                <c:pt idx="3514">
                  <c:v>D86RtevtfrA</c:v>
                </c:pt>
                <c:pt idx="3515">
                  <c:v>uxbQATBAXf8</c:v>
                </c:pt>
                <c:pt idx="3516">
                  <c:v>20bpjtCbCz0</c:v>
                </c:pt>
                <c:pt idx="3517">
                  <c:v>nlozE2m-NMc</c:v>
                </c:pt>
                <c:pt idx="3518">
                  <c:v>xZNBFcwd7zc</c:v>
                </c:pt>
                <c:pt idx="3519">
                  <c:v>8-Cjsnq8kVU</c:v>
                </c:pt>
                <c:pt idx="3520">
                  <c:v>dlap0VQ9SxY</c:v>
                </c:pt>
                <c:pt idx="3521">
                  <c:v>BnahyuB30_A</c:v>
                </c:pt>
                <c:pt idx="3522">
                  <c:v>ZgH4A2lmzPk</c:v>
                </c:pt>
                <c:pt idx="3523">
                  <c:v>LulRAZRAGdw</c:v>
                </c:pt>
                <c:pt idx="3524">
                  <c:v>5z_XblGKXBo</c:v>
                </c:pt>
                <c:pt idx="3525">
                  <c:v>C-DfipidnOE</c:v>
                </c:pt>
                <c:pt idx="3526">
                  <c:v>jyLJ-Ee0pWE</c:v>
                </c:pt>
                <c:pt idx="3527">
                  <c:v>ubAZZ-FvHNA</c:v>
                </c:pt>
                <c:pt idx="3528">
                  <c:v>JyJ_6LcZMGM</c:v>
                </c:pt>
                <c:pt idx="3529">
                  <c:v>1CvUbjgrRa0</c:v>
                </c:pt>
                <c:pt idx="3530">
                  <c:v>LlffEOOUCaQ</c:v>
                </c:pt>
                <c:pt idx="3531">
                  <c:v>8snO0-gZt9c</c:v>
                </c:pt>
                <c:pt idx="3532">
                  <c:v>EK5K-xhyzXs</c:v>
                </c:pt>
                <c:pt idx="3533">
                  <c:v>Hk5dxn5dj2M</c:v>
                </c:pt>
                <c:pt idx="3534">
                  <c:v>bbib2QkcCEs</c:v>
                </c:pt>
                <c:pt idx="3535">
                  <c:v>hj40PpRtpK4</c:v>
                </c:pt>
                <c:pt idx="3536">
                  <c:v>xilrVsHPk5c</c:v>
                </c:pt>
                <c:pt idx="3537">
                  <c:v>evcEXBaSrsU</c:v>
                </c:pt>
                <c:pt idx="3538">
                  <c:v>iHqk_D5LUYg</c:v>
                </c:pt>
                <c:pt idx="3539">
                  <c:v>mwfVTNouZXM</c:v>
                </c:pt>
                <c:pt idx="3540">
                  <c:v>HpzjiNcmvPg</c:v>
                </c:pt>
                <c:pt idx="3541">
                  <c:v>EfhdU_xBSwI</c:v>
                </c:pt>
                <c:pt idx="3542">
                  <c:v>aRePCnKKFGY</c:v>
                </c:pt>
                <c:pt idx="3543">
                  <c:v>7NygcPJPE_o</c:v>
                </c:pt>
                <c:pt idx="3544">
                  <c:v>1kuJkA9usqg</c:v>
                </c:pt>
                <c:pt idx="3545">
                  <c:v>AlrbKKGIcjI</c:v>
                </c:pt>
                <c:pt idx="3546">
                  <c:v>7xQ6WkiNCvk</c:v>
                </c:pt>
                <c:pt idx="3547">
                  <c:v>PVxtqaZ7CFM</c:v>
                </c:pt>
                <c:pt idx="3548">
                  <c:v>NeIyUdYfdP0</c:v>
                </c:pt>
                <c:pt idx="3549">
                  <c:v>M8WDB3mKmHg</c:v>
                </c:pt>
                <c:pt idx="3550">
                  <c:v>pCzEhJPg3pU</c:v>
                </c:pt>
                <c:pt idx="3551">
                  <c:v>4b07d_ihmB0</c:v>
                </c:pt>
                <c:pt idx="3552">
                  <c:v>wJTU0l_bq-8</c:v>
                </c:pt>
                <c:pt idx="3553">
                  <c:v>HoFEa5Lbnu0</c:v>
                </c:pt>
                <c:pt idx="3554">
                  <c:v>URRpbARFaIk</c:v>
                </c:pt>
                <c:pt idx="3555">
                  <c:v>NqWCE1izfz8</c:v>
                </c:pt>
                <c:pt idx="3556">
                  <c:v>9edpKIQXito</c:v>
                </c:pt>
                <c:pt idx="3557">
                  <c:v>6QyAOfalGQ4</c:v>
                </c:pt>
                <c:pt idx="3558">
                  <c:v>HBxsSoc3atg</c:v>
                </c:pt>
                <c:pt idx="3559">
                  <c:v>eUyb51fxFw4</c:v>
                </c:pt>
                <c:pt idx="3560">
                  <c:v>3Q3XB2q5l5g</c:v>
                </c:pt>
                <c:pt idx="3561">
                  <c:v>zibpYrl9N3w</c:v>
                </c:pt>
                <c:pt idx="3562">
                  <c:v>jI0BiWkZS_U</c:v>
                </c:pt>
                <c:pt idx="3563">
                  <c:v>xl1s1nLv2Kw</c:v>
                </c:pt>
                <c:pt idx="3564">
                  <c:v>kXjeAqydmtk</c:v>
                </c:pt>
                <c:pt idx="3565">
                  <c:v>Uo9w5oEfsj0</c:v>
                </c:pt>
                <c:pt idx="3566">
                  <c:v>miD3ujpqYTk</c:v>
                </c:pt>
                <c:pt idx="3567">
                  <c:v>syiEqRf0Xp8</c:v>
                </c:pt>
                <c:pt idx="3568">
                  <c:v>ZsGsHYct-vk</c:v>
                </c:pt>
                <c:pt idx="3569">
                  <c:v>9ZTOjsBpv7c</c:v>
                </c:pt>
                <c:pt idx="3570">
                  <c:v>ifBMIpX4tJQ</c:v>
                </c:pt>
                <c:pt idx="3571">
                  <c:v>fN491KqvtP0</c:v>
                </c:pt>
                <c:pt idx="3572">
                  <c:v>MoEPugKtZTo</c:v>
                </c:pt>
                <c:pt idx="3573">
                  <c:v>mU2yb76829Q</c:v>
                </c:pt>
                <c:pt idx="3574">
                  <c:v>WV-IXl_fUxQ</c:v>
                </c:pt>
                <c:pt idx="3575">
                  <c:v>BgXOoWQY-MU</c:v>
                </c:pt>
                <c:pt idx="3576">
                  <c:v>pRN2VS7gyj0</c:v>
                </c:pt>
                <c:pt idx="3577">
                  <c:v>d1ms0PHfBVc</c:v>
                </c:pt>
                <c:pt idx="3578">
                  <c:v>pCMEIlEA5Js</c:v>
                </c:pt>
                <c:pt idx="3579">
                  <c:v>VxZgNqL0niU</c:v>
                </c:pt>
                <c:pt idx="3580">
                  <c:v>sGIgbvXRHb8</c:v>
                </c:pt>
                <c:pt idx="3581">
                  <c:v>j-ivAyqJh0Y</c:v>
                </c:pt>
                <c:pt idx="3582">
                  <c:v>jK7AeiPS0-0</c:v>
                </c:pt>
                <c:pt idx="3583">
                  <c:v>VIWXvzEfWcw</c:v>
                </c:pt>
                <c:pt idx="3584">
                  <c:v>jQkZRWoE-wM</c:v>
                </c:pt>
                <c:pt idx="3585">
                  <c:v>u4y_WuIO3bE</c:v>
                </c:pt>
                <c:pt idx="3586">
                  <c:v>yD-baFKSIOs</c:v>
                </c:pt>
                <c:pt idx="3587">
                  <c:v>uMJiVqREr_M</c:v>
                </c:pt>
                <c:pt idx="3588">
                  <c:v>xK81LJ6wzvU</c:v>
                </c:pt>
                <c:pt idx="3589">
                  <c:v>Kp4sOVy3DMs</c:v>
                </c:pt>
                <c:pt idx="3590">
                  <c:v>_d4YwsF008M</c:v>
                </c:pt>
                <c:pt idx="3591">
                  <c:v>IFqsPoEyvxc</c:v>
                </c:pt>
                <c:pt idx="3592">
                  <c:v>yFt6wpGd7PM</c:v>
                </c:pt>
                <c:pt idx="3593">
                  <c:v>6K6yLHau48k</c:v>
                </c:pt>
                <c:pt idx="3594">
                  <c:v>ck47IYhCVjc</c:v>
                </c:pt>
                <c:pt idx="3595">
                  <c:v>VvDtU_9VGvE</c:v>
                </c:pt>
                <c:pt idx="3596">
                  <c:v>KTc7nOTPd44</c:v>
                </c:pt>
                <c:pt idx="3597">
                  <c:v>8C8IFR53tts</c:v>
                </c:pt>
                <c:pt idx="3598">
                  <c:v>OKPBS2hN9G0</c:v>
                </c:pt>
                <c:pt idx="3599">
                  <c:v>JM2ssSyX7Eg</c:v>
                </c:pt>
                <c:pt idx="3600">
                  <c:v>zQpayXoHMeM</c:v>
                </c:pt>
                <c:pt idx="3601">
                  <c:v>eQqGJFNHoFU</c:v>
                </c:pt>
                <c:pt idx="3602">
                  <c:v>sARscbQ1RhQ</c:v>
                </c:pt>
                <c:pt idx="3603">
                  <c:v>1DcSAvffKYU</c:v>
                </c:pt>
                <c:pt idx="3604">
                  <c:v>LRfveNMtcB8</c:v>
                </c:pt>
                <c:pt idx="3605">
                  <c:v>0bNU_vv6mJA</c:v>
                </c:pt>
                <c:pt idx="3606">
                  <c:v>64nwp6u24WI</c:v>
                </c:pt>
                <c:pt idx="3607">
                  <c:v>IEkPYVEtO2s</c:v>
                </c:pt>
                <c:pt idx="3608">
                  <c:v>KYcUPk3boYY</c:v>
                </c:pt>
                <c:pt idx="3609">
                  <c:v>zyRoReSrF2I</c:v>
                </c:pt>
                <c:pt idx="3610">
                  <c:v>zyYe-22uPQk</c:v>
                </c:pt>
                <c:pt idx="3611">
                  <c:v>Z4669P5uVo8</c:v>
                </c:pt>
                <c:pt idx="3612">
                  <c:v>Kvd8xGzyDcE</c:v>
                </c:pt>
                <c:pt idx="3613">
                  <c:v>Oa9enzZD350</c:v>
                </c:pt>
                <c:pt idx="3614">
                  <c:v>V3x-HkSXn_o</c:v>
                </c:pt>
                <c:pt idx="3615">
                  <c:v>LDA3p9z8r5M</c:v>
                </c:pt>
                <c:pt idx="3616">
                  <c:v>3H3dmVhoy_I</c:v>
                </c:pt>
                <c:pt idx="3617">
                  <c:v>V82FjwcJrW8</c:v>
                </c:pt>
                <c:pt idx="3618">
                  <c:v>MEO6eSEqDfI</c:v>
                </c:pt>
                <c:pt idx="3619">
                  <c:v>vx6uMpChygY</c:v>
                </c:pt>
                <c:pt idx="3620">
                  <c:v>CHM4fOT9oAc</c:v>
                </c:pt>
                <c:pt idx="3621">
                  <c:v>fP9WhW2ub6g</c:v>
                </c:pt>
                <c:pt idx="3622">
                  <c:v>kJ-cUyosm8g</c:v>
                </c:pt>
                <c:pt idx="3623">
                  <c:v>1i16pmLRgFg</c:v>
                </c:pt>
                <c:pt idx="3624">
                  <c:v>QMtCRl7EOLw</c:v>
                </c:pt>
                <c:pt idx="3625">
                  <c:v>jf9_jP2iuAI</c:v>
                </c:pt>
                <c:pt idx="3626">
                  <c:v>wX9C6suZbbo</c:v>
                </c:pt>
                <c:pt idx="3627">
                  <c:v>5FTBOMFLnMk</c:v>
                </c:pt>
                <c:pt idx="3628">
                  <c:v>C0J3bemP9g8</c:v>
                </c:pt>
                <c:pt idx="3629">
                  <c:v>O8JPNw4hLc0</c:v>
                </c:pt>
                <c:pt idx="3630">
                  <c:v>5-BFiSVfshE</c:v>
                </c:pt>
                <c:pt idx="3631">
                  <c:v>LmMA1ZbL4xc</c:v>
                </c:pt>
                <c:pt idx="3632">
                  <c:v>HpsNMeomQgY</c:v>
                </c:pt>
                <c:pt idx="3633">
                  <c:v>3TsZfNzzxIM</c:v>
                </c:pt>
                <c:pt idx="3634">
                  <c:v>QZs5SiM-C2E</c:v>
                </c:pt>
                <c:pt idx="3635">
                  <c:v>L8dStgiivTU</c:v>
                </c:pt>
                <c:pt idx="3636">
                  <c:v>Qil63kgj0pU</c:v>
                </c:pt>
                <c:pt idx="3637">
                  <c:v>oCoEN8frx7U</c:v>
                </c:pt>
                <c:pt idx="3638">
                  <c:v>6z8TP4tikAg</c:v>
                </c:pt>
                <c:pt idx="3639">
                  <c:v>3mDDtCSC7fU</c:v>
                </c:pt>
                <c:pt idx="3640">
                  <c:v>_mJBsk545-4</c:v>
                </c:pt>
                <c:pt idx="3641">
                  <c:v>6jZ7QgNXMfs</c:v>
                </c:pt>
                <c:pt idx="3642">
                  <c:v>GUQuLss6nzA</c:v>
                </c:pt>
                <c:pt idx="3643">
                  <c:v>A02DgEXB2hs</c:v>
                </c:pt>
                <c:pt idx="3644">
                  <c:v>1wMXRgWAEZ4</c:v>
                </c:pt>
                <c:pt idx="3645">
                  <c:v>io-WuGHSax4</c:v>
                </c:pt>
                <c:pt idx="3646">
                  <c:v>qh8GLwXuU_g</c:v>
                </c:pt>
                <c:pt idx="3647">
                  <c:v>myeqG5B2Voo</c:v>
                </c:pt>
                <c:pt idx="3648">
                  <c:v>rBw9RV-KTwY</c:v>
                </c:pt>
                <c:pt idx="3649">
                  <c:v>XgVrYVBs2fc</c:v>
                </c:pt>
                <c:pt idx="3650">
                  <c:v>ti0_Z2esjTU</c:v>
                </c:pt>
                <c:pt idx="3651">
                  <c:v>TjXQzRWmb_I</c:v>
                </c:pt>
                <c:pt idx="3652">
                  <c:v>11rQ6SgJsh0</c:v>
                </c:pt>
                <c:pt idx="3653">
                  <c:v>_BGzql1jW2w</c:v>
                </c:pt>
                <c:pt idx="3654">
                  <c:v>yNOTyZkoppo</c:v>
                </c:pt>
                <c:pt idx="3655">
                  <c:v>3JuZ0ksTYSM</c:v>
                </c:pt>
                <c:pt idx="3656">
                  <c:v>vI0ufkmF0y0</c:v>
                </c:pt>
                <c:pt idx="3657">
                  <c:v>ZfW7hXIJWZI</c:v>
                </c:pt>
                <c:pt idx="3658">
                  <c:v>ElfVo4ducCc</c:v>
                </c:pt>
                <c:pt idx="3659">
                  <c:v>Xz3Qcp9WwAk</c:v>
                </c:pt>
                <c:pt idx="3660">
                  <c:v>neuBFUOnBJ0</c:v>
                </c:pt>
                <c:pt idx="3661">
                  <c:v>kiuVtSg4DS8</c:v>
                </c:pt>
                <c:pt idx="3662">
                  <c:v>BqizWkJ9pSM</c:v>
                </c:pt>
                <c:pt idx="3663">
                  <c:v>TIE92mUvSsw</c:v>
                </c:pt>
                <c:pt idx="3664">
                  <c:v>rt8pLzYgVjs</c:v>
                </c:pt>
                <c:pt idx="3665">
                  <c:v>P0oXH5SyUuI</c:v>
                </c:pt>
                <c:pt idx="3666">
                  <c:v>uDf_WLrM7gE</c:v>
                </c:pt>
                <c:pt idx="3667">
                  <c:v>QF9dcrBABdc</c:v>
                </c:pt>
                <c:pt idx="3668">
                  <c:v>DEy04qMw5yE</c:v>
                </c:pt>
                <c:pt idx="3669">
                  <c:v>2UeYokxy5vg</c:v>
                </c:pt>
                <c:pt idx="3670">
                  <c:v>ki2qncKdkqI</c:v>
                </c:pt>
                <c:pt idx="3671">
                  <c:v>D7q5y2chaTk</c:v>
                </c:pt>
                <c:pt idx="3672">
                  <c:v>4NVYEOJJti4</c:v>
                </c:pt>
                <c:pt idx="3673">
                  <c:v>gy-GQ_XBymg</c:v>
                </c:pt>
                <c:pt idx="3674">
                  <c:v>jSxKvP5VaTA</c:v>
                </c:pt>
                <c:pt idx="3675">
                  <c:v>zN-M9aobnbE</c:v>
                </c:pt>
                <c:pt idx="3676">
                  <c:v>BzrYAbVwioU</c:v>
                </c:pt>
                <c:pt idx="3677">
                  <c:v>eyIr-cvzrRA</c:v>
                </c:pt>
                <c:pt idx="3678">
                  <c:v>GvrpSm6d7_E</c:v>
                </c:pt>
                <c:pt idx="3679">
                  <c:v>M0DJx_EqFxU</c:v>
                </c:pt>
                <c:pt idx="3680">
                  <c:v>VGQ1BM_DKKU</c:v>
                </c:pt>
                <c:pt idx="3681">
                  <c:v>yHRlVjx3tGk</c:v>
                </c:pt>
                <c:pt idx="3682">
                  <c:v>W7S4jPxaPno</c:v>
                </c:pt>
                <c:pt idx="3683">
                  <c:v>pc7DtweWSGU</c:v>
                </c:pt>
                <c:pt idx="3684">
                  <c:v>7Sj21YiURi8</c:v>
                </c:pt>
                <c:pt idx="3685">
                  <c:v>yhXJLldSdkY</c:v>
                </c:pt>
                <c:pt idx="3686">
                  <c:v>JChBRzeLz8w</c:v>
                </c:pt>
                <c:pt idx="3687">
                  <c:v>M-nKvjXmeIM</c:v>
                </c:pt>
                <c:pt idx="3688">
                  <c:v>sviwxUNagvc</c:v>
                </c:pt>
                <c:pt idx="3689">
                  <c:v>5Y1SzdjGb_8</c:v>
                </c:pt>
                <c:pt idx="3690">
                  <c:v>63Ic_z3XtMY</c:v>
                </c:pt>
                <c:pt idx="3691">
                  <c:v>3J9wLlAbwh0</c:v>
                </c:pt>
                <c:pt idx="3692">
                  <c:v>_kqeRJg7iIo</c:v>
                </c:pt>
                <c:pt idx="3693">
                  <c:v>UewgB65jNkE</c:v>
                </c:pt>
                <c:pt idx="3694">
                  <c:v>myAPbq_IjTU</c:v>
                </c:pt>
                <c:pt idx="3695">
                  <c:v>z1KH2-2q_oE</c:v>
                </c:pt>
                <c:pt idx="3696">
                  <c:v>MXLGbVhj-1M</c:v>
                </c:pt>
                <c:pt idx="3697">
                  <c:v>ekvi8tVYem0</c:v>
                </c:pt>
                <c:pt idx="3698">
                  <c:v>iTdm-HsOdNs</c:v>
                </c:pt>
                <c:pt idx="3699">
                  <c:v>ggJMQHltiQc</c:v>
                </c:pt>
                <c:pt idx="3700">
                  <c:v>MyJWoSOQE_8</c:v>
                </c:pt>
                <c:pt idx="3701">
                  <c:v>RLNhdRNR0OM</c:v>
                </c:pt>
                <c:pt idx="3702">
                  <c:v>VgyBAtA5yXs</c:v>
                </c:pt>
                <c:pt idx="3703">
                  <c:v>jrfSQTnrLvU</c:v>
                </c:pt>
                <c:pt idx="3704">
                  <c:v>cZEumkQ_h6U</c:v>
                </c:pt>
                <c:pt idx="3705">
                  <c:v>YrKJHI55HQU</c:v>
                </c:pt>
                <c:pt idx="3706">
                  <c:v>yqoSnfnFT3U</c:v>
                </c:pt>
                <c:pt idx="3707">
                  <c:v>xrs6-RgAQ-8</c:v>
                </c:pt>
                <c:pt idx="3708">
                  <c:v>iSoLxGnEyN8</c:v>
                </c:pt>
                <c:pt idx="3709">
                  <c:v>cGL7UlcbBsI</c:v>
                </c:pt>
                <c:pt idx="3710">
                  <c:v>Nq4WrPYGZNM</c:v>
                </c:pt>
                <c:pt idx="3711">
                  <c:v>w_zDxF9b4yk</c:v>
                </c:pt>
                <c:pt idx="3712">
                  <c:v>Sw8XyVuL7JY</c:v>
                </c:pt>
                <c:pt idx="3713">
                  <c:v>59tWYQe24X0</c:v>
                </c:pt>
                <c:pt idx="3714">
                  <c:v>TkpV2bUthdo</c:v>
                </c:pt>
                <c:pt idx="3715">
                  <c:v>_l_tKA6bPjU</c:v>
                </c:pt>
                <c:pt idx="3716">
                  <c:v>LmYWMB-u73M</c:v>
                </c:pt>
                <c:pt idx="3717">
                  <c:v>KkUAbgA6d6Q</c:v>
                </c:pt>
                <c:pt idx="3718">
                  <c:v>VcvkoAn6PPg</c:v>
                </c:pt>
                <c:pt idx="3719">
                  <c:v>KX1ygyJrKrs</c:v>
                </c:pt>
                <c:pt idx="3720">
                  <c:v>emIkfioZnoI</c:v>
                </c:pt>
                <c:pt idx="3721">
                  <c:v>j_Vlg4K05s8</c:v>
                </c:pt>
                <c:pt idx="3722">
                  <c:v>ON5YYRxcgVM</c:v>
                </c:pt>
                <c:pt idx="3723">
                  <c:v>JtnPpxe8K7c</c:v>
                </c:pt>
                <c:pt idx="3724">
                  <c:v>mevO4I0f5lg</c:v>
                </c:pt>
                <c:pt idx="3725">
                  <c:v>EsPrpf_vpi8</c:v>
                </c:pt>
                <c:pt idx="3726">
                  <c:v>SAcpESN_Fk4</c:v>
                </c:pt>
                <c:pt idx="3727">
                  <c:v>0pZpDSgJlck</c:v>
                </c:pt>
                <c:pt idx="3728">
                  <c:v>9IBUYOXeBMU</c:v>
                </c:pt>
                <c:pt idx="3729">
                  <c:v>2_UdLrYZPYQ</c:v>
                </c:pt>
                <c:pt idx="3730">
                  <c:v>vnmiJotqC_k</c:v>
                </c:pt>
                <c:pt idx="3731">
                  <c:v>bSHG6gqHou0</c:v>
                </c:pt>
                <c:pt idx="3732">
                  <c:v>eXPlB0TCAsw</c:v>
                </c:pt>
                <c:pt idx="3733">
                  <c:v>FvkMymZ4kKU</c:v>
                </c:pt>
                <c:pt idx="3734">
                  <c:v>J6R3D6jOgYk</c:v>
                </c:pt>
                <c:pt idx="3735">
                  <c:v>vsl8Qi8E5Oc</c:v>
                </c:pt>
                <c:pt idx="3736">
                  <c:v>tiGJH3WzfGg</c:v>
                </c:pt>
                <c:pt idx="3737">
                  <c:v>sVWEitxOyBE</c:v>
                </c:pt>
                <c:pt idx="3738">
                  <c:v>k5SemdFy7DE</c:v>
                </c:pt>
                <c:pt idx="3739">
                  <c:v>g4vdc51-uU4</c:v>
                </c:pt>
                <c:pt idx="3740">
                  <c:v>WcSkqKl8dfk</c:v>
                </c:pt>
                <c:pt idx="3741">
                  <c:v>hFrOu0UT9hY</c:v>
                </c:pt>
                <c:pt idx="3742">
                  <c:v>kMEfhcc6zxs</c:v>
                </c:pt>
                <c:pt idx="3743">
                  <c:v>p3Wn9FuI2zo</c:v>
                </c:pt>
                <c:pt idx="3744">
                  <c:v>7sDgJi9z4Us</c:v>
                </c:pt>
                <c:pt idx="3745">
                  <c:v>RQaVzbxZqXY</c:v>
                </c:pt>
                <c:pt idx="3746">
                  <c:v>1b9oQiBHMpU</c:v>
                </c:pt>
                <c:pt idx="3747">
                  <c:v>ny_1UURma7Q</c:v>
                </c:pt>
                <c:pt idx="3748">
                  <c:v>tmwz--YP5rQ</c:v>
                </c:pt>
                <c:pt idx="3749">
                  <c:v>v2TrdKpGlhw</c:v>
                </c:pt>
                <c:pt idx="3750">
                  <c:v>dSkb7O1-EaE</c:v>
                </c:pt>
                <c:pt idx="3751">
                  <c:v>yCXkJfNNhHE</c:v>
                </c:pt>
                <c:pt idx="3752">
                  <c:v>qNEPqGU-hTw</c:v>
                </c:pt>
                <c:pt idx="3753">
                  <c:v>Jg6yJ9IHsRA</c:v>
                </c:pt>
                <c:pt idx="3754">
                  <c:v>IfDu6zY2_VU</c:v>
                </c:pt>
                <c:pt idx="3755">
                  <c:v>wp3kcWOda6k</c:v>
                </c:pt>
                <c:pt idx="3756">
                  <c:v>36gpygvylHE</c:v>
                </c:pt>
                <c:pt idx="3757">
                  <c:v>BHHIlEv_YdY</c:v>
                </c:pt>
                <c:pt idx="3758">
                  <c:v>QioFeesI1qw</c:v>
                </c:pt>
                <c:pt idx="3759">
                  <c:v>iSallxKpm8Y</c:v>
                </c:pt>
                <c:pt idx="3760">
                  <c:v>nD5f7xoxsNI</c:v>
                </c:pt>
                <c:pt idx="3761">
                  <c:v>sqXfsQqnTII</c:v>
                </c:pt>
                <c:pt idx="3762">
                  <c:v>eTsO8fcElHE</c:v>
                </c:pt>
                <c:pt idx="3763">
                  <c:v>pNNQw1wt-tA</c:v>
                </c:pt>
                <c:pt idx="3764">
                  <c:v>7uD3bnbG2sY</c:v>
                </c:pt>
                <c:pt idx="3765">
                  <c:v>6ItAlDv78f0</c:v>
                </c:pt>
                <c:pt idx="3766">
                  <c:v>KzvqvHkxzsU</c:v>
                </c:pt>
                <c:pt idx="3767">
                  <c:v>Q4XgP6R6fjM</c:v>
                </c:pt>
                <c:pt idx="3768">
                  <c:v>AsnYvWuXRzc</c:v>
                </c:pt>
                <c:pt idx="3769">
                  <c:v>PXXy6C60SUI</c:v>
                </c:pt>
                <c:pt idx="3770">
                  <c:v>G6FEvcoSl8Q</c:v>
                </c:pt>
                <c:pt idx="3771">
                  <c:v>Ruxf5EBQTsg</c:v>
                </c:pt>
                <c:pt idx="3772">
                  <c:v>2ktuvx9hrMw</c:v>
                </c:pt>
                <c:pt idx="3773">
                  <c:v>vMLs3kIuhzA</c:v>
                </c:pt>
                <c:pt idx="3774">
                  <c:v>ezEY4FnptF8</c:v>
                </c:pt>
                <c:pt idx="3775">
                  <c:v>DXTzT6THgdg</c:v>
                </c:pt>
                <c:pt idx="3776">
                  <c:v>H7cmQzW2RtE</c:v>
                </c:pt>
                <c:pt idx="3777">
                  <c:v>xNp5yIGHD2g</c:v>
                </c:pt>
                <c:pt idx="3778">
                  <c:v>gj4Zdf5HpyU</c:v>
                </c:pt>
                <c:pt idx="3779">
                  <c:v>zMxIW7uwDGg</c:v>
                </c:pt>
                <c:pt idx="3780">
                  <c:v>OHap45tpS38</c:v>
                </c:pt>
                <c:pt idx="3781">
                  <c:v>CJdehmJIH3U</c:v>
                </c:pt>
                <c:pt idx="3782">
                  <c:v>JhVQllFg-2Q</c:v>
                </c:pt>
                <c:pt idx="3783">
                  <c:v>DF5dAeJepTI</c:v>
                </c:pt>
                <c:pt idx="3784">
                  <c:v>jeyER-nWq_o</c:v>
                </c:pt>
                <c:pt idx="3785">
                  <c:v>HEQfw_v51wg</c:v>
                </c:pt>
                <c:pt idx="3786">
                  <c:v>LmYqHHXWrVM</c:v>
                </c:pt>
                <c:pt idx="3787">
                  <c:v>zmM89ZOe-iw</c:v>
                </c:pt>
                <c:pt idx="3788">
                  <c:v>WH0x4_xVaO8</c:v>
                </c:pt>
                <c:pt idx="3789">
                  <c:v>NWv1m1G_5yw</c:v>
                </c:pt>
                <c:pt idx="3790">
                  <c:v>4B-xA9Hykjc</c:v>
                </c:pt>
                <c:pt idx="3791">
                  <c:v>dmnfEX5P3Vg</c:v>
                </c:pt>
                <c:pt idx="3792">
                  <c:v>H34qrTkhFz0</c:v>
                </c:pt>
                <c:pt idx="3793">
                  <c:v>ygAOTkf9DdM</c:v>
                </c:pt>
                <c:pt idx="3794">
                  <c:v>vkA1rFrNLWs</c:v>
                </c:pt>
                <c:pt idx="3795">
                  <c:v>N2M4n8Am3V8</c:v>
                </c:pt>
                <c:pt idx="3796">
                  <c:v>8b--4r5-jIw</c:v>
                </c:pt>
                <c:pt idx="3797">
                  <c:v>BNdPAEBEhQU</c:v>
                </c:pt>
                <c:pt idx="3798">
                  <c:v>Go8VUAZWhpY</c:v>
                </c:pt>
                <c:pt idx="3799">
                  <c:v>OpgoJ0s2qho</c:v>
                </c:pt>
                <c:pt idx="3800">
                  <c:v>4UxYL3wVWXs</c:v>
                </c:pt>
                <c:pt idx="3801">
                  <c:v>sOR62oH5Qt0</c:v>
                </c:pt>
                <c:pt idx="3802">
                  <c:v>H9KDcSp6yyE</c:v>
                </c:pt>
                <c:pt idx="3803">
                  <c:v>E_e3nSdBiqE</c:v>
                </c:pt>
                <c:pt idx="3804">
                  <c:v>sPPmWfHhyBc</c:v>
                </c:pt>
                <c:pt idx="3805">
                  <c:v>OsjW-9k-BiM</c:v>
                </c:pt>
                <c:pt idx="3806">
                  <c:v>HNniVtQtWxA</c:v>
                </c:pt>
                <c:pt idx="3807">
                  <c:v>1Wbw8XW6OIA</c:v>
                </c:pt>
                <c:pt idx="3808">
                  <c:v>Am6NHDbj6XA</c:v>
                </c:pt>
                <c:pt idx="3809">
                  <c:v>ncJpPNQ-uZU</c:v>
                </c:pt>
                <c:pt idx="3810">
                  <c:v>wBEZiNtReFI</c:v>
                </c:pt>
                <c:pt idx="3811">
                  <c:v>5nEogChRGE8</c:v>
                </c:pt>
                <c:pt idx="3812">
                  <c:v>OV9n85JDEK8</c:v>
                </c:pt>
                <c:pt idx="3813">
                  <c:v>f1xLsNNlaVk</c:v>
                </c:pt>
                <c:pt idx="3814">
                  <c:v>6Q0AazVu1Tc</c:v>
                </c:pt>
                <c:pt idx="3815">
                  <c:v>HeLyHoJO-mI</c:v>
                </c:pt>
                <c:pt idx="3816">
                  <c:v>hZg4-AtRVHQ</c:v>
                </c:pt>
                <c:pt idx="3817">
                  <c:v>9GqohosViw4</c:v>
                </c:pt>
                <c:pt idx="3818">
                  <c:v>UIwdCN4dV6w</c:v>
                </c:pt>
                <c:pt idx="3819">
                  <c:v>mRbvhHil2hI</c:v>
                </c:pt>
                <c:pt idx="3820">
                  <c:v>mR1fOpK8s1c</c:v>
                </c:pt>
                <c:pt idx="3821">
                  <c:v>f6WDM-QTwEo</c:v>
                </c:pt>
                <c:pt idx="3822">
                  <c:v>4Lu3stCm1i0</c:v>
                </c:pt>
                <c:pt idx="3823">
                  <c:v>svDLPOpmc2g</c:v>
                </c:pt>
                <c:pt idx="3824">
                  <c:v>w6ae8kGEJK8</c:v>
                </c:pt>
                <c:pt idx="3825">
                  <c:v>i-zfoywTw-g</c:v>
                </c:pt>
                <c:pt idx="3826">
                  <c:v>ZA8aFkdZ7cs</c:v>
                </c:pt>
                <c:pt idx="3827">
                  <c:v>HJEXMjEnMyg</c:v>
                </c:pt>
                <c:pt idx="3828">
                  <c:v>5w3UxZbWe-M</c:v>
                </c:pt>
                <c:pt idx="3829">
                  <c:v>luBjFNd2J6I</c:v>
                </c:pt>
                <c:pt idx="3830">
                  <c:v>M5QmMWc0iR4</c:v>
                </c:pt>
                <c:pt idx="3831">
                  <c:v>pVaK3-VunU4</c:v>
                </c:pt>
                <c:pt idx="3832">
                  <c:v>27F2IJ-ufqE</c:v>
                </c:pt>
                <c:pt idx="3833">
                  <c:v>Czac1W577iU</c:v>
                </c:pt>
                <c:pt idx="3834">
                  <c:v>b0THm8zx18c</c:v>
                </c:pt>
                <c:pt idx="3835">
                  <c:v>cS2jgCUvok8</c:v>
                </c:pt>
                <c:pt idx="3836">
                  <c:v>HXzjU1-wy74</c:v>
                </c:pt>
                <c:pt idx="3837">
                  <c:v>cwi0KsPqej0</c:v>
                </c:pt>
                <c:pt idx="3838">
                  <c:v>4D6MgcUapS8</c:v>
                </c:pt>
                <c:pt idx="3839">
                  <c:v>LvWqsd_Xyg0</c:v>
                </c:pt>
                <c:pt idx="3840">
                  <c:v>1AOlnSeW_wE</c:v>
                </c:pt>
                <c:pt idx="3841">
                  <c:v>tyBUDZFQmCk</c:v>
                </c:pt>
                <c:pt idx="3842">
                  <c:v>fSXsIx8OmP4</c:v>
                </c:pt>
                <c:pt idx="3843">
                  <c:v>wUq0QFaMBvc</c:v>
                </c:pt>
                <c:pt idx="3844">
                  <c:v>dbhT0P2N_FA</c:v>
                </c:pt>
                <c:pt idx="3845">
                  <c:v>uHI_iTUxndE</c:v>
                </c:pt>
                <c:pt idx="3846">
                  <c:v>nwK2VdWdEww</c:v>
                </c:pt>
                <c:pt idx="3847">
                  <c:v>OnEJZDqXP8k</c:v>
                </c:pt>
                <c:pt idx="3848">
                  <c:v>Lzu-KVt7NsI</c:v>
                </c:pt>
                <c:pt idx="3849">
                  <c:v>x1ZbPmGwR4A</c:v>
                </c:pt>
                <c:pt idx="3850">
                  <c:v>nFkchMlJSrY</c:v>
                </c:pt>
                <c:pt idx="3851">
                  <c:v>_siL9EhgsfA</c:v>
                </c:pt>
                <c:pt idx="3852">
                  <c:v>h_NGhwffiiE</c:v>
                </c:pt>
                <c:pt idx="3853">
                  <c:v>ot0O9iSxzgQ</c:v>
                </c:pt>
                <c:pt idx="3854">
                  <c:v>k3v6OEyCjdg</c:v>
                </c:pt>
                <c:pt idx="3855">
                  <c:v>edr3hvp6C4g</c:v>
                </c:pt>
                <c:pt idx="3856">
                  <c:v>nCx_6IU9yoA</c:v>
                </c:pt>
                <c:pt idx="3857">
                  <c:v>u57fE2sjcJE</c:v>
                </c:pt>
                <c:pt idx="3858">
                  <c:v>f1Ln_aB4cYE</c:v>
                </c:pt>
                <c:pt idx="3859">
                  <c:v>HxVLdhm2B6Y</c:v>
                </c:pt>
                <c:pt idx="3860">
                  <c:v>FNRhc3aYqFg</c:v>
                </c:pt>
                <c:pt idx="3861">
                  <c:v>ftoP58i_g9w</c:v>
                </c:pt>
                <c:pt idx="3862">
                  <c:v>T85l5uiBz1U</c:v>
                </c:pt>
                <c:pt idx="3863">
                  <c:v>4cytbCvAq4U</c:v>
                </c:pt>
                <c:pt idx="3864">
                  <c:v>qZs6JSLeWj0</c:v>
                </c:pt>
                <c:pt idx="3865">
                  <c:v>6ynnEXV3Yk8</c:v>
                </c:pt>
                <c:pt idx="3866">
                  <c:v>JBDWIGpKnwM</c:v>
                </c:pt>
                <c:pt idx="3867">
                  <c:v>2fQORuHsuL0</c:v>
                </c:pt>
                <c:pt idx="3868">
                  <c:v>QtGue7HuuwA</c:v>
                </c:pt>
                <c:pt idx="3869">
                  <c:v>rz_SgYcmrso</c:v>
                </c:pt>
                <c:pt idx="3870">
                  <c:v>Jc8COx3TvpM</c:v>
                </c:pt>
                <c:pt idx="3871">
                  <c:v>mcU26JO6Xrg</c:v>
                </c:pt>
                <c:pt idx="3872">
                  <c:v>AW4lFfZOLcc</c:v>
                </c:pt>
                <c:pt idx="3873">
                  <c:v>4msQW6OUPmQ</c:v>
                </c:pt>
                <c:pt idx="3874">
                  <c:v>#NAME?</c:v>
                </c:pt>
                <c:pt idx="3875">
                  <c:v>nXRaDGajbZU</c:v>
                </c:pt>
                <c:pt idx="3876">
                  <c:v>6IsFgrh3P5o</c:v>
                </c:pt>
                <c:pt idx="3877">
                  <c:v>bNGQveDsljg</c:v>
                </c:pt>
                <c:pt idx="3878">
                  <c:v>3y-gV_kuPZA</c:v>
                </c:pt>
                <c:pt idx="3879">
                  <c:v>dwdqRIqlA1Q</c:v>
                </c:pt>
                <c:pt idx="3880">
                  <c:v>7q5TDPbiFn0</c:v>
                </c:pt>
                <c:pt idx="3881">
                  <c:v>iZKP-gWL-lk</c:v>
                </c:pt>
                <c:pt idx="3882">
                  <c:v>FWtr--mZ8Ao</c:v>
                </c:pt>
                <c:pt idx="3883">
                  <c:v>eLXE0b6GnFI</c:v>
                </c:pt>
                <c:pt idx="3884">
                  <c:v>vs7lQxAYmm8</c:v>
                </c:pt>
                <c:pt idx="3885">
                  <c:v>7GMsc58RmvA</c:v>
                </c:pt>
                <c:pt idx="3886">
                  <c:v>GYVgibzhsX0</c:v>
                </c:pt>
                <c:pt idx="3887">
                  <c:v>aIESaEQjrnk</c:v>
                </c:pt>
                <c:pt idx="3888">
                  <c:v>723s9Kco91c</c:v>
                </c:pt>
                <c:pt idx="3889">
                  <c:v>GbnSDLtDiKw</c:v>
                </c:pt>
                <c:pt idx="3890">
                  <c:v>KmFeLf7BWdM</c:v>
                </c:pt>
                <c:pt idx="3891">
                  <c:v>hOgBvYyuVKs</c:v>
                </c:pt>
                <c:pt idx="3892">
                  <c:v>ylxsYs1PLVU</c:v>
                </c:pt>
                <c:pt idx="3893">
                  <c:v>AEgA1jhCcMo</c:v>
                </c:pt>
                <c:pt idx="3894">
                  <c:v>QY6sN71Hb9A</c:v>
                </c:pt>
                <c:pt idx="3895">
                  <c:v>PxAMNw2CjMY</c:v>
                </c:pt>
                <c:pt idx="3896">
                  <c:v>VaDEXYJqWJY</c:v>
                </c:pt>
                <c:pt idx="3897">
                  <c:v>LXb24hvrakg</c:v>
                </c:pt>
                <c:pt idx="3898">
                  <c:v>Ehl9k5Fsax4</c:v>
                </c:pt>
                <c:pt idx="3899">
                  <c:v>-2HzOskz-rs</c:v>
                </c:pt>
                <c:pt idx="3900">
                  <c:v>UOgNUOKYXiA</c:v>
                </c:pt>
                <c:pt idx="3901">
                  <c:v>3BXzBl86tkk</c:v>
                </c:pt>
                <c:pt idx="3902">
                  <c:v>06EqiWP27I0</c:v>
                </c:pt>
                <c:pt idx="3903">
                  <c:v>qh3lrVdQXE8</c:v>
                </c:pt>
                <c:pt idx="3904">
                  <c:v>D18Clx_9S8c</c:v>
                </c:pt>
                <c:pt idx="3905">
                  <c:v>s8j0fAj5J3E</c:v>
                </c:pt>
                <c:pt idx="3906">
                  <c:v>FxzzX1a9ZzA</c:v>
                </c:pt>
                <c:pt idx="3907">
                  <c:v>vp_JQlGJS5I</c:v>
                </c:pt>
                <c:pt idx="3908">
                  <c:v>2e741L1MPDE</c:v>
                </c:pt>
                <c:pt idx="3909">
                  <c:v>Fz6Q0XiqotQ</c:v>
                </c:pt>
                <c:pt idx="3910">
                  <c:v>zeeZxSJXwIk</c:v>
                </c:pt>
                <c:pt idx="3911">
                  <c:v>cOt0ftDiL3c</c:v>
                </c:pt>
                <c:pt idx="3912">
                  <c:v>meGFpOsgKac</c:v>
                </c:pt>
                <c:pt idx="3913">
                  <c:v>NhMe6OrVQng</c:v>
                </c:pt>
                <c:pt idx="3914">
                  <c:v>AJs0T1fkW7Y</c:v>
                </c:pt>
                <c:pt idx="3915">
                  <c:v>7RGnOALpYCk</c:v>
                </c:pt>
                <c:pt idx="3916">
                  <c:v>a2Q_XBVW16A</c:v>
                </c:pt>
                <c:pt idx="3917">
                  <c:v>_-oxAlQXv20</c:v>
                </c:pt>
                <c:pt idx="3918">
                  <c:v>1-ZGJWgsO1E</c:v>
                </c:pt>
                <c:pt idx="3919">
                  <c:v>GQvrXouLz-o</c:v>
                </c:pt>
                <c:pt idx="3920">
                  <c:v>iguPHytSgYg</c:v>
                </c:pt>
                <c:pt idx="3921">
                  <c:v>20Xf2D47USU</c:v>
                </c:pt>
                <c:pt idx="3922">
                  <c:v>BtuY-6G7P_E</c:v>
                </c:pt>
                <c:pt idx="3923">
                  <c:v>T14GHpnONz8</c:v>
                </c:pt>
                <c:pt idx="3924">
                  <c:v>sg-UCvp1nCs</c:v>
                </c:pt>
                <c:pt idx="3925">
                  <c:v>MsfsDLwRFKI</c:v>
                </c:pt>
                <c:pt idx="3926">
                  <c:v>2dq3s_GgSTQ</c:v>
                </c:pt>
                <c:pt idx="3927">
                  <c:v>YJw3MrRSX2k</c:v>
                </c:pt>
                <c:pt idx="3928">
                  <c:v>P-aUNuHnHLc</c:v>
                </c:pt>
                <c:pt idx="3929">
                  <c:v>gY6Uw3f6t8A</c:v>
                </c:pt>
                <c:pt idx="3930">
                  <c:v>yz5RuzHRwYw</c:v>
                </c:pt>
                <c:pt idx="3931">
                  <c:v>ThfnXXAn_vg</c:v>
                </c:pt>
                <c:pt idx="3932">
                  <c:v>1-phVSimuHI</c:v>
                </c:pt>
                <c:pt idx="3933">
                  <c:v>jUUqqxa3Fn4</c:v>
                </c:pt>
                <c:pt idx="3934">
                  <c:v>lniYo3COUBw</c:v>
                </c:pt>
                <c:pt idx="3935">
                  <c:v>0-LEK_Ftwp0</c:v>
                </c:pt>
                <c:pt idx="3936">
                  <c:v>NAN2oNmuWrI</c:v>
                </c:pt>
                <c:pt idx="3937">
                  <c:v>yFiAze5yLVU</c:v>
                </c:pt>
                <c:pt idx="3938">
                  <c:v>aNXuqLeegXw</c:v>
                </c:pt>
                <c:pt idx="3939">
                  <c:v>0fm1XR-RIkc</c:v>
                </c:pt>
                <c:pt idx="3940">
                  <c:v>Fa2aPlqufwU</c:v>
                </c:pt>
                <c:pt idx="3941">
                  <c:v>-3US2jeyGlc</c:v>
                </c:pt>
                <c:pt idx="3942">
                  <c:v>xzom5B57eJw</c:v>
                </c:pt>
                <c:pt idx="3943">
                  <c:v>62rck5aBrrE</c:v>
                </c:pt>
                <c:pt idx="3944">
                  <c:v>YSyn2VPEBgk</c:v>
                </c:pt>
                <c:pt idx="3945">
                  <c:v>pPmUCViItQM</c:v>
                </c:pt>
                <c:pt idx="3946">
                  <c:v>GYlwpqKcp_U</c:v>
                </c:pt>
                <c:pt idx="3947">
                  <c:v>DYZoD-0vJGQ</c:v>
                </c:pt>
                <c:pt idx="3948">
                  <c:v>R4Fy9SPOWR0</c:v>
                </c:pt>
                <c:pt idx="3949">
                  <c:v>ZnQGzfrEpsc</c:v>
                </c:pt>
                <c:pt idx="3950">
                  <c:v>3cljaQ_RoAg</c:v>
                </c:pt>
                <c:pt idx="3951">
                  <c:v>n1huCzPjAfc</c:v>
                </c:pt>
                <c:pt idx="3952">
                  <c:v>GvnJI5Nr-7I</c:v>
                </c:pt>
                <c:pt idx="3953">
                  <c:v>9Pa47Bj3O6k</c:v>
                </c:pt>
                <c:pt idx="3954">
                  <c:v>MYFRrdQNIPQ</c:v>
                </c:pt>
                <c:pt idx="3955">
                  <c:v>q8v9MvManKE</c:v>
                </c:pt>
                <c:pt idx="3956">
                  <c:v>L_q4uBewqzo</c:v>
                </c:pt>
                <c:pt idx="3957">
                  <c:v>VuylK90flcc</c:v>
                </c:pt>
                <c:pt idx="3958">
                  <c:v>iWZmdoY1aTE</c:v>
                </c:pt>
                <c:pt idx="3959">
                  <c:v>2Vv-BfVoq4g</c:v>
                </c:pt>
                <c:pt idx="3960">
                  <c:v>eiDiKwbGfIY</c:v>
                </c:pt>
                <c:pt idx="3961">
                  <c:v>EAGhzuitLXU</c:v>
                </c:pt>
                <c:pt idx="3962">
                  <c:v>OZqsFkJpvj0</c:v>
                </c:pt>
                <c:pt idx="3963">
                  <c:v>tOb7WGNeKAU</c:v>
                </c:pt>
                <c:pt idx="3964">
                  <c:v>s2a1T9kK_e4</c:v>
                </c:pt>
                <c:pt idx="3965">
                  <c:v>wERgpPK44w0</c:v>
                </c:pt>
                <c:pt idx="3966">
                  <c:v>lX52T-QJfks</c:v>
                </c:pt>
                <c:pt idx="3967">
                  <c:v>f4KY8JY0wIY</c:v>
                </c:pt>
                <c:pt idx="3968">
                  <c:v>79nsFMS7kjQ</c:v>
                </c:pt>
                <c:pt idx="3969">
                  <c:v>-2qGKp-Jp8c</c:v>
                </c:pt>
                <c:pt idx="3970">
                  <c:v>7-QMjNNjddY</c:v>
                </c:pt>
                <c:pt idx="3971">
                  <c:v>_xPlm6ZEIDY</c:v>
                </c:pt>
                <c:pt idx="3972">
                  <c:v>e3VIaHhXE_k</c:v>
                </c:pt>
                <c:pt idx="3973">
                  <c:v>fWCZDN1ph4g</c:v>
                </c:pt>
                <c:pt idx="3974">
                  <c:v>iO_tfamaoV0</c:v>
                </c:pt>
                <c:pt idx="3975">
                  <c:v>CR-HCvouutg</c:v>
                </c:pt>
                <c:pt idx="3976">
                  <c:v>jyDXTJ-_FaI</c:v>
                </c:pt>
                <c:pt idx="3977">
                  <c:v>duThJjPOXjw</c:v>
                </c:pt>
                <c:pt idx="3978">
                  <c:v>AcaGVrt6jlQ</c:v>
                </c:pt>
                <c:pt idx="3979">
                  <c:v>NORBUe2scGM</c:v>
                </c:pt>
                <c:pt idx="3980">
                  <c:v>mf5QyS5S54o</c:v>
                </c:pt>
                <c:pt idx="3981">
                  <c:v>JlaQdaclIjA</c:v>
                </c:pt>
                <c:pt idx="3982">
                  <c:v>agf39sRCIr8</c:v>
                </c:pt>
                <c:pt idx="3983">
                  <c:v>3vGa_Gejmac</c:v>
                </c:pt>
                <c:pt idx="3984">
                  <c:v>_3LEutdxpfY</c:v>
                </c:pt>
                <c:pt idx="3985">
                  <c:v>qH9j2bqiMpI</c:v>
                </c:pt>
                <c:pt idx="3986">
                  <c:v>BgnpdzZFtzA</c:v>
                </c:pt>
                <c:pt idx="3987">
                  <c:v>6t9gqyvHAso</c:v>
                </c:pt>
                <c:pt idx="3988">
                  <c:v>Dc5SbL9O36Y</c:v>
                </c:pt>
                <c:pt idx="3989">
                  <c:v>jZ1XwnDXC2A</c:v>
                </c:pt>
                <c:pt idx="3990">
                  <c:v>E5SZsquma_Y</c:v>
                </c:pt>
                <c:pt idx="3991">
                  <c:v>Z7e5H7-_qbY</c:v>
                </c:pt>
                <c:pt idx="3992">
                  <c:v>4jtUubW7Y9I</c:v>
                </c:pt>
                <c:pt idx="3993">
                  <c:v>rKzPQye5XzQ</c:v>
                </c:pt>
                <c:pt idx="3994">
                  <c:v>CNCUXDzlfGM</c:v>
                </c:pt>
                <c:pt idx="3995">
                  <c:v>WcmsURFfVY4</c:v>
                </c:pt>
                <c:pt idx="3996">
                  <c:v>GKm0wRm18wM</c:v>
                </c:pt>
                <c:pt idx="3997">
                  <c:v>tGTKSw8GziA</c:v>
                </c:pt>
                <c:pt idx="3998">
                  <c:v>lT2O8QwjlB0</c:v>
                </c:pt>
                <c:pt idx="3999">
                  <c:v>SPQbewtlChg</c:v>
                </c:pt>
                <c:pt idx="4000">
                  <c:v>aiKY5Y8THG0</c:v>
                </c:pt>
                <c:pt idx="4001">
                  <c:v>kcXlkIgT7Kw</c:v>
                </c:pt>
                <c:pt idx="4002">
                  <c:v>n0nJgCt0MMw</c:v>
                </c:pt>
                <c:pt idx="4003">
                  <c:v>t7epj5tK54M</c:v>
                </c:pt>
                <c:pt idx="4004">
                  <c:v>RWTutjJA1I4</c:v>
                </c:pt>
                <c:pt idx="4005">
                  <c:v>pBn3o9HVLgg</c:v>
                </c:pt>
                <c:pt idx="4006">
                  <c:v>IOuFE-6Awos</c:v>
                </c:pt>
                <c:pt idx="4007">
                  <c:v>5CFZZHF-zjA</c:v>
                </c:pt>
                <c:pt idx="4008">
                  <c:v>Jk1oCuT3LDw</c:v>
                </c:pt>
                <c:pt idx="4009">
                  <c:v>CU8qwXYH83c</c:v>
                </c:pt>
                <c:pt idx="4010">
                  <c:v>Tim5gKNe2ic</c:v>
                </c:pt>
                <c:pt idx="4011">
                  <c:v>3QaJr-ds0P4</c:v>
                </c:pt>
                <c:pt idx="4012">
                  <c:v>X31GAj6beVA</c:v>
                </c:pt>
                <c:pt idx="4013">
                  <c:v>NqU9uJXxT8o</c:v>
                </c:pt>
                <c:pt idx="4014">
                  <c:v>a9_oVKNGUjA</c:v>
                </c:pt>
                <c:pt idx="4015">
                  <c:v>IT9AayuIl8Y</c:v>
                </c:pt>
                <c:pt idx="4016">
                  <c:v>jmUooZZ96Mk</c:v>
                </c:pt>
                <c:pt idx="4017">
                  <c:v>TsLHLVwpnN0</c:v>
                </c:pt>
                <c:pt idx="4018">
                  <c:v>y5TM_K-ldDs</c:v>
                </c:pt>
                <c:pt idx="4019">
                  <c:v>OmfkatEvoiM</c:v>
                </c:pt>
                <c:pt idx="4020">
                  <c:v>bzjtqEtyhNI</c:v>
                </c:pt>
                <c:pt idx="4021">
                  <c:v>DmgwiKK_-C0</c:v>
                </c:pt>
                <c:pt idx="4022">
                  <c:v>QuErOh8Owko</c:v>
                </c:pt>
                <c:pt idx="4023">
                  <c:v>JnoiFLWGRCg</c:v>
                </c:pt>
                <c:pt idx="4024">
                  <c:v>FsQvINUjEus</c:v>
                </c:pt>
                <c:pt idx="4025">
                  <c:v>gr60GYwc4kw</c:v>
                </c:pt>
                <c:pt idx="4026">
                  <c:v>W05f4Wx7FB8</c:v>
                </c:pt>
                <c:pt idx="4027">
                  <c:v>AGE240RdHUQ</c:v>
                </c:pt>
                <c:pt idx="4028">
                  <c:v>0tSM0rfAuHc</c:v>
                </c:pt>
                <c:pt idx="4029">
                  <c:v>8US7zl8Cv5Q</c:v>
                </c:pt>
                <c:pt idx="4030">
                  <c:v>qXiZkrnK2jo</c:v>
                </c:pt>
                <c:pt idx="4031">
                  <c:v>Os_-gLLxfGc</c:v>
                </c:pt>
                <c:pt idx="4032">
                  <c:v>bFCVXPTJt_4</c:v>
                </c:pt>
                <c:pt idx="4033">
                  <c:v>tzlF8oZd2BU</c:v>
                </c:pt>
                <c:pt idx="4034">
                  <c:v>9UX3UUXQtyM</c:v>
                </c:pt>
                <c:pt idx="4035">
                  <c:v>H4yQqge5-Bc</c:v>
                </c:pt>
                <c:pt idx="4036">
                  <c:v>M0oZG60WD9Y</c:v>
                </c:pt>
                <c:pt idx="4037">
                  <c:v>UPbi1oG5UPg</c:v>
                </c:pt>
                <c:pt idx="4038">
                  <c:v>b_7I7kANNgI</c:v>
                </c:pt>
                <c:pt idx="4039">
                  <c:v>ExBnZv7mYys</c:v>
                </c:pt>
                <c:pt idx="4040">
                  <c:v>iClARtzkpM4</c:v>
                </c:pt>
                <c:pt idx="4041">
                  <c:v>jtZ2N84I5bo</c:v>
                </c:pt>
                <c:pt idx="4042">
                  <c:v>dSZdhcMwHCA</c:v>
                </c:pt>
                <c:pt idx="4043">
                  <c:v>bdJOApMTy4w</c:v>
                </c:pt>
                <c:pt idx="4044">
                  <c:v>HYfUJcH976Q</c:v>
                </c:pt>
                <c:pt idx="4045">
                  <c:v>0euwv8NR5Bk</c:v>
                </c:pt>
                <c:pt idx="4046">
                  <c:v>StxsWkeQpjM</c:v>
                </c:pt>
                <c:pt idx="4047">
                  <c:v>2TjoZXLgbLY</c:v>
                </c:pt>
                <c:pt idx="4048">
                  <c:v>ck9tQttOV4w</c:v>
                </c:pt>
                <c:pt idx="4049">
                  <c:v>QANn0yZ7QHE</c:v>
                </c:pt>
                <c:pt idx="4050">
                  <c:v>NfyEviVPEBw</c:v>
                </c:pt>
                <c:pt idx="4051">
                  <c:v>nD2XrZwltDk</c:v>
                </c:pt>
                <c:pt idx="4052">
                  <c:v>DSjHUqilbqU</c:v>
                </c:pt>
                <c:pt idx="4053">
                  <c:v>OGVHmoCqVUk</c:v>
                </c:pt>
                <c:pt idx="4054">
                  <c:v>UPZqFlKzQm8</c:v>
                </c:pt>
                <c:pt idx="4055">
                  <c:v>niKoi5npA8w</c:v>
                </c:pt>
                <c:pt idx="4056">
                  <c:v>doUyKmNIbog</c:v>
                </c:pt>
                <c:pt idx="4057">
                  <c:v>CWrdxq5OWO0</c:v>
                </c:pt>
                <c:pt idx="4058">
                  <c:v>bU2BrJ1rFlo</c:v>
                </c:pt>
                <c:pt idx="4059">
                  <c:v>yBeX0CrjBHU</c:v>
                </c:pt>
                <c:pt idx="4060">
                  <c:v>od2E5cAXESU</c:v>
                </c:pt>
                <c:pt idx="4061">
                  <c:v>dJHNMz31G8A</c:v>
                </c:pt>
                <c:pt idx="4062">
                  <c:v>Unj1z4BpduA</c:v>
                </c:pt>
                <c:pt idx="4063">
                  <c:v>wXVrRZm8mhA</c:v>
                </c:pt>
                <c:pt idx="4064">
                  <c:v>ls_gHypURJk</c:v>
                </c:pt>
                <c:pt idx="4065">
                  <c:v>gkRrr0w7YnY</c:v>
                </c:pt>
                <c:pt idx="4066">
                  <c:v>N1vE8iiEg64</c:v>
                </c:pt>
                <c:pt idx="4067">
                  <c:v>llK2CnVRprU</c:v>
                </c:pt>
                <c:pt idx="4068">
                  <c:v>8L2Insnb8qA</c:v>
                </c:pt>
                <c:pt idx="4069">
                  <c:v>jS7SLra3AuI</c:v>
                </c:pt>
                <c:pt idx="4070">
                  <c:v>ukMF1xsoWjA</c:v>
                </c:pt>
                <c:pt idx="4071">
                  <c:v>jz4ERuH0B9w</c:v>
                </c:pt>
                <c:pt idx="4072">
                  <c:v>K0wOMX42b1Q</c:v>
                </c:pt>
                <c:pt idx="4073">
                  <c:v>3_iGVWbKygk</c:v>
                </c:pt>
                <c:pt idx="4074">
                  <c:v>4yb1yZk86ag</c:v>
                </c:pt>
                <c:pt idx="4075">
                  <c:v>1lwI9JJh84Y</c:v>
                </c:pt>
                <c:pt idx="4076">
                  <c:v>s1zHtig9BZA</c:v>
                </c:pt>
                <c:pt idx="4077">
                  <c:v>2QbicZ2u1sI</c:v>
                </c:pt>
                <c:pt idx="4078">
                  <c:v>3JZDGo55roI</c:v>
                </c:pt>
                <c:pt idx="4079">
                  <c:v>_fEx1_2iJk4</c:v>
                </c:pt>
                <c:pt idx="4080">
                  <c:v>exfUnO1_M8M</c:v>
                </c:pt>
                <c:pt idx="4081">
                  <c:v>ZhMtE_8wu2o</c:v>
                </c:pt>
                <c:pt idx="4082">
                  <c:v>gCmTDwB1CT0</c:v>
                </c:pt>
                <c:pt idx="4083">
                  <c:v>UbzX2Q6_QdU</c:v>
                </c:pt>
                <c:pt idx="4084">
                  <c:v>D_olJ7mjWow</c:v>
                </c:pt>
                <c:pt idx="4085">
                  <c:v>w0acWCFOfmk</c:v>
                </c:pt>
                <c:pt idx="4086">
                  <c:v>YSNzBAEQBpE</c:v>
                </c:pt>
                <c:pt idx="4087">
                  <c:v>K94gQq0sJ-U</c:v>
                </c:pt>
                <c:pt idx="4088">
                  <c:v>Ba5Zo8Y427g</c:v>
                </c:pt>
                <c:pt idx="4089">
                  <c:v>4BEC10ORpJY</c:v>
                </c:pt>
                <c:pt idx="4090">
                  <c:v>8peRht36nZ8</c:v>
                </c:pt>
                <c:pt idx="4091">
                  <c:v>er_dkBZaiS8</c:v>
                </c:pt>
                <c:pt idx="4092">
                  <c:v>JIwQ0ck1L4M</c:v>
                </c:pt>
                <c:pt idx="4093">
                  <c:v>nW1izlKicy8</c:v>
                </c:pt>
                <c:pt idx="4094">
                  <c:v>RcO6dXCtJr8</c:v>
                </c:pt>
                <c:pt idx="4095">
                  <c:v>CbMpy0sKbiA</c:v>
                </c:pt>
                <c:pt idx="4096">
                  <c:v>ffi7WcLz5sQ</c:v>
                </c:pt>
                <c:pt idx="4097">
                  <c:v>2Drj_O8FH2U</c:v>
                </c:pt>
                <c:pt idx="4098">
                  <c:v>ZPhILKWNGxw</c:v>
                </c:pt>
                <c:pt idx="4099">
                  <c:v>1-v5cDWU5no</c:v>
                </c:pt>
                <c:pt idx="4100">
                  <c:v>0Y-jrWhBULQ</c:v>
                </c:pt>
                <c:pt idx="4101">
                  <c:v>wYAPTNDD_Vg</c:v>
                </c:pt>
                <c:pt idx="4102">
                  <c:v>DdzG3RCuREg</c:v>
                </c:pt>
                <c:pt idx="4103">
                  <c:v>5CvUIa8eh0I</c:v>
                </c:pt>
                <c:pt idx="4104">
                  <c:v>HYZO1ptmN0Q</c:v>
                </c:pt>
                <c:pt idx="4105">
                  <c:v>_MH42OZVodY</c:v>
                </c:pt>
                <c:pt idx="4106">
                  <c:v>Wje3zkc7syE</c:v>
                </c:pt>
                <c:pt idx="4107">
                  <c:v>Nzcz_yEDdkw</c:v>
                </c:pt>
                <c:pt idx="4108">
                  <c:v>w4JDOQChOuA</c:v>
                </c:pt>
                <c:pt idx="4109">
                  <c:v>m7og4gogbKM</c:v>
                </c:pt>
                <c:pt idx="4110">
                  <c:v>O01mrFbGbG4</c:v>
                </c:pt>
                <c:pt idx="4111">
                  <c:v>zMN0JR0dF4I</c:v>
                </c:pt>
                <c:pt idx="4112">
                  <c:v>NhWhtU33sBg</c:v>
                </c:pt>
                <c:pt idx="4113">
                  <c:v>GjdvezK3a3Y</c:v>
                </c:pt>
                <c:pt idx="4114">
                  <c:v>v-3xpSO0PqA</c:v>
                </c:pt>
                <c:pt idx="4115">
                  <c:v>ZIU2y0m4cug</c:v>
                </c:pt>
                <c:pt idx="4116">
                  <c:v>oyB-BdZprQ0</c:v>
                </c:pt>
                <c:pt idx="4117">
                  <c:v>K7AW77ktCYk</c:v>
                </c:pt>
                <c:pt idx="4118">
                  <c:v>jeYdQuhPvi4</c:v>
                </c:pt>
                <c:pt idx="4119">
                  <c:v>bpd9ytmR6x4</c:v>
                </c:pt>
                <c:pt idx="4120">
                  <c:v>cm7VF6ULskQ</c:v>
                </c:pt>
                <c:pt idx="4121">
                  <c:v>rKJ7ktl8F3c</c:v>
                </c:pt>
                <c:pt idx="4122">
                  <c:v>-4LXo4UtUr8</c:v>
                </c:pt>
                <c:pt idx="4123">
                  <c:v>IrNcQRYcGNY</c:v>
                </c:pt>
                <c:pt idx="4124">
                  <c:v>64UhJDwAzqM</c:v>
                </c:pt>
                <c:pt idx="4125">
                  <c:v>xbT6PqZKqvg</c:v>
                </c:pt>
                <c:pt idx="4126">
                  <c:v>mqIriOpXJOw</c:v>
                </c:pt>
                <c:pt idx="4127">
                  <c:v>PuzzJJ785dc</c:v>
                </c:pt>
                <c:pt idx="4128">
                  <c:v>ndqoSMZvHik</c:v>
                </c:pt>
                <c:pt idx="4129">
                  <c:v>mczKYRUsrTs</c:v>
                </c:pt>
                <c:pt idx="4130">
                  <c:v>enV1Bkwc3Vk</c:v>
                </c:pt>
                <c:pt idx="4131">
                  <c:v>3dwQK7XUfgg</c:v>
                </c:pt>
                <c:pt idx="4132">
                  <c:v>UCMcqYFmU2U</c:v>
                </c:pt>
                <c:pt idx="4133">
                  <c:v>S1eoHmJtHkU</c:v>
                </c:pt>
                <c:pt idx="4134">
                  <c:v>Tqwp4yQb1zE</c:v>
                </c:pt>
                <c:pt idx="4135">
                  <c:v>4ZjQQ9bpcMc</c:v>
                </c:pt>
                <c:pt idx="4136">
                  <c:v>8un1Z1Nitzk</c:v>
                </c:pt>
                <c:pt idx="4137">
                  <c:v>9QW0csdfM1s</c:v>
                </c:pt>
                <c:pt idx="4138">
                  <c:v>VbcsU7Rnqqs</c:v>
                </c:pt>
                <c:pt idx="4139">
                  <c:v>jMwcCqB3qWI</c:v>
                </c:pt>
                <c:pt idx="4140">
                  <c:v>TJyy_qz_qII</c:v>
                </c:pt>
                <c:pt idx="4141">
                  <c:v>68eXrHX8Gl0</c:v>
                </c:pt>
                <c:pt idx="4142">
                  <c:v>F9GMVjB1zpk</c:v>
                </c:pt>
                <c:pt idx="4143">
                  <c:v>_kvUoFl9guM</c:v>
                </c:pt>
                <c:pt idx="4144">
                  <c:v>s166nB5x66c</c:v>
                </c:pt>
                <c:pt idx="4145">
                  <c:v>_8SlJUpKn7E</c:v>
                </c:pt>
                <c:pt idx="4146">
                  <c:v>u9jvyu6NX_I</c:v>
                </c:pt>
                <c:pt idx="4147">
                  <c:v>8Y_aQgCEx-I</c:v>
                </c:pt>
                <c:pt idx="4148">
                  <c:v>DiyQPg4AGcg</c:v>
                </c:pt>
                <c:pt idx="4149">
                  <c:v>2HpSqRPffZ8</c:v>
                </c:pt>
                <c:pt idx="4150">
                  <c:v>0A1mwjAI4Nk</c:v>
                </c:pt>
                <c:pt idx="4151">
                  <c:v>Pt4UfqG-Plg</c:v>
                </c:pt>
                <c:pt idx="4152">
                  <c:v>knN7TQlTPu0</c:v>
                </c:pt>
                <c:pt idx="4153">
                  <c:v>GMACtL6t6SY</c:v>
                </c:pt>
                <c:pt idx="4154">
                  <c:v>jHUbSt7ifWA</c:v>
                </c:pt>
                <c:pt idx="4155">
                  <c:v>SairuI4B1Hk</c:v>
                </c:pt>
                <c:pt idx="4156">
                  <c:v>gDIPCZtTGVg</c:v>
                </c:pt>
                <c:pt idx="4157">
                  <c:v>3Cx9Qu2Gppo</c:v>
                </c:pt>
                <c:pt idx="4158">
                  <c:v>cpCiPA-kczA</c:v>
                </c:pt>
                <c:pt idx="4159">
                  <c:v>jJUbyInM9Mw</c:v>
                </c:pt>
                <c:pt idx="4160">
                  <c:v>BnYxQdgQi5o</c:v>
                </c:pt>
                <c:pt idx="4161">
                  <c:v>0myJBoLcjgw</c:v>
                </c:pt>
                <c:pt idx="4162">
                  <c:v>bEump0zeN1c</c:v>
                </c:pt>
                <c:pt idx="4163">
                  <c:v>R_JH2JCYDq0</c:v>
                </c:pt>
                <c:pt idx="4164">
                  <c:v>997UF08Emco</c:v>
                </c:pt>
                <c:pt idx="4165">
                  <c:v>Yj_TU3fJBk4</c:v>
                </c:pt>
                <c:pt idx="4166">
                  <c:v>O04kz1TsnAc</c:v>
                </c:pt>
                <c:pt idx="4167">
                  <c:v>exZiLFpStQ0</c:v>
                </c:pt>
                <c:pt idx="4168">
                  <c:v>O37N4Bm4lo8</c:v>
                </c:pt>
                <c:pt idx="4169">
                  <c:v>lN9WqViMBKk</c:v>
                </c:pt>
                <c:pt idx="4170">
                  <c:v>ZXfdLoTOpXc</c:v>
                </c:pt>
                <c:pt idx="4171">
                  <c:v>avh8Nb2GdKg</c:v>
                </c:pt>
                <c:pt idx="4172">
                  <c:v>LdkOJmWDgL4</c:v>
                </c:pt>
                <c:pt idx="4173">
                  <c:v>YqiPaR4mjoE</c:v>
                </c:pt>
                <c:pt idx="4174">
                  <c:v>umCFibogfIw</c:v>
                </c:pt>
                <c:pt idx="4175">
                  <c:v>sNjZ1JUhtSw</c:v>
                </c:pt>
                <c:pt idx="4176">
                  <c:v>TQSPNeq0XUg</c:v>
                </c:pt>
                <c:pt idx="4177">
                  <c:v>urOpxQwQZ30</c:v>
                </c:pt>
                <c:pt idx="4178">
                  <c:v>aiSoQPl0oi0</c:v>
                </c:pt>
                <c:pt idx="4179">
                  <c:v>lUnu1n6FzsU</c:v>
                </c:pt>
                <c:pt idx="4180">
                  <c:v>0700OzToFd8</c:v>
                </c:pt>
                <c:pt idx="4181">
                  <c:v>TahxRGejXTM</c:v>
                </c:pt>
                <c:pt idx="4182">
                  <c:v>PYzAFml0uhU</c:v>
                </c:pt>
                <c:pt idx="4183">
                  <c:v>KKTli67I340</c:v>
                </c:pt>
                <c:pt idx="4184">
                  <c:v>1qnu1Bmg_lA</c:v>
                </c:pt>
                <c:pt idx="4185">
                  <c:v>SuL-JnQsiKc</c:v>
                </c:pt>
                <c:pt idx="4186">
                  <c:v>cphpCPRrIIE</c:v>
                </c:pt>
                <c:pt idx="4187">
                  <c:v>ivmmk3Ud_Xg</c:v>
                </c:pt>
                <c:pt idx="4188">
                  <c:v>SwhfgXQ5ubY</c:v>
                </c:pt>
                <c:pt idx="4189">
                  <c:v>yjyiK78LOPU</c:v>
                </c:pt>
                <c:pt idx="4190">
                  <c:v>X7rBP8d0K8M</c:v>
                </c:pt>
                <c:pt idx="4191">
                  <c:v>XNikJCwTlqs</c:v>
                </c:pt>
                <c:pt idx="4192">
                  <c:v>Jpw5zpDlyzQ</c:v>
                </c:pt>
                <c:pt idx="4193">
                  <c:v>5sEaYB4rLFQ</c:v>
                </c:pt>
                <c:pt idx="4194">
                  <c:v>c_7_uXp_IcQ</c:v>
                </c:pt>
                <c:pt idx="4195">
                  <c:v>zeMakqeWyDE</c:v>
                </c:pt>
                <c:pt idx="4196">
                  <c:v>so9vOwh4lUo</c:v>
                </c:pt>
                <c:pt idx="4197">
                  <c:v>#VALUE!</c:v>
                </c:pt>
                <c:pt idx="4198">
                  <c:v>ndV1RCtMsGY</c:v>
                </c:pt>
                <c:pt idx="4199">
                  <c:v>_zNscGZt8TM</c:v>
                </c:pt>
                <c:pt idx="4200">
                  <c:v>2bVzlWpnvnQ</c:v>
                </c:pt>
                <c:pt idx="4201">
                  <c:v>sPK8bwoqJvI</c:v>
                </c:pt>
                <c:pt idx="4202">
                  <c:v>Ix5uR7SxCYw</c:v>
                </c:pt>
                <c:pt idx="4203">
                  <c:v>h2uPg_pnl28</c:v>
                </c:pt>
                <c:pt idx="4204">
                  <c:v>YX1_2DPBO84</c:v>
                </c:pt>
                <c:pt idx="4205">
                  <c:v>7-Csl-XW7XA</c:v>
                </c:pt>
                <c:pt idx="4206">
                  <c:v>W_2a9eZbbsc</c:v>
                </c:pt>
                <c:pt idx="4207">
                  <c:v>DnWa-PrJZfk</c:v>
                </c:pt>
                <c:pt idx="4208">
                  <c:v>-7dTzc8kTOY</c:v>
                </c:pt>
                <c:pt idx="4209">
                  <c:v>X7Rrqtsp0jI</c:v>
                </c:pt>
                <c:pt idx="4210">
                  <c:v>WlL7FZ5Ab4Y</c:v>
                </c:pt>
                <c:pt idx="4211">
                  <c:v>IkNqmCkbI8Q</c:v>
                </c:pt>
                <c:pt idx="4212">
                  <c:v>U3HKnZg-tuY</c:v>
                </c:pt>
                <c:pt idx="4213">
                  <c:v>pre2NGss1uQ</c:v>
                </c:pt>
                <c:pt idx="4214">
                  <c:v>LIev1F-9HV4</c:v>
                </c:pt>
                <c:pt idx="4215">
                  <c:v>9hbVVnzN_7Y</c:v>
                </c:pt>
                <c:pt idx="4216">
                  <c:v>8V08Gu1DOgE</c:v>
                </c:pt>
                <c:pt idx="4217">
                  <c:v>d-xSH9zlKpE</c:v>
                </c:pt>
                <c:pt idx="4218">
                  <c:v>-3NHqAW8M5g</c:v>
                </c:pt>
                <c:pt idx="4219">
                  <c:v>pgOe401AYLs</c:v>
                </c:pt>
                <c:pt idx="4220">
                  <c:v>QqjHV_p7YZU</c:v>
                </c:pt>
                <c:pt idx="4221">
                  <c:v>mt2KmKCLzcI</c:v>
                </c:pt>
                <c:pt idx="4222">
                  <c:v>ra9QTe8eAdo</c:v>
                </c:pt>
                <c:pt idx="4223">
                  <c:v>qlPU6UYwN90</c:v>
                </c:pt>
                <c:pt idx="4224">
                  <c:v>y2OiVBFKuSI</c:v>
                </c:pt>
                <c:pt idx="4225">
                  <c:v>6Cuo9M43izc</c:v>
                </c:pt>
                <c:pt idx="4226">
                  <c:v>C3IMDkYkAZk</c:v>
                </c:pt>
                <c:pt idx="4227">
                  <c:v>B0RFMnzP4Us</c:v>
                </c:pt>
                <c:pt idx="4228">
                  <c:v>PEsVUaXO4k0</c:v>
                </c:pt>
                <c:pt idx="4229">
                  <c:v>94lHHiBC-PE</c:v>
                </c:pt>
                <c:pt idx="4230">
                  <c:v>WIk9n4R7u_M</c:v>
                </c:pt>
                <c:pt idx="4231">
                  <c:v>96GzIZZDJ40</c:v>
                </c:pt>
                <c:pt idx="4232">
                  <c:v>k6oMWq54tl8</c:v>
                </c:pt>
                <c:pt idx="4233">
                  <c:v>NFnzQPYyzJ0</c:v>
                </c:pt>
                <c:pt idx="4234">
                  <c:v>HWbgI_57nPo</c:v>
                </c:pt>
                <c:pt idx="4235">
                  <c:v>Xd5yIXCHeEo</c:v>
                </c:pt>
                <c:pt idx="4236">
                  <c:v>ZyqL4sMrEss</c:v>
                </c:pt>
                <c:pt idx="4237">
                  <c:v>10ZHNmmwwHw</c:v>
                </c:pt>
                <c:pt idx="4238">
                  <c:v>o_mmAxF51hQ</c:v>
                </c:pt>
                <c:pt idx="4239">
                  <c:v>PtZZQGMsHo8</c:v>
                </c:pt>
                <c:pt idx="4240">
                  <c:v>ZsXGvCniLxc</c:v>
                </c:pt>
                <c:pt idx="4241">
                  <c:v>bK7iu0eTN2c</c:v>
                </c:pt>
                <c:pt idx="4242">
                  <c:v>MZx1MY7yDuo</c:v>
                </c:pt>
                <c:pt idx="4243">
                  <c:v>8tZuRKsfCps</c:v>
                </c:pt>
                <c:pt idx="4244">
                  <c:v>xckcv9K3mBs</c:v>
                </c:pt>
                <c:pt idx="4245">
                  <c:v>Ty9yzhgT2mc</c:v>
                </c:pt>
                <c:pt idx="4246">
                  <c:v>AQJPbaSkEms</c:v>
                </c:pt>
                <c:pt idx="4247">
                  <c:v>4a0dZSUpU_4</c:v>
                </c:pt>
                <c:pt idx="4248">
                  <c:v>NezD7APkjHE</c:v>
                </c:pt>
                <c:pt idx="4249">
                  <c:v>imp9ZzKKiDQ</c:v>
                </c:pt>
                <c:pt idx="4250">
                  <c:v>o4zrhUqWQuY</c:v>
                </c:pt>
                <c:pt idx="4251">
                  <c:v>YXF_H3-dPoA</c:v>
                </c:pt>
                <c:pt idx="4252">
                  <c:v>1DhAsOxPpcc</c:v>
                </c:pt>
                <c:pt idx="4253">
                  <c:v>ky2dX4UE3j8</c:v>
                </c:pt>
                <c:pt idx="4254">
                  <c:v>wC0XqhktfV4</c:v>
                </c:pt>
                <c:pt idx="4255">
                  <c:v>hIPyqtX4tN4</c:v>
                </c:pt>
                <c:pt idx="4256">
                  <c:v>gUlzhZ1ETXg</c:v>
                </c:pt>
                <c:pt idx="4257">
                  <c:v>Lse8jl_ATFA</c:v>
                </c:pt>
                <c:pt idx="4258">
                  <c:v>S9DiLY5dQxo</c:v>
                </c:pt>
                <c:pt idx="4259">
                  <c:v>KWImTqoHbZo</c:v>
                </c:pt>
                <c:pt idx="4260">
                  <c:v>sDvcg1GWMPg</c:v>
                </c:pt>
                <c:pt idx="4261">
                  <c:v>gFiwhD8Cvsc</c:v>
                </c:pt>
                <c:pt idx="4262">
                  <c:v>iQDc_eGMA_A</c:v>
                </c:pt>
                <c:pt idx="4263">
                  <c:v>2jsBp2x00ik</c:v>
                </c:pt>
                <c:pt idx="4264">
                  <c:v>Ipao-uy9cY8</c:v>
                </c:pt>
                <c:pt idx="4265">
                  <c:v>xx5ur6QKnRY</c:v>
                </c:pt>
                <c:pt idx="4266">
                  <c:v>NgEgYjvh6rE</c:v>
                </c:pt>
                <c:pt idx="4267">
                  <c:v>fxkHtKy0o4Q</c:v>
                </c:pt>
                <c:pt idx="4268">
                  <c:v>7-9W2bnMjqU</c:v>
                </c:pt>
                <c:pt idx="4269">
                  <c:v>wp_86QrEQBM</c:v>
                </c:pt>
                <c:pt idx="4270">
                  <c:v>Q1IY_WS3kws</c:v>
                </c:pt>
                <c:pt idx="4271">
                  <c:v>o4OwcU9Prr8</c:v>
                </c:pt>
                <c:pt idx="4272">
                  <c:v>QsdLyn4Omeg</c:v>
                </c:pt>
                <c:pt idx="4273">
                  <c:v>BpCyoXv95ME</c:v>
                </c:pt>
                <c:pt idx="4274">
                  <c:v>EAfkkFGytvk</c:v>
                </c:pt>
                <c:pt idx="4275">
                  <c:v>SC5t_1201Zo</c:v>
                </c:pt>
                <c:pt idx="4276">
                  <c:v>8-JxyLMUfYY</c:v>
                </c:pt>
                <c:pt idx="4277">
                  <c:v>eAWBiKVGIWg</c:v>
                </c:pt>
                <c:pt idx="4278">
                  <c:v>iNM5R4J9Txs</c:v>
                </c:pt>
                <c:pt idx="4279">
                  <c:v>vhqWJTp_MKA</c:v>
                </c:pt>
                <c:pt idx="4280">
                  <c:v>DrCaP0sHjOc</c:v>
                </c:pt>
                <c:pt idx="4281">
                  <c:v>BUKhj5FU2_4</c:v>
                </c:pt>
                <c:pt idx="4282">
                  <c:v>bkQ13bIMV2k</c:v>
                </c:pt>
                <c:pt idx="4283">
                  <c:v>gFhdazsczMo</c:v>
                </c:pt>
                <c:pt idx="4284">
                  <c:v>ZR1928D_M3A</c:v>
                </c:pt>
                <c:pt idx="4285">
                  <c:v>HjGTzRfdfY4</c:v>
                </c:pt>
                <c:pt idx="4286">
                  <c:v>zW9aLsVj25Y</c:v>
                </c:pt>
                <c:pt idx="4287">
                  <c:v>OlnangjzCdQ</c:v>
                </c:pt>
                <c:pt idx="4288">
                  <c:v>EJ6xU2McRJU</c:v>
                </c:pt>
                <c:pt idx="4289">
                  <c:v>Uhc6pgU8W88</c:v>
                </c:pt>
                <c:pt idx="4290">
                  <c:v>dNkUzW9Jvo0</c:v>
                </c:pt>
                <c:pt idx="4291">
                  <c:v>tx1S_lhDmIk</c:v>
                </c:pt>
                <c:pt idx="4292">
                  <c:v>ZIdqYB7Ij_A</c:v>
                </c:pt>
                <c:pt idx="4293">
                  <c:v>eUeZ6YupSiY</c:v>
                </c:pt>
                <c:pt idx="4294">
                  <c:v>OCs9fgS88xM</c:v>
                </c:pt>
                <c:pt idx="4295">
                  <c:v>iRnUOgosau8</c:v>
                </c:pt>
                <c:pt idx="4296">
                  <c:v>RDjsxfTZF2o</c:v>
                </c:pt>
                <c:pt idx="4297">
                  <c:v>ggEUbtxYHyQ</c:v>
                </c:pt>
                <c:pt idx="4298">
                  <c:v>pBmmYgmN2IM</c:v>
                </c:pt>
                <c:pt idx="4299">
                  <c:v>nLFX8rBUNdk</c:v>
                </c:pt>
                <c:pt idx="4300">
                  <c:v>mlXd2jijecM</c:v>
                </c:pt>
                <c:pt idx="4301">
                  <c:v>5W6rLMpitAk</c:v>
                </c:pt>
                <c:pt idx="4302">
                  <c:v>H1qlY9NWtKk</c:v>
                </c:pt>
                <c:pt idx="4303">
                  <c:v>rgWh_meesp4</c:v>
                </c:pt>
                <c:pt idx="4304">
                  <c:v>plecEcRYBkE</c:v>
                </c:pt>
                <c:pt idx="4305">
                  <c:v>iYt1LQKnodw</c:v>
                </c:pt>
                <c:pt idx="4306">
                  <c:v>uPGwALV79Ek</c:v>
                </c:pt>
                <c:pt idx="4307">
                  <c:v>4xFhdJmaBKQ</c:v>
                </c:pt>
                <c:pt idx="4308">
                  <c:v>8c6-SPYAaRs</c:v>
                </c:pt>
                <c:pt idx="4309">
                  <c:v>qZHycHI3F1Q</c:v>
                </c:pt>
                <c:pt idx="4310">
                  <c:v>4wOa74FTGLA</c:v>
                </c:pt>
                <c:pt idx="4311">
                  <c:v>1MsENU8XLdU</c:v>
                </c:pt>
                <c:pt idx="4312">
                  <c:v>djYSkBzSbdA</c:v>
                </c:pt>
                <c:pt idx="4313">
                  <c:v>5QmftliIrgw</c:v>
                </c:pt>
                <c:pt idx="4314">
                  <c:v>X9inVpinDyk</c:v>
                </c:pt>
                <c:pt idx="4315">
                  <c:v>DGjs2c_FQmg</c:v>
                </c:pt>
                <c:pt idx="4316">
                  <c:v>Yo2xGjYCYjU</c:v>
                </c:pt>
                <c:pt idx="4317">
                  <c:v>UfKmSfgFxi8</c:v>
                </c:pt>
                <c:pt idx="4318">
                  <c:v>FepIkIILumA</c:v>
                </c:pt>
                <c:pt idx="4319">
                  <c:v>TXwUIAdkaF0</c:v>
                </c:pt>
                <c:pt idx="4320">
                  <c:v>eR0omxN8kyM</c:v>
                </c:pt>
                <c:pt idx="4321">
                  <c:v>7LnZEmi6KXA</c:v>
                </c:pt>
                <c:pt idx="4322">
                  <c:v>TmGpjoTv4JI</c:v>
                </c:pt>
                <c:pt idx="4323">
                  <c:v>jMAHoWbfdN0</c:v>
                </c:pt>
                <c:pt idx="4324">
                  <c:v>VBD-JwBUfYA</c:v>
                </c:pt>
                <c:pt idx="4325">
                  <c:v>7FWVFMBwTyo</c:v>
                </c:pt>
                <c:pt idx="4326">
                  <c:v>6joCzIxiUaE</c:v>
                </c:pt>
                <c:pt idx="4327">
                  <c:v>RmV1JQolnXo</c:v>
                </c:pt>
                <c:pt idx="4328">
                  <c:v>KDuRC3EIAhc</c:v>
                </c:pt>
                <c:pt idx="4329">
                  <c:v>4yCsPPhZTms</c:v>
                </c:pt>
                <c:pt idx="4330">
                  <c:v>CkiePYEjIjk</c:v>
                </c:pt>
                <c:pt idx="4331">
                  <c:v>dCctj8j7jFw</c:v>
                </c:pt>
                <c:pt idx="4332">
                  <c:v>-2bvmM69A_g</c:v>
                </c:pt>
                <c:pt idx="4333">
                  <c:v>UDnUVhwWNZU</c:v>
                </c:pt>
                <c:pt idx="4334">
                  <c:v>KQb4d9N-sQw</c:v>
                </c:pt>
                <c:pt idx="4335">
                  <c:v>lOZWTBgELag</c:v>
                </c:pt>
                <c:pt idx="4336">
                  <c:v>Ni6hvVkajME</c:v>
                </c:pt>
                <c:pt idx="4337">
                  <c:v>FUfAzGgxsQA</c:v>
                </c:pt>
                <c:pt idx="4338">
                  <c:v>HKJcT_7NIY4</c:v>
                </c:pt>
                <c:pt idx="4339">
                  <c:v>Bhs0Dlu-EUM</c:v>
                </c:pt>
                <c:pt idx="4340">
                  <c:v>IzBr4uCiqVs</c:v>
                </c:pt>
                <c:pt idx="4341">
                  <c:v>IH3tFY6RBJU</c:v>
                </c:pt>
                <c:pt idx="4342">
                  <c:v>ePT5gvwiQV0</c:v>
                </c:pt>
                <c:pt idx="4343">
                  <c:v>iPKq9jddR0E</c:v>
                </c:pt>
                <c:pt idx="4344">
                  <c:v>fVLAciB6MYw</c:v>
                </c:pt>
                <c:pt idx="4345">
                  <c:v>LMYGY_Nlqhk</c:v>
                </c:pt>
                <c:pt idx="4346">
                  <c:v>rabpRbnuD-M</c:v>
                </c:pt>
                <c:pt idx="4347">
                  <c:v>lq6pDb0-A30</c:v>
                </c:pt>
                <c:pt idx="4348">
                  <c:v>5qNFWj8kGEg</c:v>
                </c:pt>
                <c:pt idx="4349">
                  <c:v>UeRVAQGYdIM</c:v>
                </c:pt>
                <c:pt idx="4350">
                  <c:v>xCmxRn0cj-E</c:v>
                </c:pt>
                <c:pt idx="4351">
                  <c:v>QYZA_GsPoaw</c:v>
                </c:pt>
                <c:pt idx="4352">
                  <c:v>WEW4DESwnF8</c:v>
                </c:pt>
                <c:pt idx="4353">
                  <c:v>vNkwG-01BY0</c:v>
                </c:pt>
                <c:pt idx="4354">
                  <c:v>og6G0YikUdY</c:v>
                </c:pt>
                <c:pt idx="4355">
                  <c:v>I_HS5XouqXM</c:v>
                </c:pt>
                <c:pt idx="4356">
                  <c:v>e45mLh3GKys</c:v>
                </c:pt>
                <c:pt idx="4357">
                  <c:v>ws2cJVuTtJc</c:v>
                </c:pt>
                <c:pt idx="4358">
                  <c:v>YG6kkjm0QvY</c:v>
                </c:pt>
                <c:pt idx="4359">
                  <c:v>BcZAsRxPnJA</c:v>
                </c:pt>
                <c:pt idx="4360">
                  <c:v>q8KpYAz_Lw4</c:v>
                </c:pt>
                <c:pt idx="4361">
                  <c:v>1LOYHEM_P58</c:v>
                </c:pt>
                <c:pt idx="4362">
                  <c:v>8kb6sNtHB4Q</c:v>
                </c:pt>
                <c:pt idx="4363">
                  <c:v>Nmo368FfD4I</c:v>
                </c:pt>
                <c:pt idx="4364">
                  <c:v>XDXOjF0F0i0</c:v>
                </c:pt>
                <c:pt idx="4365">
                  <c:v>Hl-StXn5eQQ</c:v>
                </c:pt>
                <c:pt idx="4366">
                  <c:v>7vfv8xplkLA</c:v>
                </c:pt>
                <c:pt idx="4367">
                  <c:v>LK4QYJVTajc</c:v>
                </c:pt>
                <c:pt idx="4368">
                  <c:v>OYSQ6-a9hj8</c:v>
                </c:pt>
                <c:pt idx="4369">
                  <c:v>EatzcaVJRMs</c:v>
                </c:pt>
                <c:pt idx="4370">
                  <c:v>lUDqmvNXizU</c:v>
                </c:pt>
                <c:pt idx="4371">
                  <c:v>vMk_6_DHjnA</c:v>
                </c:pt>
                <c:pt idx="4372">
                  <c:v>KPOv9E40Q-4</c:v>
                </c:pt>
                <c:pt idx="4373">
                  <c:v>AHWTbKVpukU</c:v>
                </c:pt>
                <c:pt idx="4374">
                  <c:v>mdli7Ig115o</c:v>
                </c:pt>
                <c:pt idx="4375">
                  <c:v>SCqb-uSsdfg</c:v>
                </c:pt>
                <c:pt idx="4376">
                  <c:v>sqb1a4UzRmQ</c:v>
                </c:pt>
                <c:pt idx="4377">
                  <c:v>3Or4fPN5qmY</c:v>
                </c:pt>
                <c:pt idx="4378">
                  <c:v>fN8pSenHUvA</c:v>
                </c:pt>
                <c:pt idx="4379">
                  <c:v>KpnZ3nsseko</c:v>
                </c:pt>
                <c:pt idx="4380">
                  <c:v>bn09FKEfUmM</c:v>
                </c:pt>
                <c:pt idx="4381">
                  <c:v>C2vu37WFXwk</c:v>
                </c:pt>
                <c:pt idx="4382">
                  <c:v>z2oJluJpMuM</c:v>
                </c:pt>
                <c:pt idx="4383">
                  <c:v>usn2_NOqdWM</c:v>
                </c:pt>
                <c:pt idx="4384">
                  <c:v>e3dx_SIHfA0</c:v>
                </c:pt>
                <c:pt idx="4385">
                  <c:v>Qbv8UGAnrHg</c:v>
                </c:pt>
                <c:pt idx="4386">
                  <c:v>64rcpjvwajM</c:v>
                </c:pt>
                <c:pt idx="4387">
                  <c:v>1_kulL095i4</c:v>
                </c:pt>
                <c:pt idx="4388">
                  <c:v>TbQOZI9ZC90</c:v>
                </c:pt>
                <c:pt idx="4389">
                  <c:v>9WuLEB9aAK8</c:v>
                </c:pt>
                <c:pt idx="4390">
                  <c:v>ritoyVCiQlM</c:v>
                </c:pt>
                <c:pt idx="4391">
                  <c:v>HEakUAm4eBw</c:v>
                </c:pt>
                <c:pt idx="4392">
                  <c:v>APVsOhB_Qv4</c:v>
                </c:pt>
                <c:pt idx="4393">
                  <c:v>QhGMAV94G48</c:v>
                </c:pt>
                <c:pt idx="4394">
                  <c:v>YgycIiipJYg</c:v>
                </c:pt>
                <c:pt idx="4395">
                  <c:v>GoVrRKYI8H4</c:v>
                </c:pt>
                <c:pt idx="4396">
                  <c:v>Q_JF6GHCT9g</c:v>
                </c:pt>
                <c:pt idx="4397">
                  <c:v>kCJVmhJBScQ</c:v>
                </c:pt>
                <c:pt idx="4398">
                  <c:v>p6uzympDopg</c:v>
                </c:pt>
                <c:pt idx="4399">
                  <c:v>FQsXsGZJYCA</c:v>
                </c:pt>
                <c:pt idx="4400">
                  <c:v>hBnX8FwLKrM</c:v>
                </c:pt>
                <c:pt idx="4401">
                  <c:v>mXMvGYcCT4c</c:v>
                </c:pt>
                <c:pt idx="4402">
                  <c:v>xxVv6mSf73Q</c:v>
                </c:pt>
                <c:pt idx="4403">
                  <c:v>-2ELfKgAcp8</c:v>
                </c:pt>
                <c:pt idx="4404">
                  <c:v>nD4Y1Hro7LQ</c:v>
                </c:pt>
                <c:pt idx="4405">
                  <c:v>_rb5PPHVSh8</c:v>
                </c:pt>
                <c:pt idx="4406">
                  <c:v>xAHHlGbvImI</c:v>
                </c:pt>
                <c:pt idx="4407">
                  <c:v>3Zsd7nj5tq0</c:v>
                </c:pt>
                <c:pt idx="4408">
                  <c:v>wZSf72Ka4EA</c:v>
                </c:pt>
                <c:pt idx="4409">
                  <c:v>kCDA8mkZISM</c:v>
                </c:pt>
                <c:pt idx="4410">
                  <c:v>zRqLuUUfH_o</c:v>
                </c:pt>
                <c:pt idx="4411">
                  <c:v>OzZcZjLUNIM</c:v>
                </c:pt>
                <c:pt idx="4412">
                  <c:v>X1tn8oAcoEk</c:v>
                </c:pt>
                <c:pt idx="4413">
                  <c:v>seECv-2IHww</c:v>
                </c:pt>
                <c:pt idx="4414">
                  <c:v>zstYPD5v9QU</c:v>
                </c:pt>
                <c:pt idx="4415">
                  <c:v>iEcxmlu6Wes</c:v>
                </c:pt>
                <c:pt idx="4416">
                  <c:v>pMHIf_IwmKo</c:v>
                </c:pt>
                <c:pt idx="4417">
                  <c:v>N3aySwVkLdo</c:v>
                </c:pt>
                <c:pt idx="4418">
                  <c:v>3MXYmjUhsyo</c:v>
                </c:pt>
                <c:pt idx="4419">
                  <c:v>o2ABZ7qL9-M</c:v>
                </c:pt>
                <c:pt idx="4420">
                  <c:v>Yi3DvguCGtM</c:v>
                </c:pt>
                <c:pt idx="4421">
                  <c:v>4XpOrZLFqc8</c:v>
                </c:pt>
                <c:pt idx="4422">
                  <c:v>p9SVCrPT4dk</c:v>
                </c:pt>
                <c:pt idx="4423">
                  <c:v>FVe1otlBNf8</c:v>
                </c:pt>
                <c:pt idx="4424">
                  <c:v>IorGlKkISVE</c:v>
                </c:pt>
                <c:pt idx="4425">
                  <c:v>1d7WTqJRpRY</c:v>
                </c:pt>
                <c:pt idx="4426">
                  <c:v>_i8eL6xQM4Y</c:v>
                </c:pt>
                <c:pt idx="4427">
                  <c:v>_SQe8RCMrIU</c:v>
                </c:pt>
                <c:pt idx="4428">
                  <c:v>zz6Nqy4SM3E</c:v>
                </c:pt>
                <c:pt idx="4429">
                  <c:v>TWwrXGh7xQU</c:v>
                </c:pt>
                <c:pt idx="4430">
                  <c:v>R-CF9NylKVc</c:v>
                </c:pt>
                <c:pt idx="4431">
                  <c:v>TElPAKqsvl4</c:v>
                </c:pt>
                <c:pt idx="4432">
                  <c:v>4QAkdymQb5c</c:v>
                </c:pt>
                <c:pt idx="4433">
                  <c:v>93p5h_hXdtA</c:v>
                </c:pt>
                <c:pt idx="4434">
                  <c:v>K10YIAokjvE</c:v>
                </c:pt>
                <c:pt idx="4435">
                  <c:v>F9Fd3AUaOC4</c:v>
                </c:pt>
                <c:pt idx="4436">
                  <c:v>E5bO-chVuZQ</c:v>
                </c:pt>
                <c:pt idx="4437">
                  <c:v>wICmv0cw8So</c:v>
                </c:pt>
                <c:pt idx="4438">
                  <c:v>OHpjRpxS7UI</c:v>
                </c:pt>
                <c:pt idx="4439">
                  <c:v>4gDYt1XPkkE</c:v>
                </c:pt>
                <c:pt idx="4440">
                  <c:v>y76BJN0_0QQ</c:v>
                </c:pt>
                <c:pt idx="4441">
                  <c:v>pOczrdOfINM</c:v>
                </c:pt>
                <c:pt idx="4442">
                  <c:v>G0106lkCXnI</c:v>
                </c:pt>
                <c:pt idx="4443">
                  <c:v>h1bV5A0Mqq4</c:v>
                </c:pt>
                <c:pt idx="4444">
                  <c:v>yUNMH9KaTjA</c:v>
                </c:pt>
                <c:pt idx="4445">
                  <c:v>SrQLGwmy3Pg</c:v>
                </c:pt>
                <c:pt idx="4446">
                  <c:v>_cjgmrR3NOQ</c:v>
                </c:pt>
                <c:pt idx="4447">
                  <c:v>gM7xXnQR0j4</c:v>
                </c:pt>
                <c:pt idx="4448">
                  <c:v>2I9ZuOfnHCY</c:v>
                </c:pt>
                <c:pt idx="4449">
                  <c:v>OgvYGSGwBOc</c:v>
                </c:pt>
                <c:pt idx="4450">
                  <c:v>LKzDV94y4p4</c:v>
                </c:pt>
                <c:pt idx="4451">
                  <c:v>ytHurcXhxck</c:v>
                </c:pt>
                <c:pt idx="4452">
                  <c:v>yot6kIhLdpQ</c:v>
                </c:pt>
                <c:pt idx="4453">
                  <c:v>fNddOeXJj3Y</c:v>
                </c:pt>
                <c:pt idx="4454">
                  <c:v>2JFJtr1pYRc</c:v>
                </c:pt>
                <c:pt idx="4455">
                  <c:v>R8nYTkt8fks</c:v>
                </c:pt>
                <c:pt idx="4456">
                  <c:v>UzdVRy2sbuQ</c:v>
                </c:pt>
                <c:pt idx="4457">
                  <c:v>IMTxBWr3mQM</c:v>
                </c:pt>
                <c:pt idx="4458">
                  <c:v>zrUl5WgyquY</c:v>
                </c:pt>
                <c:pt idx="4459">
                  <c:v>NASqRg2csaw</c:v>
                </c:pt>
                <c:pt idx="4460">
                  <c:v>sf_3g1a0R6M</c:v>
                </c:pt>
                <c:pt idx="4461">
                  <c:v>nFvjEjnUxkU</c:v>
                </c:pt>
                <c:pt idx="4462">
                  <c:v>9lSgE9ixNwc</c:v>
                </c:pt>
                <c:pt idx="4463">
                  <c:v>WWeBnNLDd_4</c:v>
                </c:pt>
                <c:pt idx="4464">
                  <c:v>5Clp4tL2wSY</c:v>
                </c:pt>
                <c:pt idx="4465">
                  <c:v>QX-yPEu885s</c:v>
                </c:pt>
                <c:pt idx="4466">
                  <c:v>5xCIMI4M7D8</c:v>
                </c:pt>
                <c:pt idx="4467">
                  <c:v>aXbfY3S4vak</c:v>
                </c:pt>
                <c:pt idx="4468">
                  <c:v>pdpI-WxnzLU</c:v>
                </c:pt>
                <c:pt idx="4469">
                  <c:v>vWD6kUP9RTY</c:v>
                </c:pt>
                <c:pt idx="4470">
                  <c:v>wUvoGgKyjLo</c:v>
                </c:pt>
                <c:pt idx="4471">
                  <c:v>Jm_dWKz2HUw</c:v>
                </c:pt>
                <c:pt idx="4472">
                  <c:v>QEiskdHs8I8</c:v>
                </c:pt>
                <c:pt idx="4473">
                  <c:v>glnrXcwWWxY</c:v>
                </c:pt>
                <c:pt idx="4474">
                  <c:v>Q6CUaLa1Rtg</c:v>
                </c:pt>
                <c:pt idx="4475">
                  <c:v>PnfKiYJUxw8</c:v>
                </c:pt>
                <c:pt idx="4476">
                  <c:v>IwJ0xHIYsg4</c:v>
                </c:pt>
                <c:pt idx="4477">
                  <c:v>OQ7MhnoXHeg</c:v>
                </c:pt>
                <c:pt idx="4478">
                  <c:v>dpEsEjpprhA</c:v>
                </c:pt>
                <c:pt idx="4479">
                  <c:v>bYSRPuDEnTg</c:v>
                </c:pt>
                <c:pt idx="4480">
                  <c:v>USgbTi-6g0k</c:v>
                </c:pt>
                <c:pt idx="4481">
                  <c:v>DG3jg7ShTEM</c:v>
                </c:pt>
                <c:pt idx="4482">
                  <c:v>EqeiByLZVIY</c:v>
                </c:pt>
                <c:pt idx="4483">
                  <c:v>7OvIvwXuUXg</c:v>
                </c:pt>
                <c:pt idx="4484">
                  <c:v>tzh-kQvtmiw</c:v>
                </c:pt>
                <c:pt idx="4485">
                  <c:v>hdXmRcm_Mlc</c:v>
                </c:pt>
                <c:pt idx="4486">
                  <c:v>dayRyOf_Om8</c:v>
                </c:pt>
                <c:pt idx="4487">
                  <c:v>l1ERiRFyghk</c:v>
                </c:pt>
                <c:pt idx="4488">
                  <c:v>p1SMYy9sE9Y</c:v>
                </c:pt>
                <c:pt idx="4489">
                  <c:v>opmDMIg4Lvs</c:v>
                </c:pt>
                <c:pt idx="4490">
                  <c:v>2FhfcoN6d3U</c:v>
                </c:pt>
                <c:pt idx="4491">
                  <c:v>YoGfzrxCQoo</c:v>
                </c:pt>
                <c:pt idx="4492">
                  <c:v>yPOnlqGGGGU</c:v>
                </c:pt>
                <c:pt idx="4493">
                  <c:v>P8bIW8NaBq0</c:v>
                </c:pt>
                <c:pt idx="4494">
                  <c:v>T3qcb_9lRr0</c:v>
                </c:pt>
                <c:pt idx="4495">
                  <c:v>yCxwmH3psxg</c:v>
                </c:pt>
                <c:pt idx="4496">
                  <c:v>CbyTFA2APpM</c:v>
                </c:pt>
                <c:pt idx="4497">
                  <c:v>hzdyJtjyIo8</c:v>
                </c:pt>
                <c:pt idx="4498">
                  <c:v>G-8nPkjftpA</c:v>
                </c:pt>
                <c:pt idx="4499">
                  <c:v>ZhuW_iycPlY</c:v>
                </c:pt>
                <c:pt idx="4500">
                  <c:v>NrtFO0C6kO8</c:v>
                </c:pt>
                <c:pt idx="4501">
                  <c:v>dmYYpStfSeE</c:v>
                </c:pt>
                <c:pt idx="4502">
                  <c:v>gBRPSzhL4cI</c:v>
                </c:pt>
                <c:pt idx="4503">
                  <c:v>hUrn08mrzS8</c:v>
                </c:pt>
                <c:pt idx="4504">
                  <c:v>GeQ0gX9PCJ0</c:v>
                </c:pt>
                <c:pt idx="4505">
                  <c:v>gjqjGbsbgPk</c:v>
                </c:pt>
                <c:pt idx="4506">
                  <c:v>M8mCjRbCPIo</c:v>
                </c:pt>
                <c:pt idx="4507">
                  <c:v>MkeIfFJgd1o</c:v>
                </c:pt>
                <c:pt idx="4508">
                  <c:v>_LmN24ZsP9s</c:v>
                </c:pt>
                <c:pt idx="4509">
                  <c:v>bYHfxbzhZy4</c:v>
                </c:pt>
                <c:pt idx="4510">
                  <c:v>f1qz8vn3XbY</c:v>
                </c:pt>
                <c:pt idx="4511">
                  <c:v>fdreCE-mBlE</c:v>
                </c:pt>
                <c:pt idx="4512">
                  <c:v>yEdSoJlYw88</c:v>
                </c:pt>
                <c:pt idx="4513">
                  <c:v>3EZC65Hjri4</c:v>
                </c:pt>
                <c:pt idx="4514">
                  <c:v>GZ_FWjE245A</c:v>
                </c:pt>
                <c:pt idx="4515">
                  <c:v>ZrQtPDuNZ1o</c:v>
                </c:pt>
                <c:pt idx="4516">
                  <c:v>9m9oO84Q2fk</c:v>
                </c:pt>
                <c:pt idx="4517">
                  <c:v>ZfUyn42jeqk</c:v>
                </c:pt>
                <c:pt idx="4518">
                  <c:v>AX_oTMHOb-E</c:v>
                </c:pt>
                <c:pt idx="4519">
                  <c:v>wl0PzdbaZ8w</c:v>
                </c:pt>
                <c:pt idx="4520">
                  <c:v>d_KFQCKkmgI</c:v>
                </c:pt>
                <c:pt idx="4521">
                  <c:v>OZQpFyhwCng</c:v>
                </c:pt>
                <c:pt idx="4522">
                  <c:v>cMayLUfj5Jk</c:v>
                </c:pt>
                <c:pt idx="4523">
                  <c:v>5ZtuGiSgidE</c:v>
                </c:pt>
                <c:pt idx="4524">
                  <c:v>G-eW1jl773w</c:v>
                </c:pt>
                <c:pt idx="4525">
                  <c:v>jrbD1wWr0IM</c:v>
                </c:pt>
                <c:pt idx="4526">
                  <c:v>mtInfLxrCdw</c:v>
                </c:pt>
                <c:pt idx="4527">
                  <c:v>cMN9jqoHQts</c:v>
                </c:pt>
                <c:pt idx="4528">
                  <c:v>2rNTu1jFrDI</c:v>
                </c:pt>
                <c:pt idx="4529">
                  <c:v>LYsNTDA3WCY</c:v>
                </c:pt>
                <c:pt idx="4530">
                  <c:v>PHmLNpdH59A</c:v>
                </c:pt>
                <c:pt idx="4531">
                  <c:v>bkZcHppVnIQ</c:v>
                </c:pt>
                <c:pt idx="4532">
                  <c:v>IjOzqI9VQIw</c:v>
                </c:pt>
                <c:pt idx="4533">
                  <c:v>nuYDMbI_Akk</c:v>
                </c:pt>
                <c:pt idx="4534">
                  <c:v>7Ty1LlEAjbM</c:v>
                </c:pt>
                <c:pt idx="4535">
                  <c:v>SLUw3kvNKho</c:v>
                </c:pt>
                <c:pt idx="4536">
                  <c:v>RaClqCzY9i0</c:v>
                </c:pt>
                <c:pt idx="4537">
                  <c:v>ZYfxqg8XoRU</c:v>
                </c:pt>
                <c:pt idx="4538">
                  <c:v>NHDd_rTKGhk</c:v>
                </c:pt>
                <c:pt idx="4539">
                  <c:v>Ah1zgG5Glxg</c:v>
                </c:pt>
                <c:pt idx="4540">
                  <c:v>5c2DKjdqi6Q</c:v>
                </c:pt>
                <c:pt idx="4541">
                  <c:v>2sUG33ci3Xk</c:v>
                </c:pt>
                <c:pt idx="4542">
                  <c:v>0JslhZRWQko</c:v>
                </c:pt>
                <c:pt idx="4543">
                  <c:v>Zzs6wTGDD2A</c:v>
                </c:pt>
                <c:pt idx="4544">
                  <c:v>qjQhlwQg6rM</c:v>
                </c:pt>
                <c:pt idx="4545">
                  <c:v>JSkOecmAFFo</c:v>
                </c:pt>
                <c:pt idx="4546">
                  <c:v>unVvGSBN-8c</c:v>
                </c:pt>
                <c:pt idx="4547">
                  <c:v>SgdVQY4kbho</c:v>
                </c:pt>
                <c:pt idx="4548">
                  <c:v>_iUFdeHRW1U</c:v>
                </c:pt>
                <c:pt idx="4549">
                  <c:v>zKUtYpUsjjg</c:v>
                </c:pt>
                <c:pt idx="4550">
                  <c:v>ZQBzCh_qz_A</c:v>
                </c:pt>
                <c:pt idx="4551">
                  <c:v>7HDzx-vMGi4</c:v>
                </c:pt>
                <c:pt idx="4552">
                  <c:v>oy8AOs82o6E</c:v>
                </c:pt>
                <c:pt idx="4553">
                  <c:v>9zmbOS9eFuE</c:v>
                </c:pt>
                <c:pt idx="4554">
                  <c:v>D5dZ8_OCJV8</c:v>
                </c:pt>
                <c:pt idx="4555">
                  <c:v>SYtxYDSUF90</c:v>
                </c:pt>
                <c:pt idx="4556">
                  <c:v>UJFGAe_WKUQ</c:v>
                </c:pt>
                <c:pt idx="4557">
                  <c:v>5KSe7V4-f_0</c:v>
                </c:pt>
                <c:pt idx="4558">
                  <c:v>Wdy-YCw0syU</c:v>
                </c:pt>
                <c:pt idx="4559">
                  <c:v>fZxFjZ416vk</c:v>
                </c:pt>
                <c:pt idx="4560">
                  <c:v>5WDw2ZMHKo4</c:v>
                </c:pt>
                <c:pt idx="4561">
                  <c:v>Exrqhj-mlKc</c:v>
                </c:pt>
                <c:pt idx="4562">
                  <c:v>Ybk37X2YJxo</c:v>
                </c:pt>
                <c:pt idx="4563">
                  <c:v>aOTh4d2L9t4</c:v>
                </c:pt>
                <c:pt idx="4564">
                  <c:v>OM3YvIOdcpY</c:v>
                </c:pt>
                <c:pt idx="4565">
                  <c:v>6e9iLTu04Vg</c:v>
                </c:pt>
                <c:pt idx="4566">
                  <c:v>gm6Cm33h57g</c:v>
                </c:pt>
                <c:pt idx="4567">
                  <c:v>3POlmTZUNf8</c:v>
                </c:pt>
                <c:pt idx="4568">
                  <c:v>6gJfw-NVVe8</c:v>
                </c:pt>
                <c:pt idx="4569">
                  <c:v>MiUFhVrG598</c:v>
                </c:pt>
                <c:pt idx="4570">
                  <c:v>l7E0kTvARsA</c:v>
                </c:pt>
                <c:pt idx="4571">
                  <c:v>inKwAh0vrv4</c:v>
                </c:pt>
                <c:pt idx="4572">
                  <c:v>8dfXKIzU_24</c:v>
                </c:pt>
                <c:pt idx="4573">
                  <c:v>dzlXHyAdHdg</c:v>
                </c:pt>
                <c:pt idx="4574">
                  <c:v>bjxB0oYI6z8</c:v>
                </c:pt>
                <c:pt idx="4575">
                  <c:v>qRnb4JZykH4</c:v>
                </c:pt>
                <c:pt idx="4576">
                  <c:v>zRy0_PQ8QAM</c:v>
                </c:pt>
                <c:pt idx="4577">
                  <c:v>BBIpdkoWDIA</c:v>
                </c:pt>
                <c:pt idx="4578">
                  <c:v>hp2Q7S1u9oQ</c:v>
                </c:pt>
                <c:pt idx="4579">
                  <c:v>g0CqKhGwge0</c:v>
                </c:pt>
                <c:pt idx="4580">
                  <c:v>8ddsTcwR20U</c:v>
                </c:pt>
                <c:pt idx="4581">
                  <c:v>WNsiXI0DFP4</c:v>
                </c:pt>
                <c:pt idx="4582">
                  <c:v>vI4LHl4yFuo</c:v>
                </c:pt>
                <c:pt idx="4583">
                  <c:v>RCsdYGuJxSk</c:v>
                </c:pt>
                <c:pt idx="4584">
                  <c:v>6Fpxd0xRg7I</c:v>
                </c:pt>
                <c:pt idx="4585">
                  <c:v>BRUvbiWLwFI</c:v>
                </c:pt>
                <c:pt idx="4586">
                  <c:v>XU69_u7eXa0</c:v>
                </c:pt>
                <c:pt idx="4587">
                  <c:v>8EhYOg_Ne_8</c:v>
                </c:pt>
                <c:pt idx="4588">
                  <c:v>XZBwHbNbvRE</c:v>
                </c:pt>
                <c:pt idx="4589">
                  <c:v>k-55qW19zLM</c:v>
                </c:pt>
                <c:pt idx="4590">
                  <c:v>d2SAoQTkBBQ</c:v>
                </c:pt>
                <c:pt idx="4591">
                  <c:v>Xe53gFvlUD4</c:v>
                </c:pt>
                <c:pt idx="4592">
                  <c:v>pq5CKlWuZJw</c:v>
                </c:pt>
                <c:pt idx="4593">
                  <c:v>XSijvJlrRa8</c:v>
                </c:pt>
                <c:pt idx="4594">
                  <c:v>1i0v-FzkaXg</c:v>
                </c:pt>
                <c:pt idx="4595">
                  <c:v>axy6po3-3Wc</c:v>
                </c:pt>
                <c:pt idx="4596">
                  <c:v>kiAio2TAb2A</c:v>
                </c:pt>
                <c:pt idx="4597">
                  <c:v>fEVoCK38rkk</c:v>
                </c:pt>
                <c:pt idx="4598">
                  <c:v>4G7BYsNiP_o</c:v>
                </c:pt>
                <c:pt idx="4599">
                  <c:v>QtNvvWsSsoE</c:v>
                </c:pt>
                <c:pt idx="4600">
                  <c:v>-27pqCGF5zw</c:v>
                </c:pt>
                <c:pt idx="4601">
                  <c:v>PTQMog9u2Zo</c:v>
                </c:pt>
                <c:pt idx="4602">
                  <c:v>nG2pEffLEJo</c:v>
                </c:pt>
                <c:pt idx="4603">
                  <c:v>1Znl8OUBa_o</c:v>
                </c:pt>
                <c:pt idx="4604">
                  <c:v>KD4H21lzt7o</c:v>
                </c:pt>
                <c:pt idx="4605">
                  <c:v>rJn0gYDeVj8</c:v>
                </c:pt>
                <c:pt idx="4606">
                  <c:v>vQa-pLzQWRs</c:v>
                </c:pt>
                <c:pt idx="4607">
                  <c:v>QZL2NrrhjHY</c:v>
                </c:pt>
                <c:pt idx="4608">
                  <c:v>CRaNLIG4G5I</c:v>
                </c:pt>
                <c:pt idx="4609">
                  <c:v>JKAa5JMtuhg</c:v>
                </c:pt>
                <c:pt idx="4610">
                  <c:v>nWsSxG7bPcM</c:v>
                </c:pt>
                <c:pt idx="4611">
                  <c:v>P9ZdxKvZ9h0</c:v>
                </c:pt>
                <c:pt idx="4612">
                  <c:v>8vXpEMxVbJ8</c:v>
                </c:pt>
                <c:pt idx="4613">
                  <c:v>kmWB72k3xlk</c:v>
                </c:pt>
                <c:pt idx="4614">
                  <c:v>4JJlS11e6Mo</c:v>
                </c:pt>
                <c:pt idx="4615">
                  <c:v>lVCfrktNJcc</c:v>
                </c:pt>
                <c:pt idx="4616">
                  <c:v>jrXv7WNo6No</c:v>
                </c:pt>
                <c:pt idx="4617">
                  <c:v>VVYZneoP8O0</c:v>
                </c:pt>
                <c:pt idx="4618">
                  <c:v>KOqTYRQobcs</c:v>
                </c:pt>
                <c:pt idx="4619">
                  <c:v>QTu7oKnsYDU</c:v>
                </c:pt>
                <c:pt idx="4620">
                  <c:v>DWC2o_h5wP0</c:v>
                </c:pt>
                <c:pt idx="4621">
                  <c:v>uCM--sf04fM</c:v>
                </c:pt>
                <c:pt idx="4622">
                  <c:v>gJJHJZGDOmM</c:v>
                </c:pt>
                <c:pt idx="4623">
                  <c:v>ipuVY9GMK5g</c:v>
                </c:pt>
                <c:pt idx="4624">
                  <c:v>QEaAojDVMec</c:v>
                </c:pt>
                <c:pt idx="4625">
                  <c:v>QVgSyvzmbxw</c:v>
                </c:pt>
                <c:pt idx="4626">
                  <c:v>sQezaX5hIf0</c:v>
                </c:pt>
                <c:pt idx="4627">
                  <c:v>URgqLY3Z7PQ</c:v>
                </c:pt>
                <c:pt idx="4628">
                  <c:v>eOCTibfbQTI</c:v>
                </c:pt>
                <c:pt idx="4629">
                  <c:v>EJsp2HSTyOM</c:v>
                </c:pt>
                <c:pt idx="4630">
                  <c:v>GR9pZuk3sRQ</c:v>
                </c:pt>
                <c:pt idx="4631">
                  <c:v>EqVeSfi12F8</c:v>
                </c:pt>
                <c:pt idx="4632">
                  <c:v>sxEkfjLroZI</c:v>
                </c:pt>
                <c:pt idx="4633">
                  <c:v>NOKB9Y8g_Mg</c:v>
                </c:pt>
                <c:pt idx="4634">
                  <c:v>KTJgQO5x_tE</c:v>
                </c:pt>
                <c:pt idx="4635">
                  <c:v>CHZAj_kaHuY</c:v>
                </c:pt>
                <c:pt idx="4636">
                  <c:v>FyA06IGm5Ao</c:v>
                </c:pt>
                <c:pt idx="4637">
                  <c:v>5lbLSfEdBeI</c:v>
                </c:pt>
                <c:pt idx="4638">
                  <c:v>SLH_9djMff8</c:v>
                </c:pt>
                <c:pt idx="4639">
                  <c:v>4gs4H_13uzc</c:v>
                </c:pt>
                <c:pt idx="4640">
                  <c:v>V7KwrSS98CM</c:v>
                </c:pt>
                <c:pt idx="4641">
                  <c:v>N-S8qAQBquI</c:v>
                </c:pt>
                <c:pt idx="4642">
                  <c:v>U-am9AabIio</c:v>
                </c:pt>
                <c:pt idx="4643">
                  <c:v>x1tFeb7uR7I</c:v>
                </c:pt>
                <c:pt idx="4644">
                  <c:v>0flKIMzFsPY</c:v>
                </c:pt>
                <c:pt idx="4645">
                  <c:v>a4oVaZ2O8iI</c:v>
                </c:pt>
                <c:pt idx="4646">
                  <c:v>v67KqkCEGU0</c:v>
                </c:pt>
                <c:pt idx="4647">
                  <c:v>5LLU7dceCDg</c:v>
                </c:pt>
                <c:pt idx="4648">
                  <c:v>pPns-DIwhII</c:v>
                </c:pt>
                <c:pt idx="4649">
                  <c:v>dZ0fwJojhrs</c:v>
                </c:pt>
                <c:pt idx="4650">
                  <c:v>pnMQLrS5sTE</c:v>
                </c:pt>
                <c:pt idx="4651">
                  <c:v>408bdj7PN18</c:v>
                </c:pt>
                <c:pt idx="4652">
                  <c:v>7yHGLIDR0BE</c:v>
                </c:pt>
                <c:pt idx="4653">
                  <c:v>pve-WwRWurI</c:v>
                </c:pt>
                <c:pt idx="4654">
                  <c:v>AFr8ks4fCgQ</c:v>
                </c:pt>
                <c:pt idx="4655">
                  <c:v>1UeP5ovf_TY</c:v>
                </c:pt>
                <c:pt idx="4656">
                  <c:v>4ZAf_7nZHII</c:v>
                </c:pt>
                <c:pt idx="4657">
                  <c:v>YEzbFCLLvtc</c:v>
                </c:pt>
                <c:pt idx="4658">
                  <c:v>z-uUOFG59XA</c:v>
                </c:pt>
                <c:pt idx="4659">
                  <c:v>yNyt-Anp06I</c:v>
                </c:pt>
                <c:pt idx="4660">
                  <c:v>ZYin3ZPhFTI</c:v>
                </c:pt>
                <c:pt idx="4661">
                  <c:v>2O4IEzVnJ4c</c:v>
                </c:pt>
                <c:pt idx="4662">
                  <c:v>k8MsKn2QPEg</c:v>
                </c:pt>
                <c:pt idx="4663">
                  <c:v>DAkWnqWDGok</c:v>
                </c:pt>
                <c:pt idx="4664">
                  <c:v>jlPu-7F8WwA</c:v>
                </c:pt>
                <c:pt idx="4665">
                  <c:v>nsZCtCu6xNM</c:v>
                </c:pt>
                <c:pt idx="4666">
                  <c:v>WrQ8OstUjmY</c:v>
                </c:pt>
                <c:pt idx="4667">
                  <c:v>aGzIrdFhBHY</c:v>
                </c:pt>
                <c:pt idx="4668">
                  <c:v>fDqCjKp2JHY</c:v>
                </c:pt>
                <c:pt idx="4669">
                  <c:v>fFTFvEToXA0</c:v>
                </c:pt>
                <c:pt idx="4670">
                  <c:v>2iCyiYL2E6E</c:v>
                </c:pt>
                <c:pt idx="4671">
                  <c:v>3QsBs8JM3sM</c:v>
                </c:pt>
                <c:pt idx="4672">
                  <c:v>8wRYvW8s7n0</c:v>
                </c:pt>
                <c:pt idx="4673">
                  <c:v>d80WxW5Z7z0</c:v>
                </c:pt>
                <c:pt idx="4674">
                  <c:v>gqsYMG_T4tw</c:v>
                </c:pt>
                <c:pt idx="4675">
                  <c:v>zwzEqZwdBdM</c:v>
                </c:pt>
                <c:pt idx="4676">
                  <c:v>HHgQO_rKLHU</c:v>
                </c:pt>
                <c:pt idx="4677">
                  <c:v>khB01_3XtZQ</c:v>
                </c:pt>
                <c:pt idx="4678">
                  <c:v>ek1ePFp-nBI</c:v>
                </c:pt>
                <c:pt idx="4679">
                  <c:v>bwxR_PMuKuk</c:v>
                </c:pt>
                <c:pt idx="4680">
                  <c:v>oHvCLICs8Sk</c:v>
                </c:pt>
                <c:pt idx="4681">
                  <c:v>3LrO2qOIhpk</c:v>
                </c:pt>
                <c:pt idx="4682">
                  <c:v>DaGQZFuAOWk</c:v>
                </c:pt>
                <c:pt idx="4683">
                  <c:v>3GPtm58cK3I</c:v>
                </c:pt>
                <c:pt idx="4684">
                  <c:v>LUx8wlA_dk8</c:v>
                </c:pt>
                <c:pt idx="4685">
                  <c:v>dPuaFqHDhn8</c:v>
                </c:pt>
                <c:pt idx="4686">
                  <c:v>JDp3-egvxr4</c:v>
                </c:pt>
                <c:pt idx="4687">
                  <c:v>iMDDVItcn6A</c:v>
                </c:pt>
                <c:pt idx="4688">
                  <c:v>WJ9lMV8UnSo</c:v>
                </c:pt>
                <c:pt idx="4689">
                  <c:v>6MdyvhrtLBs</c:v>
                </c:pt>
                <c:pt idx="4690">
                  <c:v>WsmTapbjpfE</c:v>
                </c:pt>
                <c:pt idx="4691">
                  <c:v>BDKoZ0G2Mf8</c:v>
                </c:pt>
                <c:pt idx="4692">
                  <c:v>4aN_QG2CSo4</c:v>
                </c:pt>
                <c:pt idx="4693">
                  <c:v>YXC2C6o9EgI</c:v>
                </c:pt>
                <c:pt idx="4694">
                  <c:v>UiErsIzNpu0</c:v>
                </c:pt>
                <c:pt idx="4695">
                  <c:v>RcERFLu4VJo</c:v>
                </c:pt>
                <c:pt idx="4696">
                  <c:v>BE6olH4Vd4E</c:v>
                </c:pt>
                <c:pt idx="4697">
                  <c:v>SVc0gV3pWC0</c:v>
                </c:pt>
                <c:pt idx="4698">
                  <c:v>Vsc3xzOm7pQ</c:v>
                </c:pt>
                <c:pt idx="4699">
                  <c:v>5lwk-uA6ym8</c:v>
                </c:pt>
                <c:pt idx="4700">
                  <c:v>8Sw6rJgT9_M</c:v>
                </c:pt>
                <c:pt idx="4701">
                  <c:v>c35eFM3ai6o</c:v>
                </c:pt>
                <c:pt idx="4702">
                  <c:v>VesEFgZt-LM</c:v>
                </c:pt>
                <c:pt idx="4703">
                  <c:v>030x7qXGgtE</c:v>
                </c:pt>
                <c:pt idx="4704">
                  <c:v>Ik9JXtQDqmU</c:v>
                </c:pt>
                <c:pt idx="4705">
                  <c:v>LzZAdzJB_Mk</c:v>
                </c:pt>
                <c:pt idx="4706">
                  <c:v>mrWLYHVmUhA</c:v>
                </c:pt>
                <c:pt idx="4707">
                  <c:v>Rif8pd3TZGQ</c:v>
                </c:pt>
                <c:pt idx="4708">
                  <c:v>PnYrL1rK-z8</c:v>
                </c:pt>
                <c:pt idx="4709">
                  <c:v>ZSFM5WPcWv4</c:v>
                </c:pt>
                <c:pt idx="4710">
                  <c:v>ss6R31jjT9g</c:v>
                </c:pt>
                <c:pt idx="4711">
                  <c:v>n_bumZzpGA4</c:v>
                </c:pt>
                <c:pt idx="4712">
                  <c:v>9s7_dnARi6o</c:v>
                </c:pt>
                <c:pt idx="4713">
                  <c:v>4ZW46kW7mG8</c:v>
                </c:pt>
                <c:pt idx="4714">
                  <c:v>y-hg-wS732I</c:v>
                </c:pt>
                <c:pt idx="4715">
                  <c:v>tW-R3DeV41M</c:v>
                </c:pt>
                <c:pt idx="4716">
                  <c:v>aOctSYoPLXk</c:v>
                </c:pt>
                <c:pt idx="4717">
                  <c:v>1Otk7YEBtec</c:v>
                </c:pt>
                <c:pt idx="4718">
                  <c:v>UqiZ04j3EmU</c:v>
                </c:pt>
                <c:pt idx="4719">
                  <c:v>vCXGFk7bVxs</c:v>
                </c:pt>
                <c:pt idx="4720">
                  <c:v>5QvwNfi8u44</c:v>
                </c:pt>
                <c:pt idx="4721">
                  <c:v>MJqqvt167Ts</c:v>
                </c:pt>
                <c:pt idx="4722">
                  <c:v>3TtxYU7oKOI</c:v>
                </c:pt>
                <c:pt idx="4723">
                  <c:v>svuLVNad0BA</c:v>
                </c:pt>
                <c:pt idx="4724">
                  <c:v>tKqo-4qAeJA</c:v>
                </c:pt>
                <c:pt idx="4725">
                  <c:v>XdEkbXvGCso</c:v>
                </c:pt>
                <c:pt idx="4726">
                  <c:v>Uc9ddHu2ulY</c:v>
                </c:pt>
                <c:pt idx="4727">
                  <c:v>u47Hqjx_lqI</c:v>
                </c:pt>
                <c:pt idx="4728">
                  <c:v>xj2DPynmgXU</c:v>
                </c:pt>
                <c:pt idx="4729">
                  <c:v>4VgcfxLmHDM</c:v>
                </c:pt>
                <c:pt idx="4730">
                  <c:v>zJqEa95Y1Bk</c:v>
                </c:pt>
                <c:pt idx="4731">
                  <c:v>XXfTL-umTnE</c:v>
                </c:pt>
                <c:pt idx="4732">
                  <c:v>RKwYOrsIBlc</c:v>
                </c:pt>
                <c:pt idx="4733">
                  <c:v>kIqFpUsaJh8</c:v>
                </c:pt>
                <c:pt idx="4734">
                  <c:v>yxyB2OvSzBs</c:v>
                </c:pt>
                <c:pt idx="4735">
                  <c:v>LI7rnk2r_Dc</c:v>
                </c:pt>
                <c:pt idx="4736">
                  <c:v>mhHkdxAwEa4</c:v>
                </c:pt>
                <c:pt idx="4737">
                  <c:v>bSA8z4WoVKo</c:v>
                </c:pt>
                <c:pt idx="4738">
                  <c:v>SgmslBN7Cb8</c:v>
                </c:pt>
                <c:pt idx="4739">
                  <c:v>be9PUK5SbZY</c:v>
                </c:pt>
                <c:pt idx="4740">
                  <c:v>Vi_8NJuGmC4</c:v>
                </c:pt>
                <c:pt idx="4741">
                  <c:v>jwRFeu9jrFc</c:v>
                </c:pt>
                <c:pt idx="4742">
                  <c:v>N6h2W3PdW60</c:v>
                </c:pt>
                <c:pt idx="4743">
                  <c:v>6z6Q_nf3-oY</c:v>
                </c:pt>
                <c:pt idx="4744">
                  <c:v>AEKk5q0ffDw</c:v>
                </c:pt>
                <c:pt idx="4745">
                  <c:v>BhohN_-h7-c</c:v>
                </c:pt>
                <c:pt idx="4746">
                  <c:v>lM2XbmhRwzM</c:v>
                </c:pt>
                <c:pt idx="4747">
                  <c:v>j-I0Uxbh1uY</c:v>
                </c:pt>
                <c:pt idx="4748">
                  <c:v>_Nq9lvrskPo</c:v>
                </c:pt>
                <c:pt idx="4749">
                  <c:v>GEQ0s4HhK0g</c:v>
                </c:pt>
                <c:pt idx="4750">
                  <c:v>5SIWrSCw3eg</c:v>
                </c:pt>
                <c:pt idx="4751">
                  <c:v>ody-1InanqU</c:v>
                </c:pt>
                <c:pt idx="4752">
                  <c:v>DmkbxmHoakU</c:v>
                </c:pt>
                <c:pt idx="4753">
                  <c:v>gYVjHIc8wVw</c:v>
                </c:pt>
                <c:pt idx="4754">
                  <c:v>FpUrA1Kpzds</c:v>
                </c:pt>
                <c:pt idx="4755">
                  <c:v>p65p7APC9qo</c:v>
                </c:pt>
                <c:pt idx="4756">
                  <c:v>r6MDeLLNikc</c:v>
                </c:pt>
                <c:pt idx="4757">
                  <c:v>fpxBxp9QKrk</c:v>
                </c:pt>
                <c:pt idx="4758">
                  <c:v>kBy56ajSK2A</c:v>
                </c:pt>
                <c:pt idx="4759">
                  <c:v>6WgnE6J07e8</c:v>
                </c:pt>
                <c:pt idx="4760">
                  <c:v>dNppXNV7s3A</c:v>
                </c:pt>
                <c:pt idx="4761">
                  <c:v>WX7xkr0bPFA</c:v>
                </c:pt>
                <c:pt idx="4762">
                  <c:v>GfPnnK1FSjo</c:v>
                </c:pt>
                <c:pt idx="4763">
                  <c:v>DCUyV3eBilg</c:v>
                </c:pt>
                <c:pt idx="4764">
                  <c:v>Pe1DGlP7HwM</c:v>
                </c:pt>
                <c:pt idx="4765">
                  <c:v>SFQEVtizh24</c:v>
                </c:pt>
                <c:pt idx="4766">
                  <c:v>VBPPLZ9vI7E</c:v>
                </c:pt>
                <c:pt idx="4767">
                  <c:v>XXODt5c2pV4</c:v>
                </c:pt>
                <c:pt idx="4768">
                  <c:v>nsqeMt-bjqE</c:v>
                </c:pt>
                <c:pt idx="4769">
                  <c:v>H7G4K3GW4h8</c:v>
                </c:pt>
                <c:pt idx="4770">
                  <c:v>7cZVSBd4du4</c:v>
                </c:pt>
                <c:pt idx="4771">
                  <c:v>Uq3zy7ODnQg</c:v>
                </c:pt>
                <c:pt idx="4772">
                  <c:v>lFmb9ExPlVo</c:v>
                </c:pt>
                <c:pt idx="4773">
                  <c:v>TATr6tDWPvE</c:v>
                </c:pt>
                <c:pt idx="4774">
                  <c:v>znOC3IU0dF8</c:v>
                </c:pt>
                <c:pt idx="4775">
                  <c:v>-5Fy_wPc6gU</c:v>
                </c:pt>
                <c:pt idx="4776">
                  <c:v>y39OCwSCmZU</c:v>
                </c:pt>
                <c:pt idx="4777">
                  <c:v>jECmwHS1WVU</c:v>
                </c:pt>
                <c:pt idx="4778">
                  <c:v>4NgNE0qL_qI</c:v>
                </c:pt>
                <c:pt idx="4779">
                  <c:v>ONt-_1-l-bI</c:v>
                </c:pt>
                <c:pt idx="4780">
                  <c:v>pOaW_Pj_0Rw</c:v>
                </c:pt>
                <c:pt idx="4781">
                  <c:v>qRtHTAXbV5M</c:v>
                </c:pt>
                <c:pt idx="4782">
                  <c:v>sPtez2_iQLA</c:v>
                </c:pt>
                <c:pt idx="4783">
                  <c:v>yUZUmerqGbo</c:v>
                </c:pt>
                <c:pt idx="4784">
                  <c:v>nLSaCFlXn-g</c:v>
                </c:pt>
                <c:pt idx="4785">
                  <c:v>U9WXaO3EMSE</c:v>
                </c:pt>
                <c:pt idx="4786">
                  <c:v>MDZomGkIrgU</c:v>
                </c:pt>
                <c:pt idx="4787">
                  <c:v>E4ula1jfaiM</c:v>
                </c:pt>
                <c:pt idx="4788">
                  <c:v>Ftes6SjnCYw</c:v>
                </c:pt>
                <c:pt idx="4789">
                  <c:v>3IYNmenNBoc</c:v>
                </c:pt>
                <c:pt idx="4790">
                  <c:v>jp0n4TPfA5A</c:v>
                </c:pt>
                <c:pt idx="4791">
                  <c:v>mAGWdbngsek</c:v>
                </c:pt>
                <c:pt idx="4792">
                  <c:v>XVsEuEN-9Z8</c:v>
                </c:pt>
                <c:pt idx="4793">
                  <c:v>h3cgHyusc5s</c:v>
                </c:pt>
                <c:pt idx="4794">
                  <c:v>hOe0U6nIrNo</c:v>
                </c:pt>
                <c:pt idx="4795">
                  <c:v>A_OHxcig2xU</c:v>
                </c:pt>
                <c:pt idx="4796">
                  <c:v>xjxkJmc-fcI</c:v>
                </c:pt>
                <c:pt idx="4797">
                  <c:v>41dRU2x6K2c</c:v>
                </c:pt>
                <c:pt idx="4798">
                  <c:v>1_Q4j9N6cxk</c:v>
                </c:pt>
                <c:pt idx="4799">
                  <c:v>LWCzx9EuBhU</c:v>
                </c:pt>
                <c:pt idx="4800">
                  <c:v>SDCffmveHp0</c:v>
                </c:pt>
                <c:pt idx="4801">
                  <c:v>0AGMg91t4sE</c:v>
                </c:pt>
                <c:pt idx="4802">
                  <c:v>pKqow0ggNiQ</c:v>
                </c:pt>
                <c:pt idx="4803">
                  <c:v>pPKH-OdtDzw</c:v>
                </c:pt>
                <c:pt idx="4804">
                  <c:v>WabptqXRxhw</c:v>
                </c:pt>
                <c:pt idx="4805">
                  <c:v>K0_VXohM3pk</c:v>
                </c:pt>
                <c:pt idx="4806">
                  <c:v>k5DRr-6RW2Q</c:v>
                </c:pt>
                <c:pt idx="4807">
                  <c:v>sHcDkrawVVs</c:v>
                </c:pt>
                <c:pt idx="4808">
                  <c:v>b3KF1zC87To</c:v>
                </c:pt>
                <c:pt idx="4809">
                  <c:v>OgyC_D-9NCQ</c:v>
                </c:pt>
                <c:pt idx="4810">
                  <c:v>aquJ2q21KXg</c:v>
                </c:pt>
                <c:pt idx="4811">
                  <c:v>3UgsUfGLqwg</c:v>
                </c:pt>
                <c:pt idx="4812">
                  <c:v>GdwPd8JLRCA</c:v>
                </c:pt>
                <c:pt idx="4813">
                  <c:v>jNTdS9EAUB8</c:v>
                </c:pt>
                <c:pt idx="4814">
                  <c:v>PJBQd-Nweeo</c:v>
                </c:pt>
                <c:pt idx="4815">
                  <c:v>_1YkdW_1kcM</c:v>
                </c:pt>
                <c:pt idx="4816">
                  <c:v>9YSxneXySSs</c:v>
                </c:pt>
                <c:pt idx="4817">
                  <c:v>yWiKFBLafJA</c:v>
                </c:pt>
                <c:pt idx="4818">
                  <c:v>R7JsP-xj0d8</c:v>
                </c:pt>
                <c:pt idx="4819">
                  <c:v>S-VEz5jCXDY</c:v>
                </c:pt>
                <c:pt idx="4820">
                  <c:v>4MiYBsG82Ho</c:v>
                </c:pt>
                <c:pt idx="4821">
                  <c:v>e1AgWVFScrc</c:v>
                </c:pt>
                <c:pt idx="4822">
                  <c:v>BvoDi0PpFPo</c:v>
                </c:pt>
                <c:pt idx="4823">
                  <c:v>LFLFBpjQxaw</c:v>
                </c:pt>
                <c:pt idx="4824">
                  <c:v>CKtfVLz24qk</c:v>
                </c:pt>
                <c:pt idx="4825">
                  <c:v>KDJXf_V19R8</c:v>
                </c:pt>
                <c:pt idx="4826">
                  <c:v>SN7CgeTSZ3o</c:v>
                </c:pt>
                <c:pt idx="4827">
                  <c:v>PRe4GBjfKfM</c:v>
                </c:pt>
                <c:pt idx="4828">
                  <c:v>2obMLs4kAKQ</c:v>
                </c:pt>
                <c:pt idx="4829">
                  <c:v>KlwjChAiHm8</c:v>
                </c:pt>
                <c:pt idx="4830">
                  <c:v>jttIs2H_M9Q</c:v>
                </c:pt>
                <c:pt idx="4831">
                  <c:v>k5ZFiPE7oP8</c:v>
                </c:pt>
                <c:pt idx="4832">
                  <c:v>V5_81hdSWN8</c:v>
                </c:pt>
                <c:pt idx="4833">
                  <c:v>KUCPuO9NpkA</c:v>
                </c:pt>
                <c:pt idx="4834">
                  <c:v>8pcba-H4Iu4</c:v>
                </c:pt>
                <c:pt idx="4835">
                  <c:v>deyqAURzQtY</c:v>
                </c:pt>
                <c:pt idx="4836">
                  <c:v>3iy8u71uM4w</c:v>
                </c:pt>
                <c:pt idx="4837">
                  <c:v>fGMHhjuI9mg</c:v>
                </c:pt>
                <c:pt idx="4838">
                  <c:v>PJTmHEszjAw</c:v>
                </c:pt>
                <c:pt idx="4839">
                  <c:v>tWDK9rK-f1Q</c:v>
                </c:pt>
                <c:pt idx="4840">
                  <c:v>CtBca6H6Teg</c:v>
                </c:pt>
                <c:pt idx="4841">
                  <c:v>uBYzYji4rmE</c:v>
                </c:pt>
                <c:pt idx="4842">
                  <c:v>4ubwGb-vLA0</c:v>
                </c:pt>
                <c:pt idx="4843">
                  <c:v>_lUiJsnGXh8</c:v>
                </c:pt>
                <c:pt idx="4844">
                  <c:v>ut6UYwbt6Xk</c:v>
                </c:pt>
                <c:pt idx="4845">
                  <c:v>GABCneYEE84</c:v>
                </c:pt>
                <c:pt idx="4846">
                  <c:v>CzmIrPvIzxk</c:v>
                </c:pt>
                <c:pt idx="4847">
                  <c:v>05tyrZonnmw</c:v>
                </c:pt>
                <c:pt idx="4848">
                  <c:v>Z9cB0TjfIkM</c:v>
                </c:pt>
                <c:pt idx="4849">
                  <c:v>5bJ_gb19pKQ</c:v>
                </c:pt>
                <c:pt idx="4850">
                  <c:v>sZDCN-e-q94</c:v>
                </c:pt>
                <c:pt idx="4851">
                  <c:v>HrmVc_NhtKA</c:v>
                </c:pt>
                <c:pt idx="4852">
                  <c:v>-5YBjcqv75Y</c:v>
                </c:pt>
                <c:pt idx="4853">
                  <c:v>8GU6OvvJd7U</c:v>
                </c:pt>
                <c:pt idx="4854">
                  <c:v>CeUyL8y89So</c:v>
                </c:pt>
                <c:pt idx="4855">
                  <c:v>ZW1xBGRzXfw</c:v>
                </c:pt>
                <c:pt idx="4856">
                  <c:v>LsH4KFz1sq8</c:v>
                </c:pt>
                <c:pt idx="4857">
                  <c:v>FSiLd22Co4U</c:v>
                </c:pt>
                <c:pt idx="4858">
                  <c:v>emM4kIHyFa4</c:v>
                </c:pt>
                <c:pt idx="4859">
                  <c:v>O_whGoi_Q8Y</c:v>
                </c:pt>
                <c:pt idx="4860">
                  <c:v>pI_UW1F-1c8</c:v>
                </c:pt>
                <c:pt idx="4861">
                  <c:v>sQeVlT_rm2w</c:v>
                </c:pt>
                <c:pt idx="4862">
                  <c:v>HE1g3VgrI5o</c:v>
                </c:pt>
                <c:pt idx="4863">
                  <c:v>FsBIVxvKg4M</c:v>
                </c:pt>
                <c:pt idx="4864">
                  <c:v>LyqEhGyeF5g</c:v>
                </c:pt>
                <c:pt idx="4865">
                  <c:v>Ku52zNnft8k</c:v>
                </c:pt>
                <c:pt idx="4866">
                  <c:v>9hfKRCsghJs</c:v>
                </c:pt>
                <c:pt idx="4867">
                  <c:v>ytI6c8OrSQU</c:v>
                </c:pt>
                <c:pt idx="4868">
                  <c:v>bOFTPBLlG_I</c:v>
                </c:pt>
                <c:pt idx="4869">
                  <c:v>7fEhif3PsXI</c:v>
                </c:pt>
                <c:pt idx="4870">
                  <c:v>e-Cpg_KR_z4</c:v>
                </c:pt>
                <c:pt idx="4871">
                  <c:v>uWoXGG_QMSo</c:v>
                </c:pt>
                <c:pt idx="4872">
                  <c:v>hjttPg71N6Q</c:v>
                </c:pt>
                <c:pt idx="4873">
                  <c:v>MIj14_omSIo</c:v>
                </c:pt>
                <c:pt idx="4874">
                  <c:v>a-Ul24Dp-No</c:v>
                </c:pt>
                <c:pt idx="4875">
                  <c:v>W4ltACLykp8</c:v>
                </c:pt>
                <c:pt idx="4876">
                  <c:v>8p5viWCKYOw</c:v>
                </c:pt>
                <c:pt idx="4877">
                  <c:v>zJOmS4teRRk</c:v>
                </c:pt>
                <c:pt idx="4878">
                  <c:v>oUENTeHPdC0</c:v>
                </c:pt>
                <c:pt idx="4879">
                  <c:v>Jz50eTT6y8g</c:v>
                </c:pt>
                <c:pt idx="4880">
                  <c:v>EJDxfJFA7Oc</c:v>
                </c:pt>
                <c:pt idx="4881">
                  <c:v>OH_qDEnmonQ</c:v>
                </c:pt>
                <c:pt idx="4882">
                  <c:v>k83oIJUlnkg</c:v>
                </c:pt>
                <c:pt idx="4883">
                  <c:v>lRKMcS25CSI</c:v>
                </c:pt>
                <c:pt idx="4884">
                  <c:v>9dhVVete86w</c:v>
                </c:pt>
                <c:pt idx="4885">
                  <c:v>Ql6MD0WoV68</c:v>
                </c:pt>
                <c:pt idx="4886">
                  <c:v>IYlpW5YNfyo</c:v>
                </c:pt>
                <c:pt idx="4887">
                  <c:v>ogyAbT2q_Ds</c:v>
                </c:pt>
                <c:pt idx="4888">
                  <c:v>GAvoa7QTXL0</c:v>
                </c:pt>
                <c:pt idx="4889">
                  <c:v>oqPuUn-QUWE</c:v>
                </c:pt>
                <c:pt idx="4890">
                  <c:v>bzu4SRlpxNA</c:v>
                </c:pt>
                <c:pt idx="4891">
                  <c:v>3tCBIDzF34M</c:v>
                </c:pt>
                <c:pt idx="4892">
                  <c:v>A4aXSYOQU8g</c:v>
                </c:pt>
                <c:pt idx="4893">
                  <c:v>F2MGNXj8HLo</c:v>
                </c:pt>
                <c:pt idx="4894">
                  <c:v>mnL1k-mhUXk</c:v>
                </c:pt>
                <c:pt idx="4895">
                  <c:v>1FeMYcCk_t8</c:v>
                </c:pt>
                <c:pt idx="4896">
                  <c:v>qACM0T6CJBQ</c:v>
                </c:pt>
                <c:pt idx="4897">
                  <c:v>accOMtn8Od4</c:v>
                </c:pt>
                <c:pt idx="4898">
                  <c:v>AfDfoQE2iyM</c:v>
                </c:pt>
                <c:pt idx="4899">
                  <c:v>c5gLcgatYJk</c:v>
                </c:pt>
                <c:pt idx="4900">
                  <c:v>Kobq-sDddHg</c:v>
                </c:pt>
                <c:pt idx="4901">
                  <c:v>CK4SJxYayzI</c:v>
                </c:pt>
                <c:pt idx="4902">
                  <c:v>RHMa2lWWvV0</c:v>
                </c:pt>
                <c:pt idx="4903">
                  <c:v>THkCSwnTaME</c:v>
                </c:pt>
                <c:pt idx="4904">
                  <c:v>c33GwtcloR4</c:v>
                </c:pt>
                <c:pt idx="4905">
                  <c:v>HDyC5WFXbPc</c:v>
                </c:pt>
                <c:pt idx="4906">
                  <c:v>EtRh2iDE-i4</c:v>
                </c:pt>
                <c:pt idx="4907">
                  <c:v>1xR-XgReRg8</c:v>
                </c:pt>
                <c:pt idx="4908">
                  <c:v>HIKqzkOXYz8</c:v>
                </c:pt>
                <c:pt idx="4909">
                  <c:v>pjagqAGyoS0</c:v>
                </c:pt>
                <c:pt idx="4910">
                  <c:v>oAawkIU3V1A</c:v>
                </c:pt>
                <c:pt idx="4911">
                  <c:v>3Vi0hX3NiDE</c:v>
                </c:pt>
                <c:pt idx="4912">
                  <c:v>gQ9OK6Fr5qo</c:v>
                </c:pt>
                <c:pt idx="4913">
                  <c:v>KeBpmhyz2Gg</c:v>
                </c:pt>
                <c:pt idx="4914">
                  <c:v>X4eL6fL5I1U</c:v>
                </c:pt>
                <c:pt idx="4915">
                  <c:v>9_pqGlk1giM</c:v>
                </c:pt>
                <c:pt idx="4916">
                  <c:v>XRozy9yD40k</c:v>
                </c:pt>
                <c:pt idx="4917">
                  <c:v>ZCPwpcurYns</c:v>
                </c:pt>
                <c:pt idx="4918">
                  <c:v>IefSimV461A</c:v>
                </c:pt>
                <c:pt idx="4919">
                  <c:v>IT-SG5fuE70</c:v>
                </c:pt>
                <c:pt idx="4920">
                  <c:v>Qy4uvdDD0h4</c:v>
                </c:pt>
                <c:pt idx="4921">
                  <c:v>1A8RmZWuf8c</c:v>
                </c:pt>
                <c:pt idx="4922">
                  <c:v>k4Y5Wxj4oAE</c:v>
                </c:pt>
                <c:pt idx="4923">
                  <c:v>mv0UVw28pXs</c:v>
                </c:pt>
                <c:pt idx="4924">
                  <c:v>VYk_E47gWkY</c:v>
                </c:pt>
                <c:pt idx="4925">
                  <c:v>qjx-PP8lw1Y</c:v>
                </c:pt>
                <c:pt idx="4926">
                  <c:v>Qe7i6OQwF4w</c:v>
                </c:pt>
                <c:pt idx="4927">
                  <c:v>i4gPI-IXSjU</c:v>
                </c:pt>
                <c:pt idx="4928">
                  <c:v>ffCGhZ9tBNI</c:v>
                </c:pt>
                <c:pt idx="4929">
                  <c:v>oa_rbk7hXE8</c:v>
                </c:pt>
                <c:pt idx="4930">
                  <c:v>ySQw2COUNXA</c:v>
                </c:pt>
                <c:pt idx="4931">
                  <c:v>HXYS-RTe2Js</c:v>
                </c:pt>
                <c:pt idx="4932">
                  <c:v>vi2GJF_TiLk</c:v>
                </c:pt>
                <c:pt idx="4933">
                  <c:v>naW9U8MiUY0</c:v>
                </c:pt>
                <c:pt idx="4934">
                  <c:v>RqccSEEO-5M</c:v>
                </c:pt>
                <c:pt idx="4935">
                  <c:v>1GutNdX49Jo</c:v>
                </c:pt>
                <c:pt idx="4936">
                  <c:v>Ss3G7PsWMmE</c:v>
                </c:pt>
                <c:pt idx="4937">
                  <c:v>2Ey4epZA27o</c:v>
                </c:pt>
                <c:pt idx="4938">
                  <c:v>u_kBNX9f2qc</c:v>
                </c:pt>
                <c:pt idx="4939">
                  <c:v>rPbdpWppb-A</c:v>
                </c:pt>
                <c:pt idx="4940">
                  <c:v>hj7WhjcinoY</c:v>
                </c:pt>
                <c:pt idx="4941">
                  <c:v>9gkxwIZPOZk</c:v>
                </c:pt>
                <c:pt idx="4942">
                  <c:v>f95uCixtik4</c:v>
                </c:pt>
                <c:pt idx="4943">
                  <c:v>sVdIWxa4dpA</c:v>
                </c:pt>
                <c:pt idx="4944">
                  <c:v>SzYE0c3fMv4</c:v>
                </c:pt>
                <c:pt idx="4945">
                  <c:v>TQG7m1BFeRc</c:v>
                </c:pt>
                <c:pt idx="4946">
                  <c:v>ehYPZfCOpSU</c:v>
                </c:pt>
                <c:pt idx="4947">
                  <c:v>WVx1cXfFDc4</c:v>
                </c:pt>
                <c:pt idx="4948">
                  <c:v>UfS84WABvkQ</c:v>
                </c:pt>
                <c:pt idx="4949">
                  <c:v>IiSx610l6gM</c:v>
                </c:pt>
                <c:pt idx="4950">
                  <c:v>Swgh7jkHLhI</c:v>
                </c:pt>
                <c:pt idx="4951">
                  <c:v>NAnfmT0xspg</c:v>
                </c:pt>
                <c:pt idx="4952">
                  <c:v>rqNHHY1Ni_c</c:v>
                </c:pt>
                <c:pt idx="4953">
                  <c:v>2ha8YQ0SyyE</c:v>
                </c:pt>
                <c:pt idx="4954">
                  <c:v>TqR_jWfHW4g</c:v>
                </c:pt>
                <c:pt idx="4955">
                  <c:v>M7od26BQnvM</c:v>
                </c:pt>
                <c:pt idx="4956">
                  <c:v>_dn_8RR3SyY</c:v>
                </c:pt>
                <c:pt idx="4957">
                  <c:v>GvQCFW6vxiI</c:v>
                </c:pt>
                <c:pt idx="4958">
                  <c:v>sH9rAl9fpRo</c:v>
                </c:pt>
                <c:pt idx="4959">
                  <c:v>mdeXijHgyyA</c:v>
                </c:pt>
                <c:pt idx="4960">
                  <c:v>nolTihFDU58</c:v>
                </c:pt>
                <c:pt idx="4961">
                  <c:v>UBtL6Uc-VLM</c:v>
                </c:pt>
                <c:pt idx="4962">
                  <c:v>6F2gDr-ADdw</c:v>
                </c:pt>
                <c:pt idx="4963">
                  <c:v>XbfacD3XSEY</c:v>
                </c:pt>
                <c:pt idx="4964">
                  <c:v>7wCKiS-n1Ug</c:v>
                </c:pt>
                <c:pt idx="4965">
                  <c:v>cK-8_GJaiJo</c:v>
                </c:pt>
                <c:pt idx="4966">
                  <c:v>L_Vc_lmrOXg</c:v>
                </c:pt>
                <c:pt idx="4967">
                  <c:v>qPQELi6qNAk</c:v>
                </c:pt>
                <c:pt idx="4968">
                  <c:v>dmFn1A969MI</c:v>
                </c:pt>
                <c:pt idx="4969">
                  <c:v>L3pCB1RWx6Y</c:v>
                </c:pt>
                <c:pt idx="4970">
                  <c:v>f-ODGYVExXs</c:v>
                </c:pt>
                <c:pt idx="4971">
                  <c:v>wMyIyfVl2mY</c:v>
                </c:pt>
                <c:pt idx="4972">
                  <c:v>QaXTOCVe9kM</c:v>
                </c:pt>
                <c:pt idx="4973">
                  <c:v>ZVu4CNth2WE</c:v>
                </c:pt>
                <c:pt idx="4974">
                  <c:v>Cxqmu-EOdaQ</c:v>
                </c:pt>
                <c:pt idx="4975">
                  <c:v>PFcehzVfIH8</c:v>
                </c:pt>
                <c:pt idx="4976">
                  <c:v>9bv11NgyTi8</c:v>
                </c:pt>
                <c:pt idx="4977">
                  <c:v>PoMehCHkJ-4</c:v>
                </c:pt>
                <c:pt idx="4978">
                  <c:v>YLsqixEdspI</c:v>
                </c:pt>
                <c:pt idx="4979">
                  <c:v>UiITmI06X6Q</c:v>
                </c:pt>
                <c:pt idx="4980">
                  <c:v>WUrhLdaY0do</c:v>
                </c:pt>
                <c:pt idx="4981">
                  <c:v>5H4VEdjoA30</c:v>
                </c:pt>
                <c:pt idx="4982">
                  <c:v>JDxH9O2X0I0</c:v>
                </c:pt>
                <c:pt idx="4983">
                  <c:v>stO99uGSqos</c:v>
                </c:pt>
                <c:pt idx="4984">
                  <c:v>Nv54RjfJWzs</c:v>
                </c:pt>
                <c:pt idx="4985">
                  <c:v>jfC0sCvtrB8</c:v>
                </c:pt>
                <c:pt idx="4986">
                  <c:v>V13uoEdYW6k</c:v>
                </c:pt>
                <c:pt idx="4987">
                  <c:v>ga2gixoz0Tc</c:v>
                </c:pt>
                <c:pt idx="4988">
                  <c:v>kDwl3TUWdLg</c:v>
                </c:pt>
                <c:pt idx="4989">
                  <c:v>aoMtchn6VFQ</c:v>
                </c:pt>
                <c:pt idx="4990">
                  <c:v>ePue6c0HtdI</c:v>
                </c:pt>
                <c:pt idx="4991">
                  <c:v>XF2Uva_B5JQ</c:v>
                </c:pt>
                <c:pt idx="4992">
                  <c:v>esfDTroU-wQ</c:v>
                </c:pt>
                <c:pt idx="4993">
                  <c:v>JL8rXteFzMI</c:v>
                </c:pt>
                <c:pt idx="4994">
                  <c:v>lEIiEJYszSI</c:v>
                </c:pt>
                <c:pt idx="4995">
                  <c:v>hFRWNMIf03Q</c:v>
                </c:pt>
                <c:pt idx="4996">
                  <c:v>fqkzu9FzwSk</c:v>
                </c:pt>
                <c:pt idx="4997">
                  <c:v>APwwqWs2kQs</c:v>
                </c:pt>
                <c:pt idx="4998">
                  <c:v>xRZAqqxiigE</c:v>
                </c:pt>
                <c:pt idx="4999">
                  <c:v>xXfJOID3bXo</c:v>
                </c:pt>
                <c:pt idx="5000">
                  <c:v>78ICyjpJ-4M</c:v>
                </c:pt>
                <c:pt idx="5001">
                  <c:v>Vqw1OZRY6GY</c:v>
                </c:pt>
                <c:pt idx="5002">
                  <c:v>Y5vFlD-HIWo</c:v>
                </c:pt>
                <c:pt idx="5003">
                  <c:v>IiD-hBGmTIs</c:v>
                </c:pt>
                <c:pt idx="5004">
                  <c:v>LEuklUa3UUE</c:v>
                </c:pt>
                <c:pt idx="5005">
                  <c:v>INMivo8eCDg</c:v>
                </c:pt>
                <c:pt idx="5006">
                  <c:v>3rWjRJzx2ig</c:v>
                </c:pt>
                <c:pt idx="5007">
                  <c:v>YvXfTYqCgVE</c:v>
                </c:pt>
                <c:pt idx="5008">
                  <c:v>tZw8tnz-uv8</c:v>
                </c:pt>
                <c:pt idx="5009">
                  <c:v>ihOPILF66Z8</c:v>
                </c:pt>
                <c:pt idx="5010">
                  <c:v>wzzy41KWeXA</c:v>
                </c:pt>
                <c:pt idx="5011">
                  <c:v>3_dnepWDMPI</c:v>
                </c:pt>
                <c:pt idx="5012">
                  <c:v>d380meD0W0M</c:v>
                </c:pt>
                <c:pt idx="5013">
                  <c:v>lbFzL-0pEeU</c:v>
                </c:pt>
                <c:pt idx="5014">
                  <c:v>ezaRKh6WSLs</c:v>
                </c:pt>
                <c:pt idx="5015">
                  <c:v>oiqqhuWYbvs</c:v>
                </c:pt>
                <c:pt idx="5016">
                  <c:v>zAeIaXqoMJo</c:v>
                </c:pt>
                <c:pt idx="5017">
                  <c:v>1xCGI2VDtS4</c:v>
                </c:pt>
                <c:pt idx="5018">
                  <c:v>aBkHb8e3UAk</c:v>
                </c:pt>
                <c:pt idx="5019">
                  <c:v>v6hpElmQXws</c:v>
                </c:pt>
                <c:pt idx="5020">
                  <c:v>G-O9JkxoLqs</c:v>
                </c:pt>
                <c:pt idx="5021">
                  <c:v>urJ6_QHQz_g</c:v>
                </c:pt>
                <c:pt idx="5022">
                  <c:v>rGhPtHFuXNw</c:v>
                </c:pt>
                <c:pt idx="5023">
                  <c:v>cb-t0YTGp1k</c:v>
                </c:pt>
                <c:pt idx="5024">
                  <c:v>79y0sTYQ9p0</c:v>
                </c:pt>
                <c:pt idx="5025">
                  <c:v>31Qf_Bt9qQg</c:v>
                </c:pt>
                <c:pt idx="5026">
                  <c:v>Hkfx5FBKKmg</c:v>
                </c:pt>
                <c:pt idx="5027">
                  <c:v>3VQQsaX4rcY</c:v>
                </c:pt>
                <c:pt idx="5028">
                  <c:v>AP1Scjdy_Kc</c:v>
                </c:pt>
                <c:pt idx="5029">
                  <c:v>Dv2uCOtlWYs</c:v>
                </c:pt>
                <c:pt idx="5030">
                  <c:v>A5V5ZZqnDRM</c:v>
                </c:pt>
                <c:pt idx="5031">
                  <c:v>vB60_5L0blY</c:v>
                </c:pt>
                <c:pt idx="5032">
                  <c:v>VYvBrl2pCwE</c:v>
                </c:pt>
                <c:pt idx="5033">
                  <c:v>KWrn9_UNS2E</c:v>
                </c:pt>
                <c:pt idx="5034">
                  <c:v>2AFEBFRESUI</c:v>
                </c:pt>
                <c:pt idx="5035">
                  <c:v>ND5KzS-cyBY</c:v>
                </c:pt>
                <c:pt idx="5036">
                  <c:v>31E2SuA8zY0</c:v>
                </c:pt>
                <c:pt idx="5037">
                  <c:v>DHNMx1F-ykg</c:v>
                </c:pt>
                <c:pt idx="5038">
                  <c:v>KGE0x5dIpxA</c:v>
                </c:pt>
                <c:pt idx="5039">
                  <c:v>ow78ktpKcS0</c:v>
                </c:pt>
                <c:pt idx="5040">
                  <c:v>C6EiYnpcOPg</c:v>
                </c:pt>
                <c:pt idx="5041">
                  <c:v>EQ4NEBPU-Hw</c:v>
                </c:pt>
                <c:pt idx="5042">
                  <c:v>UNgaF_xLpXo</c:v>
                </c:pt>
                <c:pt idx="5043">
                  <c:v>nfNLYpFJj8o</c:v>
                </c:pt>
                <c:pt idx="5044">
                  <c:v>UxNxcQIHTfk</c:v>
                </c:pt>
                <c:pt idx="5045">
                  <c:v>8g-VjqONplA</c:v>
                </c:pt>
                <c:pt idx="5046">
                  <c:v>KpIRsVLkD68</c:v>
                </c:pt>
                <c:pt idx="5047">
                  <c:v>b54t1CY8qyg</c:v>
                </c:pt>
                <c:pt idx="5048">
                  <c:v>dU7BhlfWFEw</c:v>
                </c:pt>
                <c:pt idx="5049">
                  <c:v>SLChdocQY28</c:v>
                </c:pt>
                <c:pt idx="5050">
                  <c:v>I2T_Mxsm9UY</c:v>
                </c:pt>
                <c:pt idx="5051">
                  <c:v>9tLDDJsSb0s</c:v>
                </c:pt>
                <c:pt idx="5052">
                  <c:v>oj7njkkQ6Nw</c:v>
                </c:pt>
                <c:pt idx="5053">
                  <c:v>uJADNiqa7rM</c:v>
                </c:pt>
                <c:pt idx="5054">
                  <c:v>ch6e2Yx63b4</c:v>
                </c:pt>
                <c:pt idx="5055">
                  <c:v>U8XggS6s5F8</c:v>
                </c:pt>
                <c:pt idx="5056">
                  <c:v>v2-z9w996vw</c:v>
                </c:pt>
                <c:pt idx="5057">
                  <c:v>lrUzmaDYK_s</c:v>
                </c:pt>
                <c:pt idx="5058">
                  <c:v>KIxQLLzWXc8</c:v>
                </c:pt>
                <c:pt idx="5059">
                  <c:v>tr4E284px6w</c:v>
                </c:pt>
                <c:pt idx="5060">
                  <c:v>u-RCkoC_It8</c:v>
                </c:pt>
                <c:pt idx="5061">
                  <c:v>K7Dt927Rk0k</c:v>
                </c:pt>
                <c:pt idx="5062">
                  <c:v>ijJwq05GMcQ</c:v>
                </c:pt>
                <c:pt idx="5063">
                  <c:v>iKK_M2tCmDQ</c:v>
                </c:pt>
                <c:pt idx="5064">
                  <c:v>yqGjQjSxM7Y</c:v>
                </c:pt>
                <c:pt idx="5065">
                  <c:v>xyWpP99H2i4</c:v>
                </c:pt>
                <c:pt idx="5066">
                  <c:v>NTlI8HLVTHU</c:v>
                </c:pt>
                <c:pt idx="5067">
                  <c:v>Lnec1hTX6A0</c:v>
                </c:pt>
                <c:pt idx="5068">
                  <c:v>iVxj85-RmGE</c:v>
                </c:pt>
                <c:pt idx="5069">
                  <c:v>tAo9dPbCWYQ</c:v>
                </c:pt>
                <c:pt idx="5070">
                  <c:v>nK__yBd1z1E</c:v>
                </c:pt>
                <c:pt idx="5071">
                  <c:v>5gd1G0aeqtw</c:v>
                </c:pt>
                <c:pt idx="5072">
                  <c:v>ShC0BANlgh4</c:v>
                </c:pt>
                <c:pt idx="5073">
                  <c:v>F4byPDP1Ln0</c:v>
                </c:pt>
                <c:pt idx="5074">
                  <c:v>vIJwOe4D_xE</c:v>
                </c:pt>
                <c:pt idx="5075">
                  <c:v>fnHorZxcwyM</c:v>
                </c:pt>
                <c:pt idx="5076">
                  <c:v>Zg_IUJwgvTE</c:v>
                </c:pt>
                <c:pt idx="5077">
                  <c:v>xQEl1QPZGWQ</c:v>
                </c:pt>
                <c:pt idx="5078">
                  <c:v>WkJ9_TOvjIA</c:v>
                </c:pt>
                <c:pt idx="5079">
                  <c:v>vqT0FTjYnt4</c:v>
                </c:pt>
                <c:pt idx="5080">
                  <c:v>B76D5tdiQAc</c:v>
                </c:pt>
                <c:pt idx="5081">
                  <c:v>elBmCws127w</c:v>
                </c:pt>
                <c:pt idx="5082">
                  <c:v>fgE3ZxbIEbA</c:v>
                </c:pt>
                <c:pt idx="5083">
                  <c:v>NzK1AKg41ZE</c:v>
                </c:pt>
                <c:pt idx="5084">
                  <c:v>DjTarIkoR7g</c:v>
                </c:pt>
                <c:pt idx="5085">
                  <c:v>BC2HkvVk-tg</c:v>
                </c:pt>
                <c:pt idx="5086">
                  <c:v>9AemOdm8LrU</c:v>
                </c:pt>
                <c:pt idx="5087">
                  <c:v>ixlgbdjFaYg</c:v>
                </c:pt>
                <c:pt idx="5088">
                  <c:v>vO6AEZzL_oo</c:v>
                </c:pt>
                <c:pt idx="5089">
                  <c:v>hwt_6iu8-Os</c:v>
                </c:pt>
                <c:pt idx="5090">
                  <c:v>SkoVHIQXtog</c:v>
                </c:pt>
                <c:pt idx="5091">
                  <c:v>IIkU6MYdC_8</c:v>
                </c:pt>
                <c:pt idx="5092">
                  <c:v>_JqzCrRzgjY</c:v>
                </c:pt>
                <c:pt idx="5093">
                  <c:v>9cOvhuGcYYk</c:v>
                </c:pt>
                <c:pt idx="5094">
                  <c:v>uhwTdu1-XeI</c:v>
                </c:pt>
                <c:pt idx="5095">
                  <c:v>k3Y9_Om0LCw</c:v>
                </c:pt>
                <c:pt idx="5096">
                  <c:v>pPzv49GA9mw</c:v>
                </c:pt>
                <c:pt idx="5097">
                  <c:v>EIG6CAj_fYY</c:v>
                </c:pt>
                <c:pt idx="5098">
                  <c:v>_qhZ8EjZ-es</c:v>
                </c:pt>
                <c:pt idx="5099">
                  <c:v>3Kt5tobRNt0</c:v>
                </c:pt>
                <c:pt idx="5100">
                  <c:v>jaNa4JXnJJw</c:v>
                </c:pt>
                <c:pt idx="5101">
                  <c:v>YZHRR6mPor0</c:v>
                </c:pt>
                <c:pt idx="5102">
                  <c:v>qc4RwA9jjJA</c:v>
                </c:pt>
                <c:pt idx="5103">
                  <c:v>h-h5Mhlt6O0</c:v>
                </c:pt>
                <c:pt idx="5104">
                  <c:v>9fB0GBwJ2QA</c:v>
                </c:pt>
                <c:pt idx="5105">
                  <c:v>EzPoyn0hHlk</c:v>
                </c:pt>
                <c:pt idx="5106">
                  <c:v>6vlQ9OsRGPU</c:v>
                </c:pt>
                <c:pt idx="5107">
                  <c:v>GWTOLk7Pw0A</c:v>
                </c:pt>
                <c:pt idx="5108">
                  <c:v>r7fjdsSM7H8</c:v>
                </c:pt>
                <c:pt idx="5109">
                  <c:v>FPfXIuDrwGM</c:v>
                </c:pt>
                <c:pt idx="5110">
                  <c:v>TyBsGdVeMiM</c:v>
                </c:pt>
                <c:pt idx="5111">
                  <c:v>gLLi6tO60LM</c:v>
                </c:pt>
                <c:pt idx="5112">
                  <c:v>RXOUAfGaZZo</c:v>
                </c:pt>
                <c:pt idx="5113">
                  <c:v>YBpdL9hSac4</c:v>
                </c:pt>
                <c:pt idx="5114">
                  <c:v>ZJDMWVZta3M</c:v>
                </c:pt>
                <c:pt idx="5115">
                  <c:v>i5qOzqD9Rms</c:v>
                </c:pt>
                <c:pt idx="5116">
                  <c:v>hMRgGB_hUb0</c:v>
                </c:pt>
                <c:pt idx="5117">
                  <c:v>Y9VvG2Amodk</c:v>
                </c:pt>
                <c:pt idx="5118">
                  <c:v>aYwG7bg0iu4</c:v>
                </c:pt>
                <c:pt idx="5119">
                  <c:v>nnWM9LsDOiw</c:v>
                </c:pt>
                <c:pt idx="5120">
                  <c:v>ufjhzCUq7ZU</c:v>
                </c:pt>
                <c:pt idx="5121">
                  <c:v>FnPN2eOUVGM</c:v>
                </c:pt>
                <c:pt idx="5122">
                  <c:v>aru3rrTjGFo</c:v>
                </c:pt>
                <c:pt idx="5123">
                  <c:v>B9mmGdj1b6Y</c:v>
                </c:pt>
                <c:pt idx="5124">
                  <c:v>nylKJ3CXyic</c:v>
                </c:pt>
                <c:pt idx="5125">
                  <c:v>cw9jXb3UOXE</c:v>
                </c:pt>
                <c:pt idx="5126">
                  <c:v>VJHaIJPf-ss</c:v>
                </c:pt>
                <c:pt idx="5127">
                  <c:v>d35z9CYss7I</c:v>
                </c:pt>
                <c:pt idx="5128">
                  <c:v>pA0MdlTcBH0</c:v>
                </c:pt>
                <c:pt idx="5129">
                  <c:v>Lcij3jhmslU</c:v>
                </c:pt>
                <c:pt idx="5130">
                  <c:v>qJZzgZyUBjA</c:v>
                </c:pt>
                <c:pt idx="5131">
                  <c:v>xeLNzNYH5GY</c:v>
                </c:pt>
                <c:pt idx="5132">
                  <c:v>gAF2UTDCl_o</c:v>
                </c:pt>
                <c:pt idx="5133">
                  <c:v>ZpRbvzwsvq8</c:v>
                </c:pt>
                <c:pt idx="5134">
                  <c:v>M5-EvHOp6Tk</c:v>
                </c:pt>
                <c:pt idx="5135">
                  <c:v>ZdnJl80z400</c:v>
                </c:pt>
                <c:pt idx="5136">
                  <c:v>_Io-i0HHXAQ</c:v>
                </c:pt>
                <c:pt idx="5137">
                  <c:v>aVjXsdYNYm4</c:v>
                </c:pt>
                <c:pt idx="5138">
                  <c:v>h7ZYXEg-nz8</c:v>
                </c:pt>
                <c:pt idx="5139">
                  <c:v>8OTTQfSZfF0</c:v>
                </c:pt>
                <c:pt idx="5140">
                  <c:v>QYQDjcIm9ug</c:v>
                </c:pt>
                <c:pt idx="5141">
                  <c:v>Jok1fM1_kT4</c:v>
                </c:pt>
                <c:pt idx="5142">
                  <c:v>dAA6MGJCTMg</c:v>
                </c:pt>
                <c:pt idx="5143">
                  <c:v>0ZZUZ8cBtVg</c:v>
                </c:pt>
                <c:pt idx="5144">
                  <c:v>3ZyMpG3WxIo</c:v>
                </c:pt>
                <c:pt idx="5145">
                  <c:v>uBO4wV7sgws</c:v>
                </c:pt>
                <c:pt idx="5146">
                  <c:v>H6Jv_lpOFZc</c:v>
                </c:pt>
                <c:pt idx="5147">
                  <c:v>yQkA-fofEro</c:v>
                </c:pt>
                <c:pt idx="5148">
                  <c:v>KDDjr92sFpU</c:v>
                </c:pt>
                <c:pt idx="5149">
                  <c:v>gSxkueLTOXI</c:v>
                </c:pt>
                <c:pt idx="5150">
                  <c:v>aOuIUS4BnQI</c:v>
                </c:pt>
                <c:pt idx="5151">
                  <c:v>Mg9NphC-Z-I</c:v>
                </c:pt>
                <c:pt idx="5152">
                  <c:v>5xsWmHAkQhw</c:v>
                </c:pt>
                <c:pt idx="5153">
                  <c:v>sSrXiJ9u_k4</c:v>
                </c:pt>
                <c:pt idx="5154">
                  <c:v>QxCVv3M6AhI</c:v>
                </c:pt>
                <c:pt idx="5155">
                  <c:v>LIjO3XNci7U</c:v>
                </c:pt>
                <c:pt idx="5156">
                  <c:v>UTVFNrRwL1o</c:v>
                </c:pt>
                <c:pt idx="5157">
                  <c:v>B7_2iNh0xw0</c:v>
                </c:pt>
                <c:pt idx="5158">
                  <c:v>z-KUX-kpeqQ</c:v>
                </c:pt>
                <c:pt idx="5159">
                  <c:v>4WH_6fez-p8</c:v>
                </c:pt>
                <c:pt idx="5160">
                  <c:v>FSINB0Uiy2o</c:v>
                </c:pt>
                <c:pt idx="5161">
                  <c:v>Fo_zzbIXNqQ</c:v>
                </c:pt>
                <c:pt idx="5162">
                  <c:v>V1sADbhm5xE</c:v>
                </c:pt>
                <c:pt idx="5163">
                  <c:v>66FAQ0IUMNg</c:v>
                </c:pt>
                <c:pt idx="5164">
                  <c:v>1wRY_oIQ-2w</c:v>
                </c:pt>
                <c:pt idx="5165">
                  <c:v>_8vguSZ_lJw</c:v>
                </c:pt>
                <c:pt idx="5166">
                  <c:v>Qdx4JZq6EWc</c:v>
                </c:pt>
                <c:pt idx="5167">
                  <c:v>gz3mv03zf6s</c:v>
                </c:pt>
                <c:pt idx="5168">
                  <c:v>luU2o5o1vPA</c:v>
                </c:pt>
                <c:pt idx="5169">
                  <c:v>3RKsPYaBDs0</c:v>
                </c:pt>
                <c:pt idx="5170">
                  <c:v>XISuk-bqCkc</c:v>
                </c:pt>
                <c:pt idx="5171">
                  <c:v>7xaI9tu5ZZU</c:v>
                </c:pt>
                <c:pt idx="5172">
                  <c:v>rsbshRIHjVQ</c:v>
                </c:pt>
                <c:pt idx="5173">
                  <c:v>sDlCel5X9eY</c:v>
                </c:pt>
                <c:pt idx="5174">
                  <c:v>TJu7hiNz2Fw</c:v>
                </c:pt>
                <c:pt idx="5175">
                  <c:v>8aMckaI9k00</c:v>
                </c:pt>
                <c:pt idx="5176">
                  <c:v>ffb6G1ZsgXs</c:v>
                </c:pt>
                <c:pt idx="5177">
                  <c:v>0i49SNGgdkM</c:v>
                </c:pt>
                <c:pt idx="5178">
                  <c:v>uheBhLyCEUg</c:v>
                </c:pt>
                <c:pt idx="5179">
                  <c:v>gWZwfjfgwGs</c:v>
                </c:pt>
                <c:pt idx="5180">
                  <c:v>IWSOknSI9TU</c:v>
                </c:pt>
                <c:pt idx="5181">
                  <c:v>WMXPC8hN8Ww</c:v>
                </c:pt>
                <c:pt idx="5182">
                  <c:v>ZhHe7tZkBMU</c:v>
                </c:pt>
                <c:pt idx="5183">
                  <c:v>mEJA-XqNdZY</c:v>
                </c:pt>
                <c:pt idx="5184">
                  <c:v>vu5BVfl1qg8</c:v>
                </c:pt>
                <c:pt idx="5185">
                  <c:v>4XQOBQQgApg</c:v>
                </c:pt>
                <c:pt idx="5186">
                  <c:v>8f-ddMmD10c</c:v>
                </c:pt>
                <c:pt idx="5187">
                  <c:v>mKpPhVVF8So</c:v>
                </c:pt>
                <c:pt idx="5188">
                  <c:v>g8FTfyXDc9E</c:v>
                </c:pt>
                <c:pt idx="5189">
                  <c:v>UR6iSH3pygE</c:v>
                </c:pt>
                <c:pt idx="5190">
                  <c:v>StEIapEm-R0</c:v>
                </c:pt>
                <c:pt idx="5191">
                  <c:v>d0jkiwnme74</c:v>
                </c:pt>
                <c:pt idx="5192">
                  <c:v>RVm3mRA6OMY</c:v>
                </c:pt>
                <c:pt idx="5193">
                  <c:v>sJNeTue32UQ</c:v>
                </c:pt>
                <c:pt idx="5194">
                  <c:v>SGCHPR-tLPw</c:v>
                </c:pt>
                <c:pt idx="5195">
                  <c:v>7juktpGTi1E</c:v>
                </c:pt>
                <c:pt idx="5196">
                  <c:v>Pqd5ojOD7Tw</c:v>
                </c:pt>
                <c:pt idx="5197">
                  <c:v>ltvXA9Wvui0</c:v>
                </c:pt>
                <c:pt idx="5198">
                  <c:v>Il26S9uBQT4</c:v>
                </c:pt>
                <c:pt idx="5199">
                  <c:v>k_o9xe8diaU</c:v>
                </c:pt>
                <c:pt idx="5200">
                  <c:v>rSoMWY5iDAw</c:v>
                </c:pt>
                <c:pt idx="5201">
                  <c:v>jH93U3_8044</c:v>
                </c:pt>
                <c:pt idx="5202">
                  <c:v>BSsQmUy8Aw8</c:v>
                </c:pt>
                <c:pt idx="5203">
                  <c:v>Au89_9bd0LE</c:v>
                </c:pt>
                <c:pt idx="5204">
                  <c:v>SA2uW6_UkHY</c:v>
                </c:pt>
                <c:pt idx="5205">
                  <c:v>ZA_fHHvrdJU</c:v>
                </c:pt>
                <c:pt idx="5206">
                  <c:v>HcH4eGENcQk</c:v>
                </c:pt>
                <c:pt idx="5207">
                  <c:v>3VUwjNx7Xew</c:v>
                </c:pt>
                <c:pt idx="5208">
                  <c:v>iM4h5jhy1Us</c:v>
                </c:pt>
                <c:pt idx="5209">
                  <c:v>GrLQdSk2EcY</c:v>
                </c:pt>
                <c:pt idx="5210">
                  <c:v>Kd_pZwGkm6k</c:v>
                </c:pt>
                <c:pt idx="5211">
                  <c:v>bUm4Gz0XF_g</c:v>
                </c:pt>
                <c:pt idx="5212">
                  <c:v>ycuMyyqBWQY</c:v>
                </c:pt>
                <c:pt idx="5213">
                  <c:v>OYcv406J_J4</c:v>
                </c:pt>
                <c:pt idx="5214">
                  <c:v>zvjNaSmQFLQ</c:v>
                </c:pt>
                <c:pt idx="5215">
                  <c:v>AdVv0YR4Ewk</c:v>
                </c:pt>
                <c:pt idx="5216">
                  <c:v>IprmiOa2zH8</c:v>
                </c:pt>
                <c:pt idx="5217">
                  <c:v>GNloY_4s8RA</c:v>
                </c:pt>
                <c:pt idx="5218">
                  <c:v>rqE7QGRHNmg</c:v>
                </c:pt>
                <c:pt idx="5219">
                  <c:v>XIx8YUajIdI</c:v>
                </c:pt>
                <c:pt idx="5220">
                  <c:v>OJfOsoUYPts</c:v>
                </c:pt>
                <c:pt idx="5221">
                  <c:v>7J3LhLvKGrc</c:v>
                </c:pt>
                <c:pt idx="5222">
                  <c:v>hnYkKkYqsXs</c:v>
                </c:pt>
                <c:pt idx="5223">
                  <c:v>ewh1ZChvBHs</c:v>
                </c:pt>
                <c:pt idx="5224">
                  <c:v>q94iRjstZGU</c:v>
                </c:pt>
                <c:pt idx="5225">
                  <c:v>Bb8nNqkdfbU</c:v>
                </c:pt>
                <c:pt idx="5226">
                  <c:v>FlEbEGTCLZw</c:v>
                </c:pt>
                <c:pt idx="5227">
                  <c:v>9asy2BN-36g</c:v>
                </c:pt>
                <c:pt idx="5228">
                  <c:v>CwkrggqPAKo</c:v>
                </c:pt>
                <c:pt idx="5229">
                  <c:v>x4APEknrumw</c:v>
                </c:pt>
                <c:pt idx="5230">
                  <c:v>PP_4FS7FllM</c:v>
                </c:pt>
                <c:pt idx="5231">
                  <c:v>WCaeI1vlLRI</c:v>
                </c:pt>
                <c:pt idx="5232">
                  <c:v>EgSHzasTRug</c:v>
                </c:pt>
                <c:pt idx="5233">
                  <c:v>wB9cbdeDyp0</c:v>
                </c:pt>
                <c:pt idx="5234">
                  <c:v>7R2NSBv-3nA</c:v>
                </c:pt>
                <c:pt idx="5235">
                  <c:v>DIlttGHM87M</c:v>
                </c:pt>
                <c:pt idx="5236">
                  <c:v>B25I-Kq6EXM</c:v>
                </c:pt>
                <c:pt idx="5237">
                  <c:v>wp5qVJ835pk</c:v>
                </c:pt>
                <c:pt idx="5238">
                  <c:v>axetBbMQQ4c</c:v>
                </c:pt>
                <c:pt idx="5239">
                  <c:v>qyumrsOnKpg</c:v>
                </c:pt>
                <c:pt idx="5240">
                  <c:v>oMau9WxsAIU</c:v>
                </c:pt>
                <c:pt idx="5241">
                  <c:v>ROBFSnYfNX8</c:v>
                </c:pt>
                <c:pt idx="5242">
                  <c:v>TNPn4vnWyew</c:v>
                </c:pt>
                <c:pt idx="5243">
                  <c:v>L1EUQxDOWdY</c:v>
                </c:pt>
                <c:pt idx="5244">
                  <c:v>3MNEi6hkVIQ</c:v>
                </c:pt>
                <c:pt idx="5245">
                  <c:v>kwGrQZUXBus</c:v>
                </c:pt>
                <c:pt idx="5246">
                  <c:v>EUXLsaYfTtA</c:v>
                </c:pt>
                <c:pt idx="5247">
                  <c:v>qxsVcEDRcFY</c:v>
                </c:pt>
                <c:pt idx="5248">
                  <c:v>8rHAt80cgzE</c:v>
                </c:pt>
                <c:pt idx="5249">
                  <c:v>YziLDTeZXoQ</c:v>
                </c:pt>
                <c:pt idx="5250">
                  <c:v>7acJ-XHyPx8</c:v>
                </c:pt>
                <c:pt idx="5251">
                  <c:v>QhaH1SZ3eqo</c:v>
                </c:pt>
                <c:pt idx="5252">
                  <c:v>5xnZ_CeTqyM</c:v>
                </c:pt>
                <c:pt idx="5253">
                  <c:v>hIx_0NrCMo0</c:v>
                </c:pt>
                <c:pt idx="5254">
                  <c:v>qF4G2iEYduQ</c:v>
                </c:pt>
                <c:pt idx="5255">
                  <c:v>FvwiZtJLtt8</c:v>
                </c:pt>
                <c:pt idx="5256">
                  <c:v>tlnGZo_onb0</c:v>
                </c:pt>
                <c:pt idx="5257">
                  <c:v>kQgwyrHYKUM</c:v>
                </c:pt>
                <c:pt idx="5258">
                  <c:v>Majhxb0QwaY</c:v>
                </c:pt>
                <c:pt idx="5259">
                  <c:v>9-yokT_WsKA</c:v>
                </c:pt>
                <c:pt idx="5260">
                  <c:v>q1_N0SzfjO4</c:v>
                </c:pt>
                <c:pt idx="5261">
                  <c:v>F3GSEVCw9sM</c:v>
                </c:pt>
                <c:pt idx="5262">
                  <c:v>ZRas5gKKIp0</c:v>
                </c:pt>
                <c:pt idx="5263">
                  <c:v>3n3L428I8MQ</c:v>
                </c:pt>
                <c:pt idx="5264">
                  <c:v>YWZXjZKhivg</c:v>
                </c:pt>
                <c:pt idx="5265">
                  <c:v>Z6t2EpwtJxM</c:v>
                </c:pt>
                <c:pt idx="5266">
                  <c:v>nxtWwIVLP_0</c:v>
                </c:pt>
                <c:pt idx="5267">
                  <c:v>nLATDA9Vw3A</c:v>
                </c:pt>
                <c:pt idx="5268">
                  <c:v>NQzqG-DJa5U</c:v>
                </c:pt>
                <c:pt idx="5269">
                  <c:v>3di9KK1IQUY</c:v>
                </c:pt>
                <c:pt idx="5270">
                  <c:v>ZNwgCsDY0DY</c:v>
                </c:pt>
                <c:pt idx="5271">
                  <c:v>FgX2_Xefelg</c:v>
                </c:pt>
                <c:pt idx="5272">
                  <c:v>rwlG5pD8Nyw</c:v>
                </c:pt>
                <c:pt idx="5273">
                  <c:v>s4A2Tz-yYBI</c:v>
                </c:pt>
                <c:pt idx="5274">
                  <c:v>X64kc8izV7k</c:v>
                </c:pt>
                <c:pt idx="5275">
                  <c:v>NvmZs9jzcBQ</c:v>
                </c:pt>
                <c:pt idx="5276">
                  <c:v>iBOfGqACh3c</c:v>
                </c:pt>
                <c:pt idx="5277">
                  <c:v>vXOeJjKjyik</c:v>
                </c:pt>
                <c:pt idx="5278">
                  <c:v>KmiHyJkngDM</c:v>
                </c:pt>
                <c:pt idx="5279">
                  <c:v>pHxlZ4dTXug</c:v>
                </c:pt>
                <c:pt idx="5280">
                  <c:v>9o7XmvBoVTo</c:v>
                </c:pt>
                <c:pt idx="5281">
                  <c:v>8DSW_gUHA3E</c:v>
                </c:pt>
                <c:pt idx="5282">
                  <c:v>ujWrAy1oRc8</c:v>
                </c:pt>
                <c:pt idx="5283">
                  <c:v>nMbUA7dghlk</c:v>
                </c:pt>
                <c:pt idx="5284">
                  <c:v>E0XxGrILfeM</c:v>
                </c:pt>
                <c:pt idx="5285">
                  <c:v>nReQIRJRihI</c:v>
                </c:pt>
                <c:pt idx="5286">
                  <c:v>dkoATP1Gg5U</c:v>
                </c:pt>
                <c:pt idx="5287">
                  <c:v>fJiOBGGTbJE</c:v>
                </c:pt>
                <c:pt idx="5288">
                  <c:v>j1qIVjWbwCg</c:v>
                </c:pt>
                <c:pt idx="5289">
                  <c:v>dfAfmn3VkDs</c:v>
                </c:pt>
                <c:pt idx="5290">
                  <c:v>qZ5JgtYnens</c:v>
                </c:pt>
                <c:pt idx="5291">
                  <c:v>5KmHohUUNVM</c:v>
                </c:pt>
                <c:pt idx="5292">
                  <c:v>o16SqPO884E</c:v>
                </c:pt>
                <c:pt idx="5293">
                  <c:v>_rgL_IdOAk8</c:v>
                </c:pt>
                <c:pt idx="5294">
                  <c:v>A369GBjkDj0</c:v>
                </c:pt>
                <c:pt idx="5295">
                  <c:v>XgZftsUWDAI</c:v>
                </c:pt>
                <c:pt idx="5296">
                  <c:v>_CP07rMx5Gs</c:v>
                </c:pt>
                <c:pt idx="5297">
                  <c:v>D5jtldAD818</c:v>
                </c:pt>
                <c:pt idx="5298">
                  <c:v>kv72IIDsbOs</c:v>
                </c:pt>
                <c:pt idx="5299">
                  <c:v>3kDX5W7vcA8</c:v>
                </c:pt>
                <c:pt idx="5300">
                  <c:v>YxAFC-g3mOw</c:v>
                </c:pt>
                <c:pt idx="5301">
                  <c:v>GsaaC3IkWu4</c:v>
                </c:pt>
                <c:pt idx="5302">
                  <c:v>5ewx8t80-oA</c:v>
                </c:pt>
                <c:pt idx="5303">
                  <c:v>IRFnFLHK8KE</c:v>
                </c:pt>
                <c:pt idx="5304">
                  <c:v>e9Bmx6qfxSE</c:v>
                </c:pt>
                <c:pt idx="5305">
                  <c:v>TkAmTrmzAHM</c:v>
                </c:pt>
                <c:pt idx="5306">
                  <c:v>_-rvR0RXN8o</c:v>
                </c:pt>
                <c:pt idx="5307">
                  <c:v>LHqw8qFM3B0</c:v>
                </c:pt>
                <c:pt idx="5308">
                  <c:v>fRq0wPbiuyE</c:v>
                </c:pt>
                <c:pt idx="5309">
                  <c:v>7Xm9XATBWmQ</c:v>
                </c:pt>
                <c:pt idx="5310">
                  <c:v>K79_lAAoaMw</c:v>
                </c:pt>
                <c:pt idx="5311">
                  <c:v>eQ0_C6c2jTU</c:v>
                </c:pt>
                <c:pt idx="5312">
                  <c:v>7SbSEGqHC58</c:v>
                </c:pt>
                <c:pt idx="5313">
                  <c:v>0YJzcxEtgmk</c:v>
                </c:pt>
                <c:pt idx="5314">
                  <c:v>auOn2s5K8Zk</c:v>
                </c:pt>
                <c:pt idx="5315">
                  <c:v>kDigJNefOiI</c:v>
                </c:pt>
                <c:pt idx="5316">
                  <c:v>PGoKaLp1Nro</c:v>
                </c:pt>
                <c:pt idx="5317">
                  <c:v>MHNytfQYCKA</c:v>
                </c:pt>
                <c:pt idx="5318">
                  <c:v>fz9Rb0F3mOk</c:v>
                </c:pt>
                <c:pt idx="5319">
                  <c:v>rK-qyreAizM</c:v>
                </c:pt>
                <c:pt idx="5320">
                  <c:v>27impJeD7EU</c:v>
                </c:pt>
                <c:pt idx="5321">
                  <c:v>j8vPbX3YfLQ</c:v>
                </c:pt>
                <c:pt idx="5322">
                  <c:v>R-pkeVtp0Eo</c:v>
                </c:pt>
                <c:pt idx="5323">
                  <c:v>CzNBrxT0uWE</c:v>
                </c:pt>
                <c:pt idx="5324">
                  <c:v>LJayEyOwa5Q</c:v>
                </c:pt>
                <c:pt idx="5325">
                  <c:v>j_ofomKpdDg</c:v>
                </c:pt>
                <c:pt idx="5326">
                  <c:v>KOyFI2UxuMU</c:v>
                </c:pt>
                <c:pt idx="5327">
                  <c:v>WAnYQ1fjl6I</c:v>
                </c:pt>
                <c:pt idx="5328">
                  <c:v>BW_DMTsSM00</c:v>
                </c:pt>
                <c:pt idx="5329">
                  <c:v>87eL8OhOVZo</c:v>
                </c:pt>
                <c:pt idx="5330">
                  <c:v>ZlNJiZXrXg8</c:v>
                </c:pt>
                <c:pt idx="5331">
                  <c:v>zHWeTgQgWrI</c:v>
                </c:pt>
                <c:pt idx="5332">
                  <c:v>nDaIrQwsqkE</c:v>
                </c:pt>
                <c:pt idx="5333">
                  <c:v>o-VR8lUly7I</c:v>
                </c:pt>
                <c:pt idx="5334">
                  <c:v>h0CPCppNQsk</c:v>
                </c:pt>
                <c:pt idx="5335">
                  <c:v>C9Rbu062OUE</c:v>
                </c:pt>
                <c:pt idx="5336">
                  <c:v>O_17JFIPgbA</c:v>
                </c:pt>
                <c:pt idx="5337">
                  <c:v>q5Nr-lA7X90</c:v>
                </c:pt>
                <c:pt idx="5338">
                  <c:v>0gha9N0gYQ4</c:v>
                </c:pt>
                <c:pt idx="5339">
                  <c:v>urzfa-LXrxU</c:v>
                </c:pt>
                <c:pt idx="5340">
                  <c:v>fos2KCqmSyM</c:v>
                </c:pt>
                <c:pt idx="5341">
                  <c:v>poCosRoSUeA</c:v>
                </c:pt>
                <c:pt idx="5342">
                  <c:v>o_lt3r7-z30</c:v>
                </c:pt>
                <c:pt idx="5343">
                  <c:v>Iy84AW3w-T4</c:v>
                </c:pt>
                <c:pt idx="5344">
                  <c:v>Amk1ySywtzw</c:v>
                </c:pt>
                <c:pt idx="5345">
                  <c:v>dQcknE0VreM</c:v>
                </c:pt>
                <c:pt idx="5346">
                  <c:v>mtfHKj82PZY</c:v>
                </c:pt>
                <c:pt idx="5347">
                  <c:v>nakB4xtA7WQ</c:v>
                </c:pt>
                <c:pt idx="5348">
                  <c:v>bFcwE039x4A</c:v>
                </c:pt>
                <c:pt idx="5349">
                  <c:v>KTl0-EqbwmY</c:v>
                </c:pt>
                <c:pt idx="5350">
                  <c:v>WXCXRepnRig</c:v>
                </c:pt>
                <c:pt idx="5351">
                  <c:v>abqavYCnXiw</c:v>
                </c:pt>
                <c:pt idx="5352">
                  <c:v>MZa6P-UQAfg</c:v>
                </c:pt>
                <c:pt idx="5353">
                  <c:v>RFXA9dhxt6g</c:v>
                </c:pt>
                <c:pt idx="5354">
                  <c:v>pueOdy4EyQ4</c:v>
                </c:pt>
                <c:pt idx="5355">
                  <c:v>iJtl3xnNOIg</c:v>
                </c:pt>
                <c:pt idx="5356">
                  <c:v>06yknTMEMbY</c:v>
                </c:pt>
                <c:pt idx="5357">
                  <c:v>GcbsIv3QdFs</c:v>
                </c:pt>
                <c:pt idx="5358">
                  <c:v>ST6hffmicE8</c:v>
                </c:pt>
                <c:pt idx="5359">
                  <c:v>NUMa0QkPzns</c:v>
                </c:pt>
                <c:pt idx="5360">
                  <c:v>wBK6GYgdzG0</c:v>
                </c:pt>
                <c:pt idx="5361">
                  <c:v>mCoP4PjFZ8I</c:v>
                </c:pt>
                <c:pt idx="5362">
                  <c:v>D4fC4HVpP3M</c:v>
                </c:pt>
                <c:pt idx="5363">
                  <c:v>1lflbV7H0KY</c:v>
                </c:pt>
                <c:pt idx="5364">
                  <c:v>7V6nvMw0NVs</c:v>
                </c:pt>
                <c:pt idx="5365">
                  <c:v>55tYSCEuHVA</c:v>
                </c:pt>
                <c:pt idx="5366">
                  <c:v>HFkDcHlxpQ4</c:v>
                </c:pt>
                <c:pt idx="5367">
                  <c:v>GyMnYgidGlQ</c:v>
                </c:pt>
                <c:pt idx="5368">
                  <c:v>Uphs05NJEaY</c:v>
                </c:pt>
                <c:pt idx="5369">
                  <c:v>Kk651Yyf7B4</c:v>
                </c:pt>
                <c:pt idx="5370">
                  <c:v>SSVDTFjBqbU</c:v>
                </c:pt>
                <c:pt idx="5371">
                  <c:v>dZD0BxKsgZo</c:v>
                </c:pt>
                <c:pt idx="5372">
                  <c:v>oajM8-n4p3g</c:v>
                </c:pt>
                <c:pt idx="5373">
                  <c:v>dVC8ABg92fk</c:v>
                </c:pt>
                <c:pt idx="5374">
                  <c:v>aCLgXLzwwk8</c:v>
                </c:pt>
                <c:pt idx="5375">
                  <c:v>6hUdk_u0KSQ</c:v>
                </c:pt>
                <c:pt idx="5376">
                  <c:v>WjiOzyZPyCs</c:v>
                </c:pt>
                <c:pt idx="5377">
                  <c:v>TyHFhVEpzJs</c:v>
                </c:pt>
                <c:pt idx="5378">
                  <c:v>aRE6erbbbfA</c:v>
                </c:pt>
                <c:pt idx="5379">
                  <c:v>qfkuJvShtgI</c:v>
                </c:pt>
                <c:pt idx="5380">
                  <c:v>I7GfxShBPJA</c:v>
                </c:pt>
                <c:pt idx="5381">
                  <c:v>uePEiMUnJ40</c:v>
                </c:pt>
                <c:pt idx="5382">
                  <c:v>hv--evE9hbY</c:v>
                </c:pt>
                <c:pt idx="5383">
                  <c:v>EpV9_R_6hLA</c:v>
                </c:pt>
                <c:pt idx="5384">
                  <c:v>q7BpG9iQRtk</c:v>
                </c:pt>
                <c:pt idx="5385">
                  <c:v>OWhOsOHQjY0</c:v>
                </c:pt>
                <c:pt idx="5386">
                  <c:v>a_c4eabLFS8</c:v>
                </c:pt>
                <c:pt idx="5387">
                  <c:v>CcVqazulnZ0</c:v>
                </c:pt>
                <c:pt idx="5388">
                  <c:v>9fyeNrb7wag</c:v>
                </c:pt>
                <c:pt idx="5389">
                  <c:v>Y4jDso266mc</c:v>
                </c:pt>
                <c:pt idx="5390">
                  <c:v>A7bMbZZ92t8</c:v>
                </c:pt>
                <c:pt idx="5391">
                  <c:v>7BROr-mtGw4</c:v>
                </c:pt>
                <c:pt idx="5392">
                  <c:v>PSTR_NPEmiw</c:v>
                </c:pt>
                <c:pt idx="5393">
                  <c:v>8l0HpNT5TPU</c:v>
                </c:pt>
                <c:pt idx="5394">
                  <c:v>unSu3KLbBOE</c:v>
                </c:pt>
                <c:pt idx="5395">
                  <c:v>phBgk_3m0Do</c:v>
                </c:pt>
                <c:pt idx="5396">
                  <c:v>0wHRwj5w5kE</c:v>
                </c:pt>
                <c:pt idx="5397">
                  <c:v>UB-__FqyXCw</c:v>
                </c:pt>
                <c:pt idx="5398">
                  <c:v>wn963ng2igQ</c:v>
                </c:pt>
                <c:pt idx="5399">
                  <c:v>7hLhLdzddo0</c:v>
                </c:pt>
                <c:pt idx="5400">
                  <c:v>oWDaEFEXsTE</c:v>
                </c:pt>
                <c:pt idx="5401">
                  <c:v>IBXj3NnIEl8</c:v>
                </c:pt>
                <c:pt idx="5402">
                  <c:v>JwzPmgVOV-M</c:v>
                </c:pt>
                <c:pt idx="5403">
                  <c:v>KX3wAQll0Ek</c:v>
                </c:pt>
                <c:pt idx="5404">
                  <c:v>eaikOPZn9YQ</c:v>
                </c:pt>
                <c:pt idx="5405">
                  <c:v>mzRqIPVmyg8</c:v>
                </c:pt>
                <c:pt idx="5406">
                  <c:v>xgGDV5CrdC4</c:v>
                </c:pt>
                <c:pt idx="5407">
                  <c:v>h8CG98oLnzE</c:v>
                </c:pt>
                <c:pt idx="5408">
                  <c:v>Yv-s4vbftuA</c:v>
                </c:pt>
                <c:pt idx="5409">
                  <c:v>o6H2PVojbCM</c:v>
                </c:pt>
                <c:pt idx="5410">
                  <c:v>M5qCmPpIv78</c:v>
                </c:pt>
                <c:pt idx="5411">
                  <c:v>uV4nS6JG9Ls</c:v>
                </c:pt>
                <c:pt idx="5412">
                  <c:v>CtZlkkjN2R8</c:v>
                </c:pt>
                <c:pt idx="5413">
                  <c:v>NpOv0mqwy1w</c:v>
                </c:pt>
                <c:pt idx="5414">
                  <c:v>zvS2hxh3ZhU</c:v>
                </c:pt>
                <c:pt idx="5415">
                  <c:v>6-rC9np3x0Y</c:v>
                </c:pt>
                <c:pt idx="5416">
                  <c:v>cF2vRl_W7Po</c:v>
                </c:pt>
                <c:pt idx="5417">
                  <c:v>nJBXFRvKP8Q</c:v>
                </c:pt>
                <c:pt idx="5418">
                  <c:v>HraNmhX3By0</c:v>
                </c:pt>
                <c:pt idx="5419">
                  <c:v>pzJ7ogH-ExY</c:v>
                </c:pt>
                <c:pt idx="5420">
                  <c:v>u_UNwdZh-1Y</c:v>
                </c:pt>
                <c:pt idx="5421">
                  <c:v>20vQXCtUdsw</c:v>
                </c:pt>
                <c:pt idx="5422">
                  <c:v>Ixq_fpdyDp0</c:v>
                </c:pt>
                <c:pt idx="5423">
                  <c:v>YLWXjD30SaI</c:v>
                </c:pt>
                <c:pt idx="5424">
                  <c:v>Lw5-QrMrIx0</c:v>
                </c:pt>
                <c:pt idx="5425">
                  <c:v>KLMnGtoq5Oo</c:v>
                </c:pt>
                <c:pt idx="5426">
                  <c:v>7Bbo5erYdO0</c:v>
                </c:pt>
                <c:pt idx="5427">
                  <c:v>q1Epg86-rdk</c:v>
                </c:pt>
                <c:pt idx="5428">
                  <c:v>ZwRy5ZmBSGw</c:v>
                </c:pt>
                <c:pt idx="5429">
                  <c:v>NxtjUVjZ5o8</c:v>
                </c:pt>
                <c:pt idx="5430">
                  <c:v>wlYEgwwSb4M</c:v>
                </c:pt>
                <c:pt idx="5431">
                  <c:v>shVPUWK6gGs</c:v>
                </c:pt>
                <c:pt idx="5432">
                  <c:v>lzcYjAiUbm4</c:v>
                </c:pt>
                <c:pt idx="5433">
                  <c:v>BZpNWeqkhDo</c:v>
                </c:pt>
                <c:pt idx="5434">
                  <c:v>VpPAC1hvVJU</c:v>
                </c:pt>
                <c:pt idx="5435">
                  <c:v>TRhNybWQfEs</c:v>
                </c:pt>
                <c:pt idx="5436">
                  <c:v>1e3sxl6Fzis</c:v>
                </c:pt>
                <c:pt idx="5437">
                  <c:v>jk864bc-8hA</c:v>
                </c:pt>
                <c:pt idx="5438">
                  <c:v>Ik4yOWK-wG0</c:v>
                </c:pt>
                <c:pt idx="5439">
                  <c:v>EeY4cU2eaQA</c:v>
                </c:pt>
                <c:pt idx="5440">
                  <c:v>5-b9VWdvaUg</c:v>
                </c:pt>
                <c:pt idx="5441">
                  <c:v>-4jg6R-DPww</c:v>
                </c:pt>
                <c:pt idx="5442">
                  <c:v>7D79nbOz3wo</c:v>
                </c:pt>
                <c:pt idx="5443">
                  <c:v>wtKBAiRyre4</c:v>
                </c:pt>
                <c:pt idx="5444">
                  <c:v>v-xHTkQ2AM4</c:v>
                </c:pt>
                <c:pt idx="5445">
                  <c:v>g8GfyGqCXtM</c:v>
                </c:pt>
                <c:pt idx="5446">
                  <c:v>BAHSLc7OxvM</c:v>
                </c:pt>
                <c:pt idx="5447">
                  <c:v>lr01087B6bk</c:v>
                </c:pt>
                <c:pt idx="5448">
                  <c:v>VggeD3mq_AE</c:v>
                </c:pt>
                <c:pt idx="5449">
                  <c:v>o4SJa_1dRww</c:v>
                </c:pt>
                <c:pt idx="5450">
                  <c:v>BgW30TWkwzQ</c:v>
                </c:pt>
                <c:pt idx="5451">
                  <c:v>wOQFrR3w0V8</c:v>
                </c:pt>
                <c:pt idx="5452">
                  <c:v>ZI2H5mMCmhA</c:v>
                </c:pt>
                <c:pt idx="5453">
                  <c:v>Odu0V8iIBL4</c:v>
                </c:pt>
                <c:pt idx="5454">
                  <c:v>d511yI2F2go</c:v>
                </c:pt>
                <c:pt idx="5455">
                  <c:v>QQRj4aJGAP4</c:v>
                </c:pt>
                <c:pt idx="5456">
                  <c:v>MA4g3ZUcc3c</c:v>
                </c:pt>
                <c:pt idx="5457">
                  <c:v>RVpnz8mbVDI</c:v>
                </c:pt>
                <c:pt idx="5458">
                  <c:v>fHDY4xhqmxA</c:v>
                </c:pt>
                <c:pt idx="5459">
                  <c:v>yUOeOrW02eI</c:v>
                </c:pt>
                <c:pt idx="5460">
                  <c:v>EqmIKVZHSJU</c:v>
                </c:pt>
                <c:pt idx="5461">
                  <c:v>B8Kxy03E2_c</c:v>
                </c:pt>
                <c:pt idx="5462">
                  <c:v>bM0pcuiKhAQ</c:v>
                </c:pt>
                <c:pt idx="5463">
                  <c:v>cBAvW0Nyxg0</c:v>
                </c:pt>
                <c:pt idx="5464">
                  <c:v>V93szbdpX2k</c:v>
                </c:pt>
                <c:pt idx="5465">
                  <c:v>Y0KgYB3wIGo</c:v>
                </c:pt>
                <c:pt idx="5466">
                  <c:v>5EUhEnBsps0</c:v>
                </c:pt>
                <c:pt idx="5467">
                  <c:v>ozFjEfB6Bpw</c:v>
                </c:pt>
                <c:pt idx="5468">
                  <c:v>vetQ9MlYq_w</c:v>
                </c:pt>
                <c:pt idx="5469">
                  <c:v>KGUGk0gDAJw</c:v>
                </c:pt>
                <c:pt idx="5470">
                  <c:v>uwlIYWMmwLs</c:v>
                </c:pt>
                <c:pt idx="5471">
                  <c:v>I8epygi1VNg</c:v>
                </c:pt>
                <c:pt idx="5472">
                  <c:v>EpgpSJDW4dI</c:v>
                </c:pt>
                <c:pt idx="5473">
                  <c:v>LZ13Ca1teeE</c:v>
                </c:pt>
                <c:pt idx="5474">
                  <c:v>EhCiI4xvpmw</c:v>
                </c:pt>
                <c:pt idx="5475">
                  <c:v>1GeKATQ6KIs</c:v>
                </c:pt>
                <c:pt idx="5476">
                  <c:v>IktpQR9sTi8</c:v>
                </c:pt>
                <c:pt idx="5477">
                  <c:v>f_OLukVg2lA</c:v>
                </c:pt>
                <c:pt idx="5478">
                  <c:v>BWHQprSO4rE</c:v>
                </c:pt>
                <c:pt idx="5479">
                  <c:v>8sUK-euZUCU</c:v>
                </c:pt>
                <c:pt idx="5480">
                  <c:v>TTrsDfabR8I</c:v>
                </c:pt>
                <c:pt idx="5481">
                  <c:v>vz-U3fjk7zw</c:v>
                </c:pt>
                <c:pt idx="5482">
                  <c:v>y_lUJ911BeQ</c:v>
                </c:pt>
                <c:pt idx="5483">
                  <c:v>oYuhTr5MdfE</c:v>
                </c:pt>
                <c:pt idx="5484">
                  <c:v>BpKAC1Am_l4</c:v>
                </c:pt>
                <c:pt idx="5485">
                  <c:v>ulucaNBq-Ok</c:v>
                </c:pt>
                <c:pt idx="5486">
                  <c:v>xRJ3mdHEqOg</c:v>
                </c:pt>
                <c:pt idx="5487">
                  <c:v>gYlu8bCEOuI</c:v>
                </c:pt>
                <c:pt idx="5488">
                  <c:v>D6WQau84KDI</c:v>
                </c:pt>
                <c:pt idx="5489">
                  <c:v>2sTiomRu41A</c:v>
                </c:pt>
                <c:pt idx="5490">
                  <c:v>x5sbmivMA8I</c:v>
                </c:pt>
                <c:pt idx="5491">
                  <c:v>MUJifsg-PVE</c:v>
                </c:pt>
                <c:pt idx="5492">
                  <c:v>cSInMv95fdU</c:v>
                </c:pt>
                <c:pt idx="5493">
                  <c:v>pqAjMIR--G4</c:v>
                </c:pt>
                <c:pt idx="5494">
                  <c:v>lsCR6OY8U7k</c:v>
                </c:pt>
                <c:pt idx="5495">
                  <c:v>Pxjh70GbzXA</c:v>
                </c:pt>
                <c:pt idx="5496">
                  <c:v>_-a5Wv0b3mY</c:v>
                </c:pt>
                <c:pt idx="5497">
                  <c:v>N8MrRlKXqlI</c:v>
                </c:pt>
                <c:pt idx="5498">
                  <c:v>ImF8A_65p5g</c:v>
                </c:pt>
                <c:pt idx="5499">
                  <c:v>KhnAmg1rm3k</c:v>
                </c:pt>
                <c:pt idx="5500">
                  <c:v>p_ZD4rfqmnw</c:v>
                </c:pt>
                <c:pt idx="5501">
                  <c:v>5vCu4v59XnY</c:v>
                </c:pt>
                <c:pt idx="5502">
                  <c:v>gMTTvjbIjgM</c:v>
                </c:pt>
                <c:pt idx="5503">
                  <c:v>ISaPWeBTnRY</c:v>
                </c:pt>
                <c:pt idx="5504">
                  <c:v>FoP-4NFGNzs</c:v>
                </c:pt>
                <c:pt idx="5505">
                  <c:v>zawzRXSPyjs</c:v>
                </c:pt>
                <c:pt idx="5506">
                  <c:v>9CCaDaKeGUc</c:v>
                </c:pt>
                <c:pt idx="5507">
                  <c:v>tYIklp_LdtU</c:v>
                </c:pt>
                <c:pt idx="5508">
                  <c:v>ZoRAKDLFbnY</c:v>
                </c:pt>
                <c:pt idx="5509">
                  <c:v>miA6I_YcydE</c:v>
                </c:pt>
                <c:pt idx="5510">
                  <c:v>N63d4Vla3xI</c:v>
                </c:pt>
                <c:pt idx="5511">
                  <c:v>MctN1IV6tJg</c:v>
                </c:pt>
                <c:pt idx="5512">
                  <c:v>aDl3FL2ML1U</c:v>
                </c:pt>
                <c:pt idx="5513">
                  <c:v>Em5tuqpMsNc</c:v>
                </c:pt>
                <c:pt idx="5514">
                  <c:v>1Tq7tuNiJ6k</c:v>
                </c:pt>
                <c:pt idx="5515">
                  <c:v>f1KB4DdBrt8</c:v>
                </c:pt>
                <c:pt idx="5516">
                  <c:v>3-HPZFsCmSw</c:v>
                </c:pt>
                <c:pt idx="5517">
                  <c:v>6GRP6a9JL0A</c:v>
                </c:pt>
                <c:pt idx="5518">
                  <c:v>aAeCWVk-W9A</c:v>
                </c:pt>
                <c:pt idx="5519">
                  <c:v>I1N-ndwrD8k</c:v>
                </c:pt>
                <c:pt idx="5520">
                  <c:v>oReFciYXgiM</c:v>
                </c:pt>
                <c:pt idx="5521">
                  <c:v>2mCnNNGvpuc</c:v>
                </c:pt>
                <c:pt idx="5522">
                  <c:v>GZea3iMYy3k</c:v>
                </c:pt>
                <c:pt idx="5523">
                  <c:v>o02tvRGHOQs</c:v>
                </c:pt>
                <c:pt idx="5524">
                  <c:v>C4sQB5uGX8Q</c:v>
                </c:pt>
                <c:pt idx="5525">
                  <c:v>s7rWg-LfnTE</c:v>
                </c:pt>
                <c:pt idx="5526">
                  <c:v>guZJF32nMcw</c:v>
                </c:pt>
                <c:pt idx="5527">
                  <c:v>DE0KjD3FSBQ</c:v>
                </c:pt>
                <c:pt idx="5528">
                  <c:v>zOOmEDwPJX0</c:v>
                </c:pt>
                <c:pt idx="5529">
                  <c:v>2HuFeeCfOBA</c:v>
                </c:pt>
                <c:pt idx="5530">
                  <c:v>6P_7oVl3XWI</c:v>
                </c:pt>
                <c:pt idx="5531">
                  <c:v>uEhSwoARDLI</c:v>
                </c:pt>
                <c:pt idx="5532">
                  <c:v>NP06n2oe8Kw</c:v>
                </c:pt>
                <c:pt idx="5533">
                  <c:v>N4LWQoEQZn8</c:v>
                </c:pt>
                <c:pt idx="5534">
                  <c:v>aemnUmMoPfM</c:v>
                </c:pt>
                <c:pt idx="5535">
                  <c:v>uqIimB2dt4s</c:v>
                </c:pt>
                <c:pt idx="5536">
                  <c:v>PJWBgE0nPkg</c:v>
                </c:pt>
                <c:pt idx="5537">
                  <c:v>lxNe0PpdtBY</c:v>
                </c:pt>
                <c:pt idx="5538">
                  <c:v>BDWKy3F9og4</c:v>
                </c:pt>
                <c:pt idx="5539">
                  <c:v>3t1va8Z3LZM</c:v>
                </c:pt>
                <c:pt idx="5540">
                  <c:v>Q0YfHwPoQLw</c:v>
                </c:pt>
                <c:pt idx="5541">
                  <c:v>6RNtjZEHpHs</c:v>
                </c:pt>
                <c:pt idx="5542">
                  <c:v>52ME1nHLzgY</c:v>
                </c:pt>
                <c:pt idx="5543">
                  <c:v>dyk-LRCf_5Y</c:v>
                </c:pt>
                <c:pt idx="5544">
                  <c:v>3qQCjCZRIVo</c:v>
                </c:pt>
                <c:pt idx="5545">
                  <c:v>n53NJNB1T74</c:v>
                </c:pt>
                <c:pt idx="5546">
                  <c:v>cKIjz1sIwRs</c:v>
                </c:pt>
                <c:pt idx="5547">
                  <c:v>PQxHj9_w3Cs</c:v>
                </c:pt>
                <c:pt idx="5548">
                  <c:v>YK60sUNoyVA</c:v>
                </c:pt>
                <c:pt idx="5549">
                  <c:v>XuSnVCwUa5M</c:v>
                </c:pt>
                <c:pt idx="5550">
                  <c:v>ab6JzpWd3wU</c:v>
                </c:pt>
                <c:pt idx="5551">
                  <c:v>QNV6qw65O9A</c:v>
                </c:pt>
                <c:pt idx="5552">
                  <c:v>cs_sWQX45NU</c:v>
                </c:pt>
                <c:pt idx="5553">
                  <c:v>O-Wt0_7Jd80</c:v>
                </c:pt>
                <c:pt idx="5554">
                  <c:v>xiILTSKuCAc</c:v>
                </c:pt>
                <c:pt idx="5555">
                  <c:v>A_OTro_GURY</c:v>
                </c:pt>
                <c:pt idx="5556">
                  <c:v>q6TzcYC3uWY</c:v>
                </c:pt>
                <c:pt idx="5557">
                  <c:v>ZvQ7PK2y3QU</c:v>
                </c:pt>
                <c:pt idx="5558">
                  <c:v>oAGoSgP5tFo</c:v>
                </c:pt>
                <c:pt idx="5559">
                  <c:v>GfiIANUaobk</c:v>
                </c:pt>
                <c:pt idx="5560">
                  <c:v>XODc4o8_lT8</c:v>
                </c:pt>
                <c:pt idx="5561">
                  <c:v>rDDdXd6Cvnc</c:v>
                </c:pt>
                <c:pt idx="5562">
                  <c:v>tiQdD5WhoCM</c:v>
                </c:pt>
                <c:pt idx="5563">
                  <c:v>cnTHUPpfOrE</c:v>
                </c:pt>
                <c:pt idx="5564">
                  <c:v>V74waKNQ3Y4</c:v>
                </c:pt>
                <c:pt idx="5565">
                  <c:v>wxRntPCUnzw</c:v>
                </c:pt>
                <c:pt idx="5566">
                  <c:v>XNi9thjL8k4</c:v>
                </c:pt>
                <c:pt idx="5567">
                  <c:v>734OGrGvK34</c:v>
                </c:pt>
                <c:pt idx="5568">
                  <c:v>89uI4dXHDVk</c:v>
                </c:pt>
                <c:pt idx="5569">
                  <c:v>Ecm7ukyxyyM</c:v>
                </c:pt>
                <c:pt idx="5570">
                  <c:v>7KolfbvdcLI</c:v>
                </c:pt>
                <c:pt idx="5571">
                  <c:v>Sfv6Zzx_15I</c:v>
                </c:pt>
                <c:pt idx="5572">
                  <c:v>fGrv2TSxmR4</c:v>
                </c:pt>
                <c:pt idx="5573">
                  <c:v>vk_plFFiVcA</c:v>
                </c:pt>
                <c:pt idx="5574">
                  <c:v>IjiwFCe2mvI</c:v>
                </c:pt>
                <c:pt idx="5575">
                  <c:v>N7p6nxAjvFI</c:v>
                </c:pt>
                <c:pt idx="5576">
                  <c:v>LcJeiSwnMKE</c:v>
                </c:pt>
                <c:pt idx="5577">
                  <c:v>cyDhgtdZZLQ</c:v>
                </c:pt>
                <c:pt idx="5578">
                  <c:v>GoyB40jdX7Y</c:v>
                </c:pt>
                <c:pt idx="5579">
                  <c:v>ipWfcK1HVdA</c:v>
                </c:pt>
                <c:pt idx="5580">
                  <c:v>mctn16hLzhg</c:v>
                </c:pt>
                <c:pt idx="5581">
                  <c:v>Gp40Uztk3bg</c:v>
                </c:pt>
                <c:pt idx="5582">
                  <c:v>B57nRCvjcqc</c:v>
                </c:pt>
                <c:pt idx="5583">
                  <c:v>g2JZuiu9NhY</c:v>
                </c:pt>
                <c:pt idx="5584">
                  <c:v>PMbq6Zq6b2E</c:v>
                </c:pt>
                <c:pt idx="5585">
                  <c:v>7vizvtqk-3U</c:v>
                </c:pt>
                <c:pt idx="5586">
                  <c:v>su1LWlDAiaA</c:v>
                </c:pt>
                <c:pt idx="5587">
                  <c:v>mnUrFzSC4eI</c:v>
                </c:pt>
                <c:pt idx="5588">
                  <c:v>sHlOHZQacME</c:v>
                </c:pt>
                <c:pt idx="5589">
                  <c:v>GgQcd1mF2uA</c:v>
                </c:pt>
                <c:pt idx="5590">
                  <c:v>qqjZNBRA1No</c:v>
                </c:pt>
                <c:pt idx="5591">
                  <c:v>gqzIT3o2YZ0</c:v>
                </c:pt>
                <c:pt idx="5592">
                  <c:v>Kc22g3yWTIM</c:v>
                </c:pt>
                <c:pt idx="5593">
                  <c:v>g1oEIRxY3XM</c:v>
                </c:pt>
                <c:pt idx="5594">
                  <c:v>Om26P6KKK-Y</c:v>
                </c:pt>
                <c:pt idx="5595">
                  <c:v>madsiEmiEZo</c:v>
                </c:pt>
                <c:pt idx="5596">
                  <c:v>rlwkjeevtZU</c:v>
                </c:pt>
                <c:pt idx="5597">
                  <c:v>kjSX2qC_znk</c:v>
                </c:pt>
                <c:pt idx="5598">
                  <c:v>OrYgh6T10hQ</c:v>
                </c:pt>
                <c:pt idx="5599">
                  <c:v>W3R4GufVf6E</c:v>
                </c:pt>
                <c:pt idx="5600">
                  <c:v>2HsXrT3r1kA</c:v>
                </c:pt>
                <c:pt idx="5601">
                  <c:v>2k1jPj6mLkE</c:v>
                </c:pt>
                <c:pt idx="5602">
                  <c:v>pmqOI5YvbbQ</c:v>
                </c:pt>
                <c:pt idx="5603">
                  <c:v>9l6ZsvNWEtE</c:v>
                </c:pt>
                <c:pt idx="5604">
                  <c:v>dUNeStFgxWs</c:v>
                </c:pt>
                <c:pt idx="5605">
                  <c:v>tM6A7YGqA8k</c:v>
                </c:pt>
                <c:pt idx="5606">
                  <c:v>vpNnkd8CkSs</c:v>
                </c:pt>
                <c:pt idx="5607">
                  <c:v>o2k5DMPcQ18</c:v>
                </c:pt>
                <c:pt idx="5608">
                  <c:v>FwpgEscHqa8</c:v>
                </c:pt>
                <c:pt idx="5609">
                  <c:v>iD6vK5kbxKU</c:v>
                </c:pt>
                <c:pt idx="5610">
                  <c:v>vl5fsXs5X8g</c:v>
                </c:pt>
                <c:pt idx="5611">
                  <c:v>Hc9wODdml0o</c:v>
                </c:pt>
                <c:pt idx="5612">
                  <c:v>kuKF1WICu2M</c:v>
                </c:pt>
                <c:pt idx="5613">
                  <c:v>gjXrm2Q-te4</c:v>
                </c:pt>
                <c:pt idx="5614">
                  <c:v>xHljr_VuTJQ</c:v>
                </c:pt>
                <c:pt idx="5615">
                  <c:v>8LPVjHxXvJM</c:v>
                </c:pt>
                <c:pt idx="5616">
                  <c:v>t7cWvV-XyFI</c:v>
                </c:pt>
                <c:pt idx="5617">
                  <c:v>pAYVAcurhHM</c:v>
                </c:pt>
                <c:pt idx="5618">
                  <c:v>HX1RBvIGsj8</c:v>
                </c:pt>
                <c:pt idx="5619">
                  <c:v>tCnbAAgfxH8</c:v>
                </c:pt>
                <c:pt idx="5620">
                  <c:v>yW8Thgn2udY</c:v>
                </c:pt>
                <c:pt idx="5621">
                  <c:v>YXSbUKHg2to</c:v>
                </c:pt>
                <c:pt idx="5622">
                  <c:v>klHtoR2-x1w</c:v>
                </c:pt>
                <c:pt idx="5623">
                  <c:v>tUg-WLRdRv0</c:v>
                </c:pt>
                <c:pt idx="5624">
                  <c:v>lzZYkRiDOMM</c:v>
                </c:pt>
                <c:pt idx="5625">
                  <c:v>UcTVMck3UIU</c:v>
                </c:pt>
                <c:pt idx="5626">
                  <c:v>oZOh7X1LV4E</c:v>
                </c:pt>
                <c:pt idx="5627">
                  <c:v>3FXsxIdk_jc</c:v>
                </c:pt>
                <c:pt idx="5628">
                  <c:v>TYH_dSW691I</c:v>
                </c:pt>
                <c:pt idx="5629">
                  <c:v>xq_6mXK-5hI</c:v>
                </c:pt>
                <c:pt idx="5630">
                  <c:v>AvgFmr-ckpk</c:v>
                </c:pt>
                <c:pt idx="5631">
                  <c:v>8xUwwOmCSqs</c:v>
                </c:pt>
                <c:pt idx="5632">
                  <c:v>bPca_r9u7VI</c:v>
                </c:pt>
                <c:pt idx="5633">
                  <c:v>tzykZuxlViY</c:v>
                </c:pt>
                <c:pt idx="5634">
                  <c:v>8fK0Zj4-1o0</c:v>
                </c:pt>
                <c:pt idx="5635">
                  <c:v>_CX2mBETlCE</c:v>
                </c:pt>
                <c:pt idx="5636">
                  <c:v>SiFlw8UJQmg</c:v>
                </c:pt>
                <c:pt idx="5637">
                  <c:v>pZvxglfvXR0</c:v>
                </c:pt>
                <c:pt idx="5638">
                  <c:v>kuey7-bMmp4</c:v>
                </c:pt>
                <c:pt idx="5639">
                  <c:v>LR-Ioi2zHMM</c:v>
                </c:pt>
                <c:pt idx="5640">
                  <c:v>KFw4bSFre9A</c:v>
                </c:pt>
                <c:pt idx="5641">
                  <c:v>NyYL_Wa-gP8</c:v>
                </c:pt>
                <c:pt idx="5642">
                  <c:v>Sh4iVLw8gnY</c:v>
                </c:pt>
                <c:pt idx="5643">
                  <c:v>aOSsupaOWYA</c:v>
                </c:pt>
                <c:pt idx="5644">
                  <c:v>Ku3QvP_Xiwo</c:v>
                </c:pt>
                <c:pt idx="5645">
                  <c:v>q-UGkMf_rJU</c:v>
                </c:pt>
                <c:pt idx="5646">
                  <c:v>YjZrN_KnMzs</c:v>
                </c:pt>
                <c:pt idx="5647">
                  <c:v>wJuLc3vgmlU</c:v>
                </c:pt>
                <c:pt idx="5648">
                  <c:v>LQ80-AaFxTs</c:v>
                </c:pt>
                <c:pt idx="5649">
                  <c:v>3HkWCyZDbAo</c:v>
                </c:pt>
                <c:pt idx="5650">
                  <c:v>l8d9zQdUIRY</c:v>
                </c:pt>
                <c:pt idx="5651">
                  <c:v>D9vxBWarpmw</c:v>
                </c:pt>
                <c:pt idx="5652">
                  <c:v>LL0kvohLtoE</c:v>
                </c:pt>
                <c:pt idx="5653">
                  <c:v>S-_UWwiV7rk</c:v>
                </c:pt>
                <c:pt idx="5654">
                  <c:v>vrc9pS3Poms</c:v>
                </c:pt>
                <c:pt idx="5655">
                  <c:v>kpWrFRGhlWA</c:v>
                </c:pt>
                <c:pt idx="5656">
                  <c:v>T8IWFX8h8T8</c:v>
                </c:pt>
                <c:pt idx="5657">
                  <c:v>cbeJkzoQzMQ</c:v>
                </c:pt>
                <c:pt idx="5658">
                  <c:v>3gAZ4Pwyumw</c:v>
                </c:pt>
                <c:pt idx="5659">
                  <c:v>Zy5YzW1-p14</c:v>
                </c:pt>
                <c:pt idx="5660">
                  <c:v>KakQwR2bt-A</c:v>
                </c:pt>
                <c:pt idx="5661">
                  <c:v>DOt_secWopM</c:v>
                </c:pt>
                <c:pt idx="5662">
                  <c:v>94yKLV8k2aE</c:v>
                </c:pt>
                <c:pt idx="5663">
                  <c:v>yS0QXeFz7Uc</c:v>
                </c:pt>
                <c:pt idx="5664">
                  <c:v>JzesyIXtMPk</c:v>
                </c:pt>
                <c:pt idx="5665">
                  <c:v>4csQhMHvQWk</c:v>
                </c:pt>
                <c:pt idx="5666">
                  <c:v>yN0O8UaTnRA</c:v>
                </c:pt>
                <c:pt idx="5667">
                  <c:v>ASXutG8RjrE</c:v>
                </c:pt>
                <c:pt idx="5668">
                  <c:v>M5mFxEFxWrM</c:v>
                </c:pt>
                <c:pt idx="5669">
                  <c:v>Huab6p5HW0E</c:v>
                </c:pt>
                <c:pt idx="5670">
                  <c:v>v5yDOlD2C2A</c:v>
                </c:pt>
                <c:pt idx="5671">
                  <c:v>T025DSIrPTM</c:v>
                </c:pt>
                <c:pt idx="5672">
                  <c:v>xrYD8jazbHI</c:v>
                </c:pt>
                <c:pt idx="5673">
                  <c:v>PDrEK5OuDbk</c:v>
                </c:pt>
                <c:pt idx="5674">
                  <c:v>6VDMKStmFCE</c:v>
                </c:pt>
                <c:pt idx="5675">
                  <c:v>8QX5bAdvWvo</c:v>
                </c:pt>
                <c:pt idx="5676">
                  <c:v>9qFstfJ70E0</c:v>
                </c:pt>
                <c:pt idx="5677">
                  <c:v>fXAlCbVtKB4</c:v>
                </c:pt>
                <c:pt idx="5678">
                  <c:v>O7SyrJCf2ck</c:v>
                </c:pt>
                <c:pt idx="5679">
                  <c:v>HuRYYJdXHXo</c:v>
                </c:pt>
                <c:pt idx="5680">
                  <c:v>SnpkwElXTnM</c:v>
                </c:pt>
                <c:pt idx="5681">
                  <c:v>5UpXnyq4WAU</c:v>
                </c:pt>
                <c:pt idx="5682">
                  <c:v>n4d9cp9sRmQ</c:v>
                </c:pt>
                <c:pt idx="5683">
                  <c:v>A53_PQZo6Pw</c:v>
                </c:pt>
                <c:pt idx="5684">
                  <c:v>R0zRN574yyg</c:v>
                </c:pt>
                <c:pt idx="5685">
                  <c:v>00MDAhT7bdk</c:v>
                </c:pt>
                <c:pt idx="5686">
                  <c:v>MBMQs9OlkMo</c:v>
                </c:pt>
                <c:pt idx="5687">
                  <c:v>3rwpd1PcCdM</c:v>
                </c:pt>
                <c:pt idx="5688">
                  <c:v>4diDhwp3JTU</c:v>
                </c:pt>
                <c:pt idx="5689">
                  <c:v>F0iTExrT4l0</c:v>
                </c:pt>
                <c:pt idx="5690">
                  <c:v>eHfLuSsf50A</c:v>
                </c:pt>
                <c:pt idx="5691">
                  <c:v>dJ8zy0Vt3GQ</c:v>
                </c:pt>
                <c:pt idx="5692">
                  <c:v>ia3PRBhXCD4</c:v>
                </c:pt>
                <c:pt idx="5693">
                  <c:v>T3EEPvaxC1s</c:v>
                </c:pt>
                <c:pt idx="5694">
                  <c:v>f309S9Y6Q5M</c:v>
                </c:pt>
                <c:pt idx="5695">
                  <c:v>JN8WwwaTpIU</c:v>
                </c:pt>
                <c:pt idx="5696">
                  <c:v>JFZMqI-h8E8</c:v>
                </c:pt>
                <c:pt idx="5697">
                  <c:v>BVelWBi82PE</c:v>
                </c:pt>
                <c:pt idx="5698">
                  <c:v>rCDaQp5AuDI</c:v>
                </c:pt>
                <c:pt idx="5699">
                  <c:v>G4g2Kg6wXBc</c:v>
                </c:pt>
                <c:pt idx="5700">
                  <c:v>pzvPSuCyKmw</c:v>
                </c:pt>
                <c:pt idx="5701">
                  <c:v>HhwTvDbsebw</c:v>
                </c:pt>
                <c:pt idx="5702">
                  <c:v>teyGVzguRaY</c:v>
                </c:pt>
                <c:pt idx="5703">
                  <c:v>PYQ5PwVXErI</c:v>
                </c:pt>
                <c:pt idx="5704">
                  <c:v>w30zqrV6D0M</c:v>
                </c:pt>
                <c:pt idx="5705">
                  <c:v>HPDP3-_fl-g</c:v>
                </c:pt>
                <c:pt idx="5706">
                  <c:v>1FJD7jZqZEk</c:v>
                </c:pt>
                <c:pt idx="5707">
                  <c:v>vn9mMeWcgoM</c:v>
                </c:pt>
                <c:pt idx="5708">
                  <c:v>NooW_RbfdWI</c:v>
                </c:pt>
                <c:pt idx="5709">
                  <c:v>266EI7hdjFs</c:v>
                </c:pt>
                <c:pt idx="5710">
                  <c:v>H7ASUQWcyKI</c:v>
                </c:pt>
                <c:pt idx="5711">
                  <c:v>rMQ_TUEwQEs</c:v>
                </c:pt>
                <c:pt idx="5712">
                  <c:v>Tkjy1euut3U</c:v>
                </c:pt>
                <c:pt idx="5713">
                  <c:v>7SrSu2egBD0</c:v>
                </c:pt>
                <c:pt idx="5714">
                  <c:v>bO4WvZOC5qE</c:v>
                </c:pt>
                <c:pt idx="5715">
                  <c:v>e9xvJ_dSaPM</c:v>
                </c:pt>
                <c:pt idx="5716">
                  <c:v>surcS-nuBHs</c:v>
                </c:pt>
                <c:pt idx="5717">
                  <c:v>P3VpXyW9mcg</c:v>
                </c:pt>
                <c:pt idx="5718">
                  <c:v>1BPmz8tBXyA</c:v>
                </c:pt>
                <c:pt idx="5719">
                  <c:v>e4VmGrGGPuU</c:v>
                </c:pt>
                <c:pt idx="5720">
                  <c:v>bA0FMKO_UVc</c:v>
                </c:pt>
                <c:pt idx="5721">
                  <c:v>A6cnxBYU-Rg</c:v>
                </c:pt>
                <c:pt idx="5722">
                  <c:v>SXC_w2_PU3A</c:v>
                </c:pt>
                <c:pt idx="5723">
                  <c:v>EXk7GQB0ico</c:v>
                </c:pt>
                <c:pt idx="5724">
                  <c:v>EjC0r7QvkMg</c:v>
                </c:pt>
                <c:pt idx="5725">
                  <c:v>hZaymtrdZ8g</c:v>
                </c:pt>
                <c:pt idx="5726">
                  <c:v>P-_wNnb1TPo</c:v>
                </c:pt>
                <c:pt idx="5727">
                  <c:v>yf327kvltwI</c:v>
                </c:pt>
                <c:pt idx="5728">
                  <c:v>Wm_vSSlVsV4</c:v>
                </c:pt>
                <c:pt idx="5729">
                  <c:v>mMCEvr3VWqQ</c:v>
                </c:pt>
                <c:pt idx="5730">
                  <c:v>xwxb3wh1up8</c:v>
                </c:pt>
                <c:pt idx="5731">
                  <c:v>vQ3P8Af4WnI</c:v>
                </c:pt>
                <c:pt idx="5732">
                  <c:v>ngX_0tjGuNs</c:v>
                </c:pt>
                <c:pt idx="5733">
                  <c:v>LF3y2wOeGiI</c:v>
                </c:pt>
                <c:pt idx="5734">
                  <c:v>BCCbpfKl_LM</c:v>
                </c:pt>
                <c:pt idx="5735">
                  <c:v>SiduJA4p7SQ</c:v>
                </c:pt>
                <c:pt idx="5736">
                  <c:v>W1gS5u9psCs</c:v>
                </c:pt>
                <c:pt idx="5737">
                  <c:v>bc5oDTmaFWY</c:v>
                </c:pt>
                <c:pt idx="5738">
                  <c:v>JnpYYa_tlwY</c:v>
                </c:pt>
                <c:pt idx="5739">
                  <c:v>3ExbAyLCFX8</c:v>
                </c:pt>
                <c:pt idx="5740">
                  <c:v>RsfUZe606LQ</c:v>
                </c:pt>
                <c:pt idx="5741">
                  <c:v>zFkUxEYHbXs</c:v>
                </c:pt>
                <c:pt idx="5742">
                  <c:v>g_AsFRsDdQs</c:v>
                </c:pt>
                <c:pt idx="5743">
                  <c:v>3_Xz8Dr7R5E</c:v>
                </c:pt>
                <c:pt idx="5744">
                  <c:v>84eljXnsX9g</c:v>
                </c:pt>
                <c:pt idx="5745">
                  <c:v>PAfDcSwQcdI</c:v>
                </c:pt>
                <c:pt idx="5746">
                  <c:v>7xDewvdU26U</c:v>
                </c:pt>
                <c:pt idx="5747">
                  <c:v>gjZ237CBk0A</c:v>
                </c:pt>
                <c:pt idx="5748">
                  <c:v>esJQ-E67xCg</c:v>
                </c:pt>
                <c:pt idx="5749">
                  <c:v>Q4IbblME-30</c:v>
                </c:pt>
                <c:pt idx="5750">
                  <c:v>GaWMigM0Of0</c:v>
                </c:pt>
                <c:pt idx="5751">
                  <c:v>RGsgm1BwUyA</c:v>
                </c:pt>
                <c:pt idx="5752">
                  <c:v>fc_BDy_O-LU</c:v>
                </c:pt>
                <c:pt idx="5753">
                  <c:v>uMmUwJU6W_4</c:v>
                </c:pt>
                <c:pt idx="5754">
                  <c:v>sPFkFjz11VA</c:v>
                </c:pt>
                <c:pt idx="5755">
                  <c:v>tAMLj2EgW68</c:v>
                </c:pt>
                <c:pt idx="5756">
                  <c:v>q1jnwnPgNYw</c:v>
                </c:pt>
                <c:pt idx="5757">
                  <c:v>Z3Lsbcv7XSs</c:v>
                </c:pt>
                <c:pt idx="5758">
                  <c:v>bnAPnc2pq5I</c:v>
                </c:pt>
                <c:pt idx="5759">
                  <c:v>eI5ILb53Dyo</c:v>
                </c:pt>
                <c:pt idx="5760">
                  <c:v>8msycIZUEdY</c:v>
                </c:pt>
                <c:pt idx="5761">
                  <c:v>LkqgsilMq_Q</c:v>
                </c:pt>
                <c:pt idx="5762">
                  <c:v>eaT0ISyeQOE</c:v>
                </c:pt>
                <c:pt idx="5763">
                  <c:v>8Nr7q7-3qOw</c:v>
                </c:pt>
                <c:pt idx="5764">
                  <c:v>p19qiGKZmfA</c:v>
                </c:pt>
                <c:pt idx="5765">
                  <c:v>RU6Y6ZRkP9Y</c:v>
                </c:pt>
                <c:pt idx="5766">
                  <c:v>QVtqLwl1MLU</c:v>
                </c:pt>
                <c:pt idx="5767">
                  <c:v>2OGCfWrJ5XI</c:v>
                </c:pt>
                <c:pt idx="5768">
                  <c:v>BuBX0k_FZtg</c:v>
                </c:pt>
                <c:pt idx="5769">
                  <c:v>asq8SwB5ytM</c:v>
                </c:pt>
                <c:pt idx="5770">
                  <c:v>lprgKLNWdAg</c:v>
                </c:pt>
                <c:pt idx="5771">
                  <c:v>OSKQ175B26Q</c:v>
                </c:pt>
                <c:pt idx="5772">
                  <c:v>VS6L_gDpXcM</c:v>
                </c:pt>
                <c:pt idx="5773">
                  <c:v>oujqxc3RV5g</c:v>
                </c:pt>
                <c:pt idx="5774">
                  <c:v>CmgDzkbGJp4</c:v>
                </c:pt>
                <c:pt idx="5775">
                  <c:v>0Oz9JONPBgc</c:v>
                </c:pt>
                <c:pt idx="5776">
                  <c:v>XSa0XSKM0QU</c:v>
                </c:pt>
                <c:pt idx="5777">
                  <c:v>qTIL_8K2ClA</c:v>
                </c:pt>
                <c:pt idx="5778">
                  <c:v>ZLHWcpH6qx0</c:v>
                </c:pt>
                <c:pt idx="5779">
                  <c:v>e95ZcmNi_hQ</c:v>
                </c:pt>
                <c:pt idx="5780">
                  <c:v>l4XOm1iJuaM</c:v>
                </c:pt>
                <c:pt idx="5781">
                  <c:v>PGNx6iPAz1Y</c:v>
                </c:pt>
                <c:pt idx="5782">
                  <c:v>ctuX3fixE9I</c:v>
                </c:pt>
                <c:pt idx="5783">
                  <c:v>bY232K6cLV0</c:v>
                </c:pt>
                <c:pt idx="5784">
                  <c:v>jr0THyOw4h0</c:v>
                </c:pt>
                <c:pt idx="5785">
                  <c:v>5iAgjZn_-dE</c:v>
                </c:pt>
                <c:pt idx="5786">
                  <c:v>3Azh-UOxtmc</c:v>
                </c:pt>
                <c:pt idx="5787">
                  <c:v>Yp57o8nEw4A</c:v>
                </c:pt>
                <c:pt idx="5788">
                  <c:v>EUZiq_I9yA4</c:v>
                </c:pt>
                <c:pt idx="5789">
                  <c:v>ruKECFkcqqg</c:v>
                </c:pt>
                <c:pt idx="5790">
                  <c:v>LDwue1atp78</c:v>
                </c:pt>
                <c:pt idx="5791">
                  <c:v>e_gFKDMb0FQ</c:v>
                </c:pt>
                <c:pt idx="5792">
                  <c:v>iqzJa8FGpyw</c:v>
                </c:pt>
                <c:pt idx="5793">
                  <c:v>aBoxbN6ifsk</c:v>
                </c:pt>
                <c:pt idx="5794">
                  <c:v>TGav04cuoBI</c:v>
                </c:pt>
                <c:pt idx="5795">
                  <c:v>2aNMFQPQmwo</c:v>
                </c:pt>
                <c:pt idx="5796">
                  <c:v>36dGlreYX6o</c:v>
                </c:pt>
                <c:pt idx="5797">
                  <c:v>AG8yHJ7N5eI</c:v>
                </c:pt>
                <c:pt idx="5798">
                  <c:v>psKWR8IB528</c:v>
                </c:pt>
                <c:pt idx="5799">
                  <c:v>V74QP00JuXg</c:v>
                </c:pt>
                <c:pt idx="5800">
                  <c:v>QKYHGnCwRMQ</c:v>
                </c:pt>
                <c:pt idx="5801">
                  <c:v>b6zgN86N0kw</c:v>
                </c:pt>
                <c:pt idx="5802">
                  <c:v>aCDKULGwsps</c:v>
                </c:pt>
                <c:pt idx="5803">
                  <c:v>ggoeWxrJTY4</c:v>
                </c:pt>
                <c:pt idx="5804">
                  <c:v>wiF-WlWS3dE</c:v>
                </c:pt>
                <c:pt idx="5805">
                  <c:v>KnRDvKvZZb4</c:v>
                </c:pt>
                <c:pt idx="5806">
                  <c:v>J6YJ90abnc8</c:v>
                </c:pt>
                <c:pt idx="5807">
                  <c:v>rb9P_2yQZCI</c:v>
                </c:pt>
                <c:pt idx="5808">
                  <c:v>0UM_FOOYVXs</c:v>
                </c:pt>
                <c:pt idx="5809">
                  <c:v>c3jz0T1fepE</c:v>
                </c:pt>
                <c:pt idx="5810">
                  <c:v>Og7NUPoS9JU</c:v>
                </c:pt>
                <c:pt idx="5811">
                  <c:v>7F-xwlWW0dk</c:v>
                </c:pt>
                <c:pt idx="5812">
                  <c:v>48PQ3SGK34U</c:v>
                </c:pt>
                <c:pt idx="5813">
                  <c:v>hPzCsnKzyKA</c:v>
                </c:pt>
                <c:pt idx="5814">
                  <c:v>lK91826fm3M</c:v>
                </c:pt>
                <c:pt idx="5815">
                  <c:v>5KO5E-ROWro</c:v>
                </c:pt>
                <c:pt idx="5816">
                  <c:v>0QUe8xkpygw</c:v>
                </c:pt>
                <c:pt idx="5817">
                  <c:v>0KOmu6JtZ9o</c:v>
                </c:pt>
                <c:pt idx="5818">
                  <c:v>QoSbAOZrJwQ</c:v>
                </c:pt>
                <c:pt idx="5819">
                  <c:v>iPimqm8a1Nk</c:v>
                </c:pt>
                <c:pt idx="5820">
                  <c:v>iqY6FEgocgI</c:v>
                </c:pt>
                <c:pt idx="5821">
                  <c:v>qVLLNkCkgiw</c:v>
                </c:pt>
                <c:pt idx="5822">
                  <c:v>3sm7AHkkHUI</c:v>
                </c:pt>
                <c:pt idx="5823">
                  <c:v>CaNIlCM5G2o</c:v>
                </c:pt>
                <c:pt idx="5824">
                  <c:v>UH1JCG1xSas</c:v>
                </c:pt>
                <c:pt idx="5825">
                  <c:v>APzHU4dHhMA</c:v>
                </c:pt>
                <c:pt idx="5826">
                  <c:v>IXOnxTmI3k0</c:v>
                </c:pt>
                <c:pt idx="5827">
                  <c:v>W8t844YljSs</c:v>
                </c:pt>
                <c:pt idx="5828">
                  <c:v>4jlzBKYIhjc</c:v>
                </c:pt>
                <c:pt idx="5829">
                  <c:v>TfTDVXXs5LE</c:v>
                </c:pt>
                <c:pt idx="5830">
                  <c:v>eUlHRJSQF3o</c:v>
                </c:pt>
                <c:pt idx="5831">
                  <c:v>Ewi757UviI8</c:v>
                </c:pt>
                <c:pt idx="5832">
                  <c:v>v7mH7ZOSYA0</c:v>
                </c:pt>
                <c:pt idx="5833">
                  <c:v>tJOMk4zpU0I</c:v>
                </c:pt>
                <c:pt idx="5834">
                  <c:v>oaO6FovuY1s</c:v>
                </c:pt>
                <c:pt idx="5835">
                  <c:v>x2W2i6_wcKo</c:v>
                </c:pt>
                <c:pt idx="5836">
                  <c:v>B8vpwf8rIHk</c:v>
                </c:pt>
                <c:pt idx="5837">
                  <c:v>2z8tMpPdK2U</c:v>
                </c:pt>
                <c:pt idx="5838">
                  <c:v>B0jItb1pcOQ</c:v>
                </c:pt>
                <c:pt idx="5839">
                  <c:v>EPQu-5oz-jA</c:v>
                </c:pt>
                <c:pt idx="5840">
                  <c:v>cuPnkpruj4Q</c:v>
                </c:pt>
                <c:pt idx="5841">
                  <c:v>4g_XQpyDVE4</c:v>
                </c:pt>
                <c:pt idx="5842">
                  <c:v>PSSxIjuS-aY</c:v>
                </c:pt>
                <c:pt idx="5843">
                  <c:v>dfHWB8uRLvk</c:v>
                </c:pt>
                <c:pt idx="5844">
                  <c:v>OtsZ547Tbs0</c:v>
                </c:pt>
                <c:pt idx="5845">
                  <c:v>uuENwoAGhrc</c:v>
                </c:pt>
                <c:pt idx="5846">
                  <c:v>4N00K8k0NWI</c:v>
                </c:pt>
                <c:pt idx="5847">
                  <c:v>i2AWgeqSuy4</c:v>
                </c:pt>
                <c:pt idx="5848">
                  <c:v>jJ1AT4Rz8Vc</c:v>
                </c:pt>
                <c:pt idx="5849">
                  <c:v>CyHed4iPfEY</c:v>
                </c:pt>
                <c:pt idx="5850">
                  <c:v>SXAX70gDK_M</c:v>
                </c:pt>
                <c:pt idx="5851">
                  <c:v>HDOzLpMZ50Q</c:v>
                </c:pt>
                <c:pt idx="5852">
                  <c:v>R2MPJyxPDiM</c:v>
                </c:pt>
                <c:pt idx="5853">
                  <c:v>ZwJfSw3IEDI</c:v>
                </c:pt>
                <c:pt idx="5854">
                  <c:v>XepYtZJ1gHU</c:v>
                </c:pt>
                <c:pt idx="5855">
                  <c:v>h3doP22HXCE</c:v>
                </c:pt>
                <c:pt idx="5856">
                  <c:v>fSXayhoEe9k</c:v>
                </c:pt>
                <c:pt idx="5857">
                  <c:v>vxnp_i0m80I</c:v>
                </c:pt>
                <c:pt idx="5858">
                  <c:v>nQino2t96Ns</c:v>
                </c:pt>
                <c:pt idx="5859">
                  <c:v>Jzw7Zgycrb8</c:v>
                </c:pt>
                <c:pt idx="5860">
                  <c:v>fkdPw4ttAeo</c:v>
                </c:pt>
                <c:pt idx="5861">
                  <c:v>jXyz70Ss-bM</c:v>
                </c:pt>
                <c:pt idx="5862">
                  <c:v>1_4sD883GIg</c:v>
                </c:pt>
                <c:pt idx="5863">
                  <c:v>1EfSKoQFPnQ</c:v>
                </c:pt>
                <c:pt idx="5864">
                  <c:v>WqhHRCaPm40</c:v>
                </c:pt>
                <c:pt idx="5865">
                  <c:v>bfNXQS5VW48</c:v>
                </c:pt>
                <c:pt idx="5866">
                  <c:v>JerOYDOIxog</c:v>
                </c:pt>
                <c:pt idx="5867">
                  <c:v>MlLaqRRbRoU</c:v>
                </c:pt>
                <c:pt idx="5868">
                  <c:v>FiFiyM3MHfo</c:v>
                </c:pt>
                <c:pt idx="5869">
                  <c:v>q2eeCtzJvV8</c:v>
                </c:pt>
                <c:pt idx="5870">
                  <c:v>bLsovFqrXdo</c:v>
                </c:pt>
                <c:pt idx="5871">
                  <c:v>xgxubjvzI0g</c:v>
                </c:pt>
                <c:pt idx="5872">
                  <c:v>r5y262l4xKg</c:v>
                </c:pt>
                <c:pt idx="5873">
                  <c:v>tCqNlEdWXZ4</c:v>
                </c:pt>
                <c:pt idx="5874">
                  <c:v>o3BplLJ7FKk</c:v>
                </c:pt>
                <c:pt idx="5875">
                  <c:v>m6XFoN8qD2A</c:v>
                </c:pt>
                <c:pt idx="5876">
                  <c:v>hrF3tsB3xdE</c:v>
                </c:pt>
                <c:pt idx="5877">
                  <c:v>g9_GRUdnMEA</c:v>
                </c:pt>
                <c:pt idx="5878">
                  <c:v>gkMHTbSE280</c:v>
                </c:pt>
                <c:pt idx="5879">
                  <c:v>KRw9cGWawnA</c:v>
                </c:pt>
                <c:pt idx="5880">
                  <c:v>Y66RtfQ6JHw</c:v>
                </c:pt>
                <c:pt idx="5881">
                  <c:v>bC4QKnZSGew</c:v>
                </c:pt>
                <c:pt idx="5882">
                  <c:v>mRIRatzbPHA</c:v>
                </c:pt>
                <c:pt idx="5883">
                  <c:v>YiJb8b4F10U</c:v>
                </c:pt>
                <c:pt idx="5884">
                  <c:v>LZ6vRA0c9ms</c:v>
                </c:pt>
                <c:pt idx="5885">
                  <c:v>KvxKV4tQewU</c:v>
                </c:pt>
                <c:pt idx="5886">
                  <c:v>318pPIVpo50</c:v>
                </c:pt>
                <c:pt idx="5887">
                  <c:v>kFlaZL3ki0k</c:v>
                </c:pt>
                <c:pt idx="5888">
                  <c:v>qb4lWr-hXPg</c:v>
                </c:pt>
                <c:pt idx="5889">
                  <c:v>TQHs6pz-nMk</c:v>
                </c:pt>
                <c:pt idx="5890">
                  <c:v>lVE456ceg7A</c:v>
                </c:pt>
                <c:pt idx="5891">
                  <c:v>yvlECdM1rI8</c:v>
                </c:pt>
                <c:pt idx="5892">
                  <c:v>v3N6i39c1E0</c:v>
                </c:pt>
                <c:pt idx="5893">
                  <c:v>v06UN6BrJvc</c:v>
                </c:pt>
                <c:pt idx="5894">
                  <c:v>F0c9WalOIh4</c:v>
                </c:pt>
                <c:pt idx="5895">
                  <c:v>mVAQYxO-Utg</c:v>
                </c:pt>
                <c:pt idx="5896">
                  <c:v>py2Z-UNKtes</c:v>
                </c:pt>
                <c:pt idx="5897">
                  <c:v>fNae7vXuze8</c:v>
                </c:pt>
                <c:pt idx="5898">
                  <c:v>PRkFWaUVAZE</c:v>
                </c:pt>
                <c:pt idx="5899">
                  <c:v>XCMyDvUqQnY</c:v>
                </c:pt>
                <c:pt idx="5900">
                  <c:v>UKkNcfTvVjI</c:v>
                </c:pt>
                <c:pt idx="5901">
                  <c:v>RFVROHwWO6A</c:v>
                </c:pt>
                <c:pt idx="5902">
                  <c:v>4lIFlcDKn44</c:v>
                </c:pt>
                <c:pt idx="5903">
                  <c:v>uZvJWG6FeHg</c:v>
                </c:pt>
                <c:pt idx="5904">
                  <c:v>5BSG4znwLWA</c:v>
                </c:pt>
                <c:pt idx="5905">
                  <c:v>2Yj7dHCAtiQ</c:v>
                </c:pt>
                <c:pt idx="5906">
                  <c:v>TSblrnXKfkE</c:v>
                </c:pt>
                <c:pt idx="5907">
                  <c:v>8MJeOafIASU</c:v>
                </c:pt>
                <c:pt idx="5908">
                  <c:v>3g6p7UGUvww</c:v>
                </c:pt>
                <c:pt idx="5909">
                  <c:v>TrTWYQNaNBA</c:v>
                </c:pt>
                <c:pt idx="5910">
                  <c:v>8LFHKnlZ9kw</c:v>
                </c:pt>
                <c:pt idx="5911">
                  <c:v>XN3Inmw--V8</c:v>
                </c:pt>
                <c:pt idx="5912">
                  <c:v>L3Sds-MAdFg</c:v>
                </c:pt>
                <c:pt idx="5913">
                  <c:v>k1ZNNkTcP9w</c:v>
                </c:pt>
                <c:pt idx="5914">
                  <c:v>nzQGITCVPJg</c:v>
                </c:pt>
                <c:pt idx="5915">
                  <c:v>oUTuhhd09GI</c:v>
                </c:pt>
                <c:pt idx="5916">
                  <c:v>6tNfR9wukjE</c:v>
                </c:pt>
                <c:pt idx="5917">
                  <c:v>WhZ-9aJXsXY</c:v>
                </c:pt>
                <c:pt idx="5918">
                  <c:v>4BD0jvKhFPk</c:v>
                </c:pt>
                <c:pt idx="5919">
                  <c:v>t7I8EBOTx8Y</c:v>
                </c:pt>
                <c:pt idx="5920">
                  <c:v>rQuVqiRZGsw</c:v>
                </c:pt>
                <c:pt idx="5921">
                  <c:v>B5dXwhhD9NU</c:v>
                </c:pt>
                <c:pt idx="5922">
                  <c:v>2ZEa2NpzQus</c:v>
                </c:pt>
                <c:pt idx="5923">
                  <c:v>2QMjAiy_2t8</c:v>
                </c:pt>
                <c:pt idx="5924">
                  <c:v>XD0lxNiZ7mE</c:v>
                </c:pt>
                <c:pt idx="5925">
                  <c:v>iZgN7Xo66xk</c:v>
                </c:pt>
                <c:pt idx="5926">
                  <c:v>IOM89IbXUSI</c:v>
                </c:pt>
                <c:pt idx="5927">
                  <c:v>3Azs1fs9vNc</c:v>
                </c:pt>
                <c:pt idx="5928">
                  <c:v>XS9BYn23cjo</c:v>
                </c:pt>
                <c:pt idx="5929">
                  <c:v>EmpoRYLF3JY</c:v>
                </c:pt>
                <c:pt idx="5930">
                  <c:v>3rrkcdKFN0o</c:v>
                </c:pt>
                <c:pt idx="5931">
                  <c:v>91YGsDA4Ejo</c:v>
                </c:pt>
                <c:pt idx="5932">
                  <c:v>IALFEnYAEns</c:v>
                </c:pt>
                <c:pt idx="5933">
                  <c:v>gPuxJYAuT_g</c:v>
                </c:pt>
                <c:pt idx="5934">
                  <c:v>daDh5JJdLYw</c:v>
                </c:pt>
                <c:pt idx="5935">
                  <c:v>17Otyekfq00</c:v>
                </c:pt>
                <c:pt idx="5936">
                  <c:v>IpL8GkC_qEs</c:v>
                </c:pt>
                <c:pt idx="5937">
                  <c:v>3t6Lu4_HWFg</c:v>
                </c:pt>
                <c:pt idx="5938">
                  <c:v>n-k_bY41BY0</c:v>
                </c:pt>
                <c:pt idx="5939">
                  <c:v>tLX5_CghzpQ</c:v>
                </c:pt>
                <c:pt idx="5940">
                  <c:v>xpK4tK4DenY</c:v>
                </c:pt>
                <c:pt idx="5941">
                  <c:v>a7KoGVrVvRk</c:v>
                </c:pt>
                <c:pt idx="5942">
                  <c:v>NwV4wn18Ys8</c:v>
                </c:pt>
                <c:pt idx="5943">
                  <c:v>JUW6SxcHAxw</c:v>
                </c:pt>
                <c:pt idx="5944">
                  <c:v>czGoVtyEoH4</c:v>
                </c:pt>
                <c:pt idx="5945">
                  <c:v>tZ5sEAG4ty0</c:v>
                </c:pt>
                <c:pt idx="5946">
                  <c:v>hT_U30QZwjI</c:v>
                </c:pt>
                <c:pt idx="5947">
                  <c:v>yK5j04MDxMg</c:v>
                </c:pt>
                <c:pt idx="5948">
                  <c:v>rHhAOOsR0R4</c:v>
                </c:pt>
                <c:pt idx="5949">
                  <c:v>Kw7zXe-X_8c</c:v>
                </c:pt>
                <c:pt idx="5950">
                  <c:v>zVbsJSTt8n8</c:v>
                </c:pt>
                <c:pt idx="5951">
                  <c:v>UTGhaSdMCD8</c:v>
                </c:pt>
                <c:pt idx="5952">
                  <c:v>27fN92FCUdY</c:v>
                </c:pt>
                <c:pt idx="5953">
                  <c:v>KIjGEHiORXM</c:v>
                </c:pt>
                <c:pt idx="5954">
                  <c:v>H004NqRA-_c</c:v>
                </c:pt>
                <c:pt idx="5955">
                  <c:v>fsOJxLSncI0</c:v>
                </c:pt>
                <c:pt idx="5956">
                  <c:v>WfenqQu_qE4</c:v>
                </c:pt>
                <c:pt idx="5957">
                  <c:v>rmCD_Hv2XmY</c:v>
                </c:pt>
                <c:pt idx="5958">
                  <c:v>bfChLrKb4WE</c:v>
                </c:pt>
                <c:pt idx="5959">
                  <c:v>NE2MJS6GSME</c:v>
                </c:pt>
                <c:pt idx="5960">
                  <c:v>_KRN6cxGZvs</c:v>
                </c:pt>
                <c:pt idx="5961">
                  <c:v>rXZj8KuFZEc</c:v>
                </c:pt>
                <c:pt idx="5962">
                  <c:v>qGMsDi_zAC0</c:v>
                </c:pt>
                <c:pt idx="5963">
                  <c:v>lbtpCyckANI</c:v>
                </c:pt>
                <c:pt idx="5964">
                  <c:v>YsKbiYWfhxU</c:v>
                </c:pt>
                <c:pt idx="5965">
                  <c:v>Ch6aNppr8Gw</c:v>
                </c:pt>
                <c:pt idx="5966">
                  <c:v>nHEc5vfbHio</c:v>
                </c:pt>
                <c:pt idx="5967">
                  <c:v>_V-Rx1r-FHQ</c:v>
                </c:pt>
                <c:pt idx="5968">
                  <c:v>eBkNJ0_6enw</c:v>
                </c:pt>
                <c:pt idx="5969">
                  <c:v>3sI_lSkeLGk</c:v>
                </c:pt>
                <c:pt idx="5970">
                  <c:v>YjYL5toRu6M</c:v>
                </c:pt>
                <c:pt idx="5971">
                  <c:v>FMoRWmsZP8c</c:v>
                </c:pt>
                <c:pt idx="5972">
                  <c:v>klvNUymFSFc</c:v>
                </c:pt>
                <c:pt idx="5973">
                  <c:v>d412OFi8QfE</c:v>
                </c:pt>
                <c:pt idx="5974">
                  <c:v>9XLCljPAnVE</c:v>
                </c:pt>
                <c:pt idx="5975">
                  <c:v>bqqH36pX8N8</c:v>
                </c:pt>
                <c:pt idx="5976">
                  <c:v>YFj69NJJqm8</c:v>
                </c:pt>
                <c:pt idx="5977">
                  <c:v>ePXc-hGI05U</c:v>
                </c:pt>
                <c:pt idx="5978">
                  <c:v>RsNcJUTJuzU</c:v>
                </c:pt>
                <c:pt idx="5979">
                  <c:v>Vy7NiUfzBTM</c:v>
                </c:pt>
                <c:pt idx="5980">
                  <c:v>kXwracSOrvM</c:v>
                </c:pt>
                <c:pt idx="5981">
                  <c:v>Sl-EU68P6w4</c:v>
                </c:pt>
                <c:pt idx="5982">
                  <c:v>EYBGrkSh7EQ</c:v>
                </c:pt>
                <c:pt idx="5983">
                  <c:v>lSQ8cvU24-w</c:v>
                </c:pt>
                <c:pt idx="5984">
                  <c:v>pa2dhXCzxig</c:v>
                </c:pt>
                <c:pt idx="5985">
                  <c:v>H8lwI1StN4g</c:v>
                </c:pt>
                <c:pt idx="5986">
                  <c:v>bY5tNIoGxOE</c:v>
                </c:pt>
                <c:pt idx="5987">
                  <c:v>YAxdzbjnG14</c:v>
                </c:pt>
                <c:pt idx="5988">
                  <c:v>a2i6_D-S-zo</c:v>
                </c:pt>
                <c:pt idx="5989">
                  <c:v>7aQLw2XO99s</c:v>
                </c:pt>
                <c:pt idx="5990">
                  <c:v>GFgTQf-1J_Y</c:v>
                </c:pt>
                <c:pt idx="5991">
                  <c:v>AAuSqqFBJTY</c:v>
                </c:pt>
                <c:pt idx="5992">
                  <c:v>V18xUjrg4uk</c:v>
                </c:pt>
                <c:pt idx="5993">
                  <c:v>17HRU2Hd8Fo</c:v>
                </c:pt>
                <c:pt idx="5994">
                  <c:v>frAZ4UT7moE</c:v>
                </c:pt>
                <c:pt idx="5995">
                  <c:v>i6JEjNvA83g</c:v>
                </c:pt>
                <c:pt idx="5996">
                  <c:v>8ftW6N2n0mo</c:v>
                </c:pt>
                <c:pt idx="5997">
                  <c:v>969BPGwCbB0</c:v>
                </c:pt>
                <c:pt idx="5998">
                  <c:v>ktG6QDmJOU0</c:v>
                </c:pt>
                <c:pt idx="5999">
                  <c:v>bWC6Ec0xwDo</c:v>
                </c:pt>
                <c:pt idx="6000">
                  <c:v>MfZKOiaq0sU</c:v>
                </c:pt>
                <c:pt idx="6001">
                  <c:v>vmoL-XXbDuA</c:v>
                </c:pt>
                <c:pt idx="6002">
                  <c:v>sUG5odXzKFI</c:v>
                </c:pt>
                <c:pt idx="6003">
                  <c:v>SUpPJYfAUYA</c:v>
                </c:pt>
                <c:pt idx="6004">
                  <c:v>a-MtdKiGkiw</c:v>
                </c:pt>
                <c:pt idx="6005">
                  <c:v>WmomfVQHpho</c:v>
                </c:pt>
                <c:pt idx="6006">
                  <c:v>HJfBHUTCAO8</c:v>
                </c:pt>
                <c:pt idx="6007">
                  <c:v>rPVdWnVduH8</c:v>
                </c:pt>
                <c:pt idx="6008">
                  <c:v>Y7xkYhA2MuU</c:v>
                </c:pt>
                <c:pt idx="6009">
                  <c:v>K4MIJ5e6lUw</c:v>
                </c:pt>
                <c:pt idx="6010">
                  <c:v>f79RGg-5G70</c:v>
                </c:pt>
                <c:pt idx="6011">
                  <c:v>Mx_hde4pVVY</c:v>
                </c:pt>
                <c:pt idx="6012">
                  <c:v>fSoX51qcF9c</c:v>
                </c:pt>
                <c:pt idx="6013">
                  <c:v>68RdYrxR3lE</c:v>
                </c:pt>
                <c:pt idx="6014">
                  <c:v>XIxhAgP1NY0</c:v>
                </c:pt>
                <c:pt idx="6015">
                  <c:v>A1b3d_lsHeA</c:v>
                </c:pt>
                <c:pt idx="6016">
                  <c:v>To8Qly-ke1E</c:v>
                </c:pt>
                <c:pt idx="6017">
                  <c:v>1scGad5lGlU</c:v>
                </c:pt>
                <c:pt idx="6018">
                  <c:v>yoasJ5TXoCg</c:v>
                </c:pt>
                <c:pt idx="6019">
                  <c:v>KcoWdDrPkaE</c:v>
                </c:pt>
                <c:pt idx="6020">
                  <c:v>ZTZrWUQywyA</c:v>
                </c:pt>
                <c:pt idx="6021">
                  <c:v>TNECzJkHO9I</c:v>
                </c:pt>
                <c:pt idx="6022">
                  <c:v>GXO2JCMvE0A</c:v>
                </c:pt>
                <c:pt idx="6023">
                  <c:v>7Nv1KoqM6vc</c:v>
                </c:pt>
                <c:pt idx="6024">
                  <c:v>HRyk1MLYf1E</c:v>
                </c:pt>
                <c:pt idx="6025">
                  <c:v>PgAy3LJuk7c</c:v>
                </c:pt>
                <c:pt idx="6026">
                  <c:v>vAoYxP1cdQc</c:v>
                </c:pt>
                <c:pt idx="6027">
                  <c:v>dyOU7PFGkzE</c:v>
                </c:pt>
                <c:pt idx="6028">
                  <c:v>fg56vH7uyMw</c:v>
                </c:pt>
                <c:pt idx="6029">
                  <c:v>Ou3fOgt8F2c</c:v>
                </c:pt>
                <c:pt idx="6030">
                  <c:v>PWijaH8KeCM</c:v>
                </c:pt>
                <c:pt idx="6031">
                  <c:v>W04PIic_NxQ</c:v>
                </c:pt>
                <c:pt idx="6032">
                  <c:v>VdL_bxkgV3Q</c:v>
                </c:pt>
                <c:pt idx="6033">
                  <c:v>fmUp13Pa3Uw</c:v>
                </c:pt>
                <c:pt idx="6034">
                  <c:v>XALWY2Wi1Wk</c:v>
                </c:pt>
                <c:pt idx="6035">
                  <c:v>Xca-nW0aALA</c:v>
                </c:pt>
                <c:pt idx="6036">
                  <c:v>SdGnFRCbwOs</c:v>
                </c:pt>
                <c:pt idx="6037">
                  <c:v>N-f-iS-PHIA</c:v>
                </c:pt>
                <c:pt idx="6038">
                  <c:v>hp4FXXRQGg4</c:v>
                </c:pt>
                <c:pt idx="6039">
                  <c:v>ywrCdTQqOu0</c:v>
                </c:pt>
                <c:pt idx="6040">
                  <c:v>GFCe3L4g2NM</c:v>
                </c:pt>
                <c:pt idx="6041">
                  <c:v>fNLIUQVyQmQ</c:v>
                </c:pt>
                <c:pt idx="6042">
                  <c:v>Um62z4gN8M8</c:v>
                </c:pt>
                <c:pt idx="6043">
                  <c:v>BFqC3EL79Rc</c:v>
                </c:pt>
                <c:pt idx="6044">
                  <c:v>Wa9ZKAneqWI</c:v>
                </c:pt>
                <c:pt idx="6045">
                  <c:v>HEmbJxqK35E</c:v>
                </c:pt>
                <c:pt idx="6046">
                  <c:v>h7man9eQCkE</c:v>
                </c:pt>
                <c:pt idx="6047">
                  <c:v>UAaAAmcqp2Y</c:v>
                </c:pt>
                <c:pt idx="6048">
                  <c:v>GsSEHuzEigE</c:v>
                </c:pt>
                <c:pt idx="6049">
                  <c:v>ysqYLk9kNtQ</c:v>
                </c:pt>
                <c:pt idx="6050">
                  <c:v>fDPVVLTCigs</c:v>
                </c:pt>
                <c:pt idx="6051">
                  <c:v>nNqbNtoyk1M</c:v>
                </c:pt>
                <c:pt idx="6052">
                  <c:v>7Q1yT2Ah9Vs</c:v>
                </c:pt>
                <c:pt idx="6053">
                  <c:v>40KE4UfbSMk</c:v>
                </c:pt>
                <c:pt idx="6054">
                  <c:v>mDeShcHavpY</c:v>
                </c:pt>
                <c:pt idx="6055">
                  <c:v>WpAW0vXxo9s</c:v>
                </c:pt>
                <c:pt idx="6056">
                  <c:v>CDFT6v8iHgc</c:v>
                </c:pt>
                <c:pt idx="6057">
                  <c:v>E6oBZS_Z5JI</c:v>
                </c:pt>
                <c:pt idx="6058">
                  <c:v>IlSvgZV5hV4</c:v>
                </c:pt>
                <c:pt idx="6059">
                  <c:v>9piDpJONh-Q</c:v>
                </c:pt>
                <c:pt idx="6060">
                  <c:v>WS7f5xpGYn8</c:v>
                </c:pt>
                <c:pt idx="6061">
                  <c:v>6uHjUih4ht0</c:v>
                </c:pt>
                <c:pt idx="6062">
                  <c:v>Y0r3ksTy2Kc</c:v>
                </c:pt>
                <c:pt idx="6063">
                  <c:v>Qe5b-bnL1AY</c:v>
                </c:pt>
                <c:pt idx="6064">
                  <c:v>mU3mmqSnAXo</c:v>
                </c:pt>
                <c:pt idx="6065">
                  <c:v>1bgznFhQmco</c:v>
                </c:pt>
                <c:pt idx="6066">
                  <c:v>IWqeTxCdsrk</c:v>
                </c:pt>
                <c:pt idx="6067">
                  <c:v>5SlvNprgEzw</c:v>
                </c:pt>
                <c:pt idx="6068">
                  <c:v>20KRqhoUg-o</c:v>
                </c:pt>
                <c:pt idx="6069">
                  <c:v>nw9aGCkzbr8</c:v>
                </c:pt>
                <c:pt idx="6070">
                  <c:v>8_Wt0G4b7i4</c:v>
                </c:pt>
                <c:pt idx="6071">
                  <c:v>U0PWKkf4gow</c:v>
                </c:pt>
                <c:pt idx="6072">
                  <c:v>OgiWH59iONA</c:v>
                </c:pt>
                <c:pt idx="6073">
                  <c:v>V00PcEnXc7k</c:v>
                </c:pt>
                <c:pt idx="6074">
                  <c:v>ckS1F3mJzb0</c:v>
                </c:pt>
                <c:pt idx="6075">
                  <c:v>4GSeLO0eHB0</c:v>
                </c:pt>
                <c:pt idx="6076">
                  <c:v>TE3tEl9S27U</c:v>
                </c:pt>
                <c:pt idx="6077">
                  <c:v>a2thOOVs574</c:v>
                </c:pt>
                <c:pt idx="6078">
                  <c:v>AawqPRfIDK8</c:v>
                </c:pt>
                <c:pt idx="6079">
                  <c:v>kt9wMtINzZo</c:v>
                </c:pt>
                <c:pt idx="6080">
                  <c:v>n5YwY9-L53Y</c:v>
                </c:pt>
                <c:pt idx="6081">
                  <c:v>ogfYd705cRs</c:v>
                </c:pt>
                <c:pt idx="6082">
                  <c:v>fXMh3VMC9CQ</c:v>
                </c:pt>
                <c:pt idx="6083">
                  <c:v>TAQKOIBH6iI</c:v>
                </c:pt>
                <c:pt idx="6084">
                  <c:v>49YHO57ADJY</c:v>
                </c:pt>
                <c:pt idx="6085">
                  <c:v>lZfOFdUNutk</c:v>
                </c:pt>
                <c:pt idx="6086">
                  <c:v>jrTb8KogH88</c:v>
                </c:pt>
                <c:pt idx="6087">
                  <c:v>35YAia_IJ3s</c:v>
                </c:pt>
                <c:pt idx="6088">
                  <c:v>MRGOhfutS4A</c:v>
                </c:pt>
                <c:pt idx="6089">
                  <c:v>UrQxcdjAb4I</c:v>
                </c:pt>
                <c:pt idx="6090">
                  <c:v>FjYXeHIegGE</c:v>
                </c:pt>
                <c:pt idx="6091">
                  <c:v>MmPXsvgfwRo</c:v>
                </c:pt>
                <c:pt idx="6092">
                  <c:v>zMpjexMuKao</c:v>
                </c:pt>
                <c:pt idx="6093">
                  <c:v>olrC2TIZ_r4</c:v>
                </c:pt>
                <c:pt idx="6094">
                  <c:v>3iWIQ7_PXRQ</c:v>
                </c:pt>
                <c:pt idx="6095">
                  <c:v>9iLJTyguaSo</c:v>
                </c:pt>
                <c:pt idx="6096">
                  <c:v>6misZ6Av6Bk</c:v>
                </c:pt>
                <c:pt idx="6097">
                  <c:v>bkkG5jPFnnY</c:v>
                </c:pt>
                <c:pt idx="6098">
                  <c:v>VCV-yn3xprk</c:v>
                </c:pt>
                <c:pt idx="6099">
                  <c:v>7wU0NCWwoYg</c:v>
                </c:pt>
                <c:pt idx="6100">
                  <c:v>J6MwAGArfZc</c:v>
                </c:pt>
                <c:pt idx="6101">
                  <c:v>KVrHrq-hpTo</c:v>
                </c:pt>
                <c:pt idx="6102">
                  <c:v>wTzVDSxOuwo</c:v>
                </c:pt>
                <c:pt idx="6103">
                  <c:v>TChlrkoxEkc</c:v>
                </c:pt>
                <c:pt idx="6104">
                  <c:v>cdtkJ_qI0sM</c:v>
                </c:pt>
                <c:pt idx="6105">
                  <c:v>Dtz5HJZ0nVs</c:v>
                </c:pt>
                <c:pt idx="6106">
                  <c:v>6_C0qitYQbQ</c:v>
                </c:pt>
                <c:pt idx="6107">
                  <c:v>06JCLsitmLk</c:v>
                </c:pt>
                <c:pt idx="6108">
                  <c:v>J0Ehz0fH9yU</c:v>
                </c:pt>
                <c:pt idx="6109">
                  <c:v>nBJX1mWnrak</c:v>
                </c:pt>
                <c:pt idx="6110">
                  <c:v>gD1KhjplXEQ</c:v>
                </c:pt>
                <c:pt idx="6111">
                  <c:v>w3_0L9_J-DU</c:v>
                </c:pt>
                <c:pt idx="6112">
                  <c:v>u871WK7kem8</c:v>
                </c:pt>
                <c:pt idx="6113">
                  <c:v>AbGjLUdEAG0</c:v>
                </c:pt>
                <c:pt idx="6114">
                  <c:v>z7ddTuNukvQ</c:v>
                </c:pt>
                <c:pt idx="6115">
                  <c:v>b9Tht1pW11U</c:v>
                </c:pt>
                <c:pt idx="6116">
                  <c:v>6bV4vxVad-g</c:v>
                </c:pt>
                <c:pt idx="6117">
                  <c:v>ptR7fzlEIYY</c:v>
                </c:pt>
                <c:pt idx="6118">
                  <c:v>CgE5AfW-dhQ</c:v>
                </c:pt>
                <c:pt idx="6119">
                  <c:v>dFZIzItyGcw</c:v>
                </c:pt>
                <c:pt idx="6120">
                  <c:v>XJ4BsLFoNIk</c:v>
                </c:pt>
                <c:pt idx="6121">
                  <c:v>eS4rlDJ1aVQ</c:v>
                </c:pt>
                <c:pt idx="6122">
                  <c:v>Iilm9IeFGho</c:v>
                </c:pt>
                <c:pt idx="6123">
                  <c:v>eQ7TSo0goj0</c:v>
                </c:pt>
                <c:pt idx="6124">
                  <c:v>JKgFWgcTMzE</c:v>
                </c:pt>
                <c:pt idx="6125">
                  <c:v>_crYYMysH7M</c:v>
                </c:pt>
                <c:pt idx="6126">
                  <c:v>4dtwU5xqR1Q</c:v>
                </c:pt>
                <c:pt idx="6127">
                  <c:v>7pbyoNwmcpc</c:v>
                </c:pt>
                <c:pt idx="6128">
                  <c:v>gTea348Sa28</c:v>
                </c:pt>
                <c:pt idx="6129">
                  <c:v>b-ShNqtj8Yw</c:v>
                </c:pt>
                <c:pt idx="6130">
                  <c:v>8hKbIhrb1WU</c:v>
                </c:pt>
                <c:pt idx="6131">
                  <c:v>tETQaX2pIiE</c:v>
                </c:pt>
                <c:pt idx="6132">
                  <c:v>FCUPcNBpq4E</c:v>
                </c:pt>
                <c:pt idx="6133">
                  <c:v>UXN-Vv1z9s8</c:v>
                </c:pt>
                <c:pt idx="6134">
                  <c:v>IaeLD8bbZFo</c:v>
                </c:pt>
                <c:pt idx="6135">
                  <c:v>VuLc8D-e1pA</c:v>
                </c:pt>
                <c:pt idx="6136">
                  <c:v>wBLZXDZ547k</c:v>
                </c:pt>
                <c:pt idx="6137">
                  <c:v>SLP61YSCebU</c:v>
                </c:pt>
                <c:pt idx="6138">
                  <c:v>_1mPvuGxaBg</c:v>
                </c:pt>
                <c:pt idx="6139">
                  <c:v>qKRdQF-YDR0</c:v>
                </c:pt>
                <c:pt idx="6140">
                  <c:v>6o9KYDfof24</c:v>
                </c:pt>
                <c:pt idx="6141">
                  <c:v>j5JYUmsE-nI</c:v>
                </c:pt>
                <c:pt idx="6142">
                  <c:v>nvOtXJc38y8</c:v>
                </c:pt>
                <c:pt idx="6143">
                  <c:v>j2nMl2n9Bpo</c:v>
                </c:pt>
                <c:pt idx="6144">
                  <c:v>teenjAQh5yY</c:v>
                </c:pt>
                <c:pt idx="6145">
                  <c:v>SU1Sq3NdnTA</c:v>
                </c:pt>
                <c:pt idx="6146">
                  <c:v>q8T-GdTYUUo</c:v>
                </c:pt>
                <c:pt idx="6147">
                  <c:v>pmTVqECi1CM</c:v>
                </c:pt>
                <c:pt idx="6148">
                  <c:v>KY4Ulc7f7Po</c:v>
                </c:pt>
                <c:pt idx="6149">
                  <c:v>si-SWBSJvTI</c:v>
                </c:pt>
                <c:pt idx="6150">
                  <c:v>qcjuTF7BS8E</c:v>
                </c:pt>
                <c:pt idx="6151">
                  <c:v>o39s-MNM2to</c:v>
                </c:pt>
                <c:pt idx="6152">
                  <c:v>AaK8pFtg1BI</c:v>
                </c:pt>
                <c:pt idx="6153">
                  <c:v>tkPM0nuPFFk</c:v>
                </c:pt>
                <c:pt idx="6154">
                  <c:v>SSmib0UPQoA</c:v>
                </c:pt>
                <c:pt idx="6155">
                  <c:v>p_7_tLEYnxQ</c:v>
                </c:pt>
                <c:pt idx="6156">
                  <c:v>bKy_RIuKDGg</c:v>
                </c:pt>
                <c:pt idx="6157">
                  <c:v>0vV36TV0oms</c:v>
                </c:pt>
                <c:pt idx="6158">
                  <c:v>g8kzR3wEk-E</c:v>
                </c:pt>
                <c:pt idx="6159">
                  <c:v>QlpXQWrGNAY</c:v>
                </c:pt>
                <c:pt idx="6160">
                  <c:v>UPw1Nu7Zf0w</c:v>
                </c:pt>
                <c:pt idx="6161">
                  <c:v>Jk9-yBBz3pc</c:v>
                </c:pt>
                <c:pt idx="6162">
                  <c:v>E0Mv8UzcPDc</c:v>
                </c:pt>
                <c:pt idx="6163">
                  <c:v>VpQx_SRL6uI</c:v>
                </c:pt>
                <c:pt idx="6164">
                  <c:v>ZtFjx3-gRkY</c:v>
                </c:pt>
                <c:pt idx="6165">
                  <c:v>ZlNEn93PEeo</c:v>
                </c:pt>
                <c:pt idx="6166">
                  <c:v>NimfYI1HvR4</c:v>
                </c:pt>
                <c:pt idx="6167">
                  <c:v>3D_nlSIgqII</c:v>
                </c:pt>
                <c:pt idx="6168">
                  <c:v>suURKEjmV94</c:v>
                </c:pt>
                <c:pt idx="6169">
                  <c:v>ncwdTsIZMEM</c:v>
                </c:pt>
                <c:pt idx="6170">
                  <c:v>DqD1Ak3OdKg</c:v>
                </c:pt>
                <c:pt idx="6171">
                  <c:v>WpFc1XWzyGU</c:v>
                </c:pt>
                <c:pt idx="6172">
                  <c:v>RmkDc6lHWi8</c:v>
                </c:pt>
                <c:pt idx="6173">
                  <c:v>r5CrGkyS9R4</c:v>
                </c:pt>
                <c:pt idx="6174">
                  <c:v>JyCovUxccdg</c:v>
                </c:pt>
                <c:pt idx="6175">
                  <c:v>j5Wc2tk1E_c</c:v>
                </c:pt>
                <c:pt idx="6176">
                  <c:v>XjF2n3NaoSk</c:v>
                </c:pt>
                <c:pt idx="6177">
                  <c:v>E2wmlKvRlsw</c:v>
                </c:pt>
                <c:pt idx="6178">
                  <c:v>SwSnoB3Wgr4</c:v>
                </c:pt>
                <c:pt idx="6179">
                  <c:v>lYZzN4z5NlU</c:v>
                </c:pt>
                <c:pt idx="6180">
                  <c:v>7L5vKupaPZM</c:v>
                </c:pt>
                <c:pt idx="6181">
                  <c:v>IqGgdhPL_Lk</c:v>
                </c:pt>
                <c:pt idx="6182">
                  <c:v>6QQ4V976_aw</c:v>
                </c:pt>
                <c:pt idx="6183">
                  <c:v>T1ic-3DwFN4</c:v>
                </c:pt>
                <c:pt idx="6184">
                  <c:v>rHgSVvrva5c</c:v>
                </c:pt>
                <c:pt idx="6185">
                  <c:v>HBBFnMvwJls</c:v>
                </c:pt>
                <c:pt idx="6186">
                  <c:v>niVERJGc3Bw</c:v>
                </c:pt>
                <c:pt idx="6187">
                  <c:v>beHCFMkodEY</c:v>
                </c:pt>
                <c:pt idx="6188">
                  <c:v>xLsgOBwzkXE</c:v>
                </c:pt>
                <c:pt idx="6189">
                  <c:v>xIZYxqqpjJQ</c:v>
                </c:pt>
                <c:pt idx="6190">
                  <c:v>D0lm144q2S0</c:v>
                </c:pt>
                <c:pt idx="6191">
                  <c:v>veNYYacl0oA</c:v>
                </c:pt>
                <c:pt idx="6192">
                  <c:v>JwB_qfwFXZY</c:v>
                </c:pt>
                <c:pt idx="6193">
                  <c:v>gI5H6fj4UGs</c:v>
                </c:pt>
                <c:pt idx="6194">
                  <c:v>DB4lIN-Xjmg</c:v>
                </c:pt>
                <c:pt idx="6195">
                  <c:v>RRZUsYuhnL0</c:v>
                </c:pt>
                <c:pt idx="6196">
                  <c:v>G0CW30S-I6Y</c:v>
                </c:pt>
                <c:pt idx="6197">
                  <c:v>yirqm4rmnT4</c:v>
                </c:pt>
                <c:pt idx="6198">
                  <c:v>wejbpRnet6M</c:v>
                </c:pt>
                <c:pt idx="6199">
                  <c:v>AJlp-X43XIs</c:v>
                </c:pt>
                <c:pt idx="6200">
                  <c:v>n-ZHLlIu2aM</c:v>
                </c:pt>
                <c:pt idx="6201">
                  <c:v>xoIsQJBHo18</c:v>
                </c:pt>
                <c:pt idx="6202">
                  <c:v>fgu03YieB6M</c:v>
                </c:pt>
                <c:pt idx="6203">
                  <c:v>qkeY8-MRYFc</c:v>
                </c:pt>
                <c:pt idx="6204">
                  <c:v>mVpu6cuMt14</c:v>
                </c:pt>
                <c:pt idx="6205">
                  <c:v>zHI0ui0qx3I</c:v>
                </c:pt>
                <c:pt idx="6206">
                  <c:v>pw3iSkTRJWw</c:v>
                </c:pt>
                <c:pt idx="6207">
                  <c:v>XZsTzaBizs8</c:v>
                </c:pt>
                <c:pt idx="6208">
                  <c:v>hhtzBUFGfWM</c:v>
                </c:pt>
                <c:pt idx="6209">
                  <c:v>pxnmZ-VEBfI</c:v>
                </c:pt>
                <c:pt idx="6210">
                  <c:v>X3mtWkiOgrA</c:v>
                </c:pt>
                <c:pt idx="6211">
                  <c:v>imneybZIsvw</c:v>
                </c:pt>
                <c:pt idx="6212">
                  <c:v>0spvT8pdFKg</c:v>
                </c:pt>
                <c:pt idx="6213">
                  <c:v>4kjA1X1TSSA</c:v>
                </c:pt>
                <c:pt idx="6214">
                  <c:v>mkEogmijNaE</c:v>
                </c:pt>
                <c:pt idx="6215">
                  <c:v>dIe7ev4iSFU</c:v>
                </c:pt>
                <c:pt idx="6216">
                  <c:v>Z7ZxIKEkPHo</c:v>
                </c:pt>
                <c:pt idx="6217">
                  <c:v>CgImeJcZEb0</c:v>
                </c:pt>
                <c:pt idx="6218">
                  <c:v>yZJXUeh-fv0</c:v>
                </c:pt>
                <c:pt idx="6219">
                  <c:v>MNyXLKTzMQY</c:v>
                </c:pt>
                <c:pt idx="6220">
                  <c:v>fvEwHI4iRjs</c:v>
                </c:pt>
                <c:pt idx="6221">
                  <c:v>s5ssH692b2I</c:v>
                </c:pt>
                <c:pt idx="6222">
                  <c:v>qxo9OzKb-iw</c:v>
                </c:pt>
                <c:pt idx="6223">
                  <c:v>pjDLp2gw7HE</c:v>
                </c:pt>
                <c:pt idx="6224">
                  <c:v>sRyJZJDjm3M</c:v>
                </c:pt>
                <c:pt idx="6225">
                  <c:v>buWkSPCO13I</c:v>
                </c:pt>
                <c:pt idx="6226">
                  <c:v>PBSU6iO7SCg</c:v>
                </c:pt>
                <c:pt idx="6227">
                  <c:v>BKy0j6F77Kk</c:v>
                </c:pt>
                <c:pt idx="6228">
                  <c:v>HiAAgI0sy_I</c:v>
                </c:pt>
                <c:pt idx="6229">
                  <c:v>4iY0lnKsFgw</c:v>
                </c:pt>
                <c:pt idx="6230">
                  <c:v>nMkuAYL1F5o</c:v>
                </c:pt>
                <c:pt idx="6231">
                  <c:v>5PFiGykcyEA</c:v>
                </c:pt>
                <c:pt idx="6232">
                  <c:v>dsZWCJlDl8M</c:v>
                </c:pt>
                <c:pt idx="6233">
                  <c:v>5YE-yuqX8_U</c:v>
                </c:pt>
                <c:pt idx="6234">
                  <c:v>fdYoNpJ0S-c</c:v>
                </c:pt>
                <c:pt idx="6235">
                  <c:v>vHmw9EAFrro</c:v>
                </c:pt>
                <c:pt idx="6236">
                  <c:v>bD1ESpMTzPQ</c:v>
                </c:pt>
                <c:pt idx="6237">
                  <c:v>6cjU2dGuFjM</c:v>
                </c:pt>
                <c:pt idx="6238">
                  <c:v>u6pF7j1Kb7s</c:v>
                </c:pt>
                <c:pt idx="6239">
                  <c:v>6Xl5QzRQx4I</c:v>
                </c:pt>
                <c:pt idx="6240">
                  <c:v>Ppx8iOQA9Io</c:v>
                </c:pt>
                <c:pt idx="6241">
                  <c:v>9Kbo0GkJsrg</c:v>
                </c:pt>
                <c:pt idx="6242">
                  <c:v>0MdI8R0e8V4</c:v>
                </c:pt>
                <c:pt idx="6243">
                  <c:v>bEJMTFi27iQ</c:v>
                </c:pt>
                <c:pt idx="6244">
                  <c:v>NH03i68cJL4</c:v>
                </c:pt>
                <c:pt idx="6245">
                  <c:v>bQcxRmZkKR4</c:v>
                </c:pt>
                <c:pt idx="6246">
                  <c:v>Knlfbyo7Y3Y</c:v>
                </c:pt>
                <c:pt idx="6247">
                  <c:v>jlG0zlSm4zA</c:v>
                </c:pt>
                <c:pt idx="6248">
                  <c:v>JIFPDe89RVI</c:v>
                </c:pt>
                <c:pt idx="6249">
                  <c:v>CSa3jWSEZZ4</c:v>
                </c:pt>
                <c:pt idx="6250">
                  <c:v>rGWg_83dGak</c:v>
                </c:pt>
                <c:pt idx="6251">
                  <c:v>QJuWgzrY7TQ</c:v>
                </c:pt>
                <c:pt idx="6252">
                  <c:v>LjtfzRj7xbc</c:v>
                </c:pt>
                <c:pt idx="6253">
                  <c:v>7fXh6Cru7Mw</c:v>
                </c:pt>
                <c:pt idx="6254">
                  <c:v>pdw8u4OyLD4</c:v>
                </c:pt>
                <c:pt idx="6255">
                  <c:v>WQl7qroFhuI</c:v>
                </c:pt>
                <c:pt idx="6256">
                  <c:v>912TpdiyJDs</c:v>
                </c:pt>
                <c:pt idx="6257">
                  <c:v>UC3xdEYmyJU</c:v>
                </c:pt>
                <c:pt idx="6258">
                  <c:v>IAFllaGs6Z4</c:v>
                </c:pt>
                <c:pt idx="6259">
                  <c:v>19LcKVgJ9SA</c:v>
                </c:pt>
                <c:pt idx="6260">
                  <c:v>l5Fr5oMqTtA</c:v>
                </c:pt>
                <c:pt idx="6261">
                  <c:v>1CnnvP6vo50</c:v>
                </c:pt>
                <c:pt idx="6262">
                  <c:v>M3XHACq0OhI</c:v>
                </c:pt>
                <c:pt idx="6263">
                  <c:v>dFXY-DWVRGI</c:v>
                </c:pt>
                <c:pt idx="6264">
                  <c:v>2E2uBtPbqYs</c:v>
                </c:pt>
                <c:pt idx="6265">
                  <c:v>uKAK4ZDP_LA</c:v>
                </c:pt>
                <c:pt idx="6266">
                  <c:v>Vq0MJQXo5AI</c:v>
                </c:pt>
                <c:pt idx="6267">
                  <c:v>qHMKx9xqRig</c:v>
                </c:pt>
                <c:pt idx="6268">
                  <c:v>Mgqo5DoGGWI</c:v>
                </c:pt>
                <c:pt idx="6269">
                  <c:v>S59Xd8kMlxM</c:v>
                </c:pt>
                <c:pt idx="6270">
                  <c:v>bfXj7zLwaEA</c:v>
                </c:pt>
                <c:pt idx="6271">
                  <c:v>dQHhdwAs8Qo</c:v>
                </c:pt>
                <c:pt idx="6272">
                  <c:v>1sVmIMd0xto</c:v>
                </c:pt>
                <c:pt idx="6273">
                  <c:v>us8e94yCFws</c:v>
                </c:pt>
                <c:pt idx="6274">
                  <c:v>0AotHRuCdZA</c:v>
                </c:pt>
                <c:pt idx="6275">
                  <c:v>2u3t8us8o-Y</c:v>
                </c:pt>
                <c:pt idx="6276">
                  <c:v>32OsTYjkrNI</c:v>
                </c:pt>
                <c:pt idx="6277">
                  <c:v>0LugKOdjdM4</c:v>
                </c:pt>
                <c:pt idx="6278">
                  <c:v>Rgkp52IgXek</c:v>
                </c:pt>
                <c:pt idx="6279">
                  <c:v>TxeNJv9Z4Qc</c:v>
                </c:pt>
                <c:pt idx="6280">
                  <c:v>j9MBWZ37UCo</c:v>
                </c:pt>
                <c:pt idx="6281">
                  <c:v>ywf7sflhmTM</c:v>
                </c:pt>
                <c:pt idx="6282">
                  <c:v>og2Tx8MNvrg</c:v>
                </c:pt>
                <c:pt idx="6283">
                  <c:v>Jf3mPOMonfI</c:v>
                </c:pt>
                <c:pt idx="6284">
                  <c:v>wSV_6tdJats</c:v>
                </c:pt>
                <c:pt idx="6285">
                  <c:v>iiLigAOPbFk</c:v>
                </c:pt>
                <c:pt idx="6286">
                  <c:v>c2VXhOfuLrQ</c:v>
                </c:pt>
                <c:pt idx="6287">
                  <c:v>WSnb2hYpmLI</c:v>
                </c:pt>
                <c:pt idx="6288">
                  <c:v>30-mYBSfKUI</c:v>
                </c:pt>
                <c:pt idx="6289">
                  <c:v>2UBfSkohSOw</c:v>
                </c:pt>
                <c:pt idx="6290">
                  <c:v>HZ8hmpazEiY</c:v>
                </c:pt>
                <c:pt idx="6291">
                  <c:v>VHMh7DF_ng4</c:v>
                </c:pt>
                <c:pt idx="6292">
                  <c:v>uNb6cyoL9ig</c:v>
                </c:pt>
                <c:pt idx="6293">
                  <c:v>9lpUx9-yQOc</c:v>
                </c:pt>
                <c:pt idx="6294">
                  <c:v>sSeQm8ZhqUs</c:v>
                </c:pt>
                <c:pt idx="6295">
                  <c:v>bB1PkMgw_do</c:v>
                </c:pt>
                <c:pt idx="6296">
                  <c:v>tsmdZlENbJc</c:v>
                </c:pt>
                <c:pt idx="6297">
                  <c:v>sjvvAtFaLPA</c:v>
                </c:pt>
                <c:pt idx="6298">
                  <c:v>s8_a5TxpjIk</c:v>
                </c:pt>
                <c:pt idx="6299">
                  <c:v>1lD9Y8HR1cs</c:v>
                </c:pt>
                <c:pt idx="6300">
                  <c:v>iEOLAqksKak</c:v>
                </c:pt>
                <c:pt idx="6301">
                  <c:v>5vniWkBSY3g</c:v>
                </c:pt>
                <c:pt idx="6302">
                  <c:v>6Bbvl_MjSHY</c:v>
                </c:pt>
                <c:pt idx="6303">
                  <c:v>mz1krG4cWF8</c:v>
                </c:pt>
                <c:pt idx="6304">
                  <c:v>YW97rikiFqI</c:v>
                </c:pt>
                <c:pt idx="6305">
                  <c:v>C7w8VvzzR_E</c:v>
                </c:pt>
                <c:pt idx="6306">
                  <c:v>lJAySKHHg5k</c:v>
                </c:pt>
                <c:pt idx="6307">
                  <c:v>64EQ5fL-Ftg</c:v>
                </c:pt>
                <c:pt idx="6308">
                  <c:v>Gl_q4FZV9kI</c:v>
                </c:pt>
                <c:pt idx="6309">
                  <c:v>96-duia0dTw</c:v>
                </c:pt>
                <c:pt idx="6310">
                  <c:v>PxJ5LDeK4mI</c:v>
                </c:pt>
                <c:pt idx="6311">
                  <c:v>n3F1q4ZbVt8</c:v>
                </c:pt>
                <c:pt idx="6312">
                  <c:v>88U-MDhQI7I</c:v>
                </c:pt>
                <c:pt idx="6313">
                  <c:v>Jlbs-kVZB5s</c:v>
                </c:pt>
                <c:pt idx="6314">
                  <c:v>eyKzjnvQ5Y8</c:v>
                </c:pt>
                <c:pt idx="6315">
                  <c:v>m5qV71rq1Sw</c:v>
                </c:pt>
                <c:pt idx="6316">
                  <c:v>2B-r91bmAqc</c:v>
                </c:pt>
                <c:pt idx="6317">
                  <c:v>DTFp3gsfZoU</c:v>
                </c:pt>
                <c:pt idx="6318">
                  <c:v>tADrNTPfDVk</c:v>
                </c:pt>
                <c:pt idx="6319">
                  <c:v>LRJDzEACAD0</c:v>
                </c:pt>
                <c:pt idx="6320">
                  <c:v>qzKhAfgiAdg</c:v>
                </c:pt>
                <c:pt idx="6321">
                  <c:v>xmVhz4thiMQ</c:v>
                </c:pt>
                <c:pt idx="6322">
                  <c:v>sRPs9LDVSA8</c:v>
                </c:pt>
                <c:pt idx="6323">
                  <c:v>QVyWHqhsT_k</c:v>
                </c:pt>
                <c:pt idx="6324">
                  <c:v>ZyQxMQJJpjY</c:v>
                </c:pt>
                <c:pt idx="6325">
                  <c:v>fNrogqK82_8</c:v>
                </c:pt>
                <c:pt idx="6326">
                  <c:v>dJwtFbbRQyE</c:v>
                </c:pt>
                <c:pt idx="6327">
                  <c:v>efgaryCstvU</c:v>
                </c:pt>
                <c:pt idx="6328">
                  <c:v>KyF_7Gm__n0</c:v>
                </c:pt>
                <c:pt idx="6329">
                  <c:v>MPCdWG8zIAQ</c:v>
                </c:pt>
                <c:pt idx="6330">
                  <c:v>5vmHKxM7xcM</c:v>
                </c:pt>
                <c:pt idx="6331">
                  <c:v>aBTd3mtPRLc</c:v>
                </c:pt>
                <c:pt idx="6332">
                  <c:v>Bbu3GyfQWo4</c:v>
                </c:pt>
                <c:pt idx="6333">
                  <c:v>3CKj8maHaxc</c:v>
                </c:pt>
                <c:pt idx="6334">
                  <c:v>OBeUtsovfX8</c:v>
                </c:pt>
                <c:pt idx="6335">
                  <c:v>SDfXtMU8rAg</c:v>
                </c:pt>
                <c:pt idx="6336">
                  <c:v>EagvqXJx2c0</c:v>
                </c:pt>
                <c:pt idx="6337">
                  <c:v>Ri_Ph1Og33o</c:v>
                </c:pt>
                <c:pt idx="6338">
                  <c:v>bKxyQseYyk4</c:v>
                </c:pt>
                <c:pt idx="6339">
                  <c:v>Cxp1nnxa7_w</c:v>
                </c:pt>
                <c:pt idx="6340">
                  <c:v>LGFsjJ8Oj7A</c:v>
                </c:pt>
                <c:pt idx="6341">
                  <c:v>EwiIP4a-Ilc</c:v>
                </c:pt>
                <c:pt idx="6342">
                  <c:v>m-3QegiSIew</c:v>
                </c:pt>
                <c:pt idx="6343">
                  <c:v>haZYCCPnnj4</c:v>
                </c:pt>
                <c:pt idx="6344">
                  <c:v>bOPDm8kDv9M</c:v>
                </c:pt>
                <c:pt idx="6345">
                  <c:v>ePkvn-Zn5bo</c:v>
                </c:pt>
                <c:pt idx="6346">
                  <c:v>_pPxJdur_Hs</c:v>
                </c:pt>
                <c:pt idx="6347">
                  <c:v>6XeuMzd5Na0</c:v>
                </c:pt>
                <c:pt idx="6348">
                  <c:v>6AdW1UFXY9w</c:v>
                </c:pt>
                <c:pt idx="6349">
                  <c:v>A6GxAR7TxzE</c:v>
                </c:pt>
                <c:pt idx="6350">
                  <c:v>1hL4ZQYX7cg</c:v>
                </c:pt>
                <c:pt idx="6351">
                  <c:v>S6JeI5iIiiI</c:v>
                </c:pt>
                <c:pt idx="6352">
                  <c:v>nG_Fzgphx78</c:v>
                </c:pt>
                <c:pt idx="6353">
                  <c:v>BlFePgU5hpw</c:v>
                </c:pt>
                <c:pt idx="6354">
                  <c:v>nItUiEREckU</c:v>
                </c:pt>
                <c:pt idx="6355">
                  <c:v>kvnAE-SbTbY</c:v>
                </c:pt>
                <c:pt idx="6356">
                  <c:v>3L9wmlMlpgI</c:v>
                </c:pt>
                <c:pt idx="6357">
                  <c:v>f95XpmvLw_g</c:v>
                </c:pt>
                <c:pt idx="6358">
                  <c:v>TXMj5y5y8Fc</c:v>
                </c:pt>
                <c:pt idx="6359">
                  <c:v>tWzUQyoJr1I</c:v>
                </c:pt>
                <c:pt idx="6360">
                  <c:v>25xrub6bxeo</c:v>
                </c:pt>
                <c:pt idx="6361">
                  <c:v>0RH02wLzmNo</c:v>
                </c:pt>
                <c:pt idx="6362">
                  <c:v>RgrteYrdBiE</c:v>
                </c:pt>
                <c:pt idx="6363">
                  <c:v>j6i9xlrPuZA</c:v>
                </c:pt>
                <c:pt idx="6364">
                  <c:v>carGXNbdhsA</c:v>
                </c:pt>
                <c:pt idx="6365">
                  <c:v>9dirWlQAezY</c:v>
                </c:pt>
                <c:pt idx="6366">
                  <c:v>uOba80Ql4Tw</c:v>
                </c:pt>
                <c:pt idx="6367">
                  <c:v>_r0Y42rqAug</c:v>
                </c:pt>
                <c:pt idx="6368">
                  <c:v>i48o5jdePys</c:v>
                </c:pt>
                <c:pt idx="6369">
                  <c:v>rq0e-kO1uLA</c:v>
                </c:pt>
                <c:pt idx="6370">
                  <c:v>22DU5EOlZC0</c:v>
                </c:pt>
                <c:pt idx="6371">
                  <c:v>j51MsbQxNQA</c:v>
                </c:pt>
                <c:pt idx="6372">
                  <c:v>76GuHQccj98</c:v>
                </c:pt>
                <c:pt idx="6373">
                  <c:v>HxR2UaOng_I</c:v>
                </c:pt>
                <c:pt idx="6374">
                  <c:v>5vzcu0ZXdFw</c:v>
                </c:pt>
                <c:pt idx="6375">
                  <c:v>lOqSAEhh21g</c:v>
                </c:pt>
                <c:pt idx="6376">
                  <c:v>PbzBz02pSos</c:v>
                </c:pt>
                <c:pt idx="6377">
                  <c:v>hI4D_39F-1Y</c:v>
                </c:pt>
                <c:pt idx="6378">
                  <c:v>pgc7yopnewg</c:v>
                </c:pt>
                <c:pt idx="6379">
                  <c:v>u0MarI4kfM8</c:v>
                </c:pt>
                <c:pt idx="6380">
                  <c:v>qDUyZliyRIU</c:v>
                </c:pt>
                <c:pt idx="6381">
                  <c:v>n39LjU5ldcw</c:v>
                </c:pt>
                <c:pt idx="6382">
                  <c:v>VaM2jEHxVUI</c:v>
                </c:pt>
                <c:pt idx="6383">
                  <c:v>qBjvxUseb3A</c:v>
                </c:pt>
                <c:pt idx="6384">
                  <c:v>ysOGmCHU6C4</c:v>
                </c:pt>
                <c:pt idx="6385">
                  <c:v>DnEYmG30PQk</c:v>
                </c:pt>
                <c:pt idx="6386">
                  <c:v>o1MeydJgdUA</c:v>
                </c:pt>
                <c:pt idx="6387">
                  <c:v>BQjAgyvfzt4</c:v>
                </c:pt>
                <c:pt idx="6388">
                  <c:v>9OArhHmSCIU</c:v>
                </c:pt>
                <c:pt idx="6389">
                  <c:v>KLzxAcniALE</c:v>
                </c:pt>
                <c:pt idx="6390">
                  <c:v>mQNDGTfma0w</c:v>
                </c:pt>
                <c:pt idx="6391">
                  <c:v>k04vOOiTekA</c:v>
                </c:pt>
                <c:pt idx="6392">
                  <c:v>i3Om8nvuUOM</c:v>
                </c:pt>
                <c:pt idx="6393">
                  <c:v>0LneBLI71zU</c:v>
                </c:pt>
                <c:pt idx="6394">
                  <c:v>AggBNqMVPuo</c:v>
                </c:pt>
                <c:pt idx="6395">
                  <c:v>HU1nGdGg-2I</c:v>
                </c:pt>
                <c:pt idx="6396">
                  <c:v>BjWfuh-x9F0</c:v>
                </c:pt>
                <c:pt idx="6397">
                  <c:v>GEXvkNaR3e0</c:v>
                </c:pt>
                <c:pt idx="6398">
                  <c:v>7IMHS7NRc28</c:v>
                </c:pt>
                <c:pt idx="6399">
                  <c:v>PuPUPFaH_I4</c:v>
                </c:pt>
                <c:pt idx="6400">
                  <c:v>BmokWi1RDHI</c:v>
                </c:pt>
                <c:pt idx="6401">
                  <c:v>p99Qga6yq0k</c:v>
                </c:pt>
                <c:pt idx="6402">
                  <c:v>c0JAnKc--7k</c:v>
                </c:pt>
                <c:pt idx="6403">
                  <c:v>6VhtIJxeN7I</c:v>
                </c:pt>
                <c:pt idx="6404">
                  <c:v>yUs1Y-6PWgU</c:v>
                </c:pt>
                <c:pt idx="6405">
                  <c:v>BqCaV0CO4Jw</c:v>
                </c:pt>
                <c:pt idx="6406">
                  <c:v>g7JUgRnPvRs</c:v>
                </c:pt>
                <c:pt idx="6407">
                  <c:v>H2O-5iwiLYE</c:v>
                </c:pt>
                <c:pt idx="6408">
                  <c:v>gNX5O7wRLCE</c:v>
                </c:pt>
                <c:pt idx="6409">
                  <c:v>NWn1grPUtdw</c:v>
                </c:pt>
                <c:pt idx="6410">
                  <c:v>kJCUgcRPAhE</c:v>
                </c:pt>
                <c:pt idx="6411">
                  <c:v>YKSy3USMJ0Y</c:v>
                </c:pt>
                <c:pt idx="6412">
                  <c:v>5jX22FQrd0k</c:v>
                </c:pt>
                <c:pt idx="6413">
                  <c:v>vIN7-n368qY</c:v>
                </c:pt>
                <c:pt idx="6414">
                  <c:v>J-JT0XvksBM</c:v>
                </c:pt>
                <c:pt idx="6415">
                  <c:v>2eSLph2A518</c:v>
                </c:pt>
                <c:pt idx="6416">
                  <c:v>u7cVYpfx2_E</c:v>
                </c:pt>
                <c:pt idx="6417">
                  <c:v>1tw8_u9ejO0</c:v>
                </c:pt>
                <c:pt idx="6418">
                  <c:v>CJh_vPllvX4</c:v>
                </c:pt>
                <c:pt idx="6419">
                  <c:v>up9ZnPPD99E</c:v>
                </c:pt>
                <c:pt idx="6420">
                  <c:v>CQBT-NIgzdY</c:v>
                </c:pt>
                <c:pt idx="6421">
                  <c:v>nnisO_pB-0s</c:v>
                </c:pt>
                <c:pt idx="6422">
                  <c:v>DRrqauYXThM</c:v>
                </c:pt>
                <c:pt idx="6423">
                  <c:v>fpzWz5lYg9s</c:v>
                </c:pt>
                <c:pt idx="6424">
                  <c:v>_0M5IV3Z0ww</c:v>
                </c:pt>
                <c:pt idx="6425">
                  <c:v>QvUP-hKiN1U</c:v>
                </c:pt>
                <c:pt idx="6426">
                  <c:v>8OyEihNiv2o</c:v>
                </c:pt>
                <c:pt idx="6427">
                  <c:v>6NHW-QKB7o4</c:v>
                </c:pt>
                <c:pt idx="6428">
                  <c:v>rHeUp1WrP68</c:v>
                </c:pt>
                <c:pt idx="6429">
                  <c:v>OZZ5XBoN4mU</c:v>
                </c:pt>
                <c:pt idx="6430">
                  <c:v>kg-E_f0ykIM</c:v>
                </c:pt>
                <c:pt idx="6431">
                  <c:v>pwoA01rtwMM</c:v>
                </c:pt>
                <c:pt idx="6432">
                  <c:v>JEf1rvI32Wc</c:v>
                </c:pt>
                <c:pt idx="6433">
                  <c:v>QmXWtSlaV54</c:v>
                </c:pt>
                <c:pt idx="6434">
                  <c:v>YDefO78Fv8U</c:v>
                </c:pt>
                <c:pt idx="6435">
                  <c:v>ME5bQritbWE</c:v>
                </c:pt>
                <c:pt idx="6436">
                  <c:v>qV5tTRrwh_g</c:v>
                </c:pt>
                <c:pt idx="6437">
                  <c:v>AkG5eAZ8Cqs</c:v>
                </c:pt>
                <c:pt idx="6438">
                  <c:v>r3CAdQGo_6M</c:v>
                </c:pt>
                <c:pt idx="6439">
                  <c:v>tSwzl7tjORQ</c:v>
                </c:pt>
                <c:pt idx="6440">
                  <c:v>gl1lc_xBaIY</c:v>
                </c:pt>
                <c:pt idx="6441">
                  <c:v>96-hacxp-2U</c:v>
                </c:pt>
                <c:pt idx="6442">
                  <c:v>Cv90OcE6lFw</c:v>
                </c:pt>
                <c:pt idx="6443">
                  <c:v>LRYfRTQHLPA</c:v>
                </c:pt>
                <c:pt idx="6444">
                  <c:v>DPTmY4ZCMeM</c:v>
                </c:pt>
                <c:pt idx="6445">
                  <c:v>Sg_9zyTv-70</c:v>
                </c:pt>
                <c:pt idx="6446">
                  <c:v>cOZr5ncJEWY</c:v>
                </c:pt>
                <c:pt idx="6447">
                  <c:v>7-1gwm3uvkg</c:v>
                </c:pt>
                <c:pt idx="6448">
                  <c:v>P4kTOc61pMw</c:v>
                </c:pt>
                <c:pt idx="6449">
                  <c:v>zbMAja48bQo</c:v>
                </c:pt>
                <c:pt idx="6450">
                  <c:v>odDm8LDnO3E</c:v>
                </c:pt>
                <c:pt idx="6451">
                  <c:v>VD00884BaGs</c:v>
                </c:pt>
                <c:pt idx="6452">
                  <c:v>8Fu9M7_pW_A</c:v>
                </c:pt>
                <c:pt idx="6453">
                  <c:v>IrfCpRtfGYg</c:v>
                </c:pt>
                <c:pt idx="6454">
                  <c:v>JMsA9BFugSY</c:v>
                </c:pt>
                <c:pt idx="6455">
                  <c:v>UZZJT2dN1QM</c:v>
                </c:pt>
                <c:pt idx="6456">
                  <c:v>49j_Tbl3HWU</c:v>
                </c:pt>
                <c:pt idx="6457">
                  <c:v>9do6ZWRmoRM</c:v>
                </c:pt>
                <c:pt idx="6458">
                  <c:v>BoGvzZW9aDg</c:v>
                </c:pt>
                <c:pt idx="6459">
                  <c:v>QUCI0HQUGbw</c:v>
                </c:pt>
                <c:pt idx="6460">
                  <c:v>gymzCLP7tNQ</c:v>
                </c:pt>
                <c:pt idx="6461">
                  <c:v>FZqDrDV8C4w</c:v>
                </c:pt>
                <c:pt idx="6462">
                  <c:v>q7bmOgqA3UE</c:v>
                </c:pt>
                <c:pt idx="6463">
                  <c:v>ZsqeG1goXx4</c:v>
                </c:pt>
                <c:pt idx="6464">
                  <c:v>2nTvmoZNr9E</c:v>
                </c:pt>
                <c:pt idx="6465">
                  <c:v>nF6mhRB_KK0</c:v>
                </c:pt>
                <c:pt idx="6466">
                  <c:v>biDTc9LnwOw</c:v>
                </c:pt>
                <c:pt idx="6467">
                  <c:v>iwh1JYInglk</c:v>
                </c:pt>
                <c:pt idx="6468">
                  <c:v>jKhzydoI8iY</c:v>
                </c:pt>
                <c:pt idx="6469">
                  <c:v>3o3-3UJpFYs</c:v>
                </c:pt>
                <c:pt idx="6470">
                  <c:v>Y4VIMU8ggtE</c:v>
                </c:pt>
                <c:pt idx="6471">
                  <c:v>1JHY490K_A8</c:v>
                </c:pt>
                <c:pt idx="6472">
                  <c:v>BIKnffj4r34</c:v>
                </c:pt>
                <c:pt idx="6473">
                  <c:v>cHo0to_IwM0</c:v>
                </c:pt>
                <c:pt idx="6474">
                  <c:v>7O9MXJUbnwA</c:v>
                </c:pt>
                <c:pt idx="6475">
                  <c:v>8UJiXIJiWtQ</c:v>
                </c:pt>
                <c:pt idx="6476">
                  <c:v>0rUe8b6EL90</c:v>
                </c:pt>
                <c:pt idx="6477">
                  <c:v>ipbr3SPxtBU</c:v>
                </c:pt>
                <c:pt idx="6478">
                  <c:v>7Rk_RCQLcK8</c:v>
                </c:pt>
                <c:pt idx="6479">
                  <c:v>xeq5uehjuSY</c:v>
                </c:pt>
                <c:pt idx="6480">
                  <c:v>zBhP2lCMS7U</c:v>
                </c:pt>
                <c:pt idx="6481">
                  <c:v>nCj-RiS8LXU</c:v>
                </c:pt>
                <c:pt idx="6482">
                  <c:v>l9_MbKFVSYs</c:v>
                </c:pt>
                <c:pt idx="6483">
                  <c:v>9sQkjMgFglY</c:v>
                </c:pt>
                <c:pt idx="6484">
                  <c:v>k6VdVviZFRg</c:v>
                </c:pt>
                <c:pt idx="6485">
                  <c:v>OJCkO1w9JoY</c:v>
                </c:pt>
                <c:pt idx="6486">
                  <c:v>3PdhAm_U3U8</c:v>
                </c:pt>
                <c:pt idx="6487">
                  <c:v>DJG7UeHGqFU</c:v>
                </c:pt>
                <c:pt idx="6488">
                  <c:v>1EpYdrKYnTY</c:v>
                </c:pt>
                <c:pt idx="6489">
                  <c:v>Gwb6XaddA20</c:v>
                </c:pt>
                <c:pt idx="6490">
                  <c:v>6nFb5deIimA</c:v>
                </c:pt>
                <c:pt idx="6491">
                  <c:v>tBibHSnMJGo</c:v>
                </c:pt>
                <c:pt idx="6492">
                  <c:v>sBlesHlPqVs</c:v>
                </c:pt>
                <c:pt idx="6493">
                  <c:v>IMthvf5pl8w</c:v>
                </c:pt>
                <c:pt idx="6494">
                  <c:v>6unfjTI4_-E</c:v>
                </c:pt>
                <c:pt idx="6495">
                  <c:v>ehu772l5eKE</c:v>
                </c:pt>
                <c:pt idx="6496">
                  <c:v>I6ES6opeHYI</c:v>
                </c:pt>
                <c:pt idx="6497">
                  <c:v>hH9JEF2GRT4</c:v>
                </c:pt>
                <c:pt idx="6498">
                  <c:v>lGF8nd0mZVs</c:v>
                </c:pt>
                <c:pt idx="6499">
                  <c:v>VAuF8PRCY58</c:v>
                </c:pt>
                <c:pt idx="6500">
                  <c:v>gVehBcOM__Q</c:v>
                </c:pt>
                <c:pt idx="6501">
                  <c:v>myVmjPQFyXo</c:v>
                </c:pt>
                <c:pt idx="6502">
                  <c:v>ogSkUodMHPs</c:v>
                </c:pt>
                <c:pt idx="6503">
                  <c:v>mtwM-gLa_gQ</c:v>
                </c:pt>
                <c:pt idx="6504">
                  <c:v>TRjusyhJuh4</c:v>
                </c:pt>
                <c:pt idx="6505">
                  <c:v>z1ZnJzOzIaA</c:v>
                </c:pt>
                <c:pt idx="6506">
                  <c:v>y6IDepMIJKQ</c:v>
                </c:pt>
                <c:pt idx="6507">
                  <c:v>QCTnwCc99MM</c:v>
                </c:pt>
                <c:pt idx="6508">
                  <c:v>Y4RrlyChohE</c:v>
                </c:pt>
                <c:pt idx="6509">
                  <c:v>ZDfEQ4jb0-g</c:v>
                </c:pt>
                <c:pt idx="6510">
                  <c:v>I_FCP3T7O4Y</c:v>
                </c:pt>
                <c:pt idx="6511">
                  <c:v>0inCYM4Y7HM</c:v>
                </c:pt>
                <c:pt idx="6512">
                  <c:v>2JS4LU3hXng</c:v>
                </c:pt>
                <c:pt idx="6513">
                  <c:v>j4-XoyYVtWc</c:v>
                </c:pt>
                <c:pt idx="6514">
                  <c:v>7JICsq3UBQE</c:v>
                </c:pt>
                <c:pt idx="6515">
                  <c:v>0xzKguw9tcE</c:v>
                </c:pt>
                <c:pt idx="6516">
                  <c:v>HiXTuODeqR0</c:v>
                </c:pt>
                <c:pt idx="6517">
                  <c:v>2oevwlM7NCc</c:v>
                </c:pt>
                <c:pt idx="6518">
                  <c:v>SeW-f3Pynu8</c:v>
                </c:pt>
                <c:pt idx="6519">
                  <c:v>7Ubjv2JUjHg</c:v>
                </c:pt>
                <c:pt idx="6520">
                  <c:v>0eX4BBS620Y</c:v>
                </c:pt>
                <c:pt idx="6521">
                  <c:v>Pw9rQS-NVx8</c:v>
                </c:pt>
                <c:pt idx="6522">
                  <c:v>g-aVk7ZsgvI</c:v>
                </c:pt>
                <c:pt idx="6523">
                  <c:v>3q4Qhl4_KP4</c:v>
                </c:pt>
                <c:pt idx="6524">
                  <c:v>hS785CubBlk</c:v>
                </c:pt>
                <c:pt idx="6525">
                  <c:v>PVwdoFyQ3Ao</c:v>
                </c:pt>
                <c:pt idx="6526">
                  <c:v>iPcFPTMjpHw</c:v>
                </c:pt>
                <c:pt idx="6527">
                  <c:v>A2FSo2ApQNk</c:v>
                </c:pt>
                <c:pt idx="6528">
                  <c:v>eDFkaR4guz0</c:v>
                </c:pt>
                <c:pt idx="6529">
                  <c:v>7h5YEy7_b7w</c:v>
                </c:pt>
                <c:pt idx="6530">
                  <c:v>ZJbRvgrsvrY</c:v>
                </c:pt>
                <c:pt idx="6531">
                  <c:v>t9s0nXr-eX0</c:v>
                </c:pt>
                <c:pt idx="6532">
                  <c:v>xL2hIBjAcdM</c:v>
                </c:pt>
                <c:pt idx="6533">
                  <c:v>MHlxLGBb8l4</c:v>
                </c:pt>
                <c:pt idx="6534">
                  <c:v>ZYZFmaQx7yU</c:v>
                </c:pt>
                <c:pt idx="6535">
                  <c:v>UH7Y28tbjsk</c:v>
                </c:pt>
                <c:pt idx="6536">
                  <c:v>wV_8pE84LxY</c:v>
                </c:pt>
                <c:pt idx="6537">
                  <c:v>kXWJZw3VQLA</c:v>
                </c:pt>
                <c:pt idx="6538">
                  <c:v>6Fee9V36RzM</c:v>
                </c:pt>
                <c:pt idx="6539">
                  <c:v>ucijjCSqpnA</c:v>
                </c:pt>
                <c:pt idx="6540">
                  <c:v>wXyrDmHMgeQ</c:v>
                </c:pt>
                <c:pt idx="6541">
                  <c:v>0yDowZSS26Y</c:v>
                </c:pt>
                <c:pt idx="6542">
                  <c:v>b9a_9tOaz3M</c:v>
                </c:pt>
                <c:pt idx="6543">
                  <c:v>QLH_1JoMXy8</c:v>
                </c:pt>
                <c:pt idx="6544">
                  <c:v>WlJoHQ8MdR0</c:v>
                </c:pt>
                <c:pt idx="6545">
                  <c:v>MRNHC9t7C0c</c:v>
                </c:pt>
                <c:pt idx="6546">
                  <c:v>GYe5tkWlrhE</c:v>
                </c:pt>
                <c:pt idx="6547">
                  <c:v>T-A24953CdI</c:v>
                </c:pt>
                <c:pt idx="6548">
                  <c:v>ry_2xirbe3A</c:v>
                </c:pt>
                <c:pt idx="6549">
                  <c:v>30OZx11GUAw</c:v>
                </c:pt>
                <c:pt idx="6550">
                  <c:v>UtqE056lqas</c:v>
                </c:pt>
                <c:pt idx="6551">
                  <c:v>dmIn_HJ6AJY</c:v>
                </c:pt>
                <c:pt idx="6552">
                  <c:v>EzWSQl0xKB8</c:v>
                </c:pt>
                <c:pt idx="6553">
                  <c:v>qyfWXkRCfYY</c:v>
                </c:pt>
                <c:pt idx="6554">
                  <c:v>Av5nUQXdGzM</c:v>
                </c:pt>
                <c:pt idx="6555">
                  <c:v>lGHQQOx2eMA</c:v>
                </c:pt>
                <c:pt idx="6556">
                  <c:v>M-TjQeyHrs8</c:v>
                </c:pt>
                <c:pt idx="6557">
                  <c:v>xxC0GVLVH5A</c:v>
                </c:pt>
                <c:pt idx="6558">
                  <c:v>5SFdFyNH-ig</c:v>
                </c:pt>
                <c:pt idx="6559">
                  <c:v>KJFu6lZULo4</c:v>
                </c:pt>
                <c:pt idx="6560">
                  <c:v>qltI2sQolvk</c:v>
                </c:pt>
                <c:pt idx="6561">
                  <c:v>nDnubBSB3h4</c:v>
                </c:pt>
                <c:pt idx="6562">
                  <c:v>wQlxy1CR8UM</c:v>
                </c:pt>
                <c:pt idx="6563">
                  <c:v>J7IdMsRUj9o</c:v>
                </c:pt>
                <c:pt idx="6564">
                  <c:v>0Dy4FwvjIZc</c:v>
                </c:pt>
                <c:pt idx="6565">
                  <c:v>DTN5l69zyC8</c:v>
                </c:pt>
                <c:pt idx="6566">
                  <c:v>swbzx2QOUqU</c:v>
                </c:pt>
                <c:pt idx="6567">
                  <c:v>da6xcWHzGrQ</c:v>
                </c:pt>
                <c:pt idx="6568">
                  <c:v>n4A3hjoxZV4</c:v>
                </c:pt>
                <c:pt idx="6569">
                  <c:v>D8y6bf1cx-o</c:v>
                </c:pt>
                <c:pt idx="6570">
                  <c:v>fgOOnEBW2uE</c:v>
                </c:pt>
                <c:pt idx="6571">
                  <c:v>UngF8Qa9ESI</c:v>
                </c:pt>
                <c:pt idx="6572">
                  <c:v>tg3jwZuLjr8</c:v>
                </c:pt>
                <c:pt idx="6573">
                  <c:v>Yek9pSv84yk</c:v>
                </c:pt>
                <c:pt idx="6574">
                  <c:v>qx9Q0HtO5eE</c:v>
                </c:pt>
                <c:pt idx="6575">
                  <c:v>4GS32GLTnHE</c:v>
                </c:pt>
                <c:pt idx="6576">
                  <c:v>TIMlWb32X6Y</c:v>
                </c:pt>
                <c:pt idx="6577">
                  <c:v>m0tP_rF6uJs</c:v>
                </c:pt>
                <c:pt idx="6578">
                  <c:v>xWoL9ta1uMs</c:v>
                </c:pt>
                <c:pt idx="6579">
                  <c:v>jrvitZHRmo4</c:v>
                </c:pt>
                <c:pt idx="6580">
                  <c:v>BeUF3kQPk0Q</c:v>
                </c:pt>
                <c:pt idx="6581">
                  <c:v>VEMDp8ytL38</c:v>
                </c:pt>
                <c:pt idx="6582">
                  <c:v>pU9FJQgGP-w</c:v>
                </c:pt>
                <c:pt idx="6583">
                  <c:v>WLH8hZRbPjA</c:v>
                </c:pt>
                <c:pt idx="6584">
                  <c:v>vk55GPkrrx4</c:v>
                </c:pt>
                <c:pt idx="6585">
                  <c:v>kfWH-JRiU5w</c:v>
                </c:pt>
                <c:pt idx="6586">
                  <c:v>ccGVcKxzprE</c:v>
                </c:pt>
                <c:pt idx="6587">
                  <c:v>HzjbruqN3zM</c:v>
                </c:pt>
                <c:pt idx="6588">
                  <c:v>sjomHU5uPQA</c:v>
                </c:pt>
                <c:pt idx="6589">
                  <c:v>W7eJtZUYPkA</c:v>
                </c:pt>
                <c:pt idx="6590">
                  <c:v>Zbd2D6Tea4Q</c:v>
                </c:pt>
                <c:pt idx="6591">
                  <c:v>LReEyEoY7lw</c:v>
                </c:pt>
                <c:pt idx="6592">
                  <c:v>pSYlHYyAmPU</c:v>
                </c:pt>
                <c:pt idx="6593">
                  <c:v>K-GLSdU2scw</c:v>
                </c:pt>
                <c:pt idx="6594">
                  <c:v>G9tEcdwXm7w</c:v>
                </c:pt>
                <c:pt idx="6595">
                  <c:v>UBGJmTYO38U</c:v>
                </c:pt>
                <c:pt idx="6596">
                  <c:v>RgrLpwiXjwQ</c:v>
                </c:pt>
                <c:pt idx="6597">
                  <c:v>f8fKbkEpC34</c:v>
                </c:pt>
                <c:pt idx="6598">
                  <c:v>rTK8C3B8r0M</c:v>
                </c:pt>
                <c:pt idx="6599">
                  <c:v>RJzZc2dR7-E</c:v>
                </c:pt>
                <c:pt idx="6600">
                  <c:v>e5kh5pnazBU</c:v>
                </c:pt>
                <c:pt idx="6601">
                  <c:v>o8F2N8hPdyo</c:v>
                </c:pt>
                <c:pt idx="6602">
                  <c:v>NdRyncS4m_A</c:v>
                </c:pt>
                <c:pt idx="6603">
                  <c:v>_Mpfse8_HaI</c:v>
                </c:pt>
                <c:pt idx="6604">
                  <c:v>dHyzala3IDg</c:v>
                </c:pt>
                <c:pt idx="6605">
                  <c:v>3Whk5xZ6iRI</c:v>
                </c:pt>
                <c:pt idx="6606">
                  <c:v>LOpz6iAWkg8</c:v>
                </c:pt>
                <c:pt idx="6607">
                  <c:v>FCVKLkeD2I0</c:v>
                </c:pt>
                <c:pt idx="6608">
                  <c:v>r3puKUcSEZo</c:v>
                </c:pt>
                <c:pt idx="6609">
                  <c:v>RbycBQIJYQo</c:v>
                </c:pt>
                <c:pt idx="6610">
                  <c:v>LG5fXQ1O-xE</c:v>
                </c:pt>
                <c:pt idx="6611">
                  <c:v>z0GUY4uimfw</c:v>
                </c:pt>
                <c:pt idx="6612">
                  <c:v>21nZrXuCWZ4</c:v>
                </c:pt>
                <c:pt idx="6613">
                  <c:v>3XxuJy4cKho</c:v>
                </c:pt>
                <c:pt idx="6614">
                  <c:v>tDUX2ulqk-c</c:v>
                </c:pt>
                <c:pt idx="6615">
                  <c:v>qbXuzFHmBkQ</c:v>
                </c:pt>
                <c:pt idx="6616">
                  <c:v>3FInZmJMZ68</c:v>
                </c:pt>
                <c:pt idx="6617">
                  <c:v>B_HOxcVHyEE</c:v>
                </c:pt>
                <c:pt idx="6618">
                  <c:v>7FsP-rl3LpY</c:v>
                </c:pt>
                <c:pt idx="6619">
                  <c:v>jdxH-OHmEoE</c:v>
                </c:pt>
                <c:pt idx="6620">
                  <c:v>DhR0juCzn3U</c:v>
                </c:pt>
                <c:pt idx="6621">
                  <c:v>qhbVuXJlxLw</c:v>
                </c:pt>
                <c:pt idx="6622">
                  <c:v>MLCvSsO-NsI</c:v>
                </c:pt>
                <c:pt idx="6623">
                  <c:v>XPumolFKnMw</c:v>
                </c:pt>
                <c:pt idx="6624">
                  <c:v>ixvhgpPPHX0</c:v>
                </c:pt>
                <c:pt idx="6625">
                  <c:v>ipz3JGKYB-Y</c:v>
                </c:pt>
                <c:pt idx="6626">
                  <c:v>vFmaxOcmvHo</c:v>
                </c:pt>
                <c:pt idx="6627">
                  <c:v>qYckopLJEeA</c:v>
                </c:pt>
                <c:pt idx="6628">
                  <c:v>Nsvl7qfcStg</c:v>
                </c:pt>
                <c:pt idx="6629">
                  <c:v>SOIJeoD17Co</c:v>
                </c:pt>
                <c:pt idx="6630">
                  <c:v>XK36geG01DE</c:v>
                </c:pt>
                <c:pt idx="6631">
                  <c:v>DFhRbCk0Mgc</c:v>
                </c:pt>
                <c:pt idx="6632">
                  <c:v>QvqWcNH6c1g</c:v>
                </c:pt>
                <c:pt idx="6633">
                  <c:v>qDd_eTAPzCs</c:v>
                </c:pt>
                <c:pt idx="6634">
                  <c:v>eeEDcSHtvIk</c:v>
                </c:pt>
                <c:pt idx="6635">
                  <c:v>Tatnf0GKhQ0</c:v>
                </c:pt>
                <c:pt idx="6636">
                  <c:v>bX4zWWt2qcc</c:v>
                </c:pt>
                <c:pt idx="6637">
                  <c:v>yFxf0vX9MK8</c:v>
                </c:pt>
                <c:pt idx="6638">
                  <c:v>J9i1h7DR7XI</c:v>
                </c:pt>
                <c:pt idx="6639">
                  <c:v>iJPbdmMaMPA</c:v>
                </c:pt>
                <c:pt idx="6640">
                  <c:v>4pT2DLQXxH4</c:v>
                </c:pt>
                <c:pt idx="6641">
                  <c:v>ouhZOVZ3mSk</c:v>
                </c:pt>
                <c:pt idx="6642">
                  <c:v>rpbKlsmMsUw</c:v>
                </c:pt>
                <c:pt idx="6643">
                  <c:v>JtEP_7jIFP8</c:v>
                </c:pt>
                <c:pt idx="6644">
                  <c:v>WR3BEkpordM</c:v>
                </c:pt>
                <c:pt idx="6645">
                  <c:v>qTOGKO7Fpu8</c:v>
                </c:pt>
                <c:pt idx="6646">
                  <c:v>nQ3yv6GHnDw</c:v>
                </c:pt>
                <c:pt idx="6647">
                  <c:v>OoPVweZY-wQ</c:v>
                </c:pt>
                <c:pt idx="6648">
                  <c:v>aVAFkMBPxEs</c:v>
                </c:pt>
                <c:pt idx="6649">
                  <c:v>HMjOGgTlo80</c:v>
                </c:pt>
                <c:pt idx="6650">
                  <c:v>yJZrVBTYhvs</c:v>
                </c:pt>
                <c:pt idx="6651">
                  <c:v>up5z3NyF96U</c:v>
                </c:pt>
                <c:pt idx="6652">
                  <c:v>MWeYWuCAbtw</c:v>
                </c:pt>
                <c:pt idx="6653">
                  <c:v>aIlb7oWPxWQ</c:v>
                </c:pt>
                <c:pt idx="6654">
                  <c:v>Mh5Twex8IuM</c:v>
                </c:pt>
                <c:pt idx="6655">
                  <c:v>zD_9co5hgMs</c:v>
                </c:pt>
                <c:pt idx="6656">
                  <c:v>QyKjemyDJMg</c:v>
                </c:pt>
                <c:pt idx="6657">
                  <c:v>WvQwFQzmxCc</c:v>
                </c:pt>
                <c:pt idx="6658">
                  <c:v>D8Mp49xw0dw</c:v>
                </c:pt>
                <c:pt idx="6659">
                  <c:v>UTKPGLP1BuA</c:v>
                </c:pt>
                <c:pt idx="6660">
                  <c:v>tVeEllntglw</c:v>
                </c:pt>
                <c:pt idx="6661">
                  <c:v>W_9V30hMhTw</c:v>
                </c:pt>
                <c:pt idx="6662">
                  <c:v>uUl-7nDjPEs</c:v>
                </c:pt>
                <c:pt idx="6663">
                  <c:v>70jTAv0YtSk</c:v>
                </c:pt>
                <c:pt idx="6664">
                  <c:v>QIl7qUbu2OI</c:v>
                </c:pt>
                <c:pt idx="6665">
                  <c:v>nSESXknYE_Y</c:v>
                </c:pt>
                <c:pt idx="6666">
                  <c:v>8nYdPSEr5Cs</c:v>
                </c:pt>
                <c:pt idx="6667">
                  <c:v>l_zhJyIDO4s</c:v>
                </c:pt>
                <c:pt idx="6668">
                  <c:v>8O4ZbUaBr2A</c:v>
                </c:pt>
                <c:pt idx="6669">
                  <c:v>dtjLDKyZ3-Y</c:v>
                </c:pt>
                <c:pt idx="6670">
                  <c:v>HXamTw5raPQ</c:v>
                </c:pt>
                <c:pt idx="6671">
                  <c:v>YV-qFJ0ICfw</c:v>
                </c:pt>
                <c:pt idx="6672">
                  <c:v>uTWkrCvYE7M</c:v>
                </c:pt>
                <c:pt idx="6673">
                  <c:v>efXkftZ1Paw</c:v>
                </c:pt>
                <c:pt idx="6674">
                  <c:v>qlvG_85vCbs</c:v>
                </c:pt>
                <c:pt idx="6675">
                  <c:v>rumYZz_OnxE</c:v>
                </c:pt>
                <c:pt idx="6676">
                  <c:v>qcRCZchv9o0</c:v>
                </c:pt>
                <c:pt idx="6677">
                  <c:v>NOt4Ybpnzj0</c:v>
                </c:pt>
                <c:pt idx="6678">
                  <c:v>TyAFwCQ6_Gg</c:v>
                </c:pt>
                <c:pt idx="6679">
                  <c:v>Pq0I0v4U9yo</c:v>
                </c:pt>
                <c:pt idx="6680">
                  <c:v>w84h4bJLNDQ</c:v>
                </c:pt>
                <c:pt idx="6681">
                  <c:v>kWjHLWxW8ts</c:v>
                </c:pt>
                <c:pt idx="6682">
                  <c:v>9af3MzG3QwM</c:v>
                </c:pt>
                <c:pt idx="6683">
                  <c:v>xZsONNB3gXU</c:v>
                </c:pt>
                <c:pt idx="6684">
                  <c:v>U1rxliXHeG4</c:v>
                </c:pt>
                <c:pt idx="6685">
                  <c:v>RLvOIeYXobE</c:v>
                </c:pt>
                <c:pt idx="6686">
                  <c:v>8Svg8GG4gHw</c:v>
                </c:pt>
                <c:pt idx="6687">
                  <c:v>-90fWzjVM7w</c:v>
                </c:pt>
                <c:pt idx="6688">
                  <c:v>wNMg7E_ypHI</c:v>
                </c:pt>
                <c:pt idx="6689">
                  <c:v>4uI-pVlpXb0</c:v>
                </c:pt>
                <c:pt idx="6690">
                  <c:v>gPH78a2np0g</c:v>
                </c:pt>
                <c:pt idx="6691">
                  <c:v>zUWZtSSZfsc</c:v>
                </c:pt>
                <c:pt idx="6692">
                  <c:v>UNZutENw034</c:v>
                </c:pt>
                <c:pt idx="6693">
                  <c:v>kt0MlOvyFaw</c:v>
                </c:pt>
                <c:pt idx="6694">
                  <c:v>1gCG9PzCAEo</c:v>
                </c:pt>
                <c:pt idx="6695">
                  <c:v>WI6DoccpvQE</c:v>
                </c:pt>
                <c:pt idx="6696">
                  <c:v>lL8AyBMVYDQ</c:v>
                </c:pt>
                <c:pt idx="6697">
                  <c:v>ntjZEBobMec</c:v>
                </c:pt>
                <c:pt idx="6698">
                  <c:v>xLFdc149QT8</c:v>
                </c:pt>
                <c:pt idx="6699">
                  <c:v>jz_Z4A_237U</c:v>
                </c:pt>
                <c:pt idx="6700">
                  <c:v>6GmMr9S-8S4</c:v>
                </c:pt>
                <c:pt idx="6701">
                  <c:v>24ALe879qaM</c:v>
                </c:pt>
                <c:pt idx="6702">
                  <c:v>fMU6ZvKT3X4</c:v>
                </c:pt>
                <c:pt idx="6703">
                  <c:v>qQEX5cr6q2o</c:v>
                </c:pt>
                <c:pt idx="6704">
                  <c:v>R-5RBhqngUs</c:v>
                </c:pt>
                <c:pt idx="6705">
                  <c:v>UkmIT-hmfhI</c:v>
                </c:pt>
                <c:pt idx="6706">
                  <c:v>aFgyRUVZrLk</c:v>
                </c:pt>
                <c:pt idx="6707">
                  <c:v>wrpeEitIEpA</c:v>
                </c:pt>
                <c:pt idx="6708">
                  <c:v>UZEU5czmucI</c:v>
                </c:pt>
                <c:pt idx="6709">
                  <c:v>FSoh_sUpN74</c:v>
                </c:pt>
                <c:pt idx="6710">
                  <c:v>etG3Mu-QGpM</c:v>
                </c:pt>
                <c:pt idx="6711">
                  <c:v>F-6a8MJLga0</c:v>
                </c:pt>
                <c:pt idx="6712">
                  <c:v>dsyyY5pMQyo</c:v>
                </c:pt>
                <c:pt idx="6713">
                  <c:v>avzDiphsnTI</c:v>
                </c:pt>
                <c:pt idx="6714">
                  <c:v>CsSsigYQrOM</c:v>
                </c:pt>
                <c:pt idx="6715">
                  <c:v>x1fl0sLqOmM</c:v>
                </c:pt>
                <c:pt idx="6716">
                  <c:v>NZVwAnuq-iQ</c:v>
                </c:pt>
                <c:pt idx="6717">
                  <c:v>J3YIgmfQ1OI</c:v>
                </c:pt>
                <c:pt idx="6718">
                  <c:v>uIxqGfj5ICo</c:v>
                </c:pt>
                <c:pt idx="6719">
                  <c:v>ox9KvGm2ets</c:v>
                </c:pt>
                <c:pt idx="6720">
                  <c:v>-9C1Z3nIsPQ</c:v>
                </c:pt>
                <c:pt idx="6721">
                  <c:v>YpkJO_GrCo0</c:v>
                </c:pt>
                <c:pt idx="6722">
                  <c:v>KCnKJbNSibA</c:v>
                </c:pt>
                <c:pt idx="6723">
                  <c:v>f_R9_xdhuNw</c:v>
                </c:pt>
                <c:pt idx="6724">
                  <c:v>FMOnbs5_Bcc</c:v>
                </c:pt>
                <c:pt idx="6725">
                  <c:v>_lg8sNpeOUM</c:v>
                </c:pt>
                <c:pt idx="6726">
                  <c:v>mGoJNeWEdXA</c:v>
                </c:pt>
                <c:pt idx="6727">
                  <c:v>gzYxCP6BF9o</c:v>
                </c:pt>
                <c:pt idx="6728">
                  <c:v>iDNESDyr5s4</c:v>
                </c:pt>
                <c:pt idx="6729">
                  <c:v>c6_8u4KGV5M</c:v>
                </c:pt>
                <c:pt idx="6730">
                  <c:v>BG9bYMyTzPI</c:v>
                </c:pt>
                <c:pt idx="6731">
                  <c:v>eT6fvvP5obg</c:v>
                </c:pt>
                <c:pt idx="6732">
                  <c:v>Z6dqZsJi0bc</c:v>
                </c:pt>
                <c:pt idx="6733">
                  <c:v>igbwY_Je2S8</c:v>
                </c:pt>
                <c:pt idx="6734">
                  <c:v>NTPAau4KNPQ</c:v>
                </c:pt>
                <c:pt idx="6735">
                  <c:v>0zMvIfB_DKI</c:v>
                </c:pt>
                <c:pt idx="6736">
                  <c:v>9S7gdXZHqNw</c:v>
                </c:pt>
                <c:pt idx="6737">
                  <c:v>KJSX-52-xxY</c:v>
                </c:pt>
                <c:pt idx="6738">
                  <c:v>p-C1f6jd7AU</c:v>
                </c:pt>
                <c:pt idx="6739">
                  <c:v>DGzP9ssjl7g</c:v>
                </c:pt>
                <c:pt idx="6740">
                  <c:v>w8C11gs-hQE</c:v>
                </c:pt>
                <c:pt idx="6741">
                  <c:v>yOZC2KH9-Ms</c:v>
                </c:pt>
                <c:pt idx="6742">
                  <c:v>ynNKe3wPqVE</c:v>
                </c:pt>
                <c:pt idx="6743">
                  <c:v>mT2u9C9MrNA</c:v>
                </c:pt>
                <c:pt idx="6744">
                  <c:v>USXoINPEhoA</c:v>
                </c:pt>
                <c:pt idx="6745">
                  <c:v>y8M5KuXHGik</c:v>
                </c:pt>
                <c:pt idx="6746">
                  <c:v>M1EtM-XU6tA</c:v>
                </c:pt>
                <c:pt idx="6747">
                  <c:v>U6b_QeukGuk</c:v>
                </c:pt>
                <c:pt idx="6748">
                  <c:v>hvFbmImsCc4</c:v>
                </c:pt>
                <c:pt idx="6749">
                  <c:v>2njhBV0Z30E</c:v>
                </c:pt>
                <c:pt idx="6750">
                  <c:v>Tl9SqlU9FHg</c:v>
                </c:pt>
                <c:pt idx="6751">
                  <c:v>sXAwqoJ-WUA</c:v>
                </c:pt>
                <c:pt idx="6752">
                  <c:v>45WAhpRs5Yo</c:v>
                </c:pt>
                <c:pt idx="6753">
                  <c:v>YNY1Nhdk_E8</c:v>
                </c:pt>
                <c:pt idx="6754">
                  <c:v>lPRfKlJeiIE</c:v>
                </c:pt>
                <c:pt idx="6755">
                  <c:v>WLsfodPrjQw</c:v>
                </c:pt>
                <c:pt idx="6756">
                  <c:v>yhKjkjDM5C8</c:v>
                </c:pt>
                <c:pt idx="6757">
                  <c:v>ZQ4VHs4LwhI</c:v>
                </c:pt>
                <c:pt idx="6758">
                  <c:v>8EuXrHC4l3s</c:v>
                </c:pt>
                <c:pt idx="6759">
                  <c:v>zULo9vPB2S0</c:v>
                </c:pt>
                <c:pt idx="6760">
                  <c:v>Clw98RDR_Wg</c:v>
                </c:pt>
                <c:pt idx="6761">
                  <c:v>7wYgtHTotvw</c:v>
                </c:pt>
                <c:pt idx="6762">
                  <c:v>6jf2wNj7ewA</c:v>
                </c:pt>
                <c:pt idx="6763">
                  <c:v>D8gG83JYR5E</c:v>
                </c:pt>
                <c:pt idx="6764">
                  <c:v>meeh2f8-OqI</c:v>
                </c:pt>
                <c:pt idx="6765">
                  <c:v>jZMHSetWPto</c:v>
                </c:pt>
                <c:pt idx="6766">
                  <c:v>gywC5t9JxSA</c:v>
                </c:pt>
                <c:pt idx="6767">
                  <c:v>_iRBspjg2pw</c:v>
                </c:pt>
                <c:pt idx="6768">
                  <c:v>xpB8S3ucrcI</c:v>
                </c:pt>
                <c:pt idx="6769">
                  <c:v>6ktHTP3aKX4</c:v>
                </c:pt>
                <c:pt idx="6770">
                  <c:v>8o9bH_gPoFw</c:v>
                </c:pt>
                <c:pt idx="6771">
                  <c:v>q9ncawDK2Wc</c:v>
                </c:pt>
                <c:pt idx="6772">
                  <c:v>xb0vST0FhVc</c:v>
                </c:pt>
                <c:pt idx="6773">
                  <c:v>x46sEa6UeQ8</c:v>
                </c:pt>
                <c:pt idx="6774">
                  <c:v>CqF4iPq9000</c:v>
                </c:pt>
                <c:pt idx="6775">
                  <c:v>p3b0Xgz7bro</c:v>
                </c:pt>
                <c:pt idx="6776">
                  <c:v>KqXf5QS8Ggo</c:v>
                </c:pt>
                <c:pt idx="6777">
                  <c:v>6a5ygLDkJCg</c:v>
                </c:pt>
                <c:pt idx="6778">
                  <c:v>YBnGRbLdJ_U</c:v>
                </c:pt>
                <c:pt idx="6779">
                  <c:v>YRqthCC918g</c:v>
                </c:pt>
                <c:pt idx="6780">
                  <c:v>9kt_lhXnl1o</c:v>
                </c:pt>
                <c:pt idx="6781">
                  <c:v>GRaR6JpFoM0</c:v>
                </c:pt>
                <c:pt idx="6782">
                  <c:v>lqf1ExOzzdw</c:v>
                </c:pt>
                <c:pt idx="6783">
                  <c:v>WfrZAjLjDqo</c:v>
                </c:pt>
                <c:pt idx="6784">
                  <c:v>lhBdEnSeAAg</c:v>
                </c:pt>
                <c:pt idx="6785">
                  <c:v>d_tG4j-3b9E</c:v>
                </c:pt>
                <c:pt idx="6786">
                  <c:v>6JNRoDQOZoc</c:v>
                </c:pt>
                <c:pt idx="6787">
                  <c:v>m0TCMs-ZDMo</c:v>
                </c:pt>
                <c:pt idx="6788">
                  <c:v>T-3UpSfhI6E</c:v>
                </c:pt>
                <c:pt idx="6789">
                  <c:v>TPKujwGWtZo</c:v>
                </c:pt>
                <c:pt idx="6790">
                  <c:v>vXPwo3Ck8B4</c:v>
                </c:pt>
                <c:pt idx="6791">
                  <c:v>eaKwN8fm_2o</c:v>
                </c:pt>
                <c:pt idx="6792">
                  <c:v>nIgV4CYTPWM</c:v>
                </c:pt>
                <c:pt idx="6793">
                  <c:v>zYfd6jJ7apg</c:v>
                </c:pt>
                <c:pt idx="6794">
                  <c:v>a0NtQgwh8og</c:v>
                </c:pt>
                <c:pt idx="6795">
                  <c:v>JcfZ268m7kc</c:v>
                </c:pt>
                <c:pt idx="6796">
                  <c:v>k9x2HrrhcbU</c:v>
                </c:pt>
                <c:pt idx="6797">
                  <c:v>hPYalU6QO1g</c:v>
                </c:pt>
                <c:pt idx="6798">
                  <c:v>F9XDFmNkMcU</c:v>
                </c:pt>
                <c:pt idx="6799">
                  <c:v>Dlj1QmZLWSI</c:v>
                </c:pt>
                <c:pt idx="6800">
                  <c:v>b78QZwe8mPM</c:v>
                </c:pt>
                <c:pt idx="6801">
                  <c:v>xfBptMVQy4g</c:v>
                </c:pt>
                <c:pt idx="6802">
                  <c:v>TTB2X9DzF5g</c:v>
                </c:pt>
                <c:pt idx="6803">
                  <c:v>w3JIjnkJrhc</c:v>
                </c:pt>
                <c:pt idx="6804">
                  <c:v>aBr2kKAHN6M</c:v>
                </c:pt>
                <c:pt idx="6805">
                  <c:v>Nlk2LVKsSZA</c:v>
                </c:pt>
                <c:pt idx="6806">
                  <c:v>TCXSqzLX_80</c:v>
                </c:pt>
                <c:pt idx="6807">
                  <c:v>jmUU62Eqnvg</c:v>
                </c:pt>
                <c:pt idx="6808">
                  <c:v>ThLWttjmILQ</c:v>
                </c:pt>
                <c:pt idx="6809">
                  <c:v>mq06LzlPuLE</c:v>
                </c:pt>
                <c:pt idx="6810">
                  <c:v>XqvDY9u6wn8</c:v>
                </c:pt>
                <c:pt idx="6811">
                  <c:v>vFfwJINAgBE</c:v>
                </c:pt>
                <c:pt idx="6812">
                  <c:v>khPLWaBioOs</c:v>
                </c:pt>
                <c:pt idx="6813">
                  <c:v>NwP1zp4vOJU</c:v>
                </c:pt>
                <c:pt idx="6814">
                  <c:v>yzshoDMBkqE</c:v>
                </c:pt>
                <c:pt idx="6815">
                  <c:v>iK7ROzfOW8k</c:v>
                </c:pt>
                <c:pt idx="6816">
                  <c:v>7LB-L5YMKzc</c:v>
                </c:pt>
                <c:pt idx="6817">
                  <c:v>In53LeOFVuM</c:v>
                </c:pt>
                <c:pt idx="6818">
                  <c:v>u2ru-EwFsn0</c:v>
                </c:pt>
                <c:pt idx="6819">
                  <c:v>lz378Aau6qY</c:v>
                </c:pt>
                <c:pt idx="6820">
                  <c:v>hGdiD_6sUxA</c:v>
                </c:pt>
                <c:pt idx="6821">
                  <c:v>vV6J2aSypvA</c:v>
                </c:pt>
                <c:pt idx="6822">
                  <c:v>aH9KYvODfZg</c:v>
                </c:pt>
                <c:pt idx="6823">
                  <c:v>jvcBAsE72Lc</c:v>
                </c:pt>
                <c:pt idx="6824">
                  <c:v>54z8jWNM0bE</c:v>
                </c:pt>
                <c:pt idx="6825">
                  <c:v>T2YJYVYYhfI</c:v>
                </c:pt>
                <c:pt idx="6826">
                  <c:v>RYSefzRgwMY</c:v>
                </c:pt>
                <c:pt idx="6827">
                  <c:v>qbxvxDmVhRk</c:v>
                </c:pt>
                <c:pt idx="6828">
                  <c:v>59daH3-_LIg</c:v>
                </c:pt>
                <c:pt idx="6829">
                  <c:v>i0n8AoTrkW8</c:v>
                </c:pt>
                <c:pt idx="6830">
                  <c:v>0LyhDmr0tDM</c:v>
                </c:pt>
                <c:pt idx="6831">
                  <c:v>duEp1tSxEcw</c:v>
                </c:pt>
                <c:pt idx="6832">
                  <c:v>E63GHrHXTto</c:v>
                </c:pt>
                <c:pt idx="6833">
                  <c:v>QkNla6ru6yY</c:v>
                </c:pt>
                <c:pt idx="6834">
                  <c:v>j67QcXslpEk</c:v>
                </c:pt>
                <c:pt idx="6835">
                  <c:v>2I_eypETmKo</c:v>
                </c:pt>
                <c:pt idx="6836">
                  <c:v>BBpqdWfeUJI</c:v>
                </c:pt>
                <c:pt idx="6837">
                  <c:v>rTT5RdUVKFM</c:v>
                </c:pt>
                <c:pt idx="6838">
                  <c:v>jNYti0kJcvU</c:v>
                </c:pt>
                <c:pt idx="6839">
                  <c:v>PZ5Rk0h-jUo</c:v>
                </c:pt>
                <c:pt idx="6840">
                  <c:v>ykHeGtN4m94</c:v>
                </c:pt>
                <c:pt idx="6841">
                  <c:v>9xWc6dYwkRA</c:v>
                </c:pt>
                <c:pt idx="6842">
                  <c:v>ApLzE-TLBYU</c:v>
                </c:pt>
                <c:pt idx="6843">
                  <c:v>v8JWgpbIIeM</c:v>
                </c:pt>
                <c:pt idx="6844">
                  <c:v>t0DvlqtufNM</c:v>
                </c:pt>
                <c:pt idx="6845">
                  <c:v>tjA7nAHOAww</c:v>
                </c:pt>
                <c:pt idx="6846">
                  <c:v>o-nGPNn19vE</c:v>
                </c:pt>
                <c:pt idx="6847">
                  <c:v>1hBEHEfu-SU</c:v>
                </c:pt>
                <c:pt idx="6848">
                  <c:v>A1Qj7mlZ0xE</c:v>
                </c:pt>
                <c:pt idx="6849">
                  <c:v>3ZUhTFzDLBc</c:v>
                </c:pt>
                <c:pt idx="6850">
                  <c:v>GWnfh0borr0</c:v>
                </c:pt>
                <c:pt idx="6851">
                  <c:v>2rOM-y_JGtc</c:v>
                </c:pt>
                <c:pt idx="6852">
                  <c:v>UPmHwFofwNE</c:v>
                </c:pt>
                <c:pt idx="6853">
                  <c:v>ZstXB3mR3WU</c:v>
                </c:pt>
                <c:pt idx="6854">
                  <c:v>cH4mYC91omg</c:v>
                </c:pt>
                <c:pt idx="6855">
                  <c:v>4ub9cNHJVfw</c:v>
                </c:pt>
                <c:pt idx="6856">
                  <c:v>qzAb3OcaoRw</c:v>
                </c:pt>
                <c:pt idx="6857">
                  <c:v>9tKmbfY2gBc</c:v>
                </c:pt>
                <c:pt idx="6858">
                  <c:v>mEU4dREQYow</c:v>
                </c:pt>
                <c:pt idx="6859">
                  <c:v>KF3hznZ-_ag</c:v>
                </c:pt>
                <c:pt idx="6860">
                  <c:v>pYRMvXaERV8</c:v>
                </c:pt>
                <c:pt idx="6861">
                  <c:v>7VHjXlnRrKI</c:v>
                </c:pt>
                <c:pt idx="6862">
                  <c:v>OAUyEpgGy1Y</c:v>
                </c:pt>
                <c:pt idx="6863">
                  <c:v>detkNwOHdEI</c:v>
                </c:pt>
                <c:pt idx="6864">
                  <c:v>LDz4HYOJL2w</c:v>
                </c:pt>
                <c:pt idx="6865">
                  <c:v>9mtQgxszcGw</c:v>
                </c:pt>
                <c:pt idx="6866">
                  <c:v>9atKB0lV0uw</c:v>
                </c:pt>
                <c:pt idx="6867">
                  <c:v>3Xl9vMA4gIg</c:v>
                </c:pt>
                <c:pt idx="6868">
                  <c:v>yc-iu4MjK1g</c:v>
                </c:pt>
                <c:pt idx="6869">
                  <c:v>Qx54quy9tDQ</c:v>
                </c:pt>
                <c:pt idx="6870">
                  <c:v>pbC8BI0AgAM</c:v>
                </c:pt>
                <c:pt idx="6871">
                  <c:v>4swif8r4z3Q</c:v>
                </c:pt>
                <c:pt idx="6872">
                  <c:v>HaZ5gAf6L0s</c:v>
                </c:pt>
                <c:pt idx="6873">
                  <c:v>k-6TLz9LBrw</c:v>
                </c:pt>
                <c:pt idx="6874">
                  <c:v>Kiv73Gbaxr0</c:v>
                </c:pt>
                <c:pt idx="6875">
                  <c:v>0M05pvDhIS8</c:v>
                </c:pt>
                <c:pt idx="6876">
                  <c:v>4V-5NB9tRz8</c:v>
                </c:pt>
                <c:pt idx="6877">
                  <c:v>5kT4pry7wpg</c:v>
                </c:pt>
                <c:pt idx="6878">
                  <c:v>tM8RB77x4dc</c:v>
                </c:pt>
                <c:pt idx="6879">
                  <c:v>BcREi-3YoD0</c:v>
                </c:pt>
                <c:pt idx="6880">
                  <c:v>AuInu_SdT0I</c:v>
                </c:pt>
                <c:pt idx="6881">
                  <c:v>8NpF-MjeTgY</c:v>
                </c:pt>
                <c:pt idx="6882">
                  <c:v>YHbsIbtWYuM</c:v>
                </c:pt>
                <c:pt idx="6883">
                  <c:v>sihLvRKHY9g</c:v>
                </c:pt>
                <c:pt idx="6884">
                  <c:v>cScW65Rdplc</c:v>
                </c:pt>
                <c:pt idx="6885">
                  <c:v>PoxG4j7v-CA</c:v>
                </c:pt>
                <c:pt idx="6886">
                  <c:v>EHJ_EqAjqjk</c:v>
                </c:pt>
                <c:pt idx="6887">
                  <c:v>7K2PmIM5i98</c:v>
                </c:pt>
                <c:pt idx="6888">
                  <c:v>glOWHWuMEG0</c:v>
                </c:pt>
                <c:pt idx="6889">
                  <c:v>TjBuQnRugdo</c:v>
                </c:pt>
                <c:pt idx="6890">
                  <c:v>1g5mF_pw3TQ</c:v>
                </c:pt>
                <c:pt idx="6891">
                  <c:v>Qt6CTz_A2gI</c:v>
                </c:pt>
                <c:pt idx="6892">
                  <c:v>SE_jEP7-IDs</c:v>
                </c:pt>
                <c:pt idx="6893">
                  <c:v>oQvv1gIaEWk</c:v>
                </c:pt>
                <c:pt idx="6894">
                  <c:v>LQxA15BNNKE</c:v>
                </c:pt>
                <c:pt idx="6895">
                  <c:v>YCtuljX2GFE</c:v>
                </c:pt>
                <c:pt idx="6896">
                  <c:v>uL4tsRArKVk</c:v>
                </c:pt>
                <c:pt idx="6897">
                  <c:v>j34EfiV3BCc</c:v>
                </c:pt>
                <c:pt idx="6898">
                  <c:v>Hzr_2xsb4z8</c:v>
                </c:pt>
                <c:pt idx="6899">
                  <c:v>4PlBXS4K6lE</c:v>
                </c:pt>
                <c:pt idx="6900">
                  <c:v>XuQtn_XQaKU</c:v>
                </c:pt>
                <c:pt idx="6901">
                  <c:v>xJqXgAG5ox8</c:v>
                </c:pt>
                <c:pt idx="6902">
                  <c:v>XjXTB0pSl2c</c:v>
                </c:pt>
                <c:pt idx="6903">
                  <c:v>x3C56EMqDVg</c:v>
                </c:pt>
                <c:pt idx="6904">
                  <c:v>LRDe5zofQvw</c:v>
                </c:pt>
                <c:pt idx="6905">
                  <c:v>gy6misMDsPI</c:v>
                </c:pt>
                <c:pt idx="6906">
                  <c:v>9epTNvGgUI0</c:v>
                </c:pt>
                <c:pt idx="6907">
                  <c:v>Oo76nzAY6QE</c:v>
                </c:pt>
                <c:pt idx="6908">
                  <c:v>cXl3krZZOGc</c:v>
                </c:pt>
                <c:pt idx="6909">
                  <c:v>OONtopsMZDA</c:v>
                </c:pt>
                <c:pt idx="6910">
                  <c:v>IOmBeLRLlNs</c:v>
                </c:pt>
                <c:pt idx="6911">
                  <c:v>_vwFTtBk-Vo</c:v>
                </c:pt>
                <c:pt idx="6912">
                  <c:v>M3ZCKHU0PQQ</c:v>
                </c:pt>
                <c:pt idx="6913">
                  <c:v>wFMyarLMXT0</c:v>
                </c:pt>
                <c:pt idx="6914">
                  <c:v>LpnfCC5u9uY</c:v>
                </c:pt>
                <c:pt idx="6915">
                  <c:v>L_WFqfoORL4</c:v>
                </c:pt>
                <c:pt idx="6916">
                  <c:v>XGtR3ryx87M</c:v>
                </c:pt>
                <c:pt idx="6917">
                  <c:v>Qmokhw419hQ</c:v>
                </c:pt>
                <c:pt idx="6918">
                  <c:v>bBkctqXmOxY</c:v>
                </c:pt>
                <c:pt idx="6919">
                  <c:v>GzrXkDCgvjI</c:v>
                </c:pt>
                <c:pt idx="6920">
                  <c:v>Me6L_sbd3Ys</c:v>
                </c:pt>
                <c:pt idx="6921">
                  <c:v>iNa1rAC0d8w</c:v>
                </c:pt>
                <c:pt idx="6922">
                  <c:v>k5chI_5-HmU</c:v>
                </c:pt>
                <c:pt idx="6923">
                  <c:v>wVXQMEN00NU</c:v>
                </c:pt>
                <c:pt idx="6924">
                  <c:v>VWz--9zdvn8</c:v>
                </c:pt>
                <c:pt idx="6925">
                  <c:v>qQpGmDhxgRE</c:v>
                </c:pt>
                <c:pt idx="6926">
                  <c:v>fugigPIUSeQ</c:v>
                </c:pt>
                <c:pt idx="6927">
                  <c:v>8Y4FMGLdVQs</c:v>
                </c:pt>
                <c:pt idx="6928">
                  <c:v>UyNPIpcg5pk</c:v>
                </c:pt>
                <c:pt idx="6929">
                  <c:v>hbdpMSHjWkc</c:v>
                </c:pt>
                <c:pt idx="6930">
                  <c:v>UtVfhpn8HvM</c:v>
                </c:pt>
                <c:pt idx="6931">
                  <c:v>OXghWau-vh8</c:v>
                </c:pt>
                <c:pt idx="6932">
                  <c:v>VndDciL_yog</c:v>
                </c:pt>
                <c:pt idx="6933">
                  <c:v>AcbptqtCW9o</c:v>
                </c:pt>
                <c:pt idx="6934">
                  <c:v>8RLvsYgbHZs</c:v>
                </c:pt>
                <c:pt idx="6935">
                  <c:v>Ohl2-Q02j_E</c:v>
                </c:pt>
                <c:pt idx="6936">
                  <c:v>2MWlNTZDbIM</c:v>
                </c:pt>
                <c:pt idx="6937">
                  <c:v>GtsU1vhKyNY</c:v>
                </c:pt>
                <c:pt idx="6938">
                  <c:v>4fKgKl8W3ws</c:v>
                </c:pt>
                <c:pt idx="6939">
                  <c:v>18OSLOq-bFA</c:v>
                </c:pt>
                <c:pt idx="6940">
                  <c:v>JgiwhV6a0_4</c:v>
                </c:pt>
                <c:pt idx="6941">
                  <c:v>V2VquEl3zzE</c:v>
                </c:pt>
                <c:pt idx="6942">
                  <c:v>9JdcGeJkntc</c:v>
                </c:pt>
                <c:pt idx="6943">
                  <c:v>Src2kZD7RzI</c:v>
                </c:pt>
                <c:pt idx="6944">
                  <c:v>fBhB8GvaqP8</c:v>
                </c:pt>
                <c:pt idx="6945">
                  <c:v>7fzr5j4x08A</c:v>
                </c:pt>
                <c:pt idx="6946">
                  <c:v>c9bO7wRpUsA</c:v>
                </c:pt>
                <c:pt idx="6947">
                  <c:v>xB83_Z5jX74</c:v>
                </c:pt>
                <c:pt idx="6948">
                  <c:v>ODbakoYQlUQ</c:v>
                </c:pt>
                <c:pt idx="6949">
                  <c:v>oBtY5CKPj3U</c:v>
                </c:pt>
                <c:pt idx="6950">
                  <c:v>wU2IbJxeHfs</c:v>
                </c:pt>
                <c:pt idx="6951">
                  <c:v>i_81ZXfCKa8</c:v>
                </c:pt>
                <c:pt idx="6952">
                  <c:v>2m7bazCkvi4</c:v>
                </c:pt>
                <c:pt idx="6953">
                  <c:v>PO4JH1yzpDs</c:v>
                </c:pt>
                <c:pt idx="6954">
                  <c:v>yIMw9SQAY0s</c:v>
                </c:pt>
                <c:pt idx="6955">
                  <c:v>iiQlL8amoPQ</c:v>
                </c:pt>
                <c:pt idx="6956">
                  <c:v>1CS5lO2fyVo</c:v>
                </c:pt>
                <c:pt idx="6957">
                  <c:v>g1XvR6LWgG0</c:v>
                </c:pt>
                <c:pt idx="6958">
                  <c:v>lDkI3ewgL1c</c:v>
                </c:pt>
                <c:pt idx="6959">
                  <c:v>hUG_wnVz39w</c:v>
                </c:pt>
                <c:pt idx="6960">
                  <c:v>WmLVAy1wn9Q</c:v>
                </c:pt>
                <c:pt idx="6961">
                  <c:v>Zua6WUB6iV4</c:v>
                </c:pt>
                <c:pt idx="6962">
                  <c:v>gs9oIOT4I3E</c:v>
                </c:pt>
                <c:pt idx="6963">
                  <c:v>JSUO-lZ7Bpw</c:v>
                </c:pt>
                <c:pt idx="6964">
                  <c:v>BqpSabV0bTY</c:v>
                </c:pt>
                <c:pt idx="6965">
                  <c:v>T_4mKCPaHVU</c:v>
                </c:pt>
                <c:pt idx="6966">
                  <c:v>yMY7-0W9yD8</c:v>
                </c:pt>
                <c:pt idx="6967">
                  <c:v>c52ptU17OJo</c:v>
                </c:pt>
                <c:pt idx="6968">
                  <c:v>nePS94qjI6c</c:v>
                </c:pt>
                <c:pt idx="6969">
                  <c:v>gWNPhBou7T0</c:v>
                </c:pt>
                <c:pt idx="6970">
                  <c:v>SdetHab0wTU</c:v>
                </c:pt>
                <c:pt idx="6971">
                  <c:v>LEDt5Iy3JM8</c:v>
                </c:pt>
                <c:pt idx="6972">
                  <c:v>7WrQl4s62bE</c:v>
                </c:pt>
                <c:pt idx="6973">
                  <c:v>e9kBWI7VsS0</c:v>
                </c:pt>
                <c:pt idx="6974">
                  <c:v>oRLL2rpgrsg</c:v>
                </c:pt>
                <c:pt idx="6975">
                  <c:v>NDgGal7bj5M</c:v>
                </c:pt>
                <c:pt idx="6976">
                  <c:v>fQvYMRtjQJU</c:v>
                </c:pt>
                <c:pt idx="6977">
                  <c:v>HxV41zjCePE</c:v>
                </c:pt>
                <c:pt idx="6978">
                  <c:v>rcYdMd908AI</c:v>
                </c:pt>
                <c:pt idx="6979">
                  <c:v>Ik4cn7M9E7A</c:v>
                </c:pt>
                <c:pt idx="6980">
                  <c:v>DUJFJ23RW6g</c:v>
                </c:pt>
                <c:pt idx="6981">
                  <c:v>bx4YwI0xODc</c:v>
                </c:pt>
                <c:pt idx="6982">
                  <c:v>J8QpS4hZ1xQ</c:v>
                </c:pt>
                <c:pt idx="6983">
                  <c:v>mToY-QvD06I</c:v>
                </c:pt>
                <c:pt idx="6984">
                  <c:v>7xkPdmPjplY</c:v>
                </c:pt>
                <c:pt idx="6985">
                  <c:v>2GhCUd6SQdg</c:v>
                </c:pt>
                <c:pt idx="6986">
                  <c:v>DvGP_jmnXNo</c:v>
                </c:pt>
                <c:pt idx="6987">
                  <c:v>lo6rvA6NNNk</c:v>
                </c:pt>
                <c:pt idx="6988">
                  <c:v>qn-ktnvcrkY</c:v>
                </c:pt>
                <c:pt idx="6989">
                  <c:v>m2mWA1shexk</c:v>
                </c:pt>
                <c:pt idx="6990">
                  <c:v>IIWDaeU68tM</c:v>
                </c:pt>
                <c:pt idx="6991">
                  <c:v>kW9Mv0XoFzc</c:v>
                </c:pt>
                <c:pt idx="6992">
                  <c:v>bLa4WONsq9g</c:v>
                </c:pt>
                <c:pt idx="6993">
                  <c:v>WvRPOjsOGmo</c:v>
                </c:pt>
                <c:pt idx="6994">
                  <c:v>K7MaLm3OoHc</c:v>
                </c:pt>
                <c:pt idx="6995">
                  <c:v>mQCk1medFbc</c:v>
                </c:pt>
                <c:pt idx="6996">
                  <c:v>X-zEkE5I324</c:v>
                </c:pt>
                <c:pt idx="6997">
                  <c:v>6e0XqZK4nNM</c:v>
                </c:pt>
                <c:pt idx="6998">
                  <c:v>TEFd-xwJ8jM</c:v>
                </c:pt>
                <c:pt idx="6999">
                  <c:v>jUYafLM5Baw</c:v>
                </c:pt>
                <c:pt idx="7000">
                  <c:v>UaguZGN2RwU</c:v>
                </c:pt>
                <c:pt idx="7001">
                  <c:v>LneKK607484</c:v>
                </c:pt>
                <c:pt idx="7002">
                  <c:v>fb0plV6nASY</c:v>
                </c:pt>
                <c:pt idx="7003">
                  <c:v>0eSiddTE0Oo</c:v>
                </c:pt>
                <c:pt idx="7004">
                  <c:v>CVri6p7-fwU</c:v>
                </c:pt>
                <c:pt idx="7005">
                  <c:v>A9IsTwccT4Q</c:v>
                </c:pt>
                <c:pt idx="7006">
                  <c:v>2Yfi8XxI6fw</c:v>
                </c:pt>
                <c:pt idx="7007">
                  <c:v>zoFQhvnFCcI</c:v>
                </c:pt>
                <c:pt idx="7008">
                  <c:v>CTiafs0qD90</c:v>
                </c:pt>
                <c:pt idx="7009">
                  <c:v>v6Z4QQIqCU0</c:v>
                </c:pt>
                <c:pt idx="7010">
                  <c:v>DwcxI8ZiCek</c:v>
                </c:pt>
                <c:pt idx="7011">
                  <c:v>PEbjOAx-ElU</c:v>
                </c:pt>
                <c:pt idx="7012">
                  <c:v>DgSmouILilI</c:v>
                </c:pt>
                <c:pt idx="7013">
                  <c:v>d7JwbKSdNK4</c:v>
                </c:pt>
                <c:pt idx="7014">
                  <c:v>zqDdVegzew0</c:v>
                </c:pt>
                <c:pt idx="7015">
                  <c:v>8w3R7VgOsKk</c:v>
                </c:pt>
                <c:pt idx="7016">
                  <c:v>vbw-TBhwSVo</c:v>
                </c:pt>
                <c:pt idx="7017">
                  <c:v>tL58a9fIXJg</c:v>
                </c:pt>
                <c:pt idx="7018">
                  <c:v>DZ9vgenKvDc</c:v>
                </c:pt>
                <c:pt idx="7019">
                  <c:v>TTcgaz5u9U0</c:v>
                </c:pt>
                <c:pt idx="7020">
                  <c:v>zFrllD9D9HM</c:v>
                </c:pt>
                <c:pt idx="7021">
                  <c:v>J3ve3CZ5rog</c:v>
                </c:pt>
                <c:pt idx="7022">
                  <c:v>I_nvq5JkWyw</c:v>
                </c:pt>
                <c:pt idx="7023">
                  <c:v>xxL_kV7W9tE</c:v>
                </c:pt>
                <c:pt idx="7024">
                  <c:v>XE2J9bw52RI</c:v>
                </c:pt>
                <c:pt idx="7025">
                  <c:v>s1Sa3upX3bQ</c:v>
                </c:pt>
                <c:pt idx="7026">
                  <c:v>o5QHbTL3uUI</c:v>
                </c:pt>
                <c:pt idx="7027">
                  <c:v>U3zH0EH4gGE</c:v>
                </c:pt>
                <c:pt idx="7028">
                  <c:v>9dBepLCkjZQ</c:v>
                </c:pt>
                <c:pt idx="7029">
                  <c:v>arnKF5mA0ak</c:v>
                </c:pt>
                <c:pt idx="7030">
                  <c:v>91dCMceBGkg</c:v>
                </c:pt>
                <c:pt idx="7031">
                  <c:v>fX2mNMHXsYE</c:v>
                </c:pt>
                <c:pt idx="7032">
                  <c:v>XB3NN0Fy1g4</c:v>
                </c:pt>
                <c:pt idx="7033">
                  <c:v>K9dxueVOZ7s</c:v>
                </c:pt>
                <c:pt idx="7034">
                  <c:v>8KW7DDfXx9U</c:v>
                </c:pt>
                <c:pt idx="7035">
                  <c:v>SBrVNM1rMoI</c:v>
                </c:pt>
                <c:pt idx="7036">
                  <c:v>V9tw4yMJ600</c:v>
                </c:pt>
                <c:pt idx="7037">
                  <c:v>86VjgW1wDfI</c:v>
                </c:pt>
                <c:pt idx="7038">
                  <c:v>lJJkD0hXf94</c:v>
                </c:pt>
                <c:pt idx="7039">
                  <c:v>CM77RWjXwIs</c:v>
                </c:pt>
                <c:pt idx="7040">
                  <c:v>NeaMJlnXa1E</c:v>
                </c:pt>
                <c:pt idx="7041">
                  <c:v>wPdmDCmuhM0</c:v>
                </c:pt>
                <c:pt idx="7042">
                  <c:v>Z1w-DTmPLIc</c:v>
                </c:pt>
                <c:pt idx="7043">
                  <c:v>uNA30cSwHUk</c:v>
                </c:pt>
                <c:pt idx="7044">
                  <c:v>TQGF3t1HNoM</c:v>
                </c:pt>
                <c:pt idx="7045">
                  <c:v>D9uNiDTK-CI</c:v>
                </c:pt>
                <c:pt idx="7046">
                  <c:v>QcAr4A1LiVA</c:v>
                </c:pt>
                <c:pt idx="7047">
                  <c:v>9W-aDrFafTY</c:v>
                </c:pt>
                <c:pt idx="7048">
                  <c:v>5sHJORXcxtE</c:v>
                </c:pt>
                <c:pt idx="7049">
                  <c:v>Hb-1swI5E_0</c:v>
                </c:pt>
                <c:pt idx="7050">
                  <c:v>b25zVPsXcRo</c:v>
                </c:pt>
                <c:pt idx="7051">
                  <c:v>RfClAOOgInQ</c:v>
                </c:pt>
                <c:pt idx="7052">
                  <c:v>iDccZI6Hb3s</c:v>
                </c:pt>
                <c:pt idx="7053">
                  <c:v>aRK1WFOrnS4</c:v>
                </c:pt>
                <c:pt idx="7054">
                  <c:v>iVxptSKVxa4</c:v>
                </c:pt>
                <c:pt idx="7055">
                  <c:v>ZkEyaJIQyU8</c:v>
                </c:pt>
                <c:pt idx="7056">
                  <c:v>_UbrYCscYvE</c:v>
                </c:pt>
                <c:pt idx="7057">
                  <c:v>PVlMp5pWE9k</c:v>
                </c:pt>
                <c:pt idx="7058">
                  <c:v>pX1a8xnKch4</c:v>
                </c:pt>
                <c:pt idx="7059">
                  <c:v>FE8qWh7NU3Q</c:v>
                </c:pt>
                <c:pt idx="7060">
                  <c:v>3yR54ug2MF4</c:v>
                </c:pt>
                <c:pt idx="7061">
                  <c:v>wmOJVKD5nMI</c:v>
                </c:pt>
                <c:pt idx="7062">
                  <c:v>G4BTsdufZQU</c:v>
                </c:pt>
                <c:pt idx="7063">
                  <c:v>H0J_N4fgQJI</c:v>
                </c:pt>
                <c:pt idx="7064">
                  <c:v>viqDlxldSYs</c:v>
                </c:pt>
                <c:pt idx="7065">
                  <c:v>0O60hJvgqbU</c:v>
                </c:pt>
                <c:pt idx="7066">
                  <c:v>deJzlHBFRZo</c:v>
                </c:pt>
                <c:pt idx="7067">
                  <c:v>qf5G928jqJI</c:v>
                </c:pt>
                <c:pt idx="7068">
                  <c:v>5hLsZ7oHd8E</c:v>
                </c:pt>
                <c:pt idx="7069">
                  <c:v>D6yCN-UQalQ</c:v>
                </c:pt>
                <c:pt idx="7070">
                  <c:v>PxSup7h97m0</c:v>
                </c:pt>
                <c:pt idx="7071">
                  <c:v>gqpM8_fanbc</c:v>
                </c:pt>
                <c:pt idx="7072">
                  <c:v>vcjm6k25z2c</c:v>
                </c:pt>
                <c:pt idx="7073">
                  <c:v>baf7nC9hl18</c:v>
                </c:pt>
                <c:pt idx="7074">
                  <c:v>cd33Rp5U_U8</c:v>
                </c:pt>
                <c:pt idx="7075">
                  <c:v>jDpCDLCF-s0</c:v>
                </c:pt>
                <c:pt idx="7076">
                  <c:v>Q4X8zSSAlCc</c:v>
                </c:pt>
                <c:pt idx="7077">
                  <c:v>z-ZZ4XhCbUg</c:v>
                </c:pt>
                <c:pt idx="7078">
                  <c:v>41dnYsBilt0</c:v>
                </c:pt>
                <c:pt idx="7079">
                  <c:v>S_aSAUEnxsg</c:v>
                </c:pt>
                <c:pt idx="7080">
                  <c:v>TI9gJjdMMZ4</c:v>
                </c:pt>
                <c:pt idx="7081">
                  <c:v>EwQcgTE95gY</c:v>
                </c:pt>
                <c:pt idx="7082">
                  <c:v>5O_zJ_vHOnY</c:v>
                </c:pt>
                <c:pt idx="7083">
                  <c:v>tWAb2u29OHY</c:v>
                </c:pt>
                <c:pt idx="7084">
                  <c:v>ELIgdo-2ZXo</c:v>
                </c:pt>
                <c:pt idx="7085">
                  <c:v>jYjUjYGNjgc</c:v>
                </c:pt>
                <c:pt idx="7086">
                  <c:v>r_OX9jTBb3s</c:v>
                </c:pt>
                <c:pt idx="7087">
                  <c:v>wLfXSPvaoDY</c:v>
                </c:pt>
                <c:pt idx="7088">
                  <c:v>MCISsggVFDM</c:v>
                </c:pt>
                <c:pt idx="7089">
                  <c:v>m-xAo63ww_c</c:v>
                </c:pt>
                <c:pt idx="7090">
                  <c:v>6AdWBCJOtdU</c:v>
                </c:pt>
                <c:pt idx="7091">
                  <c:v>J9ccMJIfM9g</c:v>
                </c:pt>
                <c:pt idx="7092">
                  <c:v>n0hnrkQy0zk</c:v>
                </c:pt>
                <c:pt idx="7093">
                  <c:v>eGSHJoEcV4M</c:v>
                </c:pt>
                <c:pt idx="7094">
                  <c:v>47qBFc35ZUw</c:v>
                </c:pt>
                <c:pt idx="7095">
                  <c:v>f_Pg0Z9LKw4</c:v>
                </c:pt>
                <c:pt idx="7096">
                  <c:v>Cha2g4MlH78</c:v>
                </c:pt>
                <c:pt idx="7097">
                  <c:v>XNoX6v89JdI</c:v>
                </c:pt>
                <c:pt idx="7098">
                  <c:v>g1mwf0T9aPo</c:v>
                </c:pt>
                <c:pt idx="7099">
                  <c:v>XJ3FiJTIdyY</c:v>
                </c:pt>
                <c:pt idx="7100">
                  <c:v>CvVLmQ1TOI0</c:v>
                </c:pt>
                <c:pt idx="7101">
                  <c:v>tfzdwg8etGY</c:v>
                </c:pt>
                <c:pt idx="7102">
                  <c:v>jVzpTmt1O-g</c:v>
                </c:pt>
                <c:pt idx="7103">
                  <c:v>b3QdByI1D4k</c:v>
                </c:pt>
                <c:pt idx="7104">
                  <c:v>NfVyeEmcapc</c:v>
                </c:pt>
                <c:pt idx="7105">
                  <c:v>5w8Ht9ECDfw</c:v>
                </c:pt>
                <c:pt idx="7106">
                  <c:v>x9SMSnVNoqw</c:v>
                </c:pt>
                <c:pt idx="7107">
                  <c:v>ZDb-AOg52vM</c:v>
                </c:pt>
                <c:pt idx="7108">
                  <c:v>wH1Zt3YU3Ss</c:v>
                </c:pt>
                <c:pt idx="7109">
                  <c:v>Y8Dbx8a3aMg</c:v>
                </c:pt>
                <c:pt idx="7110">
                  <c:v>4rXxV0LvwkE</c:v>
                </c:pt>
                <c:pt idx="7111">
                  <c:v>ZslhJCeFTKk</c:v>
                </c:pt>
                <c:pt idx="7112">
                  <c:v>JO2WC9zl9OE</c:v>
                </c:pt>
                <c:pt idx="7113">
                  <c:v>9xQX9nRQlyM</c:v>
                </c:pt>
                <c:pt idx="7114">
                  <c:v>2O7JOOB36J4</c:v>
                </c:pt>
                <c:pt idx="7115">
                  <c:v>n0sEFLuNOiY</c:v>
                </c:pt>
                <c:pt idx="7116">
                  <c:v>GWi8C2iFKBY</c:v>
                </c:pt>
                <c:pt idx="7117">
                  <c:v>2xH0N4eVwcQ</c:v>
                </c:pt>
                <c:pt idx="7118">
                  <c:v>Qip7PlLLGnY</c:v>
                </c:pt>
                <c:pt idx="7119">
                  <c:v>8gJ_aOmuj5M</c:v>
                </c:pt>
                <c:pt idx="7120">
                  <c:v>KN7uoyo6awM</c:v>
                </c:pt>
                <c:pt idx="7121">
                  <c:v>umnHBQ5bge0</c:v>
                </c:pt>
                <c:pt idx="7122">
                  <c:v>ili3qFpfoOc</c:v>
                </c:pt>
                <c:pt idx="7123">
                  <c:v>1TcslnYho68</c:v>
                </c:pt>
                <c:pt idx="7124">
                  <c:v>FhsnuuB8ayc</c:v>
                </c:pt>
                <c:pt idx="7125">
                  <c:v>57Ds_jsjhlA</c:v>
                </c:pt>
                <c:pt idx="7126">
                  <c:v>TYIl7RuTJsY</c:v>
                </c:pt>
                <c:pt idx="7127">
                  <c:v>rF1C5eRn4mo</c:v>
                </c:pt>
                <c:pt idx="7128">
                  <c:v>TUe3KAoFk50</c:v>
                </c:pt>
                <c:pt idx="7129">
                  <c:v>_rsEuzusFtA</c:v>
                </c:pt>
                <c:pt idx="7130">
                  <c:v>4-gea7DdCyg</c:v>
                </c:pt>
                <c:pt idx="7131">
                  <c:v>5fMXpzuK9kA</c:v>
                </c:pt>
                <c:pt idx="7132">
                  <c:v>yn-KYHoH4nw</c:v>
                </c:pt>
                <c:pt idx="7133">
                  <c:v>H6DsKzsqe4o</c:v>
                </c:pt>
                <c:pt idx="7134">
                  <c:v>LZXH1S8XZmU</c:v>
                </c:pt>
                <c:pt idx="7135">
                  <c:v>5j9rVdfcKEA</c:v>
                </c:pt>
                <c:pt idx="7136">
                  <c:v>LKQ3EjbYI3M</c:v>
                </c:pt>
                <c:pt idx="7137">
                  <c:v>wRHQWlnoKTg</c:v>
                </c:pt>
                <c:pt idx="7138">
                  <c:v>IX3yA4ioAhA</c:v>
                </c:pt>
                <c:pt idx="7139">
                  <c:v>ylt0fxC6GCs</c:v>
                </c:pt>
                <c:pt idx="7140">
                  <c:v>c7QjAlfJH0A</c:v>
                </c:pt>
                <c:pt idx="7141">
                  <c:v>SSI5kKq4YYI</c:v>
                </c:pt>
                <c:pt idx="7142">
                  <c:v>JMMjvD8xElI</c:v>
                </c:pt>
                <c:pt idx="7143">
                  <c:v>hNxpugDszrA</c:v>
                </c:pt>
                <c:pt idx="7144">
                  <c:v>auJB55-EpOE</c:v>
                </c:pt>
                <c:pt idx="7145">
                  <c:v>UTYjPRQZoJU</c:v>
                </c:pt>
                <c:pt idx="7146">
                  <c:v>OrnbwDIMAo4</c:v>
                </c:pt>
                <c:pt idx="7147">
                  <c:v>VUkE0IehNy0</c:v>
                </c:pt>
                <c:pt idx="7148">
                  <c:v>HN0Mu0narkE</c:v>
                </c:pt>
                <c:pt idx="7149">
                  <c:v>mzg97szxnpQ</c:v>
                </c:pt>
                <c:pt idx="7150">
                  <c:v>ts7YmLdSwmM</c:v>
                </c:pt>
                <c:pt idx="7151">
                  <c:v>46TiqS5SSQw</c:v>
                </c:pt>
                <c:pt idx="7152">
                  <c:v>kLJLecYz5a4</c:v>
                </c:pt>
                <c:pt idx="7153">
                  <c:v>pXyCnqy6nZg</c:v>
                </c:pt>
                <c:pt idx="7154">
                  <c:v>fdgAMPzwqnU</c:v>
                </c:pt>
                <c:pt idx="7155">
                  <c:v>gxm_i0ErK0g</c:v>
                </c:pt>
                <c:pt idx="7156">
                  <c:v>xqelM7ho8aU</c:v>
                </c:pt>
                <c:pt idx="7157">
                  <c:v>kh1KJq60G8Q</c:v>
                </c:pt>
                <c:pt idx="7158">
                  <c:v>iUjcRQ48ciA</c:v>
                </c:pt>
                <c:pt idx="7159">
                  <c:v>caEM5TTgeks</c:v>
                </c:pt>
                <c:pt idx="7160">
                  <c:v>KgfDonjRZy8</c:v>
                </c:pt>
                <c:pt idx="7161">
                  <c:v>wCvWcBzEVeg</c:v>
                </c:pt>
                <c:pt idx="7162">
                  <c:v>BoLtBTc5l9s</c:v>
                </c:pt>
                <c:pt idx="7163">
                  <c:v>j1TkPxKh4Vk</c:v>
                </c:pt>
                <c:pt idx="7164">
                  <c:v>O342D3msVEY</c:v>
                </c:pt>
                <c:pt idx="7165">
                  <c:v>s5H7g9x4O-0</c:v>
                </c:pt>
                <c:pt idx="7166">
                  <c:v>AveKHcx4b34</c:v>
                </c:pt>
                <c:pt idx="7167">
                  <c:v>e8XoJsBCi2k</c:v>
                </c:pt>
                <c:pt idx="7168">
                  <c:v>1D6akJVuiuE</c:v>
                </c:pt>
                <c:pt idx="7169">
                  <c:v>0k4jne82Qc0</c:v>
                </c:pt>
                <c:pt idx="7170">
                  <c:v>HruB3mm5CSc</c:v>
                </c:pt>
                <c:pt idx="7171">
                  <c:v>sbN6zthDv4s</c:v>
                </c:pt>
                <c:pt idx="7172">
                  <c:v>BU8TS4A4DI0</c:v>
                </c:pt>
                <c:pt idx="7173">
                  <c:v>WpZhbb44ZVk</c:v>
                </c:pt>
                <c:pt idx="7174">
                  <c:v>5qxNL1XPDnY</c:v>
                </c:pt>
                <c:pt idx="7175">
                  <c:v>AnwhM6rxy_Q</c:v>
                </c:pt>
                <c:pt idx="7176">
                  <c:v>DkVPuSzNPvw</c:v>
                </c:pt>
                <c:pt idx="7177">
                  <c:v>R4LA6v2u47Q</c:v>
                </c:pt>
                <c:pt idx="7178">
                  <c:v>8K9MEtGfS3I</c:v>
                </c:pt>
                <c:pt idx="7179">
                  <c:v>cRUOr0y12kc</c:v>
                </c:pt>
                <c:pt idx="7180">
                  <c:v>DSkNMg2b9w0</c:v>
                </c:pt>
                <c:pt idx="7181">
                  <c:v>r71I00XmLbM</c:v>
                </c:pt>
                <c:pt idx="7182">
                  <c:v>uuNivTp52vQ</c:v>
                </c:pt>
                <c:pt idx="7183">
                  <c:v>DVuhA23Bp68</c:v>
                </c:pt>
                <c:pt idx="7184">
                  <c:v>XGEFeVzceNg</c:v>
                </c:pt>
                <c:pt idx="7185">
                  <c:v>KHIJmehK5OA</c:v>
                </c:pt>
                <c:pt idx="7186">
                  <c:v>4Y-o0KPkrhI</c:v>
                </c:pt>
                <c:pt idx="7187">
                  <c:v>jfpDTnsKK_Q</c:v>
                </c:pt>
                <c:pt idx="7188">
                  <c:v>Fk6Hjg6Btcc</c:v>
                </c:pt>
                <c:pt idx="7189">
                  <c:v>Q3jege0p0dQ</c:v>
                </c:pt>
                <c:pt idx="7190">
                  <c:v>LnAaLsiJW7I</c:v>
                </c:pt>
                <c:pt idx="7191">
                  <c:v>4D0gImMi02Q</c:v>
                </c:pt>
                <c:pt idx="7192">
                  <c:v>Klhx7PnolZI</c:v>
                </c:pt>
                <c:pt idx="7193">
                  <c:v>6iasJ7De55k</c:v>
                </c:pt>
                <c:pt idx="7194">
                  <c:v>2ho6nzGB9NI</c:v>
                </c:pt>
                <c:pt idx="7195">
                  <c:v>DSPCEQXLoXU</c:v>
                </c:pt>
                <c:pt idx="7196">
                  <c:v>OBD5ypok5mM</c:v>
                </c:pt>
                <c:pt idx="7197">
                  <c:v>qyKivZT2wig</c:v>
                </c:pt>
                <c:pt idx="7198">
                  <c:v>HBfXWXIrHCA</c:v>
                </c:pt>
                <c:pt idx="7199">
                  <c:v>Mld3eav1vn4</c:v>
                </c:pt>
                <c:pt idx="7200">
                  <c:v>JYeFv6vNHEw</c:v>
                </c:pt>
                <c:pt idx="7201">
                  <c:v>as0vNACDJaE</c:v>
                </c:pt>
                <c:pt idx="7202">
                  <c:v>nNhclTpN_w0</c:v>
                </c:pt>
                <c:pt idx="7203">
                  <c:v>sqFVrfinlYk</c:v>
                </c:pt>
                <c:pt idx="7204">
                  <c:v>8_rTIAOohas</c:v>
                </c:pt>
                <c:pt idx="7205">
                  <c:v>UUkn-enk2RU</c:v>
                </c:pt>
                <c:pt idx="7206">
                  <c:v>YZ1UN5gvLjQ</c:v>
                </c:pt>
                <c:pt idx="7207">
                  <c:v>pVxOVlm_lE8</c:v>
                </c:pt>
                <c:pt idx="7208">
                  <c:v>iSZq3l-Fmbo</c:v>
                </c:pt>
                <c:pt idx="7209">
                  <c:v>QwievZ1Tx-8</c:v>
                </c:pt>
                <c:pt idx="7210">
                  <c:v>2wlYHYFNPtM</c:v>
                </c:pt>
                <c:pt idx="7211">
                  <c:v>gbRijjvIeyk</c:v>
                </c:pt>
                <c:pt idx="7212">
                  <c:v>H9ui6HGyCt0</c:v>
                </c:pt>
                <c:pt idx="7213">
                  <c:v>6ZfuNTqbHE8</c:v>
                </c:pt>
                <c:pt idx="7214">
                  <c:v>mSAgLsrZG2Q</c:v>
                </c:pt>
                <c:pt idx="7215">
                  <c:v>sgX_StgXGF0</c:v>
                </c:pt>
                <c:pt idx="7216">
                  <c:v>0fCM_i5b7io</c:v>
                </c:pt>
                <c:pt idx="7217">
                  <c:v>PJBmeqpw3DY</c:v>
                </c:pt>
                <c:pt idx="7218">
                  <c:v>HnnRyhuX_jM</c:v>
                </c:pt>
                <c:pt idx="7219">
                  <c:v>zkWiTLKE0mg</c:v>
                </c:pt>
                <c:pt idx="7220">
                  <c:v>69Akkon2ciQ</c:v>
                </c:pt>
                <c:pt idx="7221">
                  <c:v>1DJVxuY2Fxw</c:v>
                </c:pt>
                <c:pt idx="7222">
                  <c:v>QK_iX5cPDhE</c:v>
                </c:pt>
                <c:pt idx="7223">
                  <c:v>PzcaR1N0pTI</c:v>
                </c:pt>
                <c:pt idx="7224">
                  <c:v>RMbqk72Y18s</c:v>
                </c:pt>
                <c:pt idx="7225">
                  <c:v>u3S1Jd8G4e8</c:v>
                </c:pt>
                <c:pt idx="7226">
                  <c:v>ITflhZqN9Iw</c:v>
                </c:pt>
                <c:pt idx="7227">
                  <c:v>7-H0BbfhqUI</c:v>
                </c:pt>
                <c:pt idx="7228">
                  <c:v>UZnU-duI_qM</c:v>
                </c:pt>
                <c:pt idx="7229">
                  <c:v>gsYJzn2BpAo</c:v>
                </c:pt>
                <c:pt idx="7230">
                  <c:v>P9-dzM2DtYU</c:v>
                </c:pt>
                <c:pt idx="7231">
                  <c:v>cKt8EfqBYUY</c:v>
                </c:pt>
                <c:pt idx="7232">
                  <c:v>R2opvwNkD1M</c:v>
                </c:pt>
                <c:pt idx="7233">
                  <c:v>g8yN87RVzQE</c:v>
                </c:pt>
                <c:pt idx="7234">
                  <c:v>9vHzfUkSEsk</c:v>
                </c:pt>
                <c:pt idx="7235">
                  <c:v>1vOck2Nguso</c:v>
                </c:pt>
                <c:pt idx="7236">
                  <c:v>6yHrAfqrebg</c:v>
                </c:pt>
                <c:pt idx="7237">
                  <c:v>wPZR41F-bPY</c:v>
                </c:pt>
                <c:pt idx="7238">
                  <c:v>TJwch9OCWag</c:v>
                </c:pt>
                <c:pt idx="7239">
                  <c:v>b-LDelJrFO8</c:v>
                </c:pt>
                <c:pt idx="7240">
                  <c:v>bjRhRr3PX04</c:v>
                </c:pt>
                <c:pt idx="7241">
                  <c:v>qg2NmXf-hOU</c:v>
                </c:pt>
                <c:pt idx="7242">
                  <c:v>5KxTgfKWeOI</c:v>
                </c:pt>
                <c:pt idx="7243">
                  <c:v>OdUryRvNmgs</c:v>
                </c:pt>
                <c:pt idx="7244">
                  <c:v>sfU0qBEbY_A</c:v>
                </c:pt>
                <c:pt idx="7245">
                  <c:v>GPXE0jXMVJI</c:v>
                </c:pt>
                <c:pt idx="7246">
                  <c:v>Fx8gNixuAW8</c:v>
                </c:pt>
                <c:pt idx="7247">
                  <c:v>nSbpX3i1rf0</c:v>
                </c:pt>
                <c:pt idx="7248">
                  <c:v>DAyDuVnFL5s</c:v>
                </c:pt>
                <c:pt idx="7249">
                  <c:v>Uw-f0FuOatI</c:v>
                </c:pt>
                <c:pt idx="7250">
                  <c:v>VdJr71mudNY</c:v>
                </c:pt>
                <c:pt idx="7251">
                  <c:v>xdLCKCiep5U</c:v>
                </c:pt>
                <c:pt idx="7252">
                  <c:v>Yb0hu1MSV5Q</c:v>
                </c:pt>
                <c:pt idx="7253">
                  <c:v>z9SZiYxAUxQ</c:v>
                </c:pt>
                <c:pt idx="7254">
                  <c:v>UwvKCEv-cok</c:v>
                </c:pt>
                <c:pt idx="7255">
                  <c:v>QCwJL-f_5Go</c:v>
                </c:pt>
                <c:pt idx="7256">
                  <c:v>vEO9MYa7CqM</c:v>
                </c:pt>
                <c:pt idx="7257">
                  <c:v>puWsLGXQ0_Y</c:v>
                </c:pt>
                <c:pt idx="7258">
                  <c:v>UL4jyN7HYmI</c:v>
                </c:pt>
                <c:pt idx="7259">
                  <c:v>OTREVdrVgZY</c:v>
                </c:pt>
                <c:pt idx="7260">
                  <c:v>cMC_PtgKDJE</c:v>
                </c:pt>
                <c:pt idx="7261">
                  <c:v>iAHy5O6h64Y</c:v>
                </c:pt>
                <c:pt idx="7262">
                  <c:v>il_pSa5l98w</c:v>
                </c:pt>
                <c:pt idx="7263">
                  <c:v>Mwi3aMQbiLs</c:v>
                </c:pt>
                <c:pt idx="7264">
                  <c:v>9V0hw6QjzSw</c:v>
                </c:pt>
                <c:pt idx="7265">
                  <c:v>MuepR36LkaE</c:v>
                </c:pt>
                <c:pt idx="7266">
                  <c:v>Uhs-r9Kjg_c</c:v>
                </c:pt>
                <c:pt idx="7267">
                  <c:v>wz2_cAl5AHE</c:v>
                </c:pt>
                <c:pt idx="7268">
                  <c:v>qQlmMXW7sH4</c:v>
                </c:pt>
                <c:pt idx="7269">
                  <c:v>7x9GnrYzbfY</c:v>
                </c:pt>
                <c:pt idx="7270">
                  <c:v>JfAwgMzNUqU</c:v>
                </c:pt>
                <c:pt idx="7271">
                  <c:v>LHIN4LWFoV4</c:v>
                </c:pt>
                <c:pt idx="7272">
                  <c:v>aqMHaZGq-L8</c:v>
                </c:pt>
                <c:pt idx="7273">
                  <c:v>ypcGcPEMSOE</c:v>
                </c:pt>
                <c:pt idx="7274">
                  <c:v>ckKxT49xQHM</c:v>
                </c:pt>
                <c:pt idx="7275">
                  <c:v>f5GganBB0Yw</c:v>
                </c:pt>
                <c:pt idx="7276">
                  <c:v>ztZTEoy8TRU</c:v>
                </c:pt>
                <c:pt idx="7277">
                  <c:v>AgO60e1UVBI</c:v>
                </c:pt>
                <c:pt idx="7278">
                  <c:v>6eRlGufav7w</c:v>
                </c:pt>
                <c:pt idx="7279">
                  <c:v>mMjt3325Dts</c:v>
                </c:pt>
                <c:pt idx="7280">
                  <c:v>TZNS3O77gq0</c:v>
                </c:pt>
                <c:pt idx="7281">
                  <c:v>sNjvqipn4gY</c:v>
                </c:pt>
                <c:pt idx="7282">
                  <c:v>OrnpSe4OChM</c:v>
                </c:pt>
                <c:pt idx="7283">
                  <c:v>YXKCx5B_fEE</c:v>
                </c:pt>
                <c:pt idx="7284">
                  <c:v>8OwO2zyz55U</c:v>
                </c:pt>
                <c:pt idx="7285">
                  <c:v>MzsGEGLcSbc</c:v>
                </c:pt>
                <c:pt idx="7286">
                  <c:v>WKQGOWn0tJE</c:v>
                </c:pt>
                <c:pt idx="7287">
                  <c:v>bAl2OnwldqQ</c:v>
                </c:pt>
                <c:pt idx="7288">
                  <c:v>idxpnXq6ZJ4</c:v>
                </c:pt>
                <c:pt idx="7289">
                  <c:v>954yv2ahWJM</c:v>
                </c:pt>
                <c:pt idx="7290">
                  <c:v>TqSjzqNI91I</c:v>
                </c:pt>
                <c:pt idx="7291">
                  <c:v>Uo6fYl741Lk</c:v>
                </c:pt>
                <c:pt idx="7292">
                  <c:v>Wlz1ba0NnhM</c:v>
                </c:pt>
                <c:pt idx="7293">
                  <c:v>3KlvoH01f7M</c:v>
                </c:pt>
                <c:pt idx="7294">
                  <c:v>uOUQJ3_o1T0</c:v>
                </c:pt>
                <c:pt idx="7295">
                  <c:v>vh8mMEe4nU8</c:v>
                </c:pt>
                <c:pt idx="7296">
                  <c:v>AexXaGgoSSk</c:v>
                </c:pt>
                <c:pt idx="7297">
                  <c:v>l8qbzNsoSJs</c:v>
                </c:pt>
                <c:pt idx="7298">
                  <c:v>Jb-cD_jDS1M</c:v>
                </c:pt>
                <c:pt idx="7299">
                  <c:v>HtbVkw8mQZU</c:v>
                </c:pt>
                <c:pt idx="7300">
                  <c:v>6F4Vr3inx_c</c:v>
                </c:pt>
                <c:pt idx="7301">
                  <c:v>E9OIbE4ntc0</c:v>
                </c:pt>
                <c:pt idx="7302">
                  <c:v>hvDDl1feEug</c:v>
                </c:pt>
                <c:pt idx="7303">
                  <c:v>4du1KXBl4YU</c:v>
                </c:pt>
                <c:pt idx="7304">
                  <c:v>vWhKDByshDs</c:v>
                </c:pt>
                <c:pt idx="7305">
                  <c:v>isxrREkP44I</c:v>
                </c:pt>
                <c:pt idx="7306">
                  <c:v>qDyaspdzhXI</c:v>
                </c:pt>
                <c:pt idx="7307">
                  <c:v>CLvx0hFhA3Y</c:v>
                </c:pt>
                <c:pt idx="7308">
                  <c:v>HI6WvWbzkMQ</c:v>
                </c:pt>
                <c:pt idx="7309">
                  <c:v>EyDf_O407VA</c:v>
                </c:pt>
                <c:pt idx="7310">
                  <c:v>qRIdM8y3izU</c:v>
                </c:pt>
                <c:pt idx="7311">
                  <c:v>ROTN5SyGNcg</c:v>
                </c:pt>
                <c:pt idx="7312">
                  <c:v>I2hExqRK9ts</c:v>
                </c:pt>
                <c:pt idx="7313">
                  <c:v>34qhkRfTPh4</c:v>
                </c:pt>
                <c:pt idx="7314">
                  <c:v>BGJc2BeunGc</c:v>
                </c:pt>
                <c:pt idx="7315">
                  <c:v>TeA293PMT1s</c:v>
                </c:pt>
                <c:pt idx="7316">
                  <c:v>D2OiJPUbJBo</c:v>
                </c:pt>
                <c:pt idx="7317">
                  <c:v>DdSFtn12ynE</c:v>
                </c:pt>
                <c:pt idx="7318">
                  <c:v>biNFtfIVRZ8</c:v>
                </c:pt>
                <c:pt idx="7319">
                  <c:v>LpYlebfz4fw</c:v>
                </c:pt>
                <c:pt idx="7320">
                  <c:v>Cafd7OEOp90</c:v>
                </c:pt>
                <c:pt idx="7321">
                  <c:v>SK1wpxSv6mc</c:v>
                </c:pt>
                <c:pt idx="7322">
                  <c:v>r6BUF5Zf1H0</c:v>
                </c:pt>
                <c:pt idx="7323">
                  <c:v>fuoCUfdqZFI</c:v>
                </c:pt>
                <c:pt idx="7324">
                  <c:v>HW4EsVuAhRE</c:v>
                </c:pt>
                <c:pt idx="7325">
                  <c:v>ppfcpbztbqY</c:v>
                </c:pt>
                <c:pt idx="7326">
                  <c:v>CLl1RbxDRAs</c:v>
                </c:pt>
                <c:pt idx="7327">
                  <c:v>3DuoFXjcoeY</c:v>
                </c:pt>
                <c:pt idx="7328">
                  <c:v>ozZ8HpIBsGw</c:v>
                </c:pt>
                <c:pt idx="7329">
                  <c:v>YoXH6cZYI_s</c:v>
                </c:pt>
                <c:pt idx="7330">
                  <c:v>xsbLtHql4g8</c:v>
                </c:pt>
                <c:pt idx="7331">
                  <c:v>fWajtP80g54</c:v>
                </c:pt>
                <c:pt idx="7332">
                  <c:v>IA5orvWqxcI</c:v>
                </c:pt>
                <c:pt idx="7333">
                  <c:v>VkcOYfOOSnM</c:v>
                </c:pt>
                <c:pt idx="7334">
                  <c:v>R5WUpysakwQ</c:v>
                </c:pt>
                <c:pt idx="7335">
                  <c:v>WmMavGZx8Jo</c:v>
                </c:pt>
                <c:pt idx="7336">
                  <c:v>qFy5XyZsUeo</c:v>
                </c:pt>
                <c:pt idx="7337">
                  <c:v>yc0kcGgg3o0</c:v>
                </c:pt>
                <c:pt idx="7338">
                  <c:v>243wWj9haKQ</c:v>
                </c:pt>
                <c:pt idx="7339">
                  <c:v>1xPTOIRWPWQ</c:v>
                </c:pt>
                <c:pt idx="7340">
                  <c:v>xxzdynLCFpY</c:v>
                </c:pt>
                <c:pt idx="7341">
                  <c:v>8FNTBgdQtnU</c:v>
                </c:pt>
                <c:pt idx="7342">
                  <c:v>WS-kCiCVEp0</c:v>
                </c:pt>
                <c:pt idx="7343">
                  <c:v>rs2RlZQVXBU</c:v>
                </c:pt>
                <c:pt idx="7344">
                  <c:v>t9VlWhkqWtg</c:v>
                </c:pt>
                <c:pt idx="7345">
                  <c:v>phUgGEEzmWk</c:v>
                </c:pt>
                <c:pt idx="7346">
                  <c:v>yFFL1we4j_Y</c:v>
                </c:pt>
                <c:pt idx="7347">
                  <c:v>ckAh4JTjR7g</c:v>
                </c:pt>
                <c:pt idx="7348">
                  <c:v>ElDPLY58pIM</c:v>
                </c:pt>
                <c:pt idx="7349">
                  <c:v>HS-JpLtk1Ek</c:v>
                </c:pt>
                <c:pt idx="7350">
                  <c:v>thE70yQu3Bc</c:v>
                </c:pt>
                <c:pt idx="7351">
                  <c:v>BnhrKcuXy-E</c:v>
                </c:pt>
                <c:pt idx="7352">
                  <c:v>mwvQDS4mrpA</c:v>
                </c:pt>
                <c:pt idx="7353">
                  <c:v>yvcgeIkomf8</c:v>
                </c:pt>
                <c:pt idx="7354">
                  <c:v>hQyeNBDCrsA</c:v>
                </c:pt>
                <c:pt idx="7355">
                  <c:v>eca4NoV535g</c:v>
                </c:pt>
                <c:pt idx="7356">
                  <c:v>cJjJ4txtDDw</c:v>
                </c:pt>
                <c:pt idx="7357">
                  <c:v>w_MXsyIrfCg</c:v>
                </c:pt>
                <c:pt idx="7358">
                  <c:v>z6kma1ACdpw</c:v>
                </c:pt>
                <c:pt idx="7359">
                  <c:v>Xrd1NY29kQE</c:v>
                </c:pt>
                <c:pt idx="7360">
                  <c:v>SbRmVIxRMBs</c:v>
                </c:pt>
                <c:pt idx="7361">
                  <c:v>qJBbYXneScs</c:v>
                </c:pt>
                <c:pt idx="7362">
                  <c:v>m1PDqdLQMv8</c:v>
                </c:pt>
                <c:pt idx="7363">
                  <c:v>DvuAxxh-BvQ</c:v>
                </c:pt>
                <c:pt idx="7364">
                  <c:v>U39tdiKiaUQ</c:v>
                </c:pt>
                <c:pt idx="7365">
                  <c:v>LVAsRO4QxXU</c:v>
                </c:pt>
                <c:pt idx="7366">
                  <c:v>eDf-QoNxkk8</c:v>
                </c:pt>
                <c:pt idx="7367">
                  <c:v>P9v0p1IbVCA</c:v>
                </c:pt>
                <c:pt idx="7368">
                  <c:v>6RkjyIXzErA</c:v>
                </c:pt>
                <c:pt idx="7369">
                  <c:v>HGCG781JWZg</c:v>
                </c:pt>
                <c:pt idx="7370">
                  <c:v>4pwJrADIaTE</c:v>
                </c:pt>
                <c:pt idx="7371">
                  <c:v>8DjK4Ukbh3w</c:v>
                </c:pt>
                <c:pt idx="7372">
                  <c:v>o5GNPXUwj08</c:v>
                </c:pt>
                <c:pt idx="7373">
                  <c:v>7BUEKSFwk7Q</c:v>
                </c:pt>
                <c:pt idx="7374">
                  <c:v>wh_hDwv5vug</c:v>
                </c:pt>
                <c:pt idx="7375">
                  <c:v>uSxxrmF1c7w</c:v>
                </c:pt>
                <c:pt idx="7376">
                  <c:v>Iwmb4qFNY7U</c:v>
                </c:pt>
                <c:pt idx="7377">
                  <c:v>tzAOAzRREz8</c:v>
                </c:pt>
                <c:pt idx="7378">
                  <c:v>NcSQGDZ3sao</c:v>
                </c:pt>
                <c:pt idx="7379">
                  <c:v>wb49-oV0F78</c:v>
                </c:pt>
                <c:pt idx="7380">
                  <c:v>XiHiW4N7-bo</c:v>
                </c:pt>
                <c:pt idx="7381">
                  <c:v>4xJbwE-HAhg</c:v>
                </c:pt>
                <c:pt idx="7382">
                  <c:v>q8C6T6cqXiE</c:v>
                </c:pt>
                <c:pt idx="7383">
                  <c:v>7W8Uf0zCN-Q</c:v>
                </c:pt>
                <c:pt idx="7384">
                  <c:v>hMv8mqlfoaM</c:v>
                </c:pt>
                <c:pt idx="7385">
                  <c:v>6OlgthN_774</c:v>
                </c:pt>
                <c:pt idx="7386">
                  <c:v>JHgDCQAtvbE</c:v>
                </c:pt>
                <c:pt idx="7387">
                  <c:v>GPUMSvyH4vc</c:v>
                </c:pt>
                <c:pt idx="7388">
                  <c:v>WpqUOW19aJQ</c:v>
                </c:pt>
                <c:pt idx="7389">
                  <c:v>rLwyewjozJs</c:v>
                </c:pt>
                <c:pt idx="7390">
                  <c:v>0stgncwqaEQ</c:v>
                </c:pt>
                <c:pt idx="7391">
                  <c:v>ja703gLo4eM</c:v>
                </c:pt>
                <c:pt idx="7392">
                  <c:v>ADrU6kxcIsk</c:v>
                </c:pt>
                <c:pt idx="7393">
                  <c:v>DKVyeBcxuGs</c:v>
                </c:pt>
                <c:pt idx="7394">
                  <c:v>aUCeQdu-lM4</c:v>
                </c:pt>
                <c:pt idx="7395">
                  <c:v>KxaeCQ9g7D0</c:v>
                </c:pt>
                <c:pt idx="7396">
                  <c:v>LJiZxA_WVgU</c:v>
                </c:pt>
                <c:pt idx="7397">
                  <c:v>A9QZPy7AuWk</c:v>
                </c:pt>
                <c:pt idx="7398">
                  <c:v>8xc0m90JtLU</c:v>
                </c:pt>
                <c:pt idx="7399">
                  <c:v>I4PzRRZ_8B0</c:v>
                </c:pt>
                <c:pt idx="7400">
                  <c:v>eGpYwRxd71U</c:v>
                </c:pt>
                <c:pt idx="7401">
                  <c:v>pugZJuZubiU</c:v>
                </c:pt>
                <c:pt idx="7402">
                  <c:v>CgobAvfsXWQ</c:v>
                </c:pt>
                <c:pt idx="7403">
                  <c:v>u2Zqj4Nzs1g</c:v>
                </c:pt>
                <c:pt idx="7404">
                  <c:v>yfhPNUeeMEU</c:v>
                </c:pt>
                <c:pt idx="7405">
                  <c:v>7XBuexwNyUA</c:v>
                </c:pt>
                <c:pt idx="7406">
                  <c:v>NmNrwIOrZ-g</c:v>
                </c:pt>
                <c:pt idx="7407">
                  <c:v>8BXdwl6ATG4</c:v>
                </c:pt>
                <c:pt idx="7408">
                  <c:v>6yr5gT16_k0</c:v>
                </c:pt>
                <c:pt idx="7409">
                  <c:v>MDpEy9ajlCs</c:v>
                </c:pt>
                <c:pt idx="7410">
                  <c:v>gsc80ota4zM</c:v>
                </c:pt>
                <c:pt idx="7411">
                  <c:v>2ee7GuzsV8E</c:v>
                </c:pt>
                <c:pt idx="7412">
                  <c:v>ZddIRXUIiFs</c:v>
                </c:pt>
                <c:pt idx="7413">
                  <c:v>aqxcV4Tyb7s</c:v>
                </c:pt>
                <c:pt idx="7414">
                  <c:v>Xr8LJ28ry0U</c:v>
                </c:pt>
                <c:pt idx="7415">
                  <c:v>xaQfTINsKGc</c:v>
                </c:pt>
                <c:pt idx="7416">
                  <c:v>hpchDSh0b2o</c:v>
                </c:pt>
                <c:pt idx="7417">
                  <c:v>zys43i_RKHM</c:v>
                </c:pt>
                <c:pt idx="7418">
                  <c:v>NtxavjjCpcE</c:v>
                </c:pt>
                <c:pt idx="7419">
                  <c:v>ioBqtGUcEPM</c:v>
                </c:pt>
                <c:pt idx="7420">
                  <c:v>5gUepqW2-34</c:v>
                </c:pt>
                <c:pt idx="7421">
                  <c:v>5P06IBig80c</c:v>
                </c:pt>
                <c:pt idx="7422">
                  <c:v>x5fzJ1z9Q4A</c:v>
                </c:pt>
                <c:pt idx="7423">
                  <c:v>03CrCnAq3xA</c:v>
                </c:pt>
                <c:pt idx="7424">
                  <c:v>U3U4WRcTHJg</c:v>
                </c:pt>
                <c:pt idx="7425">
                  <c:v>kPTKhab4mfA</c:v>
                </c:pt>
                <c:pt idx="7426">
                  <c:v>PdNvCRoM2EQ</c:v>
                </c:pt>
                <c:pt idx="7427">
                  <c:v>lNagm-LM3Gc</c:v>
                </c:pt>
                <c:pt idx="7428">
                  <c:v>nYuYEmy7zi4</c:v>
                </c:pt>
                <c:pt idx="7429">
                  <c:v>GRTGJ5bgV3M</c:v>
                </c:pt>
                <c:pt idx="7430">
                  <c:v>slI4hnxpDKg</c:v>
                </c:pt>
                <c:pt idx="7431">
                  <c:v>29pRWjnQbk8</c:v>
                </c:pt>
                <c:pt idx="7432">
                  <c:v>XVKHUQrLf9I</c:v>
                </c:pt>
                <c:pt idx="7433">
                  <c:v>MebiAf-7XLE</c:v>
                </c:pt>
                <c:pt idx="7434">
                  <c:v>aBqhRJNR8M8</c:v>
                </c:pt>
                <c:pt idx="7435">
                  <c:v>r9gmKomAH4M</c:v>
                </c:pt>
                <c:pt idx="7436">
                  <c:v>dRbzWTnwKgU</c:v>
                </c:pt>
                <c:pt idx="7437">
                  <c:v>xNLYxfZjWRA</c:v>
                </c:pt>
                <c:pt idx="7438">
                  <c:v>PmV3T_-yxmU</c:v>
                </c:pt>
                <c:pt idx="7439">
                  <c:v>fV8JHLm8moU</c:v>
                </c:pt>
                <c:pt idx="7440">
                  <c:v>a12b6UNq1eI</c:v>
                </c:pt>
                <c:pt idx="7441">
                  <c:v>IvMX35AARig</c:v>
                </c:pt>
                <c:pt idx="7442">
                  <c:v>JxWQQwsSnu4</c:v>
                </c:pt>
                <c:pt idx="7443">
                  <c:v>noeMxDXlA6s</c:v>
                </c:pt>
                <c:pt idx="7444">
                  <c:v>sBmtSYGHUqw</c:v>
                </c:pt>
                <c:pt idx="7445">
                  <c:v>vvKO5suexeQ</c:v>
                </c:pt>
                <c:pt idx="7446">
                  <c:v>2fhfmtPDqLU</c:v>
                </c:pt>
                <c:pt idx="7447">
                  <c:v>qUBbr5MeX30</c:v>
                </c:pt>
                <c:pt idx="7448">
                  <c:v>AfqPD6kb7nA</c:v>
                </c:pt>
                <c:pt idx="7449">
                  <c:v>ZCY7yhgmNG4</c:v>
                </c:pt>
                <c:pt idx="7450">
                  <c:v>w0WiNYjGuqA</c:v>
                </c:pt>
                <c:pt idx="7451">
                  <c:v>fHbkfuzNqn4</c:v>
                </c:pt>
                <c:pt idx="7452">
                  <c:v>oqGzywf1jdY</c:v>
                </c:pt>
                <c:pt idx="7453">
                  <c:v>1CTg4tDcN18</c:v>
                </c:pt>
                <c:pt idx="7454">
                  <c:v>NnCr4kRY_H4</c:v>
                </c:pt>
                <c:pt idx="7455">
                  <c:v>K_voQbMkcAM</c:v>
                </c:pt>
                <c:pt idx="7456">
                  <c:v>SAVlJBfvc9M</c:v>
                </c:pt>
                <c:pt idx="7457">
                  <c:v>2FDYcrofU1w</c:v>
                </c:pt>
                <c:pt idx="7458">
                  <c:v>KPSK2qOPvuU</c:v>
                </c:pt>
                <c:pt idx="7459">
                  <c:v>OkqGrxfOsIg</c:v>
                </c:pt>
                <c:pt idx="7460">
                  <c:v>3i6pu1jGG8I</c:v>
                </c:pt>
                <c:pt idx="7461">
                  <c:v>MqFnQIEmZSk</c:v>
                </c:pt>
                <c:pt idx="7462">
                  <c:v>p91n_1t5bt4</c:v>
                </c:pt>
                <c:pt idx="7463">
                  <c:v>GuO4gJs9BFs</c:v>
                </c:pt>
                <c:pt idx="7464">
                  <c:v>wn04wJoj4T4</c:v>
                </c:pt>
                <c:pt idx="7465">
                  <c:v>kGBeq4MjNG4</c:v>
                </c:pt>
                <c:pt idx="7466">
                  <c:v>0n_S-RA_NgM</c:v>
                </c:pt>
                <c:pt idx="7467">
                  <c:v>GPNPRnLZtsU</c:v>
                </c:pt>
                <c:pt idx="7468">
                  <c:v>63IU3SuefOc</c:v>
                </c:pt>
                <c:pt idx="7469">
                  <c:v>Ckzx7auMg48</c:v>
                </c:pt>
                <c:pt idx="7470">
                  <c:v>StqG630CA9U</c:v>
                </c:pt>
                <c:pt idx="7471">
                  <c:v>0vfzG8FwasM</c:v>
                </c:pt>
                <c:pt idx="7472">
                  <c:v>XogC3hSjtwQ</c:v>
                </c:pt>
                <c:pt idx="7473">
                  <c:v>HhXxwJVnYac</c:v>
                </c:pt>
                <c:pt idx="7474">
                  <c:v>AlE0ce1bPgg</c:v>
                </c:pt>
                <c:pt idx="7475">
                  <c:v>LcyzB0fpEbY</c:v>
                </c:pt>
                <c:pt idx="7476">
                  <c:v>qRgOSrUgdwc</c:v>
                </c:pt>
                <c:pt idx="7477">
                  <c:v>XWvhubdMsNY</c:v>
                </c:pt>
                <c:pt idx="7478">
                  <c:v>N64BfYRRDa0</c:v>
                </c:pt>
                <c:pt idx="7479">
                  <c:v>Jkw5gLF_2Rc</c:v>
                </c:pt>
                <c:pt idx="7480">
                  <c:v>85McVKfIRDo</c:v>
                </c:pt>
                <c:pt idx="7481">
                  <c:v>2G77223U22I</c:v>
                </c:pt>
                <c:pt idx="7482">
                  <c:v>fdNS1KjJkI0</c:v>
                </c:pt>
                <c:pt idx="7483">
                  <c:v>72ZELOsd_w0</c:v>
                </c:pt>
                <c:pt idx="7484">
                  <c:v>vTOHxXvSyyA</c:v>
                </c:pt>
                <c:pt idx="7485">
                  <c:v>xlVRomSQ88U</c:v>
                </c:pt>
                <c:pt idx="7486">
                  <c:v>0Fu-SwnuOqk</c:v>
                </c:pt>
                <c:pt idx="7487">
                  <c:v>1khIUSMyZHA</c:v>
                </c:pt>
                <c:pt idx="7488">
                  <c:v>dUueoeLg8ZE</c:v>
                </c:pt>
                <c:pt idx="7489">
                  <c:v>us3irZ3akpI</c:v>
                </c:pt>
                <c:pt idx="7490">
                  <c:v>bx-QX2ZPH60</c:v>
                </c:pt>
                <c:pt idx="7491">
                  <c:v>ePrsMj0ljyo</c:v>
                </c:pt>
                <c:pt idx="7492">
                  <c:v>kKfF5vY5S38</c:v>
                </c:pt>
                <c:pt idx="7493">
                  <c:v>3P4PFEBlRqk</c:v>
                </c:pt>
                <c:pt idx="7494">
                  <c:v>cCE2o-HCEQA</c:v>
                </c:pt>
                <c:pt idx="7495">
                  <c:v>tkYuF6gCj9U</c:v>
                </c:pt>
                <c:pt idx="7496">
                  <c:v>lfIhBu0TZBs</c:v>
                </c:pt>
                <c:pt idx="7497">
                  <c:v>GpxCT36DxKg</c:v>
                </c:pt>
                <c:pt idx="7498">
                  <c:v>lWw7u_MzsKQ</c:v>
                </c:pt>
                <c:pt idx="7499">
                  <c:v>8zQ8PXLxGt4</c:v>
                </c:pt>
                <c:pt idx="7500">
                  <c:v>ZZBCagwloo0</c:v>
                </c:pt>
                <c:pt idx="7501">
                  <c:v>mf8tN4hkPRY</c:v>
                </c:pt>
                <c:pt idx="7502">
                  <c:v>xrxWNYdwF90</c:v>
                </c:pt>
                <c:pt idx="7503">
                  <c:v>f8u_2Y87y_s</c:v>
                </c:pt>
                <c:pt idx="7504">
                  <c:v>GUGFhdTNXAU</c:v>
                </c:pt>
                <c:pt idx="7505">
                  <c:v>hY6BedG38RE</c:v>
                </c:pt>
                <c:pt idx="7506">
                  <c:v>9NWqtAcm5mg</c:v>
                </c:pt>
                <c:pt idx="7507">
                  <c:v>fhxayRNEtuQ</c:v>
                </c:pt>
                <c:pt idx="7508">
                  <c:v>OZO9obKSEmU</c:v>
                </c:pt>
                <c:pt idx="7509">
                  <c:v>IXCejoy1M9Y</c:v>
                </c:pt>
                <c:pt idx="7510">
                  <c:v>z3v1CYYKwdU</c:v>
                </c:pt>
                <c:pt idx="7511">
                  <c:v>9dHLFD_Jveo</c:v>
                </c:pt>
                <c:pt idx="7512">
                  <c:v>iNqSrPMt1QM</c:v>
                </c:pt>
                <c:pt idx="7513">
                  <c:v>PZFDEDCyph4</c:v>
                </c:pt>
                <c:pt idx="7514">
                  <c:v>sxJyYnkDHh0</c:v>
                </c:pt>
                <c:pt idx="7515">
                  <c:v>BLXjbEfDSEU</c:v>
                </c:pt>
                <c:pt idx="7516">
                  <c:v>7Yw5gLNxvn8</c:v>
                </c:pt>
                <c:pt idx="7517">
                  <c:v>HbOGNQlG1PY</c:v>
                </c:pt>
                <c:pt idx="7518">
                  <c:v>ZXRSyVWQQ8o</c:v>
                </c:pt>
                <c:pt idx="7519">
                  <c:v>YDqeDBONlnI</c:v>
                </c:pt>
                <c:pt idx="7520">
                  <c:v>qA86TYfWeQo</c:v>
                </c:pt>
                <c:pt idx="7521">
                  <c:v>hVSn2JXJm5o</c:v>
                </c:pt>
                <c:pt idx="7522">
                  <c:v>ZXIovt2TJns</c:v>
                </c:pt>
                <c:pt idx="7523">
                  <c:v>EAETEfJEbFA</c:v>
                </c:pt>
                <c:pt idx="7524">
                  <c:v>yFwM07FtGs4</c:v>
                </c:pt>
                <c:pt idx="7525">
                  <c:v>ZSuZ6DFThS8</c:v>
                </c:pt>
                <c:pt idx="7526">
                  <c:v>n6qBl-khSuw</c:v>
                </c:pt>
                <c:pt idx="7527">
                  <c:v>CQPHFQJLGyo</c:v>
                </c:pt>
                <c:pt idx="7528">
                  <c:v>ljiuxGCkVlY</c:v>
                </c:pt>
                <c:pt idx="7529">
                  <c:v>_WB3Lgo4C_8</c:v>
                </c:pt>
                <c:pt idx="7530">
                  <c:v>uFthAH9oq3g</c:v>
                </c:pt>
                <c:pt idx="7531">
                  <c:v>sJ6V4oRgIY8</c:v>
                </c:pt>
                <c:pt idx="7532">
                  <c:v>d-QbMJosdSs</c:v>
                </c:pt>
                <c:pt idx="7533">
                  <c:v>7gTVsIw_fFA</c:v>
                </c:pt>
                <c:pt idx="7534">
                  <c:v>WACGTtC8JgE</c:v>
                </c:pt>
                <c:pt idx="7535">
                  <c:v>cHvOfF8wcpo</c:v>
                </c:pt>
                <c:pt idx="7536">
                  <c:v>YXzkNbrWV14</c:v>
                </c:pt>
                <c:pt idx="7537">
                  <c:v>V87m3PyXALE</c:v>
                </c:pt>
                <c:pt idx="7538">
                  <c:v>ftdB5o3Usec</c:v>
                </c:pt>
                <c:pt idx="7539">
                  <c:v>gFlvAhIevnw</c:v>
                </c:pt>
                <c:pt idx="7540">
                  <c:v>bBYp6MRxR6E</c:v>
                </c:pt>
                <c:pt idx="7541">
                  <c:v>MaAE9AS3FM8</c:v>
                </c:pt>
                <c:pt idx="7542">
                  <c:v>nXwtN9bKB7g</c:v>
                </c:pt>
                <c:pt idx="7543">
                  <c:v>xIaVQ9csH-A</c:v>
                </c:pt>
                <c:pt idx="7544">
                  <c:v>iJOukc6K1bY</c:v>
                </c:pt>
                <c:pt idx="7545">
                  <c:v>fFNhsNm0sMU</c:v>
                </c:pt>
                <c:pt idx="7546">
                  <c:v>90gcS7kiy8o</c:v>
                </c:pt>
                <c:pt idx="7547">
                  <c:v>jaqu7gvRzWs</c:v>
                </c:pt>
                <c:pt idx="7548">
                  <c:v>ypaRHChKFik</c:v>
                </c:pt>
                <c:pt idx="7549">
                  <c:v>tZUu-iuXZD0</c:v>
                </c:pt>
                <c:pt idx="7550">
                  <c:v>udBTZhFy_-E</c:v>
                </c:pt>
                <c:pt idx="7551">
                  <c:v>PakXBpk155Q</c:v>
                </c:pt>
                <c:pt idx="7552">
                  <c:v>lS5iJ-BNQ40</c:v>
                </c:pt>
                <c:pt idx="7553">
                  <c:v>GjCAGhA9pGc</c:v>
                </c:pt>
                <c:pt idx="7554">
                  <c:v>_btXeNuigvw</c:v>
                </c:pt>
                <c:pt idx="7555">
                  <c:v>vQlU2oxsHe4</c:v>
                </c:pt>
                <c:pt idx="7556">
                  <c:v>9q4WV4SMamM</c:v>
                </c:pt>
                <c:pt idx="7557">
                  <c:v>ntn9pdqY8_w</c:v>
                </c:pt>
                <c:pt idx="7558">
                  <c:v>B_zvR6faKow</c:v>
                </c:pt>
                <c:pt idx="7559">
                  <c:v>7Ins0_YP-LE</c:v>
                </c:pt>
                <c:pt idx="7560">
                  <c:v>uSUUCo4uZgw</c:v>
                </c:pt>
                <c:pt idx="7561">
                  <c:v>7NO0jkqXxkQ</c:v>
                </c:pt>
                <c:pt idx="7562">
                  <c:v>0W3S1n6zjwU</c:v>
                </c:pt>
                <c:pt idx="7563">
                  <c:v>ijuYQ0kDyUM</c:v>
                </c:pt>
                <c:pt idx="7564">
                  <c:v>7gM8SEYRNdY</c:v>
                </c:pt>
                <c:pt idx="7565">
                  <c:v>_Wz9aHoIsJ4</c:v>
                </c:pt>
                <c:pt idx="7566">
                  <c:v>Xh3gEh8-ftc</c:v>
                </c:pt>
                <c:pt idx="7567">
                  <c:v>FNAnGJ2yRSE</c:v>
                </c:pt>
                <c:pt idx="7568">
                  <c:v>nxC8OI9gtiY</c:v>
                </c:pt>
                <c:pt idx="7569">
                  <c:v>vJG70Czvzgc</c:v>
                </c:pt>
                <c:pt idx="7570">
                  <c:v>omMFUmoDJ8k</c:v>
                </c:pt>
                <c:pt idx="7571">
                  <c:v>bpLrkKI0Bgs</c:v>
                </c:pt>
                <c:pt idx="7572">
                  <c:v>hb7HXBUaZyg</c:v>
                </c:pt>
                <c:pt idx="7573">
                  <c:v>it6FhNiVuWw</c:v>
                </c:pt>
                <c:pt idx="7574">
                  <c:v>g90RWC51oxg</c:v>
                </c:pt>
                <c:pt idx="7575">
                  <c:v>ZoV3kU9ZR9I</c:v>
                </c:pt>
                <c:pt idx="7576">
                  <c:v>p-lw4sZjUUA</c:v>
                </c:pt>
                <c:pt idx="7577">
                  <c:v>FD0NQMP6_rc</c:v>
                </c:pt>
                <c:pt idx="7578">
                  <c:v>1AuE4YL-Mt0</c:v>
                </c:pt>
                <c:pt idx="7579">
                  <c:v>7zCrBCsRcDc</c:v>
                </c:pt>
                <c:pt idx="7580">
                  <c:v>0iSLe3GJnAU</c:v>
                </c:pt>
                <c:pt idx="7581">
                  <c:v>auvvez3zxxA</c:v>
                </c:pt>
                <c:pt idx="7582">
                  <c:v>rGFrM0VV-xk</c:v>
                </c:pt>
                <c:pt idx="7583">
                  <c:v>Bi686WFyE5k</c:v>
                </c:pt>
                <c:pt idx="7584">
                  <c:v>XHKbyKvKiHI</c:v>
                </c:pt>
                <c:pt idx="7585">
                  <c:v>qCRfa5MLKQo</c:v>
                </c:pt>
                <c:pt idx="7586">
                  <c:v>eXv0OdgvBxw</c:v>
                </c:pt>
                <c:pt idx="7587">
                  <c:v>xVtVUiP-7sw</c:v>
                </c:pt>
                <c:pt idx="7588">
                  <c:v>yyXUkVGsljY</c:v>
                </c:pt>
                <c:pt idx="7589">
                  <c:v>X39-rNyMSx8</c:v>
                </c:pt>
                <c:pt idx="7590">
                  <c:v>1828OrFnspE</c:v>
                </c:pt>
                <c:pt idx="7591">
                  <c:v>KwZ060iicYI</c:v>
                </c:pt>
                <c:pt idx="7592">
                  <c:v>EduPDDj3wV8</c:v>
                </c:pt>
                <c:pt idx="7593">
                  <c:v>7Bp0NBcPg4Q</c:v>
                </c:pt>
                <c:pt idx="7594">
                  <c:v>lnSD4ZuTopI</c:v>
                </c:pt>
                <c:pt idx="7595">
                  <c:v>K5houy6BSBU</c:v>
                </c:pt>
                <c:pt idx="7596">
                  <c:v>nkE6ukYbQ7M</c:v>
                </c:pt>
                <c:pt idx="7597">
                  <c:v>l9AwBTSuaXg</c:v>
                </c:pt>
                <c:pt idx="7598">
                  <c:v>KnvP8I2RfJg</c:v>
                </c:pt>
                <c:pt idx="7599">
                  <c:v>7ePMOLhXzec</c:v>
                </c:pt>
                <c:pt idx="7600">
                  <c:v>Ts5zHCedvmE</c:v>
                </c:pt>
                <c:pt idx="7601">
                  <c:v>sAryTcpxfXI</c:v>
                </c:pt>
                <c:pt idx="7602">
                  <c:v>czfQn2p941E</c:v>
                </c:pt>
                <c:pt idx="7603">
                  <c:v>4rh9AfP073o</c:v>
                </c:pt>
                <c:pt idx="7604">
                  <c:v>Jt5L2M_-5mA</c:v>
                </c:pt>
                <c:pt idx="7605">
                  <c:v>KQzDNFRr4WQ</c:v>
                </c:pt>
                <c:pt idx="7606">
                  <c:v>MV70NAz7ciI</c:v>
                </c:pt>
                <c:pt idx="7607">
                  <c:v>qsDIII6JSsQ</c:v>
                </c:pt>
                <c:pt idx="7608">
                  <c:v>d0bgKORdZWE</c:v>
                </c:pt>
                <c:pt idx="7609">
                  <c:v>GdElhyI32gQ</c:v>
                </c:pt>
                <c:pt idx="7610">
                  <c:v>FQtjouwLQH4</c:v>
                </c:pt>
                <c:pt idx="7611">
                  <c:v>f1i-70IPwhs</c:v>
                </c:pt>
                <c:pt idx="7612">
                  <c:v>r8UbxgM_qL8</c:v>
                </c:pt>
                <c:pt idx="7613">
                  <c:v>qTU7Nr5GGHs</c:v>
                </c:pt>
                <c:pt idx="7614">
                  <c:v>6qdP8ipDbok</c:v>
                </c:pt>
                <c:pt idx="7615">
                  <c:v>PVGMGuYQ0NM</c:v>
                </c:pt>
                <c:pt idx="7616">
                  <c:v>cxrrH-NEysY</c:v>
                </c:pt>
                <c:pt idx="7617">
                  <c:v>776S1yjxtAk</c:v>
                </c:pt>
                <c:pt idx="7618">
                  <c:v>gXKcEyB4ydw</c:v>
                </c:pt>
                <c:pt idx="7619">
                  <c:v>NSHTQXTrudE</c:v>
                </c:pt>
                <c:pt idx="7620">
                  <c:v>3sOUIvarA-M</c:v>
                </c:pt>
                <c:pt idx="7621">
                  <c:v>YrTEQedTFtY</c:v>
                </c:pt>
                <c:pt idx="7622">
                  <c:v>tQ6IXgoKP-c</c:v>
                </c:pt>
                <c:pt idx="7623">
                  <c:v>AzdhxHyMncI</c:v>
                </c:pt>
                <c:pt idx="7624">
                  <c:v>jhkUkCHihFQ</c:v>
                </c:pt>
                <c:pt idx="7625">
                  <c:v>1dxoj3W9_ZU</c:v>
                </c:pt>
                <c:pt idx="7626">
                  <c:v>PCgi_qJhzJQ</c:v>
                </c:pt>
                <c:pt idx="7627">
                  <c:v>ckAODKa_FXE</c:v>
                </c:pt>
                <c:pt idx="7628">
                  <c:v>73kAjUSe59U</c:v>
                </c:pt>
                <c:pt idx="7629">
                  <c:v>ts3a1RXbvxk</c:v>
                </c:pt>
                <c:pt idx="7630">
                  <c:v>85y6kIrS9GY</c:v>
                </c:pt>
                <c:pt idx="7631">
                  <c:v>_Ia3RfcTWQ0</c:v>
                </c:pt>
                <c:pt idx="7632">
                  <c:v>cClJGI_TY_U</c:v>
                </c:pt>
                <c:pt idx="7633">
                  <c:v>yMFZH8xT48Y</c:v>
                </c:pt>
                <c:pt idx="7634">
                  <c:v>BIwvUnNbPxI</c:v>
                </c:pt>
                <c:pt idx="7635">
                  <c:v>ycR3zgwcjiI</c:v>
                </c:pt>
                <c:pt idx="7636">
                  <c:v>yj_8DAuWbLo</c:v>
                </c:pt>
                <c:pt idx="7637">
                  <c:v>xjEczPCsmqA</c:v>
                </c:pt>
                <c:pt idx="7638">
                  <c:v>r4X3ehjy-mg</c:v>
                </c:pt>
                <c:pt idx="7639">
                  <c:v>o7ck9-dNBG0</c:v>
                </c:pt>
                <c:pt idx="7640">
                  <c:v>sSXixTzPrtg</c:v>
                </c:pt>
                <c:pt idx="7641">
                  <c:v>zIoK5ISYZFo</c:v>
                </c:pt>
                <c:pt idx="7642">
                  <c:v>3s4A3qRSPew</c:v>
                </c:pt>
                <c:pt idx="7643">
                  <c:v>BQvWztvk3yY</c:v>
                </c:pt>
                <c:pt idx="7644">
                  <c:v>beMSYSyjj1U</c:v>
                </c:pt>
                <c:pt idx="7645">
                  <c:v>fl3gun0J8XM</c:v>
                </c:pt>
                <c:pt idx="7646">
                  <c:v>hM9qLDSaxWk</c:v>
                </c:pt>
                <c:pt idx="7647">
                  <c:v>iZ3v0F75f_I</c:v>
                </c:pt>
                <c:pt idx="7648">
                  <c:v>35hJIfpMAco</c:v>
                </c:pt>
                <c:pt idx="7649">
                  <c:v>Dpa8pwa26SY</c:v>
                </c:pt>
                <c:pt idx="7650">
                  <c:v>KZ8q3_5kQl4</c:v>
                </c:pt>
                <c:pt idx="7651">
                  <c:v>hVmg4NhjsjE</c:v>
                </c:pt>
                <c:pt idx="7652">
                  <c:v>SPIzfBIrCY0</c:v>
                </c:pt>
                <c:pt idx="7653">
                  <c:v>DpkQlgG9kyY</c:v>
                </c:pt>
                <c:pt idx="7654">
                  <c:v>foaOCL23U2U</c:v>
                </c:pt>
                <c:pt idx="7655">
                  <c:v>XXcaaCW9Zdo</c:v>
                </c:pt>
                <c:pt idx="7656">
                  <c:v>VsW9GyxoO-Q</c:v>
                </c:pt>
                <c:pt idx="7657">
                  <c:v>JDyoKOB5OqE</c:v>
                </c:pt>
                <c:pt idx="7658">
                  <c:v>mpbVUju-YEQ</c:v>
                </c:pt>
                <c:pt idx="7659">
                  <c:v>EDy1vR0n204</c:v>
                </c:pt>
                <c:pt idx="7660">
                  <c:v>L844mgtBy20</c:v>
                </c:pt>
                <c:pt idx="7661">
                  <c:v>8_d_4A0TR4E</c:v>
                </c:pt>
                <c:pt idx="7662">
                  <c:v>-9ChvLCJSeY</c:v>
                </c:pt>
                <c:pt idx="7663">
                  <c:v>5D_GgPx3jH8</c:v>
                </c:pt>
                <c:pt idx="7664">
                  <c:v>nX_FEC2J0FU</c:v>
                </c:pt>
                <c:pt idx="7665">
                  <c:v>pvIzHGeoYSg</c:v>
                </c:pt>
                <c:pt idx="7666">
                  <c:v>1Q9WuvOKchA</c:v>
                </c:pt>
                <c:pt idx="7667">
                  <c:v>fx9E-bU9PaQ</c:v>
                </c:pt>
                <c:pt idx="7668">
                  <c:v>DboAO8llDxo</c:v>
                </c:pt>
                <c:pt idx="7669">
                  <c:v>yRQpVx5nsec</c:v>
                </c:pt>
                <c:pt idx="7670">
                  <c:v>NaY91YjVbEM</c:v>
                </c:pt>
                <c:pt idx="7671">
                  <c:v>d1-oVt4DlEI</c:v>
                </c:pt>
                <c:pt idx="7672">
                  <c:v>6Cn1e0_2Wmw</c:v>
                </c:pt>
                <c:pt idx="7673">
                  <c:v>BYvOozMBwdc</c:v>
                </c:pt>
                <c:pt idx="7674">
                  <c:v>3CFSYJV3r0I</c:v>
                </c:pt>
                <c:pt idx="7675">
                  <c:v>jIoum-sORtU</c:v>
                </c:pt>
                <c:pt idx="7676">
                  <c:v>GrUOn4yl1Lo</c:v>
                </c:pt>
                <c:pt idx="7677">
                  <c:v>quBz913fEDc</c:v>
                </c:pt>
                <c:pt idx="7678">
                  <c:v>W22hnV81Zys</c:v>
                </c:pt>
                <c:pt idx="7679">
                  <c:v>TFw2PkqzxhQ</c:v>
                </c:pt>
                <c:pt idx="7680">
                  <c:v>G4mv5EokKzo</c:v>
                </c:pt>
                <c:pt idx="7681">
                  <c:v>wkIXZWRBxXc</c:v>
                </c:pt>
                <c:pt idx="7682">
                  <c:v>hgBXsnHX37I</c:v>
                </c:pt>
                <c:pt idx="7683">
                  <c:v>QdFnPaYjxIw</c:v>
                </c:pt>
                <c:pt idx="7684">
                  <c:v>0GLpvKLcdIU</c:v>
                </c:pt>
                <c:pt idx="7685">
                  <c:v>fZ6Z2c5NGrk</c:v>
                </c:pt>
                <c:pt idx="7686">
                  <c:v>SAQLDbFGypU</c:v>
                </c:pt>
                <c:pt idx="7687">
                  <c:v>YcJNwiHlfWk</c:v>
                </c:pt>
                <c:pt idx="7688">
                  <c:v>rE_GOkeI3Gs</c:v>
                </c:pt>
                <c:pt idx="7689">
                  <c:v>9Fo1BJxfdlo</c:v>
                </c:pt>
                <c:pt idx="7690">
                  <c:v>Tx_ukvRq5Bo</c:v>
                </c:pt>
                <c:pt idx="7691">
                  <c:v>lxilGaX83gE</c:v>
                </c:pt>
                <c:pt idx="7692">
                  <c:v>6ZMH6gCWbvU</c:v>
                </c:pt>
                <c:pt idx="7693">
                  <c:v>qQ6mu5B-OOM</c:v>
                </c:pt>
                <c:pt idx="7694">
                  <c:v>XDnhYh_O8JQ</c:v>
                </c:pt>
                <c:pt idx="7695">
                  <c:v>sPAxUrrKqRg</c:v>
                </c:pt>
                <c:pt idx="7696">
                  <c:v>lWXOCKAPWcU</c:v>
                </c:pt>
                <c:pt idx="7697">
                  <c:v>CuNQYwM0S0A</c:v>
                </c:pt>
                <c:pt idx="7698">
                  <c:v>eTDMzuSN7x8</c:v>
                </c:pt>
                <c:pt idx="7699">
                  <c:v>fcwEe0od1W8</c:v>
                </c:pt>
                <c:pt idx="7700">
                  <c:v>E8knZRa5xTk</c:v>
                </c:pt>
                <c:pt idx="7701">
                  <c:v>_TF4MkiCR24</c:v>
                </c:pt>
                <c:pt idx="7702">
                  <c:v>iB2mIUbop30</c:v>
                </c:pt>
                <c:pt idx="7703">
                  <c:v>IhlwXpKQ_LI</c:v>
                </c:pt>
                <c:pt idx="7704">
                  <c:v>J3Jx_dOC27c</c:v>
                </c:pt>
                <c:pt idx="7705">
                  <c:v>lQy1uADW8_k</c:v>
                </c:pt>
                <c:pt idx="7706">
                  <c:v>lctpxIeBFWA</c:v>
                </c:pt>
                <c:pt idx="7707">
                  <c:v>JK7bH_WwO0M</c:v>
                </c:pt>
                <c:pt idx="7708">
                  <c:v>Dal6gytEhIg</c:v>
                </c:pt>
                <c:pt idx="7709">
                  <c:v>_fJSu5naKX4</c:v>
                </c:pt>
                <c:pt idx="7710">
                  <c:v>2cKGl0r5kFI</c:v>
                </c:pt>
                <c:pt idx="7711">
                  <c:v>H57MO6wVHM0</c:v>
                </c:pt>
                <c:pt idx="7712">
                  <c:v>Hj2GF4YG1Ww</c:v>
                </c:pt>
                <c:pt idx="7713">
                  <c:v>3UWxZMaKF6o</c:v>
                </c:pt>
                <c:pt idx="7714">
                  <c:v>uBUiUcMhxec</c:v>
                </c:pt>
                <c:pt idx="7715">
                  <c:v>yNIEkWQkPu4</c:v>
                </c:pt>
                <c:pt idx="7716">
                  <c:v>XvkVErtEfjM</c:v>
                </c:pt>
                <c:pt idx="7717">
                  <c:v>jF7eykwJljA</c:v>
                </c:pt>
                <c:pt idx="7718">
                  <c:v>2HB-W2hpQWM</c:v>
                </c:pt>
                <c:pt idx="7719">
                  <c:v>EHeyeIxehqc</c:v>
                </c:pt>
                <c:pt idx="7720">
                  <c:v>GBLZHreX6gw</c:v>
                </c:pt>
                <c:pt idx="7721">
                  <c:v>yp7y3lKtyco</c:v>
                </c:pt>
                <c:pt idx="7722">
                  <c:v>5A3i2gpmHp0</c:v>
                </c:pt>
                <c:pt idx="7723">
                  <c:v>xV7quAJzs6E</c:v>
                </c:pt>
                <c:pt idx="7724">
                  <c:v>23x0ZFGUpQU</c:v>
                </c:pt>
                <c:pt idx="7725">
                  <c:v>uRJrRsn6TTg</c:v>
                </c:pt>
                <c:pt idx="7726">
                  <c:v>C1bYmMUvElI</c:v>
                </c:pt>
                <c:pt idx="7727">
                  <c:v>gOB_5HPmEYQ</c:v>
                </c:pt>
                <c:pt idx="7728">
                  <c:v>jRaDgg5gKtw</c:v>
                </c:pt>
                <c:pt idx="7729">
                  <c:v>EnfoA2fF6GY</c:v>
                </c:pt>
                <c:pt idx="7730">
                  <c:v>DZIq4w8YteU</c:v>
                </c:pt>
                <c:pt idx="7731">
                  <c:v>t3U05X9UbPA</c:v>
                </c:pt>
                <c:pt idx="7732">
                  <c:v>ZnVIUr_BQSs</c:v>
                </c:pt>
                <c:pt idx="7733">
                  <c:v>nBvK0Tk0Uk8</c:v>
                </c:pt>
                <c:pt idx="7734">
                  <c:v>SwAZHzdQ6fE</c:v>
                </c:pt>
                <c:pt idx="7735">
                  <c:v>5MjIk6reuqE</c:v>
                </c:pt>
                <c:pt idx="7736">
                  <c:v>m3MIkt8lxjA</c:v>
                </c:pt>
                <c:pt idx="7737">
                  <c:v>P9Ulw1ZfyxY</c:v>
                </c:pt>
                <c:pt idx="7738">
                  <c:v>PgEDv6cUHbg</c:v>
                </c:pt>
                <c:pt idx="7739">
                  <c:v>TdD5np3hb7Q</c:v>
                </c:pt>
                <c:pt idx="7740">
                  <c:v>SqOILJpAlJI</c:v>
                </c:pt>
                <c:pt idx="7741">
                  <c:v>e9B8MPP4AiM</c:v>
                </c:pt>
                <c:pt idx="7742">
                  <c:v>BVLO3k3GCHM</c:v>
                </c:pt>
                <c:pt idx="7743">
                  <c:v>278u-J8bhWY</c:v>
                </c:pt>
                <c:pt idx="7744">
                  <c:v>oqKjjZBCAs8</c:v>
                </c:pt>
                <c:pt idx="7745">
                  <c:v>Yvp9jUJtMuY</c:v>
                </c:pt>
                <c:pt idx="7746">
                  <c:v>vyvsA2ev3SM</c:v>
                </c:pt>
                <c:pt idx="7747">
                  <c:v>O5iLRIwqrV8</c:v>
                </c:pt>
                <c:pt idx="7748">
                  <c:v>es6LbGeV69w</c:v>
                </c:pt>
                <c:pt idx="7749">
                  <c:v>YlUxDKh89NQ</c:v>
                </c:pt>
                <c:pt idx="7750">
                  <c:v>MgSr3XAnHXw</c:v>
                </c:pt>
                <c:pt idx="7751">
                  <c:v>Ac7uJO-c3kc</c:v>
                </c:pt>
                <c:pt idx="7752">
                  <c:v>gAcs_Kxqd-g</c:v>
                </c:pt>
                <c:pt idx="7753">
                  <c:v>gxG3eOcOfLA</c:v>
                </c:pt>
                <c:pt idx="7754">
                  <c:v>68406oiodLA</c:v>
                </c:pt>
                <c:pt idx="7755">
                  <c:v>EWYj4vKGpQM</c:v>
                </c:pt>
                <c:pt idx="7756">
                  <c:v>dD-YA5GXp4s</c:v>
                </c:pt>
                <c:pt idx="7757">
                  <c:v>jnLGYbXPzDo</c:v>
                </c:pt>
                <c:pt idx="7758">
                  <c:v>SaUIy9N4Hvk</c:v>
                </c:pt>
                <c:pt idx="7759">
                  <c:v>H8ioWwyMxpA</c:v>
                </c:pt>
                <c:pt idx="7760">
                  <c:v>w5YunG1wilA</c:v>
                </c:pt>
                <c:pt idx="7761">
                  <c:v>L447qGEMmxY</c:v>
                </c:pt>
                <c:pt idx="7762">
                  <c:v>4be178-Kwvw</c:v>
                </c:pt>
                <c:pt idx="7763">
                  <c:v>vxTnUiP-AyU</c:v>
                </c:pt>
                <c:pt idx="7764">
                  <c:v>5J6g41_cp3Y</c:v>
                </c:pt>
                <c:pt idx="7765">
                  <c:v>NwwcpVamnmU</c:v>
                </c:pt>
                <c:pt idx="7766">
                  <c:v>Pw0F_H7CiW8</c:v>
                </c:pt>
                <c:pt idx="7767">
                  <c:v>WWu3ToZQ_vs</c:v>
                </c:pt>
                <c:pt idx="7768">
                  <c:v>5VUioBwLNmI</c:v>
                </c:pt>
                <c:pt idx="7769">
                  <c:v>ejFqVVOBkWc</c:v>
                </c:pt>
                <c:pt idx="7770">
                  <c:v>SmHK8K35EBc</c:v>
                </c:pt>
                <c:pt idx="7771">
                  <c:v>QraD9ZQHMOc</c:v>
                </c:pt>
                <c:pt idx="7772">
                  <c:v>r4CTYvayzUs</c:v>
                </c:pt>
                <c:pt idx="7773">
                  <c:v>qb49-46VYro</c:v>
                </c:pt>
                <c:pt idx="7774">
                  <c:v>wicNVNjh_AQ</c:v>
                </c:pt>
                <c:pt idx="7775">
                  <c:v>6c5dqN3B3b0</c:v>
                </c:pt>
                <c:pt idx="7776">
                  <c:v>oZxczFaBwto</c:v>
                </c:pt>
                <c:pt idx="7777">
                  <c:v>colMcXC_YbY</c:v>
                </c:pt>
                <c:pt idx="7778">
                  <c:v>uNxGVpkrFqA</c:v>
                </c:pt>
                <c:pt idx="7779">
                  <c:v>i3fnoWnd04w</c:v>
                </c:pt>
                <c:pt idx="7780">
                  <c:v>7lgpLbn6RnM</c:v>
                </c:pt>
                <c:pt idx="7781">
                  <c:v>0pBFBN_F5CE</c:v>
                </c:pt>
                <c:pt idx="7782">
                  <c:v>e_L1L_hia2Y</c:v>
                </c:pt>
                <c:pt idx="7783">
                  <c:v>BFNxIPfnVOw</c:v>
                </c:pt>
                <c:pt idx="7784">
                  <c:v>NR4J_T7I3pg</c:v>
                </c:pt>
                <c:pt idx="7785">
                  <c:v>UydOQgS6Kp0</c:v>
                </c:pt>
                <c:pt idx="7786">
                  <c:v>sstxZWMsPiI</c:v>
                </c:pt>
                <c:pt idx="7787">
                  <c:v>acCXveTQM-U</c:v>
                </c:pt>
                <c:pt idx="7788">
                  <c:v>o8wvpIUMfL4</c:v>
                </c:pt>
                <c:pt idx="7789">
                  <c:v>XVqU5EtjAtA</c:v>
                </c:pt>
                <c:pt idx="7790">
                  <c:v>fjiNwpF-CrY</c:v>
                </c:pt>
                <c:pt idx="7791">
                  <c:v>QmGQ8uRuRBs</c:v>
                </c:pt>
                <c:pt idx="7792">
                  <c:v>EJVvdjDGnak</c:v>
                </c:pt>
                <c:pt idx="7793">
                  <c:v>NMioU5WLbaY</c:v>
                </c:pt>
                <c:pt idx="7794">
                  <c:v>KhF7hSHw4nk</c:v>
                </c:pt>
                <c:pt idx="7795">
                  <c:v>7IHXCNq3s2s</c:v>
                </c:pt>
                <c:pt idx="7796">
                  <c:v>QBod8x9AYgE</c:v>
                </c:pt>
                <c:pt idx="7797">
                  <c:v>9qCNq52GBI0</c:v>
                </c:pt>
                <c:pt idx="7798">
                  <c:v>jzvlDbGUG54</c:v>
                </c:pt>
                <c:pt idx="7799">
                  <c:v>ED5w-Cm4BDs</c:v>
                </c:pt>
                <c:pt idx="7800">
                  <c:v>ORIpWftFyqo</c:v>
                </c:pt>
                <c:pt idx="7801">
                  <c:v>jMtyrGUlPhs</c:v>
                </c:pt>
                <c:pt idx="7802">
                  <c:v>8LO3wm_CTWo</c:v>
                </c:pt>
                <c:pt idx="7803">
                  <c:v>1w1lA7sPlgM</c:v>
                </c:pt>
                <c:pt idx="7804">
                  <c:v>6bFlNGM45m4</c:v>
                </c:pt>
                <c:pt idx="7805">
                  <c:v>yjsMSBEKAhQ</c:v>
                </c:pt>
                <c:pt idx="7806">
                  <c:v>8MwQRieuPac</c:v>
                </c:pt>
                <c:pt idx="7807">
                  <c:v>Gpdw7goJdWI</c:v>
                </c:pt>
                <c:pt idx="7808">
                  <c:v>cWLtWT7W27c</c:v>
                </c:pt>
                <c:pt idx="7809">
                  <c:v>T6aPJVuON40</c:v>
                </c:pt>
                <c:pt idx="7810">
                  <c:v>f8P7wx3HrKg</c:v>
                </c:pt>
                <c:pt idx="7811">
                  <c:v>prELPu26Hvc</c:v>
                </c:pt>
                <c:pt idx="7812">
                  <c:v>1khfKEd8018</c:v>
                </c:pt>
                <c:pt idx="7813">
                  <c:v>OM5plERWE80</c:v>
                </c:pt>
                <c:pt idx="7814">
                  <c:v>HyFzrlkyLVM</c:v>
                </c:pt>
                <c:pt idx="7815">
                  <c:v>XtYw9xRYDI4</c:v>
                </c:pt>
                <c:pt idx="7816">
                  <c:v>fitAJBB-aUA</c:v>
                </c:pt>
                <c:pt idx="7817">
                  <c:v>cjg7UFew5Jk</c:v>
                </c:pt>
                <c:pt idx="7818">
                  <c:v>WJ6F9NG2UWo</c:v>
                </c:pt>
                <c:pt idx="7819">
                  <c:v>rfoKjcj58Rg</c:v>
                </c:pt>
                <c:pt idx="7820">
                  <c:v>DAVkiCl4AHc</c:v>
                </c:pt>
                <c:pt idx="7821">
                  <c:v>Yt62Efjqm2I</c:v>
                </c:pt>
                <c:pt idx="7822">
                  <c:v>DXr9R0crA1A</c:v>
                </c:pt>
                <c:pt idx="7823">
                  <c:v>i_Pq6VFA2nI</c:v>
                </c:pt>
                <c:pt idx="7824">
                  <c:v>csM9QlkwFx4</c:v>
                </c:pt>
                <c:pt idx="7825">
                  <c:v>qaN18sB4n3Y</c:v>
                </c:pt>
                <c:pt idx="7826">
                  <c:v>JYsiVRYtFmc</c:v>
                </c:pt>
                <c:pt idx="7827">
                  <c:v>nSbBJpR2xfM</c:v>
                </c:pt>
                <c:pt idx="7828">
                  <c:v>f35yeTyt7bY</c:v>
                </c:pt>
                <c:pt idx="7829">
                  <c:v>iyr9G-5kLKI</c:v>
                </c:pt>
                <c:pt idx="7830">
                  <c:v>siTZtTT1qe0</c:v>
                </c:pt>
                <c:pt idx="7831">
                  <c:v>aftJ9D3SPYE</c:v>
                </c:pt>
                <c:pt idx="7832">
                  <c:v>NNwEot9Szn4</c:v>
                </c:pt>
                <c:pt idx="7833">
                  <c:v>O-GMpFeLdLQ</c:v>
                </c:pt>
                <c:pt idx="7834">
                  <c:v>kmwk1iQAWlg</c:v>
                </c:pt>
                <c:pt idx="7835">
                  <c:v>eIb_MIRXoQI</c:v>
                </c:pt>
                <c:pt idx="7836">
                  <c:v>QW0UofhzaxM</c:v>
                </c:pt>
                <c:pt idx="7837">
                  <c:v>eMJuMB1asf8</c:v>
                </c:pt>
                <c:pt idx="7838">
                  <c:v>e3J5DXwvzXs</c:v>
                </c:pt>
                <c:pt idx="7839">
                  <c:v>_Ic1Jo71CRc</c:v>
                </c:pt>
                <c:pt idx="7840">
                  <c:v>B7PVSHidebY</c:v>
                </c:pt>
                <c:pt idx="7841">
                  <c:v>sC6Mg99ATfw</c:v>
                </c:pt>
                <c:pt idx="7842">
                  <c:v>SPake6Oa1CE</c:v>
                </c:pt>
                <c:pt idx="7843">
                  <c:v>dJ2cDEcfpKs</c:v>
                </c:pt>
                <c:pt idx="7844">
                  <c:v>zJNfPJDv4Ks</c:v>
                </c:pt>
                <c:pt idx="7845">
                  <c:v>jlxoMbXGcD4</c:v>
                </c:pt>
                <c:pt idx="7846">
                  <c:v>HDEmxLomMCU</c:v>
                </c:pt>
                <c:pt idx="7847">
                  <c:v>cLUJocCRIJc</c:v>
                </c:pt>
                <c:pt idx="7848">
                  <c:v>hW38oCItJqA</c:v>
                </c:pt>
                <c:pt idx="7849">
                  <c:v>qf1M58b6n9E</c:v>
                </c:pt>
                <c:pt idx="7850">
                  <c:v>QIi-xzrsEmQ</c:v>
                </c:pt>
                <c:pt idx="7851">
                  <c:v>IAfaZUZGuGY</c:v>
                </c:pt>
                <c:pt idx="7852">
                  <c:v>ColCG73Aaw4</c:v>
                </c:pt>
                <c:pt idx="7853">
                  <c:v>I2aUNmGQkN4</c:v>
                </c:pt>
                <c:pt idx="7854">
                  <c:v>qi_odP8ryD0</c:v>
                </c:pt>
                <c:pt idx="7855">
                  <c:v>bFBrPZrq3Dg</c:v>
                </c:pt>
                <c:pt idx="7856">
                  <c:v>Cl4zOn1u7Vw</c:v>
                </c:pt>
                <c:pt idx="7857">
                  <c:v>0uHkkyOMZkQ</c:v>
                </c:pt>
                <c:pt idx="7858">
                  <c:v>VrGwU9di3Ls</c:v>
                </c:pt>
                <c:pt idx="7859">
                  <c:v>bF5qctebcVc</c:v>
                </c:pt>
                <c:pt idx="7860">
                  <c:v>ZpyXA_-nK0I</c:v>
                </c:pt>
                <c:pt idx="7861">
                  <c:v>taLNA329s5U</c:v>
                </c:pt>
                <c:pt idx="7862">
                  <c:v>TIueYL8H9T4</c:v>
                </c:pt>
                <c:pt idx="7863">
                  <c:v>uKvLdybRStY</c:v>
                </c:pt>
                <c:pt idx="7864">
                  <c:v>kzkor9G7TJ0</c:v>
                </c:pt>
                <c:pt idx="7865">
                  <c:v>MlaLvnBANuI</c:v>
                </c:pt>
                <c:pt idx="7866">
                  <c:v>lrRFpYOoe7g</c:v>
                </c:pt>
                <c:pt idx="7867">
                  <c:v>01FGmk6VCMw</c:v>
                </c:pt>
                <c:pt idx="7868">
                  <c:v>sQEPrQZzVIU</c:v>
                </c:pt>
                <c:pt idx="7869">
                  <c:v>kQByaHdKre4</c:v>
                </c:pt>
                <c:pt idx="7870">
                  <c:v>Qwj_iP6SAAI</c:v>
                </c:pt>
                <c:pt idx="7871">
                  <c:v>aHXCm_QL39k</c:v>
                </c:pt>
                <c:pt idx="7872">
                  <c:v>91LmvA7r42k</c:v>
                </c:pt>
                <c:pt idx="7873">
                  <c:v>qzFqSwIe7rM</c:v>
                </c:pt>
                <c:pt idx="7874">
                  <c:v>OfYxZ4DJj2Q</c:v>
                </c:pt>
                <c:pt idx="7875">
                  <c:v>YLls2sx9DWQ</c:v>
                </c:pt>
                <c:pt idx="7876">
                  <c:v>DYERlhWPxog</c:v>
                </c:pt>
                <c:pt idx="7877">
                  <c:v>G1IaHrsCjqY</c:v>
                </c:pt>
                <c:pt idx="7878">
                  <c:v>s_0xez9KYlk</c:v>
                </c:pt>
                <c:pt idx="7879">
                  <c:v>6IzIg5DGJTY</c:v>
                </c:pt>
                <c:pt idx="7880">
                  <c:v>C44q7auvTEU</c:v>
                </c:pt>
                <c:pt idx="7881">
                  <c:v>RKedXWFkQNA</c:v>
                </c:pt>
                <c:pt idx="7882">
                  <c:v>LzEi5U8ZUwQ</c:v>
                </c:pt>
                <c:pt idx="7883">
                  <c:v>0lPM6_TmIhs</c:v>
                </c:pt>
                <c:pt idx="7884">
                  <c:v>IDVxubAYBWM</c:v>
                </c:pt>
                <c:pt idx="7885">
                  <c:v>pfwEn3Jy8l4</c:v>
                </c:pt>
                <c:pt idx="7886">
                  <c:v>XyuaIAMqVQg</c:v>
                </c:pt>
                <c:pt idx="7887">
                  <c:v>gJPDqGNCaWk</c:v>
                </c:pt>
                <c:pt idx="7888">
                  <c:v>IFtU96UXuDc</c:v>
                </c:pt>
                <c:pt idx="7889">
                  <c:v>QVYPB1NqV-c</c:v>
                </c:pt>
                <c:pt idx="7890">
                  <c:v>xR8EXsz3wTU</c:v>
                </c:pt>
                <c:pt idx="7891">
                  <c:v>OuTM9ClTs48</c:v>
                </c:pt>
                <c:pt idx="7892">
                  <c:v>sGVJ5ZOCFR8</c:v>
                </c:pt>
                <c:pt idx="7893">
                  <c:v>PZLQ7UIL2xs</c:v>
                </c:pt>
                <c:pt idx="7894">
                  <c:v>qGFAgaN9w84</c:v>
                </c:pt>
                <c:pt idx="7895">
                  <c:v>1obPlj-lna4</c:v>
                </c:pt>
                <c:pt idx="7896">
                  <c:v>MsQmkQe7a60</c:v>
                </c:pt>
                <c:pt idx="7897">
                  <c:v>EOhbQ4agSAM</c:v>
                </c:pt>
                <c:pt idx="7898">
                  <c:v>fTiujTcfksY</c:v>
                </c:pt>
                <c:pt idx="7899">
                  <c:v>KOUgUhV_AVo</c:v>
                </c:pt>
                <c:pt idx="7900">
                  <c:v>la0zsV6e7H4</c:v>
                </c:pt>
                <c:pt idx="7901">
                  <c:v>CzbXiHAQ8Ow</c:v>
                </c:pt>
                <c:pt idx="7902">
                  <c:v>EhJMoLeLuE4</c:v>
                </c:pt>
                <c:pt idx="7903">
                  <c:v>cuEeo4AlOJQ</c:v>
                </c:pt>
                <c:pt idx="7904">
                  <c:v>PowHNsjYumg</c:v>
                </c:pt>
                <c:pt idx="7905">
                  <c:v>B8rcJeX2U5c</c:v>
                </c:pt>
                <c:pt idx="7906">
                  <c:v>px6CS6ctI1c</c:v>
                </c:pt>
                <c:pt idx="7907">
                  <c:v>OGNq72p-zgs</c:v>
                </c:pt>
                <c:pt idx="7908">
                  <c:v>cscTs1LuirY</c:v>
                </c:pt>
                <c:pt idx="7909">
                  <c:v>okOAtb61mWM</c:v>
                </c:pt>
                <c:pt idx="7910">
                  <c:v>AVtRP4T1RDI</c:v>
                </c:pt>
                <c:pt idx="7911">
                  <c:v>_KKdpGwTjN0</c:v>
                </c:pt>
                <c:pt idx="7912">
                  <c:v>QWKHAeQCbwo</c:v>
                </c:pt>
                <c:pt idx="7913">
                  <c:v>R5rbU-yEydM</c:v>
                </c:pt>
                <c:pt idx="7914">
                  <c:v>Or0ykC7vvmc</c:v>
                </c:pt>
                <c:pt idx="7915">
                  <c:v>upCvnFuZJHg</c:v>
                </c:pt>
                <c:pt idx="7916">
                  <c:v>61jLSaDVgnE</c:v>
                </c:pt>
                <c:pt idx="7917">
                  <c:v>Wmh4fhsT4Uw</c:v>
                </c:pt>
                <c:pt idx="7918">
                  <c:v>2C8_t9paCek</c:v>
                </c:pt>
                <c:pt idx="7919">
                  <c:v>8W1H8KdMp6w</c:v>
                </c:pt>
                <c:pt idx="7920">
                  <c:v>a2KFnldIEik</c:v>
                </c:pt>
                <c:pt idx="7921">
                  <c:v>Wn1tfxXcp3Y</c:v>
                </c:pt>
                <c:pt idx="7922">
                  <c:v>djjVW-DncYY</c:v>
                </c:pt>
                <c:pt idx="7923">
                  <c:v>CBniJr3uty4</c:v>
                </c:pt>
                <c:pt idx="7924">
                  <c:v>wnnTKSyqx_M</c:v>
                </c:pt>
                <c:pt idx="7925">
                  <c:v>b0a_50cIDMY</c:v>
                </c:pt>
                <c:pt idx="7926">
                  <c:v>sNthgOnRRr0</c:v>
                </c:pt>
                <c:pt idx="7927">
                  <c:v>VLPbn07flxQ</c:v>
                </c:pt>
                <c:pt idx="7928">
                  <c:v>lql4g9WbrRU</c:v>
                </c:pt>
                <c:pt idx="7929">
                  <c:v>2HsvjH_eZFI</c:v>
                </c:pt>
                <c:pt idx="7930">
                  <c:v>PSFsDO9HMbk</c:v>
                </c:pt>
                <c:pt idx="7931">
                  <c:v>rJQGhHnaQYM</c:v>
                </c:pt>
                <c:pt idx="7932">
                  <c:v>SGyJcg2Lf4c</c:v>
                </c:pt>
                <c:pt idx="7933">
                  <c:v>ITgGCm2sRa8</c:v>
                </c:pt>
                <c:pt idx="7934">
                  <c:v>QojrtMboF-A</c:v>
                </c:pt>
                <c:pt idx="7935">
                  <c:v>VwciSlF4e9A</c:v>
                </c:pt>
                <c:pt idx="7936">
                  <c:v>p9T83-u9370</c:v>
                </c:pt>
                <c:pt idx="7937">
                  <c:v>baBLjYz5EIs</c:v>
                </c:pt>
                <c:pt idx="7938">
                  <c:v>ygDzD3_FnLs</c:v>
                </c:pt>
                <c:pt idx="7939">
                  <c:v>YhISOvFmYe4</c:v>
                </c:pt>
                <c:pt idx="7940">
                  <c:v>pS5Ng5r8cds</c:v>
                </c:pt>
                <c:pt idx="7941">
                  <c:v>Y8W34AmS938</c:v>
                </c:pt>
                <c:pt idx="7942">
                  <c:v>Lds_GoZvbUQ</c:v>
                </c:pt>
                <c:pt idx="7943">
                  <c:v>chE6-4yJrfU</c:v>
                </c:pt>
                <c:pt idx="7944">
                  <c:v>jRiI5bt0ZRQ</c:v>
                </c:pt>
                <c:pt idx="7945">
                  <c:v>dfJLdQbhLSI</c:v>
                </c:pt>
                <c:pt idx="7946">
                  <c:v>V0d77Ji-w7c</c:v>
                </c:pt>
                <c:pt idx="7947">
                  <c:v>2BmvL7eksEw</c:v>
                </c:pt>
                <c:pt idx="7948">
                  <c:v>qsS8U59FKxo</c:v>
                </c:pt>
                <c:pt idx="7949">
                  <c:v>DETP_5mJobc</c:v>
                </c:pt>
                <c:pt idx="7950">
                  <c:v>_itgA1qgQWs</c:v>
                </c:pt>
                <c:pt idx="7951">
                  <c:v>iJE5YtGLZNc</c:v>
                </c:pt>
                <c:pt idx="7952">
                  <c:v>fL15eJ6bU_k</c:v>
                </c:pt>
                <c:pt idx="7953">
                  <c:v>8wZRs4-o7EY</c:v>
                </c:pt>
                <c:pt idx="7954">
                  <c:v>__XaQ6q2ZbI</c:v>
                </c:pt>
                <c:pt idx="7955">
                  <c:v>eEyZgU8N9Eo</c:v>
                </c:pt>
                <c:pt idx="7956">
                  <c:v>hQkQlRYqvtg</c:v>
                </c:pt>
                <c:pt idx="7957">
                  <c:v>y2VoNQW3WWA</c:v>
                </c:pt>
                <c:pt idx="7958">
                  <c:v>UNRKOOPwuu4</c:v>
                </c:pt>
                <c:pt idx="7959">
                  <c:v>B4FySeq6DIo</c:v>
                </c:pt>
                <c:pt idx="7960">
                  <c:v>gBUk-yIcdLA</c:v>
                </c:pt>
                <c:pt idx="7961">
                  <c:v>ZOyo926dZYQ</c:v>
                </c:pt>
                <c:pt idx="7962">
                  <c:v>Y9f0Mtzox1g</c:v>
                </c:pt>
                <c:pt idx="7963">
                  <c:v>0sG7IeyKO3w</c:v>
                </c:pt>
                <c:pt idx="7964">
                  <c:v>7XPRcVWA83Q</c:v>
                </c:pt>
                <c:pt idx="7965">
                  <c:v>BSzFZeE2Bu8</c:v>
                </c:pt>
                <c:pt idx="7966">
                  <c:v>SfRxoF3okyI</c:v>
                </c:pt>
                <c:pt idx="7967">
                  <c:v>jSw5DNWGOG0</c:v>
                </c:pt>
                <c:pt idx="7968">
                  <c:v>4WEEG70IahY</c:v>
                </c:pt>
                <c:pt idx="7969">
                  <c:v>sfgUeF5BNjI</c:v>
                </c:pt>
                <c:pt idx="7970">
                  <c:v>JZVjfrdZER8</c:v>
                </c:pt>
                <c:pt idx="7971">
                  <c:v>nu-V-4c-EQQ</c:v>
                </c:pt>
                <c:pt idx="7972">
                  <c:v>WFQnaT7Satw</c:v>
                </c:pt>
                <c:pt idx="7973">
                  <c:v>lEgkxGhfrGc</c:v>
                </c:pt>
                <c:pt idx="7974">
                  <c:v>gRKyb1hZt2M</c:v>
                </c:pt>
                <c:pt idx="7975">
                  <c:v>H8-665lReWc</c:v>
                </c:pt>
                <c:pt idx="7976">
                  <c:v>t5pdeEYCJAE</c:v>
                </c:pt>
                <c:pt idx="7977">
                  <c:v>le-5uUfp5Vk</c:v>
                </c:pt>
                <c:pt idx="7978">
                  <c:v>JvkQVbrMk1I</c:v>
                </c:pt>
                <c:pt idx="7979">
                  <c:v>LWbzf4XChuo</c:v>
                </c:pt>
                <c:pt idx="7980">
                  <c:v>ufuN6C4bmgo</c:v>
                </c:pt>
                <c:pt idx="7981">
                  <c:v>24hEvlWy1J0</c:v>
                </c:pt>
                <c:pt idx="7982">
                  <c:v>P-pycrmifwU</c:v>
                </c:pt>
                <c:pt idx="7983">
                  <c:v>A_hXDztjOoI</c:v>
                </c:pt>
                <c:pt idx="7984">
                  <c:v>ZJmu5PrJWuI</c:v>
                </c:pt>
                <c:pt idx="7985">
                  <c:v>reoTUboruJ0</c:v>
                </c:pt>
                <c:pt idx="7986">
                  <c:v>dxMIYTtQRD8</c:v>
                </c:pt>
                <c:pt idx="7987">
                  <c:v>LdWS3t9PMvY</c:v>
                </c:pt>
                <c:pt idx="7988">
                  <c:v>8dWjeeI5hmU</c:v>
                </c:pt>
                <c:pt idx="7989">
                  <c:v>jJWs2YOhR_8</c:v>
                </c:pt>
                <c:pt idx="7990">
                  <c:v>moQkYreWwL0</c:v>
                </c:pt>
                <c:pt idx="7991">
                  <c:v>ZUNnWL8bJFg</c:v>
                </c:pt>
                <c:pt idx="7992">
                  <c:v>o2pPZCjUc9A</c:v>
                </c:pt>
                <c:pt idx="7993">
                  <c:v>Dxg-ELOg-L4</c:v>
                </c:pt>
                <c:pt idx="7994">
                  <c:v>1a4t3o5bKMQ</c:v>
                </c:pt>
                <c:pt idx="7995">
                  <c:v>QqI_dpqteC0</c:v>
                </c:pt>
                <c:pt idx="7996">
                  <c:v>kckDWrICC4s</c:v>
                </c:pt>
                <c:pt idx="7997">
                  <c:v>Q0w-uhg-5Yg</c:v>
                </c:pt>
                <c:pt idx="7998">
                  <c:v>1ESuyRP_ejg</c:v>
                </c:pt>
                <c:pt idx="7999">
                  <c:v>kTmtgrLoHr4</c:v>
                </c:pt>
                <c:pt idx="8000">
                  <c:v>HnA0rQhn14g</c:v>
                </c:pt>
                <c:pt idx="8001">
                  <c:v>3e1NsQvhAs4</c:v>
                </c:pt>
                <c:pt idx="8002">
                  <c:v>raEoptmENCo</c:v>
                </c:pt>
                <c:pt idx="8003">
                  <c:v>gxMDolO4JNw</c:v>
                </c:pt>
                <c:pt idx="8004">
                  <c:v>PaSuea47bWo</c:v>
                </c:pt>
                <c:pt idx="8005">
                  <c:v>ltrstdEFaqg</c:v>
                </c:pt>
                <c:pt idx="8006">
                  <c:v>8r9FLxHelRg</c:v>
                </c:pt>
                <c:pt idx="8007">
                  <c:v>D2LjlQjQkfM</c:v>
                </c:pt>
                <c:pt idx="8008">
                  <c:v>EhuVsYgJcLg</c:v>
                </c:pt>
                <c:pt idx="8009">
                  <c:v>VXtVbYAodWA</c:v>
                </c:pt>
                <c:pt idx="8010">
                  <c:v>NNUgF7IARsQ</c:v>
                </c:pt>
                <c:pt idx="8011">
                  <c:v>6CL8RdmcYwQ</c:v>
                </c:pt>
                <c:pt idx="8012">
                  <c:v>woXWxwtLDS0</c:v>
                </c:pt>
                <c:pt idx="8013">
                  <c:v>13gMID808Ls</c:v>
                </c:pt>
                <c:pt idx="8014">
                  <c:v>CiuZQqrPNtk</c:v>
                </c:pt>
                <c:pt idx="8015">
                  <c:v>sR5YqEo7Y7g</c:v>
                </c:pt>
                <c:pt idx="8016">
                  <c:v>gW4Su5wq0b8</c:v>
                </c:pt>
                <c:pt idx="8017">
                  <c:v>SOmqvXptn4Q</c:v>
                </c:pt>
                <c:pt idx="8018">
                  <c:v>p77HBOAtDRk</c:v>
                </c:pt>
                <c:pt idx="8019">
                  <c:v>fHWaKx5MnNc</c:v>
                </c:pt>
                <c:pt idx="8020">
                  <c:v>Nhmk0wSXl1o</c:v>
                </c:pt>
                <c:pt idx="8021">
                  <c:v>DIt-O9kfZ8E</c:v>
                </c:pt>
                <c:pt idx="8022">
                  <c:v>20aZHly_zTY</c:v>
                </c:pt>
                <c:pt idx="8023">
                  <c:v>6f7kfZUXI7k</c:v>
                </c:pt>
                <c:pt idx="8024">
                  <c:v>dTMQX8g6pAA</c:v>
                </c:pt>
                <c:pt idx="8025">
                  <c:v>kOIO3kKxxNg</c:v>
                </c:pt>
                <c:pt idx="8026">
                  <c:v>IODCgCFJEps</c:v>
                </c:pt>
                <c:pt idx="8027">
                  <c:v>CT4FYX4QivA</c:v>
                </c:pt>
                <c:pt idx="8028">
                  <c:v>9zoqSS61HOs</c:v>
                </c:pt>
                <c:pt idx="8029">
                  <c:v>WgHf4sd47YA</c:v>
                </c:pt>
                <c:pt idx="8030">
                  <c:v>zOi6qrGZ5vE</c:v>
                </c:pt>
                <c:pt idx="8031">
                  <c:v>G6B1C7vg1ng</c:v>
                </c:pt>
                <c:pt idx="8032">
                  <c:v>rdpBonYXgb4</c:v>
                </c:pt>
                <c:pt idx="8033">
                  <c:v>6KeeVRc6P_Q</c:v>
                </c:pt>
                <c:pt idx="8034">
                  <c:v>03zEvcYt1eQ</c:v>
                </c:pt>
                <c:pt idx="8035">
                  <c:v>Z27oKIqPQL8</c:v>
                </c:pt>
                <c:pt idx="8036">
                  <c:v>5XiCR7p13Ak</c:v>
                </c:pt>
                <c:pt idx="8037">
                  <c:v>b4w2GXz3Lr8</c:v>
                </c:pt>
                <c:pt idx="8038">
                  <c:v>GYcvIcllUrw</c:v>
                </c:pt>
                <c:pt idx="8039">
                  <c:v>YomJwM64EOw</c:v>
                </c:pt>
                <c:pt idx="8040">
                  <c:v>poftDrTUiQw</c:v>
                </c:pt>
                <c:pt idx="8041">
                  <c:v>U8LHgq3Jlnw</c:v>
                </c:pt>
                <c:pt idx="8042">
                  <c:v>S2v-eL0hARA</c:v>
                </c:pt>
                <c:pt idx="8043">
                  <c:v>eYbb0CZjF78</c:v>
                </c:pt>
                <c:pt idx="8044">
                  <c:v>WxJ1t3S14yo</c:v>
                </c:pt>
                <c:pt idx="8045">
                  <c:v>lraeia5ZHt0</c:v>
                </c:pt>
                <c:pt idx="8046">
                  <c:v>g8QsfJhFpjY</c:v>
                </c:pt>
                <c:pt idx="8047">
                  <c:v>exvcct4tRG4</c:v>
                </c:pt>
                <c:pt idx="8048">
                  <c:v>TKnu8eRMysk</c:v>
                </c:pt>
                <c:pt idx="8049">
                  <c:v>zQ-fgcVmav8</c:v>
                </c:pt>
                <c:pt idx="8050">
                  <c:v>xh0WXN7DLt8</c:v>
                </c:pt>
                <c:pt idx="8051">
                  <c:v>N1O3Iamw95c</c:v>
                </c:pt>
                <c:pt idx="8052">
                  <c:v>7xJqempKB0U</c:v>
                </c:pt>
                <c:pt idx="8053">
                  <c:v>ejz6UdxL6n4</c:v>
                </c:pt>
                <c:pt idx="8054">
                  <c:v>ELwBdozFNb8</c:v>
                </c:pt>
                <c:pt idx="8055">
                  <c:v>i7EOO8-P52c</c:v>
                </c:pt>
                <c:pt idx="8056">
                  <c:v>Ov_C9f_O5hc</c:v>
                </c:pt>
                <c:pt idx="8057">
                  <c:v>m7d-25M-p8w</c:v>
                </c:pt>
                <c:pt idx="8058">
                  <c:v>EKrL4KXldJE</c:v>
                </c:pt>
                <c:pt idx="8059">
                  <c:v>qwjLtgpQ-yo</c:v>
                </c:pt>
                <c:pt idx="8060">
                  <c:v>I2eUVwey9pU</c:v>
                </c:pt>
                <c:pt idx="8061">
                  <c:v>C_2ZH7K2sL0</c:v>
                </c:pt>
                <c:pt idx="8062">
                  <c:v>HkBsicEJveQ</c:v>
                </c:pt>
                <c:pt idx="8063">
                  <c:v>prMVQmNRnOY</c:v>
                </c:pt>
                <c:pt idx="8064">
                  <c:v>RI4v1o9zc6U</c:v>
                </c:pt>
                <c:pt idx="8065">
                  <c:v>dmY9PY_IoYY</c:v>
                </c:pt>
                <c:pt idx="8066">
                  <c:v>NiInmAxkBO8</c:v>
                </c:pt>
                <c:pt idx="8067">
                  <c:v>gvDeCm_jd8E</c:v>
                </c:pt>
                <c:pt idx="8068">
                  <c:v>iXK0xmn3vMc</c:v>
                </c:pt>
                <c:pt idx="8069">
                  <c:v>Ne667W9SwWs</c:v>
                </c:pt>
                <c:pt idx="8070">
                  <c:v>GlD0quByfBE</c:v>
                </c:pt>
                <c:pt idx="8071">
                  <c:v>K467hCOsuf4</c:v>
                </c:pt>
                <c:pt idx="8072">
                  <c:v>H-Y8vpZ8F_g</c:v>
                </c:pt>
                <c:pt idx="8073">
                  <c:v>59Jw4Db5WAI</c:v>
                </c:pt>
                <c:pt idx="8074">
                  <c:v>DZ9U5xXXPUM</c:v>
                </c:pt>
                <c:pt idx="8075">
                  <c:v>s1mXjqCkenY</c:v>
                </c:pt>
                <c:pt idx="8076">
                  <c:v>7C4CjMuAInE</c:v>
                </c:pt>
                <c:pt idx="8077">
                  <c:v>j7Yc_MmmuHQ</c:v>
                </c:pt>
                <c:pt idx="8078">
                  <c:v>Js3WIRF595U</c:v>
                </c:pt>
                <c:pt idx="8079">
                  <c:v>yIRmWgSeQjI</c:v>
                </c:pt>
                <c:pt idx="8080">
                  <c:v>ckhoT269OOo</c:v>
                </c:pt>
                <c:pt idx="8081">
                  <c:v>7d2xbr125zE</c:v>
                </c:pt>
                <c:pt idx="8082">
                  <c:v>iDbOILXljKo</c:v>
                </c:pt>
                <c:pt idx="8083">
                  <c:v>yyHMHjSXJwk</c:v>
                </c:pt>
                <c:pt idx="8084">
                  <c:v>cstA-AoF68g</c:v>
                </c:pt>
                <c:pt idx="8085">
                  <c:v>VuRhr5z4_Rk</c:v>
                </c:pt>
                <c:pt idx="8086">
                  <c:v>Txsj-DgYbv4</c:v>
                </c:pt>
                <c:pt idx="8087">
                  <c:v>66cMz5C6qJg</c:v>
                </c:pt>
                <c:pt idx="8088">
                  <c:v>UcghcUSyObI</c:v>
                </c:pt>
                <c:pt idx="8089">
                  <c:v>YVqBsBijp5o</c:v>
                </c:pt>
                <c:pt idx="8090">
                  <c:v>UXHYBshnds0</c:v>
                </c:pt>
                <c:pt idx="8091">
                  <c:v>XQfssQiaQXU</c:v>
                </c:pt>
                <c:pt idx="8092">
                  <c:v>OYDziOoK_FQ</c:v>
                </c:pt>
                <c:pt idx="8093">
                  <c:v>gyJsjJ0GXzM</c:v>
                </c:pt>
                <c:pt idx="8094">
                  <c:v>ljYVfw7t5GY</c:v>
                </c:pt>
                <c:pt idx="8095">
                  <c:v>mr2fiD4TuEQ</c:v>
                </c:pt>
                <c:pt idx="8096">
                  <c:v>W9h0cpXajlk</c:v>
                </c:pt>
                <c:pt idx="8097">
                  <c:v>91zOfUdToP8</c:v>
                </c:pt>
                <c:pt idx="8098">
                  <c:v>ucD_tx0lWOY</c:v>
                </c:pt>
                <c:pt idx="8099">
                  <c:v>iPWIULW-joE</c:v>
                </c:pt>
                <c:pt idx="8100">
                  <c:v>yGmIQJDZe5c</c:v>
                </c:pt>
                <c:pt idx="8101">
                  <c:v>izmxrxel00A</c:v>
                </c:pt>
                <c:pt idx="8102">
                  <c:v>whpkP5I557I</c:v>
                </c:pt>
                <c:pt idx="8103">
                  <c:v>mEcZE_fFCz0</c:v>
                </c:pt>
                <c:pt idx="8104">
                  <c:v>JaNs468a59c</c:v>
                </c:pt>
                <c:pt idx="8105">
                  <c:v>TvISBlb0MOA</c:v>
                </c:pt>
                <c:pt idx="8106">
                  <c:v>UMAMPJ2ZZvA</c:v>
                </c:pt>
                <c:pt idx="8107">
                  <c:v>wXJog5Xy6JU</c:v>
                </c:pt>
                <c:pt idx="8108">
                  <c:v>86EJumSjHp4</c:v>
                </c:pt>
                <c:pt idx="8109">
                  <c:v>3o-NOi6fefo</c:v>
                </c:pt>
                <c:pt idx="8110">
                  <c:v>vfPpeW67CfM</c:v>
                </c:pt>
                <c:pt idx="8111">
                  <c:v>TbubNIo2r-Q</c:v>
                </c:pt>
                <c:pt idx="8112">
                  <c:v>Us4SdcEh--4</c:v>
                </c:pt>
                <c:pt idx="8113">
                  <c:v>GE0ygl1Ni00</c:v>
                </c:pt>
                <c:pt idx="8114">
                  <c:v>IMAUNvSYs_Q</c:v>
                </c:pt>
                <c:pt idx="8115">
                  <c:v>LXsShle-JKI</c:v>
                </c:pt>
                <c:pt idx="8116">
                  <c:v>eJvqdWn0O7E</c:v>
                </c:pt>
                <c:pt idx="8117">
                  <c:v>et7gSyaOLqA</c:v>
                </c:pt>
                <c:pt idx="8118">
                  <c:v>1_vas9Gv55c</c:v>
                </c:pt>
                <c:pt idx="8119">
                  <c:v>Q5pwlW1fG4U</c:v>
                </c:pt>
                <c:pt idx="8120">
                  <c:v>4s4usSgshPI</c:v>
                </c:pt>
                <c:pt idx="8121">
                  <c:v>J6oJn8oIA6o</c:v>
                </c:pt>
                <c:pt idx="8122">
                  <c:v>UhwBdth9wRw</c:v>
                </c:pt>
                <c:pt idx="8123">
                  <c:v>pLPgoPRCyMs</c:v>
                </c:pt>
                <c:pt idx="8124">
                  <c:v>CzC2vkPUvVA</c:v>
                </c:pt>
                <c:pt idx="8125">
                  <c:v>o8xRMbXI5HM</c:v>
                </c:pt>
                <c:pt idx="8126">
                  <c:v>HsoT2CtuyTM</c:v>
                </c:pt>
                <c:pt idx="8127">
                  <c:v>WZ00WbDS2Gc</c:v>
                </c:pt>
                <c:pt idx="8128">
                  <c:v>mKbVKGjFMUA</c:v>
                </c:pt>
                <c:pt idx="8129">
                  <c:v>LMIIFG8tHK8</c:v>
                </c:pt>
                <c:pt idx="8130">
                  <c:v>gThaVN408PI</c:v>
                </c:pt>
                <c:pt idx="8131">
                  <c:v>tDu8nmQ3PmA</c:v>
                </c:pt>
                <c:pt idx="8132">
                  <c:v>kPOqWhBRyLQ</c:v>
                </c:pt>
                <c:pt idx="8133">
                  <c:v>oNfIlIOuh84</c:v>
                </c:pt>
                <c:pt idx="8134">
                  <c:v>OB19FShQbDg</c:v>
                </c:pt>
                <c:pt idx="8135">
                  <c:v>PA_HmCXcUcg</c:v>
                </c:pt>
                <c:pt idx="8136">
                  <c:v>kp8BfkLeEtY</c:v>
                </c:pt>
                <c:pt idx="8137">
                  <c:v>TjVMqPIN6GU</c:v>
                </c:pt>
                <c:pt idx="8138">
                  <c:v>7ANyO-Fsxo0</c:v>
                </c:pt>
                <c:pt idx="8139">
                  <c:v>g3s0--LcgQw</c:v>
                </c:pt>
                <c:pt idx="8140">
                  <c:v>D969_pLCniQ</c:v>
                </c:pt>
                <c:pt idx="8141">
                  <c:v>Aw3lZMex208</c:v>
                </c:pt>
                <c:pt idx="8142">
                  <c:v>ySPnqI605ek</c:v>
                </c:pt>
                <c:pt idx="8143">
                  <c:v>Be2clG2gU0o</c:v>
                </c:pt>
                <c:pt idx="8144">
                  <c:v>3bLa6M2jY9E</c:v>
                </c:pt>
                <c:pt idx="8145">
                  <c:v>_KaaRucSBUk</c:v>
                </c:pt>
                <c:pt idx="8146">
                  <c:v>l1EtQS63iJo</c:v>
                </c:pt>
                <c:pt idx="8147">
                  <c:v>1YYfRHcWyBU</c:v>
                </c:pt>
                <c:pt idx="8148">
                  <c:v>rMLdGQ2lW74</c:v>
                </c:pt>
                <c:pt idx="8149">
                  <c:v>VSaIfk6okZU</c:v>
                </c:pt>
                <c:pt idx="8150">
                  <c:v>LwVz-MSPCcA</c:v>
                </c:pt>
                <c:pt idx="8151">
                  <c:v>HoB7u3UAqWM</c:v>
                </c:pt>
                <c:pt idx="8152">
                  <c:v>mLK6BocpXIo</c:v>
                </c:pt>
                <c:pt idx="8153">
                  <c:v>1JqOfybbl7I</c:v>
                </c:pt>
                <c:pt idx="8154">
                  <c:v>Wp4pBYagvHY</c:v>
                </c:pt>
                <c:pt idx="8155">
                  <c:v>HQr5036ROQo</c:v>
                </c:pt>
                <c:pt idx="8156">
                  <c:v>SS_M2QGSJCA</c:v>
                </c:pt>
                <c:pt idx="8157">
                  <c:v>Ztel4Tuq_Gc</c:v>
                </c:pt>
                <c:pt idx="8158">
                  <c:v>MB1nghZ9JiU</c:v>
                </c:pt>
                <c:pt idx="8159">
                  <c:v>6dEnyZDD19I</c:v>
                </c:pt>
                <c:pt idx="8160">
                  <c:v>vWFq2T5j390</c:v>
                </c:pt>
                <c:pt idx="8161">
                  <c:v>8LKTQyksns8</c:v>
                </c:pt>
                <c:pt idx="8162">
                  <c:v>FJEGL8Ci85Q</c:v>
                </c:pt>
                <c:pt idx="8163">
                  <c:v>D3nkjqJYtlY</c:v>
                </c:pt>
                <c:pt idx="8164">
                  <c:v>7hD80zbbw4U</c:v>
                </c:pt>
                <c:pt idx="8165">
                  <c:v>7Y7fHMIf4rQ</c:v>
                </c:pt>
                <c:pt idx="8166">
                  <c:v>XHVn0V54-6I</c:v>
                </c:pt>
                <c:pt idx="8167">
                  <c:v>CV39K_uHae8</c:v>
                </c:pt>
                <c:pt idx="8168">
                  <c:v>LEcbagW4O-s</c:v>
                </c:pt>
                <c:pt idx="8169">
                  <c:v>TcGD975R_m4</c:v>
                </c:pt>
                <c:pt idx="8170">
                  <c:v>T5JtuocuuHY</c:v>
                </c:pt>
                <c:pt idx="8171">
                  <c:v>6wG8b-qzM7g</c:v>
                </c:pt>
                <c:pt idx="8172">
                  <c:v>5Wrrqmp3viY</c:v>
                </c:pt>
                <c:pt idx="8173">
                  <c:v>iReIyz0HFig</c:v>
                </c:pt>
                <c:pt idx="8174">
                  <c:v>4yL3mUsHy80</c:v>
                </c:pt>
                <c:pt idx="8175">
                  <c:v>w6PX8SYSJOI</c:v>
                </c:pt>
                <c:pt idx="8176">
                  <c:v>PibJUApxFlA</c:v>
                </c:pt>
                <c:pt idx="8177">
                  <c:v>aWltBbwKuYk</c:v>
                </c:pt>
                <c:pt idx="8178">
                  <c:v>FonaelWfr8s</c:v>
                </c:pt>
                <c:pt idx="8179">
                  <c:v>pXu5IPQbvbw</c:v>
                </c:pt>
                <c:pt idx="8180">
                  <c:v>Dc8KGH-iRu0</c:v>
                </c:pt>
                <c:pt idx="8181">
                  <c:v>eNVNlaE4vKU</c:v>
                </c:pt>
                <c:pt idx="8182">
                  <c:v>Z8zKtsEHwAs</c:v>
                </c:pt>
                <c:pt idx="8183">
                  <c:v>gYXv8kuO3zU</c:v>
                </c:pt>
                <c:pt idx="8184">
                  <c:v>j93-yHpbWRw</c:v>
                </c:pt>
                <c:pt idx="8185">
                  <c:v>4xrOTL082CU</c:v>
                </c:pt>
                <c:pt idx="8186">
                  <c:v>XqqwiZumSfA</c:v>
                </c:pt>
                <c:pt idx="8187">
                  <c:v>AfskjeeYE14</c:v>
                </c:pt>
                <c:pt idx="8188">
                  <c:v>NFQeuhPFj44</c:v>
                </c:pt>
                <c:pt idx="8189">
                  <c:v>FVC8hxllqpM</c:v>
                </c:pt>
                <c:pt idx="8190">
                  <c:v>qxqDNP1bDEw</c:v>
                </c:pt>
                <c:pt idx="8191">
                  <c:v>GBTIkiU8FuQ</c:v>
                </c:pt>
                <c:pt idx="8192">
                  <c:v>tDUZe55N1UU</c:v>
                </c:pt>
                <c:pt idx="8193">
                  <c:v>GH7BQOAy-jo</c:v>
                </c:pt>
                <c:pt idx="8194">
                  <c:v>OX-h7MtkeOI</c:v>
                </c:pt>
                <c:pt idx="8195">
                  <c:v>BdA2nHwpFi4</c:v>
                </c:pt>
                <c:pt idx="8196">
                  <c:v>NxK4TahUBuE</c:v>
                </c:pt>
                <c:pt idx="8197">
                  <c:v>MFWF9dU5Zc0</c:v>
                </c:pt>
                <c:pt idx="8198">
                  <c:v>n5LoVcVsiSQ</c:v>
                </c:pt>
                <c:pt idx="8199">
                  <c:v>hijlgPm6rLk</c:v>
                </c:pt>
                <c:pt idx="8200">
                  <c:v>RcXsaoARHyw</c:v>
                </c:pt>
                <c:pt idx="8201">
                  <c:v>gOC_Hru8_j0</c:v>
                </c:pt>
                <c:pt idx="8202">
                  <c:v>DElvvvRMBcw</c:v>
                </c:pt>
                <c:pt idx="8203">
                  <c:v>RASKvC_DynM</c:v>
                </c:pt>
                <c:pt idx="8204">
                  <c:v>J8_koVj7LPg</c:v>
                </c:pt>
                <c:pt idx="8205">
                  <c:v>aWX1tpNB4kw</c:v>
                </c:pt>
                <c:pt idx="8206">
                  <c:v>_E4cdaRu5y4</c:v>
                </c:pt>
                <c:pt idx="8207">
                  <c:v>nxjeWmQeOgU</c:v>
                </c:pt>
                <c:pt idx="8208">
                  <c:v>fS0--tIcYGs</c:v>
                </c:pt>
                <c:pt idx="8209">
                  <c:v>tTqLFs0rT_Y</c:v>
                </c:pt>
                <c:pt idx="8210">
                  <c:v>qVV6Vutk5e8</c:v>
                </c:pt>
                <c:pt idx="8211">
                  <c:v>NxvzisNwyQI</c:v>
                </c:pt>
                <c:pt idx="8212">
                  <c:v>B3yFBYKJMmg</c:v>
                </c:pt>
                <c:pt idx="8213">
                  <c:v>6Yk_5xVq0Z0</c:v>
                </c:pt>
                <c:pt idx="8214">
                  <c:v>mPCL6yY2d7U</c:v>
                </c:pt>
                <c:pt idx="8215">
                  <c:v>5sVGug6dxt4</c:v>
                </c:pt>
                <c:pt idx="8216">
                  <c:v>TDF1qdUtbzw</c:v>
                </c:pt>
                <c:pt idx="8217">
                  <c:v>VXOJPfk5k9o</c:v>
                </c:pt>
                <c:pt idx="8218">
                  <c:v>0B7athiVJBA</c:v>
                </c:pt>
                <c:pt idx="8219">
                  <c:v>gu_cSXf1zGo</c:v>
                </c:pt>
                <c:pt idx="8220">
                  <c:v>M2q64UowX9g</c:v>
                </c:pt>
                <c:pt idx="8221">
                  <c:v>UCoogBnurWk</c:v>
                </c:pt>
                <c:pt idx="8222">
                  <c:v>HntiKIn-q54</c:v>
                </c:pt>
                <c:pt idx="8223">
                  <c:v>aNwWdF8qq-M</c:v>
                </c:pt>
                <c:pt idx="8224">
                  <c:v>1OyKl6p0jIY</c:v>
                </c:pt>
                <c:pt idx="8225">
                  <c:v>e6o_VLw8qIA</c:v>
                </c:pt>
                <c:pt idx="8226">
                  <c:v>4EKrU1tt5JU</c:v>
                </c:pt>
                <c:pt idx="8227">
                  <c:v>NHSZ2_kV4cM</c:v>
                </c:pt>
                <c:pt idx="8228">
                  <c:v>g4HDfqEWf6Y</c:v>
                </c:pt>
                <c:pt idx="8229">
                  <c:v>tMJyud9sFuk</c:v>
                </c:pt>
                <c:pt idx="8230">
                  <c:v>XB5gYFEJ9gw</c:v>
                </c:pt>
                <c:pt idx="8231">
                  <c:v>EG999UE24AE</c:v>
                </c:pt>
                <c:pt idx="8232">
                  <c:v>vtL4d4LHI90</c:v>
                </c:pt>
                <c:pt idx="8233">
                  <c:v>yPVerhSBC8c</c:v>
                </c:pt>
                <c:pt idx="8234">
                  <c:v>rc4i_eVYLcw</c:v>
                </c:pt>
                <c:pt idx="8235">
                  <c:v>yR1OwH_gmiI</c:v>
                </c:pt>
                <c:pt idx="8236">
                  <c:v>nZVlisKtw6s</c:v>
                </c:pt>
                <c:pt idx="8237">
                  <c:v>v-dfygYIfLs</c:v>
                </c:pt>
                <c:pt idx="8238">
                  <c:v>ApBYaX7EY-M</c:v>
                </c:pt>
                <c:pt idx="8239">
                  <c:v>KqocLS_lOaE</c:v>
                </c:pt>
                <c:pt idx="8240">
                  <c:v>YXIysbnKKJY</c:v>
                </c:pt>
                <c:pt idx="8241">
                  <c:v>kR4RHp94HYw</c:v>
                </c:pt>
                <c:pt idx="8242">
                  <c:v>ZOufWxx98Iw</c:v>
                </c:pt>
                <c:pt idx="8243">
                  <c:v>lX3xCgR6Wv4</c:v>
                </c:pt>
                <c:pt idx="8244">
                  <c:v>h1htJ-qaM_A</c:v>
                </c:pt>
                <c:pt idx="8245">
                  <c:v>D0EcQlbq_No</c:v>
                </c:pt>
                <c:pt idx="8246">
                  <c:v>5mD-aCfE-jw</c:v>
                </c:pt>
                <c:pt idx="8247">
                  <c:v>p9ZmShm1428</c:v>
                </c:pt>
                <c:pt idx="8248">
                  <c:v>x2g4tavcarw</c:v>
                </c:pt>
                <c:pt idx="8249">
                  <c:v>uMirN5ZbwUY</c:v>
                </c:pt>
                <c:pt idx="8250">
                  <c:v>PzkMztNH3SA</c:v>
                </c:pt>
                <c:pt idx="8251">
                  <c:v>ZhqZCMdvKyg</c:v>
                </c:pt>
                <c:pt idx="8252">
                  <c:v>Ou9KAOwasJ8</c:v>
                </c:pt>
                <c:pt idx="8253">
                  <c:v>-34EvVQ9sqo</c:v>
                </c:pt>
                <c:pt idx="8254">
                  <c:v>x7sde6Uoe7g</c:v>
                </c:pt>
                <c:pt idx="8255">
                  <c:v>aQy6y5r_9MU</c:v>
                </c:pt>
                <c:pt idx="8256">
                  <c:v>HSGD97ENVfg</c:v>
                </c:pt>
                <c:pt idx="8257">
                  <c:v>xdrzpOIBA4o</c:v>
                </c:pt>
                <c:pt idx="8258">
                  <c:v>uKmx6OnbuN0</c:v>
                </c:pt>
                <c:pt idx="8259">
                  <c:v>squUyFDngx8</c:v>
                </c:pt>
                <c:pt idx="8260">
                  <c:v>1hHvH8xQDKA</c:v>
                </c:pt>
                <c:pt idx="8261">
                  <c:v>KaL_7QPnOP8</c:v>
                </c:pt>
                <c:pt idx="8262">
                  <c:v>DJ_9WRDPWYQ</c:v>
                </c:pt>
                <c:pt idx="8263">
                  <c:v>BwYmaDSXdQY</c:v>
                </c:pt>
                <c:pt idx="8264">
                  <c:v>MH2UFY2J4Es</c:v>
                </c:pt>
                <c:pt idx="8265">
                  <c:v>E1besnW-Oww</c:v>
                </c:pt>
                <c:pt idx="8266">
                  <c:v>86JrFa1Ghs0</c:v>
                </c:pt>
                <c:pt idx="8267">
                  <c:v>YAdPv-QPLHQ</c:v>
                </c:pt>
                <c:pt idx="8268">
                  <c:v>tt96rnzhBRk</c:v>
                </c:pt>
                <c:pt idx="8269">
                  <c:v>F0rYqvRk9r8</c:v>
                </c:pt>
                <c:pt idx="8270">
                  <c:v>7bK2V3HfX5I</c:v>
                </c:pt>
                <c:pt idx="8271">
                  <c:v>0PrUr3bQdwM</c:v>
                </c:pt>
                <c:pt idx="8272">
                  <c:v>TyYV_h2bXM0</c:v>
                </c:pt>
                <c:pt idx="8273">
                  <c:v>6sqfiBoksqw</c:v>
                </c:pt>
                <c:pt idx="8274">
                  <c:v>hLXzejzQM8Y</c:v>
                </c:pt>
                <c:pt idx="8275">
                  <c:v>ZQYX4QDEHZk</c:v>
                </c:pt>
                <c:pt idx="8276">
                  <c:v>PdzWVxc0YNE</c:v>
                </c:pt>
                <c:pt idx="8277">
                  <c:v>53Pzg1WI_rc</c:v>
                </c:pt>
                <c:pt idx="8278">
                  <c:v>3wzNQbk6Q78</c:v>
                </c:pt>
                <c:pt idx="8279">
                  <c:v>V5O1PbyHRVU</c:v>
                </c:pt>
                <c:pt idx="8280">
                  <c:v>b5W36yFJZwQ</c:v>
                </c:pt>
                <c:pt idx="8281">
                  <c:v>XtxVwJ7e9Lg</c:v>
                </c:pt>
                <c:pt idx="8282">
                  <c:v>I09JZsNiNOA</c:v>
                </c:pt>
                <c:pt idx="8283">
                  <c:v>6pZBGTfRjGI</c:v>
                </c:pt>
                <c:pt idx="8284">
                  <c:v>W0fKl43QmIE</c:v>
                </c:pt>
                <c:pt idx="8285">
                  <c:v>pC2yUlN2kMU</c:v>
                </c:pt>
                <c:pt idx="8286">
                  <c:v>Nkh00qokVBA</c:v>
                </c:pt>
                <c:pt idx="8287">
                  <c:v>1hyYO-e8KNU</c:v>
                </c:pt>
                <c:pt idx="8288">
                  <c:v>TM5hzHAvfUo</c:v>
                </c:pt>
                <c:pt idx="8289">
                  <c:v>KlP62pjv7NM</c:v>
                </c:pt>
                <c:pt idx="8290">
                  <c:v>XRd-LractFI</c:v>
                </c:pt>
                <c:pt idx="8291">
                  <c:v>yGEUmkf5zhM</c:v>
                </c:pt>
                <c:pt idx="8292">
                  <c:v>cqnOF6rzRVU</c:v>
                </c:pt>
                <c:pt idx="8293">
                  <c:v>z3OGsyHClp4</c:v>
                </c:pt>
                <c:pt idx="8294">
                  <c:v>Y_HX-6i7S8Q</c:v>
                </c:pt>
                <c:pt idx="8295">
                  <c:v>VfZyetIz3R4</c:v>
                </c:pt>
                <c:pt idx="8296">
                  <c:v>QlMJlp2cFtw</c:v>
                </c:pt>
                <c:pt idx="8297">
                  <c:v>ycSgacuJ7tM</c:v>
                </c:pt>
                <c:pt idx="8298">
                  <c:v>QjtdB0l5rjg</c:v>
                </c:pt>
                <c:pt idx="8299">
                  <c:v>Ta3Yruzx_lA</c:v>
                </c:pt>
                <c:pt idx="8300">
                  <c:v>lIMagTfmFno</c:v>
                </c:pt>
                <c:pt idx="8301">
                  <c:v>vyL0vU9JZj8</c:v>
                </c:pt>
                <c:pt idx="8302">
                  <c:v>MwZ0MbAwaqY</c:v>
                </c:pt>
                <c:pt idx="8303">
                  <c:v>e4tBQ0Dmmro</c:v>
                </c:pt>
                <c:pt idx="8304">
                  <c:v>MjattI6hs2A</c:v>
                </c:pt>
                <c:pt idx="8305">
                  <c:v>68jd9JZjCRM</c:v>
                </c:pt>
                <c:pt idx="8306">
                  <c:v>vtfTq3GA0EQ</c:v>
                </c:pt>
                <c:pt idx="8307">
                  <c:v>qdkDicI1Vp8</c:v>
                </c:pt>
                <c:pt idx="8308">
                  <c:v>ZQc34LzQeZ8</c:v>
                </c:pt>
                <c:pt idx="8309">
                  <c:v>QCbr6-M9t2k</c:v>
                </c:pt>
                <c:pt idx="8310">
                  <c:v>7XrF2bn7LgU</c:v>
                </c:pt>
                <c:pt idx="8311">
                  <c:v>fiZVDksv_hM</c:v>
                </c:pt>
                <c:pt idx="8312">
                  <c:v>DB4Y1TokT6w</c:v>
                </c:pt>
                <c:pt idx="8313">
                  <c:v>iXaiTgxQyXY</c:v>
                </c:pt>
                <c:pt idx="8314">
                  <c:v>Ka8QsMQY4go</c:v>
                </c:pt>
                <c:pt idx="8315">
                  <c:v>_07-k5kkrlo</c:v>
                </c:pt>
                <c:pt idx="8316">
                  <c:v>NXcGCGGtJI0</c:v>
                </c:pt>
                <c:pt idx="8317">
                  <c:v>GUjXDkRFssY</c:v>
                </c:pt>
                <c:pt idx="8318">
                  <c:v>4-wsiGhXHCg</c:v>
                </c:pt>
                <c:pt idx="8319">
                  <c:v>0vVROeA2vKg</c:v>
                </c:pt>
                <c:pt idx="8320">
                  <c:v>c1PoawUtdbA</c:v>
                </c:pt>
                <c:pt idx="8321">
                  <c:v>ge7IokXJSGo</c:v>
                </c:pt>
                <c:pt idx="8322">
                  <c:v>ZktaGjw0kcU</c:v>
                </c:pt>
                <c:pt idx="8323">
                  <c:v>yWbAROElraM</c:v>
                </c:pt>
                <c:pt idx="8324">
                  <c:v>oIMFToUjCno</c:v>
                </c:pt>
                <c:pt idx="8325">
                  <c:v>j2O68Ho3Zgg</c:v>
                </c:pt>
                <c:pt idx="8326">
                  <c:v>k1QhHwfiF2I</c:v>
                </c:pt>
                <c:pt idx="8327">
                  <c:v>0JED53VkDVc</c:v>
                </c:pt>
                <c:pt idx="8328">
                  <c:v>8YaF2m7hCx0</c:v>
                </c:pt>
                <c:pt idx="8329">
                  <c:v>E_YaXDDbOQQ</c:v>
                </c:pt>
                <c:pt idx="8330">
                  <c:v>9G5fuBG9ZuU</c:v>
                </c:pt>
                <c:pt idx="8331">
                  <c:v>t1CtuM0X2-E</c:v>
                </c:pt>
                <c:pt idx="8332">
                  <c:v>b6EgOI3gkBQ</c:v>
                </c:pt>
                <c:pt idx="8333">
                  <c:v>z4x9YLoc4JU</c:v>
                </c:pt>
                <c:pt idx="8334">
                  <c:v>RKc0VggPWSs</c:v>
                </c:pt>
                <c:pt idx="8335">
                  <c:v>_k9mt677sGs</c:v>
                </c:pt>
                <c:pt idx="8336">
                  <c:v>9aoUpCXY7uk</c:v>
                </c:pt>
                <c:pt idx="8337">
                  <c:v>v7K4vGYL9zI</c:v>
                </c:pt>
                <c:pt idx="8338">
                  <c:v>Uf2Cj7ppggA</c:v>
                </c:pt>
                <c:pt idx="8339">
                  <c:v>svfw3agY3-o</c:v>
                </c:pt>
                <c:pt idx="8340">
                  <c:v>wLIBF4Y0HvU</c:v>
                </c:pt>
                <c:pt idx="8341">
                  <c:v>hPFZB0j7VVo</c:v>
                </c:pt>
                <c:pt idx="8342">
                  <c:v>uO7HaRoRdok</c:v>
                </c:pt>
                <c:pt idx="8343">
                  <c:v>CVGZOHHwseU</c:v>
                </c:pt>
                <c:pt idx="8344">
                  <c:v>1-JNKm26dG4</c:v>
                </c:pt>
                <c:pt idx="8345">
                  <c:v>4ldL36VFU8g</c:v>
                </c:pt>
                <c:pt idx="8346">
                  <c:v>hNf2udnJ200</c:v>
                </c:pt>
                <c:pt idx="8347">
                  <c:v>c64I9HNpiOY</c:v>
                </c:pt>
                <c:pt idx="8348">
                  <c:v>cr0vnDVmoeU</c:v>
                </c:pt>
                <c:pt idx="8349">
                  <c:v>MD2tm6Z5eH0</c:v>
                </c:pt>
                <c:pt idx="8350">
                  <c:v>7CLwgdWDt48</c:v>
                </c:pt>
                <c:pt idx="8351">
                  <c:v>dvtetdiY-2M</c:v>
                </c:pt>
                <c:pt idx="8352">
                  <c:v>UYDjM7E85GE</c:v>
                </c:pt>
                <c:pt idx="8353">
                  <c:v>e8yTGQW8cps</c:v>
                </c:pt>
                <c:pt idx="8354">
                  <c:v>Bzpb5szSgXg</c:v>
                </c:pt>
                <c:pt idx="8355">
                  <c:v>fE3uWqaH4Qw</c:v>
                </c:pt>
                <c:pt idx="8356">
                  <c:v>3hGW_HKwh54</c:v>
                </c:pt>
                <c:pt idx="8357">
                  <c:v>7WjND_EhbNc</c:v>
                </c:pt>
                <c:pt idx="8358">
                  <c:v>JMiAadxj8Js</c:v>
                </c:pt>
                <c:pt idx="8359">
                  <c:v>_6Dda6gacFA</c:v>
                </c:pt>
                <c:pt idx="8360">
                  <c:v>nGafqtbHRs0</c:v>
                </c:pt>
                <c:pt idx="8361">
                  <c:v>nLT0Xv4-UhA</c:v>
                </c:pt>
                <c:pt idx="8362">
                  <c:v>KWhJKd4Y37c</c:v>
                </c:pt>
                <c:pt idx="8363">
                  <c:v>nDOpAEW2q2w</c:v>
                </c:pt>
                <c:pt idx="8364">
                  <c:v>9ND-Kmd60t8</c:v>
                </c:pt>
                <c:pt idx="8365">
                  <c:v>so5PjHzmNt4</c:v>
                </c:pt>
                <c:pt idx="8366">
                  <c:v>HO1jkRDyK4U</c:v>
                </c:pt>
                <c:pt idx="8367">
                  <c:v>agdP6CYRKWA</c:v>
                </c:pt>
                <c:pt idx="8368">
                  <c:v>DKi7Hfy4uC4</c:v>
                </c:pt>
                <c:pt idx="8369">
                  <c:v>LeWlpsJSECs</c:v>
                </c:pt>
                <c:pt idx="8370">
                  <c:v>VcydWUWWnes</c:v>
                </c:pt>
                <c:pt idx="8371">
                  <c:v>YAKr20zPxtw</c:v>
                </c:pt>
                <c:pt idx="8372">
                  <c:v>fbKGDZ7V5kg</c:v>
                </c:pt>
                <c:pt idx="8373">
                  <c:v>reS1Z7oNuf8</c:v>
                </c:pt>
                <c:pt idx="8374">
                  <c:v>o4MoPdQZFec</c:v>
                </c:pt>
                <c:pt idx="8375">
                  <c:v>JTwWCot9mJY</c:v>
                </c:pt>
                <c:pt idx="8376">
                  <c:v>pvgbZQkwfug</c:v>
                </c:pt>
                <c:pt idx="8377">
                  <c:v>Q7n00XG-230</c:v>
                </c:pt>
                <c:pt idx="8378">
                  <c:v>k-Z4s2cCE3U</c:v>
                </c:pt>
                <c:pt idx="8379">
                  <c:v>VIHhqXD-jCY</c:v>
                </c:pt>
                <c:pt idx="8380">
                  <c:v>YUHr4T_60N0</c:v>
                </c:pt>
                <c:pt idx="8381">
                  <c:v>iiw9Pa6TcV4</c:v>
                </c:pt>
                <c:pt idx="8382">
                  <c:v>u-YJd7tE6y4</c:v>
                </c:pt>
                <c:pt idx="8383">
                  <c:v>SII2wYwmCZs</c:v>
                </c:pt>
                <c:pt idx="8384">
                  <c:v>4yNfXg3B-xs</c:v>
                </c:pt>
                <c:pt idx="8385">
                  <c:v>qwnvwaMdPbo</c:v>
                </c:pt>
                <c:pt idx="8386">
                  <c:v>esP3tENzeYU</c:v>
                </c:pt>
                <c:pt idx="8387">
                  <c:v>tyBELcbeT6Y</c:v>
                </c:pt>
                <c:pt idx="8388">
                  <c:v>IY4a59Qz3Ac</c:v>
                </c:pt>
                <c:pt idx="8389">
                  <c:v>xT8LQXVMiCk</c:v>
                </c:pt>
                <c:pt idx="8390">
                  <c:v>PcZzVrVfTjQ</c:v>
                </c:pt>
                <c:pt idx="8391">
                  <c:v>WQWiNE9pDK0</c:v>
                </c:pt>
                <c:pt idx="8392">
                  <c:v>Jbcx9yEGHfw</c:v>
                </c:pt>
                <c:pt idx="8393">
                  <c:v>GY2K2uLMANk</c:v>
                </c:pt>
                <c:pt idx="8394">
                  <c:v>gBYdWqHkTnE</c:v>
                </c:pt>
                <c:pt idx="8395">
                  <c:v>WyIfwSUz0LQ</c:v>
                </c:pt>
                <c:pt idx="8396">
                  <c:v>mtWlgaTMSpM</c:v>
                </c:pt>
                <c:pt idx="8397">
                  <c:v>T-qbxsXgv_4</c:v>
                </c:pt>
                <c:pt idx="8398">
                  <c:v>Mav5qF_8r8E</c:v>
                </c:pt>
                <c:pt idx="8399">
                  <c:v>CD52PSexCO8</c:v>
                </c:pt>
                <c:pt idx="8400">
                  <c:v>BkvySu1y9tM</c:v>
                </c:pt>
                <c:pt idx="8401">
                  <c:v>SgKdKyOQ9Pc</c:v>
                </c:pt>
                <c:pt idx="8402">
                  <c:v>IvxI4WPvwQ0</c:v>
                </c:pt>
                <c:pt idx="8403">
                  <c:v>0931w5v1WHc</c:v>
                </c:pt>
                <c:pt idx="8404">
                  <c:v>hK75gURF_cE</c:v>
                </c:pt>
                <c:pt idx="8405">
                  <c:v>BUobY0YtF48</c:v>
                </c:pt>
                <c:pt idx="8406">
                  <c:v>axHeGCHHDjg</c:v>
                </c:pt>
                <c:pt idx="8407">
                  <c:v>MsV4QKmpFS8</c:v>
                </c:pt>
                <c:pt idx="8408">
                  <c:v>tVhv2pNweTc</c:v>
                </c:pt>
                <c:pt idx="8409">
                  <c:v>0QP3JTfQ-GQ</c:v>
                </c:pt>
                <c:pt idx="8410">
                  <c:v>lfjrk5-0ETs</c:v>
                </c:pt>
                <c:pt idx="8411">
                  <c:v>etRikOf-S4k</c:v>
                </c:pt>
                <c:pt idx="8412">
                  <c:v>loXDmj-xumY</c:v>
                </c:pt>
                <c:pt idx="8413">
                  <c:v>dWqCX2RfcDo</c:v>
                </c:pt>
                <c:pt idx="8414">
                  <c:v>BqpqqBdZek8</c:v>
                </c:pt>
                <c:pt idx="8415">
                  <c:v>SxaA-XiowlI</c:v>
                </c:pt>
                <c:pt idx="8416">
                  <c:v>X83thr1X5bU</c:v>
                </c:pt>
                <c:pt idx="8417">
                  <c:v>bIz6CI8Hq-c</c:v>
                </c:pt>
                <c:pt idx="8418">
                  <c:v>6ErU_EcckxI</c:v>
                </c:pt>
                <c:pt idx="8419">
                  <c:v>7-SlqtjZ8BY</c:v>
                </c:pt>
                <c:pt idx="8420">
                  <c:v>VKGnphd9v6o</c:v>
                </c:pt>
                <c:pt idx="8421">
                  <c:v>LhtSwcbTtq8</c:v>
                </c:pt>
                <c:pt idx="8422">
                  <c:v>GL1hj67Er8c</c:v>
                </c:pt>
                <c:pt idx="8423">
                  <c:v>eEqYI0YJtCk</c:v>
                </c:pt>
                <c:pt idx="8424">
                  <c:v>eUV75XdJuFs</c:v>
                </c:pt>
                <c:pt idx="8425">
                  <c:v>V8NexUC-zbc</c:v>
                </c:pt>
                <c:pt idx="8426">
                  <c:v>GCSPBKnbpJc</c:v>
                </c:pt>
                <c:pt idx="8427">
                  <c:v>Rh5BVQwfk9Q</c:v>
                </c:pt>
                <c:pt idx="8428">
                  <c:v>vd8wq_pBcfo</c:v>
                </c:pt>
                <c:pt idx="8429">
                  <c:v>Izlc58Gxy44</c:v>
                </c:pt>
                <c:pt idx="8430">
                  <c:v>G13_17h3_ys</c:v>
                </c:pt>
                <c:pt idx="8431">
                  <c:v>GcrE88A4kA8</c:v>
                </c:pt>
                <c:pt idx="8432">
                  <c:v>avaNjySc4LA</c:v>
                </c:pt>
                <c:pt idx="8433">
                  <c:v>AwnvLmRb5sc</c:v>
                </c:pt>
                <c:pt idx="8434">
                  <c:v>AjqBXw9lT2Y</c:v>
                </c:pt>
                <c:pt idx="8435">
                  <c:v>kIUTkykbC_0</c:v>
                </c:pt>
                <c:pt idx="8436">
                  <c:v>vob9Uvh74Mc</c:v>
                </c:pt>
                <c:pt idx="8437">
                  <c:v>FliRCB1NE3M</c:v>
                </c:pt>
                <c:pt idx="8438">
                  <c:v>pg811ynVBjI</c:v>
                </c:pt>
                <c:pt idx="8439">
                  <c:v>3o27k2Hb5No</c:v>
                </c:pt>
                <c:pt idx="8440">
                  <c:v>Xo3wJWEPJho</c:v>
                </c:pt>
                <c:pt idx="8441">
                  <c:v>bj1srnjiIvM</c:v>
                </c:pt>
                <c:pt idx="8442">
                  <c:v>PBYxfBdsJMk</c:v>
                </c:pt>
                <c:pt idx="8443">
                  <c:v>B5rB6aNs_XQ</c:v>
                </c:pt>
                <c:pt idx="8444">
                  <c:v>cCQSh1-C7I0</c:v>
                </c:pt>
                <c:pt idx="8445">
                  <c:v>Z1qg3QTmeoU</c:v>
                </c:pt>
                <c:pt idx="8446">
                  <c:v>AQ9HkEJ6shU</c:v>
                </c:pt>
                <c:pt idx="8447">
                  <c:v>7FYF7oTMGgA</c:v>
                </c:pt>
                <c:pt idx="8448">
                  <c:v>wdt19VHzaS4</c:v>
                </c:pt>
                <c:pt idx="8449">
                  <c:v>98DKo4oxe-I</c:v>
                </c:pt>
                <c:pt idx="8450">
                  <c:v>pDwj6i-Xtx4</c:v>
                </c:pt>
                <c:pt idx="8451">
                  <c:v>LXT9VoKIKGI</c:v>
                </c:pt>
                <c:pt idx="8452">
                  <c:v>8ZOwFH_6vuo</c:v>
                </c:pt>
                <c:pt idx="8453">
                  <c:v>uAYq0zOoPkg</c:v>
                </c:pt>
                <c:pt idx="8454">
                  <c:v>2khCguL1jMs</c:v>
                </c:pt>
                <c:pt idx="8455">
                  <c:v>XMP064nfL64</c:v>
                </c:pt>
                <c:pt idx="8456">
                  <c:v>QJyoV8wbHRk</c:v>
                </c:pt>
                <c:pt idx="8457">
                  <c:v>QLRwMaNKonk</c:v>
                </c:pt>
                <c:pt idx="8458">
                  <c:v>aWX5IU1FvK8</c:v>
                </c:pt>
                <c:pt idx="8459">
                  <c:v>C_SHX53zwLM</c:v>
                </c:pt>
                <c:pt idx="8460">
                  <c:v>n0hmkNCrrqM</c:v>
                </c:pt>
                <c:pt idx="8461">
                  <c:v>VFN9i368Nls</c:v>
                </c:pt>
                <c:pt idx="8462">
                  <c:v>yEYHThlgwNA</c:v>
                </c:pt>
                <c:pt idx="8463">
                  <c:v>ZMtvs523gb4</c:v>
                </c:pt>
                <c:pt idx="8464">
                  <c:v>7ADgSUDVk2w</c:v>
                </c:pt>
                <c:pt idx="8465">
                  <c:v>i8Gk7e8YwlE</c:v>
                </c:pt>
                <c:pt idx="8466">
                  <c:v>1gx5bCXkwJg</c:v>
                </c:pt>
                <c:pt idx="8467">
                  <c:v>ZY7jL2KqwW4</c:v>
                </c:pt>
                <c:pt idx="8468">
                  <c:v>GzYRQA-eN5c</c:v>
                </c:pt>
                <c:pt idx="8469">
                  <c:v>qxCDEv0bGCk</c:v>
                </c:pt>
                <c:pt idx="8470">
                  <c:v>FEsjPHwPSns</c:v>
                </c:pt>
                <c:pt idx="8471">
                  <c:v>te97-FqxGrY</c:v>
                </c:pt>
                <c:pt idx="8472">
                  <c:v>N-Eg_r3qR8c</c:v>
                </c:pt>
                <c:pt idx="8473">
                  <c:v>3Vy5GlPfzEQ</c:v>
                </c:pt>
                <c:pt idx="8474">
                  <c:v>YFwpg_w6XZU</c:v>
                </c:pt>
                <c:pt idx="8475">
                  <c:v>aIj3s6KlIKA</c:v>
                </c:pt>
                <c:pt idx="8476">
                  <c:v>Q4jIq1KfVxg</c:v>
                </c:pt>
                <c:pt idx="8477">
                  <c:v>IkA6tQYOFVA</c:v>
                </c:pt>
                <c:pt idx="8478">
                  <c:v>Du373PGewlk</c:v>
                </c:pt>
                <c:pt idx="8479">
                  <c:v>oIzou-BWlwk</c:v>
                </c:pt>
                <c:pt idx="8480">
                  <c:v>JsdJ_64hQ3U</c:v>
                </c:pt>
                <c:pt idx="8481">
                  <c:v>GoeP0MA-M_U</c:v>
                </c:pt>
                <c:pt idx="8482">
                  <c:v>xR16ohPZBq4</c:v>
                </c:pt>
                <c:pt idx="8483">
                  <c:v>ZL2vCpRz_X8</c:v>
                </c:pt>
                <c:pt idx="8484">
                  <c:v>JcDvhMVO85w</c:v>
                </c:pt>
                <c:pt idx="8485">
                  <c:v>-9wihEcbZt8</c:v>
                </c:pt>
                <c:pt idx="8486">
                  <c:v>UcrgbGuuJ88</c:v>
                </c:pt>
                <c:pt idx="8487">
                  <c:v>-6tWZx26eps</c:v>
                </c:pt>
                <c:pt idx="8488">
                  <c:v>Pmgq1K9MHq4</c:v>
                </c:pt>
                <c:pt idx="8489">
                  <c:v>DlAjFq2hHuc</c:v>
                </c:pt>
                <c:pt idx="8490">
                  <c:v>gHg4kLagBuc</c:v>
                </c:pt>
                <c:pt idx="8491">
                  <c:v>lfY5noweik0</c:v>
                </c:pt>
                <c:pt idx="8492">
                  <c:v>3vD1s-kQMjw</c:v>
                </c:pt>
                <c:pt idx="8493">
                  <c:v>fgzRyHlfY14</c:v>
                </c:pt>
                <c:pt idx="8494">
                  <c:v>qp6IWylY8RA</c:v>
                </c:pt>
                <c:pt idx="8495">
                  <c:v>oM542murijI</c:v>
                </c:pt>
                <c:pt idx="8496">
                  <c:v>v5VAonsS-Wk</c:v>
                </c:pt>
                <c:pt idx="8497">
                  <c:v>EWSZDYafj38</c:v>
                </c:pt>
                <c:pt idx="8498">
                  <c:v>KckyCCVejQY</c:v>
                </c:pt>
                <c:pt idx="8499">
                  <c:v>ORghjuJRoJ0</c:v>
                </c:pt>
                <c:pt idx="8500">
                  <c:v>_VcRbGzjq6Q</c:v>
                </c:pt>
                <c:pt idx="8501">
                  <c:v>gjX4aO458rQ</c:v>
                </c:pt>
                <c:pt idx="8502">
                  <c:v>L-W5E0-vNUk</c:v>
                </c:pt>
                <c:pt idx="8503">
                  <c:v>hSfJk7YXusY</c:v>
                </c:pt>
                <c:pt idx="8504">
                  <c:v>nhdQcpZSWUI</c:v>
                </c:pt>
                <c:pt idx="8505">
                  <c:v>16BoN38Zbic</c:v>
                </c:pt>
                <c:pt idx="8506">
                  <c:v>fAVfizX5r6s</c:v>
                </c:pt>
                <c:pt idx="8507">
                  <c:v>z-ZEHL4Df-A</c:v>
                </c:pt>
                <c:pt idx="8508">
                  <c:v>yANcfPr-EOM</c:v>
                </c:pt>
                <c:pt idx="8509">
                  <c:v>bITT5CmF_7g</c:v>
                </c:pt>
                <c:pt idx="8510">
                  <c:v>eFzkqFjyE_w</c:v>
                </c:pt>
                <c:pt idx="8511">
                  <c:v>lNFzTeznRQI</c:v>
                </c:pt>
                <c:pt idx="8512">
                  <c:v>7MTN_iygttQ</c:v>
                </c:pt>
                <c:pt idx="8513">
                  <c:v>rGERyuAWT0s</c:v>
                </c:pt>
                <c:pt idx="8514">
                  <c:v>4wLxfm7SJl8</c:v>
                </c:pt>
                <c:pt idx="8515">
                  <c:v>hHnim6o5_Xw</c:v>
                </c:pt>
                <c:pt idx="8516">
                  <c:v>d3nzWm7BqbY</c:v>
                </c:pt>
                <c:pt idx="8517">
                  <c:v>m0xho2iwTGE</c:v>
                </c:pt>
                <c:pt idx="8518">
                  <c:v>5oJJ0S9_L0c</c:v>
                </c:pt>
                <c:pt idx="8519">
                  <c:v>b5tJ35kPXgE</c:v>
                </c:pt>
                <c:pt idx="8520">
                  <c:v>0fqxuk51BMc</c:v>
                </c:pt>
                <c:pt idx="8521">
                  <c:v>TyZ45uGwxSQ</c:v>
                </c:pt>
                <c:pt idx="8522">
                  <c:v>0bSRcHm_AaE</c:v>
                </c:pt>
                <c:pt idx="8523">
                  <c:v>SAgwNSLJTfw</c:v>
                </c:pt>
                <c:pt idx="8524">
                  <c:v>Fpj5aMdC6W0</c:v>
                </c:pt>
                <c:pt idx="8525">
                  <c:v>GTgV8wkY4z0</c:v>
                </c:pt>
                <c:pt idx="8526">
                  <c:v>RhyxuAXt_uc</c:v>
                </c:pt>
                <c:pt idx="8527">
                  <c:v>Hwf8aLLcWjc</c:v>
                </c:pt>
                <c:pt idx="8528">
                  <c:v>NOtkAV72glU</c:v>
                </c:pt>
                <c:pt idx="8529">
                  <c:v>1BF58e-B32A</c:v>
                </c:pt>
                <c:pt idx="8530">
                  <c:v>cbVvkL1osKE</c:v>
                </c:pt>
                <c:pt idx="8531">
                  <c:v>B-7zckt62mI</c:v>
                </c:pt>
                <c:pt idx="8532">
                  <c:v>xi6W2Dp9rDc</c:v>
                </c:pt>
                <c:pt idx="8533">
                  <c:v>K2k2lkgecnE</c:v>
                </c:pt>
                <c:pt idx="8534">
                  <c:v>RtMflh6B2eg</c:v>
                </c:pt>
                <c:pt idx="8535">
                  <c:v>5hvRTAuLJA8</c:v>
                </c:pt>
                <c:pt idx="8536">
                  <c:v>D4uWz6rm0RQ</c:v>
                </c:pt>
                <c:pt idx="8537">
                  <c:v>oRyaPq1-vro</c:v>
                </c:pt>
                <c:pt idx="8538">
                  <c:v>3emHDYBbIrE</c:v>
                </c:pt>
                <c:pt idx="8539">
                  <c:v>phQ4Rq2BUlI</c:v>
                </c:pt>
                <c:pt idx="8540">
                  <c:v>_PSVI84Q_WY</c:v>
                </c:pt>
                <c:pt idx="8541">
                  <c:v>jPa4P8LluPo</c:v>
                </c:pt>
                <c:pt idx="8542">
                  <c:v>SkX3CRE77I0</c:v>
                </c:pt>
                <c:pt idx="8543">
                  <c:v>y5Bn0fC2WiU</c:v>
                </c:pt>
                <c:pt idx="8544">
                  <c:v>omk34h8X4VM</c:v>
                </c:pt>
                <c:pt idx="8545">
                  <c:v>79QpdR5ESBk</c:v>
                </c:pt>
                <c:pt idx="8546">
                  <c:v>pomBy7z-14U</c:v>
                </c:pt>
                <c:pt idx="8547">
                  <c:v>yliO6jWsdS8</c:v>
                </c:pt>
                <c:pt idx="8548">
                  <c:v>ph87XKOjZ0s</c:v>
                </c:pt>
                <c:pt idx="8549">
                  <c:v>4joeS29F6gg</c:v>
                </c:pt>
                <c:pt idx="8550">
                  <c:v>9UxZJVBptWU</c:v>
                </c:pt>
                <c:pt idx="8551">
                  <c:v>nWn37_52pOM</c:v>
                </c:pt>
                <c:pt idx="8552">
                  <c:v>FVPtvz3oSNY</c:v>
                </c:pt>
                <c:pt idx="8553">
                  <c:v>7EtHkyjl2B8</c:v>
                </c:pt>
                <c:pt idx="8554">
                  <c:v>fkmujBzYcvM</c:v>
                </c:pt>
                <c:pt idx="8555">
                  <c:v>O7iNM-RdWfg</c:v>
                </c:pt>
                <c:pt idx="8556">
                  <c:v>ODjmfQnsUgg</c:v>
                </c:pt>
                <c:pt idx="8557">
                  <c:v>SR64ivbI94U</c:v>
                </c:pt>
                <c:pt idx="8558">
                  <c:v>Dsud40rh1h8</c:v>
                </c:pt>
                <c:pt idx="8559">
                  <c:v>2aNQrVGRT9o</c:v>
                </c:pt>
                <c:pt idx="8560">
                  <c:v>KALv1FCQLnY</c:v>
                </c:pt>
                <c:pt idx="8561">
                  <c:v>NbWoW8i2zYE</c:v>
                </c:pt>
                <c:pt idx="8562">
                  <c:v>C4yma23zGsU</c:v>
                </c:pt>
                <c:pt idx="8563">
                  <c:v>X8cboEWtyXc</c:v>
                </c:pt>
                <c:pt idx="8564">
                  <c:v>cWmPLxhlxRU</c:v>
                </c:pt>
                <c:pt idx="8565">
                  <c:v>PJIAVr8Qux4</c:v>
                </c:pt>
                <c:pt idx="8566">
                  <c:v>R4Jk8aqpY7w</c:v>
                </c:pt>
                <c:pt idx="8567">
                  <c:v>aHDV2mHzNgE</c:v>
                </c:pt>
                <c:pt idx="8568">
                  <c:v>IzISxr82gGQ</c:v>
                </c:pt>
                <c:pt idx="8569">
                  <c:v>cwpfKjWGMWA</c:v>
                </c:pt>
                <c:pt idx="8570">
                  <c:v>ayMyKZ8g2io</c:v>
                </c:pt>
                <c:pt idx="8571">
                  <c:v>EGmlGzwwPKc</c:v>
                </c:pt>
                <c:pt idx="8572">
                  <c:v>VdASwWidcW8</c:v>
                </c:pt>
                <c:pt idx="8573">
                  <c:v>ys2ktusi-4k</c:v>
                </c:pt>
                <c:pt idx="8574">
                  <c:v>DoyAPLgvITA</c:v>
                </c:pt>
                <c:pt idx="8575">
                  <c:v>hxt8iSz_eMA</c:v>
                </c:pt>
                <c:pt idx="8576">
                  <c:v>QlGs_lohNqo</c:v>
                </c:pt>
                <c:pt idx="8577">
                  <c:v>YaqJwnVebuo</c:v>
                </c:pt>
                <c:pt idx="8578">
                  <c:v>uIxnTnY25rc</c:v>
                </c:pt>
                <c:pt idx="8579">
                  <c:v>ZDQqwXZDk3c</c:v>
                </c:pt>
                <c:pt idx="8580">
                  <c:v>_Lg2zUev5fA</c:v>
                </c:pt>
                <c:pt idx="8581">
                  <c:v>aUFRpl19OJk</c:v>
                </c:pt>
                <c:pt idx="8582">
                  <c:v>C9dwTF1cTto</c:v>
                </c:pt>
                <c:pt idx="8583">
                  <c:v>07bpHG1gu_8</c:v>
                </c:pt>
                <c:pt idx="8584">
                  <c:v>6Um_Pkl8qiY</c:v>
                </c:pt>
                <c:pt idx="8585">
                  <c:v>aLce0YrMTsk</c:v>
                </c:pt>
                <c:pt idx="8586">
                  <c:v>KHxdrECEsD0</c:v>
                </c:pt>
                <c:pt idx="8587">
                  <c:v>PnYHkw7X2MM</c:v>
                </c:pt>
                <c:pt idx="8588">
                  <c:v>oZ2iA-r717A</c:v>
                </c:pt>
                <c:pt idx="8589">
                  <c:v>RlAN6EpUxvM</c:v>
                </c:pt>
                <c:pt idx="8590">
                  <c:v>3ZVgdtGfOD8</c:v>
                </c:pt>
                <c:pt idx="8591">
                  <c:v>fB3Lr-z0R5s</c:v>
                </c:pt>
                <c:pt idx="8592">
                  <c:v>tTaTHNw5gwI</c:v>
                </c:pt>
                <c:pt idx="8593">
                  <c:v>eCAG9YoGCYQ</c:v>
                </c:pt>
                <c:pt idx="8594">
                  <c:v>laMDXox4xlw</c:v>
                </c:pt>
                <c:pt idx="8595">
                  <c:v>ronlPwniTTo</c:v>
                </c:pt>
                <c:pt idx="8596">
                  <c:v>rJiDjbIwC3c</c:v>
                </c:pt>
                <c:pt idx="8597">
                  <c:v>WE68gnLTkBo</c:v>
                </c:pt>
                <c:pt idx="8598">
                  <c:v>gBuga_Fb5_4</c:v>
                </c:pt>
                <c:pt idx="8599">
                  <c:v>e9_i7EAZLTw</c:v>
                </c:pt>
                <c:pt idx="8600">
                  <c:v>Vk8UEWHYfEg</c:v>
                </c:pt>
                <c:pt idx="8601">
                  <c:v>rYIWWcDsGzg</c:v>
                </c:pt>
                <c:pt idx="8602">
                  <c:v>t9j4Nf1FUbY</c:v>
                </c:pt>
                <c:pt idx="8603">
                  <c:v>ZEDNXm-oGCg</c:v>
                </c:pt>
                <c:pt idx="8604">
                  <c:v>cyPyIj08drw</c:v>
                </c:pt>
                <c:pt idx="8605">
                  <c:v>Dmtoxyzl_gM</c:v>
                </c:pt>
                <c:pt idx="8606">
                  <c:v>zaEWPfluaro</c:v>
                </c:pt>
                <c:pt idx="8607">
                  <c:v>1gTlw4qWK6w</c:v>
                </c:pt>
                <c:pt idx="8608">
                  <c:v>ZM99HgGsyoo</c:v>
                </c:pt>
                <c:pt idx="8609">
                  <c:v>cOJ7v9jCXxU</c:v>
                </c:pt>
                <c:pt idx="8610">
                  <c:v>8HR0XFBK6Ec</c:v>
                </c:pt>
                <c:pt idx="8611">
                  <c:v>V-kWFAoNgT8</c:v>
                </c:pt>
                <c:pt idx="8612">
                  <c:v>K-jtkPhfN7Q</c:v>
                </c:pt>
                <c:pt idx="8613">
                  <c:v>7CXDSx0QiSE</c:v>
                </c:pt>
                <c:pt idx="8614">
                  <c:v>qk434rmm4dw</c:v>
                </c:pt>
                <c:pt idx="8615">
                  <c:v>WClP9d_7IGs</c:v>
                </c:pt>
                <c:pt idx="8616">
                  <c:v>knkbHYm9mOw</c:v>
                </c:pt>
                <c:pt idx="8617">
                  <c:v>yuS8-9YvM_4</c:v>
                </c:pt>
                <c:pt idx="8618">
                  <c:v>qBvs0WFvgwM</c:v>
                </c:pt>
                <c:pt idx="8619">
                  <c:v>2hNaVP-j8Z8</c:v>
                </c:pt>
                <c:pt idx="8620">
                  <c:v>Jgpi1vhBKjQ</c:v>
                </c:pt>
                <c:pt idx="8621">
                  <c:v>twje7EQJy5A</c:v>
                </c:pt>
                <c:pt idx="8622">
                  <c:v>LUJmKrA_-kY</c:v>
                </c:pt>
                <c:pt idx="8623">
                  <c:v>M97fsb2hLpE</c:v>
                </c:pt>
                <c:pt idx="8624">
                  <c:v>g3WLffbqrkA</c:v>
                </c:pt>
                <c:pt idx="8625">
                  <c:v>hW_fGX3MMgw</c:v>
                </c:pt>
                <c:pt idx="8626">
                  <c:v>_RoNm0FcNn4</c:v>
                </c:pt>
                <c:pt idx="8627">
                  <c:v>1rXfqV2de1Y</c:v>
                </c:pt>
                <c:pt idx="8628">
                  <c:v>3ryhogPAhkQ</c:v>
                </c:pt>
                <c:pt idx="8629">
                  <c:v>Sd38RD75YCA</c:v>
                </c:pt>
                <c:pt idx="8630">
                  <c:v>etEWd9RxPeY</c:v>
                </c:pt>
                <c:pt idx="8631">
                  <c:v>47iYbraZ2bE</c:v>
                </c:pt>
                <c:pt idx="8632">
                  <c:v>VimsRe_yhJ0</c:v>
                </c:pt>
                <c:pt idx="8633">
                  <c:v>Dc2_BANXXT8</c:v>
                </c:pt>
                <c:pt idx="8634">
                  <c:v>zc_L71kSNgI</c:v>
                </c:pt>
                <c:pt idx="8635">
                  <c:v>Hu0HLx-4uQU</c:v>
                </c:pt>
                <c:pt idx="8636">
                  <c:v>B9S2L8dEYCA</c:v>
                </c:pt>
                <c:pt idx="8637">
                  <c:v>yWPzdaf-BIw</c:v>
                </c:pt>
                <c:pt idx="8638">
                  <c:v>0hq4JiYosy4</c:v>
                </c:pt>
                <c:pt idx="8639">
                  <c:v>oWxtHpyQHW4</c:v>
                </c:pt>
                <c:pt idx="8640">
                  <c:v>uZChmdsfSVg</c:v>
                </c:pt>
                <c:pt idx="8641">
                  <c:v>bEZy08E7oSY</c:v>
                </c:pt>
                <c:pt idx="8642">
                  <c:v>_nD7ut6sPrs</c:v>
                </c:pt>
                <c:pt idx="8643">
                  <c:v>I6zrOCNq5wQ</c:v>
                </c:pt>
                <c:pt idx="8644">
                  <c:v>9KXt60GLm-k</c:v>
                </c:pt>
                <c:pt idx="8645">
                  <c:v>ZolP2aMLRp0</c:v>
                </c:pt>
                <c:pt idx="8646">
                  <c:v>xvLV3dglvBE</c:v>
                </c:pt>
                <c:pt idx="8647">
                  <c:v>dw0_fba0zwg</c:v>
                </c:pt>
                <c:pt idx="8648">
                  <c:v>Z9eegMRl2Gw</c:v>
                </c:pt>
                <c:pt idx="8649">
                  <c:v>yap1YNLH7Wc</c:v>
                </c:pt>
                <c:pt idx="8650">
                  <c:v>jVnkv4kI1ko</c:v>
                </c:pt>
                <c:pt idx="8651">
                  <c:v>ENpy00E7ziw</c:v>
                </c:pt>
                <c:pt idx="8652">
                  <c:v>FAo-_5vfFnI</c:v>
                </c:pt>
                <c:pt idx="8653">
                  <c:v>4-VMUPLqwbo</c:v>
                </c:pt>
                <c:pt idx="8654">
                  <c:v>s4I8zU3wY74</c:v>
                </c:pt>
                <c:pt idx="8655">
                  <c:v>HBz3a6dnxm4</c:v>
                </c:pt>
                <c:pt idx="8656">
                  <c:v>6R8K1EHOi38</c:v>
                </c:pt>
                <c:pt idx="8657">
                  <c:v>XEMA6I6N2TI</c:v>
                </c:pt>
                <c:pt idx="8658">
                  <c:v>E6aDQ7qMjPc</c:v>
                </c:pt>
                <c:pt idx="8659">
                  <c:v>PCTzn5x-eHk</c:v>
                </c:pt>
                <c:pt idx="8660">
                  <c:v>JKFW-xHhkp0</c:v>
                </c:pt>
                <c:pt idx="8661">
                  <c:v>h_epksfkmmw</c:v>
                </c:pt>
                <c:pt idx="8662">
                  <c:v>eMtZDjn8O9A</c:v>
                </c:pt>
                <c:pt idx="8663">
                  <c:v>d25Crd7giGg</c:v>
                </c:pt>
                <c:pt idx="8664">
                  <c:v>R97m7fc-Kps</c:v>
                </c:pt>
                <c:pt idx="8665">
                  <c:v>mlhxUOmV1BA</c:v>
                </c:pt>
                <c:pt idx="8666">
                  <c:v>IFQnVV41TX4</c:v>
                </c:pt>
                <c:pt idx="8667">
                  <c:v>dTsEqoqqLd4</c:v>
                </c:pt>
                <c:pt idx="8668">
                  <c:v>GDQVz8lNKIA</c:v>
                </c:pt>
                <c:pt idx="8669">
                  <c:v>zAZ2drPgf7s</c:v>
                </c:pt>
                <c:pt idx="8670">
                  <c:v>NRLwMuRZm9s</c:v>
                </c:pt>
                <c:pt idx="8671">
                  <c:v>nSlj1ZCBwho</c:v>
                </c:pt>
                <c:pt idx="8672">
                  <c:v>K36iaqb8T6s</c:v>
                </c:pt>
                <c:pt idx="8673">
                  <c:v>uj-f7uP4lOY</c:v>
                </c:pt>
                <c:pt idx="8674">
                  <c:v>OeYFfzQEmmQ</c:v>
                </c:pt>
                <c:pt idx="8675">
                  <c:v>YumB-OP5cAY</c:v>
                </c:pt>
                <c:pt idx="8676">
                  <c:v>lno6kqoN0Zo</c:v>
                </c:pt>
                <c:pt idx="8677">
                  <c:v>NhPY5I5Bgsk</c:v>
                </c:pt>
                <c:pt idx="8678">
                  <c:v>1KbFEKsmRwA</c:v>
                </c:pt>
                <c:pt idx="8679">
                  <c:v>EnGk4Or2fEs</c:v>
                </c:pt>
                <c:pt idx="8680">
                  <c:v>nnyj1pHLs9I</c:v>
                </c:pt>
                <c:pt idx="8681">
                  <c:v>nHcuWqMGX_I</c:v>
                </c:pt>
                <c:pt idx="8682">
                  <c:v>pg_8mguOGVU</c:v>
                </c:pt>
                <c:pt idx="8683">
                  <c:v>Z2DvKspUYXw</c:v>
                </c:pt>
                <c:pt idx="8684">
                  <c:v>wIFsu3lxgEo</c:v>
                </c:pt>
                <c:pt idx="8685">
                  <c:v>xYeUnFm9Rwo</c:v>
                </c:pt>
                <c:pt idx="8686">
                  <c:v>2iEd4swawlo</c:v>
                </c:pt>
                <c:pt idx="8687">
                  <c:v>q0a9H8KoDos</c:v>
                </c:pt>
                <c:pt idx="8688">
                  <c:v>JatVouOv2P0</c:v>
                </c:pt>
                <c:pt idx="8689">
                  <c:v>OveetN4HU0s</c:v>
                </c:pt>
                <c:pt idx="8690">
                  <c:v>KtYiuiqzlUA</c:v>
                </c:pt>
                <c:pt idx="8691">
                  <c:v>IehQZ_K5oEM</c:v>
                </c:pt>
                <c:pt idx="8692">
                  <c:v>Jt7JKyt_XtE</c:v>
                </c:pt>
                <c:pt idx="8693">
                  <c:v>jP9FaTT12ks</c:v>
                </c:pt>
                <c:pt idx="8694">
                  <c:v>88-AWKZzH7I</c:v>
                </c:pt>
                <c:pt idx="8695">
                  <c:v>v70b6o6bk3s</c:v>
                </c:pt>
                <c:pt idx="8696">
                  <c:v>wQvSdRVYv-8</c:v>
                </c:pt>
                <c:pt idx="8697">
                  <c:v>jcjslstPYuY</c:v>
                </c:pt>
                <c:pt idx="8698">
                  <c:v>qMZhbi0Dav0</c:v>
                </c:pt>
                <c:pt idx="8699">
                  <c:v>WeBrSf5a2j0</c:v>
                </c:pt>
                <c:pt idx="8700">
                  <c:v>MbJ4zPEwFnY</c:v>
                </c:pt>
                <c:pt idx="8701">
                  <c:v>VTHL2BmxSlQ</c:v>
                </c:pt>
                <c:pt idx="8702">
                  <c:v>Qzlv-R06dNg</c:v>
                </c:pt>
                <c:pt idx="8703">
                  <c:v>V8oZ-VVzEoM</c:v>
                </c:pt>
                <c:pt idx="8704">
                  <c:v>xJOHpQopHVg</c:v>
                </c:pt>
                <c:pt idx="8705">
                  <c:v>yJAnkOYNydo</c:v>
                </c:pt>
                <c:pt idx="8706">
                  <c:v>UxGc8mzjQy0</c:v>
                </c:pt>
                <c:pt idx="8707">
                  <c:v>r19PApItzEc</c:v>
                </c:pt>
                <c:pt idx="8708">
                  <c:v>Ti_sYiUC9Ac</c:v>
                </c:pt>
                <c:pt idx="8709">
                  <c:v>cuEY98wQLsg</c:v>
                </c:pt>
                <c:pt idx="8710">
                  <c:v>NE46QdOjg9U</c:v>
                </c:pt>
                <c:pt idx="8711">
                  <c:v>BYP6XeSXy9s</c:v>
                </c:pt>
                <c:pt idx="8712">
                  <c:v>vcZCU4ETkN8</c:v>
                </c:pt>
                <c:pt idx="8713">
                  <c:v>emGEqOA_OOg</c:v>
                </c:pt>
                <c:pt idx="8714">
                  <c:v>IHUJbNKnxyw</c:v>
                </c:pt>
                <c:pt idx="8715">
                  <c:v>rel8mTmHJgE</c:v>
                </c:pt>
                <c:pt idx="8716">
                  <c:v>hOCzhd6TK4w</c:v>
                </c:pt>
                <c:pt idx="8717">
                  <c:v>EzKl9maaiW4</c:v>
                </c:pt>
                <c:pt idx="8718">
                  <c:v>9_Pq2sTzCZM</c:v>
                </c:pt>
                <c:pt idx="8719">
                  <c:v>sguTKKvkWIY</c:v>
                </c:pt>
                <c:pt idx="8720">
                  <c:v>mE9Nzf2Dl1o</c:v>
                </c:pt>
                <c:pt idx="8721">
                  <c:v>RSL1-rvGmj4</c:v>
                </c:pt>
                <c:pt idx="8722">
                  <c:v>xHLPSa78o74</c:v>
                </c:pt>
                <c:pt idx="8723">
                  <c:v>hKRj50TIZGI</c:v>
                </c:pt>
                <c:pt idx="8724">
                  <c:v>9b6byAsuaMs</c:v>
                </c:pt>
                <c:pt idx="8725">
                  <c:v>l4LydEtfSYY</c:v>
                </c:pt>
                <c:pt idx="8726">
                  <c:v>Kp9jpmDZYYA</c:v>
                </c:pt>
                <c:pt idx="8727">
                  <c:v>J-g9lof9PHc</c:v>
                </c:pt>
                <c:pt idx="8728">
                  <c:v>MdnHvJQsRHw</c:v>
                </c:pt>
                <c:pt idx="8729">
                  <c:v>Z-9iyiuNaq4</c:v>
                </c:pt>
                <c:pt idx="8730">
                  <c:v>1jvY2h6b9pQ</c:v>
                </c:pt>
                <c:pt idx="8731">
                  <c:v>A29jrx6drrg</c:v>
                </c:pt>
                <c:pt idx="8732">
                  <c:v>vXffhXqsgSg</c:v>
                </c:pt>
                <c:pt idx="8733">
                  <c:v>N9cvm72D1ok</c:v>
                </c:pt>
                <c:pt idx="8734">
                  <c:v>9gAwa7f6yus</c:v>
                </c:pt>
                <c:pt idx="8735">
                  <c:v>5apTBhdE2dY</c:v>
                </c:pt>
                <c:pt idx="8736">
                  <c:v>MVw6OfXb-lA</c:v>
                </c:pt>
                <c:pt idx="8737">
                  <c:v>uH1FWsW0nGo</c:v>
                </c:pt>
                <c:pt idx="8738">
                  <c:v>UOfM-htL31w</c:v>
                </c:pt>
                <c:pt idx="8739">
                  <c:v>0_w4OWI_p8o</c:v>
                </c:pt>
                <c:pt idx="8740">
                  <c:v>ETD0i4xNyJc</c:v>
                </c:pt>
                <c:pt idx="8741">
                  <c:v>ncjBOruN8w8</c:v>
                </c:pt>
                <c:pt idx="8742">
                  <c:v>6UpfKH9CLF0</c:v>
                </c:pt>
                <c:pt idx="8743">
                  <c:v>VCisJUj2T0s</c:v>
                </c:pt>
                <c:pt idx="8744">
                  <c:v>wh4M9sQ8StU</c:v>
                </c:pt>
                <c:pt idx="8745">
                  <c:v>3ZHD_ctduI8</c:v>
                </c:pt>
                <c:pt idx="8746">
                  <c:v>dhtvv_HLWTw</c:v>
                </c:pt>
                <c:pt idx="8747">
                  <c:v>p04FZvuJPaI</c:v>
                </c:pt>
                <c:pt idx="8748">
                  <c:v>6IaReuUMqVg</c:v>
                </c:pt>
                <c:pt idx="8749">
                  <c:v>2oEzinKHb00</c:v>
                </c:pt>
                <c:pt idx="8750">
                  <c:v>mTUn2aPwtC8</c:v>
                </c:pt>
                <c:pt idx="8751">
                  <c:v>fFU4GCqu2Aw</c:v>
                </c:pt>
                <c:pt idx="8752">
                  <c:v>xhybjeRciYg</c:v>
                </c:pt>
                <c:pt idx="8753">
                  <c:v>CRHGOKs-Ylc</c:v>
                </c:pt>
                <c:pt idx="8754">
                  <c:v>P42_y9ehISQ</c:v>
                </c:pt>
                <c:pt idx="8755">
                  <c:v>YKSOC__UU2o</c:v>
                </c:pt>
                <c:pt idx="8756">
                  <c:v>0kL-jv_TEb0</c:v>
                </c:pt>
                <c:pt idx="8757">
                  <c:v>dsN8trUQdbo</c:v>
                </c:pt>
                <c:pt idx="8758">
                  <c:v>EZi4FN_h3nU</c:v>
                </c:pt>
                <c:pt idx="8759">
                  <c:v>HJZEp4s8sKI</c:v>
                </c:pt>
                <c:pt idx="8760">
                  <c:v>vQXEG71PJo0</c:v>
                </c:pt>
                <c:pt idx="8761">
                  <c:v>Parq-0FJVFw</c:v>
                </c:pt>
                <c:pt idx="8762">
                  <c:v>DtQGQR01AVM</c:v>
                </c:pt>
                <c:pt idx="8763">
                  <c:v>UPAntpD_29I</c:v>
                </c:pt>
                <c:pt idx="8764">
                  <c:v>gtyD7ae6W3Y</c:v>
                </c:pt>
                <c:pt idx="8765">
                  <c:v>UTqoHtOy8aM</c:v>
                </c:pt>
                <c:pt idx="8766">
                  <c:v>y75ZeXSOb5Q</c:v>
                </c:pt>
                <c:pt idx="8767">
                  <c:v>iWHVQzFEzRw</c:v>
                </c:pt>
                <c:pt idx="8768">
                  <c:v>4xyM3WzEfBM</c:v>
                </c:pt>
                <c:pt idx="8769">
                  <c:v>zMi51K6Rkfw</c:v>
                </c:pt>
                <c:pt idx="8770">
                  <c:v>OBmX52IGSXQ</c:v>
                </c:pt>
                <c:pt idx="8771">
                  <c:v>pT9hbP7iTrU</c:v>
                </c:pt>
                <c:pt idx="8772">
                  <c:v>GB3Tbnnda70</c:v>
                </c:pt>
                <c:pt idx="8773">
                  <c:v>QOTiTskyY40</c:v>
                </c:pt>
                <c:pt idx="8774">
                  <c:v>aYrL1Grn2WQ</c:v>
                </c:pt>
                <c:pt idx="8775">
                  <c:v>SglM7ppcjXQ</c:v>
                </c:pt>
                <c:pt idx="8776">
                  <c:v>jDcNatHjP-w</c:v>
                </c:pt>
                <c:pt idx="8777">
                  <c:v>ScLI7JTSaLc</c:v>
                </c:pt>
                <c:pt idx="8778">
                  <c:v>QYiOzEvTDu0</c:v>
                </c:pt>
                <c:pt idx="8779">
                  <c:v>csIlwTeuHes</c:v>
                </c:pt>
                <c:pt idx="8780">
                  <c:v>EUBQzbq-JN8</c:v>
                </c:pt>
                <c:pt idx="8781">
                  <c:v>SQh3WHCfCoM</c:v>
                </c:pt>
                <c:pt idx="8782">
                  <c:v>p0UiW_2tUQ4</c:v>
                </c:pt>
                <c:pt idx="8783">
                  <c:v>3lHg8J9YCOU</c:v>
                </c:pt>
                <c:pt idx="8784">
                  <c:v>GqqyMF6Z0H4</c:v>
                </c:pt>
                <c:pt idx="8785">
                  <c:v>uQ3JAO0M1xU</c:v>
                </c:pt>
                <c:pt idx="8786">
                  <c:v>dcfsMV8dAyg</c:v>
                </c:pt>
                <c:pt idx="8787">
                  <c:v>3ofNzPZCdkU</c:v>
                </c:pt>
                <c:pt idx="8788">
                  <c:v>EpEVWOXVG9U</c:v>
                </c:pt>
                <c:pt idx="8789">
                  <c:v>v54s0UxkJaI</c:v>
                </c:pt>
                <c:pt idx="8790">
                  <c:v>Gn_IYo7T5wg</c:v>
                </c:pt>
                <c:pt idx="8791">
                  <c:v>EaLI1lfw_wM</c:v>
                </c:pt>
                <c:pt idx="8792">
                  <c:v>ZAyRv_JTXsc</c:v>
                </c:pt>
                <c:pt idx="8793">
                  <c:v>XXRbbdrDl-E</c:v>
                </c:pt>
                <c:pt idx="8794">
                  <c:v>nAiocyJLiW4</c:v>
                </c:pt>
                <c:pt idx="8795">
                  <c:v>h6c7m7Do6Hs</c:v>
                </c:pt>
                <c:pt idx="8796">
                  <c:v>xykQQaTeYuQ</c:v>
                </c:pt>
                <c:pt idx="8797">
                  <c:v>8-XkeP6qZU4</c:v>
                </c:pt>
                <c:pt idx="8798">
                  <c:v>b1duW7RGFmM</c:v>
                </c:pt>
                <c:pt idx="8799">
                  <c:v>XvCBNwjxlCY</c:v>
                </c:pt>
                <c:pt idx="8800">
                  <c:v>4ydzEQ1bVSo</c:v>
                </c:pt>
                <c:pt idx="8801">
                  <c:v>5KgVJBP8ihI</c:v>
                </c:pt>
                <c:pt idx="8802">
                  <c:v>iJx1nU2ju-M</c:v>
                </c:pt>
                <c:pt idx="8803">
                  <c:v>PjTU0DmBWiU</c:v>
                </c:pt>
                <c:pt idx="8804">
                  <c:v>5iKIqK6iBuo</c:v>
                </c:pt>
                <c:pt idx="8805">
                  <c:v>7aglPRfdQiU</c:v>
                </c:pt>
                <c:pt idx="8806">
                  <c:v>vakUfzbvm_I</c:v>
                </c:pt>
                <c:pt idx="8807">
                  <c:v>iSLbQK5MXwY</c:v>
                </c:pt>
                <c:pt idx="8808">
                  <c:v>h9J_olor3Ag</c:v>
                </c:pt>
                <c:pt idx="8809">
                  <c:v>IbJYmFQecM4</c:v>
                </c:pt>
                <c:pt idx="8810">
                  <c:v>b5i2k4hqQQA</c:v>
                </c:pt>
                <c:pt idx="8811">
                  <c:v>oj-SJHRkiAY</c:v>
                </c:pt>
                <c:pt idx="8812">
                  <c:v>4jAWeTZ9eJ8</c:v>
                </c:pt>
                <c:pt idx="8813">
                  <c:v>T5-gLMUbq3o</c:v>
                </c:pt>
                <c:pt idx="8814">
                  <c:v>tzKRTdNkQ2k</c:v>
                </c:pt>
                <c:pt idx="8815">
                  <c:v>fGXgayxAlZ4</c:v>
                </c:pt>
                <c:pt idx="8816">
                  <c:v>yR0EaFyoUSI</c:v>
                </c:pt>
                <c:pt idx="8817">
                  <c:v>vzOSvIlyoeo</c:v>
                </c:pt>
                <c:pt idx="8818">
                  <c:v>NFXe2Kgb8Bw</c:v>
                </c:pt>
                <c:pt idx="8819">
                  <c:v>_q3NLZEzQ_4</c:v>
                </c:pt>
                <c:pt idx="8820">
                  <c:v>AubUZV8tWKk</c:v>
                </c:pt>
                <c:pt idx="8821">
                  <c:v>vL0InFiBRyM</c:v>
                </c:pt>
                <c:pt idx="8822">
                  <c:v>3qhVAarQ38w</c:v>
                </c:pt>
                <c:pt idx="8823">
                  <c:v>5CG-AXOAYko</c:v>
                </c:pt>
                <c:pt idx="8824">
                  <c:v>mMttiIQyOJ8</c:v>
                </c:pt>
                <c:pt idx="8825">
                  <c:v>n1rzjkwEb7U</c:v>
                </c:pt>
                <c:pt idx="8826">
                  <c:v>rKl5oyXwH20</c:v>
                </c:pt>
                <c:pt idx="8827">
                  <c:v>31Yena24aKk</c:v>
                </c:pt>
                <c:pt idx="8828">
                  <c:v>JojsASBQ5h8</c:v>
                </c:pt>
                <c:pt idx="8829">
                  <c:v>-1rBP7jUqkg</c:v>
                </c:pt>
                <c:pt idx="8830">
                  <c:v>S1OOH363xZk</c:v>
                </c:pt>
                <c:pt idx="8831">
                  <c:v>0QFy6p5D4Fg</c:v>
                </c:pt>
                <c:pt idx="8832">
                  <c:v>jkgIIL-6RU0</c:v>
                </c:pt>
                <c:pt idx="8833">
                  <c:v>4a1U1vEOr60</c:v>
                </c:pt>
                <c:pt idx="8834">
                  <c:v>f1T80x3DRO4</c:v>
                </c:pt>
                <c:pt idx="8835">
                  <c:v>98dQo9LMGYs</c:v>
                </c:pt>
                <c:pt idx="8836">
                  <c:v>Qdwb5Yu-2s4</c:v>
                </c:pt>
                <c:pt idx="8837">
                  <c:v>H2wqonfOgK0</c:v>
                </c:pt>
                <c:pt idx="8838">
                  <c:v>v_8WfAhkuKI</c:v>
                </c:pt>
                <c:pt idx="8839">
                  <c:v>gxepM2uSW9g</c:v>
                </c:pt>
                <c:pt idx="8840">
                  <c:v>gR0XvajmaMY</c:v>
                </c:pt>
                <c:pt idx="8841">
                  <c:v>UL8pm0lRrzQ</c:v>
                </c:pt>
                <c:pt idx="8842">
                  <c:v>viUWXtRLNgo</c:v>
                </c:pt>
                <c:pt idx="8843">
                  <c:v>vebpsEgYf6U</c:v>
                </c:pt>
                <c:pt idx="8844">
                  <c:v>fNAbaTzAKEs</c:v>
                </c:pt>
                <c:pt idx="8845">
                  <c:v>LIBhZDNuSww</c:v>
                </c:pt>
                <c:pt idx="8846">
                  <c:v>jUpwTpvwdE8</c:v>
                </c:pt>
                <c:pt idx="8847">
                  <c:v>ubCJelHwJ18</c:v>
                </c:pt>
                <c:pt idx="8848">
                  <c:v>14NpTr0mFis</c:v>
                </c:pt>
                <c:pt idx="8849">
                  <c:v>o8z-dLhqlOQ</c:v>
                </c:pt>
                <c:pt idx="8850">
                  <c:v>vYKkt95uYKw</c:v>
                </c:pt>
                <c:pt idx="8851">
                  <c:v>3sN_VxkpNAc</c:v>
                </c:pt>
                <c:pt idx="8852">
                  <c:v>PICB_4YUdoU</c:v>
                </c:pt>
                <c:pt idx="8853">
                  <c:v>T5nF_TXzCnI</c:v>
                </c:pt>
                <c:pt idx="8854">
                  <c:v>4wfGEKQbdTw</c:v>
                </c:pt>
                <c:pt idx="8855">
                  <c:v>O-RaKlcFhYI</c:v>
                </c:pt>
                <c:pt idx="8856">
                  <c:v>bJOSwdM5p-g</c:v>
                </c:pt>
                <c:pt idx="8857">
                  <c:v>BjQaJPCpTso</c:v>
                </c:pt>
                <c:pt idx="8858">
                  <c:v>zYzlXFCLYEQ</c:v>
                </c:pt>
                <c:pt idx="8859">
                  <c:v>YKCXOeY5fQM</c:v>
                </c:pt>
                <c:pt idx="8860">
                  <c:v>IToONU1cS7I</c:v>
                </c:pt>
                <c:pt idx="8861">
                  <c:v>M5YscDQztgo</c:v>
                </c:pt>
                <c:pt idx="8862">
                  <c:v>Er7GS0aK754</c:v>
                </c:pt>
                <c:pt idx="8863">
                  <c:v>Pe4wFYYoGEU</c:v>
                </c:pt>
                <c:pt idx="8864">
                  <c:v>rdhbsfG4pSg</c:v>
                </c:pt>
                <c:pt idx="8865">
                  <c:v>sXAkVwvlxAM</c:v>
                </c:pt>
                <c:pt idx="8866">
                  <c:v>gY7cIZmLhU4</c:v>
                </c:pt>
                <c:pt idx="8867">
                  <c:v>HX2ySkMmWDI</c:v>
                </c:pt>
                <c:pt idx="8868">
                  <c:v>l5XYFd26PPQ</c:v>
                </c:pt>
                <c:pt idx="8869">
                  <c:v>KK3SUnincaY</c:v>
                </c:pt>
                <c:pt idx="8870">
                  <c:v>-R8Vok9ykjM</c:v>
                </c:pt>
                <c:pt idx="8871">
                  <c:v>9JPvg8oNNjw</c:v>
                </c:pt>
                <c:pt idx="8872">
                  <c:v>O6BHiSEFFgY</c:v>
                </c:pt>
                <c:pt idx="8873">
                  <c:v>IOw6YAQjPio</c:v>
                </c:pt>
                <c:pt idx="8874">
                  <c:v>97YTg4KJMnU</c:v>
                </c:pt>
                <c:pt idx="8875">
                  <c:v>m622NffDuTc</c:v>
                </c:pt>
                <c:pt idx="8876">
                  <c:v>KMPkLOJyTZ8</c:v>
                </c:pt>
                <c:pt idx="8877">
                  <c:v>_yf4la-ddmc</c:v>
                </c:pt>
                <c:pt idx="8878">
                  <c:v>zhIg2ou0W_M</c:v>
                </c:pt>
                <c:pt idx="8879">
                  <c:v>moASLrr62EQ</c:v>
                </c:pt>
                <c:pt idx="8880">
                  <c:v>HWDELTsAZOg</c:v>
                </c:pt>
                <c:pt idx="8881">
                  <c:v>FrHfRa3AADI</c:v>
                </c:pt>
                <c:pt idx="8882">
                  <c:v>ixZJ6t9jMSo</c:v>
                </c:pt>
                <c:pt idx="8883">
                  <c:v>Ze79TNTf-Dk</c:v>
                </c:pt>
                <c:pt idx="8884">
                  <c:v>m8rIhOnP5gM</c:v>
                </c:pt>
                <c:pt idx="8885">
                  <c:v>J-tcQFTdHmI</c:v>
                </c:pt>
                <c:pt idx="8886">
                  <c:v>BPGspKxSMGY</c:v>
                </c:pt>
                <c:pt idx="8887">
                  <c:v>a--IRRuuwbE</c:v>
                </c:pt>
                <c:pt idx="8888">
                  <c:v>Hpm8O--mNTc</c:v>
                </c:pt>
                <c:pt idx="8889">
                  <c:v>9FaxMOL7lO4</c:v>
                </c:pt>
                <c:pt idx="8890">
                  <c:v>3pg9pUSIKtM</c:v>
                </c:pt>
                <c:pt idx="8891">
                  <c:v>yOHtg7u-sAc</c:v>
                </c:pt>
                <c:pt idx="8892">
                  <c:v>VtV4nNeZlO4</c:v>
                </c:pt>
                <c:pt idx="8893">
                  <c:v>gz5t34056G4</c:v>
                </c:pt>
                <c:pt idx="8894">
                  <c:v>QrTAA6hCkrc</c:v>
                </c:pt>
                <c:pt idx="8895">
                  <c:v>YwE7Jlo-_iY</c:v>
                </c:pt>
                <c:pt idx="8896">
                  <c:v>KZK21zOnpos</c:v>
                </c:pt>
                <c:pt idx="8897">
                  <c:v>dvha0v56J1Y</c:v>
                </c:pt>
                <c:pt idx="8898">
                  <c:v>cIYLwrEESKg</c:v>
                </c:pt>
                <c:pt idx="8899">
                  <c:v>Aa0pMMyBVLs</c:v>
                </c:pt>
                <c:pt idx="8900">
                  <c:v>lv2HF8TerCM</c:v>
                </c:pt>
                <c:pt idx="8901">
                  <c:v>KuWnanSN_AI</c:v>
                </c:pt>
                <c:pt idx="8902">
                  <c:v>00uHMkOzsyo</c:v>
                </c:pt>
                <c:pt idx="8903">
                  <c:v>7635XrLD3mM</c:v>
                </c:pt>
                <c:pt idx="8904">
                  <c:v>7ZSRN8jRrOA</c:v>
                </c:pt>
                <c:pt idx="8905">
                  <c:v>d_Cz3cTSxGI</c:v>
                </c:pt>
                <c:pt idx="8906">
                  <c:v>OmIYyeSg3v4</c:v>
                </c:pt>
                <c:pt idx="8907">
                  <c:v>R_5YBLuXAuU</c:v>
                </c:pt>
                <c:pt idx="8908">
                  <c:v>2XEWN0CFghA</c:v>
                </c:pt>
                <c:pt idx="8909">
                  <c:v>tR5FZC2FP-U</c:v>
                </c:pt>
                <c:pt idx="8910">
                  <c:v>c2dUEN48fTU</c:v>
                </c:pt>
                <c:pt idx="8911">
                  <c:v>5EBDXsTkg1E</c:v>
                </c:pt>
                <c:pt idx="8912">
                  <c:v>IYMsX8Kz8uw</c:v>
                </c:pt>
                <c:pt idx="8913">
                  <c:v>89OBIp0A_qc</c:v>
                </c:pt>
                <c:pt idx="8914">
                  <c:v>uLVck0MVPlk</c:v>
                </c:pt>
                <c:pt idx="8915">
                  <c:v>fpcirkEEjfA</c:v>
                </c:pt>
                <c:pt idx="8916">
                  <c:v>g3H6M02-uRQ</c:v>
                </c:pt>
                <c:pt idx="8917">
                  <c:v>UFQOGSp58b8</c:v>
                </c:pt>
                <c:pt idx="8918">
                  <c:v>dXt20Kuy84c</c:v>
                </c:pt>
                <c:pt idx="8919">
                  <c:v>RlWE8WQluvU</c:v>
                </c:pt>
                <c:pt idx="8920">
                  <c:v>KXzgdavpg10</c:v>
                </c:pt>
                <c:pt idx="8921">
                  <c:v>TRPwZ3C1B9Q</c:v>
                </c:pt>
                <c:pt idx="8922">
                  <c:v>rrbHID-DwO0</c:v>
                </c:pt>
                <c:pt idx="8923">
                  <c:v>3bygpPwiGuA</c:v>
                </c:pt>
                <c:pt idx="8924">
                  <c:v>Kam3xozMyqs</c:v>
                </c:pt>
                <c:pt idx="8925">
                  <c:v>qBCfEdcGSTU</c:v>
                </c:pt>
                <c:pt idx="8926">
                  <c:v>pAQhexhPoj4</c:v>
                </c:pt>
                <c:pt idx="8927">
                  <c:v>Fi9j_dtPU2M</c:v>
                </c:pt>
                <c:pt idx="8928">
                  <c:v>W7wu0zx8adI</c:v>
                </c:pt>
                <c:pt idx="8929">
                  <c:v>MJnlLFRbBaQ</c:v>
                </c:pt>
                <c:pt idx="8930">
                  <c:v>la16Q2S8Gcg</c:v>
                </c:pt>
                <c:pt idx="8931">
                  <c:v>ZOh1iyHBTQw</c:v>
                </c:pt>
                <c:pt idx="8932">
                  <c:v>ZSnVjIUqwSg</c:v>
                </c:pt>
                <c:pt idx="8933">
                  <c:v>LHN_0NO9vhA</c:v>
                </c:pt>
                <c:pt idx="8934">
                  <c:v>3PmSjJY0T5w</c:v>
                </c:pt>
                <c:pt idx="8935">
                  <c:v>J5HT7ER4w_Q</c:v>
                </c:pt>
                <c:pt idx="8936">
                  <c:v>ij22wwVWras</c:v>
                </c:pt>
                <c:pt idx="8937">
                  <c:v>NBnT2ZqaY5c</c:v>
                </c:pt>
                <c:pt idx="8938">
                  <c:v>mmEvQNZsOs0</c:v>
                </c:pt>
                <c:pt idx="8939">
                  <c:v>Fr2GksNWdX8</c:v>
                </c:pt>
                <c:pt idx="8940">
                  <c:v>sD0XjmXZ_ZM</c:v>
                </c:pt>
                <c:pt idx="8941">
                  <c:v>CI2zVegJBWA</c:v>
                </c:pt>
                <c:pt idx="8942">
                  <c:v>U2ZLv2LXKPI</c:v>
                </c:pt>
                <c:pt idx="8943">
                  <c:v>nh_eZnSZCLw</c:v>
                </c:pt>
                <c:pt idx="8944">
                  <c:v>hpEjxsHT0Zo</c:v>
                </c:pt>
                <c:pt idx="8945">
                  <c:v>6qLUFxwwErw</c:v>
                </c:pt>
                <c:pt idx="8946">
                  <c:v>trIECHv2fNE</c:v>
                </c:pt>
                <c:pt idx="8947">
                  <c:v>wz8n7C3-1UI</c:v>
                </c:pt>
                <c:pt idx="8948">
                  <c:v>CSsnZJ1En7U</c:v>
                </c:pt>
                <c:pt idx="8949">
                  <c:v>ccSbPSJwsCM</c:v>
                </c:pt>
                <c:pt idx="8950">
                  <c:v>LwdPfLYQTZY</c:v>
                </c:pt>
                <c:pt idx="8951">
                  <c:v>XbNu0Y-62Zg</c:v>
                </c:pt>
                <c:pt idx="8952">
                  <c:v>mSnGDYVVOgg</c:v>
                </c:pt>
                <c:pt idx="8953">
                  <c:v>AI9RVl7JDMI</c:v>
                </c:pt>
                <c:pt idx="8954">
                  <c:v>n3raQ-mZu-Q</c:v>
                </c:pt>
                <c:pt idx="8955">
                  <c:v>vMT5MZeLx3w</c:v>
                </c:pt>
                <c:pt idx="8956">
                  <c:v>AFW3E__PruI</c:v>
                </c:pt>
                <c:pt idx="8957">
                  <c:v>To-bhAO485o</c:v>
                </c:pt>
                <c:pt idx="8958">
                  <c:v>3CkZyfglgj8</c:v>
                </c:pt>
                <c:pt idx="8959">
                  <c:v>vVkd5AjADaw</c:v>
                </c:pt>
                <c:pt idx="8960">
                  <c:v>ioJHQk_ady8</c:v>
                </c:pt>
                <c:pt idx="8961">
                  <c:v>yQt3wNwYdvc</c:v>
                </c:pt>
                <c:pt idx="8962">
                  <c:v>_UQesYLqiXc</c:v>
                </c:pt>
                <c:pt idx="8963">
                  <c:v>VV8ms6DCWo8</c:v>
                </c:pt>
                <c:pt idx="8964">
                  <c:v>r8kXoDi-x8M</c:v>
                </c:pt>
                <c:pt idx="8965">
                  <c:v>rLlzAvlefBQ</c:v>
                </c:pt>
                <c:pt idx="8966">
                  <c:v>D5D90CLAILY</c:v>
                </c:pt>
                <c:pt idx="8967">
                  <c:v>qCSu-X_aEvo</c:v>
                </c:pt>
                <c:pt idx="8968">
                  <c:v>O8H2yoUyyyE</c:v>
                </c:pt>
                <c:pt idx="8969">
                  <c:v>d0KbrvzNY6s</c:v>
                </c:pt>
                <c:pt idx="8970">
                  <c:v>A8zlx53hNbU</c:v>
                </c:pt>
                <c:pt idx="8971">
                  <c:v>vw2CS_Ahpd8</c:v>
                </c:pt>
                <c:pt idx="8972">
                  <c:v>sXROJSWjD9w</c:v>
                </c:pt>
                <c:pt idx="8973">
                  <c:v>_3_0nZu1GJk</c:v>
                </c:pt>
                <c:pt idx="8974">
                  <c:v>-20cEGjbyGY</c:v>
                </c:pt>
                <c:pt idx="8975">
                  <c:v>eP-jkoUxTG4</c:v>
                </c:pt>
                <c:pt idx="8976">
                  <c:v>WvBe9DvKx84</c:v>
                </c:pt>
                <c:pt idx="8977">
                  <c:v>eyYgF36NMKg</c:v>
                </c:pt>
                <c:pt idx="8978">
                  <c:v>WdISF-ivBgo</c:v>
                </c:pt>
                <c:pt idx="8979">
                  <c:v>em1qWdOttF4</c:v>
                </c:pt>
                <c:pt idx="8980">
                  <c:v>Mu2xiFekdfk</c:v>
                </c:pt>
                <c:pt idx="8981">
                  <c:v>M5OX6ZyWzo4</c:v>
                </c:pt>
                <c:pt idx="8982">
                  <c:v>WctGrWiB1p8</c:v>
                </c:pt>
                <c:pt idx="8983">
                  <c:v>pcrtWBYBua8</c:v>
                </c:pt>
                <c:pt idx="8984">
                  <c:v>8jhvOvrA7AM</c:v>
                </c:pt>
                <c:pt idx="8985">
                  <c:v>uutnsezrTEQ</c:v>
                </c:pt>
                <c:pt idx="8986">
                  <c:v>qcDqo5wgTE4</c:v>
                </c:pt>
                <c:pt idx="8987">
                  <c:v>yW-YycIN8RY</c:v>
                </c:pt>
                <c:pt idx="8988">
                  <c:v>mM_km22VZaM</c:v>
                </c:pt>
                <c:pt idx="8989">
                  <c:v>TfPjSW1bcFk</c:v>
                </c:pt>
                <c:pt idx="8990">
                  <c:v>uLFgqbkfXGk</c:v>
                </c:pt>
                <c:pt idx="8991">
                  <c:v>Y1MBVt6mZL4</c:v>
                </c:pt>
                <c:pt idx="8992">
                  <c:v>8gpp_tQeFC8</c:v>
                </c:pt>
                <c:pt idx="8993">
                  <c:v>NQf2Bkv5uTQ</c:v>
                </c:pt>
                <c:pt idx="8994">
                  <c:v>n8j4YjBKqno</c:v>
                </c:pt>
                <c:pt idx="8995">
                  <c:v>akEowx5ChgU</c:v>
                </c:pt>
                <c:pt idx="8996">
                  <c:v>iGI2rvpnvbE</c:v>
                </c:pt>
                <c:pt idx="8997">
                  <c:v>ZRwF5xz4cg4</c:v>
                </c:pt>
                <c:pt idx="8998">
                  <c:v>0fW7U29G7k4</c:v>
                </c:pt>
                <c:pt idx="8999">
                  <c:v>7MaV42Z3UnM</c:v>
                </c:pt>
                <c:pt idx="9000">
                  <c:v>RK55qmGluHc</c:v>
                </c:pt>
                <c:pt idx="9001">
                  <c:v>trU-anc8eHs</c:v>
                </c:pt>
                <c:pt idx="9002">
                  <c:v>ulRruSKlVFQ</c:v>
                </c:pt>
                <c:pt idx="9003">
                  <c:v>w-7togFAqPs</c:v>
                </c:pt>
                <c:pt idx="9004">
                  <c:v>MF9ovM9y0PE</c:v>
                </c:pt>
                <c:pt idx="9005">
                  <c:v>Waf5MF-UUj0</c:v>
                </c:pt>
                <c:pt idx="9006">
                  <c:v>HFEgXBxtRE4</c:v>
                </c:pt>
                <c:pt idx="9007">
                  <c:v>4vSuJyrjN5o</c:v>
                </c:pt>
                <c:pt idx="9008">
                  <c:v>BKalFr97rZY</c:v>
                </c:pt>
                <c:pt idx="9009">
                  <c:v>03I_g6iAXhA</c:v>
                </c:pt>
                <c:pt idx="9010">
                  <c:v>fguRnROCs7U</c:v>
                </c:pt>
                <c:pt idx="9011">
                  <c:v>urOa95MSbA8</c:v>
                </c:pt>
                <c:pt idx="9012">
                  <c:v>Yr20KmBawg0</c:v>
                </c:pt>
                <c:pt idx="9013">
                  <c:v>dlipekkPXmo</c:v>
                </c:pt>
                <c:pt idx="9014">
                  <c:v>DsMp2NZYIog</c:v>
                </c:pt>
                <c:pt idx="9015">
                  <c:v>qvHirdMiebE</c:v>
                </c:pt>
                <c:pt idx="9016">
                  <c:v>LsC1C9OgviY</c:v>
                </c:pt>
                <c:pt idx="9017">
                  <c:v>etJcrUZDcL8</c:v>
                </c:pt>
                <c:pt idx="9018">
                  <c:v>g8fUVpgUHgo</c:v>
                </c:pt>
                <c:pt idx="9019">
                  <c:v>LtGhUxmWVKs</c:v>
                </c:pt>
                <c:pt idx="9020">
                  <c:v>zH5v0rJeAYY</c:v>
                </c:pt>
                <c:pt idx="9021">
                  <c:v>ElkmMsTGvRw</c:v>
                </c:pt>
                <c:pt idx="9022">
                  <c:v>Aikm9OO0znA</c:v>
                </c:pt>
                <c:pt idx="9023">
                  <c:v>UQOOKyvkUgc</c:v>
                </c:pt>
                <c:pt idx="9024">
                  <c:v>0hhzH-8oXwI</c:v>
                </c:pt>
                <c:pt idx="9025">
                  <c:v>bXkekTgx3ns</c:v>
                </c:pt>
                <c:pt idx="9026">
                  <c:v>DoBtC-XknLU</c:v>
                </c:pt>
                <c:pt idx="9027">
                  <c:v>kcjQ1xOcqjs</c:v>
                </c:pt>
                <c:pt idx="9028">
                  <c:v>gbk5X_LHIFE</c:v>
                </c:pt>
                <c:pt idx="9029">
                  <c:v>sqeb8ahvsSg</c:v>
                </c:pt>
                <c:pt idx="9030">
                  <c:v>pVtX74pi8ps</c:v>
                </c:pt>
                <c:pt idx="9031">
                  <c:v>AL00wnUQ1Q0</c:v>
                </c:pt>
                <c:pt idx="9032">
                  <c:v>9wfx7EzxUIc</c:v>
                </c:pt>
                <c:pt idx="9033">
                  <c:v>pD01wFRmM98</c:v>
                </c:pt>
                <c:pt idx="9034">
                  <c:v>n2a0G16aPzI</c:v>
                </c:pt>
                <c:pt idx="9035">
                  <c:v>yNXW6Yr0EeI</c:v>
                </c:pt>
                <c:pt idx="9036">
                  <c:v>FrPwMuwIBQU</c:v>
                </c:pt>
                <c:pt idx="9037">
                  <c:v>t6qYhCZR1uc</c:v>
                </c:pt>
                <c:pt idx="9038">
                  <c:v>0p0VtcirXgE</c:v>
                </c:pt>
                <c:pt idx="9039">
                  <c:v>ExM8oWyGOJM</c:v>
                </c:pt>
                <c:pt idx="9040">
                  <c:v>oRmQ4iM409A</c:v>
                </c:pt>
                <c:pt idx="9041">
                  <c:v>DT3MTn9NsUo</c:v>
                </c:pt>
                <c:pt idx="9042">
                  <c:v>7twQONm96I0</c:v>
                </c:pt>
                <c:pt idx="9043">
                  <c:v>JMNIdf5tyro</c:v>
                </c:pt>
                <c:pt idx="9044">
                  <c:v>K674LKBUukk</c:v>
                </c:pt>
                <c:pt idx="9045">
                  <c:v>38Y-DxTukuY</c:v>
                </c:pt>
                <c:pt idx="9046">
                  <c:v>69S0CEzEeNw</c:v>
                </c:pt>
                <c:pt idx="9047">
                  <c:v>VK48OAx1TO8</c:v>
                </c:pt>
                <c:pt idx="9048">
                  <c:v>mK9C6wViwn4</c:v>
                </c:pt>
                <c:pt idx="9049">
                  <c:v>R-NrqsvCFPk</c:v>
                </c:pt>
                <c:pt idx="9050">
                  <c:v>V7jjZgR3sQs</c:v>
                </c:pt>
                <c:pt idx="9051">
                  <c:v>HGej3-so7qs</c:v>
                </c:pt>
                <c:pt idx="9052">
                  <c:v>0dBqKvZ-sgM</c:v>
                </c:pt>
                <c:pt idx="9053">
                  <c:v>9vxo8j9558s</c:v>
                </c:pt>
                <c:pt idx="9054">
                  <c:v>59mSWKsw-S0</c:v>
                </c:pt>
                <c:pt idx="9055">
                  <c:v>tmWGD8WjJPs</c:v>
                </c:pt>
                <c:pt idx="9056">
                  <c:v>IkScPfdGRmk</c:v>
                </c:pt>
                <c:pt idx="9057">
                  <c:v>wLBrjrcMlCo</c:v>
                </c:pt>
                <c:pt idx="9058">
                  <c:v>mXri_0ZxyIA</c:v>
                </c:pt>
                <c:pt idx="9059">
                  <c:v>u4jyLpmIdqw</c:v>
                </c:pt>
                <c:pt idx="9060">
                  <c:v>xBht9TG7ySw</c:v>
                </c:pt>
                <c:pt idx="9061">
                  <c:v>RA6ugkFhzqQ</c:v>
                </c:pt>
                <c:pt idx="9062">
                  <c:v>JY8GOKe5CVs</c:v>
                </c:pt>
                <c:pt idx="9063">
                  <c:v>1aRVH-I5rec</c:v>
                </c:pt>
                <c:pt idx="9064">
                  <c:v>cjcoKgzXI50</c:v>
                </c:pt>
                <c:pt idx="9065">
                  <c:v>hq4zK6RaGvU</c:v>
                </c:pt>
                <c:pt idx="9066">
                  <c:v>Cf_1xMOFFtA</c:v>
                </c:pt>
                <c:pt idx="9067">
                  <c:v>Eb6Fd3giCk0</c:v>
                </c:pt>
                <c:pt idx="9068">
                  <c:v>cvXDosWSuqw</c:v>
                </c:pt>
                <c:pt idx="9069">
                  <c:v>Y2-1vfXj_ng</c:v>
                </c:pt>
                <c:pt idx="9070">
                  <c:v>Qdo59KVU93o</c:v>
                </c:pt>
                <c:pt idx="9071">
                  <c:v>Z6L452Geb3Y</c:v>
                </c:pt>
                <c:pt idx="9072">
                  <c:v>LqOaattEjkg</c:v>
                </c:pt>
                <c:pt idx="9073">
                  <c:v>rkinooYw1HU</c:v>
                </c:pt>
                <c:pt idx="9074">
                  <c:v>3h4thS-Hcrk</c:v>
                </c:pt>
                <c:pt idx="9075">
                  <c:v>8D1fLSgvFnc</c:v>
                </c:pt>
                <c:pt idx="9076">
                  <c:v>gagcRaYBnyI</c:v>
                </c:pt>
                <c:pt idx="9077">
                  <c:v>spEff5BlrZE</c:v>
                </c:pt>
                <c:pt idx="9078">
                  <c:v>C4RxaYVlrtM</c:v>
                </c:pt>
                <c:pt idx="9079">
                  <c:v>GwC1WJz390A</c:v>
                </c:pt>
                <c:pt idx="9080">
                  <c:v>_Qu6ReIn46c</c:v>
                </c:pt>
                <c:pt idx="9081">
                  <c:v>aqJJZeLObDI</c:v>
                </c:pt>
                <c:pt idx="9082">
                  <c:v>c2XjkPsf8lw</c:v>
                </c:pt>
                <c:pt idx="9083">
                  <c:v>Ah_xHKxUIMc</c:v>
                </c:pt>
                <c:pt idx="9084">
                  <c:v>oj9sT8gPWek</c:v>
                </c:pt>
                <c:pt idx="9085">
                  <c:v>H3g2GBRTzZ8</c:v>
                </c:pt>
                <c:pt idx="9086">
                  <c:v>p23iwVz-0HM</c:v>
                </c:pt>
                <c:pt idx="9087">
                  <c:v>yf2jrvLOZso</c:v>
                </c:pt>
                <c:pt idx="9088">
                  <c:v>aVoFPeiN77s</c:v>
                </c:pt>
                <c:pt idx="9089">
                  <c:v>N51td9rmXKA</c:v>
                </c:pt>
                <c:pt idx="9090">
                  <c:v>Tr4X1Ev2l-8</c:v>
                </c:pt>
                <c:pt idx="9091">
                  <c:v>g1uh6yq2VKg</c:v>
                </c:pt>
                <c:pt idx="9092">
                  <c:v>aMVPJZZVYHw</c:v>
                </c:pt>
                <c:pt idx="9093">
                  <c:v>icFfTfeTO1Q</c:v>
                </c:pt>
                <c:pt idx="9094">
                  <c:v>oLXVx6RiKbY</c:v>
                </c:pt>
                <c:pt idx="9095">
                  <c:v>vsup38R_c3g</c:v>
                </c:pt>
                <c:pt idx="9096">
                  <c:v>Fkph2WF1ep4</c:v>
                </c:pt>
                <c:pt idx="9097">
                  <c:v>naGY4_ZVDd4</c:v>
                </c:pt>
                <c:pt idx="9098">
                  <c:v>quf1NJQ9G14</c:v>
                </c:pt>
                <c:pt idx="9099">
                  <c:v>bAhxSr6yY00</c:v>
                </c:pt>
                <c:pt idx="9100">
                  <c:v>a5omkoFgQOw</c:v>
                </c:pt>
                <c:pt idx="9101">
                  <c:v>M2GYqerN0nw</c:v>
                </c:pt>
                <c:pt idx="9102">
                  <c:v>77EMY4wiOCw</c:v>
                </c:pt>
                <c:pt idx="9103">
                  <c:v>OlVG0U6iZEs</c:v>
                </c:pt>
                <c:pt idx="9104">
                  <c:v>u-CownKb944</c:v>
                </c:pt>
                <c:pt idx="9105">
                  <c:v>mxX9MED_6Sw</c:v>
                </c:pt>
                <c:pt idx="9106">
                  <c:v>OUKIl0CzBko</c:v>
                </c:pt>
                <c:pt idx="9107">
                  <c:v>0eV-dMmTXD8</c:v>
                </c:pt>
                <c:pt idx="9108">
                  <c:v>atpU_6zbsHw</c:v>
                </c:pt>
                <c:pt idx="9109">
                  <c:v>ps_B1SHPUYY</c:v>
                </c:pt>
                <c:pt idx="9110">
                  <c:v>oyEjTfZ0-II</c:v>
                </c:pt>
                <c:pt idx="9111">
                  <c:v>6m4s1qGrs10</c:v>
                </c:pt>
                <c:pt idx="9112">
                  <c:v>5OYcJT1VKHU</c:v>
                </c:pt>
                <c:pt idx="9113">
                  <c:v>K3SPQqMlBR0</c:v>
                </c:pt>
                <c:pt idx="9114">
                  <c:v>sLxaDn6T6hc</c:v>
                </c:pt>
                <c:pt idx="9115">
                  <c:v>F8JS20Lq3rs</c:v>
                </c:pt>
                <c:pt idx="9116">
                  <c:v>mVBljbDFxcE</c:v>
                </c:pt>
                <c:pt idx="9117">
                  <c:v>porJsaq8UPE</c:v>
                </c:pt>
                <c:pt idx="9118">
                  <c:v>Ako9mX5oyNQ</c:v>
                </c:pt>
                <c:pt idx="9119">
                  <c:v>onboCmCJpH0</c:v>
                </c:pt>
                <c:pt idx="9120">
                  <c:v>o5bIt-UxYAM</c:v>
                </c:pt>
                <c:pt idx="9121">
                  <c:v>cCHJ4WM2gnE</c:v>
                </c:pt>
                <c:pt idx="9122">
                  <c:v>qAXwEVi1tvQ</c:v>
                </c:pt>
                <c:pt idx="9123">
                  <c:v>1NZwhT4hxEc</c:v>
                </c:pt>
                <c:pt idx="9124">
                  <c:v>sdMHKl6HEO4</c:v>
                </c:pt>
                <c:pt idx="9125">
                  <c:v>A9uzBMUNIVE</c:v>
                </c:pt>
                <c:pt idx="9126">
                  <c:v>OY7s7pqffU8</c:v>
                </c:pt>
                <c:pt idx="9127">
                  <c:v>LECGiF24aLw</c:v>
                </c:pt>
                <c:pt idx="9128">
                  <c:v>G-kUqMrQZTM</c:v>
                </c:pt>
                <c:pt idx="9129">
                  <c:v>9YlO4wLatBM</c:v>
                </c:pt>
                <c:pt idx="9130">
                  <c:v>0um0fXcBPNY</c:v>
                </c:pt>
                <c:pt idx="9131">
                  <c:v>ihpeqXL7-ww</c:v>
                </c:pt>
                <c:pt idx="9132">
                  <c:v>mD2vUNLVd1o</c:v>
                </c:pt>
                <c:pt idx="9133">
                  <c:v>QOiyM1yp3x0</c:v>
                </c:pt>
                <c:pt idx="9134">
                  <c:v>12EY75oSh7o</c:v>
                </c:pt>
                <c:pt idx="9135">
                  <c:v>bX8YyWk-CvA</c:v>
                </c:pt>
                <c:pt idx="9136">
                  <c:v>lmFvBdZ42ZY</c:v>
                </c:pt>
                <c:pt idx="9137">
                  <c:v>3TGCuKztsJ0</c:v>
                </c:pt>
                <c:pt idx="9138">
                  <c:v>IrVzTLegmPw</c:v>
                </c:pt>
                <c:pt idx="9139">
                  <c:v>OsgRm8CkZ8U</c:v>
                </c:pt>
                <c:pt idx="9140">
                  <c:v>hyh2NlI8Wq4</c:v>
                </c:pt>
                <c:pt idx="9141">
                  <c:v>hGU1ytRiG1Q</c:v>
                </c:pt>
                <c:pt idx="9142">
                  <c:v>BvdplXxv3q0</c:v>
                </c:pt>
                <c:pt idx="9143">
                  <c:v>JWZqIXbO0C0</c:v>
                </c:pt>
                <c:pt idx="9144">
                  <c:v>TjtfAPHHBeY</c:v>
                </c:pt>
                <c:pt idx="9145">
                  <c:v>m43QNwUkCUI</c:v>
                </c:pt>
                <c:pt idx="9146">
                  <c:v>nGJTLM13EMs</c:v>
                </c:pt>
                <c:pt idx="9147">
                  <c:v>Vtyyz_WEwEs</c:v>
                </c:pt>
                <c:pt idx="9148">
                  <c:v>Djvz06j84JA</c:v>
                </c:pt>
                <c:pt idx="9149">
                  <c:v>E-7pJZKSBxk</c:v>
                </c:pt>
                <c:pt idx="9150">
                  <c:v>CHO786V8kAg</c:v>
                </c:pt>
                <c:pt idx="9151">
                  <c:v>jBd2POxoHwg</c:v>
                </c:pt>
                <c:pt idx="9152">
                  <c:v>j5maoYx2_F4</c:v>
                </c:pt>
                <c:pt idx="9153">
                  <c:v>kmbLS8zWTiE</c:v>
                </c:pt>
                <c:pt idx="9154">
                  <c:v>01TgqDvqcyk</c:v>
                </c:pt>
                <c:pt idx="9155">
                  <c:v>kwhb9G0vkxY</c:v>
                </c:pt>
                <c:pt idx="9156">
                  <c:v>WDqnr5faNBg</c:v>
                </c:pt>
                <c:pt idx="9157">
                  <c:v>C6q-FM6ICcc</c:v>
                </c:pt>
                <c:pt idx="9158">
                  <c:v>V1pLr9Y74XE</c:v>
                </c:pt>
                <c:pt idx="9159">
                  <c:v>PVzPXILE-PY</c:v>
                </c:pt>
                <c:pt idx="9160">
                  <c:v>42uRF6qqBpw</c:v>
                </c:pt>
                <c:pt idx="9161">
                  <c:v>AI10HEYYv40</c:v>
                </c:pt>
                <c:pt idx="9162">
                  <c:v>0iDl4EZR3s0</c:v>
                </c:pt>
                <c:pt idx="9163">
                  <c:v>nSfdD4ag7Ac</c:v>
                </c:pt>
                <c:pt idx="9164">
                  <c:v>Lmu6pkzzHek</c:v>
                </c:pt>
                <c:pt idx="9165">
                  <c:v>MkhO-fcKkMo</c:v>
                </c:pt>
                <c:pt idx="9166">
                  <c:v>1GQ18r_kC7A</c:v>
                </c:pt>
                <c:pt idx="9167">
                  <c:v>PfCAYmC3iYg</c:v>
                </c:pt>
                <c:pt idx="9168">
                  <c:v>jfcnE5KzTYg</c:v>
                </c:pt>
                <c:pt idx="9169">
                  <c:v>6IK70-nLc_g</c:v>
                </c:pt>
                <c:pt idx="9170">
                  <c:v>0HbBPFGPSTk</c:v>
                </c:pt>
                <c:pt idx="9171">
                  <c:v>flB15nV3DEo</c:v>
                </c:pt>
                <c:pt idx="9172">
                  <c:v>DIBw9dSVKdU</c:v>
                </c:pt>
                <c:pt idx="9173">
                  <c:v>_BcYBFC6zfY</c:v>
                </c:pt>
                <c:pt idx="9174">
                  <c:v>QgpmTrkTdmc</c:v>
                </c:pt>
                <c:pt idx="9175">
                  <c:v>yxW-fNNjVrw</c:v>
                </c:pt>
                <c:pt idx="9176">
                  <c:v>GFS2YfmiPwg</c:v>
                </c:pt>
                <c:pt idx="9177">
                  <c:v>58Qy2GEdEg8</c:v>
                </c:pt>
                <c:pt idx="9178">
                  <c:v>2DtP3UTJfmo</c:v>
                </c:pt>
                <c:pt idx="9179">
                  <c:v>ygk5CFnToPg</c:v>
                </c:pt>
                <c:pt idx="9180">
                  <c:v>sJviEwS-D9M</c:v>
                </c:pt>
                <c:pt idx="9181">
                  <c:v>I1cRUx_nOjw</c:v>
                </c:pt>
                <c:pt idx="9182">
                  <c:v>GCqA_HhQLHA</c:v>
                </c:pt>
                <c:pt idx="9183">
                  <c:v>wq6Ve3M5iQ0</c:v>
                </c:pt>
                <c:pt idx="9184">
                  <c:v>pwneqDEizSE</c:v>
                </c:pt>
                <c:pt idx="9185">
                  <c:v>QS08leUQO88</c:v>
                </c:pt>
                <c:pt idx="9186">
                  <c:v>t6j-06R3B5E</c:v>
                </c:pt>
                <c:pt idx="9187">
                  <c:v>_RBKtor46RA</c:v>
                </c:pt>
                <c:pt idx="9188">
                  <c:v>O-W8nD-RiUY</c:v>
                </c:pt>
                <c:pt idx="9189">
                  <c:v>vfqlRQiDm1M</c:v>
                </c:pt>
                <c:pt idx="9190">
                  <c:v>iwsgFzInGtA</c:v>
                </c:pt>
                <c:pt idx="9191">
                  <c:v>2kI6bUdLZaw</c:v>
                </c:pt>
                <c:pt idx="9192">
                  <c:v>hRtjzD-m2vU</c:v>
                </c:pt>
                <c:pt idx="9193">
                  <c:v>DXb5jVSnV3s</c:v>
                </c:pt>
                <c:pt idx="9194">
                  <c:v>L7cdApi5vTk</c:v>
                </c:pt>
                <c:pt idx="9195">
                  <c:v>G665g-AGCGo</c:v>
                </c:pt>
                <c:pt idx="9196">
                  <c:v>papWW9424zc</c:v>
                </c:pt>
                <c:pt idx="9197">
                  <c:v>gz6QKWPpMIU</c:v>
                </c:pt>
                <c:pt idx="9198">
                  <c:v>Q4I3osqSytM</c:v>
                </c:pt>
                <c:pt idx="9199">
                  <c:v>RKR2h9J3GjQ</c:v>
                </c:pt>
                <c:pt idx="9200">
                  <c:v>_MBDzGNYsFo</c:v>
                </c:pt>
                <c:pt idx="9201">
                  <c:v>oArDgKDy3o4</c:v>
                </c:pt>
                <c:pt idx="9202">
                  <c:v>f4dp5yhdu1g</c:v>
                </c:pt>
                <c:pt idx="9203">
                  <c:v>4f20l8mdBh0</c:v>
                </c:pt>
                <c:pt idx="9204">
                  <c:v>xAJwmYwMJH8</c:v>
                </c:pt>
                <c:pt idx="9205">
                  <c:v>Ut5Sj36dZUU</c:v>
                </c:pt>
                <c:pt idx="9206">
                  <c:v>Khg8JCK6PMI</c:v>
                </c:pt>
                <c:pt idx="9207">
                  <c:v>bxUoh5YxY5s</c:v>
                </c:pt>
                <c:pt idx="9208">
                  <c:v>MKlFmkCtNUc</c:v>
                </c:pt>
                <c:pt idx="9209">
                  <c:v>_r0mH98oPlg</c:v>
                </c:pt>
                <c:pt idx="9210">
                  <c:v>wuBiAFU4aXg</c:v>
                </c:pt>
                <c:pt idx="9211">
                  <c:v>2jrb73BMAGc</c:v>
                </c:pt>
                <c:pt idx="9212">
                  <c:v>DESwPAP8DP4</c:v>
                </c:pt>
                <c:pt idx="9213">
                  <c:v>z-Tm08sJk7c</c:v>
                </c:pt>
                <c:pt idx="9214">
                  <c:v>TDQyxvbE0_Y</c:v>
                </c:pt>
                <c:pt idx="9215">
                  <c:v>coOKvrsmQiI</c:v>
                </c:pt>
                <c:pt idx="9216">
                  <c:v>ZF0R8nM8kmU</c:v>
                </c:pt>
                <c:pt idx="9217">
                  <c:v>qvkuHIPdfOs</c:v>
                </c:pt>
                <c:pt idx="9218">
                  <c:v>THvz5YqCLc4</c:v>
                </c:pt>
                <c:pt idx="9219">
                  <c:v>Uf_rqW2yTgs</c:v>
                </c:pt>
                <c:pt idx="9220">
                  <c:v>0SMKG3SRGzQ</c:v>
                </c:pt>
                <c:pt idx="9221">
                  <c:v>6VTkUDQMzx8</c:v>
                </c:pt>
                <c:pt idx="9222">
                  <c:v>YO6ywR9Y4jA</c:v>
                </c:pt>
                <c:pt idx="9223">
                  <c:v>eGJdb7azKLM</c:v>
                </c:pt>
                <c:pt idx="9224">
                  <c:v>imgLTADletc</c:v>
                </c:pt>
                <c:pt idx="9225">
                  <c:v>Y-ChSNobApI</c:v>
                </c:pt>
                <c:pt idx="9226">
                  <c:v>kZS4lt0iCqo</c:v>
                </c:pt>
                <c:pt idx="9227">
                  <c:v>s0nJ75BGcPE</c:v>
                </c:pt>
                <c:pt idx="9228">
                  <c:v>LqdXPg4ANWE</c:v>
                </c:pt>
                <c:pt idx="9229">
                  <c:v>nn-jOR_ZeBA</c:v>
                </c:pt>
                <c:pt idx="9230">
                  <c:v>3cnuB2OpG00</c:v>
                </c:pt>
                <c:pt idx="9231">
                  <c:v>Tz81pYZy-Cw</c:v>
                </c:pt>
                <c:pt idx="9232">
                  <c:v>0lbVyV0GPiM</c:v>
                </c:pt>
                <c:pt idx="9233">
                  <c:v>T52-u-m-3NU</c:v>
                </c:pt>
                <c:pt idx="9234">
                  <c:v>6fqhCSP6iJc</c:v>
                </c:pt>
                <c:pt idx="9235">
                  <c:v>Xs1-F2VncOE</c:v>
                </c:pt>
                <c:pt idx="9236">
                  <c:v>sXT3ALskww8</c:v>
                </c:pt>
                <c:pt idx="9237">
                  <c:v>q7mW4qiuiho</c:v>
                </c:pt>
                <c:pt idx="9238">
                  <c:v>fCOI-3hJKKY</c:v>
                </c:pt>
                <c:pt idx="9239">
                  <c:v>FeFEtBL4dcs</c:v>
                </c:pt>
                <c:pt idx="9240">
                  <c:v>5W8oxIAjGu8</c:v>
                </c:pt>
                <c:pt idx="9241">
                  <c:v>_mFQlRs4vic</c:v>
                </c:pt>
                <c:pt idx="9242">
                  <c:v>FT4s10MtrDg</c:v>
                </c:pt>
                <c:pt idx="9243">
                  <c:v>jhoAwRa82Us</c:v>
                </c:pt>
                <c:pt idx="9244">
                  <c:v>iG6RwZwoN8Q</c:v>
                </c:pt>
                <c:pt idx="9245">
                  <c:v>pLLF8aGHaLE</c:v>
                </c:pt>
                <c:pt idx="9246">
                  <c:v>H6eNL9yUXQU</c:v>
                </c:pt>
                <c:pt idx="9247">
                  <c:v>F7wAWX09BvU</c:v>
                </c:pt>
                <c:pt idx="9248">
                  <c:v>NfHr7Tb0ipo</c:v>
                </c:pt>
                <c:pt idx="9249">
                  <c:v>gjddkOnXQD4</c:v>
                </c:pt>
                <c:pt idx="9250">
                  <c:v>1d0xe3t87fs</c:v>
                </c:pt>
                <c:pt idx="9251">
                  <c:v>fhQaawlJPIo</c:v>
                </c:pt>
                <c:pt idx="9252">
                  <c:v>8Ah68MjWODE</c:v>
                </c:pt>
                <c:pt idx="9253">
                  <c:v>XsdbNvZnD70</c:v>
                </c:pt>
                <c:pt idx="9254">
                  <c:v>GWWHI7SE0KQ</c:v>
                </c:pt>
                <c:pt idx="9255">
                  <c:v>ZG1Su0QwPYs</c:v>
                </c:pt>
                <c:pt idx="9256">
                  <c:v>AixkpAKEerE</c:v>
                </c:pt>
                <c:pt idx="9257">
                  <c:v>xw-QSWvZjXI</c:v>
                </c:pt>
                <c:pt idx="9258">
                  <c:v>eWqdSH7d2w8</c:v>
                </c:pt>
                <c:pt idx="9259">
                  <c:v>x-ifMGA3YsE</c:v>
                </c:pt>
                <c:pt idx="9260">
                  <c:v>dggnDu2uQkg</c:v>
                </c:pt>
                <c:pt idx="9261">
                  <c:v>y9cfKYhZTgQ</c:v>
                </c:pt>
                <c:pt idx="9262">
                  <c:v>sUtEKDdmxXE</c:v>
                </c:pt>
                <c:pt idx="9263">
                  <c:v>UeybP7rjYkE</c:v>
                </c:pt>
                <c:pt idx="9264">
                  <c:v>dRl9Oj8ewh8</c:v>
                </c:pt>
                <c:pt idx="9265">
                  <c:v>plwdMoYAdI4</c:v>
                </c:pt>
                <c:pt idx="9266">
                  <c:v>M9jyvruYEJc</c:v>
                </c:pt>
                <c:pt idx="9267">
                  <c:v>4BjTHvJZ8IQ</c:v>
                </c:pt>
                <c:pt idx="9268">
                  <c:v>QOaMkRXvEIk</c:v>
                </c:pt>
                <c:pt idx="9269">
                  <c:v>MKAEoq_VHYw</c:v>
                </c:pt>
                <c:pt idx="9270">
                  <c:v>zIBjsnd9Ukc</c:v>
                </c:pt>
                <c:pt idx="9271">
                  <c:v>CeYiWpZ5svs</c:v>
                </c:pt>
                <c:pt idx="9272">
                  <c:v>1Drha8HZN_c</c:v>
                </c:pt>
                <c:pt idx="9273">
                  <c:v>jY9Q9jiqKMI</c:v>
                </c:pt>
                <c:pt idx="9274">
                  <c:v>N9fZx7ANM20</c:v>
                </c:pt>
                <c:pt idx="9275">
                  <c:v>OPG6RNNZ04M</c:v>
                </c:pt>
                <c:pt idx="9276">
                  <c:v>NPm7e6SDrpM</c:v>
                </c:pt>
                <c:pt idx="9277">
                  <c:v>bJ_xQmmdtHM</c:v>
                </c:pt>
                <c:pt idx="9278">
                  <c:v>sueMmTm-M4Y</c:v>
                </c:pt>
                <c:pt idx="9279">
                  <c:v>y_HtMHmBDHU</c:v>
                </c:pt>
                <c:pt idx="9280">
                  <c:v>hLVi_IEuLMM</c:v>
                </c:pt>
                <c:pt idx="9281">
                  <c:v>7ScAjZRJQSA</c:v>
                </c:pt>
                <c:pt idx="9282">
                  <c:v>8wVSSamFj04</c:v>
                </c:pt>
                <c:pt idx="9283">
                  <c:v>2IKely-eEPU</c:v>
                </c:pt>
                <c:pt idx="9284">
                  <c:v>7Bycm1I6N_4</c:v>
                </c:pt>
                <c:pt idx="9285">
                  <c:v>5ZhbvotyVWs</c:v>
                </c:pt>
                <c:pt idx="9286">
                  <c:v>7gpdzfuVnzk</c:v>
                </c:pt>
                <c:pt idx="9287">
                  <c:v>QQpCG_IvUOo</c:v>
                </c:pt>
                <c:pt idx="9288">
                  <c:v>w7IYQzkGZ0w</c:v>
                </c:pt>
                <c:pt idx="9289">
                  <c:v>Hv03nRrmkMM</c:v>
                </c:pt>
                <c:pt idx="9290">
                  <c:v>W6abyARVpLU</c:v>
                </c:pt>
                <c:pt idx="9291">
                  <c:v>alr8iR3Sm0U</c:v>
                </c:pt>
                <c:pt idx="9292">
                  <c:v>R016Q5YO5VE</c:v>
                </c:pt>
                <c:pt idx="9293">
                  <c:v>YAvJVMuA5I8</c:v>
                </c:pt>
                <c:pt idx="9294">
                  <c:v>CM6YFokFmg0</c:v>
                </c:pt>
                <c:pt idx="9295">
                  <c:v>ReUFPKECo-8</c:v>
                </c:pt>
                <c:pt idx="9296">
                  <c:v>1RSaPUW1W28</c:v>
                </c:pt>
                <c:pt idx="9297">
                  <c:v>fQt6mnpn1uU</c:v>
                </c:pt>
                <c:pt idx="9298">
                  <c:v>yAVaXiC-SpM</c:v>
                </c:pt>
                <c:pt idx="9299">
                  <c:v>3XdG09tHnZA</c:v>
                </c:pt>
                <c:pt idx="9300">
                  <c:v>oi8LAi3Bmj4</c:v>
                </c:pt>
                <c:pt idx="9301">
                  <c:v>c0xGHKArDm4</c:v>
                </c:pt>
                <c:pt idx="9302">
                  <c:v>GAWwOm6tArI</c:v>
                </c:pt>
                <c:pt idx="9303">
                  <c:v>dJGS5_k02rw</c:v>
                </c:pt>
                <c:pt idx="9304">
                  <c:v>nUpg2jdxieM</c:v>
                </c:pt>
                <c:pt idx="9305">
                  <c:v>5yfvTsLUazQ</c:v>
                </c:pt>
                <c:pt idx="9306">
                  <c:v>NgUGQKhaiLY</c:v>
                </c:pt>
                <c:pt idx="9307">
                  <c:v>bIHZWsfhLS8</c:v>
                </c:pt>
                <c:pt idx="9308">
                  <c:v>h3gFpuN9uZs</c:v>
                </c:pt>
                <c:pt idx="9309">
                  <c:v>vymQSw7GuC8</c:v>
                </c:pt>
                <c:pt idx="9310">
                  <c:v>NVV9I6wdoNk</c:v>
                </c:pt>
                <c:pt idx="9311">
                  <c:v>mUOk9tVHCMo</c:v>
                </c:pt>
                <c:pt idx="9312">
                  <c:v>IV38IjwHI5s</c:v>
                </c:pt>
                <c:pt idx="9313">
                  <c:v>DX3JaNiD9iI</c:v>
                </c:pt>
                <c:pt idx="9314">
                  <c:v>QSjQC5i1LP0</c:v>
                </c:pt>
                <c:pt idx="9315">
                  <c:v>_FiB4BQyQsM</c:v>
                </c:pt>
                <c:pt idx="9316">
                  <c:v>crPL74wIcaU</c:v>
                </c:pt>
                <c:pt idx="9317">
                  <c:v>dQXJP_tv1IM</c:v>
                </c:pt>
                <c:pt idx="9318">
                  <c:v>wwyj8GwqcPg</c:v>
                </c:pt>
                <c:pt idx="9319">
                  <c:v>dZE0UU58Nko</c:v>
                </c:pt>
                <c:pt idx="9320">
                  <c:v>y-rGlJqhCwQ</c:v>
                </c:pt>
                <c:pt idx="9321">
                  <c:v>y4wtk5PcIWI</c:v>
                </c:pt>
                <c:pt idx="9322">
                  <c:v>KsE7Oe2wHNI</c:v>
                </c:pt>
                <c:pt idx="9323">
                  <c:v>KNW2X4zKlkM</c:v>
                </c:pt>
                <c:pt idx="9324">
                  <c:v>ygOgBnB9cjM</c:v>
                </c:pt>
                <c:pt idx="9325">
                  <c:v>FHjTGG7OKqo</c:v>
                </c:pt>
                <c:pt idx="9326">
                  <c:v>Ztbm9G0EySU</c:v>
                </c:pt>
                <c:pt idx="9327">
                  <c:v>x99CPHuwWho</c:v>
                </c:pt>
                <c:pt idx="9328">
                  <c:v>07noZhQ5tGM</c:v>
                </c:pt>
                <c:pt idx="9329">
                  <c:v>Vqn-oc7phdc</c:v>
                </c:pt>
                <c:pt idx="9330">
                  <c:v>5NeUjjglMqE</c:v>
                </c:pt>
                <c:pt idx="9331">
                  <c:v>ntBIQF7TOW4</c:v>
                </c:pt>
                <c:pt idx="9332">
                  <c:v>i39u2y-L38c</c:v>
                </c:pt>
                <c:pt idx="9333">
                  <c:v>bpHw9kWH4bM</c:v>
                </c:pt>
                <c:pt idx="9334">
                  <c:v>vVOHWYEbVMM</c:v>
                </c:pt>
                <c:pt idx="9335">
                  <c:v>4L-BPQVZYXM</c:v>
                </c:pt>
                <c:pt idx="9336">
                  <c:v>CWG9HGBSdZA</c:v>
                </c:pt>
                <c:pt idx="9337">
                  <c:v>2byW16U3tmM</c:v>
                </c:pt>
                <c:pt idx="9338">
                  <c:v>WvOwrLP6Qgs</c:v>
                </c:pt>
                <c:pt idx="9339">
                  <c:v>HFCfYCewHuA</c:v>
                </c:pt>
                <c:pt idx="9340">
                  <c:v>XGM3TX3g3IQ</c:v>
                </c:pt>
                <c:pt idx="9341">
                  <c:v>zqJl8u8yFmc</c:v>
                </c:pt>
                <c:pt idx="9342">
                  <c:v>cSp1dM2Vj48</c:v>
                </c:pt>
                <c:pt idx="9343">
                  <c:v>DNRhS8F5Jds</c:v>
                </c:pt>
                <c:pt idx="9344">
                  <c:v>G-ghxQ-09lA</c:v>
                </c:pt>
                <c:pt idx="9345">
                  <c:v>t_vpgs7aDco</c:v>
                </c:pt>
                <c:pt idx="9346">
                  <c:v>VRJmcxCrAOA</c:v>
                </c:pt>
                <c:pt idx="9347">
                  <c:v>E0rSeGP0nIg</c:v>
                </c:pt>
                <c:pt idx="9348">
                  <c:v>5JjPfpSrtvY</c:v>
                </c:pt>
                <c:pt idx="9349">
                  <c:v>QAwugvwTPEs</c:v>
                </c:pt>
                <c:pt idx="9350">
                  <c:v>BASh7eNGciw</c:v>
                </c:pt>
                <c:pt idx="9351">
                  <c:v>kGyO2J94gno</c:v>
                </c:pt>
                <c:pt idx="9352">
                  <c:v>UyDZofuB0zk</c:v>
                </c:pt>
                <c:pt idx="9353">
                  <c:v>d_vMkYoblMU</c:v>
                </c:pt>
                <c:pt idx="9354">
                  <c:v>NiBIt4CuShY</c:v>
                </c:pt>
                <c:pt idx="9355">
                  <c:v>S7b6AzisWUU</c:v>
                </c:pt>
                <c:pt idx="9356">
                  <c:v>aaVPh1Qr_t4</c:v>
                </c:pt>
                <c:pt idx="9357">
                  <c:v>sPQ-7mdeuHY</c:v>
                </c:pt>
                <c:pt idx="9358">
                  <c:v>StVc9S6NYV8</c:v>
                </c:pt>
                <c:pt idx="9359">
                  <c:v>NEGQ_j5q8mI</c:v>
                </c:pt>
                <c:pt idx="9360">
                  <c:v>rJ6SyvwnPd0</c:v>
                </c:pt>
                <c:pt idx="9361">
                  <c:v>Nx0CsfFIhPs</c:v>
                </c:pt>
                <c:pt idx="9362">
                  <c:v>DvDty9y-8Gc</c:v>
                </c:pt>
                <c:pt idx="9363">
                  <c:v>yOwtZcu3KoY</c:v>
                </c:pt>
                <c:pt idx="9364">
                  <c:v>jrAhlUJx_b0</c:v>
                </c:pt>
                <c:pt idx="9365">
                  <c:v>h32xfb94jME</c:v>
                </c:pt>
                <c:pt idx="9366">
                  <c:v>_qgRouWexfA</c:v>
                </c:pt>
                <c:pt idx="9367">
                  <c:v>31_E5kdnL2k</c:v>
                </c:pt>
                <c:pt idx="9368">
                  <c:v>q_UWyjH41tw</c:v>
                </c:pt>
                <c:pt idx="9369">
                  <c:v>bmzt4R4qnEg</c:v>
                </c:pt>
                <c:pt idx="9370">
                  <c:v>t-3rtU-91OU</c:v>
                </c:pt>
                <c:pt idx="9371">
                  <c:v>OFkobTtZryY</c:v>
                </c:pt>
                <c:pt idx="9372">
                  <c:v>BJ8vuLnbroA</c:v>
                </c:pt>
                <c:pt idx="9373">
                  <c:v>QZ3lMmnwV-8</c:v>
                </c:pt>
                <c:pt idx="9374">
                  <c:v>Hfr2EqVffas</c:v>
                </c:pt>
                <c:pt idx="9375">
                  <c:v>ZrpyTdNGXBE</c:v>
                </c:pt>
                <c:pt idx="9376">
                  <c:v>7jBuObyGyVk</c:v>
                </c:pt>
                <c:pt idx="9377">
                  <c:v>WGD8XAcgMe8</c:v>
                </c:pt>
                <c:pt idx="9378">
                  <c:v>X68h1bMCYcY</c:v>
                </c:pt>
                <c:pt idx="9379">
                  <c:v>gePf4OSO-n8</c:v>
                </c:pt>
                <c:pt idx="9380">
                  <c:v>2RMOcQeQAkU</c:v>
                </c:pt>
                <c:pt idx="9381">
                  <c:v>JqLfeYHI0GU</c:v>
                </c:pt>
                <c:pt idx="9382">
                  <c:v>n8ay7BreF2g</c:v>
                </c:pt>
                <c:pt idx="9383">
                  <c:v>aO-8bSSkFyM</c:v>
                </c:pt>
                <c:pt idx="9384">
                  <c:v>9VehNeSAnrs</c:v>
                </c:pt>
                <c:pt idx="9385">
                  <c:v>dBJ2qjOtbgU</c:v>
                </c:pt>
                <c:pt idx="9386">
                  <c:v>xwPrIeLF0SU</c:v>
                </c:pt>
                <c:pt idx="9387">
                  <c:v>4Ybp3OUOvjg</c:v>
                </c:pt>
                <c:pt idx="9388">
                  <c:v>nOYfrLBYX_4</c:v>
                </c:pt>
                <c:pt idx="9389">
                  <c:v>79W4w1iNPAg</c:v>
                </c:pt>
                <c:pt idx="9390">
                  <c:v>Pvi-aICt3Tg</c:v>
                </c:pt>
                <c:pt idx="9391">
                  <c:v>z5_Bn44WJN4</c:v>
                </c:pt>
                <c:pt idx="9392">
                  <c:v>yNW5HMX_hC0</c:v>
                </c:pt>
                <c:pt idx="9393">
                  <c:v>GBSggV22Wrc</c:v>
                </c:pt>
                <c:pt idx="9394">
                  <c:v>hWQiXv0sn9Y</c:v>
                </c:pt>
                <c:pt idx="9395">
                  <c:v>_RTMvAhKtAc</c:v>
                </c:pt>
                <c:pt idx="9396">
                  <c:v>NFRFEGfN5eU</c:v>
                </c:pt>
                <c:pt idx="9397">
                  <c:v>1p92qsAXLJI</c:v>
                </c:pt>
                <c:pt idx="9398">
                  <c:v>UvzJHCHJhE4</c:v>
                </c:pt>
                <c:pt idx="9399">
                  <c:v>QE627i0jknA</c:v>
                </c:pt>
                <c:pt idx="9400">
                  <c:v>FtPSB7wPdJo</c:v>
                </c:pt>
                <c:pt idx="9401">
                  <c:v>WSrlM21FxFk</c:v>
                </c:pt>
                <c:pt idx="9402">
                  <c:v>MO8_w7npLd8</c:v>
                </c:pt>
                <c:pt idx="9403">
                  <c:v>F_yxAD6lhQ0</c:v>
                </c:pt>
                <c:pt idx="9404">
                  <c:v>EnbMmUyxoMM</c:v>
                </c:pt>
                <c:pt idx="9405">
                  <c:v>pGilen3BJ-g</c:v>
                </c:pt>
                <c:pt idx="9406">
                  <c:v>pJzxufYzJfA</c:v>
                </c:pt>
                <c:pt idx="9407">
                  <c:v>c9iebv6pvGA</c:v>
                </c:pt>
                <c:pt idx="9408">
                  <c:v>OK297-PAEs0</c:v>
                </c:pt>
                <c:pt idx="9409">
                  <c:v>0mdP_YyqYio</c:v>
                </c:pt>
                <c:pt idx="9410">
                  <c:v>wKt1nDLEygc</c:v>
                </c:pt>
                <c:pt idx="9411">
                  <c:v>gKQBh9C8pwY</c:v>
                </c:pt>
                <c:pt idx="9412">
                  <c:v>Prb_osSVE0M</c:v>
                </c:pt>
                <c:pt idx="9413">
                  <c:v>FT8k0VVjLek</c:v>
                </c:pt>
                <c:pt idx="9414">
                  <c:v>1dNK7Fjpm8Y</c:v>
                </c:pt>
                <c:pt idx="9415">
                  <c:v>CwA9Doz-ZCQ</c:v>
                </c:pt>
                <c:pt idx="9416">
                  <c:v>VImtsyYmCjs</c:v>
                </c:pt>
                <c:pt idx="9417">
                  <c:v>40YSAPmSSyw</c:v>
                </c:pt>
                <c:pt idx="9418">
                  <c:v>K-UbMxq2o5k</c:v>
                </c:pt>
                <c:pt idx="9419">
                  <c:v>lX-4rhwLs3c</c:v>
                </c:pt>
                <c:pt idx="9420">
                  <c:v>mvppwULNJLo</c:v>
                </c:pt>
                <c:pt idx="9421">
                  <c:v>PtquZL4whd0</c:v>
                </c:pt>
                <c:pt idx="9422">
                  <c:v>WDiK14qI3pQ</c:v>
                </c:pt>
                <c:pt idx="9423">
                  <c:v>ViEZJa1JNjE</c:v>
                </c:pt>
                <c:pt idx="9424">
                  <c:v>5hpkINjCf7A</c:v>
                </c:pt>
                <c:pt idx="9425">
                  <c:v>MZO8IgL2mN4</c:v>
                </c:pt>
                <c:pt idx="9426">
                  <c:v>3AhGp3ELXUM</c:v>
                </c:pt>
                <c:pt idx="9427">
                  <c:v>5ly4eC-U4P4</c:v>
                </c:pt>
                <c:pt idx="9428">
                  <c:v>T37rjrt98q8</c:v>
                </c:pt>
                <c:pt idx="9429">
                  <c:v>dcii8lk5xQU</c:v>
                </c:pt>
                <c:pt idx="9430">
                  <c:v>EHlZQr-dbIQ</c:v>
                </c:pt>
                <c:pt idx="9431">
                  <c:v>MjnQHnlIZ8U</c:v>
                </c:pt>
                <c:pt idx="9432">
                  <c:v>SN_sa-BBugU</c:v>
                </c:pt>
                <c:pt idx="9433">
                  <c:v>nvOrYzltjb0</c:v>
                </c:pt>
                <c:pt idx="9434">
                  <c:v>Op81YCCo69A</c:v>
                </c:pt>
                <c:pt idx="9435">
                  <c:v>C2YqFvjTG84</c:v>
                </c:pt>
                <c:pt idx="9436">
                  <c:v>sRfp-Zlj6QY</c:v>
                </c:pt>
                <c:pt idx="9437">
                  <c:v>2vxDqHrXLzs</c:v>
                </c:pt>
                <c:pt idx="9438">
                  <c:v>DfeScRY4jd4</c:v>
                </c:pt>
                <c:pt idx="9439">
                  <c:v>tMJM6B4HHt8</c:v>
                </c:pt>
                <c:pt idx="9440">
                  <c:v>4hyWFjCY60o</c:v>
                </c:pt>
                <c:pt idx="9441">
                  <c:v>qD-ofY9niOs</c:v>
                </c:pt>
                <c:pt idx="9442">
                  <c:v>I8wqqsoc7b0</c:v>
                </c:pt>
                <c:pt idx="9443">
                  <c:v>x6LKJjIhUEs</c:v>
                </c:pt>
                <c:pt idx="9444">
                  <c:v>3R_a-waj0sA</c:v>
                </c:pt>
                <c:pt idx="9445">
                  <c:v>5000ZcHiMws</c:v>
                </c:pt>
                <c:pt idx="9446">
                  <c:v>sT1an-dH94w</c:v>
                </c:pt>
                <c:pt idx="9447">
                  <c:v>ZDz89bDGT0k</c:v>
                </c:pt>
                <c:pt idx="9448">
                  <c:v>AC0Z5lmxJmU</c:v>
                </c:pt>
                <c:pt idx="9449">
                  <c:v>M8stuApKzjI</c:v>
                </c:pt>
                <c:pt idx="9450">
                  <c:v>FFL3h6ZTCFw</c:v>
                </c:pt>
                <c:pt idx="9451">
                  <c:v>8MfCjooa_cU</c:v>
                </c:pt>
                <c:pt idx="9452">
                  <c:v>cZpcFSo3Wok</c:v>
                </c:pt>
                <c:pt idx="9453">
                  <c:v>wpsEPx7wBVM</c:v>
                </c:pt>
                <c:pt idx="9454">
                  <c:v>uxucV_iwovA</c:v>
                </c:pt>
                <c:pt idx="9455">
                  <c:v>ZCDfLtCOeEw</c:v>
                </c:pt>
                <c:pt idx="9456">
                  <c:v>uNiHqAbM4Zo</c:v>
                </c:pt>
                <c:pt idx="9457">
                  <c:v>QPQnmtPYl8w</c:v>
                </c:pt>
                <c:pt idx="9458">
                  <c:v>zRVjJknfEcI</c:v>
                </c:pt>
                <c:pt idx="9459">
                  <c:v>gUAftlPaz7M</c:v>
                </c:pt>
                <c:pt idx="9460">
                  <c:v>mnfClFIW41c</c:v>
                </c:pt>
                <c:pt idx="9461">
                  <c:v>59NnPdb6Yhg</c:v>
                </c:pt>
                <c:pt idx="9462">
                  <c:v>yDP2Bp9P2o8</c:v>
                </c:pt>
                <c:pt idx="9463">
                  <c:v>kCDSge-Wsgw</c:v>
                </c:pt>
                <c:pt idx="9464">
                  <c:v>rN1neNjix-A</c:v>
                </c:pt>
                <c:pt idx="9465">
                  <c:v>lPSd9gkcjgQ</c:v>
                </c:pt>
                <c:pt idx="9466">
                  <c:v>7yTWI873yfg</c:v>
                </c:pt>
                <c:pt idx="9467">
                  <c:v>LZOgyxzYZSE</c:v>
                </c:pt>
                <c:pt idx="9468">
                  <c:v>ES-aN5E0GTo</c:v>
                </c:pt>
                <c:pt idx="9469">
                  <c:v>3KJ0e6jj-ds</c:v>
                </c:pt>
                <c:pt idx="9470">
                  <c:v>NN5ZLwNpvU8</c:v>
                </c:pt>
                <c:pt idx="9471">
                  <c:v>bFcHu8jCBRw</c:v>
                </c:pt>
                <c:pt idx="9472">
                  <c:v>n83E1riKbCM</c:v>
                </c:pt>
                <c:pt idx="9473">
                  <c:v>pWxYQ_RojgE</c:v>
                </c:pt>
                <c:pt idx="9474">
                  <c:v>HKXg-GXEOzI</c:v>
                </c:pt>
                <c:pt idx="9475">
                  <c:v>RmP4z1WTgEc</c:v>
                </c:pt>
                <c:pt idx="9476">
                  <c:v>XfMfePkc20M</c:v>
                </c:pt>
                <c:pt idx="9477">
                  <c:v>IBVo8dfqTBc</c:v>
                </c:pt>
                <c:pt idx="9478">
                  <c:v>gAAp0tQkvIA</c:v>
                </c:pt>
                <c:pt idx="9479">
                  <c:v>hPkzZO4nT6Q</c:v>
                </c:pt>
                <c:pt idx="9480">
                  <c:v>TcdWr9ikx4g</c:v>
                </c:pt>
                <c:pt idx="9481">
                  <c:v>lbtf3yJZ61o</c:v>
                </c:pt>
                <c:pt idx="9482">
                  <c:v>ILfL6fA2VBU</c:v>
                </c:pt>
                <c:pt idx="9483">
                  <c:v>G0ZanmNfw6A</c:v>
                </c:pt>
                <c:pt idx="9484">
                  <c:v>Oiu7BO8dOFE</c:v>
                </c:pt>
                <c:pt idx="9485">
                  <c:v>r7FtF1NGGWw</c:v>
                </c:pt>
                <c:pt idx="9486">
                  <c:v>C0UHXrLUFd0</c:v>
                </c:pt>
                <c:pt idx="9487">
                  <c:v>6kxx0OCQR38</c:v>
                </c:pt>
                <c:pt idx="9488">
                  <c:v>xVCwBWTU8L0</c:v>
                </c:pt>
                <c:pt idx="9489">
                  <c:v>NhJPeWiHOhY</c:v>
                </c:pt>
                <c:pt idx="9490">
                  <c:v>Ckdwsx3mWxA</c:v>
                </c:pt>
                <c:pt idx="9491">
                  <c:v>8Abu_lCL6c0</c:v>
                </c:pt>
                <c:pt idx="9492">
                  <c:v>0fFw-q98GQY</c:v>
                </c:pt>
                <c:pt idx="9493">
                  <c:v>S3tGLg27NtA</c:v>
                </c:pt>
                <c:pt idx="9494">
                  <c:v>aa3dGfWCouY</c:v>
                </c:pt>
                <c:pt idx="9495">
                  <c:v>lmD9PzIPRv4</c:v>
                </c:pt>
                <c:pt idx="9496">
                  <c:v>dR-n0nuIbB4</c:v>
                </c:pt>
                <c:pt idx="9497">
                  <c:v>UlNgIRaGumc</c:v>
                </c:pt>
                <c:pt idx="9498">
                  <c:v>kG015apY7E8</c:v>
                </c:pt>
                <c:pt idx="9499">
                  <c:v>IMzcFMu0phg</c:v>
                </c:pt>
                <c:pt idx="9500">
                  <c:v>WpEjZALEPVc</c:v>
                </c:pt>
                <c:pt idx="9501">
                  <c:v>kcrXoxnRuCA</c:v>
                </c:pt>
                <c:pt idx="9502">
                  <c:v>vAg-Wx_6Km4</c:v>
                </c:pt>
                <c:pt idx="9503">
                  <c:v>N8YXau_iwbY</c:v>
                </c:pt>
                <c:pt idx="9504">
                  <c:v>FAs36FIRAzY</c:v>
                </c:pt>
                <c:pt idx="9505">
                  <c:v>fRGQg1PO6Ys</c:v>
                </c:pt>
                <c:pt idx="9506">
                  <c:v>eszAgtg-Z9U</c:v>
                </c:pt>
                <c:pt idx="9507">
                  <c:v>_Swzcu4en3s</c:v>
                </c:pt>
                <c:pt idx="9508">
                  <c:v>FkjQR6NacGw</c:v>
                </c:pt>
                <c:pt idx="9509">
                  <c:v>6tTwGKMJz4M</c:v>
                </c:pt>
                <c:pt idx="9510">
                  <c:v>bF_naHpa-T4</c:v>
                </c:pt>
                <c:pt idx="9511">
                  <c:v>JATYGQrOXG4</c:v>
                </c:pt>
                <c:pt idx="9512">
                  <c:v>pnD-jQSlpyA</c:v>
                </c:pt>
                <c:pt idx="9513">
                  <c:v>J6OKGBrGU3g</c:v>
                </c:pt>
                <c:pt idx="9514">
                  <c:v>wibhwQ5OpWY</c:v>
                </c:pt>
                <c:pt idx="9515">
                  <c:v>d2uL4ykPr2c</c:v>
                </c:pt>
                <c:pt idx="9516">
                  <c:v>5JaaLKkeotE</c:v>
                </c:pt>
                <c:pt idx="9517">
                  <c:v>YZ5txqs-1mc</c:v>
                </c:pt>
                <c:pt idx="9518">
                  <c:v>qF_0rY2e18A</c:v>
                </c:pt>
                <c:pt idx="9519">
                  <c:v>JLi4NGNQIkE</c:v>
                </c:pt>
                <c:pt idx="9520">
                  <c:v>9x2mzuVNuVI</c:v>
                </c:pt>
                <c:pt idx="9521">
                  <c:v>UJtVhPkIE28</c:v>
                </c:pt>
                <c:pt idx="9522">
                  <c:v>K_yddF7QnfQ</c:v>
                </c:pt>
                <c:pt idx="9523">
                  <c:v>3ncMdLwPGMk</c:v>
                </c:pt>
                <c:pt idx="9524">
                  <c:v>F5B9jmB_4oM</c:v>
                </c:pt>
                <c:pt idx="9525">
                  <c:v>L0WolaMs9qk</c:v>
                </c:pt>
                <c:pt idx="9526">
                  <c:v>FP1-zufDZiw</c:v>
                </c:pt>
                <c:pt idx="9527">
                  <c:v>DK35sq28Pms</c:v>
                </c:pt>
                <c:pt idx="9528">
                  <c:v>WtK4VJS4Jvw</c:v>
                </c:pt>
                <c:pt idx="9529">
                  <c:v>U_El6nBlsME</c:v>
                </c:pt>
                <c:pt idx="9530">
                  <c:v>nYnEd2LmPuI</c:v>
                </c:pt>
                <c:pt idx="9531">
                  <c:v>6JymCwpTnS8</c:v>
                </c:pt>
                <c:pt idx="9532">
                  <c:v>5NSkAuUQq5Q</c:v>
                </c:pt>
                <c:pt idx="9533">
                  <c:v>3VJbVdhdkR0</c:v>
                </c:pt>
                <c:pt idx="9534">
                  <c:v>FAG0G7y7Wo0</c:v>
                </c:pt>
                <c:pt idx="9535">
                  <c:v>kQzefga4v6c</c:v>
                </c:pt>
                <c:pt idx="9536">
                  <c:v>dKj1h3WJHE0</c:v>
                </c:pt>
                <c:pt idx="9537">
                  <c:v>Ztbw3tz47JI</c:v>
                </c:pt>
                <c:pt idx="9538">
                  <c:v>_7rvYV_YmaQ</c:v>
                </c:pt>
                <c:pt idx="9539">
                  <c:v>BAB6WWROXn8</c:v>
                </c:pt>
                <c:pt idx="9540">
                  <c:v>MhZ7Zepw3Gg</c:v>
                </c:pt>
                <c:pt idx="9541">
                  <c:v>FFsp5b4AUTE</c:v>
                </c:pt>
                <c:pt idx="9542">
                  <c:v>gU1RxhTB71E</c:v>
                </c:pt>
                <c:pt idx="9543">
                  <c:v>Xwseq5D77GM</c:v>
                </c:pt>
                <c:pt idx="9544">
                  <c:v>GlngwhWaLBs</c:v>
                </c:pt>
                <c:pt idx="9545">
                  <c:v>LFSacMbImys</c:v>
                </c:pt>
                <c:pt idx="9546">
                  <c:v>gR0pSSISaVk</c:v>
                </c:pt>
                <c:pt idx="9547">
                  <c:v>UsciN7COX1g</c:v>
                </c:pt>
                <c:pt idx="9548">
                  <c:v>E9pIhue2lSU</c:v>
                </c:pt>
                <c:pt idx="9549">
                  <c:v>d0NNTQLLVQY</c:v>
                </c:pt>
                <c:pt idx="9550">
                  <c:v>GJ5GBUpLCZE</c:v>
                </c:pt>
                <c:pt idx="9551">
                  <c:v>oDDqFC2OUKM</c:v>
                </c:pt>
                <c:pt idx="9552">
                  <c:v>fFIg8WbeiUw</c:v>
                </c:pt>
                <c:pt idx="9553">
                  <c:v>EV8E6P54dLU</c:v>
                </c:pt>
                <c:pt idx="9554">
                  <c:v>UhC0uD7aQlA</c:v>
                </c:pt>
                <c:pt idx="9555">
                  <c:v>yV1EgznI6x4</c:v>
                </c:pt>
                <c:pt idx="9556">
                  <c:v>8uxf80ma1SM</c:v>
                </c:pt>
                <c:pt idx="9557">
                  <c:v>8YW59mzQY3Q</c:v>
                </c:pt>
                <c:pt idx="9558">
                  <c:v>N4SOcT35x5Q</c:v>
                </c:pt>
                <c:pt idx="9559">
                  <c:v>so0ccfs-psI</c:v>
                </c:pt>
                <c:pt idx="9560">
                  <c:v>dOSCZngPYWg</c:v>
                </c:pt>
                <c:pt idx="9561">
                  <c:v>f6Mtsuj4z7A</c:v>
                </c:pt>
                <c:pt idx="9562">
                  <c:v>jey9-k8rp3I</c:v>
                </c:pt>
                <c:pt idx="9563">
                  <c:v>1lTXwHAEdCo</c:v>
                </c:pt>
                <c:pt idx="9564">
                  <c:v>Y00cvQP9oL4</c:v>
                </c:pt>
                <c:pt idx="9565">
                  <c:v>9qMbaOzubCc</c:v>
                </c:pt>
                <c:pt idx="9566">
                  <c:v>bmB2M99-WyU</c:v>
                </c:pt>
                <c:pt idx="9567">
                  <c:v>xJVa_iaLAAw</c:v>
                </c:pt>
                <c:pt idx="9568">
                  <c:v>H62xAKds9_g</c:v>
                </c:pt>
                <c:pt idx="9569">
                  <c:v>TgUEYgWypDo</c:v>
                </c:pt>
                <c:pt idx="9570">
                  <c:v>g5XDlrfSxJE</c:v>
                </c:pt>
                <c:pt idx="9571">
                  <c:v>TMyEcyNXjTs</c:v>
                </c:pt>
                <c:pt idx="9572">
                  <c:v>hDAfY-NdQyA</c:v>
                </c:pt>
                <c:pt idx="9573">
                  <c:v>ymQAkH7B43Q</c:v>
                </c:pt>
                <c:pt idx="9574">
                  <c:v>mXQuto1fMp4</c:v>
                </c:pt>
                <c:pt idx="9575">
                  <c:v>SZHVdcFuH-0</c:v>
                </c:pt>
                <c:pt idx="9576">
                  <c:v>D7EQSnpA-Pk</c:v>
                </c:pt>
                <c:pt idx="9577">
                  <c:v>3MTCSll3KGU</c:v>
                </c:pt>
                <c:pt idx="9578">
                  <c:v>efpUCPITNmw</c:v>
                </c:pt>
                <c:pt idx="9579">
                  <c:v>xM5y92gT_cI</c:v>
                </c:pt>
                <c:pt idx="9580">
                  <c:v>rXw8hpiXAmk</c:v>
                </c:pt>
                <c:pt idx="9581">
                  <c:v>_xyudTYEglw</c:v>
                </c:pt>
                <c:pt idx="9582">
                  <c:v>CfLCQ7UV7JE</c:v>
                </c:pt>
                <c:pt idx="9583">
                  <c:v>AHyFhiew8U4</c:v>
                </c:pt>
                <c:pt idx="9584">
                  <c:v>Lef-jgtKIZE</c:v>
                </c:pt>
                <c:pt idx="9585">
                  <c:v>3FbkGQF31i8</c:v>
                </c:pt>
                <c:pt idx="9586">
                  <c:v>Hsbd0ebtCF4</c:v>
                </c:pt>
                <c:pt idx="9587">
                  <c:v>k2sFR6O6AQE</c:v>
                </c:pt>
                <c:pt idx="9588">
                  <c:v>PmiEtQT8TpI</c:v>
                </c:pt>
                <c:pt idx="9589">
                  <c:v>1dvqUIIsU84</c:v>
                </c:pt>
                <c:pt idx="9590">
                  <c:v>X7azjtgdDrs</c:v>
                </c:pt>
                <c:pt idx="9591">
                  <c:v>ycPfmwVZ5DM</c:v>
                </c:pt>
                <c:pt idx="9592">
                  <c:v>1NiaLgGM5OE</c:v>
                </c:pt>
                <c:pt idx="9593">
                  <c:v>hnuaKesCOO8</c:v>
                </c:pt>
                <c:pt idx="9594">
                  <c:v>CeZA7pJVlGE</c:v>
                </c:pt>
                <c:pt idx="9595">
                  <c:v>NHTeeLj90U8</c:v>
                </c:pt>
                <c:pt idx="9596">
                  <c:v>OUYWwyyks_Q</c:v>
                </c:pt>
                <c:pt idx="9597">
                  <c:v>ZjR0Iq_OAI8</c:v>
                </c:pt>
                <c:pt idx="9598">
                  <c:v>3rOhInir4cQ</c:v>
                </c:pt>
                <c:pt idx="9599">
                  <c:v>A2XRrzywNUg</c:v>
                </c:pt>
                <c:pt idx="9600">
                  <c:v>kIPMpYPy2rE</c:v>
                </c:pt>
                <c:pt idx="9601">
                  <c:v>Nrt6AFRLlCE</c:v>
                </c:pt>
                <c:pt idx="9602">
                  <c:v>KIvt-5g_lSM</c:v>
                </c:pt>
                <c:pt idx="9603">
                  <c:v>B35Fa0oLHFk</c:v>
                </c:pt>
                <c:pt idx="9604">
                  <c:v>Rc3iB4NYRnc</c:v>
                </c:pt>
                <c:pt idx="9605">
                  <c:v>UwNOh0m6r-Y</c:v>
                </c:pt>
                <c:pt idx="9606">
                  <c:v>nfxnAMCo5DI</c:v>
                </c:pt>
                <c:pt idx="9607">
                  <c:v>RM2fOilqTfc</c:v>
                </c:pt>
                <c:pt idx="9608">
                  <c:v>7B2x2VaUgD4</c:v>
                </c:pt>
                <c:pt idx="9609">
                  <c:v>GaPmn5IQ6C0</c:v>
                </c:pt>
                <c:pt idx="9610">
                  <c:v>yv2ZFlsQQAQ</c:v>
                </c:pt>
                <c:pt idx="9611">
                  <c:v>S82xXEK7kPc</c:v>
                </c:pt>
                <c:pt idx="9612">
                  <c:v>X422F2tkEcE</c:v>
                </c:pt>
                <c:pt idx="9613">
                  <c:v>uJSIeyTEtj8</c:v>
                </c:pt>
                <c:pt idx="9614">
                  <c:v>uGWvhz5D4_A</c:v>
                </c:pt>
                <c:pt idx="9615">
                  <c:v>ZPcKhaB9wHQ</c:v>
                </c:pt>
                <c:pt idx="9616">
                  <c:v>QyWmSYy4m6k</c:v>
                </c:pt>
                <c:pt idx="9617">
                  <c:v>mHj98BB4iTo</c:v>
                </c:pt>
                <c:pt idx="9618">
                  <c:v>LiMNdmBaqCY</c:v>
                </c:pt>
                <c:pt idx="9619">
                  <c:v>7oydudR1-54</c:v>
                </c:pt>
                <c:pt idx="9620">
                  <c:v>k4IDt7j6NW8</c:v>
                </c:pt>
                <c:pt idx="9621">
                  <c:v>btPWMsuzduw</c:v>
                </c:pt>
                <c:pt idx="9622">
                  <c:v>4HYWIAeGlSw</c:v>
                </c:pt>
                <c:pt idx="9623">
                  <c:v>TuE4m_V5y1s</c:v>
                </c:pt>
                <c:pt idx="9624">
                  <c:v>z8GGQHCwpAI</c:v>
                </c:pt>
                <c:pt idx="9625">
                  <c:v>xKLN3z21Eac</c:v>
                </c:pt>
                <c:pt idx="9626">
                  <c:v>s5ajjI1qRes</c:v>
                </c:pt>
                <c:pt idx="9627">
                  <c:v>Lss1tP90iOc</c:v>
                </c:pt>
                <c:pt idx="9628">
                  <c:v>9Z5ruPWooik</c:v>
                </c:pt>
                <c:pt idx="9629">
                  <c:v>tVckmXQCuXI</c:v>
                </c:pt>
                <c:pt idx="9630">
                  <c:v>UVrzAzqX9SM</c:v>
                </c:pt>
                <c:pt idx="9631">
                  <c:v>gHitoRnF8mk</c:v>
                </c:pt>
                <c:pt idx="9632">
                  <c:v>XKh8R_FHqwo</c:v>
                </c:pt>
                <c:pt idx="9633">
                  <c:v>Txd2-qx2pjg</c:v>
                </c:pt>
                <c:pt idx="9634">
                  <c:v>_gQ5vUTYc3w</c:v>
                </c:pt>
                <c:pt idx="9635">
                  <c:v>0msbD6v6INM</c:v>
                </c:pt>
                <c:pt idx="9636">
                  <c:v>kFC38sOi4Oo</c:v>
                </c:pt>
                <c:pt idx="9637">
                  <c:v>kpIATnW_Xqk</c:v>
                </c:pt>
                <c:pt idx="9638">
                  <c:v>uckszooobng</c:v>
                </c:pt>
                <c:pt idx="9639">
                  <c:v>hIXHb5rjgtA</c:v>
                </c:pt>
                <c:pt idx="9640">
                  <c:v>ayjWr_0gQws</c:v>
                </c:pt>
                <c:pt idx="9641">
                  <c:v>bV9rS5aR7rc</c:v>
                </c:pt>
                <c:pt idx="9642">
                  <c:v>iN0_Oo2o0dA</c:v>
                </c:pt>
                <c:pt idx="9643">
                  <c:v>W58UliRrnDY</c:v>
                </c:pt>
                <c:pt idx="9644">
                  <c:v>TVLz3Zv90Tc</c:v>
                </c:pt>
                <c:pt idx="9645">
                  <c:v>i8AUGPMwmKk</c:v>
                </c:pt>
                <c:pt idx="9646">
                  <c:v>9svDaqOVM7s</c:v>
                </c:pt>
                <c:pt idx="9647">
                  <c:v>Tp-QcF-jRqE</c:v>
                </c:pt>
                <c:pt idx="9648">
                  <c:v>lB4KCWx96cg</c:v>
                </c:pt>
                <c:pt idx="9649">
                  <c:v>rQURvVkEK24</c:v>
                </c:pt>
                <c:pt idx="9650">
                  <c:v>G_W3xITr6k8</c:v>
                </c:pt>
                <c:pt idx="9651">
                  <c:v>YV1WcFtAebY</c:v>
                </c:pt>
                <c:pt idx="9652">
                  <c:v>CtF3Fg9d7m0</c:v>
                </c:pt>
                <c:pt idx="9653">
                  <c:v>a9pVrfZhq7c</c:v>
                </c:pt>
                <c:pt idx="9654">
                  <c:v>SGSAWd_c4_E</c:v>
                </c:pt>
                <c:pt idx="9655">
                  <c:v>zX8qgp8DvfM</c:v>
                </c:pt>
                <c:pt idx="9656">
                  <c:v>OsTbJ1rIo4U</c:v>
                </c:pt>
                <c:pt idx="9657">
                  <c:v>QehTt72-e6A</c:v>
                </c:pt>
                <c:pt idx="9658">
                  <c:v>TKwA-wBKXkU</c:v>
                </c:pt>
                <c:pt idx="9659">
                  <c:v>HrQ7pcE72I0</c:v>
                </c:pt>
                <c:pt idx="9660">
                  <c:v>MQsebpEX1hQ</c:v>
                </c:pt>
                <c:pt idx="9661">
                  <c:v>TGxBmuU5NkY</c:v>
                </c:pt>
                <c:pt idx="9662">
                  <c:v>EleYzcAwE8Q</c:v>
                </c:pt>
                <c:pt idx="9663">
                  <c:v>46QJXZJvC-w</c:v>
                </c:pt>
                <c:pt idx="9664">
                  <c:v>RKn2lvCi2A0</c:v>
                </c:pt>
                <c:pt idx="9665">
                  <c:v>hcQdBcwR4PI</c:v>
                </c:pt>
                <c:pt idx="9666">
                  <c:v>a5RS1nBD03E</c:v>
                </c:pt>
                <c:pt idx="9667">
                  <c:v>Fa_wN6O-eQo</c:v>
                </c:pt>
                <c:pt idx="9668">
                  <c:v>3QLwwm8X7Hs</c:v>
                </c:pt>
                <c:pt idx="9669">
                  <c:v>85lcbcY7KSU</c:v>
                </c:pt>
                <c:pt idx="9670">
                  <c:v>_FRO1NFkJew</c:v>
                </c:pt>
                <c:pt idx="9671">
                  <c:v>9ZfMNpobmwo</c:v>
                </c:pt>
                <c:pt idx="9672">
                  <c:v>bYGsrLDXzqo</c:v>
                </c:pt>
                <c:pt idx="9673">
                  <c:v>Is3S-6hHQLk</c:v>
                </c:pt>
                <c:pt idx="9674">
                  <c:v>YINoc51BbB0</c:v>
                </c:pt>
                <c:pt idx="9675">
                  <c:v>8vMYERpXP8c</c:v>
                </c:pt>
                <c:pt idx="9676">
                  <c:v>o29HL8Fbdqg</c:v>
                </c:pt>
                <c:pt idx="9677">
                  <c:v>28j8h0RRov4</c:v>
                </c:pt>
                <c:pt idx="9678">
                  <c:v>AkUgf2jIPyI</c:v>
                </c:pt>
                <c:pt idx="9679">
                  <c:v>4ma9dZ47crw</c:v>
                </c:pt>
                <c:pt idx="9680">
                  <c:v>Mufv9MUgvxg</c:v>
                </c:pt>
                <c:pt idx="9681">
                  <c:v>O2N9RhlVSoI</c:v>
                </c:pt>
                <c:pt idx="9682">
                  <c:v>KEFLv6o8ATU</c:v>
                </c:pt>
                <c:pt idx="9683">
                  <c:v>7_VkgZbfmro</c:v>
                </c:pt>
                <c:pt idx="9684">
                  <c:v>c1Ki3XQ99Cw</c:v>
                </c:pt>
                <c:pt idx="9685">
                  <c:v>Nid_Zbt_axE</c:v>
                </c:pt>
                <c:pt idx="9686">
                  <c:v>W_U8nwWSSRk</c:v>
                </c:pt>
                <c:pt idx="9687">
                  <c:v>OSVgsmhJLBE</c:v>
                </c:pt>
                <c:pt idx="9688">
                  <c:v>NqLO0KwkRNg</c:v>
                </c:pt>
                <c:pt idx="9689">
                  <c:v>x9skn25fdCc</c:v>
                </c:pt>
                <c:pt idx="9690">
                  <c:v>0Owy60kbC-o</c:v>
                </c:pt>
                <c:pt idx="9691">
                  <c:v>Xy-qsiE7Gro</c:v>
                </c:pt>
                <c:pt idx="9692">
                  <c:v>pi36z_ReHK0</c:v>
                </c:pt>
                <c:pt idx="9693">
                  <c:v>Mu-d5hw1qTU</c:v>
                </c:pt>
                <c:pt idx="9694">
                  <c:v>yFp2jZFVv5c</c:v>
                </c:pt>
                <c:pt idx="9695">
                  <c:v>hHoqFSOCQfU</c:v>
                </c:pt>
                <c:pt idx="9696">
                  <c:v>F3R5gCnaKt8</c:v>
                </c:pt>
                <c:pt idx="9697">
                  <c:v>qnM5oFesLQA</c:v>
                </c:pt>
                <c:pt idx="9698">
                  <c:v>IYdlKL2nZEE</c:v>
                </c:pt>
                <c:pt idx="9699">
                  <c:v>1T5dBuOA4Us</c:v>
                </c:pt>
                <c:pt idx="9700">
                  <c:v>JJpcCKKqc4k</c:v>
                </c:pt>
                <c:pt idx="9701">
                  <c:v>C8kAZoUpAfE</c:v>
                </c:pt>
                <c:pt idx="9702">
                  <c:v>7oqm94UfE7Q</c:v>
                </c:pt>
                <c:pt idx="9703">
                  <c:v>6JXBRxdlm0c</c:v>
                </c:pt>
                <c:pt idx="9704">
                  <c:v>n7YddfDo4N0</c:v>
                </c:pt>
                <c:pt idx="9705">
                  <c:v>gLt3NQ4A_oQ</c:v>
                </c:pt>
                <c:pt idx="9706">
                  <c:v>4KT6VVGQPF0</c:v>
                </c:pt>
                <c:pt idx="9707">
                  <c:v>QRlkGbr_Pr0</c:v>
                </c:pt>
                <c:pt idx="9708">
                  <c:v>WSU5NcuYIb8</c:v>
                </c:pt>
                <c:pt idx="9709">
                  <c:v>1Uye3kSh6Hw</c:v>
                </c:pt>
                <c:pt idx="9710">
                  <c:v>fRbIqg5Kz7Q</c:v>
                </c:pt>
                <c:pt idx="9711">
                  <c:v>Q2u8tgsgUQ4</c:v>
                </c:pt>
                <c:pt idx="9712">
                  <c:v>D_WM3MYaIb4</c:v>
                </c:pt>
                <c:pt idx="9713">
                  <c:v>aWyFa4dT-dg</c:v>
                </c:pt>
                <c:pt idx="9714">
                  <c:v>EeghBXNuzak</c:v>
                </c:pt>
                <c:pt idx="9715">
                  <c:v>OLrxWrBavmQ</c:v>
                </c:pt>
                <c:pt idx="9716">
                  <c:v>UiAcWM16uHc</c:v>
                </c:pt>
                <c:pt idx="9717">
                  <c:v>OiKMvTBhieo</c:v>
                </c:pt>
                <c:pt idx="9718">
                  <c:v>vI3OGlvYsyc</c:v>
                </c:pt>
                <c:pt idx="9719">
                  <c:v>dy2-apJ8ZIQ</c:v>
                </c:pt>
                <c:pt idx="9720">
                  <c:v>kJ7OvxYjxxA</c:v>
                </c:pt>
                <c:pt idx="9721">
                  <c:v>5EUw00jeHWs</c:v>
                </c:pt>
                <c:pt idx="9722">
                  <c:v>i12UucJp5LY</c:v>
                </c:pt>
                <c:pt idx="9723">
                  <c:v>DICeQrH7Q7M</c:v>
                </c:pt>
                <c:pt idx="9724">
                  <c:v>EN_c8gBuvP8</c:v>
                </c:pt>
                <c:pt idx="9725">
                  <c:v>C5sdHBLGv7g</c:v>
                </c:pt>
                <c:pt idx="9726">
                  <c:v>Pm2OzGamZa8</c:v>
                </c:pt>
                <c:pt idx="9727">
                  <c:v>Ln2TaqjrY9M</c:v>
                </c:pt>
                <c:pt idx="9728">
                  <c:v>f-e-4UWd1eA</c:v>
                </c:pt>
                <c:pt idx="9729">
                  <c:v>G3izB6HQ0F0</c:v>
                </c:pt>
                <c:pt idx="9730">
                  <c:v>MYoYYQVGCc0</c:v>
                </c:pt>
                <c:pt idx="9731">
                  <c:v>yKkheNpuOKU</c:v>
                </c:pt>
                <c:pt idx="9732">
                  <c:v>abdue_485Ks</c:v>
                </c:pt>
                <c:pt idx="9733">
                  <c:v>x3k6azF9EL8</c:v>
                </c:pt>
                <c:pt idx="9734">
                  <c:v>MoDENFl7AXQ</c:v>
                </c:pt>
                <c:pt idx="9735">
                  <c:v>OBhP7ng674Y</c:v>
                </c:pt>
                <c:pt idx="9736">
                  <c:v>uKZlI_vu314</c:v>
                </c:pt>
                <c:pt idx="9737">
                  <c:v>QPiiJ3KcJr4</c:v>
                </c:pt>
                <c:pt idx="9738">
                  <c:v>QLVhaoausGM</c:v>
                </c:pt>
                <c:pt idx="9739">
                  <c:v>7BQWaxwWM2E</c:v>
                </c:pt>
                <c:pt idx="9740">
                  <c:v>qJqEnZHfjz4</c:v>
                </c:pt>
                <c:pt idx="9741">
                  <c:v>8Zh37Q2LzZk</c:v>
                </c:pt>
                <c:pt idx="9742">
                  <c:v>mNhTWFUmrLQ</c:v>
                </c:pt>
                <c:pt idx="9743">
                  <c:v>r0wnuv1X1Z0</c:v>
                </c:pt>
                <c:pt idx="9744">
                  <c:v>XlrLFPj3Agc</c:v>
                </c:pt>
                <c:pt idx="9745">
                  <c:v>X2mBKmgs5Fk</c:v>
                </c:pt>
                <c:pt idx="9746">
                  <c:v>IUJ-mUMnUSc</c:v>
                </c:pt>
                <c:pt idx="9747">
                  <c:v>fQmPqaNYHls</c:v>
                </c:pt>
                <c:pt idx="9748">
                  <c:v>YJ1-lczEaAo</c:v>
                </c:pt>
                <c:pt idx="9749">
                  <c:v>k5f-MQb-ngE</c:v>
                </c:pt>
                <c:pt idx="9750">
                  <c:v>u84lPMD6UaE</c:v>
                </c:pt>
                <c:pt idx="9751">
                  <c:v>ySSwYCSfcAo</c:v>
                </c:pt>
                <c:pt idx="9752">
                  <c:v>7Ak-0bCwRz0</c:v>
                </c:pt>
                <c:pt idx="9753">
                  <c:v>5gJo1hN5nuA</c:v>
                </c:pt>
                <c:pt idx="9754">
                  <c:v>HilwZ2E5PX8</c:v>
                </c:pt>
                <c:pt idx="9755">
                  <c:v>caUHggmbKFs</c:v>
                </c:pt>
                <c:pt idx="9756">
                  <c:v>rUt5TQoU7Rk</c:v>
                </c:pt>
                <c:pt idx="9757">
                  <c:v>tyeJ5sQgv9I</c:v>
                </c:pt>
                <c:pt idx="9758">
                  <c:v>9Xop6vwE8gA</c:v>
                </c:pt>
                <c:pt idx="9759">
                  <c:v>ahxUkogct8E</c:v>
                </c:pt>
                <c:pt idx="9760">
                  <c:v>Evs6NiLJ_iU</c:v>
                </c:pt>
                <c:pt idx="9761">
                  <c:v>0_K4z_7fvGA</c:v>
                </c:pt>
                <c:pt idx="9762">
                  <c:v>7D4hD9i717E</c:v>
                </c:pt>
                <c:pt idx="9763">
                  <c:v>X_GlOcpUidk</c:v>
                </c:pt>
                <c:pt idx="9764">
                  <c:v>rb29E84pi1Q</c:v>
                </c:pt>
                <c:pt idx="9765">
                  <c:v>ugxFEHjXKvk</c:v>
                </c:pt>
                <c:pt idx="9766">
                  <c:v>4O2PgEwqYPg</c:v>
                </c:pt>
                <c:pt idx="9767">
                  <c:v>AkO-HWVFJtU</c:v>
                </c:pt>
                <c:pt idx="9768">
                  <c:v>yFzqP-uGtrU</c:v>
                </c:pt>
                <c:pt idx="9769">
                  <c:v>mGURUs9h828</c:v>
                </c:pt>
                <c:pt idx="9770">
                  <c:v>Tt0nPX-vBU4</c:v>
                </c:pt>
                <c:pt idx="9771">
                  <c:v>dYRpok9waPY</c:v>
                </c:pt>
                <c:pt idx="9772">
                  <c:v>DFRTXc_q-2k</c:v>
                </c:pt>
                <c:pt idx="9773">
                  <c:v>X2pdfoBng-A</c:v>
                </c:pt>
                <c:pt idx="9774">
                  <c:v>7mM3IXw3ozI</c:v>
                </c:pt>
                <c:pt idx="9775">
                  <c:v>zMSb2Jjcfxg</c:v>
                </c:pt>
                <c:pt idx="9776">
                  <c:v>PHYvZDjo5uc</c:v>
                </c:pt>
                <c:pt idx="9777">
                  <c:v>J83sZrz9XTc</c:v>
                </c:pt>
                <c:pt idx="9778">
                  <c:v>kGe6jZl-9UM</c:v>
                </c:pt>
                <c:pt idx="9779">
                  <c:v>aIhEZdqaJvc</c:v>
                </c:pt>
                <c:pt idx="9780">
                  <c:v>BPseQfShaWE</c:v>
                </c:pt>
                <c:pt idx="9781">
                  <c:v>Gzy_nCkn88U</c:v>
                </c:pt>
                <c:pt idx="9782">
                  <c:v>GqCAVnvb3QA</c:v>
                </c:pt>
                <c:pt idx="9783">
                  <c:v>MkdOarSl1t8</c:v>
                </c:pt>
                <c:pt idx="9784">
                  <c:v>erBoJOuTbEk</c:v>
                </c:pt>
                <c:pt idx="9785">
                  <c:v>-7yTJ7WdbSQ</c:v>
                </c:pt>
                <c:pt idx="9786">
                  <c:v>AIu48zGbrI4</c:v>
                </c:pt>
                <c:pt idx="9787">
                  <c:v>B5jEskSBM1k</c:v>
                </c:pt>
                <c:pt idx="9788">
                  <c:v>uLTfIm5aptQ</c:v>
                </c:pt>
                <c:pt idx="9789">
                  <c:v>jCFF2iDrzC0</c:v>
                </c:pt>
                <c:pt idx="9790">
                  <c:v>_Jw-e4Y8b6o</c:v>
                </c:pt>
                <c:pt idx="9791">
                  <c:v>f6NJvg-kWJ8</c:v>
                </c:pt>
                <c:pt idx="9792">
                  <c:v>nCNXaH67B-w</c:v>
                </c:pt>
                <c:pt idx="9793">
                  <c:v>v3nuxG2Q6Ew</c:v>
                </c:pt>
                <c:pt idx="9794">
                  <c:v>EBALpepxigU</c:v>
                </c:pt>
                <c:pt idx="9795">
                  <c:v>rRr1qiJRsXk</c:v>
                </c:pt>
                <c:pt idx="9796">
                  <c:v>1J76wN0TPI4</c:v>
                </c:pt>
                <c:pt idx="9797">
                  <c:v>64UX1npgRkI</c:v>
                </c:pt>
                <c:pt idx="9798">
                  <c:v>kZUxD_pEqgg</c:v>
                </c:pt>
                <c:pt idx="9799">
                  <c:v>cfkjVgaqHgU</c:v>
                </c:pt>
                <c:pt idx="9800">
                  <c:v>a1tvkHx7iW4</c:v>
                </c:pt>
                <c:pt idx="9801">
                  <c:v>2fHzDaNR4nk</c:v>
                </c:pt>
                <c:pt idx="9802">
                  <c:v>H90ry0uH1Cs</c:v>
                </c:pt>
                <c:pt idx="9803">
                  <c:v>ef_KR7-U3bk</c:v>
                </c:pt>
                <c:pt idx="9804">
                  <c:v>13z2kF6TiCc</c:v>
                </c:pt>
                <c:pt idx="9805">
                  <c:v>S0Tw2FECy3I</c:v>
                </c:pt>
                <c:pt idx="9806">
                  <c:v>Uj96lJSbUhY</c:v>
                </c:pt>
                <c:pt idx="9807">
                  <c:v>m_Jgn72bHkU</c:v>
                </c:pt>
                <c:pt idx="9808">
                  <c:v>3vlHA694lyo</c:v>
                </c:pt>
                <c:pt idx="9809">
                  <c:v>mVutD41HaDs</c:v>
                </c:pt>
                <c:pt idx="9810">
                  <c:v>kE5_m_ExuYE</c:v>
                </c:pt>
                <c:pt idx="9811">
                  <c:v>Y2h0rc2SfBE</c:v>
                </c:pt>
                <c:pt idx="9812">
                  <c:v>wQF8kTOVp3g</c:v>
                </c:pt>
                <c:pt idx="9813">
                  <c:v>5zVwW630S1I</c:v>
                </c:pt>
                <c:pt idx="9814">
                  <c:v>eF8fQRkWaUQ</c:v>
                </c:pt>
                <c:pt idx="9815">
                  <c:v>tHPRkwvW3ak</c:v>
                </c:pt>
                <c:pt idx="9816">
                  <c:v>njeOyGTcjCE</c:v>
                </c:pt>
                <c:pt idx="9817">
                  <c:v>MYQIVsugZSI</c:v>
                </c:pt>
                <c:pt idx="9818">
                  <c:v>30mSNZtgAdE</c:v>
                </c:pt>
                <c:pt idx="9819">
                  <c:v>f5KKZ6HYXWg</c:v>
                </c:pt>
                <c:pt idx="9820">
                  <c:v>2IDrHTOOuwc</c:v>
                </c:pt>
                <c:pt idx="9821">
                  <c:v>fNoqFwS9cN4</c:v>
                </c:pt>
                <c:pt idx="9822">
                  <c:v>stjfxR94MKY</c:v>
                </c:pt>
                <c:pt idx="9823">
                  <c:v>1MHU56OChgU</c:v>
                </c:pt>
                <c:pt idx="9824">
                  <c:v>UbpcBUvfEMA</c:v>
                </c:pt>
                <c:pt idx="9825">
                  <c:v>yEjidVTE6a8</c:v>
                </c:pt>
                <c:pt idx="9826">
                  <c:v>jFjSUHUIEyo</c:v>
                </c:pt>
                <c:pt idx="9827">
                  <c:v>ub6B1L35DS8</c:v>
                </c:pt>
                <c:pt idx="9828">
                  <c:v>auZVpcFr-S4</c:v>
                </c:pt>
                <c:pt idx="9829">
                  <c:v>P6dmZyjsGPM</c:v>
                </c:pt>
                <c:pt idx="9830">
                  <c:v>Py1Q6tb8ZEg</c:v>
                </c:pt>
                <c:pt idx="9831">
                  <c:v>kG0zQKBz7yI</c:v>
                </c:pt>
                <c:pt idx="9832">
                  <c:v>nXgvW1pB8KI</c:v>
                </c:pt>
                <c:pt idx="9833">
                  <c:v>W6E_Pjayhl8</c:v>
                </c:pt>
                <c:pt idx="9834">
                  <c:v>CpEgZR-CG30</c:v>
                </c:pt>
                <c:pt idx="9835">
                  <c:v>phNIuWhe5ww</c:v>
                </c:pt>
                <c:pt idx="9836">
                  <c:v>TQypXve0Ork</c:v>
                </c:pt>
                <c:pt idx="9837">
                  <c:v>0koNztY_F6A</c:v>
                </c:pt>
                <c:pt idx="9838">
                  <c:v>1HbxwoWn3c0</c:v>
                </c:pt>
                <c:pt idx="9839">
                  <c:v>1Zwq1Oqm4Sc</c:v>
                </c:pt>
                <c:pt idx="9840">
                  <c:v>G5yiW-Zotew</c:v>
                </c:pt>
                <c:pt idx="9841">
                  <c:v>q_gLmT4JExc</c:v>
                </c:pt>
                <c:pt idx="9842">
                  <c:v>RQ9ugWhz0vQ</c:v>
                </c:pt>
                <c:pt idx="9843">
                  <c:v>1xtunyCPIOk</c:v>
                </c:pt>
                <c:pt idx="9844">
                  <c:v>6-Blx4Wpjv4</c:v>
                </c:pt>
                <c:pt idx="9845">
                  <c:v>h4mP42KVcZs</c:v>
                </c:pt>
                <c:pt idx="9846">
                  <c:v>Sm2ArOlORFQ</c:v>
                </c:pt>
                <c:pt idx="9847">
                  <c:v>0KbWFEe8Rz0</c:v>
                </c:pt>
                <c:pt idx="9848">
                  <c:v>ldW4kgaLCiE</c:v>
                </c:pt>
                <c:pt idx="9849">
                  <c:v>9Vyol9k58cY</c:v>
                </c:pt>
                <c:pt idx="9850">
                  <c:v>zIPTP3TKUSg</c:v>
                </c:pt>
                <c:pt idx="9851">
                  <c:v>uGl2w5kyeBY</c:v>
                </c:pt>
                <c:pt idx="9852">
                  <c:v>fpMiRMvmf5I</c:v>
                </c:pt>
                <c:pt idx="9853">
                  <c:v>sosljVNKfgQ</c:v>
                </c:pt>
                <c:pt idx="9854">
                  <c:v>xaEy9D6T-wI</c:v>
                </c:pt>
                <c:pt idx="9855">
                  <c:v>bE0qOBlKSa0</c:v>
                </c:pt>
                <c:pt idx="9856">
                  <c:v>NFS3DFPLRvM</c:v>
                </c:pt>
                <c:pt idx="9857">
                  <c:v>1Hy9056MnEc</c:v>
                </c:pt>
                <c:pt idx="9858">
                  <c:v>_8CMqsEmovk</c:v>
                </c:pt>
                <c:pt idx="9859">
                  <c:v>JPr_6aIyXuU</c:v>
                </c:pt>
                <c:pt idx="9860">
                  <c:v>AzLsaF1mhkk</c:v>
                </c:pt>
                <c:pt idx="9861">
                  <c:v>RdVyEaBfSwA</c:v>
                </c:pt>
                <c:pt idx="9862">
                  <c:v>go8mQEvWsoA</c:v>
                </c:pt>
                <c:pt idx="9863">
                  <c:v>HlJme2E6A60</c:v>
                </c:pt>
                <c:pt idx="9864">
                  <c:v>r8kw0cQmHWM</c:v>
                </c:pt>
                <c:pt idx="9865">
                  <c:v>5nv0cS5CqyY</c:v>
                </c:pt>
                <c:pt idx="9866">
                  <c:v>IEoL11rLOXo</c:v>
                </c:pt>
                <c:pt idx="9867">
                  <c:v>Vk2691PlKV4</c:v>
                </c:pt>
                <c:pt idx="9868">
                  <c:v>T6nZ2yXrh6A</c:v>
                </c:pt>
                <c:pt idx="9869">
                  <c:v>Rhu3l6q9Iyk</c:v>
                </c:pt>
                <c:pt idx="9870">
                  <c:v>w2Jma9JQOkA</c:v>
                </c:pt>
                <c:pt idx="9871">
                  <c:v>pcWugUkVA84</c:v>
                </c:pt>
                <c:pt idx="9872">
                  <c:v>Fb3zopkNjb0</c:v>
                </c:pt>
                <c:pt idx="9873">
                  <c:v>Bbsjg9KwBW0</c:v>
                </c:pt>
                <c:pt idx="9874">
                  <c:v>JPm2JkFkCrA</c:v>
                </c:pt>
                <c:pt idx="9875">
                  <c:v>96AQc5_YUMs</c:v>
                </c:pt>
                <c:pt idx="9876">
                  <c:v>DQNuZt2pznw</c:v>
                </c:pt>
                <c:pt idx="9877">
                  <c:v>O9EZY8_xQ_Y</c:v>
                </c:pt>
                <c:pt idx="9878">
                  <c:v>U7_5nrWmbgM</c:v>
                </c:pt>
                <c:pt idx="9879">
                  <c:v>TlIVtGENOX8</c:v>
                </c:pt>
                <c:pt idx="9880">
                  <c:v>IyvVWFGdEag</c:v>
                </c:pt>
                <c:pt idx="9881">
                  <c:v>oI1rowcZCeA</c:v>
                </c:pt>
                <c:pt idx="9882">
                  <c:v>Lodsnr0-OXw</c:v>
                </c:pt>
                <c:pt idx="9883">
                  <c:v>C7cqCL9BfaE</c:v>
                </c:pt>
                <c:pt idx="9884">
                  <c:v>mSXgbFjpv-0</c:v>
                </c:pt>
                <c:pt idx="9885">
                  <c:v>NKArtE2pOV8</c:v>
                </c:pt>
                <c:pt idx="9886">
                  <c:v>jAGiCu_cdWg</c:v>
                </c:pt>
                <c:pt idx="9887">
                  <c:v>Mys7iCqUJao</c:v>
                </c:pt>
                <c:pt idx="9888">
                  <c:v>xVRC4elimRE</c:v>
                </c:pt>
                <c:pt idx="9889">
                  <c:v>dzGbIxrsFP0</c:v>
                </c:pt>
                <c:pt idx="9890">
                  <c:v>a4BGls13nM4</c:v>
                </c:pt>
                <c:pt idx="9891">
                  <c:v>FRzUDGUAVdo</c:v>
                </c:pt>
                <c:pt idx="9892">
                  <c:v>Q-dBw7nHXjw</c:v>
                </c:pt>
                <c:pt idx="9893">
                  <c:v>oodZjfADmCo</c:v>
                </c:pt>
                <c:pt idx="9894">
                  <c:v>_9h1VdMK7LI</c:v>
                </c:pt>
                <c:pt idx="9895">
                  <c:v>6Ro2LyFWbRk</c:v>
                </c:pt>
                <c:pt idx="9896">
                  <c:v>ldC2zlhRe_8</c:v>
                </c:pt>
                <c:pt idx="9897">
                  <c:v>vkVPa2pMR8M</c:v>
                </c:pt>
                <c:pt idx="9898">
                  <c:v>3b0LUGGk-OE</c:v>
                </c:pt>
                <c:pt idx="9899">
                  <c:v>589V8qqcJzk</c:v>
                </c:pt>
                <c:pt idx="9900">
                  <c:v>jaap2tlFagg</c:v>
                </c:pt>
                <c:pt idx="9901">
                  <c:v>H6D81MEXEEw</c:v>
                </c:pt>
                <c:pt idx="9902">
                  <c:v>YlvPvUkzdxU</c:v>
                </c:pt>
                <c:pt idx="9903">
                  <c:v>ttMYkpL03CE</c:v>
                </c:pt>
                <c:pt idx="9904">
                  <c:v>EyPXz6hKa_s</c:v>
                </c:pt>
                <c:pt idx="9905">
                  <c:v>QSpeDA9M72A</c:v>
                </c:pt>
                <c:pt idx="9906">
                  <c:v>DrT9ZHSpBXM</c:v>
                </c:pt>
                <c:pt idx="9907">
                  <c:v>tORKgibhfBo</c:v>
                </c:pt>
                <c:pt idx="9908">
                  <c:v>rM7WHRZbwA4</c:v>
                </c:pt>
                <c:pt idx="9909">
                  <c:v>97G_-2Mrw0I</c:v>
                </c:pt>
                <c:pt idx="9910">
                  <c:v>iTujI2Yv8Zw</c:v>
                </c:pt>
                <c:pt idx="9911">
                  <c:v>ranqb2ZQVfs</c:v>
                </c:pt>
                <c:pt idx="9912">
                  <c:v>PPhhA9SoEdo</c:v>
                </c:pt>
                <c:pt idx="9913">
                  <c:v>Ic819_p_2Wk</c:v>
                </c:pt>
                <c:pt idx="9914">
                  <c:v>b_YLYKFcAjU</c:v>
                </c:pt>
                <c:pt idx="9915">
                  <c:v>AvD3LO72OcA</c:v>
                </c:pt>
                <c:pt idx="9916">
                  <c:v>te9ZYLuYEC8</c:v>
                </c:pt>
                <c:pt idx="9917">
                  <c:v>iIcgliXe4nU</c:v>
                </c:pt>
                <c:pt idx="9918">
                  <c:v>ol31UX20hBA</c:v>
                </c:pt>
                <c:pt idx="9919">
                  <c:v>8qz1okKV4_0</c:v>
                </c:pt>
                <c:pt idx="9920">
                  <c:v>V8KjzdmziPs</c:v>
                </c:pt>
                <c:pt idx="9921">
                  <c:v>im_GltEoqQ0</c:v>
                </c:pt>
                <c:pt idx="9922">
                  <c:v>nLHC3pGgwj4</c:v>
                </c:pt>
                <c:pt idx="9923">
                  <c:v>OPYeV5LiZ_s</c:v>
                </c:pt>
                <c:pt idx="9924">
                  <c:v>meX1HkC-vKs</c:v>
                </c:pt>
                <c:pt idx="9925">
                  <c:v>LFs94KxPaSY</c:v>
                </c:pt>
                <c:pt idx="9926">
                  <c:v>p2nEL3cqlXM</c:v>
                </c:pt>
                <c:pt idx="9927">
                  <c:v>O8lzxs_b9Rg</c:v>
                </c:pt>
                <c:pt idx="9928">
                  <c:v>Juh9mFsGWZg</c:v>
                </c:pt>
                <c:pt idx="9929">
                  <c:v>1bzpAtPDbxI</c:v>
                </c:pt>
                <c:pt idx="9930">
                  <c:v>6VUt9T0VAdY</c:v>
                </c:pt>
                <c:pt idx="9931">
                  <c:v>UStDHdldvI8</c:v>
                </c:pt>
                <c:pt idx="9932">
                  <c:v>Ukjn7A9L7vY</c:v>
                </c:pt>
                <c:pt idx="9933">
                  <c:v>1s-h-bx-cbY</c:v>
                </c:pt>
                <c:pt idx="9934">
                  <c:v>W16tAWU4hdM</c:v>
                </c:pt>
                <c:pt idx="9935">
                  <c:v>lkfpqGWzHCE</c:v>
                </c:pt>
                <c:pt idx="9936">
                  <c:v>e7AI6LhJNIg</c:v>
                </c:pt>
                <c:pt idx="9937">
                  <c:v>Jxe8Tgnz2SA</c:v>
                </c:pt>
                <c:pt idx="9938">
                  <c:v>LmcfsmJJw7E</c:v>
                </c:pt>
                <c:pt idx="9939">
                  <c:v>qBhRsr6a1dc</c:v>
                </c:pt>
                <c:pt idx="9940">
                  <c:v>NtXzS9he5Hw</c:v>
                </c:pt>
                <c:pt idx="9941">
                  <c:v>gky_YmCPdOI</c:v>
                </c:pt>
                <c:pt idx="9942">
                  <c:v>BDlUdxE3LfY</c:v>
                </c:pt>
                <c:pt idx="9943">
                  <c:v>TZ8RRmJzeqo</c:v>
                </c:pt>
                <c:pt idx="9944">
                  <c:v>U_Jr7xojRog</c:v>
                </c:pt>
                <c:pt idx="9945">
                  <c:v>UXFzXaApC_A</c:v>
                </c:pt>
                <c:pt idx="9946">
                  <c:v>pA7FfahJz0k</c:v>
                </c:pt>
                <c:pt idx="9947">
                  <c:v>JwT5Lfio6AE</c:v>
                </c:pt>
                <c:pt idx="9948">
                  <c:v>J2zaxXaC9LQ</c:v>
                </c:pt>
                <c:pt idx="9949">
                  <c:v>2NfFAQa6bh0</c:v>
                </c:pt>
                <c:pt idx="9950">
                  <c:v>hHbXyvg9dU0</c:v>
                </c:pt>
                <c:pt idx="9951">
                  <c:v>xE6Q_d3QnsE</c:v>
                </c:pt>
                <c:pt idx="9952">
                  <c:v>LycX_JyEyi4</c:v>
                </c:pt>
                <c:pt idx="9953">
                  <c:v>aBuro7xU1Mk</c:v>
                </c:pt>
                <c:pt idx="9954">
                  <c:v>3fIOm7A97SM</c:v>
                </c:pt>
                <c:pt idx="9955">
                  <c:v>OnAPbWFhFvk</c:v>
                </c:pt>
                <c:pt idx="9956">
                  <c:v>T8IxsE71BO0</c:v>
                </c:pt>
                <c:pt idx="9957">
                  <c:v>1RYDhceLchw</c:v>
                </c:pt>
                <c:pt idx="9958">
                  <c:v>p6AJHW3J8KU</c:v>
                </c:pt>
                <c:pt idx="9959">
                  <c:v>JVeRFifuFNk</c:v>
                </c:pt>
                <c:pt idx="9960">
                  <c:v>KTN3M6xKwks</c:v>
                </c:pt>
                <c:pt idx="9961">
                  <c:v>b0Qb9DMhNsw</c:v>
                </c:pt>
                <c:pt idx="9962">
                  <c:v>BYWd6B7GleM</c:v>
                </c:pt>
                <c:pt idx="9963">
                  <c:v>aiTPa9nD-_U</c:v>
                </c:pt>
                <c:pt idx="9964">
                  <c:v>34Kq9jZcge8</c:v>
                </c:pt>
                <c:pt idx="9965">
                  <c:v>tR2TykDOx2s</c:v>
                </c:pt>
                <c:pt idx="9966">
                  <c:v>zKM_EqqJOYc</c:v>
                </c:pt>
                <c:pt idx="9967">
                  <c:v>eKJziZJ9uFE</c:v>
                </c:pt>
                <c:pt idx="9968">
                  <c:v>5wX9vrxUJ78</c:v>
                </c:pt>
                <c:pt idx="9969">
                  <c:v>8Eio2RK2rh8</c:v>
                </c:pt>
                <c:pt idx="9970">
                  <c:v>j6QXooNPFd4</c:v>
                </c:pt>
                <c:pt idx="9971">
                  <c:v>YvTwcX5G8NU</c:v>
                </c:pt>
                <c:pt idx="9972">
                  <c:v>AM_ijxzt3hY</c:v>
                </c:pt>
                <c:pt idx="9973">
                  <c:v>yVY7yBl6UEA</c:v>
                </c:pt>
                <c:pt idx="9974">
                  <c:v>3WBXSUUTODU</c:v>
                </c:pt>
                <c:pt idx="9975">
                  <c:v>YCLIiHrB6es</c:v>
                </c:pt>
                <c:pt idx="9976">
                  <c:v>twqwhFvUqno</c:v>
                </c:pt>
                <c:pt idx="9977">
                  <c:v>47kbnGyZrEc</c:v>
                </c:pt>
                <c:pt idx="9978">
                  <c:v>ubGZd2vXaok</c:v>
                </c:pt>
                <c:pt idx="9979">
                  <c:v>5sYoZZEFNYA</c:v>
                </c:pt>
                <c:pt idx="9980">
                  <c:v>Rgr8u4iAjTk</c:v>
                </c:pt>
                <c:pt idx="9981">
                  <c:v>pSz4jfv9hlo</c:v>
                </c:pt>
                <c:pt idx="9982">
                  <c:v>n_MMwlrz4W0</c:v>
                </c:pt>
                <c:pt idx="9983">
                  <c:v>8-cYttwsTz0</c:v>
                </c:pt>
                <c:pt idx="9984">
                  <c:v>dOw7C3vnYMc</c:v>
                </c:pt>
                <c:pt idx="9985">
                  <c:v>Cmcwns8jCpU</c:v>
                </c:pt>
                <c:pt idx="9986">
                  <c:v>r5VMpj0GLJw</c:v>
                </c:pt>
                <c:pt idx="9987">
                  <c:v>Mfj_A2uuJNE</c:v>
                </c:pt>
                <c:pt idx="9988">
                  <c:v>KBdrj31cUTA</c:v>
                </c:pt>
                <c:pt idx="9989">
                  <c:v>qnJbsddPc6o</c:v>
                </c:pt>
                <c:pt idx="9990">
                  <c:v>a6vJMBxKQZc</c:v>
                </c:pt>
                <c:pt idx="9991">
                  <c:v>7L7i98P498s</c:v>
                </c:pt>
                <c:pt idx="9992">
                  <c:v>Q08TLoLbZcE</c:v>
                </c:pt>
                <c:pt idx="9993">
                  <c:v>quhSaXh5FtI</c:v>
                </c:pt>
                <c:pt idx="9994">
                  <c:v>dh4A3-gIyKw</c:v>
                </c:pt>
                <c:pt idx="9995">
                  <c:v>C9YPvmq-mR8</c:v>
                </c:pt>
                <c:pt idx="9996">
                  <c:v>dCmgBp0ogow</c:v>
                </c:pt>
                <c:pt idx="9997">
                  <c:v>e6zCgTo8I2I</c:v>
                </c:pt>
                <c:pt idx="9998">
                  <c:v>MeM4OkbNpiE</c:v>
                </c:pt>
                <c:pt idx="9999">
                  <c:v>eb5oN1MXTxQ</c:v>
                </c:pt>
                <c:pt idx="10000">
                  <c:v>EcJb_kRElOs</c:v>
                </c:pt>
                <c:pt idx="10001">
                  <c:v>xrBWjIOn4XA</c:v>
                </c:pt>
                <c:pt idx="10002">
                  <c:v>xUcgGE09kdo</c:v>
                </c:pt>
                <c:pt idx="10003">
                  <c:v>G_ga7EGEGWo</c:v>
                </c:pt>
                <c:pt idx="10004">
                  <c:v>vXST7lCm394</c:v>
                </c:pt>
                <c:pt idx="10005">
                  <c:v>dpPmPbhcslM</c:v>
                </c:pt>
                <c:pt idx="10006">
                  <c:v>Sp5KBVdwpHM</c:v>
                </c:pt>
                <c:pt idx="10007">
                  <c:v>toASd2SjtwA</c:v>
                </c:pt>
                <c:pt idx="10008">
                  <c:v>6BxjYvg9KMw</c:v>
                </c:pt>
                <c:pt idx="10009">
                  <c:v>EkfWXfbzS8k</c:v>
                </c:pt>
                <c:pt idx="10010">
                  <c:v>aWrNtXENmOE</c:v>
                </c:pt>
                <c:pt idx="10011">
                  <c:v>k9vuCo8tgkY</c:v>
                </c:pt>
                <c:pt idx="10012">
                  <c:v>qzNTuo4nlSI</c:v>
                </c:pt>
                <c:pt idx="10013">
                  <c:v>VY1eFxgRR-k</c:v>
                </c:pt>
                <c:pt idx="10014">
                  <c:v>m0KWvm7Rshg</c:v>
                </c:pt>
                <c:pt idx="10015">
                  <c:v>WDN72QkW5KQ</c:v>
                </c:pt>
                <c:pt idx="10016">
                  <c:v>D9kxpUcWID0</c:v>
                </c:pt>
                <c:pt idx="10017">
                  <c:v>P6neTV6N-Xs</c:v>
                </c:pt>
                <c:pt idx="10018">
                  <c:v>7_mEeWfipdY</c:v>
                </c:pt>
                <c:pt idx="10019">
                  <c:v>cUEIWBXyFCw</c:v>
                </c:pt>
                <c:pt idx="10020">
                  <c:v>Q-A62p6sJ5E</c:v>
                </c:pt>
                <c:pt idx="10021">
                  <c:v>UyckmUgzwAE</c:v>
                </c:pt>
                <c:pt idx="10022">
                  <c:v>ecsW26szrTE</c:v>
                </c:pt>
                <c:pt idx="10023">
                  <c:v>Ql7lAA-0n4U</c:v>
                </c:pt>
                <c:pt idx="10024">
                  <c:v>-66S0tT_G_o</c:v>
                </c:pt>
                <c:pt idx="10025">
                  <c:v>zHKg_GY57M0</c:v>
                </c:pt>
                <c:pt idx="10026">
                  <c:v>H_l0wLRFqHY</c:v>
                </c:pt>
                <c:pt idx="10027">
                  <c:v>Nx7Mt7hSJvk</c:v>
                </c:pt>
                <c:pt idx="10028">
                  <c:v>tVaqgItogRo</c:v>
                </c:pt>
                <c:pt idx="10029">
                  <c:v>FHhcib56vuY</c:v>
                </c:pt>
                <c:pt idx="10030">
                  <c:v>7fD8HClgTik</c:v>
                </c:pt>
                <c:pt idx="10031">
                  <c:v>vzPtfvn_X78</c:v>
                </c:pt>
                <c:pt idx="10032">
                  <c:v>rOQZ5K5Yqxg</c:v>
                </c:pt>
                <c:pt idx="10033">
                  <c:v>kEnzQ-zz4V4</c:v>
                </c:pt>
                <c:pt idx="10034">
                  <c:v>5gWsGXJTuPQ</c:v>
                </c:pt>
                <c:pt idx="10035">
                  <c:v>YaNtkqkNRaM</c:v>
                </c:pt>
                <c:pt idx="10036">
                  <c:v>6MAqLTAR6qA</c:v>
                </c:pt>
                <c:pt idx="10037">
                  <c:v>WfzY9Jwni3I</c:v>
                </c:pt>
                <c:pt idx="10038">
                  <c:v>9yu0T0ii8Ok</c:v>
                </c:pt>
                <c:pt idx="10039">
                  <c:v>K4X0Sj0_djg</c:v>
                </c:pt>
                <c:pt idx="10040">
                  <c:v>FWOUCA5zIck</c:v>
                </c:pt>
                <c:pt idx="10041">
                  <c:v>vTNEcCAbdLQ</c:v>
                </c:pt>
                <c:pt idx="10042">
                  <c:v>CwGDcA68yLU</c:v>
                </c:pt>
                <c:pt idx="10043">
                  <c:v>VzLQgnepiFw</c:v>
                </c:pt>
                <c:pt idx="10044">
                  <c:v>c10IPupVBAg</c:v>
                </c:pt>
                <c:pt idx="10045">
                  <c:v>kBR80BWJavE</c:v>
                </c:pt>
                <c:pt idx="10046">
                  <c:v>Xi4HLL77NX0</c:v>
                </c:pt>
                <c:pt idx="10047">
                  <c:v>ixke03KJ1IU</c:v>
                </c:pt>
                <c:pt idx="10048">
                  <c:v>LSiECvbW5Yg</c:v>
                </c:pt>
                <c:pt idx="10049">
                  <c:v>l-Qk-Sx621g</c:v>
                </c:pt>
                <c:pt idx="10050">
                  <c:v>4GusjeOzEhk</c:v>
                </c:pt>
                <c:pt idx="10051">
                  <c:v>LPggspG0R8Y</c:v>
                </c:pt>
                <c:pt idx="10052">
                  <c:v>EMgSQwDW89A</c:v>
                </c:pt>
                <c:pt idx="10053">
                  <c:v>_llUOtlShqg</c:v>
                </c:pt>
                <c:pt idx="10054">
                  <c:v>10powFeX0Hs</c:v>
                </c:pt>
                <c:pt idx="10055">
                  <c:v>6dQjQqT33Hs</c:v>
                </c:pt>
                <c:pt idx="10056">
                  <c:v>HWLkT-A9ciY</c:v>
                </c:pt>
                <c:pt idx="10057">
                  <c:v>r0bQ1vTezY0</c:v>
                </c:pt>
                <c:pt idx="10058">
                  <c:v>PFzj15U7CY8</c:v>
                </c:pt>
                <c:pt idx="10059">
                  <c:v>aCy3HhJRjOk</c:v>
                </c:pt>
                <c:pt idx="10060">
                  <c:v>4IGUCwV7XO4</c:v>
                </c:pt>
                <c:pt idx="10061">
                  <c:v>hk5BdLx1pbM</c:v>
                </c:pt>
                <c:pt idx="10062">
                  <c:v>_k111aEQjs4</c:v>
                </c:pt>
                <c:pt idx="10063">
                  <c:v>PP66lxQnn2Q</c:v>
                </c:pt>
                <c:pt idx="10064">
                  <c:v>gm5agJuoiCg</c:v>
                </c:pt>
                <c:pt idx="10065">
                  <c:v>ffLeuHQf5XE</c:v>
                </c:pt>
                <c:pt idx="10066">
                  <c:v>W-8VuIt3WKU</c:v>
                </c:pt>
                <c:pt idx="10067">
                  <c:v>dU44NLwl3Q4</c:v>
                </c:pt>
                <c:pt idx="10068">
                  <c:v>Yj7U4E8NUUE</c:v>
                </c:pt>
                <c:pt idx="10069">
                  <c:v>D6GQ9Y8JZTs</c:v>
                </c:pt>
                <c:pt idx="10070">
                  <c:v>TRL35WmLIgQ</c:v>
                </c:pt>
                <c:pt idx="10071">
                  <c:v>5D-5wSaYub4</c:v>
                </c:pt>
                <c:pt idx="10072">
                  <c:v>GGeDle1a3mw</c:v>
                </c:pt>
                <c:pt idx="10073">
                  <c:v>buLg8bRTzko</c:v>
                </c:pt>
                <c:pt idx="10074">
                  <c:v>oV4h-G3VfnA</c:v>
                </c:pt>
                <c:pt idx="10075">
                  <c:v>gXHau5ebHLo</c:v>
                </c:pt>
                <c:pt idx="10076">
                  <c:v>tMQ7VVit04M</c:v>
                </c:pt>
                <c:pt idx="10077">
                  <c:v>D5Mq4E62oss</c:v>
                </c:pt>
                <c:pt idx="10078">
                  <c:v>d6sq2qtbFLQ</c:v>
                </c:pt>
                <c:pt idx="10079">
                  <c:v>yi5AKhU3LjE</c:v>
                </c:pt>
                <c:pt idx="10080">
                  <c:v>YLnEWO7JYBY</c:v>
                </c:pt>
                <c:pt idx="10081">
                  <c:v>d62xGsXOsBA</c:v>
                </c:pt>
                <c:pt idx="10082">
                  <c:v>RsPNnzCbnGM</c:v>
                </c:pt>
                <c:pt idx="10083">
                  <c:v>FSSbGBIY_-I</c:v>
                </c:pt>
                <c:pt idx="10084">
                  <c:v>pOBMJhaO8lk</c:v>
                </c:pt>
                <c:pt idx="10085">
                  <c:v>vn7rG7zaVkk</c:v>
                </c:pt>
                <c:pt idx="10086">
                  <c:v>IPPpfXo-43U</c:v>
                </c:pt>
                <c:pt idx="10087">
                  <c:v>d5YYd5OXWuQ</c:v>
                </c:pt>
                <c:pt idx="10088">
                  <c:v>dFX50YNfnyM</c:v>
                </c:pt>
                <c:pt idx="10089">
                  <c:v>84k8LN6V-fQ</c:v>
                </c:pt>
                <c:pt idx="10090">
                  <c:v>uJuZSh3csq8</c:v>
                </c:pt>
                <c:pt idx="10091">
                  <c:v>gPYKPJ1RYJA</c:v>
                </c:pt>
                <c:pt idx="10092">
                  <c:v>wScqcjsvIGs</c:v>
                </c:pt>
                <c:pt idx="10093">
                  <c:v>T5WK3Ky2XG4</c:v>
                </c:pt>
                <c:pt idx="10094">
                  <c:v>8qmPrrhZIeU</c:v>
                </c:pt>
                <c:pt idx="10095">
                  <c:v>h-amFAvKKN0</c:v>
                </c:pt>
                <c:pt idx="10096">
                  <c:v>KSD5Gn5s7wE</c:v>
                </c:pt>
                <c:pt idx="10097">
                  <c:v>bFOJYjrTJAQ</c:v>
                </c:pt>
                <c:pt idx="10098">
                  <c:v>M-ETpsszznE</c:v>
                </c:pt>
                <c:pt idx="10099">
                  <c:v>_kPbMBMxKdg</c:v>
                </c:pt>
                <c:pt idx="10100">
                  <c:v>0SBA7JgFUzc</c:v>
                </c:pt>
                <c:pt idx="10101">
                  <c:v>ADCKnzm5IZs</c:v>
                </c:pt>
                <c:pt idx="10102">
                  <c:v>SbrOMrjhyvI</c:v>
                </c:pt>
                <c:pt idx="10103">
                  <c:v>8569cjQAjms</c:v>
                </c:pt>
                <c:pt idx="10104">
                  <c:v>bg6m1ZRhAvo</c:v>
                </c:pt>
                <c:pt idx="10105">
                  <c:v>EHO2QAHS0r8</c:v>
                </c:pt>
                <c:pt idx="10106">
                  <c:v>VtZV_rFnI-4</c:v>
                </c:pt>
                <c:pt idx="10107">
                  <c:v>l6g3DnCgW80</c:v>
                </c:pt>
                <c:pt idx="10108">
                  <c:v>xzzs_1EdfJo</c:v>
                </c:pt>
                <c:pt idx="10109">
                  <c:v>0ZWfwVDP2k4</c:v>
                </c:pt>
                <c:pt idx="10110">
                  <c:v>ssVrzoCgr_w</c:v>
                </c:pt>
                <c:pt idx="10111">
                  <c:v>M__1C40ZIUo</c:v>
                </c:pt>
                <c:pt idx="10112">
                  <c:v>rgdcbx0lLjg</c:v>
                </c:pt>
                <c:pt idx="10113">
                  <c:v>_WLRrZE4Ug4</c:v>
                </c:pt>
                <c:pt idx="10114">
                  <c:v>4toAdkTPoSM</c:v>
                </c:pt>
                <c:pt idx="10115">
                  <c:v>82Xuew50Dh4</c:v>
                </c:pt>
                <c:pt idx="10116">
                  <c:v>Hq6rk6xT4Sk</c:v>
                </c:pt>
                <c:pt idx="10117">
                  <c:v>DMl1YJyqEdo</c:v>
                </c:pt>
                <c:pt idx="10118">
                  <c:v>zW2liGao7Z0</c:v>
                </c:pt>
                <c:pt idx="10119">
                  <c:v>xKWUEpNrtBg</c:v>
                </c:pt>
                <c:pt idx="10120">
                  <c:v>8BZQHGgZVjw</c:v>
                </c:pt>
                <c:pt idx="10121">
                  <c:v>x3O_aBWrqFc</c:v>
                </c:pt>
                <c:pt idx="10122">
                  <c:v>ou2C0oJYZx8</c:v>
                </c:pt>
                <c:pt idx="10123">
                  <c:v>PTB_6rhIqug</c:v>
                </c:pt>
                <c:pt idx="10124">
                  <c:v>q6hx2NtVTOs</c:v>
                </c:pt>
                <c:pt idx="10125">
                  <c:v>YU-friXFu5U</c:v>
                </c:pt>
                <c:pt idx="10126">
                  <c:v>OZmLMcYrvpU</c:v>
                </c:pt>
                <c:pt idx="10127">
                  <c:v>1ouYf66_etQ</c:v>
                </c:pt>
                <c:pt idx="10128">
                  <c:v>w72CM9uk21Q</c:v>
                </c:pt>
                <c:pt idx="10129">
                  <c:v>RdmPDsUm4jA</c:v>
                </c:pt>
                <c:pt idx="10130">
                  <c:v>23Q0j_D6VJc</c:v>
                </c:pt>
                <c:pt idx="10131">
                  <c:v>V98DU_549u0</c:v>
                </c:pt>
                <c:pt idx="10132">
                  <c:v>ULQdpB9Ri9w</c:v>
                </c:pt>
                <c:pt idx="10133">
                  <c:v>K9tw0LPYuFw</c:v>
                </c:pt>
                <c:pt idx="10134">
                  <c:v>YyWQyvGK32s</c:v>
                </c:pt>
                <c:pt idx="10135">
                  <c:v>Ko8tJzw7S_A</c:v>
                </c:pt>
                <c:pt idx="10136">
                  <c:v>J_lKpdO6BCQ</c:v>
                </c:pt>
                <c:pt idx="10137">
                  <c:v>S0ic4izwwiY</c:v>
                </c:pt>
                <c:pt idx="10138">
                  <c:v>lT15HtJ5Gsk</c:v>
                </c:pt>
                <c:pt idx="10139">
                  <c:v>5CbJqvlLf7Y</c:v>
                </c:pt>
                <c:pt idx="10140">
                  <c:v>vWaEIuGRWQI</c:v>
                </c:pt>
                <c:pt idx="10141">
                  <c:v>nCb0gkFyeDs</c:v>
                </c:pt>
                <c:pt idx="10142">
                  <c:v>19Hg4OC0W24</c:v>
                </c:pt>
                <c:pt idx="10143">
                  <c:v>gcyqfrzF3VY</c:v>
                </c:pt>
                <c:pt idx="10144">
                  <c:v>vJyxa1UAqEU</c:v>
                </c:pt>
                <c:pt idx="10145">
                  <c:v>e-0YnJlFPeE</c:v>
                </c:pt>
                <c:pt idx="10146">
                  <c:v>kzwfHumJyYc</c:v>
                </c:pt>
                <c:pt idx="10147">
                  <c:v>lhDiV9rd2Sg</c:v>
                </c:pt>
                <c:pt idx="10148">
                  <c:v>Os9ce4XFS1M</c:v>
                </c:pt>
                <c:pt idx="10149">
                  <c:v>RkHFjR_QJxM</c:v>
                </c:pt>
                <c:pt idx="10150">
                  <c:v>PW1YP8RE1D0</c:v>
                </c:pt>
                <c:pt idx="10151">
                  <c:v>ZQvGkF2lxhQ</c:v>
                </c:pt>
                <c:pt idx="10152">
                  <c:v>P-VbToKmwsw</c:v>
                </c:pt>
                <c:pt idx="10153">
                  <c:v>IxyGgI0yV-0</c:v>
                </c:pt>
                <c:pt idx="10154">
                  <c:v>hPIAYtEiJvQ</c:v>
                </c:pt>
                <c:pt idx="10155">
                  <c:v>5eAmJtvgQyQ</c:v>
                </c:pt>
                <c:pt idx="10156">
                  <c:v>IJ_8Q50w_no</c:v>
                </c:pt>
                <c:pt idx="10157">
                  <c:v>Qx7LRv1mTEs</c:v>
                </c:pt>
                <c:pt idx="10158">
                  <c:v>TAfevzAjxdc</c:v>
                </c:pt>
                <c:pt idx="10159">
                  <c:v>5DVrOlVq1hE</c:v>
                </c:pt>
                <c:pt idx="10160">
                  <c:v>dkxdxfaiYks</c:v>
                </c:pt>
                <c:pt idx="10161">
                  <c:v>Er4nSMkHASI</c:v>
                </c:pt>
                <c:pt idx="10162">
                  <c:v>Zh9yq1fgJvY</c:v>
                </c:pt>
                <c:pt idx="10163">
                  <c:v>r16e-mrlVns</c:v>
                </c:pt>
                <c:pt idx="10164">
                  <c:v>2UHmDbKkVHo</c:v>
                </c:pt>
                <c:pt idx="10165">
                  <c:v>1p4RGhUiSrs</c:v>
                </c:pt>
                <c:pt idx="10166">
                  <c:v>Jodbdj52Vc0</c:v>
                </c:pt>
                <c:pt idx="10167">
                  <c:v>U0yyh0gCcWg</c:v>
                </c:pt>
                <c:pt idx="10168">
                  <c:v>bs9y2NTRg_c</c:v>
                </c:pt>
                <c:pt idx="10169">
                  <c:v>qEf_2YN1XaA</c:v>
                </c:pt>
                <c:pt idx="10170">
                  <c:v>M13T2XdiX7M</c:v>
                </c:pt>
                <c:pt idx="10171">
                  <c:v>Cj6GGOH1FKM</c:v>
                </c:pt>
                <c:pt idx="10172">
                  <c:v>U93UyoOK0XA</c:v>
                </c:pt>
                <c:pt idx="10173">
                  <c:v>QIlSlT12I8U</c:v>
                </c:pt>
                <c:pt idx="10174">
                  <c:v>9nuwMyNodxE</c:v>
                </c:pt>
                <c:pt idx="10175">
                  <c:v>LGCslFvv4lA</c:v>
                </c:pt>
                <c:pt idx="10176">
                  <c:v>86A9WMFoqCk</c:v>
                </c:pt>
                <c:pt idx="10177">
                  <c:v>wbkbdLmwpkA</c:v>
                </c:pt>
                <c:pt idx="10178">
                  <c:v>vDWuq0cn-78</c:v>
                </c:pt>
                <c:pt idx="10179">
                  <c:v>LW7XYjwhbpE</c:v>
                </c:pt>
                <c:pt idx="10180">
                  <c:v>3M-EnxNuTc8</c:v>
                </c:pt>
                <c:pt idx="10181">
                  <c:v>s7X7F9NWtoo</c:v>
                </c:pt>
                <c:pt idx="10182">
                  <c:v>oargaN_6gdA</c:v>
                </c:pt>
                <c:pt idx="10183">
                  <c:v>RTU_aF9Q-dk</c:v>
                </c:pt>
                <c:pt idx="10184">
                  <c:v>vhwYzFI02lk</c:v>
                </c:pt>
                <c:pt idx="10185">
                  <c:v>DwPe_KYiaRs</c:v>
                </c:pt>
                <c:pt idx="10186">
                  <c:v>38oied_KwUo</c:v>
                </c:pt>
                <c:pt idx="10187">
                  <c:v>6GXZ60NCiuQ</c:v>
                </c:pt>
                <c:pt idx="10188">
                  <c:v>9ujzgWtesy0</c:v>
                </c:pt>
                <c:pt idx="10189">
                  <c:v>iiURzrjJseQ</c:v>
                </c:pt>
                <c:pt idx="10190">
                  <c:v>HRJKduGI6dU</c:v>
                </c:pt>
                <c:pt idx="10191">
                  <c:v>yNbeuH443FY</c:v>
                </c:pt>
                <c:pt idx="10192">
                  <c:v>vsvImg6LEHA</c:v>
                </c:pt>
                <c:pt idx="10193">
                  <c:v>QQVrQEtUV5Y</c:v>
                </c:pt>
                <c:pt idx="10194">
                  <c:v>Xq-rav_LPVI</c:v>
                </c:pt>
                <c:pt idx="10195">
                  <c:v>MaKUmY3E6fk</c:v>
                </c:pt>
                <c:pt idx="10196">
                  <c:v>SlsatcvCpuk</c:v>
                </c:pt>
                <c:pt idx="10197">
                  <c:v>xLEMiN-SO8I</c:v>
                </c:pt>
                <c:pt idx="10198">
                  <c:v>kE0qdgEAt9g</c:v>
                </c:pt>
                <c:pt idx="10199">
                  <c:v>GHxmLMaQFZI</c:v>
                </c:pt>
                <c:pt idx="10200">
                  <c:v>6D8PzG9thcE</c:v>
                </c:pt>
                <c:pt idx="10201">
                  <c:v>NZTF1Vg3M2E</c:v>
                </c:pt>
                <c:pt idx="10202">
                  <c:v>0Jik_UImU6U</c:v>
                </c:pt>
                <c:pt idx="10203">
                  <c:v>PisKTrBPJD8</c:v>
                </c:pt>
                <c:pt idx="10204">
                  <c:v>t2b7hjYYTGU</c:v>
                </c:pt>
                <c:pt idx="10205">
                  <c:v>JWkUrw1oh4I</c:v>
                </c:pt>
                <c:pt idx="10206">
                  <c:v>NV6ogpOBYNA</c:v>
                </c:pt>
                <c:pt idx="10207">
                  <c:v>8RZg4V1C3HE</c:v>
                </c:pt>
                <c:pt idx="10208">
                  <c:v>3V7j292CUT8</c:v>
                </c:pt>
                <c:pt idx="10209">
                  <c:v>ulH_5gS3jx0</c:v>
                </c:pt>
                <c:pt idx="10210">
                  <c:v>6k9HO69T-yc</c:v>
                </c:pt>
                <c:pt idx="10211">
                  <c:v>qX0A20VyElQ</c:v>
                </c:pt>
                <c:pt idx="10212">
                  <c:v>sWMdpR5Jcow</c:v>
                </c:pt>
                <c:pt idx="10213">
                  <c:v>mpGp4oBEtlM</c:v>
                </c:pt>
                <c:pt idx="10214">
                  <c:v>GcJSg7ZFVwk</c:v>
                </c:pt>
                <c:pt idx="10215">
                  <c:v>BgFbeThGHRY</c:v>
                </c:pt>
                <c:pt idx="10216">
                  <c:v>4ITuWQiP7Ik</c:v>
                </c:pt>
                <c:pt idx="10217">
                  <c:v>qd6Kd5k8hoo</c:v>
                </c:pt>
                <c:pt idx="10218">
                  <c:v>3lCn-hLeB4s</c:v>
                </c:pt>
                <c:pt idx="10219">
                  <c:v>dN5eLAh2obA</c:v>
                </c:pt>
                <c:pt idx="10220">
                  <c:v>Ei3GtvqNkeU</c:v>
                </c:pt>
                <c:pt idx="10221">
                  <c:v>_vvvSyBNiHc</c:v>
                </c:pt>
                <c:pt idx="10222">
                  <c:v>wdzT0r6ggsk</c:v>
                </c:pt>
                <c:pt idx="10223">
                  <c:v>xK1LT69V0-U</c:v>
                </c:pt>
                <c:pt idx="10224">
                  <c:v>UcUlfoZ0Z_0</c:v>
                </c:pt>
                <c:pt idx="10225">
                  <c:v>bCne5Tnu0pA</c:v>
                </c:pt>
                <c:pt idx="10226">
                  <c:v>PNdcAYgfRlE</c:v>
                </c:pt>
                <c:pt idx="10227">
                  <c:v>dF6ff3tGAtI</c:v>
                </c:pt>
                <c:pt idx="10228">
                  <c:v>Exw305dY4TY</c:v>
                </c:pt>
                <c:pt idx="10229">
                  <c:v>pfbHnb27bNM</c:v>
                </c:pt>
                <c:pt idx="10230">
                  <c:v>XPL87MfAkIA</c:v>
                </c:pt>
                <c:pt idx="10231">
                  <c:v>MKh_xdrr4vk</c:v>
                </c:pt>
                <c:pt idx="10232">
                  <c:v>o2C4zIG2AdU</c:v>
                </c:pt>
                <c:pt idx="10233">
                  <c:v>q1by5Emk2WI</c:v>
                </c:pt>
                <c:pt idx="10234">
                  <c:v>dH3YBQ5ozMA</c:v>
                </c:pt>
                <c:pt idx="10235">
                  <c:v>2S1B1pV9bOE</c:v>
                </c:pt>
                <c:pt idx="10236">
                  <c:v>wICCuz8I6To</c:v>
                </c:pt>
                <c:pt idx="10237">
                  <c:v>CjcMkQsvPBQ</c:v>
                </c:pt>
                <c:pt idx="10238">
                  <c:v>jHfgSd5BsQw</c:v>
                </c:pt>
                <c:pt idx="10239">
                  <c:v>GWyl9vML7Qk</c:v>
                </c:pt>
                <c:pt idx="10240">
                  <c:v>sk7slD8O6U4</c:v>
                </c:pt>
                <c:pt idx="10241">
                  <c:v>QYNymjtl_QE</c:v>
                </c:pt>
                <c:pt idx="10242">
                  <c:v>84OeyAnYtD0</c:v>
                </c:pt>
                <c:pt idx="10243">
                  <c:v>1kV6ETJ-rPE</c:v>
                </c:pt>
                <c:pt idx="10244">
                  <c:v>qXJMDzBMAUQ</c:v>
                </c:pt>
                <c:pt idx="10245">
                  <c:v>xNuEjJy1HCI</c:v>
                </c:pt>
                <c:pt idx="10246">
                  <c:v>pFol9N2CQAM</c:v>
                </c:pt>
                <c:pt idx="10247">
                  <c:v>BfOm_s9LhZA</c:v>
                </c:pt>
                <c:pt idx="10248">
                  <c:v>DJj5wCPcKmU</c:v>
                </c:pt>
                <c:pt idx="10249">
                  <c:v>xNJpCEoI484</c:v>
                </c:pt>
                <c:pt idx="10250">
                  <c:v>KP6xVcxRZew</c:v>
                </c:pt>
                <c:pt idx="10251">
                  <c:v>KoZo81yWndQ</c:v>
                </c:pt>
                <c:pt idx="10252">
                  <c:v>n9bpbuQRjbE</c:v>
                </c:pt>
                <c:pt idx="10253">
                  <c:v>NZ5nZlsfbTc</c:v>
                </c:pt>
                <c:pt idx="10254">
                  <c:v>X9BSgEO7m9E</c:v>
                </c:pt>
                <c:pt idx="10255">
                  <c:v>OOzLtsqQKjY</c:v>
                </c:pt>
                <c:pt idx="10256">
                  <c:v>szcRJkL2KxQ</c:v>
                </c:pt>
                <c:pt idx="10257">
                  <c:v>BuKnOUOU-GQ</c:v>
                </c:pt>
                <c:pt idx="10258">
                  <c:v>K9RcEwlJtQs</c:v>
                </c:pt>
                <c:pt idx="10259">
                  <c:v>DT3n9F_IhbQ</c:v>
                </c:pt>
                <c:pt idx="10260">
                  <c:v>R_pJ3MxuRrI</c:v>
                </c:pt>
                <c:pt idx="10261">
                  <c:v>TMWqeBWASMM</c:v>
                </c:pt>
                <c:pt idx="10262">
                  <c:v>pTzYm_2LaMo</c:v>
                </c:pt>
                <c:pt idx="10263">
                  <c:v>KetYTH01gfg</c:v>
                </c:pt>
                <c:pt idx="10264">
                  <c:v>bJs5Tw5K70I</c:v>
                </c:pt>
                <c:pt idx="10265">
                  <c:v>pbGitIZ35Rs</c:v>
                </c:pt>
                <c:pt idx="10266">
                  <c:v>PzoCwkRNo_Y</c:v>
                </c:pt>
                <c:pt idx="10267">
                  <c:v>7CfG0YNjCEQ</c:v>
                </c:pt>
                <c:pt idx="10268">
                  <c:v>KdcV-KrjpNo</c:v>
                </c:pt>
                <c:pt idx="10269">
                  <c:v>YblVt3iLwz0</c:v>
                </c:pt>
                <c:pt idx="10270">
                  <c:v>aTAe3dcIXas</c:v>
                </c:pt>
                <c:pt idx="10271">
                  <c:v>YMSDQ_LpAuk</c:v>
                </c:pt>
                <c:pt idx="10272">
                  <c:v>TOPFB4onesk</c:v>
                </c:pt>
                <c:pt idx="10273">
                  <c:v>E18tX6SriWE</c:v>
                </c:pt>
                <c:pt idx="10274">
                  <c:v>OeoDky4veXA</c:v>
                </c:pt>
                <c:pt idx="10275">
                  <c:v>1aNgs4YpQBw</c:v>
                </c:pt>
                <c:pt idx="10276">
                  <c:v>qhwiGL4dBLI</c:v>
                </c:pt>
                <c:pt idx="10277">
                  <c:v>v-tH0du81Y4</c:v>
                </c:pt>
                <c:pt idx="10278">
                  <c:v>UBkp8UWESWs</c:v>
                </c:pt>
                <c:pt idx="10279">
                  <c:v>_IKT6ZmyRYY</c:v>
                </c:pt>
                <c:pt idx="10280">
                  <c:v>IO1quF5qrHI</c:v>
                </c:pt>
                <c:pt idx="10281">
                  <c:v>lbPKxhQZLio</c:v>
                </c:pt>
                <c:pt idx="10282">
                  <c:v>n4rgggSwUSI</c:v>
                </c:pt>
                <c:pt idx="10283">
                  <c:v>0B2wGtJObrE</c:v>
                </c:pt>
                <c:pt idx="10284">
                  <c:v>qsNaqQOPZj4</c:v>
                </c:pt>
                <c:pt idx="10285">
                  <c:v>IMIJEeZOU4A</c:v>
                </c:pt>
                <c:pt idx="10286">
                  <c:v>lejSmqQQ1GY</c:v>
                </c:pt>
                <c:pt idx="10287">
                  <c:v>eCmRb6MI72Y</c:v>
                </c:pt>
                <c:pt idx="10288">
                  <c:v>6vOf29s7Ftw</c:v>
                </c:pt>
                <c:pt idx="10289">
                  <c:v>iSxCEKuM5yo</c:v>
                </c:pt>
                <c:pt idx="10290">
                  <c:v>inuRNiv5oZI</c:v>
                </c:pt>
                <c:pt idx="10291">
                  <c:v>xhz0tRDKfOU</c:v>
                </c:pt>
                <c:pt idx="10292">
                  <c:v>JPbJCC7NP8k</c:v>
                </c:pt>
                <c:pt idx="10293">
                  <c:v>pEXws5nwDEA</c:v>
                </c:pt>
                <c:pt idx="10294">
                  <c:v>gVWSgFyaid0</c:v>
                </c:pt>
                <c:pt idx="10295">
                  <c:v>stNh_di8OM8</c:v>
                </c:pt>
                <c:pt idx="10296">
                  <c:v>dcFP5fysG_Y</c:v>
                </c:pt>
                <c:pt idx="10297">
                  <c:v>Gy8Avca4aAU</c:v>
                </c:pt>
                <c:pt idx="10298">
                  <c:v>XzfqdnC6ckc</c:v>
                </c:pt>
                <c:pt idx="10299">
                  <c:v>LctGXyp2ag4</c:v>
                </c:pt>
                <c:pt idx="10300">
                  <c:v>GOZTZxpv-bs</c:v>
                </c:pt>
                <c:pt idx="10301">
                  <c:v>r09UAUqS2Cg</c:v>
                </c:pt>
                <c:pt idx="10302">
                  <c:v>w3SOLnmRS-c</c:v>
                </c:pt>
                <c:pt idx="10303">
                  <c:v>6xKH2EITFgU</c:v>
                </c:pt>
                <c:pt idx="10304">
                  <c:v>yXaMd8pOGIY</c:v>
                </c:pt>
                <c:pt idx="10305">
                  <c:v>f2yPfaINMH8</c:v>
                </c:pt>
                <c:pt idx="10306">
                  <c:v>ApGh_sN_niI</c:v>
                </c:pt>
                <c:pt idx="10307">
                  <c:v>lO_V75QjC5U</c:v>
                </c:pt>
                <c:pt idx="10308">
                  <c:v>mu8rZU7sW5o</c:v>
                </c:pt>
                <c:pt idx="10309">
                  <c:v>qD5HIMjbIbQ</c:v>
                </c:pt>
                <c:pt idx="10310">
                  <c:v>EvPg-MF75vc</c:v>
                </c:pt>
                <c:pt idx="10311">
                  <c:v>LAUrNU7dYpI</c:v>
                </c:pt>
                <c:pt idx="10312">
                  <c:v>OaiVyWe9CH0</c:v>
                </c:pt>
                <c:pt idx="10313">
                  <c:v>Mdyfkl47PWY</c:v>
                </c:pt>
                <c:pt idx="10314">
                  <c:v>AJAtI7eXmmQ</c:v>
                </c:pt>
                <c:pt idx="10315">
                  <c:v>sJ-brp1T81Y</c:v>
                </c:pt>
                <c:pt idx="10316">
                  <c:v>r3u6DidQnX0</c:v>
                </c:pt>
                <c:pt idx="10317">
                  <c:v>bomp2pf8vIo</c:v>
                </c:pt>
                <c:pt idx="10318">
                  <c:v>Bp_6JBNwPrg</c:v>
                </c:pt>
                <c:pt idx="10319">
                  <c:v>974hHoazZWw</c:v>
                </c:pt>
                <c:pt idx="10320">
                  <c:v>2bf7uL2EHUE</c:v>
                </c:pt>
                <c:pt idx="10321">
                  <c:v>Fn36EVTC3kY</c:v>
                </c:pt>
                <c:pt idx="10322">
                  <c:v>V6RqqIA3NWQ</c:v>
                </c:pt>
                <c:pt idx="10323">
                  <c:v>MDO2ALHQ-qM</c:v>
                </c:pt>
                <c:pt idx="10324">
                  <c:v>IxsRrH2borU</c:v>
                </c:pt>
                <c:pt idx="10325">
                  <c:v>KVe3bIGWmd8</c:v>
                </c:pt>
                <c:pt idx="10326">
                  <c:v>AuSew0AGngE</c:v>
                </c:pt>
                <c:pt idx="10327">
                  <c:v>SUrbuJuP2hs</c:v>
                </c:pt>
                <c:pt idx="10328">
                  <c:v>Q8nWn3gEfwY</c:v>
                </c:pt>
                <c:pt idx="10329">
                  <c:v>FgPGam6RBZg</c:v>
                </c:pt>
                <c:pt idx="10330">
                  <c:v>CixoPJ-BUGw</c:v>
                </c:pt>
                <c:pt idx="10331">
                  <c:v>RAaWHw6WNu8</c:v>
                </c:pt>
                <c:pt idx="10332">
                  <c:v>YD0vDIc2cmE</c:v>
                </c:pt>
                <c:pt idx="10333">
                  <c:v>AtvrwKnyHk4</c:v>
                </c:pt>
                <c:pt idx="10334">
                  <c:v>9zko9tPc6Lk</c:v>
                </c:pt>
                <c:pt idx="10335">
                  <c:v>YXtWw7609T8</c:v>
                </c:pt>
                <c:pt idx="10336">
                  <c:v>BmoeYztkzBg</c:v>
                </c:pt>
                <c:pt idx="10337">
                  <c:v>t0bg7SeDieo</c:v>
                </c:pt>
                <c:pt idx="10338">
                  <c:v>UCoVXBzprOU</c:v>
                </c:pt>
                <c:pt idx="10339">
                  <c:v>XBkuWE0zo-0</c:v>
                </c:pt>
                <c:pt idx="10340">
                  <c:v>8bu2SOrpIz0</c:v>
                </c:pt>
                <c:pt idx="10341">
                  <c:v>biv-EMDhtXM</c:v>
                </c:pt>
                <c:pt idx="10342">
                  <c:v>zn04Eavv3Nw</c:v>
                </c:pt>
                <c:pt idx="10343">
                  <c:v>FT4rYF48g20</c:v>
                </c:pt>
                <c:pt idx="10344">
                  <c:v>aiZYzq0MtL0</c:v>
                </c:pt>
                <c:pt idx="10345">
                  <c:v>pxPxcIyMad0</c:v>
                </c:pt>
                <c:pt idx="10346">
                  <c:v>112gAgi0giQ</c:v>
                </c:pt>
                <c:pt idx="10347">
                  <c:v>84x-etyfzrE</c:v>
                </c:pt>
                <c:pt idx="10348">
                  <c:v>6VutOzF8gq4</c:v>
                </c:pt>
                <c:pt idx="10349">
                  <c:v>8_tv2QBZ4WU</c:v>
                </c:pt>
                <c:pt idx="10350">
                  <c:v>s9CB7FxjcbQ</c:v>
                </c:pt>
                <c:pt idx="10351">
                  <c:v>GqVZrcSDVBY</c:v>
                </c:pt>
                <c:pt idx="10352">
                  <c:v>MyGn84kUhms</c:v>
                </c:pt>
                <c:pt idx="10353">
                  <c:v>ztGIsPDsA2A</c:v>
                </c:pt>
                <c:pt idx="10354">
                  <c:v>Q9Tk-M0FcuI</c:v>
                </c:pt>
                <c:pt idx="10355">
                  <c:v>v9iInif1XOA</c:v>
                </c:pt>
                <c:pt idx="10356">
                  <c:v>t_iSI89ZxYU</c:v>
                </c:pt>
                <c:pt idx="10357">
                  <c:v>Cl8InT3QaSg</c:v>
                </c:pt>
                <c:pt idx="10358">
                  <c:v>k1KR-JK39dk</c:v>
                </c:pt>
                <c:pt idx="10359">
                  <c:v>Oidtf4Ev8cQ</c:v>
                </c:pt>
                <c:pt idx="10360">
                  <c:v>epmsw3OwYFs</c:v>
                </c:pt>
                <c:pt idx="10361">
                  <c:v>or-xbqcWEI8</c:v>
                </c:pt>
                <c:pt idx="10362">
                  <c:v>HNSPBvvp7-A</c:v>
                </c:pt>
                <c:pt idx="10363">
                  <c:v>PCxup2LyoMk</c:v>
                </c:pt>
                <c:pt idx="10364">
                  <c:v>eeZ03BnsuSU</c:v>
                </c:pt>
                <c:pt idx="10365">
                  <c:v>02CtKrU-hDc</c:v>
                </c:pt>
                <c:pt idx="10366">
                  <c:v>Kw1pyBLiPNQ</c:v>
                </c:pt>
                <c:pt idx="10367">
                  <c:v>sH8xGzY6-SU</c:v>
                </c:pt>
                <c:pt idx="10368">
                  <c:v>OTyddOpvhh4</c:v>
                </c:pt>
                <c:pt idx="10369">
                  <c:v>TgyGjf649Qs</c:v>
                </c:pt>
                <c:pt idx="10370">
                  <c:v>v6QcVjqawEA</c:v>
                </c:pt>
                <c:pt idx="10371">
                  <c:v>ySy8mcceTno</c:v>
                </c:pt>
                <c:pt idx="10372">
                  <c:v>JT6FiIW5r8Q</c:v>
                </c:pt>
                <c:pt idx="10373">
                  <c:v>McCzA0KsW9A</c:v>
                </c:pt>
                <c:pt idx="10374">
                  <c:v>yyHk8eG0VHw</c:v>
                </c:pt>
                <c:pt idx="10375">
                  <c:v>cNYwnlcjnDU</c:v>
                </c:pt>
                <c:pt idx="10376">
                  <c:v>cfO3F0BtL4E</c:v>
                </c:pt>
                <c:pt idx="10377">
                  <c:v>G4wj5F1mEqE</c:v>
                </c:pt>
                <c:pt idx="10378">
                  <c:v>aMQbRpxgFvs</c:v>
                </c:pt>
                <c:pt idx="10379">
                  <c:v>Yxv6GJElUi4</c:v>
                </c:pt>
                <c:pt idx="10380">
                  <c:v>7MTyKEqAixI</c:v>
                </c:pt>
                <c:pt idx="10381">
                  <c:v>sjL64hmQeYU</c:v>
                </c:pt>
                <c:pt idx="10382">
                  <c:v>y-BScbU0vyY</c:v>
                </c:pt>
                <c:pt idx="10383">
                  <c:v>V8b805Xk6KU</c:v>
                </c:pt>
                <c:pt idx="10384">
                  <c:v>fBPMUL51P_I</c:v>
                </c:pt>
                <c:pt idx="10385">
                  <c:v>jXk3COOc7vo</c:v>
                </c:pt>
                <c:pt idx="10386">
                  <c:v>4E2k5VE8tvU</c:v>
                </c:pt>
                <c:pt idx="10387">
                  <c:v>OjYwlf4JOlE</c:v>
                </c:pt>
                <c:pt idx="10388">
                  <c:v>eTJbHt9Bkro</c:v>
                </c:pt>
                <c:pt idx="10389">
                  <c:v>ZmcK0mjkeFU</c:v>
                </c:pt>
                <c:pt idx="10390">
                  <c:v>kmGD4oet2u0</c:v>
                </c:pt>
                <c:pt idx="10391">
                  <c:v>Yp-Q-AdRt_Y</c:v>
                </c:pt>
                <c:pt idx="10392">
                  <c:v>lXG8NzBvuwo</c:v>
                </c:pt>
                <c:pt idx="10393">
                  <c:v>Mel7yaTe-I8</c:v>
                </c:pt>
                <c:pt idx="10394">
                  <c:v>cnPZJAWV_o0</c:v>
                </c:pt>
                <c:pt idx="10395">
                  <c:v>SDG5U00mS_U</c:v>
                </c:pt>
                <c:pt idx="10396">
                  <c:v>wp6JyLeo4mY</c:v>
                </c:pt>
                <c:pt idx="10397">
                  <c:v>QFW6FeWdklU</c:v>
                </c:pt>
                <c:pt idx="10398">
                  <c:v>Y1sRKIRHK9I</c:v>
                </c:pt>
                <c:pt idx="10399">
                  <c:v>nezwYEtwlOA</c:v>
                </c:pt>
                <c:pt idx="10400">
                  <c:v>rHqVcWxwQKw</c:v>
                </c:pt>
                <c:pt idx="10401">
                  <c:v>zs7WWBGmDIU</c:v>
                </c:pt>
                <c:pt idx="10402">
                  <c:v>FF8qQlbCD30</c:v>
                </c:pt>
                <c:pt idx="10403">
                  <c:v>kskSwiotReE</c:v>
                </c:pt>
                <c:pt idx="10404">
                  <c:v>vaZtNsgBgHg</c:v>
                </c:pt>
                <c:pt idx="10405">
                  <c:v>D-Pp6HZYwL0</c:v>
                </c:pt>
                <c:pt idx="10406">
                  <c:v>3srrfKOzruU</c:v>
                </c:pt>
                <c:pt idx="10407">
                  <c:v>fZuYslUB0X0</c:v>
                </c:pt>
                <c:pt idx="10408">
                  <c:v>j_ZQPxbsXoM</c:v>
                </c:pt>
                <c:pt idx="10409">
                  <c:v>eVhXWPb89o0</c:v>
                </c:pt>
                <c:pt idx="10410">
                  <c:v>QfZVYITsQRI</c:v>
                </c:pt>
                <c:pt idx="10411">
                  <c:v>0W85g1pTyWY</c:v>
                </c:pt>
                <c:pt idx="10412">
                  <c:v>gu5phlkEINU</c:v>
                </c:pt>
                <c:pt idx="10413">
                  <c:v>vUq9JjoiGFE</c:v>
                </c:pt>
                <c:pt idx="10414">
                  <c:v>2QTPYBK_iLg</c:v>
                </c:pt>
                <c:pt idx="10415">
                  <c:v>dYdUOvB3l-Y</c:v>
                </c:pt>
                <c:pt idx="10416">
                  <c:v>6NAISxSPVSQ</c:v>
                </c:pt>
                <c:pt idx="10417">
                  <c:v>jaGZNgosNpk</c:v>
                </c:pt>
                <c:pt idx="10418">
                  <c:v>byLufx7Izfg</c:v>
                </c:pt>
                <c:pt idx="10419">
                  <c:v>mhgCxEMltpo</c:v>
                </c:pt>
                <c:pt idx="10420">
                  <c:v>WHU3mz-A82M</c:v>
                </c:pt>
                <c:pt idx="10421">
                  <c:v>dl--XgEZxA4</c:v>
                </c:pt>
                <c:pt idx="10422">
                  <c:v>dUjNMfpbxV0</c:v>
                </c:pt>
                <c:pt idx="10423">
                  <c:v>DkRtaq-0bCQ</c:v>
                </c:pt>
                <c:pt idx="10424">
                  <c:v>Q3L0gArhmaE</c:v>
                </c:pt>
                <c:pt idx="10425">
                  <c:v>TyFIjDDPc3c</c:v>
                </c:pt>
                <c:pt idx="10426">
                  <c:v>olZ2dwyD6R8</c:v>
                </c:pt>
                <c:pt idx="10427">
                  <c:v>GTfrEHtPryo</c:v>
                </c:pt>
                <c:pt idx="10428">
                  <c:v>quAWroEKQUI</c:v>
                </c:pt>
                <c:pt idx="10429">
                  <c:v>ZGwFDFQEe6w</c:v>
                </c:pt>
                <c:pt idx="10430">
                  <c:v>qEpdEJNrLqc</c:v>
                </c:pt>
                <c:pt idx="10431">
                  <c:v>jN5b5I7MqBo</c:v>
                </c:pt>
                <c:pt idx="10432">
                  <c:v>3d7NjfTziNM</c:v>
                </c:pt>
                <c:pt idx="10433">
                  <c:v>o7XpOchBbVM</c:v>
                </c:pt>
                <c:pt idx="10434">
                  <c:v>yGlp6XDmQmk</c:v>
                </c:pt>
                <c:pt idx="10435">
                  <c:v>4eZxvnmnrvk</c:v>
                </c:pt>
                <c:pt idx="10436">
                  <c:v>IR64TfSwA1k</c:v>
                </c:pt>
                <c:pt idx="10437">
                  <c:v>TcM2Z6sThQs</c:v>
                </c:pt>
                <c:pt idx="10438">
                  <c:v>TvhjpOaNmTs</c:v>
                </c:pt>
                <c:pt idx="10439">
                  <c:v>HcefsokYgJk</c:v>
                </c:pt>
                <c:pt idx="10440">
                  <c:v>3Onpphx2ZiI</c:v>
                </c:pt>
                <c:pt idx="10441">
                  <c:v>O8em4psuejs</c:v>
                </c:pt>
                <c:pt idx="10442">
                  <c:v>SEZTaS4Hx0s</c:v>
                </c:pt>
                <c:pt idx="10443">
                  <c:v>v9RyaFjC6-Q</c:v>
                </c:pt>
                <c:pt idx="10444">
                  <c:v>GveicXwhn_Y</c:v>
                </c:pt>
                <c:pt idx="10445">
                  <c:v>rewrhR1sKx8</c:v>
                </c:pt>
                <c:pt idx="10446">
                  <c:v>YC9pjAD15MQ</c:v>
                </c:pt>
                <c:pt idx="10447">
                  <c:v>9vnhToVxgUU</c:v>
                </c:pt>
                <c:pt idx="10448">
                  <c:v>f98A-1q3jgo</c:v>
                </c:pt>
                <c:pt idx="10449">
                  <c:v>lJtVaJLfQMQ</c:v>
                </c:pt>
                <c:pt idx="10450">
                  <c:v>B_s0597AYYg</c:v>
                </c:pt>
                <c:pt idx="10451">
                  <c:v>QGGwjct2Lw0</c:v>
                </c:pt>
                <c:pt idx="10452">
                  <c:v>c7MwlTFQBEQ</c:v>
                </c:pt>
                <c:pt idx="10453">
                  <c:v>BesHsE3WwmU</c:v>
                </c:pt>
                <c:pt idx="10454">
                  <c:v>lNAAZqbSA9A</c:v>
                </c:pt>
                <c:pt idx="10455">
                  <c:v>Hy8ISlyuz-A</c:v>
                </c:pt>
                <c:pt idx="10456">
                  <c:v>Hm32viIpFqk</c:v>
                </c:pt>
                <c:pt idx="10457">
                  <c:v>TqKwVA-tPAk</c:v>
                </c:pt>
                <c:pt idx="10458">
                  <c:v>OvIacuQv27A</c:v>
                </c:pt>
                <c:pt idx="10459">
                  <c:v>PpHFW4JknfU</c:v>
                </c:pt>
                <c:pt idx="10460">
                  <c:v>ZAIr5yIc1ng</c:v>
                </c:pt>
                <c:pt idx="10461">
                  <c:v>UZXLiCqY-FI</c:v>
                </c:pt>
                <c:pt idx="10462">
                  <c:v>oqHpPd3V06w</c:v>
                </c:pt>
                <c:pt idx="10463">
                  <c:v>CfgwsIXO-S8</c:v>
                </c:pt>
                <c:pt idx="10464">
                  <c:v>0Sh_yqlYh8Y</c:v>
                </c:pt>
                <c:pt idx="10465">
                  <c:v>g4Hbz2jLxvQ</c:v>
                </c:pt>
                <c:pt idx="10466">
                  <c:v>64QXmeV3FtI</c:v>
                </c:pt>
                <c:pt idx="10467">
                  <c:v>yiu1CIBlymo</c:v>
                </c:pt>
                <c:pt idx="10468">
                  <c:v>p8XP7A7kvzM</c:v>
                </c:pt>
                <c:pt idx="10469">
                  <c:v>wgamdaaM36I</c:v>
                </c:pt>
                <c:pt idx="10470">
                  <c:v>WE0yOwmip8w</c:v>
                </c:pt>
                <c:pt idx="10471">
                  <c:v>58jE0jh03aA</c:v>
                </c:pt>
                <c:pt idx="10472">
                  <c:v>bINdKq2K_WE</c:v>
                </c:pt>
                <c:pt idx="10473">
                  <c:v>kXHQbXn2gYY</c:v>
                </c:pt>
                <c:pt idx="10474">
                  <c:v>Q0syccy2ano</c:v>
                </c:pt>
                <c:pt idx="10475">
                  <c:v>4Xlz0OBXlao</c:v>
                </c:pt>
                <c:pt idx="10476">
                  <c:v>JgwsWw4Uzyc</c:v>
                </c:pt>
                <c:pt idx="10477">
                  <c:v>RbwpLmRSljc</c:v>
                </c:pt>
                <c:pt idx="10478">
                  <c:v>k1KiS3GHTrE</c:v>
                </c:pt>
                <c:pt idx="10479">
                  <c:v>_8-yJpek8uY</c:v>
                </c:pt>
                <c:pt idx="10480">
                  <c:v>WJdGH3JLd3o</c:v>
                </c:pt>
                <c:pt idx="10481">
                  <c:v>zbCrUyG5ny8</c:v>
                </c:pt>
                <c:pt idx="10482">
                  <c:v>jCapB7AbXHw</c:v>
                </c:pt>
                <c:pt idx="10483">
                  <c:v>KkQQFST6Hp8</c:v>
                </c:pt>
                <c:pt idx="10484">
                  <c:v>rucOLpxX6WE</c:v>
                </c:pt>
                <c:pt idx="10485">
                  <c:v>6XbiNtsnq9M</c:v>
                </c:pt>
                <c:pt idx="10486">
                  <c:v>05KG0F86lJc</c:v>
                </c:pt>
                <c:pt idx="10487">
                  <c:v>6CJeLRTkqyI</c:v>
                </c:pt>
                <c:pt idx="10488">
                  <c:v>amVfDdFhh7c</c:v>
                </c:pt>
                <c:pt idx="10489">
                  <c:v>1V6rUOvieZA</c:v>
                </c:pt>
                <c:pt idx="10490">
                  <c:v>323ErGliWj4</c:v>
                </c:pt>
                <c:pt idx="10491">
                  <c:v>smcUETnz2xY</c:v>
                </c:pt>
                <c:pt idx="10492">
                  <c:v>t3DSZKnAKyc</c:v>
                </c:pt>
                <c:pt idx="10493">
                  <c:v>G_QCqneZfkY</c:v>
                </c:pt>
                <c:pt idx="10494">
                  <c:v>RhuvuC2pKq4</c:v>
                </c:pt>
                <c:pt idx="10495">
                  <c:v>ahMla-qYPT4</c:v>
                </c:pt>
                <c:pt idx="10496">
                  <c:v>XnCXqz2S8_w</c:v>
                </c:pt>
                <c:pt idx="10497">
                  <c:v>3NKyqVWZQsI</c:v>
                </c:pt>
                <c:pt idx="10498">
                  <c:v>sqU6JUzL7yU</c:v>
                </c:pt>
                <c:pt idx="10499">
                  <c:v>w5kYxlxwui4</c:v>
                </c:pt>
                <c:pt idx="10500">
                  <c:v>nx_keFSk_AI</c:v>
                </c:pt>
                <c:pt idx="10501">
                  <c:v>erG6plRsPbQ</c:v>
                </c:pt>
                <c:pt idx="10502">
                  <c:v>nEehUrFRmIs</c:v>
                </c:pt>
                <c:pt idx="10503">
                  <c:v>mvfD6ay0x0o</c:v>
                </c:pt>
                <c:pt idx="10504">
                  <c:v>r1N8oKFiat4</c:v>
                </c:pt>
                <c:pt idx="10505">
                  <c:v>vwKyaw7bFNc</c:v>
                </c:pt>
                <c:pt idx="10506">
                  <c:v>gcWuxPheoiw</c:v>
                </c:pt>
                <c:pt idx="10507">
                  <c:v>I7-ZzWwtB9I</c:v>
                </c:pt>
                <c:pt idx="10508">
                  <c:v>kBf_8f07hBs</c:v>
                </c:pt>
                <c:pt idx="10509">
                  <c:v>nrEWlbOx-tI</c:v>
                </c:pt>
                <c:pt idx="10510">
                  <c:v>LDz3WVN4TzE</c:v>
                </c:pt>
                <c:pt idx="10511">
                  <c:v>2YiT8aVqHLI</c:v>
                </c:pt>
                <c:pt idx="10512">
                  <c:v>GsG26KXhaiM</c:v>
                </c:pt>
                <c:pt idx="10513">
                  <c:v>WX_JVJQ8m6c</c:v>
                </c:pt>
                <c:pt idx="10514">
                  <c:v>vRRgwlC3DD0</c:v>
                </c:pt>
                <c:pt idx="10515">
                  <c:v>GUVJ-hF6BTc</c:v>
                </c:pt>
                <c:pt idx="10516">
                  <c:v>bJJOzPOsduE</c:v>
                </c:pt>
                <c:pt idx="10517">
                  <c:v>s1NkRKhH9ss</c:v>
                </c:pt>
                <c:pt idx="10518">
                  <c:v>I3YUYdZI8dI</c:v>
                </c:pt>
                <c:pt idx="10519">
                  <c:v>0O22XNPrWd4</c:v>
                </c:pt>
                <c:pt idx="10520">
                  <c:v>UOjgjZ_Ewkc</c:v>
                </c:pt>
                <c:pt idx="10521">
                  <c:v>iQmQk6cwx3k</c:v>
                </c:pt>
                <c:pt idx="10522">
                  <c:v>kocqRCoLAfU</c:v>
                </c:pt>
                <c:pt idx="10523">
                  <c:v>7F4K8Ystbe0</c:v>
                </c:pt>
                <c:pt idx="10524">
                  <c:v>g9NPLuIvM2c</c:v>
                </c:pt>
                <c:pt idx="10525">
                  <c:v>p8XiUJhbOXE</c:v>
                </c:pt>
                <c:pt idx="10526">
                  <c:v>xb7XT0SCqXc</c:v>
                </c:pt>
                <c:pt idx="10527">
                  <c:v>Nh-w1XxqbZc</c:v>
                </c:pt>
                <c:pt idx="10528">
                  <c:v>MOxAGzgeES8</c:v>
                </c:pt>
                <c:pt idx="10529">
                  <c:v>BEW5Atl49mk</c:v>
                </c:pt>
                <c:pt idx="10530">
                  <c:v>wbogLErllFQ</c:v>
                </c:pt>
                <c:pt idx="10531">
                  <c:v>1csdJx6ydfA</c:v>
                </c:pt>
                <c:pt idx="10532">
                  <c:v>0jU1fXOUr98</c:v>
                </c:pt>
                <c:pt idx="10533">
                  <c:v>PxX9iqZWDFw</c:v>
                </c:pt>
                <c:pt idx="10534">
                  <c:v>BEpzZy5dGZ8</c:v>
                </c:pt>
                <c:pt idx="10535">
                  <c:v>oJWJXk1gYUM</c:v>
                </c:pt>
                <c:pt idx="10536">
                  <c:v>7rfsVUD1g4k</c:v>
                </c:pt>
                <c:pt idx="10537">
                  <c:v>kyieQsh2xEI</c:v>
                </c:pt>
                <c:pt idx="10538">
                  <c:v>LFxOeKDchNM</c:v>
                </c:pt>
                <c:pt idx="10539">
                  <c:v>UwjGgREEnrA</c:v>
                </c:pt>
                <c:pt idx="10540">
                  <c:v>v-BdPkZmT4s</c:v>
                </c:pt>
                <c:pt idx="10541">
                  <c:v>Kr35QjXm0Gs</c:v>
                </c:pt>
                <c:pt idx="10542">
                  <c:v>PP2SSbSfsnc</c:v>
                </c:pt>
                <c:pt idx="10543">
                  <c:v>EnQVQ9_-ZjM</c:v>
                </c:pt>
                <c:pt idx="10544">
                  <c:v>8x-mzEO3Em4</c:v>
                </c:pt>
                <c:pt idx="10545">
                  <c:v>jX3OyzkLHr0</c:v>
                </c:pt>
                <c:pt idx="10546">
                  <c:v>n_8JT5FsyuQ</c:v>
                </c:pt>
                <c:pt idx="10547">
                  <c:v>po774xAksQI</c:v>
                </c:pt>
                <c:pt idx="10548">
                  <c:v>MkdGyNI5k7Q</c:v>
                </c:pt>
                <c:pt idx="10549">
                  <c:v>W_eFFimRJ78</c:v>
                </c:pt>
                <c:pt idx="10550">
                  <c:v>Urv3sQ6_Pe0</c:v>
                </c:pt>
                <c:pt idx="10551">
                  <c:v>sTVKQ6hmRqo</c:v>
                </c:pt>
                <c:pt idx="10552">
                  <c:v>qQJ0DoH5NrI</c:v>
                </c:pt>
                <c:pt idx="10553">
                  <c:v>gEl2k-Bi01A</c:v>
                </c:pt>
                <c:pt idx="10554">
                  <c:v>BkK6S3INvHM</c:v>
                </c:pt>
                <c:pt idx="10555">
                  <c:v>syPz7Z2NP7E</c:v>
                </c:pt>
                <c:pt idx="10556">
                  <c:v>O-F2K5538q4</c:v>
                </c:pt>
                <c:pt idx="10557">
                  <c:v>pyJ3pdZkhzQ</c:v>
                </c:pt>
                <c:pt idx="10558">
                  <c:v>K_b4KfPFqSA</c:v>
                </c:pt>
                <c:pt idx="10559">
                  <c:v>NDCbHUSrPAk</c:v>
                </c:pt>
                <c:pt idx="10560">
                  <c:v>uK_DNlwaxvQ</c:v>
                </c:pt>
                <c:pt idx="10561">
                  <c:v>2WF1B0da-ZI</c:v>
                </c:pt>
                <c:pt idx="10562">
                  <c:v>dqaDpwweeYM</c:v>
                </c:pt>
                <c:pt idx="10563">
                  <c:v>w9BJkvwHquU</c:v>
                </c:pt>
                <c:pt idx="10564">
                  <c:v>18JgTrjfwcE</c:v>
                </c:pt>
                <c:pt idx="10565">
                  <c:v>EhSp7D1ZrBo</c:v>
                </c:pt>
                <c:pt idx="10566">
                  <c:v>OAqQ-rziZ2k</c:v>
                </c:pt>
                <c:pt idx="10567">
                  <c:v>ZYsYyvBC7lE</c:v>
                </c:pt>
                <c:pt idx="10568">
                  <c:v>qZnge-xDI2o</c:v>
                </c:pt>
                <c:pt idx="10569">
                  <c:v>iEO90MO9wcE</c:v>
                </c:pt>
                <c:pt idx="10570">
                  <c:v>QFtd9P0UOl8</c:v>
                </c:pt>
                <c:pt idx="10571">
                  <c:v>zKIQdgJEHgU</c:v>
                </c:pt>
                <c:pt idx="10572">
                  <c:v>63xVGKeKKgQ</c:v>
                </c:pt>
                <c:pt idx="10573">
                  <c:v>0Xj1inkyHko</c:v>
                </c:pt>
                <c:pt idx="10574">
                  <c:v>q-jZm-FUbqs</c:v>
                </c:pt>
                <c:pt idx="10575">
                  <c:v>ysik6z44B1E</c:v>
                </c:pt>
                <c:pt idx="10576">
                  <c:v>GBTV5ekQwWw</c:v>
                </c:pt>
                <c:pt idx="10577">
                  <c:v>jUz_MRN-83E</c:v>
                </c:pt>
                <c:pt idx="10578">
                  <c:v>i8gE20TW1n4</c:v>
                </c:pt>
                <c:pt idx="10579">
                  <c:v>euaGS3tPRBw</c:v>
                </c:pt>
                <c:pt idx="10580">
                  <c:v>UnPI4xKvf0c</c:v>
                </c:pt>
                <c:pt idx="10581">
                  <c:v>JNnRbYj6Rnc</c:v>
                </c:pt>
                <c:pt idx="10582">
                  <c:v>hgqy3o6ec-8</c:v>
                </c:pt>
                <c:pt idx="10583">
                  <c:v>mO-RSPLdpPg</c:v>
                </c:pt>
                <c:pt idx="10584">
                  <c:v>TmN_mMnlUtA</c:v>
                </c:pt>
                <c:pt idx="10585">
                  <c:v>Q_FAO1ZNKgo</c:v>
                </c:pt>
                <c:pt idx="10586">
                  <c:v>tDOMk9LydxU</c:v>
                </c:pt>
                <c:pt idx="10587">
                  <c:v>5_7XDbgvyiM</c:v>
                </c:pt>
                <c:pt idx="10588">
                  <c:v>jjCP_khIxLM</c:v>
                </c:pt>
                <c:pt idx="10589">
                  <c:v>mRyRgIW00u8</c:v>
                </c:pt>
                <c:pt idx="10590">
                  <c:v>ZqG90jzu2QE</c:v>
                </c:pt>
                <c:pt idx="10591">
                  <c:v>7HVPdTTuDno</c:v>
                </c:pt>
                <c:pt idx="10592">
                  <c:v>G3x4lx0kbqg</c:v>
                </c:pt>
                <c:pt idx="10593">
                  <c:v>18k8q7yHLvU</c:v>
                </c:pt>
                <c:pt idx="10594">
                  <c:v>N_mKleivtek</c:v>
                </c:pt>
                <c:pt idx="10595">
                  <c:v>7c6ugxqtF4g</c:v>
                </c:pt>
                <c:pt idx="10596">
                  <c:v>e1MlxPXzzWU</c:v>
                </c:pt>
                <c:pt idx="10597">
                  <c:v>_qPMBsnw4Io</c:v>
                </c:pt>
                <c:pt idx="10598">
                  <c:v>VPenyv2STAQ</c:v>
                </c:pt>
                <c:pt idx="10599">
                  <c:v>xK1FOECMvJE</c:v>
                </c:pt>
                <c:pt idx="10600">
                  <c:v>dWZoPEdf-bg</c:v>
                </c:pt>
                <c:pt idx="10601">
                  <c:v>M_A6T-Yuzzk</c:v>
                </c:pt>
                <c:pt idx="10602">
                  <c:v>6B0TLMxYjls</c:v>
                </c:pt>
                <c:pt idx="10603">
                  <c:v>Alp2ibzQZCs</c:v>
                </c:pt>
                <c:pt idx="10604">
                  <c:v>diXUacTq6A0</c:v>
                </c:pt>
                <c:pt idx="10605">
                  <c:v>VvjjGtSDDo4</c:v>
                </c:pt>
                <c:pt idx="10606">
                  <c:v>io82HGyOf9s</c:v>
                </c:pt>
                <c:pt idx="10607">
                  <c:v>02Q4RAS09Mg</c:v>
                </c:pt>
                <c:pt idx="10608">
                  <c:v>WtqFjTLB8es</c:v>
                </c:pt>
                <c:pt idx="10609">
                  <c:v>irXtiNZGIU0</c:v>
                </c:pt>
                <c:pt idx="10610">
                  <c:v>P2qOCZk6RT0</c:v>
                </c:pt>
                <c:pt idx="10611">
                  <c:v>81oEIrDYX4E</c:v>
                </c:pt>
                <c:pt idx="10612">
                  <c:v>hi8fd2fmS44</c:v>
                </c:pt>
                <c:pt idx="10613">
                  <c:v>LEJyP-g_olY</c:v>
                </c:pt>
                <c:pt idx="10614">
                  <c:v>mYSxQT5c2wk</c:v>
                </c:pt>
                <c:pt idx="10615">
                  <c:v>jY7XC5iY3ck</c:v>
                </c:pt>
                <c:pt idx="10616">
                  <c:v>r6wbTb3uRl0</c:v>
                </c:pt>
                <c:pt idx="10617">
                  <c:v>Cv7AzAkXZuY</c:v>
                </c:pt>
                <c:pt idx="10618">
                  <c:v>B8gf0WVz01E</c:v>
                </c:pt>
                <c:pt idx="10619">
                  <c:v>qBRh-cQIEKU</c:v>
                </c:pt>
                <c:pt idx="10620">
                  <c:v>I8lvZ5hfHpU</c:v>
                </c:pt>
                <c:pt idx="10621">
                  <c:v>DDKbzFE9M8M</c:v>
                </c:pt>
                <c:pt idx="10622">
                  <c:v>9sgls5OhOTg</c:v>
                </c:pt>
                <c:pt idx="10623">
                  <c:v>kkTJoG3_kIg</c:v>
                </c:pt>
                <c:pt idx="10624">
                  <c:v>tte055a3tHQ</c:v>
                </c:pt>
                <c:pt idx="10625">
                  <c:v>rZeHe2wGMkE</c:v>
                </c:pt>
                <c:pt idx="10626">
                  <c:v>68dGLhN09M0</c:v>
                </c:pt>
                <c:pt idx="10627">
                  <c:v>vTTs2p_SVnw</c:v>
                </c:pt>
                <c:pt idx="10628">
                  <c:v>hwExMRQ6G3A</c:v>
                </c:pt>
                <c:pt idx="10629">
                  <c:v>mOVPStnVgvU</c:v>
                </c:pt>
                <c:pt idx="10630">
                  <c:v>dn9Ov0_j9GM</c:v>
                </c:pt>
                <c:pt idx="10631">
                  <c:v>2aeaw4beDwI</c:v>
                </c:pt>
                <c:pt idx="10632">
                  <c:v>10L1hZ9qa58</c:v>
                </c:pt>
                <c:pt idx="10633">
                  <c:v>ZgTKmRPWMq4</c:v>
                </c:pt>
                <c:pt idx="10634">
                  <c:v>oG4xWVSIbck</c:v>
                </c:pt>
                <c:pt idx="10635">
                  <c:v>MCKtZLZXmoM</c:v>
                </c:pt>
                <c:pt idx="10636">
                  <c:v>0unsIywGK3A</c:v>
                </c:pt>
                <c:pt idx="10637">
                  <c:v>NIMHQxTYX5Y</c:v>
                </c:pt>
                <c:pt idx="10638">
                  <c:v>eOBa2T72LDY</c:v>
                </c:pt>
                <c:pt idx="10639">
                  <c:v>bBSKf3aQjos</c:v>
                </c:pt>
                <c:pt idx="10640">
                  <c:v>atmdaEmjJ4c</c:v>
                </c:pt>
                <c:pt idx="10641">
                  <c:v>ZNaOjkbd76k</c:v>
                </c:pt>
                <c:pt idx="10642">
                  <c:v>xnpraGMn-Vg</c:v>
                </c:pt>
                <c:pt idx="10643">
                  <c:v>DcV7d3py-Mw</c:v>
                </c:pt>
                <c:pt idx="10644">
                  <c:v>p2MjWMKgrkA</c:v>
                </c:pt>
                <c:pt idx="10645">
                  <c:v>A4vk8GomNvo</c:v>
                </c:pt>
                <c:pt idx="10646">
                  <c:v>2Zms3lJsuns</c:v>
                </c:pt>
                <c:pt idx="10647">
                  <c:v>Le5UkRtBahY</c:v>
                </c:pt>
                <c:pt idx="10648">
                  <c:v>EL-iJP7UXRU</c:v>
                </c:pt>
                <c:pt idx="10649">
                  <c:v>iP-wzsu8pKw</c:v>
                </c:pt>
                <c:pt idx="10650">
                  <c:v>Y3OROsOnVq0</c:v>
                </c:pt>
                <c:pt idx="10651">
                  <c:v>foQtnYBeFNA</c:v>
                </c:pt>
                <c:pt idx="10652">
                  <c:v>lM4JRVgu-dQ</c:v>
                </c:pt>
                <c:pt idx="10653">
                  <c:v>nvDEn1-R0V4</c:v>
                </c:pt>
                <c:pt idx="10654">
                  <c:v>uqKvv9b06Zc</c:v>
                </c:pt>
                <c:pt idx="10655">
                  <c:v>bPQegnJ1loo</c:v>
                </c:pt>
                <c:pt idx="10656">
                  <c:v>tEsa0MotkXE</c:v>
                </c:pt>
                <c:pt idx="10657">
                  <c:v>bpwOEjT5yIc</c:v>
                </c:pt>
                <c:pt idx="10658">
                  <c:v>_F6Jcs1M-3I</c:v>
                </c:pt>
                <c:pt idx="10659">
                  <c:v>IN1BrefGuxQ</c:v>
                </c:pt>
                <c:pt idx="10660">
                  <c:v>kp8zuVBX03s</c:v>
                </c:pt>
                <c:pt idx="10661">
                  <c:v>0JB6f5HpCns</c:v>
                </c:pt>
                <c:pt idx="10662">
                  <c:v>ZSd1Ll2nnCw</c:v>
                </c:pt>
                <c:pt idx="10663">
                  <c:v>Mqfh8_Uk1eM</c:v>
                </c:pt>
                <c:pt idx="10664">
                  <c:v>IwhFMBzGfEQ</c:v>
                </c:pt>
                <c:pt idx="10665">
                  <c:v>ZYR02RgRc1g</c:v>
                </c:pt>
                <c:pt idx="10666">
                  <c:v>MyQi9XGpGPg</c:v>
                </c:pt>
                <c:pt idx="10667">
                  <c:v>PrOrmzAiFhI</c:v>
                </c:pt>
                <c:pt idx="10668">
                  <c:v>rYY0gf2-eLc</c:v>
                </c:pt>
                <c:pt idx="10669">
                  <c:v>nfqgsSORqWg</c:v>
                </c:pt>
                <c:pt idx="10670">
                  <c:v>Z6I9D_ZA_zY</c:v>
                </c:pt>
                <c:pt idx="10671">
                  <c:v>L9Eb35q4-go</c:v>
                </c:pt>
                <c:pt idx="10672">
                  <c:v>KPtRb20FzH4</c:v>
                </c:pt>
                <c:pt idx="10673">
                  <c:v>PGaWhFUbb5g</c:v>
                </c:pt>
                <c:pt idx="10674">
                  <c:v>dT7UQbDwWPM</c:v>
                </c:pt>
                <c:pt idx="10675">
                  <c:v>yi6Qul006Ac</c:v>
                </c:pt>
                <c:pt idx="10676">
                  <c:v>7a83uj4Xwmw</c:v>
                </c:pt>
                <c:pt idx="10677">
                  <c:v>xko3vId5Wds</c:v>
                </c:pt>
                <c:pt idx="10678">
                  <c:v>EDyzbCgaCLM</c:v>
                </c:pt>
                <c:pt idx="10679">
                  <c:v>_gU5rVPWUoY</c:v>
                </c:pt>
                <c:pt idx="10680">
                  <c:v>tTuMlgcN_9Y</c:v>
                </c:pt>
                <c:pt idx="10681">
                  <c:v>j6zOKx5swFc</c:v>
                </c:pt>
                <c:pt idx="10682">
                  <c:v>fBq0DLDLZ34</c:v>
                </c:pt>
                <c:pt idx="10683">
                  <c:v>GWJ3R0GAlqo</c:v>
                </c:pt>
                <c:pt idx="10684">
                  <c:v>nrE67FL0K7o</c:v>
                </c:pt>
                <c:pt idx="10685">
                  <c:v>ufoiF8wH7gc</c:v>
                </c:pt>
                <c:pt idx="10686">
                  <c:v>d5U-eb24bfM</c:v>
                </c:pt>
                <c:pt idx="10687">
                  <c:v>GteMSCyHkEU</c:v>
                </c:pt>
                <c:pt idx="10688">
                  <c:v>DsaC-UOq6BY</c:v>
                </c:pt>
                <c:pt idx="10689">
                  <c:v>Vs3npWluitw</c:v>
                </c:pt>
                <c:pt idx="10690">
                  <c:v>EqVijmCOfis</c:v>
                </c:pt>
                <c:pt idx="10691">
                  <c:v>WaIOS1V2n60</c:v>
                </c:pt>
                <c:pt idx="10692">
                  <c:v>Shoqjze-BIE</c:v>
                </c:pt>
                <c:pt idx="10693">
                  <c:v>xN-pFgLbpOo</c:v>
                </c:pt>
                <c:pt idx="10694">
                  <c:v>Nl7xXyFzIV0</c:v>
                </c:pt>
                <c:pt idx="10695">
                  <c:v>1yGkQQ9zonY</c:v>
                </c:pt>
                <c:pt idx="10696">
                  <c:v>NRvs2eLPsWE</c:v>
                </c:pt>
                <c:pt idx="10697">
                  <c:v>89BgqRBja4U</c:v>
                </c:pt>
                <c:pt idx="10698">
                  <c:v>wEDlWJhzUI8</c:v>
                </c:pt>
                <c:pt idx="10699">
                  <c:v>8nxepZCXkUA</c:v>
                </c:pt>
                <c:pt idx="10700">
                  <c:v>Hppq4c-g-5Y</c:v>
                </c:pt>
                <c:pt idx="10701">
                  <c:v>qEgG5ehTFog</c:v>
                </c:pt>
                <c:pt idx="10702">
                  <c:v>IKZkpvYB7nI</c:v>
                </c:pt>
                <c:pt idx="10703">
                  <c:v>cCTH_rP1Jj8</c:v>
                </c:pt>
                <c:pt idx="10704">
                  <c:v>aj9BpxxUKKY</c:v>
                </c:pt>
                <c:pt idx="10705">
                  <c:v>Z7F_TOYf8No</c:v>
                </c:pt>
                <c:pt idx="10706">
                  <c:v>6kn4iy0pg8Y</c:v>
                </c:pt>
                <c:pt idx="10707">
                  <c:v>j7MwuBLQW7k</c:v>
                </c:pt>
                <c:pt idx="10708">
                  <c:v>uCAFy-ansKA</c:v>
                </c:pt>
                <c:pt idx="10709">
                  <c:v>kZ3ij2i3nHA</c:v>
                </c:pt>
                <c:pt idx="10710">
                  <c:v>rZYI9pR16kA</c:v>
                </c:pt>
                <c:pt idx="10711">
                  <c:v>1ftKP3R9DDQ</c:v>
                </c:pt>
                <c:pt idx="10712">
                  <c:v>RAOS3nP2oY0</c:v>
                </c:pt>
                <c:pt idx="10713">
                  <c:v>A1L8vkywBcg</c:v>
                </c:pt>
                <c:pt idx="10714">
                  <c:v>HI5gaYgG4to</c:v>
                </c:pt>
                <c:pt idx="10715">
                  <c:v>cg03faCyBws</c:v>
                </c:pt>
                <c:pt idx="10716">
                  <c:v>fAMCDBusRDU</c:v>
                </c:pt>
                <c:pt idx="10717">
                  <c:v>r2-KukDoZ_0</c:v>
                </c:pt>
                <c:pt idx="10718">
                  <c:v>57OIa0UO0Uw</c:v>
                </c:pt>
                <c:pt idx="10719">
                  <c:v>Beb2Iblr4sY</c:v>
                </c:pt>
                <c:pt idx="10720">
                  <c:v>EN32N-HlGtE</c:v>
                </c:pt>
                <c:pt idx="10721">
                  <c:v>hDORG0VCte8</c:v>
                </c:pt>
                <c:pt idx="10722">
                  <c:v>9dfzkUEpEf0</c:v>
                </c:pt>
                <c:pt idx="10723">
                  <c:v>LS8F8dZcjiY</c:v>
                </c:pt>
                <c:pt idx="10724">
                  <c:v>TdqEfE3cs5s</c:v>
                </c:pt>
                <c:pt idx="10725">
                  <c:v>NTKBYlFO8Zo</c:v>
                </c:pt>
                <c:pt idx="10726">
                  <c:v>-7t9WwH7pfc</c:v>
                </c:pt>
                <c:pt idx="10727">
                  <c:v>ndj9CppYvv8</c:v>
                </c:pt>
                <c:pt idx="10728">
                  <c:v>7R4XPIaB1lg</c:v>
                </c:pt>
                <c:pt idx="10729">
                  <c:v>38gpuUNEh_Q</c:v>
                </c:pt>
                <c:pt idx="10730">
                  <c:v>Tb93daf9gfY</c:v>
                </c:pt>
                <c:pt idx="10731">
                  <c:v>UVWHmrKJgt8</c:v>
                </c:pt>
                <c:pt idx="10732">
                  <c:v>HCdPqj4LARs</c:v>
                </c:pt>
                <c:pt idx="10733">
                  <c:v>z_wMrd3AGHQ</c:v>
                </c:pt>
                <c:pt idx="10734">
                  <c:v>P7jCjQrl00k</c:v>
                </c:pt>
                <c:pt idx="10735">
                  <c:v>fmQ46u_6Fgk</c:v>
                </c:pt>
                <c:pt idx="10736">
                  <c:v>3dMsDrXJKZU</c:v>
                </c:pt>
                <c:pt idx="10737">
                  <c:v>nFRPwohgjq0</c:v>
                </c:pt>
                <c:pt idx="10738">
                  <c:v>VpnNR3z_pAM</c:v>
                </c:pt>
                <c:pt idx="10739">
                  <c:v>ViaFRIwrtAo</c:v>
                </c:pt>
                <c:pt idx="10740">
                  <c:v>8bror5M8PPE</c:v>
                </c:pt>
                <c:pt idx="10741">
                  <c:v>SmdtPxUXb8o</c:v>
                </c:pt>
                <c:pt idx="10742">
                  <c:v>NEgvPW4L3bY</c:v>
                </c:pt>
                <c:pt idx="10743">
                  <c:v>dZbDNqY-uj0</c:v>
                </c:pt>
                <c:pt idx="10744">
                  <c:v>5UHuGAiQ3h8</c:v>
                </c:pt>
                <c:pt idx="10745">
                  <c:v>ln2sjXMpx78</c:v>
                </c:pt>
                <c:pt idx="10746">
                  <c:v>P1_OxXNhdgk</c:v>
                </c:pt>
                <c:pt idx="10747">
                  <c:v>CWstkticDfQ</c:v>
                </c:pt>
                <c:pt idx="10748">
                  <c:v>bExC7rzOPHM</c:v>
                </c:pt>
                <c:pt idx="10749">
                  <c:v>vQmHWr9fS80</c:v>
                </c:pt>
                <c:pt idx="10750">
                  <c:v>mzK5Azn0Mrg</c:v>
                </c:pt>
                <c:pt idx="10751">
                  <c:v>bCfmB_FG6os</c:v>
                </c:pt>
                <c:pt idx="10752">
                  <c:v>zFFV2Gr8LYo</c:v>
                </c:pt>
                <c:pt idx="10753">
                  <c:v>KN5vMxFUzog</c:v>
                </c:pt>
                <c:pt idx="10754">
                  <c:v>K9ed4cZi4nI</c:v>
                </c:pt>
                <c:pt idx="10755">
                  <c:v>mA45IV9njv8</c:v>
                </c:pt>
                <c:pt idx="10756">
                  <c:v>iWHNNkHZ4mM</c:v>
                </c:pt>
                <c:pt idx="10757">
                  <c:v>QhqthT8RuVI</c:v>
                </c:pt>
                <c:pt idx="10758">
                  <c:v>B1D6Clmiwsw</c:v>
                </c:pt>
                <c:pt idx="10759">
                  <c:v>rdTnZknoBfY</c:v>
                </c:pt>
                <c:pt idx="10760">
                  <c:v>ejJxEPvMshg</c:v>
                </c:pt>
                <c:pt idx="10761">
                  <c:v>wGZ8MfccVaA</c:v>
                </c:pt>
                <c:pt idx="10762">
                  <c:v>cWTp5xejawE</c:v>
                </c:pt>
                <c:pt idx="10763">
                  <c:v>KbeTjRunkWs</c:v>
                </c:pt>
                <c:pt idx="10764">
                  <c:v>6L89kjZ3B20</c:v>
                </c:pt>
                <c:pt idx="10765">
                  <c:v>Fu8wl8BHFmU</c:v>
                </c:pt>
                <c:pt idx="10766">
                  <c:v>_w2b9CMKGbw</c:v>
                </c:pt>
                <c:pt idx="10767">
                  <c:v>g63BEa7LEtY</c:v>
                </c:pt>
                <c:pt idx="10768">
                  <c:v>HCKxQXaNiaE</c:v>
                </c:pt>
                <c:pt idx="10769">
                  <c:v>1ys2_kcWlVk</c:v>
                </c:pt>
                <c:pt idx="10770">
                  <c:v>OQYDMudPbgw</c:v>
                </c:pt>
                <c:pt idx="10771">
                  <c:v>i8OKoSGJTT4</c:v>
                </c:pt>
                <c:pt idx="10772">
                  <c:v>3eg9pPk-Umk</c:v>
                </c:pt>
                <c:pt idx="10773">
                  <c:v>vTJ7OrO7mHg</c:v>
                </c:pt>
                <c:pt idx="10774">
                  <c:v>PA19cJo8IsA</c:v>
                </c:pt>
                <c:pt idx="10775">
                  <c:v>zsNA8EXeKpA</c:v>
                </c:pt>
                <c:pt idx="10776">
                  <c:v>JvRSvnCHlQY</c:v>
                </c:pt>
                <c:pt idx="10777">
                  <c:v>6l9TWdy2lQ4</c:v>
                </c:pt>
                <c:pt idx="10778">
                  <c:v>pOq_M-hPUhI</c:v>
                </c:pt>
                <c:pt idx="10779">
                  <c:v>q7X__GRlZWE</c:v>
                </c:pt>
                <c:pt idx="10780">
                  <c:v>IlvSz76oQTg</c:v>
                </c:pt>
                <c:pt idx="10781">
                  <c:v>UQ5M6AsmBUI</c:v>
                </c:pt>
                <c:pt idx="10782">
                  <c:v>7TRFf7uUfhQ</c:v>
                </c:pt>
                <c:pt idx="10783">
                  <c:v>YAzs-timxnI</c:v>
                </c:pt>
                <c:pt idx="10784">
                  <c:v>xmU0s2QtaEY</c:v>
                </c:pt>
                <c:pt idx="10785">
                  <c:v>eFkXKxvkn6Y</c:v>
                </c:pt>
                <c:pt idx="10786">
                  <c:v>ZUVFK53Z22s</c:v>
                </c:pt>
                <c:pt idx="10787">
                  <c:v>7tqgIGiGtlU</c:v>
                </c:pt>
                <c:pt idx="10788">
                  <c:v>G5PHp9HrWug</c:v>
                </c:pt>
                <c:pt idx="10789">
                  <c:v>aoRQuLLrOWA</c:v>
                </c:pt>
                <c:pt idx="10790">
                  <c:v>Tz05LiQBAQE</c:v>
                </c:pt>
                <c:pt idx="10791">
                  <c:v>seV2GZLiH5w</c:v>
                </c:pt>
                <c:pt idx="10792">
                  <c:v>ef8siDxfjWo</c:v>
                </c:pt>
                <c:pt idx="10793">
                  <c:v>ZzH8tiTeEJc</c:v>
                </c:pt>
                <c:pt idx="10794">
                  <c:v>zDhb3m_nHEY</c:v>
                </c:pt>
                <c:pt idx="10795">
                  <c:v>an7bHQqn5cg</c:v>
                </c:pt>
                <c:pt idx="10796">
                  <c:v>7exmGUbgue4</c:v>
                </c:pt>
                <c:pt idx="10797">
                  <c:v>23uASgSPL7I</c:v>
                </c:pt>
                <c:pt idx="10798">
                  <c:v>rAi7zgElfvQ</c:v>
                </c:pt>
                <c:pt idx="10799">
                  <c:v>iYH7kpD6ukI</c:v>
                </c:pt>
                <c:pt idx="10800">
                  <c:v>rrdKZW0SICU</c:v>
                </c:pt>
                <c:pt idx="10801">
                  <c:v>Eaq_4DIOkEY</c:v>
                </c:pt>
                <c:pt idx="10802">
                  <c:v>4FJaBFH3CMs</c:v>
                </c:pt>
                <c:pt idx="10803">
                  <c:v>MgAmmBPZQsU</c:v>
                </c:pt>
                <c:pt idx="10804">
                  <c:v>H3RmJXMNnDU</c:v>
                </c:pt>
                <c:pt idx="10805">
                  <c:v>O1VEhcEUJ60</c:v>
                </c:pt>
                <c:pt idx="10806">
                  <c:v>cJA_thBLjrA</c:v>
                </c:pt>
                <c:pt idx="10807">
                  <c:v>7IJ0kgZGXcY</c:v>
                </c:pt>
                <c:pt idx="10808">
                  <c:v>CpiuA0Lj5zk</c:v>
                </c:pt>
                <c:pt idx="10809">
                  <c:v>6M-0JFjGsXU</c:v>
                </c:pt>
                <c:pt idx="10810">
                  <c:v>ZBSE-kS_PUM</c:v>
                </c:pt>
                <c:pt idx="10811">
                  <c:v>IGe6eIzPeBo</c:v>
                </c:pt>
                <c:pt idx="10812">
                  <c:v>OD5sw4P8tvc</c:v>
                </c:pt>
                <c:pt idx="10813">
                  <c:v>-8uBb_FWX1I</c:v>
                </c:pt>
                <c:pt idx="10814">
                  <c:v>Aatpeen5i-8</c:v>
                </c:pt>
                <c:pt idx="10815">
                  <c:v>LgqdcRVYaaM</c:v>
                </c:pt>
                <c:pt idx="10816">
                  <c:v>dfMwWbyCxLk</c:v>
                </c:pt>
                <c:pt idx="10817">
                  <c:v>aGxE3HibqWY</c:v>
                </c:pt>
                <c:pt idx="10818">
                  <c:v>V77J2lRRLLI</c:v>
                </c:pt>
                <c:pt idx="10819">
                  <c:v>a5S0hDaN56s</c:v>
                </c:pt>
                <c:pt idx="10820">
                  <c:v>nhpPxcJ2RQA</c:v>
                </c:pt>
                <c:pt idx="10821">
                  <c:v>yi-iuoAoowo</c:v>
                </c:pt>
                <c:pt idx="10822">
                  <c:v>O3G9J3r-BR8</c:v>
                </c:pt>
                <c:pt idx="10823">
                  <c:v>UOkyvwwUjps</c:v>
                </c:pt>
                <c:pt idx="10824">
                  <c:v>dqOGcylJzxQ</c:v>
                </c:pt>
                <c:pt idx="10825">
                  <c:v>JwDGs9FAbmo</c:v>
                </c:pt>
                <c:pt idx="10826">
                  <c:v>KEbins4ldf8</c:v>
                </c:pt>
                <c:pt idx="10827">
                  <c:v>y3u-FsZwZes</c:v>
                </c:pt>
                <c:pt idx="10828">
                  <c:v>hYjdASpBq_E</c:v>
                </c:pt>
                <c:pt idx="10829">
                  <c:v>hwiug8obOT0</c:v>
                </c:pt>
                <c:pt idx="10830">
                  <c:v>XXLtOH5ac5A</c:v>
                </c:pt>
                <c:pt idx="10831">
                  <c:v>l1ZJCkaYf3s</c:v>
                </c:pt>
                <c:pt idx="10832">
                  <c:v>bzEbvtvELcs</c:v>
                </c:pt>
                <c:pt idx="10833">
                  <c:v>HHg0Hm7TC9U</c:v>
                </c:pt>
                <c:pt idx="10834">
                  <c:v>Mr8JBsuzlRE</c:v>
                </c:pt>
                <c:pt idx="10835">
                  <c:v>YNPOyYRkJrg</c:v>
                </c:pt>
                <c:pt idx="10836">
                  <c:v>wSbvYp-FJr4</c:v>
                </c:pt>
                <c:pt idx="10837">
                  <c:v>DNjPabQDXfc</c:v>
                </c:pt>
                <c:pt idx="10838">
                  <c:v>nx1l0lurdzE</c:v>
                </c:pt>
                <c:pt idx="10839">
                  <c:v>ujaymwQm7U4</c:v>
                </c:pt>
                <c:pt idx="10840">
                  <c:v>LeCu4Unk9Ho</c:v>
                </c:pt>
                <c:pt idx="10841">
                  <c:v>sL47lpFQL_E</c:v>
                </c:pt>
                <c:pt idx="10842">
                  <c:v>MXEPDB-7kVg</c:v>
                </c:pt>
                <c:pt idx="10843">
                  <c:v>RkaHW8CDCXA</c:v>
                </c:pt>
                <c:pt idx="10844">
                  <c:v>MM0AhdTszl0</c:v>
                </c:pt>
                <c:pt idx="10845">
                  <c:v>So2-0gc7uMY</c:v>
                </c:pt>
                <c:pt idx="10846">
                  <c:v>DPuHLjnQtcU</c:v>
                </c:pt>
                <c:pt idx="10847">
                  <c:v>Z2gs24Xewxk</c:v>
                </c:pt>
                <c:pt idx="10848">
                  <c:v>rdbnO1AP_ko</c:v>
                </c:pt>
                <c:pt idx="10849">
                  <c:v>opdlXCKVsZg</c:v>
                </c:pt>
                <c:pt idx="10850">
                  <c:v>uGjbfdMo_fg</c:v>
                </c:pt>
                <c:pt idx="10851">
                  <c:v>q-6IvEIHt9I</c:v>
                </c:pt>
                <c:pt idx="10852">
                  <c:v>7dgjSAaLC3U</c:v>
                </c:pt>
                <c:pt idx="10853">
                  <c:v>yvDUw2rdaeg</c:v>
                </c:pt>
                <c:pt idx="10854">
                  <c:v>nGmLCEDBNjQ</c:v>
                </c:pt>
                <c:pt idx="10855">
                  <c:v>6WfTuebemDc</c:v>
                </c:pt>
                <c:pt idx="10856">
                  <c:v>vy42ssvz8Js</c:v>
                </c:pt>
                <c:pt idx="10857">
                  <c:v>7rID4J_Xphg</c:v>
                </c:pt>
                <c:pt idx="10858">
                  <c:v>DR_B_FyA-6I</c:v>
                </c:pt>
                <c:pt idx="10859">
                  <c:v>ujfCJiDBYR4</c:v>
                </c:pt>
                <c:pt idx="10860">
                  <c:v>WfbU39FFMjI</c:v>
                </c:pt>
                <c:pt idx="10861">
                  <c:v>5ILPvGB726A</c:v>
                </c:pt>
                <c:pt idx="10862">
                  <c:v>iQR4zaj--nU</c:v>
                </c:pt>
                <c:pt idx="10863">
                  <c:v>MOM3DHzp5Y4</c:v>
                </c:pt>
                <c:pt idx="10864">
                  <c:v>x5zFyEeFLYQ</c:v>
                </c:pt>
                <c:pt idx="10865">
                  <c:v>LeY_oo4Yprg</c:v>
                </c:pt>
                <c:pt idx="10866">
                  <c:v>isllq0EzB-k</c:v>
                </c:pt>
                <c:pt idx="10867">
                  <c:v>AiprzzLeeZE</c:v>
                </c:pt>
                <c:pt idx="10868">
                  <c:v>H8EWy2aceNM</c:v>
                </c:pt>
                <c:pt idx="10869">
                  <c:v>ybTP59hOxrY</c:v>
                </c:pt>
                <c:pt idx="10870">
                  <c:v>QnYc6ioDg28</c:v>
                </c:pt>
                <c:pt idx="10871">
                  <c:v>zPj4YzRLKmo</c:v>
                </c:pt>
                <c:pt idx="10872">
                  <c:v>zaI28Z4iaIY</c:v>
                </c:pt>
                <c:pt idx="10873">
                  <c:v>xxXZy_sKrtw</c:v>
                </c:pt>
                <c:pt idx="10874">
                  <c:v>DDD57cEvExw</c:v>
                </c:pt>
                <c:pt idx="10875">
                  <c:v>m1fELwfXrZI</c:v>
                </c:pt>
                <c:pt idx="10876">
                  <c:v>a35t9-bNbnA</c:v>
                </c:pt>
                <c:pt idx="10877">
                  <c:v>p1SFDjvLLbY</c:v>
                </c:pt>
                <c:pt idx="10878">
                  <c:v>GRNATEKNryk</c:v>
                </c:pt>
                <c:pt idx="10879">
                  <c:v>BODrjpqFWRI</c:v>
                </c:pt>
                <c:pt idx="10880">
                  <c:v>VXjoLJ7pQEE</c:v>
                </c:pt>
                <c:pt idx="10881">
                  <c:v>oYFV9w-USFo</c:v>
                </c:pt>
                <c:pt idx="10882">
                  <c:v>p_A4gjw-4b8</c:v>
                </c:pt>
                <c:pt idx="10883">
                  <c:v>SKKetAq0r7A</c:v>
                </c:pt>
                <c:pt idx="10884">
                  <c:v>MQvmx2twQTI</c:v>
                </c:pt>
                <c:pt idx="10885">
                  <c:v>yLaBw-2QxYM</c:v>
                </c:pt>
                <c:pt idx="10886">
                  <c:v>GHsJTwO5LDg</c:v>
                </c:pt>
                <c:pt idx="10887">
                  <c:v>8MuVgZyLDqI</c:v>
                </c:pt>
                <c:pt idx="10888">
                  <c:v>U0NYfLm8myI</c:v>
                </c:pt>
                <c:pt idx="10889">
                  <c:v>I8PXdzxdG_0</c:v>
                </c:pt>
                <c:pt idx="10890">
                  <c:v>ZugL2Rs8Hmo</c:v>
                </c:pt>
                <c:pt idx="10891">
                  <c:v>f0_j07ZYbNg</c:v>
                </c:pt>
                <c:pt idx="10892">
                  <c:v>UinDgtI-fSg</c:v>
                </c:pt>
                <c:pt idx="10893">
                  <c:v>HZpsEtvBZiA</c:v>
                </c:pt>
                <c:pt idx="10894">
                  <c:v>Xe27ny1Pl_o</c:v>
                </c:pt>
                <c:pt idx="10895">
                  <c:v>SaPP4BhyASQ</c:v>
                </c:pt>
                <c:pt idx="10896">
                  <c:v>kImmeo7GH8E</c:v>
                </c:pt>
                <c:pt idx="10897">
                  <c:v>VBjp-77oLZ8</c:v>
                </c:pt>
                <c:pt idx="10898">
                  <c:v>_JqaF-Koo1Y</c:v>
                </c:pt>
                <c:pt idx="10899">
                  <c:v>dpVbqBT35iA</c:v>
                </c:pt>
                <c:pt idx="10900">
                  <c:v>6qr8tW_OVU0</c:v>
                </c:pt>
                <c:pt idx="10901">
                  <c:v>uWCn7wwlTA4</c:v>
                </c:pt>
                <c:pt idx="10902">
                  <c:v>7zxKJZtJb7Y</c:v>
                </c:pt>
                <c:pt idx="10903">
                  <c:v>U9jd322X0-Y</c:v>
                </c:pt>
                <c:pt idx="10904">
                  <c:v>MFLb9kAG66M</c:v>
                </c:pt>
                <c:pt idx="10905">
                  <c:v>8oE2_68H5i4</c:v>
                </c:pt>
                <c:pt idx="10906">
                  <c:v>i25XjckZsWg</c:v>
                </c:pt>
                <c:pt idx="10907">
                  <c:v>K4IKSsYoJew</c:v>
                </c:pt>
                <c:pt idx="10908">
                  <c:v>BzFaMc9NfSM</c:v>
                </c:pt>
                <c:pt idx="10909">
                  <c:v>nCYUHQOnuRU</c:v>
                </c:pt>
                <c:pt idx="10910">
                  <c:v>2SGFXHPjk-A</c:v>
                </c:pt>
                <c:pt idx="10911">
                  <c:v>KRhvp2xufZE</c:v>
                </c:pt>
                <c:pt idx="10912">
                  <c:v>HD9Ng0gs3E0</c:v>
                </c:pt>
                <c:pt idx="10913">
                  <c:v>YamPUXbc0iA</c:v>
                </c:pt>
                <c:pt idx="10914">
                  <c:v>pV4WWpZAXSA</c:v>
                </c:pt>
                <c:pt idx="10915">
                  <c:v>cdQUJO5vNcU</c:v>
                </c:pt>
                <c:pt idx="10916">
                  <c:v>PDUJAWS71Ss</c:v>
                </c:pt>
                <c:pt idx="10917">
                  <c:v>f0KUdl2AMN0</c:v>
                </c:pt>
                <c:pt idx="10918">
                  <c:v>NyrFuVSfm0w</c:v>
                </c:pt>
                <c:pt idx="10919">
                  <c:v>vB5iSOSfZpU</c:v>
                </c:pt>
                <c:pt idx="10920">
                  <c:v>zt6fYEdcLsU</c:v>
                </c:pt>
                <c:pt idx="10921">
                  <c:v>v5F7qL9tJlc</c:v>
                </c:pt>
                <c:pt idx="10922">
                  <c:v>iWLjf1StmjU</c:v>
                </c:pt>
                <c:pt idx="10923">
                  <c:v>Tts8m8IGoYU</c:v>
                </c:pt>
                <c:pt idx="10924">
                  <c:v>6NEEhWP_tRc</c:v>
                </c:pt>
                <c:pt idx="10925">
                  <c:v>lTlorxigR5Y</c:v>
                </c:pt>
                <c:pt idx="10926">
                  <c:v>Ov1u-0VDU7U</c:v>
                </c:pt>
                <c:pt idx="10927">
                  <c:v>uNy1ir0OO7E</c:v>
                </c:pt>
                <c:pt idx="10928">
                  <c:v>46aiEO97LvM</c:v>
                </c:pt>
                <c:pt idx="10929">
                  <c:v>pZPWweiMxTE</c:v>
                </c:pt>
                <c:pt idx="10930">
                  <c:v>veJRLu7KqnY</c:v>
                </c:pt>
                <c:pt idx="10931">
                  <c:v>221fjkOZko4</c:v>
                </c:pt>
                <c:pt idx="10932">
                  <c:v>6PjRh55FHG8</c:v>
                </c:pt>
                <c:pt idx="10933">
                  <c:v>sROCQSab-EM</c:v>
                </c:pt>
                <c:pt idx="10934">
                  <c:v>-Tzrej7X-1U</c:v>
                </c:pt>
                <c:pt idx="10935">
                  <c:v>8IbBAZXJwm4</c:v>
                </c:pt>
                <c:pt idx="10936">
                  <c:v>nT96UHb74Ys</c:v>
                </c:pt>
                <c:pt idx="10937">
                  <c:v>1Tci7Z4XA0A</c:v>
                </c:pt>
                <c:pt idx="10938">
                  <c:v>Bj2i7lCpZT0</c:v>
                </c:pt>
                <c:pt idx="10939">
                  <c:v>yoxGIKh3OkY</c:v>
                </c:pt>
                <c:pt idx="10940">
                  <c:v>odJUC1JiD9M</c:v>
                </c:pt>
                <c:pt idx="10941">
                  <c:v>kjC1zmZo30U</c:v>
                </c:pt>
                <c:pt idx="10942">
                  <c:v>QsSxRElRe1I</c:v>
                </c:pt>
                <c:pt idx="10943">
                  <c:v>vV0njDqoWxo</c:v>
                </c:pt>
                <c:pt idx="10944">
                  <c:v>V3-Fd8wPuRA</c:v>
                </c:pt>
                <c:pt idx="10945">
                  <c:v>usdPPq1_k3c</c:v>
                </c:pt>
                <c:pt idx="10946">
                  <c:v>GnX3e5swDD4</c:v>
                </c:pt>
                <c:pt idx="10947">
                  <c:v>IiBz_e6gABU</c:v>
                </c:pt>
                <c:pt idx="10948">
                  <c:v>jmlqmoyVdiA</c:v>
                </c:pt>
                <c:pt idx="10949">
                  <c:v>ClsuqUrEy_E</c:v>
                </c:pt>
                <c:pt idx="10950">
                  <c:v>28tzhXU_kI8</c:v>
                </c:pt>
                <c:pt idx="10951">
                  <c:v>ShoT7k3w6_M</c:v>
                </c:pt>
                <c:pt idx="10952">
                  <c:v>mHfUSLzcjnA</c:v>
                </c:pt>
                <c:pt idx="10953">
                  <c:v>dbDqMXmQEFU</c:v>
                </c:pt>
                <c:pt idx="10954">
                  <c:v>5dWcaaNwuQY</c:v>
                </c:pt>
                <c:pt idx="10955">
                  <c:v>qLtYowQUdl4</c:v>
                </c:pt>
                <c:pt idx="10956">
                  <c:v>cCJX51WZZmQ</c:v>
                </c:pt>
                <c:pt idx="10957">
                  <c:v>B2ZmmuP7NjI</c:v>
                </c:pt>
                <c:pt idx="10958">
                  <c:v>puBq9Z5TpEw</c:v>
                </c:pt>
                <c:pt idx="10959">
                  <c:v>jfRUOHarC10</c:v>
                </c:pt>
                <c:pt idx="10960">
                  <c:v>B1u7usc6h0k</c:v>
                </c:pt>
                <c:pt idx="10961">
                  <c:v>XPwG9FSaLZk</c:v>
                </c:pt>
                <c:pt idx="10962">
                  <c:v>WbnokPF3Rik</c:v>
                </c:pt>
                <c:pt idx="10963">
                  <c:v>HqSQhNoNiqY</c:v>
                </c:pt>
                <c:pt idx="10964">
                  <c:v>vFWlCsjWFMw</c:v>
                </c:pt>
                <c:pt idx="10965">
                  <c:v>VQLv3xBbHtI</c:v>
                </c:pt>
                <c:pt idx="10966">
                  <c:v>rKBHwWJOjtA</c:v>
                </c:pt>
                <c:pt idx="10967">
                  <c:v>SF8uPHZ7PBo</c:v>
                </c:pt>
                <c:pt idx="10968">
                  <c:v>oqg2IeXNy6c</c:v>
                </c:pt>
                <c:pt idx="10969">
                  <c:v>EhvkasLmMS8</c:v>
                </c:pt>
                <c:pt idx="10970">
                  <c:v>b0ks6zuBpRI</c:v>
                </c:pt>
                <c:pt idx="10971">
                  <c:v>SJuB0IHbEMQ</c:v>
                </c:pt>
                <c:pt idx="10972">
                  <c:v>E8cXnybv0uI</c:v>
                </c:pt>
                <c:pt idx="10973">
                  <c:v>qrcS2u4QuLE</c:v>
                </c:pt>
                <c:pt idx="10974">
                  <c:v>87yjqtuK1RU</c:v>
                </c:pt>
                <c:pt idx="10975">
                  <c:v>gddFMG3GR5g</c:v>
                </c:pt>
                <c:pt idx="10976">
                  <c:v>MoAI4nQQhno</c:v>
                </c:pt>
                <c:pt idx="10977">
                  <c:v>k_xYTxIQs1c</c:v>
                </c:pt>
                <c:pt idx="10978">
                  <c:v>VXhjJZnlESs</c:v>
                </c:pt>
                <c:pt idx="10979">
                  <c:v>5T5w0Vpf5U4</c:v>
                </c:pt>
                <c:pt idx="10980">
                  <c:v>3sI1d9xIado</c:v>
                </c:pt>
                <c:pt idx="10981">
                  <c:v>jOeBTWmzXFM</c:v>
                </c:pt>
                <c:pt idx="10982">
                  <c:v>IOWQLRdQErY</c:v>
                </c:pt>
                <c:pt idx="10983">
                  <c:v>lrNvE7dhtcw</c:v>
                </c:pt>
                <c:pt idx="10984">
                  <c:v>d8XlK90bz1M</c:v>
                </c:pt>
                <c:pt idx="10985">
                  <c:v>qpQo_-25zOg</c:v>
                </c:pt>
                <c:pt idx="10986">
                  <c:v>Tiy_VZWkKe0</c:v>
                </c:pt>
                <c:pt idx="10987">
                  <c:v>kj1HTVrez-U</c:v>
                </c:pt>
                <c:pt idx="10988">
                  <c:v>uvSMjZpOguA</c:v>
                </c:pt>
                <c:pt idx="10989">
                  <c:v>GnjNCNnIWSM</c:v>
                </c:pt>
                <c:pt idx="10990">
                  <c:v>gN6eV6ctDmY</c:v>
                </c:pt>
                <c:pt idx="10991">
                  <c:v>dRx-RApORDg</c:v>
                </c:pt>
                <c:pt idx="10992">
                  <c:v>c-xFHJuNXLo</c:v>
                </c:pt>
                <c:pt idx="10993">
                  <c:v>erKvylNPaic</c:v>
                </c:pt>
                <c:pt idx="10994">
                  <c:v>aiaJU6brN2A</c:v>
                </c:pt>
                <c:pt idx="10995">
                  <c:v>J-2woj_5yM8</c:v>
                </c:pt>
                <c:pt idx="10996">
                  <c:v>61IdrjXzH9A</c:v>
                </c:pt>
                <c:pt idx="10997">
                  <c:v>ZOBGvQu7ilY</c:v>
                </c:pt>
                <c:pt idx="10998">
                  <c:v>SoQXNgg_P74</c:v>
                </c:pt>
                <c:pt idx="10999">
                  <c:v>rHgsk294Ovo</c:v>
                </c:pt>
                <c:pt idx="11000">
                  <c:v>oFtTTqe0Byg</c:v>
                </c:pt>
                <c:pt idx="11001">
                  <c:v>YQL_jdWnRQg</c:v>
                </c:pt>
                <c:pt idx="11002">
                  <c:v>C_UkQjMTscU</c:v>
                </c:pt>
                <c:pt idx="11003">
                  <c:v>qJZCQ9jMqOc</c:v>
                </c:pt>
                <c:pt idx="11004">
                  <c:v>3SWc5G8Gx7E</c:v>
                </c:pt>
                <c:pt idx="11005">
                  <c:v>_Uksazt6G2M</c:v>
                </c:pt>
                <c:pt idx="11006">
                  <c:v>DUSXaw7eWig</c:v>
                </c:pt>
                <c:pt idx="11007">
                  <c:v>Jtzn9OQ20Vk</c:v>
                </c:pt>
                <c:pt idx="11008">
                  <c:v>CYJmcacrevQ</c:v>
                </c:pt>
                <c:pt idx="11009">
                  <c:v>nzQxndnaQfc</c:v>
                </c:pt>
                <c:pt idx="11010">
                  <c:v>PuctcXmZ270</c:v>
                </c:pt>
                <c:pt idx="11011">
                  <c:v>XmpU_npSmDA</c:v>
                </c:pt>
                <c:pt idx="11012">
                  <c:v>Gsj3Uj2MAGo</c:v>
                </c:pt>
                <c:pt idx="11013">
                  <c:v>MvIwx0JThsk</c:v>
                </c:pt>
                <c:pt idx="11014">
                  <c:v>tCXGJQYZ9JA</c:v>
                </c:pt>
                <c:pt idx="11015">
                  <c:v>dfnCAmr569k</c:v>
                </c:pt>
                <c:pt idx="11016">
                  <c:v>AO3Uak4y84M</c:v>
                </c:pt>
                <c:pt idx="11017">
                  <c:v>TacJGY6L7TE</c:v>
                </c:pt>
                <c:pt idx="11018">
                  <c:v>x3JKbpNWlnY</c:v>
                </c:pt>
                <c:pt idx="11019">
                  <c:v>CAoe78-qmeQ</c:v>
                </c:pt>
                <c:pt idx="11020">
                  <c:v>kzi7Wx0yF-k</c:v>
                </c:pt>
                <c:pt idx="11021">
                  <c:v>TOQi6DM_6U0</c:v>
                </c:pt>
                <c:pt idx="11022">
                  <c:v>LjmyL82TGEo</c:v>
                </c:pt>
                <c:pt idx="11023">
                  <c:v>KLQQAYneljQ</c:v>
                </c:pt>
                <c:pt idx="11024">
                  <c:v>xKDQv0MNa9E</c:v>
                </c:pt>
                <c:pt idx="11025">
                  <c:v>qTGPpPj8Ieo</c:v>
                </c:pt>
                <c:pt idx="11026">
                  <c:v>bKOcPrsvHFQ</c:v>
                </c:pt>
                <c:pt idx="11027">
                  <c:v>hJckoLeRXIk</c:v>
                </c:pt>
                <c:pt idx="11028">
                  <c:v>smtD5mrdcbs</c:v>
                </c:pt>
                <c:pt idx="11029">
                  <c:v>W0sWnTzIcNY</c:v>
                </c:pt>
                <c:pt idx="11030">
                  <c:v>_amE6pAAZHE</c:v>
                </c:pt>
                <c:pt idx="11031">
                  <c:v>NBhJRzoRBDU</c:v>
                </c:pt>
                <c:pt idx="11032">
                  <c:v>szhw_kZuLHo</c:v>
                </c:pt>
                <c:pt idx="11033">
                  <c:v>5zHIyadCwwE</c:v>
                </c:pt>
                <c:pt idx="11034">
                  <c:v>dxwQXzAIXKk</c:v>
                </c:pt>
                <c:pt idx="11035">
                  <c:v>7fc5JGA4MCc</c:v>
                </c:pt>
                <c:pt idx="11036">
                  <c:v>z5IwNVxE5VE</c:v>
                </c:pt>
                <c:pt idx="11037">
                  <c:v>aqkd_pqWvR0</c:v>
                </c:pt>
                <c:pt idx="11038">
                  <c:v>ltHtdxjaYZo</c:v>
                </c:pt>
                <c:pt idx="11039">
                  <c:v>I37EkrJx1Zc</c:v>
                </c:pt>
                <c:pt idx="11040">
                  <c:v>m6sG3mY0GF0</c:v>
                </c:pt>
                <c:pt idx="11041">
                  <c:v>uAazOQDbOI8</c:v>
                </c:pt>
                <c:pt idx="11042">
                  <c:v>-6lhLdyTcpY</c:v>
                </c:pt>
                <c:pt idx="11043">
                  <c:v>TuROCL4PBGA</c:v>
                </c:pt>
                <c:pt idx="11044">
                  <c:v>IqykbCfnjh8</c:v>
                </c:pt>
                <c:pt idx="11045">
                  <c:v>d9ZfKSEZWfc</c:v>
                </c:pt>
                <c:pt idx="11046">
                  <c:v>qRFda46RjIA</c:v>
                </c:pt>
                <c:pt idx="11047">
                  <c:v>_uQO17cmgOw</c:v>
                </c:pt>
                <c:pt idx="11048">
                  <c:v>L0AlwyAO39k</c:v>
                </c:pt>
                <c:pt idx="11049">
                  <c:v>FEvNNKstY1c</c:v>
                </c:pt>
                <c:pt idx="11050">
                  <c:v>lT7Maw8lX5c</c:v>
                </c:pt>
                <c:pt idx="11051">
                  <c:v>dbFu2Va6LV8</c:v>
                </c:pt>
                <c:pt idx="11052">
                  <c:v>M5d9Wy_ZFtg</c:v>
                </c:pt>
                <c:pt idx="11053">
                  <c:v>T-Kh6cHJeKI</c:v>
                </c:pt>
                <c:pt idx="11054">
                  <c:v>wssMK9bMIic</c:v>
                </c:pt>
                <c:pt idx="11055">
                  <c:v>Nr4eAzDJVGU</c:v>
                </c:pt>
                <c:pt idx="11056">
                  <c:v>ljpIcPu41mo</c:v>
                </c:pt>
                <c:pt idx="11057">
                  <c:v>2tk-XXI39DU</c:v>
                </c:pt>
                <c:pt idx="11058">
                  <c:v>Z7vCdKWvliE</c:v>
                </c:pt>
                <c:pt idx="11059">
                  <c:v>5ETuB5uTvdQ</c:v>
                </c:pt>
                <c:pt idx="11060">
                  <c:v>qgUmGmIge9E</c:v>
                </c:pt>
                <c:pt idx="11061">
                  <c:v>SYxqVkoycNE</c:v>
                </c:pt>
                <c:pt idx="11062">
                  <c:v>GTQT1iJwkHg</c:v>
                </c:pt>
                <c:pt idx="11063">
                  <c:v>O-81JmX_dT8</c:v>
                </c:pt>
                <c:pt idx="11064">
                  <c:v>86e7LpgeHN8</c:v>
                </c:pt>
                <c:pt idx="11065">
                  <c:v>_Yp13mJ1-DA</c:v>
                </c:pt>
                <c:pt idx="11066">
                  <c:v>kUgdL1jEe1w</c:v>
                </c:pt>
                <c:pt idx="11067">
                  <c:v>vMFJf6V_-QY</c:v>
                </c:pt>
                <c:pt idx="11068">
                  <c:v>ux_JkKb2E7A</c:v>
                </c:pt>
                <c:pt idx="11069">
                  <c:v>XZpXFIsYSD8</c:v>
                </c:pt>
                <c:pt idx="11070">
                  <c:v>RiYZx-XyPrI</c:v>
                </c:pt>
                <c:pt idx="11071">
                  <c:v>jYw79Fdpv1I</c:v>
                </c:pt>
                <c:pt idx="11072">
                  <c:v>B_QxRuuGRGQ</c:v>
                </c:pt>
                <c:pt idx="11073">
                  <c:v>giGGHcJcjNg</c:v>
                </c:pt>
                <c:pt idx="11074">
                  <c:v>cgPr5GVpSEk</c:v>
                </c:pt>
                <c:pt idx="11075">
                  <c:v>qybOPpfpyAI</c:v>
                </c:pt>
                <c:pt idx="11076">
                  <c:v>sSoNacegWSs</c:v>
                </c:pt>
                <c:pt idx="11077">
                  <c:v>AWqWMZ72y5U</c:v>
                </c:pt>
                <c:pt idx="11078">
                  <c:v>FH-rbk_wQLU</c:v>
                </c:pt>
                <c:pt idx="11079">
                  <c:v>XA3l42LHSrE</c:v>
                </c:pt>
                <c:pt idx="11080">
                  <c:v>B2swmvNIY2A</c:v>
                </c:pt>
                <c:pt idx="11081">
                  <c:v>dJ9xwNnfDXA</c:v>
                </c:pt>
                <c:pt idx="11082">
                  <c:v>dLW1SaWWmi0</c:v>
                </c:pt>
                <c:pt idx="11083">
                  <c:v>A-nYA6boN5I</c:v>
                </c:pt>
                <c:pt idx="11084">
                  <c:v>WfS23BjIvjY</c:v>
                </c:pt>
                <c:pt idx="11085">
                  <c:v>TNTwV9nY2tY</c:v>
                </c:pt>
                <c:pt idx="11086">
                  <c:v>wGOFGaj6xZY</c:v>
                </c:pt>
                <c:pt idx="11087">
                  <c:v>g-OeVhS7mfU</c:v>
                </c:pt>
                <c:pt idx="11088">
                  <c:v>KbyIUNzExKQ</c:v>
                </c:pt>
                <c:pt idx="11089">
                  <c:v>gUWjvZ0xmfI</c:v>
                </c:pt>
                <c:pt idx="11090">
                  <c:v>ekW-T4bBD-c</c:v>
                </c:pt>
                <c:pt idx="11091">
                  <c:v>PvSzuxOHP8s</c:v>
                </c:pt>
                <c:pt idx="11092">
                  <c:v>n92qIk6nU84</c:v>
                </c:pt>
                <c:pt idx="11093">
                  <c:v>9Yc7ecXD64k</c:v>
                </c:pt>
                <c:pt idx="11094">
                  <c:v>QW9THv7GJ-4</c:v>
                </c:pt>
                <c:pt idx="11095">
                  <c:v>3BVG88T49yY</c:v>
                </c:pt>
                <c:pt idx="11096">
                  <c:v>nIDn1ob86S4</c:v>
                </c:pt>
                <c:pt idx="11097">
                  <c:v>DjVdzb5sryI</c:v>
                </c:pt>
                <c:pt idx="11098">
                  <c:v>hFmHZj1kLGg</c:v>
                </c:pt>
                <c:pt idx="11099">
                  <c:v>QCybY-kdhIU</c:v>
                </c:pt>
                <c:pt idx="11100">
                  <c:v>z5eGdan7MXU</c:v>
                </c:pt>
                <c:pt idx="11101">
                  <c:v>SfG43DrK70o</c:v>
                </c:pt>
                <c:pt idx="11102">
                  <c:v>ZpShLdgfNbY</c:v>
                </c:pt>
                <c:pt idx="11103">
                  <c:v>7oaoiz26SYs</c:v>
                </c:pt>
                <c:pt idx="11104">
                  <c:v>iYhTWtrBnxE</c:v>
                </c:pt>
                <c:pt idx="11105">
                  <c:v>Il3jTmNOt3U</c:v>
                </c:pt>
                <c:pt idx="11106">
                  <c:v>LqDIHPxBYU8</c:v>
                </c:pt>
                <c:pt idx="11107">
                  <c:v>YuNqvbM-wns</c:v>
                </c:pt>
                <c:pt idx="11108">
                  <c:v>pNl8xXkPJeA</c:v>
                </c:pt>
                <c:pt idx="11109">
                  <c:v>y5uKhAsNVks</c:v>
                </c:pt>
                <c:pt idx="11110">
                  <c:v>9ynR5n97qCI</c:v>
                </c:pt>
                <c:pt idx="11111">
                  <c:v>MsTEzgur1ds</c:v>
                </c:pt>
                <c:pt idx="11112">
                  <c:v>tciUfqiCYOw</c:v>
                </c:pt>
                <c:pt idx="11113">
                  <c:v>VGNulc5qhDk</c:v>
                </c:pt>
                <c:pt idx="11114">
                  <c:v>NJBtwZmln7s</c:v>
                </c:pt>
                <c:pt idx="11115">
                  <c:v>2qvsuXfjBsM</c:v>
                </c:pt>
                <c:pt idx="11116">
                  <c:v>hNNMbtmlMBs</c:v>
                </c:pt>
                <c:pt idx="11117">
                  <c:v>wTmbsfjC5Bo</c:v>
                </c:pt>
                <c:pt idx="11118">
                  <c:v>9bXOO9ELsUs</c:v>
                </c:pt>
                <c:pt idx="11119">
                  <c:v>av0YxR_yYa4</c:v>
                </c:pt>
                <c:pt idx="11120">
                  <c:v>AzrmyP3SY7k</c:v>
                </c:pt>
                <c:pt idx="11121">
                  <c:v>9rqB4yNYsIE</c:v>
                </c:pt>
                <c:pt idx="11122">
                  <c:v>nvlOgVFg2-8</c:v>
                </c:pt>
                <c:pt idx="11123">
                  <c:v>1UG4ipMSePI</c:v>
                </c:pt>
                <c:pt idx="11124">
                  <c:v>o5rU4hqN9o4</c:v>
                </c:pt>
                <c:pt idx="11125">
                  <c:v>CXActGYYeO4</c:v>
                </c:pt>
                <c:pt idx="11126">
                  <c:v>wggY4eK1ilU</c:v>
                </c:pt>
                <c:pt idx="11127">
                  <c:v>M-zfwSqWajw</c:v>
                </c:pt>
                <c:pt idx="11128">
                  <c:v>18RqtFuaNe8</c:v>
                </c:pt>
                <c:pt idx="11129">
                  <c:v>0I3huodoN-s</c:v>
                </c:pt>
                <c:pt idx="11130">
                  <c:v>5phMkAbP0SE</c:v>
                </c:pt>
                <c:pt idx="11131">
                  <c:v>lZP0hXDLsYU</c:v>
                </c:pt>
                <c:pt idx="11132">
                  <c:v>A_b04fwnPa8</c:v>
                </c:pt>
                <c:pt idx="11133">
                  <c:v>tZ37dPjMw_E</c:v>
                </c:pt>
                <c:pt idx="11134">
                  <c:v>aBoKCe7GHIk</c:v>
                </c:pt>
                <c:pt idx="11135">
                  <c:v>7axyUaubiCE</c:v>
                </c:pt>
                <c:pt idx="11136">
                  <c:v>IYw2doWoucs</c:v>
                </c:pt>
                <c:pt idx="11137">
                  <c:v>W6XqfoueuWQ</c:v>
                </c:pt>
                <c:pt idx="11138">
                  <c:v>Pv2k8eyuOSw</c:v>
                </c:pt>
                <c:pt idx="11139">
                  <c:v>pn6M7_L1JbQ</c:v>
                </c:pt>
                <c:pt idx="11140">
                  <c:v>JExup0WMPgI</c:v>
                </c:pt>
                <c:pt idx="11141">
                  <c:v>F0JUYfQOkLA</c:v>
                </c:pt>
                <c:pt idx="11142">
                  <c:v>6wVcTO-1OzA</c:v>
                </c:pt>
                <c:pt idx="11143">
                  <c:v>hYM_iZII4U4</c:v>
                </c:pt>
                <c:pt idx="11144">
                  <c:v>WT-lZdTa8zA</c:v>
                </c:pt>
                <c:pt idx="11145">
                  <c:v>C9Dd7RDO69k</c:v>
                </c:pt>
                <c:pt idx="11146">
                  <c:v>Gwh1XjDMUwo</c:v>
                </c:pt>
                <c:pt idx="11147">
                  <c:v>x36Udg1KzN4</c:v>
                </c:pt>
                <c:pt idx="11148">
                  <c:v>KlZYpIM5b5E</c:v>
                </c:pt>
                <c:pt idx="11149">
                  <c:v>PIbj_05_ICo</c:v>
                </c:pt>
                <c:pt idx="11150">
                  <c:v>9PDPMR3sL_k</c:v>
                </c:pt>
                <c:pt idx="11151">
                  <c:v>294IJVra8as</c:v>
                </c:pt>
                <c:pt idx="11152">
                  <c:v>EIQ9zNInMDI</c:v>
                </c:pt>
                <c:pt idx="11153">
                  <c:v>Nhd68rtjjUc</c:v>
                </c:pt>
                <c:pt idx="11154">
                  <c:v>5aqv-qReRnI</c:v>
                </c:pt>
                <c:pt idx="11155">
                  <c:v>6CDYdcAZbMo</c:v>
                </c:pt>
                <c:pt idx="11156">
                  <c:v>xWp3esFYD5w</c:v>
                </c:pt>
                <c:pt idx="11157">
                  <c:v>mfC-E6oku9s</c:v>
                </c:pt>
                <c:pt idx="11158">
                  <c:v>te8YyVDvjLY</c:v>
                </c:pt>
                <c:pt idx="11159">
                  <c:v>kf60b0WY9NI</c:v>
                </c:pt>
                <c:pt idx="11160">
                  <c:v>VukVPfztS_0</c:v>
                </c:pt>
                <c:pt idx="11161">
                  <c:v>KOSumCyBXCs</c:v>
                </c:pt>
                <c:pt idx="11162">
                  <c:v>DLf_WNizsZU</c:v>
                </c:pt>
                <c:pt idx="11163">
                  <c:v>XL7fKy8fsIY</c:v>
                </c:pt>
                <c:pt idx="11164">
                  <c:v>BPz4soO2mHQ</c:v>
                </c:pt>
                <c:pt idx="11165">
                  <c:v>Sdar8GHtD0k</c:v>
                </c:pt>
                <c:pt idx="11166">
                  <c:v>WlQS7RPTO6U</c:v>
                </c:pt>
                <c:pt idx="11167">
                  <c:v>RCXXvgDqrP4</c:v>
                </c:pt>
                <c:pt idx="11168">
                  <c:v>TvEpYnAo0Tc</c:v>
                </c:pt>
                <c:pt idx="11169">
                  <c:v>KB4_WIPE7vo</c:v>
                </c:pt>
                <c:pt idx="11170">
                  <c:v>F4AEdWCB37o</c:v>
                </c:pt>
                <c:pt idx="11171">
                  <c:v>x4gQHzfLKsg</c:v>
                </c:pt>
                <c:pt idx="11172">
                  <c:v>9lZKL1A4V5E</c:v>
                </c:pt>
                <c:pt idx="11173">
                  <c:v>d-b3FWwPb34</c:v>
                </c:pt>
                <c:pt idx="11174">
                  <c:v>TV4hyRQZMhI</c:v>
                </c:pt>
                <c:pt idx="11175">
                  <c:v>NhWgoH09V1k</c:v>
                </c:pt>
                <c:pt idx="11176">
                  <c:v>DoDiKLlSNFc</c:v>
                </c:pt>
                <c:pt idx="11177">
                  <c:v>3iqP6rANGJ0</c:v>
                </c:pt>
                <c:pt idx="11178">
                  <c:v>dmYghbivxWQ</c:v>
                </c:pt>
                <c:pt idx="11179">
                  <c:v>z8QxXD-Cy1g</c:v>
                </c:pt>
                <c:pt idx="11180">
                  <c:v>hNNXCvls1hU</c:v>
                </c:pt>
                <c:pt idx="11181">
                  <c:v>tc2dyTIMOOM</c:v>
                </c:pt>
                <c:pt idx="11182">
                  <c:v>s1kSRMpxFhg</c:v>
                </c:pt>
                <c:pt idx="11183">
                  <c:v>HclxVbTn0jo</c:v>
                </c:pt>
                <c:pt idx="11184">
                  <c:v>ZRX_c8uV6BU</c:v>
                </c:pt>
                <c:pt idx="11185">
                  <c:v>F-w1aoHZxVs</c:v>
                </c:pt>
                <c:pt idx="11186">
                  <c:v>aNkJQgS6hn0</c:v>
                </c:pt>
                <c:pt idx="11187">
                  <c:v>8NHxiPrukS0</c:v>
                </c:pt>
                <c:pt idx="11188">
                  <c:v>eOQpjvnm4ME</c:v>
                </c:pt>
                <c:pt idx="11189">
                  <c:v>MFII4q-QSXg</c:v>
                </c:pt>
                <c:pt idx="11190">
                  <c:v>SUsyBr9xn0M</c:v>
                </c:pt>
                <c:pt idx="11191">
                  <c:v>tm-g-AxahE0</c:v>
                </c:pt>
                <c:pt idx="11192">
                  <c:v>DKPCBAlDw2A</c:v>
                </c:pt>
                <c:pt idx="11193">
                  <c:v>XvIpLfV5GKo</c:v>
                </c:pt>
                <c:pt idx="11194">
                  <c:v>eACohWVwTOc</c:v>
                </c:pt>
                <c:pt idx="11195">
                  <c:v>_hMQe2U4c6w</c:v>
                </c:pt>
                <c:pt idx="11196">
                  <c:v>tlILlcCE8Sc</c:v>
                </c:pt>
                <c:pt idx="11197">
                  <c:v>VxwKsXGG2fM</c:v>
                </c:pt>
                <c:pt idx="11198">
                  <c:v>R_dq3gjymLg</c:v>
                </c:pt>
                <c:pt idx="11199">
                  <c:v>UNQaUvm9ce8</c:v>
                </c:pt>
                <c:pt idx="11200">
                  <c:v>8brYvhEg5Aw</c:v>
                </c:pt>
                <c:pt idx="11201">
                  <c:v>Za02BS0an3U</c:v>
                </c:pt>
                <c:pt idx="11202">
                  <c:v>6BEnmrMW5Eo</c:v>
                </c:pt>
                <c:pt idx="11203">
                  <c:v>2DlwgzR4hAg</c:v>
                </c:pt>
                <c:pt idx="11204">
                  <c:v>bn6j8i4bmZc</c:v>
                </c:pt>
                <c:pt idx="11205">
                  <c:v>ICMkbo4kc8w</c:v>
                </c:pt>
                <c:pt idx="11206">
                  <c:v>XK_hddIIgfk</c:v>
                </c:pt>
                <c:pt idx="11207">
                  <c:v>lcypt1L1lk8</c:v>
                </c:pt>
                <c:pt idx="11208">
                  <c:v>vbiiik_T3Bo</c:v>
                </c:pt>
                <c:pt idx="11209">
                  <c:v>9eF8k2D5UpI</c:v>
                </c:pt>
                <c:pt idx="11210">
                  <c:v>u2ZYREoShmc</c:v>
                </c:pt>
                <c:pt idx="11211">
                  <c:v>LeHiqH0o2pI</c:v>
                </c:pt>
                <c:pt idx="11212">
                  <c:v>zLnv5cuEnrg</c:v>
                </c:pt>
                <c:pt idx="11213">
                  <c:v>8wbrVyWBYr8</c:v>
                </c:pt>
                <c:pt idx="11214">
                  <c:v>oGSNSLD8rcw</c:v>
                </c:pt>
                <c:pt idx="11215">
                  <c:v>kUuTPVVjUaA</c:v>
                </c:pt>
                <c:pt idx="11216">
                  <c:v>IFHfhB9K0U4</c:v>
                </c:pt>
                <c:pt idx="11217">
                  <c:v>kQvRWXuMd5M</c:v>
                </c:pt>
                <c:pt idx="11218">
                  <c:v>e1wtxZap94A</c:v>
                </c:pt>
                <c:pt idx="11219">
                  <c:v>wes6mVmRSeA</c:v>
                </c:pt>
                <c:pt idx="11220">
                  <c:v>8qmYHYW5GR8</c:v>
                </c:pt>
                <c:pt idx="11221">
                  <c:v>MEEbaQfxbqk</c:v>
                </c:pt>
                <c:pt idx="11222">
                  <c:v>7wavUI8EnaU</c:v>
                </c:pt>
                <c:pt idx="11223">
                  <c:v>jzbWW3McxS0</c:v>
                </c:pt>
                <c:pt idx="11224">
                  <c:v>QxTtsZUcOjQ</c:v>
                </c:pt>
                <c:pt idx="11225">
                  <c:v>PmsXxD1wM9A</c:v>
                </c:pt>
                <c:pt idx="11226">
                  <c:v>Xr2UE5SQCIU</c:v>
                </c:pt>
                <c:pt idx="11227">
                  <c:v>j0VZtMVAxg4</c:v>
                </c:pt>
                <c:pt idx="11228">
                  <c:v>DEnRjVcgU8c</c:v>
                </c:pt>
                <c:pt idx="11229">
                  <c:v>kQHpE2i7HME</c:v>
                </c:pt>
                <c:pt idx="11230">
                  <c:v>vv8yh7kJt1E</c:v>
                </c:pt>
                <c:pt idx="11231">
                  <c:v>jUiP543q35k</c:v>
                </c:pt>
                <c:pt idx="11232">
                  <c:v>ItlcANta6Gs</c:v>
                </c:pt>
                <c:pt idx="11233">
                  <c:v>8wwW8jAvXaU</c:v>
                </c:pt>
                <c:pt idx="11234">
                  <c:v>iq9iV_p99ug</c:v>
                </c:pt>
                <c:pt idx="11235">
                  <c:v>AREQS-6zfWA</c:v>
                </c:pt>
                <c:pt idx="11236">
                  <c:v>JUabUTqMgpM</c:v>
                </c:pt>
                <c:pt idx="11237">
                  <c:v>vjnqABgxfO0</c:v>
                </c:pt>
                <c:pt idx="11238">
                  <c:v>eHoSVRXgUCc</c:v>
                </c:pt>
                <c:pt idx="11239">
                  <c:v>uRxIyYBplVs</c:v>
                </c:pt>
                <c:pt idx="11240">
                  <c:v>dRtqFjYYUY0</c:v>
                </c:pt>
                <c:pt idx="11241">
                  <c:v>wQokmC9tiog</c:v>
                </c:pt>
                <c:pt idx="11242">
                  <c:v>Oedi37b6-lg</c:v>
                </c:pt>
                <c:pt idx="11243">
                  <c:v>Uu9ox9CPpMg</c:v>
                </c:pt>
                <c:pt idx="11244">
                  <c:v>7bfS6seiLhk</c:v>
                </c:pt>
                <c:pt idx="11245">
                  <c:v>tFUitlgTmxg</c:v>
                </c:pt>
                <c:pt idx="11246">
                  <c:v>2HYd3nugLTw</c:v>
                </c:pt>
                <c:pt idx="11247">
                  <c:v>HNEcE7-odCo</c:v>
                </c:pt>
                <c:pt idx="11248">
                  <c:v>XI8vaIASFmE</c:v>
                </c:pt>
                <c:pt idx="11249">
                  <c:v>XvHSlHhh1gk</c:v>
                </c:pt>
                <c:pt idx="11250">
                  <c:v>M1_u9gCoCXU</c:v>
                </c:pt>
                <c:pt idx="11251">
                  <c:v>WCAbXg_4Xq0</c:v>
                </c:pt>
                <c:pt idx="11252">
                  <c:v>wjGT5LFRvJA</c:v>
                </c:pt>
                <c:pt idx="11253">
                  <c:v>ZyWX6CjJCIU</c:v>
                </c:pt>
                <c:pt idx="11254">
                  <c:v>JUi3psxB3QA</c:v>
                </c:pt>
                <c:pt idx="11255">
                  <c:v>L1AuR4NORTk</c:v>
                </c:pt>
                <c:pt idx="11256">
                  <c:v>t5gw3GGwPoU</c:v>
                </c:pt>
                <c:pt idx="11257">
                  <c:v>6mYFtDLKVEw</c:v>
                </c:pt>
                <c:pt idx="11258">
                  <c:v>FfaQ7PJQd0Q</c:v>
                </c:pt>
                <c:pt idx="11259">
                  <c:v>TgA2y-Bgi3c</c:v>
                </c:pt>
                <c:pt idx="11260">
                  <c:v>jKCvZiNinYo</c:v>
                </c:pt>
                <c:pt idx="11261">
                  <c:v>5O24YDZTj5s</c:v>
                </c:pt>
                <c:pt idx="11262">
                  <c:v>tugFFhML7VY</c:v>
                </c:pt>
                <c:pt idx="11263">
                  <c:v>pzD9zGcUNrw</c:v>
                </c:pt>
                <c:pt idx="11264">
                  <c:v>aTfUnVL8OOI</c:v>
                </c:pt>
                <c:pt idx="11265">
                  <c:v>uH1UApCiqw0</c:v>
                </c:pt>
                <c:pt idx="11266">
                  <c:v>aWUD7DXL0M0</c:v>
                </c:pt>
                <c:pt idx="11267">
                  <c:v>BqoRhZM4Sas</c:v>
                </c:pt>
                <c:pt idx="11268">
                  <c:v>8ktEOccsbbI</c:v>
                </c:pt>
                <c:pt idx="11269">
                  <c:v>yeij2JKM1mU</c:v>
                </c:pt>
                <c:pt idx="11270">
                  <c:v>0CvhvuJhMqs</c:v>
                </c:pt>
                <c:pt idx="11271">
                  <c:v>GIUJA033Wgk</c:v>
                </c:pt>
                <c:pt idx="11272">
                  <c:v>kEHcQhWJw3k</c:v>
                </c:pt>
                <c:pt idx="11273">
                  <c:v>ICdwCjMloWM</c:v>
                </c:pt>
                <c:pt idx="11274">
                  <c:v>XeYzE5l5CHU</c:v>
                </c:pt>
                <c:pt idx="11275">
                  <c:v>bjKr2ltVKII</c:v>
                </c:pt>
                <c:pt idx="11276">
                  <c:v>L9dMNjVtG4o</c:v>
                </c:pt>
                <c:pt idx="11277">
                  <c:v>JhybXjIfUkA</c:v>
                </c:pt>
                <c:pt idx="11278">
                  <c:v>CbWP9nvnRhw</c:v>
                </c:pt>
                <c:pt idx="11279">
                  <c:v>OQvuHMWqCEE</c:v>
                </c:pt>
                <c:pt idx="11280">
                  <c:v>71x-GzPLcv8</c:v>
                </c:pt>
                <c:pt idx="11281">
                  <c:v>21xczOZ1sVA</c:v>
                </c:pt>
                <c:pt idx="11282">
                  <c:v>QhkQe5Ftp7w</c:v>
                </c:pt>
                <c:pt idx="11283">
                  <c:v>kzEQNDNaSXA</c:v>
                </c:pt>
                <c:pt idx="11284">
                  <c:v>pE1A3XNNBzQ</c:v>
                </c:pt>
                <c:pt idx="11285">
                  <c:v>fJXWRFizc6E</c:v>
                </c:pt>
                <c:pt idx="11286">
                  <c:v>q8XzWBadFiU</c:v>
                </c:pt>
                <c:pt idx="11287">
                  <c:v>2A_Y2qMEZgo</c:v>
                </c:pt>
                <c:pt idx="11288">
                  <c:v>FPF034i9SW4</c:v>
                </c:pt>
                <c:pt idx="11289">
                  <c:v>ekDggIFnrCc</c:v>
                </c:pt>
                <c:pt idx="11290">
                  <c:v>9boD8of6niQ</c:v>
                </c:pt>
                <c:pt idx="11291">
                  <c:v>kjaHhduqS5o</c:v>
                </c:pt>
                <c:pt idx="11292">
                  <c:v>7V6Z1uh3sqg</c:v>
                </c:pt>
                <c:pt idx="11293">
                  <c:v>2YosxI7pU94</c:v>
                </c:pt>
                <c:pt idx="11294">
                  <c:v>nuI7FJKDo8w</c:v>
                </c:pt>
                <c:pt idx="11295">
                  <c:v>58xifoKuXPA</c:v>
                </c:pt>
                <c:pt idx="11296">
                  <c:v>t0EIEy7yubU</c:v>
                </c:pt>
                <c:pt idx="11297">
                  <c:v>cZIOEORESWk</c:v>
                </c:pt>
                <c:pt idx="11298">
                  <c:v>81pMBn-6bRM</c:v>
                </c:pt>
                <c:pt idx="11299">
                  <c:v>CqU8bF5bAbc</c:v>
                </c:pt>
                <c:pt idx="11300">
                  <c:v>j2wDUFASet0</c:v>
                </c:pt>
                <c:pt idx="11301">
                  <c:v>b8AP-UfOfbw</c:v>
                </c:pt>
                <c:pt idx="11302">
                  <c:v>PJXBbjr7fuc</c:v>
                </c:pt>
                <c:pt idx="11303">
                  <c:v>Bu815qW1_zA</c:v>
                </c:pt>
                <c:pt idx="11304">
                  <c:v>WO5s0HXcqr8</c:v>
                </c:pt>
                <c:pt idx="11305">
                  <c:v>sYvH7Y16iUM</c:v>
                </c:pt>
                <c:pt idx="11306">
                  <c:v>1ZAPwfrtAFY</c:v>
                </c:pt>
                <c:pt idx="11307">
                  <c:v>1kllbOrLfoo</c:v>
                </c:pt>
                <c:pt idx="11308">
                  <c:v>yxdRTaAp5Fw</c:v>
                </c:pt>
                <c:pt idx="11309">
                  <c:v>g8Y6JhOVYqw</c:v>
                </c:pt>
                <c:pt idx="11310">
                  <c:v>0SWsbeX3YDg</c:v>
                </c:pt>
                <c:pt idx="11311">
                  <c:v>gEX56vZPZFE</c:v>
                </c:pt>
                <c:pt idx="11312">
                  <c:v>r-3iathMo7o</c:v>
                </c:pt>
                <c:pt idx="11313">
                  <c:v>KEj2jmEjP_4</c:v>
                </c:pt>
                <c:pt idx="11314">
                  <c:v>een2k_HJjj8</c:v>
                </c:pt>
                <c:pt idx="11315">
                  <c:v>fJDvVXeFNXg</c:v>
                </c:pt>
                <c:pt idx="11316">
                  <c:v>zlr13tlRoxw</c:v>
                </c:pt>
                <c:pt idx="11317">
                  <c:v>7HRJaUxUQxA</c:v>
                </c:pt>
                <c:pt idx="11318">
                  <c:v>OvPvrcZEi4M</c:v>
                </c:pt>
                <c:pt idx="11319">
                  <c:v>MejHV7bWUBU</c:v>
                </c:pt>
                <c:pt idx="11320">
                  <c:v>CA88xbOW1Ow</c:v>
                </c:pt>
                <c:pt idx="11321">
                  <c:v>orkPrGSAETs</c:v>
                </c:pt>
                <c:pt idx="11322">
                  <c:v>hQIbLYGx0ew</c:v>
                </c:pt>
                <c:pt idx="11323">
                  <c:v>xnM2TcCkMC4</c:v>
                </c:pt>
                <c:pt idx="11324">
                  <c:v>5c39F63JeQs</c:v>
                </c:pt>
                <c:pt idx="11325">
                  <c:v>M4ZoCHID9GI</c:v>
                </c:pt>
                <c:pt idx="11326">
                  <c:v>XR7Ev14vUh8</c:v>
                </c:pt>
                <c:pt idx="11327">
                  <c:v>o6T9mUq9Vgo</c:v>
                </c:pt>
                <c:pt idx="11328">
                  <c:v>jbzn3c5aafI</c:v>
                </c:pt>
                <c:pt idx="11329">
                  <c:v>OWVTtuxW6Fg</c:v>
                </c:pt>
                <c:pt idx="11330">
                  <c:v>hkuN0VCJ_d0</c:v>
                </c:pt>
                <c:pt idx="11331">
                  <c:v>eRvFPKbQi04</c:v>
                </c:pt>
                <c:pt idx="11332">
                  <c:v>hziHYKyZEBU</c:v>
                </c:pt>
                <c:pt idx="11333">
                  <c:v>lptdYzQQrgU</c:v>
                </c:pt>
                <c:pt idx="11334">
                  <c:v>lHrZY2bA6ts</c:v>
                </c:pt>
                <c:pt idx="11335">
                  <c:v>lZhpU2sZav8</c:v>
                </c:pt>
                <c:pt idx="11336">
                  <c:v>a1z34DSeGTg</c:v>
                </c:pt>
                <c:pt idx="11337">
                  <c:v>vlf8B35qdww</c:v>
                </c:pt>
                <c:pt idx="11338">
                  <c:v>8jlXye49ib0</c:v>
                </c:pt>
                <c:pt idx="11339">
                  <c:v>cL1LJ2WPgWY</c:v>
                </c:pt>
                <c:pt idx="11340">
                  <c:v>DInfmi-YIiw</c:v>
                </c:pt>
                <c:pt idx="11341">
                  <c:v>XZhAJWI94hk</c:v>
                </c:pt>
                <c:pt idx="11342">
                  <c:v>MWezw6LZd7Y</c:v>
                </c:pt>
                <c:pt idx="11343">
                  <c:v>CEO5EELFNgA</c:v>
                </c:pt>
                <c:pt idx="11344">
                  <c:v>lo2E0nqGfGA</c:v>
                </c:pt>
                <c:pt idx="11345">
                  <c:v>aKsKUk4RPLM</c:v>
                </c:pt>
                <c:pt idx="11346">
                  <c:v>1HLMi1s6Tho</c:v>
                </c:pt>
                <c:pt idx="11347">
                  <c:v>U9-aOKYTdHc</c:v>
                </c:pt>
                <c:pt idx="11348">
                  <c:v>ODlADvNkL9g</c:v>
                </c:pt>
                <c:pt idx="11349">
                  <c:v>zIvfX9vc0Nw</c:v>
                </c:pt>
                <c:pt idx="11350">
                  <c:v>Ey-23Tw7f2E</c:v>
                </c:pt>
                <c:pt idx="11351">
                  <c:v>vfS_Y31rWLs</c:v>
                </c:pt>
                <c:pt idx="11352">
                  <c:v>MG9_daxKLlc</c:v>
                </c:pt>
                <c:pt idx="11353">
                  <c:v>vcKPjDUc5EQ</c:v>
                </c:pt>
                <c:pt idx="11354">
                  <c:v>JL0Jcs5SDoM</c:v>
                </c:pt>
                <c:pt idx="11355">
                  <c:v>Y83L3JOlWHo</c:v>
                </c:pt>
                <c:pt idx="11356">
                  <c:v>jbDufua0fFo</c:v>
                </c:pt>
                <c:pt idx="11357">
                  <c:v>oucv9fd1hbM</c:v>
                </c:pt>
                <c:pt idx="11358">
                  <c:v>Y5o7CeGY6vc</c:v>
                </c:pt>
                <c:pt idx="11359">
                  <c:v>STZOhJVbXqs</c:v>
                </c:pt>
                <c:pt idx="11360">
                  <c:v>h8_w7shvqzM</c:v>
                </c:pt>
                <c:pt idx="11361">
                  <c:v>jWnGwrFY3QM</c:v>
                </c:pt>
                <c:pt idx="11362">
                  <c:v>kB4eNVv1Q_I</c:v>
                </c:pt>
                <c:pt idx="11363">
                  <c:v>HwCZcq8Y8z0</c:v>
                </c:pt>
                <c:pt idx="11364">
                  <c:v>bMiT3IotyDQ</c:v>
                </c:pt>
                <c:pt idx="11365">
                  <c:v>zVc-Oe1wZGc</c:v>
                </c:pt>
                <c:pt idx="11366">
                  <c:v>JogJm2_EOFY</c:v>
                </c:pt>
                <c:pt idx="11367">
                  <c:v>pulec44UCK4</c:v>
                </c:pt>
                <c:pt idx="11368">
                  <c:v>PRavR35WK44</c:v>
                </c:pt>
                <c:pt idx="11369">
                  <c:v>c_CWhv86Wc0</c:v>
                </c:pt>
                <c:pt idx="11370">
                  <c:v>CvyzBMTQa40</c:v>
                </c:pt>
                <c:pt idx="11371">
                  <c:v>EM73ySeaPCM</c:v>
                </c:pt>
                <c:pt idx="11372">
                  <c:v>w3tA7PX3wqs</c:v>
                </c:pt>
                <c:pt idx="11373">
                  <c:v>ogBL0952thY</c:v>
                </c:pt>
                <c:pt idx="11374">
                  <c:v>pfoeW5IVYAE</c:v>
                </c:pt>
                <c:pt idx="11375">
                  <c:v>yntfSNJGFQQ</c:v>
                </c:pt>
                <c:pt idx="11376">
                  <c:v>JTr2c_Cx4rU</c:v>
                </c:pt>
                <c:pt idx="11377">
                  <c:v>TUKqSb5zhac</c:v>
                </c:pt>
                <c:pt idx="11378">
                  <c:v>nUnuyOjjxrM</c:v>
                </c:pt>
                <c:pt idx="11379">
                  <c:v>plbGfAsXwFI</c:v>
                </c:pt>
                <c:pt idx="11380">
                  <c:v>gDBz7Oq_lRI</c:v>
                </c:pt>
                <c:pt idx="11381">
                  <c:v>5TFgN8VfdjY</c:v>
                </c:pt>
                <c:pt idx="11382">
                  <c:v>TQ-B5df2Le8</c:v>
                </c:pt>
                <c:pt idx="11383">
                  <c:v>ef3fyr9S9s4</c:v>
                </c:pt>
                <c:pt idx="11384">
                  <c:v>FdyaoHTJZok</c:v>
                </c:pt>
                <c:pt idx="11385">
                  <c:v>FDqwmbyf3nI</c:v>
                </c:pt>
                <c:pt idx="11386">
                  <c:v>iEyMyMA3rAI</c:v>
                </c:pt>
                <c:pt idx="11387">
                  <c:v>P2c5mkTzSCs</c:v>
                </c:pt>
                <c:pt idx="11388">
                  <c:v>M2Vgfhc5RBw</c:v>
                </c:pt>
                <c:pt idx="11389">
                  <c:v>WFqEWedJzL4</c:v>
                </c:pt>
                <c:pt idx="11390">
                  <c:v>6PQHL8CPPjw</c:v>
                </c:pt>
                <c:pt idx="11391">
                  <c:v>RkztSs228oo</c:v>
                </c:pt>
                <c:pt idx="11392">
                  <c:v>6dEeGTNZdjI</c:v>
                </c:pt>
                <c:pt idx="11393">
                  <c:v>kL-OpT8jyXA</c:v>
                </c:pt>
                <c:pt idx="11394">
                  <c:v>wsHgjJ8gzBs</c:v>
                </c:pt>
                <c:pt idx="11395">
                  <c:v>xCCh0MJ7Cww</c:v>
                </c:pt>
                <c:pt idx="11396">
                  <c:v>8dOBo2xrAlk</c:v>
                </c:pt>
                <c:pt idx="11397">
                  <c:v>N_UC6gydu8Q</c:v>
                </c:pt>
                <c:pt idx="11398">
                  <c:v>45Nkhoa72gY</c:v>
                </c:pt>
                <c:pt idx="11399">
                  <c:v>QkIrr3fJm8I</c:v>
                </c:pt>
                <c:pt idx="11400">
                  <c:v>k963g9IwC8g</c:v>
                </c:pt>
                <c:pt idx="11401">
                  <c:v>dDJqAILNvSw</c:v>
                </c:pt>
                <c:pt idx="11402">
                  <c:v>9dSxRSbEZd4</c:v>
                </c:pt>
                <c:pt idx="11403">
                  <c:v>Bao_X9LQ44c</c:v>
                </c:pt>
                <c:pt idx="11404">
                  <c:v>ePO5M5DE01I</c:v>
                </c:pt>
                <c:pt idx="11405">
                  <c:v>WhEEJmr06Ac</c:v>
                </c:pt>
                <c:pt idx="11406">
                  <c:v>ZUPx3FM63Pg</c:v>
                </c:pt>
                <c:pt idx="11407">
                  <c:v>K0lp0HaK060</c:v>
                </c:pt>
                <c:pt idx="11408">
                  <c:v>MA55qCGf6dw</c:v>
                </c:pt>
                <c:pt idx="11409">
                  <c:v>O6Z6-F2629M</c:v>
                </c:pt>
                <c:pt idx="11410">
                  <c:v>4xM21KwmGBE</c:v>
                </c:pt>
                <c:pt idx="11411">
                  <c:v>cjaVGU0-xWs</c:v>
                </c:pt>
                <c:pt idx="11412">
                  <c:v>Z_8_Ik29Bmg</c:v>
                </c:pt>
                <c:pt idx="11413">
                  <c:v>vkr74kiEPM4</c:v>
                </c:pt>
                <c:pt idx="11414">
                  <c:v>oRpilHkOW3c</c:v>
                </c:pt>
                <c:pt idx="11415">
                  <c:v>P1nyfbREUDI</c:v>
                </c:pt>
                <c:pt idx="11416">
                  <c:v>6ug9zvC9pJM</c:v>
                </c:pt>
                <c:pt idx="11417">
                  <c:v>ezyQ6gR17Mk</c:v>
                </c:pt>
                <c:pt idx="11418">
                  <c:v>pJEAFUT8e2o</c:v>
                </c:pt>
                <c:pt idx="11419">
                  <c:v>XnydR6c3fQI</c:v>
                </c:pt>
                <c:pt idx="11420">
                  <c:v>ZyVJGL3fIWY</c:v>
                </c:pt>
                <c:pt idx="11421">
                  <c:v>KNDpPx3nbK0</c:v>
                </c:pt>
                <c:pt idx="11422">
                  <c:v>4aO3Uu-pRMs</c:v>
                </c:pt>
                <c:pt idx="11423">
                  <c:v>qulVEscM11s</c:v>
                </c:pt>
                <c:pt idx="11424">
                  <c:v>1ku3uA75MbI</c:v>
                </c:pt>
                <c:pt idx="11425">
                  <c:v>uCFJEhle1kI</c:v>
                </c:pt>
                <c:pt idx="11426">
                  <c:v>1L6Nrdjyp_4</c:v>
                </c:pt>
                <c:pt idx="11427">
                  <c:v>QvbIpZNElhY</c:v>
                </c:pt>
                <c:pt idx="11428">
                  <c:v>uQjZvVfgs1s</c:v>
                </c:pt>
                <c:pt idx="11429">
                  <c:v>EviyR1g7nzc</c:v>
                </c:pt>
                <c:pt idx="11430">
                  <c:v>BpzAjoqxHYA</c:v>
                </c:pt>
                <c:pt idx="11431">
                  <c:v>ZVtZUylxfXI</c:v>
                </c:pt>
                <c:pt idx="11432">
                  <c:v>uLh0emnuhYY</c:v>
                </c:pt>
                <c:pt idx="11433">
                  <c:v>y-PQiShdTKA</c:v>
                </c:pt>
                <c:pt idx="11434">
                  <c:v>oMNqsSVuYvA</c:v>
                </c:pt>
                <c:pt idx="11435">
                  <c:v>TQV1quHPgvw</c:v>
                </c:pt>
                <c:pt idx="11436">
                  <c:v>VGmq8mK9hno</c:v>
                </c:pt>
                <c:pt idx="11437">
                  <c:v>gDe37wHUsEg</c:v>
                </c:pt>
                <c:pt idx="11438">
                  <c:v>SDi8HTn5zyk</c:v>
                </c:pt>
                <c:pt idx="11439">
                  <c:v>Y6n3Vxi3L8E</c:v>
                </c:pt>
                <c:pt idx="11440">
                  <c:v>ida4EKbeeQ0</c:v>
                </c:pt>
                <c:pt idx="11441">
                  <c:v>0DzA7fHhnIc</c:v>
                </c:pt>
                <c:pt idx="11442">
                  <c:v>9k8HxQizcqo</c:v>
                </c:pt>
                <c:pt idx="11443">
                  <c:v>TqyI5sW7hNU</c:v>
                </c:pt>
                <c:pt idx="11444">
                  <c:v>nqWyjNqdhXM</c:v>
                </c:pt>
                <c:pt idx="11445">
                  <c:v>cO0GVwTiSLo</c:v>
                </c:pt>
                <c:pt idx="11446">
                  <c:v>NRJF8Tv_4HQ</c:v>
                </c:pt>
                <c:pt idx="11447">
                  <c:v>LSoefZ11KqQ</c:v>
                </c:pt>
                <c:pt idx="11448">
                  <c:v>SsHlJWT_qkk</c:v>
                </c:pt>
                <c:pt idx="11449">
                  <c:v>qN_zQOeGfu4</c:v>
                </c:pt>
                <c:pt idx="11450">
                  <c:v>gKGajsBSrCs</c:v>
                </c:pt>
                <c:pt idx="11451">
                  <c:v>Pl9oc13p534</c:v>
                </c:pt>
                <c:pt idx="11452">
                  <c:v>MjOtGsZwW24</c:v>
                </c:pt>
                <c:pt idx="11453">
                  <c:v>HlKgaAcCnls</c:v>
                </c:pt>
                <c:pt idx="11454">
                  <c:v>V3U1D7-EBeg</c:v>
                </c:pt>
                <c:pt idx="11455">
                  <c:v>yPJSR_s_v2Q</c:v>
                </c:pt>
                <c:pt idx="11456">
                  <c:v>I7WAiKAfQ3M</c:v>
                </c:pt>
                <c:pt idx="11457">
                  <c:v>Q6FEyhS9jXY</c:v>
                </c:pt>
                <c:pt idx="11458">
                  <c:v>4crwPEMEMcw</c:v>
                </c:pt>
                <c:pt idx="11459">
                  <c:v>jM04TFf4yU4</c:v>
                </c:pt>
                <c:pt idx="11460">
                  <c:v>c8bkGdeqwWw</c:v>
                </c:pt>
                <c:pt idx="11461">
                  <c:v>E-Tbrqb6HxI</c:v>
                </c:pt>
                <c:pt idx="11462">
                  <c:v>VjSSwBIH4jc</c:v>
                </c:pt>
                <c:pt idx="11463">
                  <c:v>p20vjER9UnE</c:v>
                </c:pt>
                <c:pt idx="11464">
                  <c:v>UmuQsu0qECs</c:v>
                </c:pt>
                <c:pt idx="11465">
                  <c:v>xOP1oqGtokw</c:v>
                </c:pt>
                <c:pt idx="11466">
                  <c:v>icFU7qiRGHE</c:v>
                </c:pt>
                <c:pt idx="11467">
                  <c:v>b9zwDwUlb1I</c:v>
                </c:pt>
                <c:pt idx="11468">
                  <c:v>O3SGIbwR0Q8</c:v>
                </c:pt>
                <c:pt idx="11469">
                  <c:v>3SGYZIuPu-M</c:v>
                </c:pt>
                <c:pt idx="11470">
                  <c:v>sCS0ZP2FOvs</c:v>
                </c:pt>
                <c:pt idx="11471">
                  <c:v>xSeyE7dES-c</c:v>
                </c:pt>
                <c:pt idx="11472">
                  <c:v>rT_COmVs4YM</c:v>
                </c:pt>
                <c:pt idx="11473">
                  <c:v>AkKNslyANh8</c:v>
                </c:pt>
                <c:pt idx="11474">
                  <c:v>6AlzUeJ9zn0</c:v>
                </c:pt>
                <c:pt idx="11475">
                  <c:v>4R9NOLmbG98</c:v>
                </c:pt>
                <c:pt idx="11476">
                  <c:v>IZc2Mme6X0U</c:v>
                </c:pt>
                <c:pt idx="11477">
                  <c:v>I7p2r18NH-I</c:v>
                </c:pt>
                <c:pt idx="11478">
                  <c:v>RROs-zCrSko</c:v>
                </c:pt>
                <c:pt idx="11479">
                  <c:v>D_Iei8Ge7bs</c:v>
                </c:pt>
                <c:pt idx="11480">
                  <c:v>Lxet1zLBTM8</c:v>
                </c:pt>
                <c:pt idx="11481">
                  <c:v>oD_3wMh5kLg</c:v>
                </c:pt>
                <c:pt idx="11482">
                  <c:v>nt9J_PynaOM</c:v>
                </c:pt>
                <c:pt idx="11483">
                  <c:v>q2Imat680EY</c:v>
                </c:pt>
                <c:pt idx="11484">
                  <c:v>Rf4aqFXRZtU</c:v>
                </c:pt>
                <c:pt idx="11485">
                  <c:v>Ce4qkWyUBKI</c:v>
                </c:pt>
                <c:pt idx="11486">
                  <c:v>9pGOWCnVMcQ</c:v>
                </c:pt>
                <c:pt idx="11487">
                  <c:v>jHdy7Dkll70</c:v>
                </c:pt>
                <c:pt idx="11488">
                  <c:v>McZQaSlt4pw</c:v>
                </c:pt>
                <c:pt idx="11489">
                  <c:v>R6pdKuS7efI</c:v>
                </c:pt>
                <c:pt idx="11490">
                  <c:v>NGl4-NmAtuQ</c:v>
                </c:pt>
                <c:pt idx="11491">
                  <c:v>wswTlc42yWg</c:v>
                </c:pt>
                <c:pt idx="11492">
                  <c:v>4g39QA0mfvE</c:v>
                </c:pt>
                <c:pt idx="11493">
                  <c:v>8xupf5joT20</c:v>
                </c:pt>
                <c:pt idx="11494">
                  <c:v>39iCCXA8uC8</c:v>
                </c:pt>
                <c:pt idx="11495">
                  <c:v>koQ_MZcIF_U</c:v>
                </c:pt>
                <c:pt idx="11496">
                  <c:v>EijptNGJUY8</c:v>
                </c:pt>
                <c:pt idx="11497">
                  <c:v>9gZJLA3I4no</c:v>
                </c:pt>
                <c:pt idx="11498">
                  <c:v>PsM0sYNj5XE</c:v>
                </c:pt>
                <c:pt idx="11499">
                  <c:v>Tx69Ix8WXkM</c:v>
                </c:pt>
                <c:pt idx="11500">
                  <c:v>a1uNkQNUNDg</c:v>
                </c:pt>
                <c:pt idx="11501">
                  <c:v>ckLYIutQ08Y</c:v>
                </c:pt>
                <c:pt idx="11502">
                  <c:v>eRyvGUC3yHs</c:v>
                </c:pt>
                <c:pt idx="11503">
                  <c:v>HKYR54uam0Q</c:v>
                </c:pt>
                <c:pt idx="11504">
                  <c:v>rDkjsZ6i4FE</c:v>
                </c:pt>
                <c:pt idx="11505">
                  <c:v>J270tdnrVWA</c:v>
                </c:pt>
                <c:pt idx="11506">
                  <c:v>14Hehc661uc</c:v>
                </c:pt>
                <c:pt idx="11507">
                  <c:v>rAH8qm5oQHg</c:v>
                </c:pt>
                <c:pt idx="11508">
                  <c:v>L5pTGmMkvWU</c:v>
                </c:pt>
                <c:pt idx="11509">
                  <c:v>HkxeDrsLJfs</c:v>
                </c:pt>
                <c:pt idx="11510">
                  <c:v>BCqDwj3dG6A</c:v>
                </c:pt>
                <c:pt idx="11511">
                  <c:v>Ea7KESiZSP4</c:v>
                </c:pt>
                <c:pt idx="11512">
                  <c:v>pI2IS9wE_V0</c:v>
                </c:pt>
                <c:pt idx="11513">
                  <c:v>oz-XiYNCo7o</c:v>
                </c:pt>
                <c:pt idx="11514">
                  <c:v>xo3mmfZsjd4</c:v>
                </c:pt>
                <c:pt idx="11515">
                  <c:v>0hmhBU1Zmlw</c:v>
                </c:pt>
                <c:pt idx="11516">
                  <c:v>8KYjLw5zxHo</c:v>
                </c:pt>
                <c:pt idx="11517">
                  <c:v>XbSGC9WqyiM</c:v>
                </c:pt>
                <c:pt idx="11518">
                  <c:v>zmtb9MoHNTU</c:v>
                </c:pt>
                <c:pt idx="11519">
                  <c:v>Z7Bf2oYjUyk</c:v>
                </c:pt>
                <c:pt idx="11520">
                  <c:v>v8iQa_9hopY</c:v>
                </c:pt>
                <c:pt idx="11521">
                  <c:v>7h-sX2qpEb8</c:v>
                </c:pt>
                <c:pt idx="11522">
                  <c:v>u2qpVH_4L00</c:v>
                </c:pt>
                <c:pt idx="11523">
                  <c:v>vaHfroquhJU</c:v>
                </c:pt>
                <c:pt idx="11524">
                  <c:v>LH4bA_hqdio</c:v>
                </c:pt>
                <c:pt idx="11525">
                  <c:v>Qe5l5qJM5Ws</c:v>
                </c:pt>
                <c:pt idx="11526">
                  <c:v>GcF_dMWVRYk</c:v>
                </c:pt>
                <c:pt idx="11527">
                  <c:v>Ri9ej72fNqY</c:v>
                </c:pt>
                <c:pt idx="11528">
                  <c:v>DoLtyggMEK8</c:v>
                </c:pt>
                <c:pt idx="11529">
                  <c:v>4izUqU1VfSI</c:v>
                </c:pt>
                <c:pt idx="11530">
                  <c:v>ejZ2MhklVf0</c:v>
                </c:pt>
                <c:pt idx="11531">
                  <c:v>C161GcJFlWI</c:v>
                </c:pt>
                <c:pt idx="11532">
                  <c:v>4z1cXD4NG-w</c:v>
                </c:pt>
                <c:pt idx="11533">
                  <c:v>fGIBFfRkxyU</c:v>
                </c:pt>
                <c:pt idx="11534">
                  <c:v>DrFTUETb6f8</c:v>
                </c:pt>
                <c:pt idx="11535">
                  <c:v>NT_6PZH6ZCE</c:v>
                </c:pt>
                <c:pt idx="11536">
                  <c:v>1T2ISZ7s23U</c:v>
                </c:pt>
                <c:pt idx="11537">
                  <c:v>7m-pP3PnbCA</c:v>
                </c:pt>
                <c:pt idx="11538">
                  <c:v>rMFxV-l3qG0</c:v>
                </c:pt>
                <c:pt idx="11539">
                  <c:v>xpTOkPDdeao</c:v>
                </c:pt>
                <c:pt idx="11540">
                  <c:v>9qmcyucT6y4</c:v>
                </c:pt>
                <c:pt idx="11541">
                  <c:v>mewW_pRSgEc</c:v>
                </c:pt>
                <c:pt idx="11542">
                  <c:v>F-HTGrI-NXE</c:v>
                </c:pt>
                <c:pt idx="11543">
                  <c:v>HdteSQzKE_4</c:v>
                </c:pt>
                <c:pt idx="11544">
                  <c:v>OQkfDJ2zVNo</c:v>
                </c:pt>
                <c:pt idx="11545">
                  <c:v>QtE0acRimSw</c:v>
                </c:pt>
                <c:pt idx="11546">
                  <c:v>2kxeAg1Ydi0</c:v>
                </c:pt>
                <c:pt idx="11547">
                  <c:v>X44nWi6ahg4</c:v>
                </c:pt>
                <c:pt idx="11548">
                  <c:v>elr-tOT87Hw</c:v>
                </c:pt>
                <c:pt idx="11549">
                  <c:v>4UWAM6mBJD0</c:v>
                </c:pt>
                <c:pt idx="11550">
                  <c:v>hndSZXjmJmA</c:v>
                </c:pt>
                <c:pt idx="11551">
                  <c:v>DDZIG9bE_CQ</c:v>
                </c:pt>
                <c:pt idx="11552">
                  <c:v>asud3udH6Hk</c:v>
                </c:pt>
                <c:pt idx="11553">
                  <c:v>7YTlLQsszH8</c:v>
                </c:pt>
                <c:pt idx="11554">
                  <c:v>0FQfThSU11E</c:v>
                </c:pt>
                <c:pt idx="11555">
                  <c:v>UVxE_MM94tA</c:v>
                </c:pt>
                <c:pt idx="11556">
                  <c:v>hWidtvJYmMs</c:v>
                </c:pt>
                <c:pt idx="11557">
                  <c:v>PpHEXUeXMxc</c:v>
                </c:pt>
                <c:pt idx="11558">
                  <c:v>IDFq6rVmkao</c:v>
                </c:pt>
                <c:pt idx="11559">
                  <c:v>O3tY_fE88Bg</c:v>
                </c:pt>
                <c:pt idx="11560">
                  <c:v>ASeDPHVHY78</c:v>
                </c:pt>
                <c:pt idx="11561">
                  <c:v>FbkmSCwNZl8</c:v>
                </c:pt>
                <c:pt idx="11562">
                  <c:v>vLNXXNCAHY4</c:v>
                </c:pt>
                <c:pt idx="11563">
                  <c:v>czhSzmxN3WU</c:v>
                </c:pt>
                <c:pt idx="11564">
                  <c:v>QCjk_NPsIqU</c:v>
                </c:pt>
                <c:pt idx="11565">
                  <c:v>PsldHmrxEqw</c:v>
                </c:pt>
                <c:pt idx="11566">
                  <c:v>BiiuUzFQ2Bg</c:v>
                </c:pt>
                <c:pt idx="11567">
                  <c:v>i02hFj5UZI4</c:v>
                </c:pt>
                <c:pt idx="11568">
                  <c:v>di3SMcIN_OU</c:v>
                </c:pt>
                <c:pt idx="11569">
                  <c:v>U-v6HDIdC94</c:v>
                </c:pt>
                <c:pt idx="11570">
                  <c:v>VVchNC5MJjc</c:v>
                </c:pt>
                <c:pt idx="11571">
                  <c:v>NEYtxauVqA4</c:v>
                </c:pt>
                <c:pt idx="11572">
                  <c:v>QJgvhFKsouw</c:v>
                </c:pt>
                <c:pt idx="11573">
                  <c:v>Le5kBwN6Vsg</c:v>
                </c:pt>
                <c:pt idx="11574">
                  <c:v>2-e3RYWr758</c:v>
                </c:pt>
                <c:pt idx="11575">
                  <c:v>btxciF35Qnk</c:v>
                </c:pt>
                <c:pt idx="11576">
                  <c:v>qO5edY-vaA8</c:v>
                </c:pt>
                <c:pt idx="11577">
                  <c:v>ait6Y_MyVMU</c:v>
                </c:pt>
                <c:pt idx="11578">
                  <c:v>cseroHjs__E</c:v>
                </c:pt>
                <c:pt idx="11579">
                  <c:v>8GEM7hEBqAw</c:v>
                </c:pt>
                <c:pt idx="11580">
                  <c:v>Cgnk3MLw9TM</c:v>
                </c:pt>
                <c:pt idx="11581">
                  <c:v>PbA1UjF2ag0</c:v>
                </c:pt>
                <c:pt idx="11582">
                  <c:v>eDxsDwslmew</c:v>
                </c:pt>
                <c:pt idx="11583">
                  <c:v>50AZQFDGqPc</c:v>
                </c:pt>
                <c:pt idx="11584">
                  <c:v>6Wt3-dNd2qg</c:v>
                </c:pt>
                <c:pt idx="11585">
                  <c:v>ZnaLe0NHGFg</c:v>
                </c:pt>
                <c:pt idx="11586">
                  <c:v>g6ydk-TTdYM</c:v>
                </c:pt>
                <c:pt idx="11587">
                  <c:v>dP9r4AkVhgY</c:v>
                </c:pt>
                <c:pt idx="11588">
                  <c:v>UbFo4U43e5g</c:v>
                </c:pt>
                <c:pt idx="11589">
                  <c:v>VQAigwxzu_g</c:v>
                </c:pt>
                <c:pt idx="11590">
                  <c:v>XNqdFxwtuo4</c:v>
                </c:pt>
                <c:pt idx="11591">
                  <c:v>R1tJ6i_Sxyg</c:v>
                </c:pt>
                <c:pt idx="11592">
                  <c:v>_sLxAHAvcks</c:v>
                </c:pt>
                <c:pt idx="11593">
                  <c:v>hEk1_F0qoWU</c:v>
                </c:pt>
                <c:pt idx="11594">
                  <c:v>UmtRPx-pYpI</c:v>
                </c:pt>
                <c:pt idx="11595">
                  <c:v>WNjFZ6kURCI</c:v>
                </c:pt>
                <c:pt idx="11596">
                  <c:v>7th4TExL5kQ</c:v>
                </c:pt>
                <c:pt idx="11597">
                  <c:v>qzk6MgLJ3M8</c:v>
                </c:pt>
                <c:pt idx="11598">
                  <c:v>jcDWZ_e6Vlc</c:v>
                </c:pt>
                <c:pt idx="11599">
                  <c:v>FZdjeCjHR5k</c:v>
                </c:pt>
                <c:pt idx="11600">
                  <c:v>_2RRVOZAScw</c:v>
                </c:pt>
                <c:pt idx="11601">
                  <c:v>7EQaBkCfRVg</c:v>
                </c:pt>
                <c:pt idx="11602">
                  <c:v>biNcyoWah-o</c:v>
                </c:pt>
                <c:pt idx="11603">
                  <c:v>8n7VCC4Xxzw</c:v>
                </c:pt>
                <c:pt idx="11604">
                  <c:v>U4pZc-FmsPE</c:v>
                </c:pt>
                <c:pt idx="11605">
                  <c:v>Kt3E9187x9U</c:v>
                </c:pt>
                <c:pt idx="11606">
                  <c:v>ycfG-KtWUqA</c:v>
                </c:pt>
                <c:pt idx="11607">
                  <c:v>pTDCLgxZDak</c:v>
                </c:pt>
                <c:pt idx="11608">
                  <c:v>RTBnJ9yo3Po</c:v>
                </c:pt>
                <c:pt idx="11609">
                  <c:v>hLrk8wA9QOU</c:v>
                </c:pt>
                <c:pt idx="11610">
                  <c:v>o1feHIBSof0</c:v>
                </c:pt>
                <c:pt idx="11611">
                  <c:v>V8bBJn3Umw8</c:v>
                </c:pt>
                <c:pt idx="11612">
                  <c:v>DfCcZLGVgDg</c:v>
                </c:pt>
                <c:pt idx="11613">
                  <c:v>W5C5jcInUdU</c:v>
                </c:pt>
                <c:pt idx="11614">
                  <c:v>nyZR2dfTnBM</c:v>
                </c:pt>
                <c:pt idx="11615">
                  <c:v>Y25FSaPTAds</c:v>
                </c:pt>
                <c:pt idx="11616">
                  <c:v>wtcfnleAiUE</c:v>
                </c:pt>
                <c:pt idx="11617">
                  <c:v>lIOdsfHrwjM</c:v>
                </c:pt>
                <c:pt idx="11618">
                  <c:v>FzMErxZTVV0</c:v>
                </c:pt>
                <c:pt idx="11619">
                  <c:v>yu3S5iDUM4E</c:v>
                </c:pt>
                <c:pt idx="11620">
                  <c:v>FRZOxUapxWo</c:v>
                </c:pt>
                <c:pt idx="11621">
                  <c:v>nC2HKBWBtDI</c:v>
                </c:pt>
                <c:pt idx="11622">
                  <c:v>N0XQNHKQp-8</c:v>
                </c:pt>
                <c:pt idx="11623">
                  <c:v>5-83Id3AGI8</c:v>
                </c:pt>
                <c:pt idx="11624">
                  <c:v>sET5d0uiZSo</c:v>
                </c:pt>
                <c:pt idx="11625">
                  <c:v>YmV2kWjrUeI</c:v>
                </c:pt>
                <c:pt idx="11626">
                  <c:v>lcBxo4Kkgfc</c:v>
                </c:pt>
                <c:pt idx="11627">
                  <c:v>SbRPW1UO244</c:v>
                </c:pt>
                <c:pt idx="11628">
                  <c:v>0yiP3oXcbDk</c:v>
                </c:pt>
                <c:pt idx="11629">
                  <c:v>bscQk5nBQqw</c:v>
                </c:pt>
                <c:pt idx="11630">
                  <c:v>6GXJBiLn2Cs</c:v>
                </c:pt>
                <c:pt idx="11631">
                  <c:v>prUUWx7ACD8</c:v>
                </c:pt>
                <c:pt idx="11632">
                  <c:v>CnAYIDkPm5k</c:v>
                </c:pt>
                <c:pt idx="11633">
                  <c:v>5CXIRnmE0ts</c:v>
                </c:pt>
                <c:pt idx="11634">
                  <c:v>cmMLZ0Mj65I</c:v>
                </c:pt>
                <c:pt idx="11635">
                  <c:v>Mkx0HJ0nA40</c:v>
                </c:pt>
                <c:pt idx="11636">
                  <c:v>3Jumy00i_0U</c:v>
                </c:pt>
                <c:pt idx="11637">
                  <c:v>1BnVApCGl7E</c:v>
                </c:pt>
                <c:pt idx="11638">
                  <c:v>po7dm3D36UU</c:v>
                </c:pt>
                <c:pt idx="11639">
                  <c:v>Ehgj5ZPCS04</c:v>
                </c:pt>
                <c:pt idx="11640">
                  <c:v>47C0LE6TMW8</c:v>
                </c:pt>
                <c:pt idx="11641">
                  <c:v>B1FwxlEUprw</c:v>
                </c:pt>
                <c:pt idx="11642">
                  <c:v>rq8U51Palc8</c:v>
                </c:pt>
                <c:pt idx="11643">
                  <c:v>5srcGpF3JdQ</c:v>
                </c:pt>
                <c:pt idx="11644">
                  <c:v>sJ3KZRwbRVU</c:v>
                </c:pt>
                <c:pt idx="11645">
                  <c:v>2lsqbQkQS-M</c:v>
                </c:pt>
                <c:pt idx="11646">
                  <c:v>uZS9Kfj3deE</c:v>
                </c:pt>
                <c:pt idx="11647">
                  <c:v>PCPuT7ZqKus</c:v>
                </c:pt>
                <c:pt idx="11648">
                  <c:v>Xc5k_DL6cvk</c:v>
                </c:pt>
                <c:pt idx="11649">
                  <c:v>Ib1h2bl6OOo</c:v>
                </c:pt>
                <c:pt idx="11650">
                  <c:v>ibgIzUoss2c</c:v>
                </c:pt>
                <c:pt idx="11651">
                  <c:v>qBeiFiK2mHY</c:v>
                </c:pt>
                <c:pt idx="11652">
                  <c:v>DietACVMs7o</c:v>
                </c:pt>
                <c:pt idx="11653">
                  <c:v>ehIiETwIg6c</c:v>
                </c:pt>
                <c:pt idx="11654">
                  <c:v>zgRJBucGX-I</c:v>
                </c:pt>
                <c:pt idx="11655">
                  <c:v>CQKfx5NOsVM</c:v>
                </c:pt>
                <c:pt idx="11656">
                  <c:v>bikJaILxEPo</c:v>
                </c:pt>
                <c:pt idx="11657">
                  <c:v>OgsxvXHfymI</c:v>
                </c:pt>
                <c:pt idx="11658">
                  <c:v>PfWPMyCAzes</c:v>
                </c:pt>
                <c:pt idx="11659">
                  <c:v>42raLFqzXpQ</c:v>
                </c:pt>
                <c:pt idx="11660">
                  <c:v>gaxxZQLOO0M</c:v>
                </c:pt>
                <c:pt idx="11661">
                  <c:v>iTP24t6uv_k</c:v>
                </c:pt>
                <c:pt idx="11662">
                  <c:v>6kx4dkXpzQA</c:v>
                </c:pt>
                <c:pt idx="11663">
                  <c:v>ixcclXqEY_Q</c:v>
                </c:pt>
                <c:pt idx="11664">
                  <c:v>CcTmgbprcAM</c:v>
                </c:pt>
                <c:pt idx="11665">
                  <c:v>cGKwMYbq-eI</c:v>
                </c:pt>
                <c:pt idx="11666">
                  <c:v>B_Sozpecg48</c:v>
                </c:pt>
                <c:pt idx="11667">
                  <c:v>UpgnYpFkeSo</c:v>
                </c:pt>
                <c:pt idx="11668">
                  <c:v>xyB_ZvsMA24</c:v>
                </c:pt>
                <c:pt idx="11669">
                  <c:v>3Ewlu4GiHVw</c:v>
                </c:pt>
                <c:pt idx="11670">
                  <c:v>3wj3nfH9-JM</c:v>
                </c:pt>
                <c:pt idx="11671">
                  <c:v>jfD2HcRALh4</c:v>
                </c:pt>
                <c:pt idx="11672">
                  <c:v>L3yog3Dtwa0</c:v>
                </c:pt>
                <c:pt idx="11673">
                  <c:v>J5qW6dg6kKs</c:v>
                </c:pt>
                <c:pt idx="11674">
                  <c:v>NgwhZQN0__w</c:v>
                </c:pt>
                <c:pt idx="11675">
                  <c:v>V5DVf4-OxsU</c:v>
                </c:pt>
                <c:pt idx="11676">
                  <c:v>XjowhAeHIb0</c:v>
                </c:pt>
                <c:pt idx="11677">
                  <c:v>B-nSef8J524</c:v>
                </c:pt>
                <c:pt idx="11678">
                  <c:v>aeVtTvVr-2c</c:v>
                </c:pt>
                <c:pt idx="11679">
                  <c:v>yt3WwZc637M</c:v>
                </c:pt>
                <c:pt idx="11680">
                  <c:v>DtfnWGDt6zg</c:v>
                </c:pt>
                <c:pt idx="11681">
                  <c:v>y64tqQxiyZc</c:v>
                </c:pt>
                <c:pt idx="11682">
                  <c:v>FCv9vvuGMlY</c:v>
                </c:pt>
                <c:pt idx="11683">
                  <c:v>yv5i0oTHubc</c:v>
                </c:pt>
                <c:pt idx="11684">
                  <c:v>9ZTDk9Sx030</c:v>
                </c:pt>
                <c:pt idx="11685">
                  <c:v>3TOnJI1BqzU</c:v>
                </c:pt>
                <c:pt idx="11686">
                  <c:v>giWhhm8q2oM</c:v>
                </c:pt>
                <c:pt idx="11687">
                  <c:v>AtkjageFeiY</c:v>
                </c:pt>
                <c:pt idx="11688">
                  <c:v>5mcBxqAAH5M</c:v>
                </c:pt>
                <c:pt idx="11689">
                  <c:v>5gD5aUZEkuE</c:v>
                </c:pt>
                <c:pt idx="11690">
                  <c:v>fCLkpWAckqk</c:v>
                </c:pt>
                <c:pt idx="11691">
                  <c:v>qkAELW1BgxY</c:v>
                </c:pt>
                <c:pt idx="11692">
                  <c:v>1IivsJpJkoo</c:v>
                </c:pt>
                <c:pt idx="11693">
                  <c:v>TmCnvdoZ39A</c:v>
                </c:pt>
                <c:pt idx="11694">
                  <c:v>WXN8BzAsi3A</c:v>
                </c:pt>
                <c:pt idx="11695">
                  <c:v>EX3OXkajGyo</c:v>
                </c:pt>
                <c:pt idx="11696">
                  <c:v>2nmLd5Gf-uo</c:v>
                </c:pt>
                <c:pt idx="11697">
                  <c:v>Atj7UQ_dD-E</c:v>
                </c:pt>
                <c:pt idx="11698">
                  <c:v>jnSWLVshJ0g</c:v>
                </c:pt>
                <c:pt idx="11699">
                  <c:v>tcN09hpP5Ko</c:v>
                </c:pt>
                <c:pt idx="11700">
                  <c:v>F07glrBPJ8o</c:v>
                </c:pt>
                <c:pt idx="11701">
                  <c:v>fBdFlSRSyC8</c:v>
                </c:pt>
                <c:pt idx="11702">
                  <c:v>EmUaWk5HBSI</c:v>
                </c:pt>
                <c:pt idx="11703">
                  <c:v>s2-UCIXJAyw</c:v>
                </c:pt>
                <c:pt idx="11704">
                  <c:v>NN6KOJiNvuQ</c:v>
                </c:pt>
                <c:pt idx="11705">
                  <c:v>rsII-IIPFSQ</c:v>
                </c:pt>
                <c:pt idx="11706">
                  <c:v>Ik8xSM7PBmU</c:v>
                </c:pt>
                <c:pt idx="11707">
                  <c:v>sj0QExiyFfk</c:v>
                </c:pt>
                <c:pt idx="11708">
                  <c:v>rQSbKaLweFs</c:v>
                </c:pt>
                <c:pt idx="11709">
                  <c:v>XanipACX_wU</c:v>
                </c:pt>
                <c:pt idx="11710">
                  <c:v>X8Y8ULrElFY</c:v>
                </c:pt>
                <c:pt idx="11711">
                  <c:v>g0o3zHpbewc</c:v>
                </c:pt>
                <c:pt idx="11712">
                  <c:v>Re5UkSq55nI</c:v>
                </c:pt>
                <c:pt idx="11713">
                  <c:v>4zo_tGRv7I0</c:v>
                </c:pt>
                <c:pt idx="11714">
                  <c:v>n9pR9X3BFWI</c:v>
                </c:pt>
                <c:pt idx="11715">
                  <c:v>6vb4i9jc7sY</c:v>
                </c:pt>
                <c:pt idx="11716">
                  <c:v>VtoG2LTugpA</c:v>
                </c:pt>
                <c:pt idx="11717">
                  <c:v>4dPQZbtHYZI</c:v>
                </c:pt>
                <c:pt idx="11718">
                  <c:v>_lX76-2yda4</c:v>
                </c:pt>
                <c:pt idx="11719">
                  <c:v>zEnty1WWiFc</c:v>
                </c:pt>
                <c:pt idx="11720">
                  <c:v>3OrLH2A1_YE</c:v>
                </c:pt>
                <c:pt idx="11721">
                  <c:v>u2EdVVKlgNs</c:v>
                </c:pt>
                <c:pt idx="11722">
                  <c:v>l6OJvtAtn0s</c:v>
                </c:pt>
                <c:pt idx="11723">
                  <c:v>OfIhm9SvmX0</c:v>
                </c:pt>
                <c:pt idx="11724">
                  <c:v>yWzITNHRCVU</c:v>
                </c:pt>
                <c:pt idx="11725">
                  <c:v>j_gJDaBe11A</c:v>
                </c:pt>
                <c:pt idx="11726">
                  <c:v>MlQsyGJU-9M</c:v>
                </c:pt>
                <c:pt idx="11727">
                  <c:v>fTvelC4ZZds</c:v>
                </c:pt>
                <c:pt idx="11728">
                  <c:v>BAzmDFsN6_8</c:v>
                </c:pt>
                <c:pt idx="11729">
                  <c:v>J_Zo56cLL2Q</c:v>
                </c:pt>
                <c:pt idx="11730">
                  <c:v>H8eka8W7oBs</c:v>
                </c:pt>
                <c:pt idx="11731">
                  <c:v>rAisEqV6Yjc</c:v>
                </c:pt>
                <c:pt idx="11732">
                  <c:v>-3FaXkFBUDo</c:v>
                </c:pt>
                <c:pt idx="11733">
                  <c:v>iPC6WrzZYXk</c:v>
                </c:pt>
                <c:pt idx="11734">
                  <c:v>CLSEaK-jiBY</c:v>
                </c:pt>
                <c:pt idx="11735">
                  <c:v>IbxFCTCVEXA</c:v>
                </c:pt>
                <c:pt idx="11736">
                  <c:v>0SxFqSrWeTk</c:v>
                </c:pt>
                <c:pt idx="11737">
                  <c:v>irXTPzJThKo</c:v>
                </c:pt>
                <c:pt idx="11738">
                  <c:v>WczCW9C29-Q</c:v>
                </c:pt>
                <c:pt idx="11739">
                  <c:v>Skf30tzwCic</c:v>
                </c:pt>
                <c:pt idx="11740">
                  <c:v>kPFF4iYp0iI</c:v>
                </c:pt>
                <c:pt idx="11741">
                  <c:v>6vcFAkNelfY</c:v>
                </c:pt>
                <c:pt idx="11742">
                  <c:v>NK33kaxIZZM</c:v>
                </c:pt>
                <c:pt idx="11743">
                  <c:v>1534GZXeszY</c:v>
                </c:pt>
                <c:pt idx="11744">
                  <c:v>gnLGPslfX0c</c:v>
                </c:pt>
                <c:pt idx="11745">
                  <c:v>IPHOXC2uON8</c:v>
                </c:pt>
                <c:pt idx="11746">
                  <c:v>iK0kASAm1WQ</c:v>
                </c:pt>
                <c:pt idx="11747">
                  <c:v>VZ8JOHM9TnM</c:v>
                </c:pt>
                <c:pt idx="11748">
                  <c:v>OjwzbELflHw</c:v>
                </c:pt>
                <c:pt idx="11749">
                  <c:v>CU46qvyNw7o</c:v>
                </c:pt>
                <c:pt idx="11750">
                  <c:v>XYypE9cR5o8</c:v>
                </c:pt>
                <c:pt idx="11751">
                  <c:v>I5nChL2gZ7Q</c:v>
                </c:pt>
                <c:pt idx="11752">
                  <c:v>wCQw-ZLzht8</c:v>
                </c:pt>
                <c:pt idx="11753">
                  <c:v>b0BnOq-b1eU</c:v>
                </c:pt>
                <c:pt idx="11754">
                  <c:v>zN23NjdOT14</c:v>
                </c:pt>
                <c:pt idx="11755">
                  <c:v>hrkLzHGwRMk</c:v>
                </c:pt>
                <c:pt idx="11756">
                  <c:v>krolsw9KVFs</c:v>
                </c:pt>
                <c:pt idx="11757">
                  <c:v>ED0PSAElYio</c:v>
                </c:pt>
                <c:pt idx="11758">
                  <c:v>rzp5EwyIOHg</c:v>
                </c:pt>
                <c:pt idx="11759">
                  <c:v>qt7E5SkHwSE</c:v>
                </c:pt>
                <c:pt idx="11760">
                  <c:v>Le_i6x1Oc4g</c:v>
                </c:pt>
                <c:pt idx="11761">
                  <c:v>07OS6CW8ifM</c:v>
                </c:pt>
                <c:pt idx="11762">
                  <c:v>bzMiBV19tio</c:v>
                </c:pt>
                <c:pt idx="11763">
                  <c:v>PRX12Wtq76k</c:v>
                </c:pt>
                <c:pt idx="11764">
                  <c:v>3AJECml36C8</c:v>
                </c:pt>
                <c:pt idx="11765">
                  <c:v>JMavv6JDjS8</c:v>
                </c:pt>
                <c:pt idx="11766">
                  <c:v>1vzYs_X4yLw</c:v>
                </c:pt>
                <c:pt idx="11767">
                  <c:v>Fjl1XSiFRho</c:v>
                </c:pt>
                <c:pt idx="11768">
                  <c:v>Uy0wWKwXzhM</c:v>
                </c:pt>
                <c:pt idx="11769">
                  <c:v>BC7RkUQjUKc</c:v>
                </c:pt>
                <c:pt idx="11770">
                  <c:v>MKSaI7dTYME</c:v>
                </c:pt>
                <c:pt idx="11771">
                  <c:v>lJx1_Z5E4ug</c:v>
                </c:pt>
                <c:pt idx="11772">
                  <c:v>5E1ISNEBYvE</c:v>
                </c:pt>
                <c:pt idx="11773">
                  <c:v>Vtq1eQEPxII</c:v>
                </c:pt>
                <c:pt idx="11774">
                  <c:v>jba6-To5L5I</c:v>
                </c:pt>
                <c:pt idx="11775">
                  <c:v>pDAfgOUFxZM</c:v>
                </c:pt>
                <c:pt idx="11776">
                  <c:v>KPwH26EBnOI</c:v>
                </c:pt>
                <c:pt idx="11777">
                  <c:v>u8VkK1ydBvI</c:v>
                </c:pt>
                <c:pt idx="11778">
                  <c:v>7ZUp3pL3eYo</c:v>
                </c:pt>
                <c:pt idx="11779">
                  <c:v>YI91rqT6I6I</c:v>
                </c:pt>
                <c:pt idx="11780">
                  <c:v>htukLqYop6g</c:v>
                </c:pt>
                <c:pt idx="11781">
                  <c:v>yoraaGd5gvg</c:v>
                </c:pt>
                <c:pt idx="11782">
                  <c:v>EzqAHxAwuu0</c:v>
                </c:pt>
                <c:pt idx="11783">
                  <c:v>58BgfUFllGg</c:v>
                </c:pt>
                <c:pt idx="11784">
                  <c:v>yJJ-7PS2ltM</c:v>
                </c:pt>
                <c:pt idx="11785">
                  <c:v>i7DiqkznlvE</c:v>
                </c:pt>
                <c:pt idx="11786">
                  <c:v>nvx34h3wIqU</c:v>
                </c:pt>
                <c:pt idx="11787">
                  <c:v>_oEIdFi7sAE</c:v>
                </c:pt>
                <c:pt idx="11788">
                  <c:v>LEHeUhdQ6fU</c:v>
                </c:pt>
                <c:pt idx="11789">
                  <c:v>d1jVlRTnsYo</c:v>
                </c:pt>
                <c:pt idx="11790">
                  <c:v>5LzfVwxDTPU</c:v>
                </c:pt>
                <c:pt idx="11791">
                  <c:v>ep3SLMuRbvg</c:v>
                </c:pt>
                <c:pt idx="11792">
                  <c:v>72A5XT-xtF8</c:v>
                </c:pt>
                <c:pt idx="11793">
                  <c:v>bGGYI9kMfNM</c:v>
                </c:pt>
                <c:pt idx="11794">
                  <c:v>2dk8TdyfEM4</c:v>
                </c:pt>
                <c:pt idx="11795">
                  <c:v>59xJ2qxKe8o</c:v>
                </c:pt>
                <c:pt idx="11796">
                  <c:v>QHlmfQY0WrE</c:v>
                </c:pt>
                <c:pt idx="11797">
                  <c:v>lxLBGugXl7U</c:v>
                </c:pt>
                <c:pt idx="11798">
                  <c:v>uRUL4W8siNU</c:v>
                </c:pt>
                <c:pt idx="11799">
                  <c:v>va8U1G8fn_Q</c:v>
                </c:pt>
                <c:pt idx="11800">
                  <c:v>wkpmdDCfdlw</c:v>
                </c:pt>
                <c:pt idx="11801">
                  <c:v>HqEMOtX1GjE</c:v>
                </c:pt>
                <c:pt idx="11802">
                  <c:v>Rtnd-HwsoO0</c:v>
                </c:pt>
                <c:pt idx="11803">
                  <c:v>8HYnsLpuTv4</c:v>
                </c:pt>
                <c:pt idx="11804">
                  <c:v>AcS1vzVeNrg</c:v>
                </c:pt>
                <c:pt idx="11805">
                  <c:v>xiVFyVNYaXg</c:v>
                </c:pt>
                <c:pt idx="11806">
                  <c:v>tHmAPWOo2jY</c:v>
                </c:pt>
                <c:pt idx="11807">
                  <c:v>jX3MgXQIlQ8</c:v>
                </c:pt>
                <c:pt idx="11808">
                  <c:v>aTEuYwUiCLQ</c:v>
                </c:pt>
                <c:pt idx="11809">
                  <c:v>wIAUpZ-JbJw</c:v>
                </c:pt>
                <c:pt idx="11810">
                  <c:v>a8agPjE8xxo</c:v>
                </c:pt>
                <c:pt idx="11811">
                  <c:v>eKFOAxue1NM</c:v>
                </c:pt>
                <c:pt idx="11812">
                  <c:v>tlZBKJ703Tk</c:v>
                </c:pt>
                <c:pt idx="11813">
                  <c:v>TKvGxz_icuo</c:v>
                </c:pt>
                <c:pt idx="11814">
                  <c:v>lzGILT8L_sA</c:v>
                </c:pt>
                <c:pt idx="11815">
                  <c:v>VhnADBeHgqw</c:v>
                </c:pt>
                <c:pt idx="11816">
                  <c:v>30SS8jYIDuU</c:v>
                </c:pt>
                <c:pt idx="11817">
                  <c:v>6abORm58u8M</c:v>
                </c:pt>
                <c:pt idx="11818">
                  <c:v>i9xxsycooiY</c:v>
                </c:pt>
                <c:pt idx="11819">
                  <c:v>vOX0d5Kb1vo</c:v>
                </c:pt>
                <c:pt idx="11820">
                  <c:v>OU9MNQn8lNI</c:v>
                </c:pt>
                <c:pt idx="11821">
                  <c:v>TB_McxE_ovc</c:v>
                </c:pt>
                <c:pt idx="11822">
                  <c:v>i9Oi1gYWMk4</c:v>
                </c:pt>
                <c:pt idx="11823">
                  <c:v>iF5_5MzcRao</c:v>
                </c:pt>
                <c:pt idx="11824">
                  <c:v>Xh-xO9uVjj4</c:v>
                </c:pt>
                <c:pt idx="11825">
                  <c:v>a3NKAuWxaYA</c:v>
                </c:pt>
                <c:pt idx="11826">
                  <c:v>5xe4OD8Ej-Q</c:v>
                </c:pt>
                <c:pt idx="11827">
                  <c:v>OcPeZjnvgjM</c:v>
                </c:pt>
                <c:pt idx="11828">
                  <c:v>R4cN7klCTaA</c:v>
                </c:pt>
                <c:pt idx="11829">
                  <c:v>d6sRN0ZWqTA</c:v>
                </c:pt>
                <c:pt idx="11830">
                  <c:v>j_cplTt-Lyo</c:v>
                </c:pt>
                <c:pt idx="11831">
                  <c:v>YHFGWsQrafY</c:v>
                </c:pt>
                <c:pt idx="11832">
                  <c:v>E1WbmCr9MeA</c:v>
                </c:pt>
                <c:pt idx="11833">
                  <c:v>BfFC8D_wmGQ</c:v>
                </c:pt>
                <c:pt idx="11834">
                  <c:v>dYVMN11-zek</c:v>
                </c:pt>
                <c:pt idx="11835">
                  <c:v>eFfduTxO3FI</c:v>
                </c:pt>
                <c:pt idx="11836">
                  <c:v>QgjgzMxLR3w</c:v>
                </c:pt>
                <c:pt idx="11837">
                  <c:v>6RcZKX_Y5Ws</c:v>
                </c:pt>
                <c:pt idx="11838">
                  <c:v>0iYYMTMLfgk</c:v>
                </c:pt>
                <c:pt idx="11839">
                  <c:v>cKC4p0Hit_8</c:v>
                </c:pt>
                <c:pt idx="11840">
                  <c:v>7NrU6jyGp9k</c:v>
                </c:pt>
                <c:pt idx="11841">
                  <c:v>nYwwmrqRkf0</c:v>
                </c:pt>
                <c:pt idx="11842">
                  <c:v>ZmefQMk_HCc</c:v>
                </c:pt>
                <c:pt idx="11843">
                  <c:v>kw8TUqFi6i0</c:v>
                </c:pt>
                <c:pt idx="11844">
                  <c:v>n3liqIgCeAk</c:v>
                </c:pt>
                <c:pt idx="11845">
                  <c:v>piDlqFYH39Y</c:v>
                </c:pt>
                <c:pt idx="11846">
                  <c:v>CEO5ttOL8s4</c:v>
                </c:pt>
                <c:pt idx="11847">
                  <c:v>5OVHGWx3FHw</c:v>
                </c:pt>
                <c:pt idx="11848">
                  <c:v>YxqdrCpLAYQ</c:v>
                </c:pt>
                <c:pt idx="11849">
                  <c:v>cBGIbzzSJCE</c:v>
                </c:pt>
                <c:pt idx="11850">
                  <c:v>wJgC6GbLkAQ</c:v>
                </c:pt>
                <c:pt idx="11851">
                  <c:v>TlvtBRP7xl0</c:v>
                </c:pt>
                <c:pt idx="11852">
                  <c:v>XA24uqrtU7s</c:v>
                </c:pt>
                <c:pt idx="11853">
                  <c:v>nwIYBdA2CU8</c:v>
                </c:pt>
                <c:pt idx="11854">
                  <c:v>GBVJbKSNlQQ</c:v>
                </c:pt>
                <c:pt idx="11855">
                  <c:v>s0_G-Kk6-Yg</c:v>
                </c:pt>
                <c:pt idx="11856">
                  <c:v>MfXLFnsAPKM</c:v>
                </c:pt>
                <c:pt idx="11857">
                  <c:v>oxVySnXcZQA</c:v>
                </c:pt>
                <c:pt idx="11858">
                  <c:v>y6FyiX6CJGs</c:v>
                </c:pt>
                <c:pt idx="11859">
                  <c:v>-1Xf5LVK7aw</c:v>
                </c:pt>
                <c:pt idx="11860">
                  <c:v>WcdTbiZZJZ0</c:v>
                </c:pt>
                <c:pt idx="11861">
                  <c:v>ouUL9XDkTyE</c:v>
                </c:pt>
                <c:pt idx="11862">
                  <c:v>9Aod9-YG8Bo</c:v>
                </c:pt>
                <c:pt idx="11863">
                  <c:v>qEuP2X7dETA</c:v>
                </c:pt>
                <c:pt idx="11864">
                  <c:v>JxlS8ZtYUQs</c:v>
                </c:pt>
                <c:pt idx="11865">
                  <c:v>zDM6QJ5SmWY</c:v>
                </c:pt>
                <c:pt idx="11866">
                  <c:v>VlUfcbaTeEY</c:v>
                </c:pt>
                <c:pt idx="11867">
                  <c:v>5ILMG8dFrhc</c:v>
                </c:pt>
                <c:pt idx="11868">
                  <c:v>8VGlpk1u78A</c:v>
                </c:pt>
                <c:pt idx="11869">
                  <c:v>sWetrgRiMBA</c:v>
                </c:pt>
                <c:pt idx="11870">
                  <c:v>PlmsIyC0ziE</c:v>
                </c:pt>
                <c:pt idx="11871">
                  <c:v>uOuaxi_VJNM</c:v>
                </c:pt>
                <c:pt idx="11872">
                  <c:v>uCuCIZMYqjg</c:v>
                </c:pt>
                <c:pt idx="11873">
                  <c:v>Xqrv6skU8Ow</c:v>
                </c:pt>
                <c:pt idx="11874">
                  <c:v>8Cgy39KP3N0</c:v>
                </c:pt>
                <c:pt idx="11875">
                  <c:v>41QTrSsLuok</c:v>
                </c:pt>
                <c:pt idx="11876">
                  <c:v>Q9SIBNWC1F8</c:v>
                </c:pt>
                <c:pt idx="11877">
                  <c:v>VnYFg3wknKU</c:v>
                </c:pt>
                <c:pt idx="11878">
                  <c:v>_Qh5u5U9h80</c:v>
                </c:pt>
                <c:pt idx="11879">
                  <c:v>9e-90Sz_iN0</c:v>
                </c:pt>
                <c:pt idx="11880">
                  <c:v>Dref7pB1Bbg</c:v>
                </c:pt>
                <c:pt idx="11881">
                  <c:v>GZYDBArpHKA</c:v>
                </c:pt>
                <c:pt idx="11882">
                  <c:v>dPksin9O1sY</c:v>
                </c:pt>
                <c:pt idx="11883">
                  <c:v>_lJ8TDEX_jM</c:v>
                </c:pt>
                <c:pt idx="11884">
                  <c:v>eQcJpa_QHWU</c:v>
                </c:pt>
                <c:pt idx="11885">
                  <c:v>XRcAqUJ9az8</c:v>
                </c:pt>
                <c:pt idx="11886">
                  <c:v>HDBk-BWmhjk</c:v>
                </c:pt>
                <c:pt idx="11887">
                  <c:v>Mp6q4EEw1AI</c:v>
                </c:pt>
                <c:pt idx="11888">
                  <c:v>TUwQOeh3iC4</c:v>
                </c:pt>
                <c:pt idx="11889">
                  <c:v>2_YiKWygojs</c:v>
                </c:pt>
                <c:pt idx="11890">
                  <c:v>HW5HTPviuXE</c:v>
                </c:pt>
                <c:pt idx="11891">
                  <c:v>xamewPxfdOo</c:v>
                </c:pt>
                <c:pt idx="11892">
                  <c:v>JmFSZdrlJco</c:v>
                </c:pt>
                <c:pt idx="11893">
                  <c:v>iJIhujbH7w4</c:v>
                </c:pt>
                <c:pt idx="11894">
                  <c:v>XngCzfakTXY</c:v>
                </c:pt>
                <c:pt idx="11895">
                  <c:v>7x82gDNEf8M</c:v>
                </c:pt>
                <c:pt idx="11896">
                  <c:v>RdyALBfPqfA</c:v>
                </c:pt>
                <c:pt idx="11897">
                  <c:v>3_FVKT-pfXE</c:v>
                </c:pt>
                <c:pt idx="11898">
                  <c:v>QfhW2iqCvqw</c:v>
                </c:pt>
                <c:pt idx="11899">
                  <c:v>5TXt6A0zDWE</c:v>
                </c:pt>
                <c:pt idx="11900">
                  <c:v>qNqiNIzlWaI</c:v>
                </c:pt>
                <c:pt idx="11901">
                  <c:v>Jc4ikJbbtiA</c:v>
                </c:pt>
                <c:pt idx="11902">
                  <c:v>_-3j1Rask-o</c:v>
                </c:pt>
                <c:pt idx="11903">
                  <c:v>F4JRPtedfdc</c:v>
                </c:pt>
                <c:pt idx="11904">
                  <c:v>9dx9r39Xf-o</c:v>
                </c:pt>
                <c:pt idx="11905">
                  <c:v>G90kJlY8AHw</c:v>
                </c:pt>
                <c:pt idx="11906">
                  <c:v>uVoV6TxNt2s</c:v>
                </c:pt>
                <c:pt idx="11907">
                  <c:v>Jkr8VZ_UsNw</c:v>
                </c:pt>
                <c:pt idx="11908">
                  <c:v>ZlkzOw79pqk</c:v>
                </c:pt>
                <c:pt idx="11909">
                  <c:v>j6484HyaMic</c:v>
                </c:pt>
                <c:pt idx="11910">
                  <c:v>6boxGoYtn3I</c:v>
                </c:pt>
                <c:pt idx="11911">
                  <c:v>dy324T7nlAI</c:v>
                </c:pt>
                <c:pt idx="11912">
                  <c:v>oETZk9pm6kM</c:v>
                </c:pt>
                <c:pt idx="11913">
                  <c:v>QxTJhZqLM_I</c:v>
                </c:pt>
                <c:pt idx="11914">
                  <c:v>Im92cBvy4-c</c:v>
                </c:pt>
                <c:pt idx="11915">
                  <c:v>hnINpTGFbtA</c:v>
                </c:pt>
                <c:pt idx="11916">
                  <c:v>Tf-yDe_ZLSw</c:v>
                </c:pt>
                <c:pt idx="11917">
                  <c:v>WXWA5AlXxpI</c:v>
                </c:pt>
                <c:pt idx="11918">
                  <c:v>ujxf3DFh2pw</c:v>
                </c:pt>
                <c:pt idx="11919">
                  <c:v>glKhXh-Tf4A</c:v>
                </c:pt>
                <c:pt idx="11920">
                  <c:v>flgC_W43Qjg</c:v>
                </c:pt>
                <c:pt idx="11921">
                  <c:v>7n6mxhOf0j8</c:v>
                </c:pt>
                <c:pt idx="11922">
                  <c:v>tpR9v60EVxE</c:v>
                </c:pt>
                <c:pt idx="11923">
                  <c:v>aFGzLzsdRzA</c:v>
                </c:pt>
                <c:pt idx="11924">
                  <c:v>rYsHH1x-iJ4</c:v>
                </c:pt>
                <c:pt idx="11925">
                  <c:v>ib_IZWEgeqM</c:v>
                </c:pt>
                <c:pt idx="11926">
                  <c:v>nrySmTqJ2nw</c:v>
                </c:pt>
                <c:pt idx="11927">
                  <c:v>HkB7ABq61Ls</c:v>
                </c:pt>
                <c:pt idx="11928">
                  <c:v>lsHl9KIO65Y</c:v>
                </c:pt>
                <c:pt idx="11929">
                  <c:v>wUib6a_Q0fc</c:v>
                </c:pt>
                <c:pt idx="11930">
                  <c:v>P2fgQfuQNI4</c:v>
                </c:pt>
                <c:pt idx="11931">
                  <c:v>jMRrE7_dmLM</c:v>
                </c:pt>
                <c:pt idx="11932">
                  <c:v>mZNrn2rQruc</c:v>
                </c:pt>
                <c:pt idx="11933">
                  <c:v>8YBIVRjWd6Q</c:v>
                </c:pt>
                <c:pt idx="11934">
                  <c:v>jrZQr3Ts9PI</c:v>
                </c:pt>
                <c:pt idx="11935">
                  <c:v>ulCxgb1kFw0</c:v>
                </c:pt>
                <c:pt idx="11936">
                  <c:v>vHzCa7N1IiY</c:v>
                </c:pt>
                <c:pt idx="11937">
                  <c:v>C2GXjre4ecs</c:v>
                </c:pt>
                <c:pt idx="11938">
                  <c:v>Q5bCKfHc0tg</c:v>
                </c:pt>
                <c:pt idx="11939">
                  <c:v>neGYRmOBMRs</c:v>
                </c:pt>
                <c:pt idx="11940">
                  <c:v>rAx8xncndRU</c:v>
                </c:pt>
                <c:pt idx="11941">
                  <c:v>V0x8jUljNt0</c:v>
                </c:pt>
                <c:pt idx="11942">
                  <c:v>EjQhPXSXgAU</c:v>
                </c:pt>
                <c:pt idx="11943">
                  <c:v>HcCgs4YOcbU</c:v>
                </c:pt>
                <c:pt idx="11944">
                  <c:v>kmCFcccfUtk</c:v>
                </c:pt>
                <c:pt idx="11945">
                  <c:v>1-eK2ktThQ8</c:v>
                </c:pt>
                <c:pt idx="11946">
                  <c:v>jE6SRnRZ32k</c:v>
                </c:pt>
                <c:pt idx="11947">
                  <c:v>nF3v61P8ZoQ</c:v>
                </c:pt>
                <c:pt idx="11948">
                  <c:v>OzFdM_S37ms</c:v>
                </c:pt>
                <c:pt idx="11949">
                  <c:v>TiIC4Nv-BC0</c:v>
                </c:pt>
                <c:pt idx="11950">
                  <c:v>chHbIaJzugM</c:v>
                </c:pt>
                <c:pt idx="11951">
                  <c:v>Rgr20ZbEPvs</c:v>
                </c:pt>
                <c:pt idx="11952">
                  <c:v>Tbz7Y5-qf1o</c:v>
                </c:pt>
                <c:pt idx="11953">
                  <c:v>voJaBszuk2Q</c:v>
                </c:pt>
                <c:pt idx="11954">
                  <c:v>QOVlrmtkxkw</c:v>
                </c:pt>
                <c:pt idx="11955">
                  <c:v>jFROhmtKg8w</c:v>
                </c:pt>
                <c:pt idx="11956">
                  <c:v>aK0s7LK9WkM</c:v>
                </c:pt>
                <c:pt idx="11957">
                  <c:v>tVmPvoor7-o</c:v>
                </c:pt>
                <c:pt idx="11958">
                  <c:v>qcD1jSlPciQ</c:v>
                </c:pt>
                <c:pt idx="11959">
                  <c:v>DkYe6YqQjUQ</c:v>
                </c:pt>
                <c:pt idx="11960">
                  <c:v>RcxurS17eJo</c:v>
                </c:pt>
                <c:pt idx="11961">
                  <c:v>KP9JelGZg38</c:v>
                </c:pt>
                <c:pt idx="11962">
                  <c:v>rZes3Kp_ZuU</c:v>
                </c:pt>
                <c:pt idx="11963">
                  <c:v>9NUBYNqNazM</c:v>
                </c:pt>
                <c:pt idx="11964">
                  <c:v>UFFt1F5qumY</c:v>
                </c:pt>
                <c:pt idx="11965">
                  <c:v>XPGuDx6RDlk</c:v>
                </c:pt>
                <c:pt idx="11966">
                  <c:v>tHd0twRKZ9s</c:v>
                </c:pt>
                <c:pt idx="11967">
                  <c:v>jTRvTt2LrOw</c:v>
                </c:pt>
                <c:pt idx="11968">
                  <c:v>7DOk1KMtd9M</c:v>
                </c:pt>
                <c:pt idx="11969">
                  <c:v>BmJUu5GqdpE</c:v>
                </c:pt>
                <c:pt idx="11970">
                  <c:v>Deu80xFFTNA</c:v>
                </c:pt>
                <c:pt idx="11971">
                  <c:v>D6zNtypqNLQ</c:v>
                </c:pt>
                <c:pt idx="11972">
                  <c:v>cLovJeESCUA</c:v>
                </c:pt>
                <c:pt idx="11973">
                  <c:v>Ih5cUsMkOVU</c:v>
                </c:pt>
                <c:pt idx="11974">
                  <c:v>4lq43svBFLA</c:v>
                </c:pt>
                <c:pt idx="11975">
                  <c:v>PXlVzMiRIHw</c:v>
                </c:pt>
                <c:pt idx="11976">
                  <c:v>mQQoVi_PvdE</c:v>
                </c:pt>
                <c:pt idx="11977">
                  <c:v>dROvhepEATs</c:v>
                </c:pt>
                <c:pt idx="11978">
                  <c:v>cSLv_HM6tr0</c:v>
                </c:pt>
                <c:pt idx="11979">
                  <c:v>9GHpcpjFyC4</c:v>
                </c:pt>
                <c:pt idx="11980">
                  <c:v>x6x-SsMF1JM</c:v>
                </c:pt>
                <c:pt idx="11981">
                  <c:v>UI0EuCqWuWE</c:v>
                </c:pt>
                <c:pt idx="11982">
                  <c:v>QEC4HkHgUb4</c:v>
                </c:pt>
                <c:pt idx="11983">
                  <c:v>cf4DU1aSc1o</c:v>
                </c:pt>
                <c:pt idx="11984">
                  <c:v>plKRc-ABCeU</c:v>
                </c:pt>
                <c:pt idx="11985">
                  <c:v>ROYQrWWWSA4</c:v>
                </c:pt>
                <c:pt idx="11986">
                  <c:v>ubsFnv8dvKU</c:v>
                </c:pt>
                <c:pt idx="11987">
                  <c:v>ve4RS_cxUW8</c:v>
                </c:pt>
                <c:pt idx="11988">
                  <c:v>6dff-i1yQIk</c:v>
                </c:pt>
                <c:pt idx="11989">
                  <c:v>8VVjkPsTkNQ</c:v>
                </c:pt>
                <c:pt idx="11990">
                  <c:v>BMN367zKduU</c:v>
                </c:pt>
                <c:pt idx="11991">
                  <c:v>79MjHknHx-Y</c:v>
                </c:pt>
                <c:pt idx="11992">
                  <c:v>6WreOL7T_rI</c:v>
                </c:pt>
                <c:pt idx="11993">
                  <c:v>gGuT3MNE_QQ</c:v>
                </c:pt>
                <c:pt idx="11994">
                  <c:v>TEdocRGphHI</c:v>
                </c:pt>
                <c:pt idx="11995">
                  <c:v>RaVWBtx98js</c:v>
                </c:pt>
                <c:pt idx="11996">
                  <c:v>W698tjAFyjg</c:v>
                </c:pt>
                <c:pt idx="11997">
                  <c:v>zk7g86AGFDo</c:v>
                </c:pt>
                <c:pt idx="11998">
                  <c:v>Fh_48_COKeE</c:v>
                </c:pt>
                <c:pt idx="11999">
                  <c:v>O9Zc6CWv8js</c:v>
                </c:pt>
                <c:pt idx="12000">
                  <c:v>4Poic_Mj8WM</c:v>
                </c:pt>
                <c:pt idx="12001">
                  <c:v>6YkK1fTSzss</c:v>
                </c:pt>
                <c:pt idx="12002">
                  <c:v>mwd9Y8UROGE</c:v>
                </c:pt>
                <c:pt idx="12003">
                  <c:v>UJORrlMkz1A</c:v>
                </c:pt>
                <c:pt idx="12004">
                  <c:v>VRXYh_KGhD0</c:v>
                </c:pt>
                <c:pt idx="12005">
                  <c:v>iU8Sporf96c</c:v>
                </c:pt>
                <c:pt idx="12006">
                  <c:v>xmupkoVfUnQ</c:v>
                </c:pt>
                <c:pt idx="12007">
                  <c:v>iiOzcMQiDZs</c:v>
                </c:pt>
                <c:pt idx="12008">
                  <c:v>qt13pXFT4tg</c:v>
                </c:pt>
                <c:pt idx="12009">
                  <c:v>aTauLr_RVms</c:v>
                </c:pt>
                <c:pt idx="12010">
                  <c:v>D3VxdPPdk1Q</c:v>
                </c:pt>
                <c:pt idx="12011">
                  <c:v>N1Bsvxje-Dg</c:v>
                </c:pt>
                <c:pt idx="12012">
                  <c:v>YGtmOp2iDc8</c:v>
                </c:pt>
                <c:pt idx="12013">
                  <c:v>OWPBtPivj2Q</c:v>
                </c:pt>
                <c:pt idx="12014">
                  <c:v>dX5b5Rld34M</c:v>
                </c:pt>
                <c:pt idx="12015">
                  <c:v>Ok16sU1JA-A</c:v>
                </c:pt>
                <c:pt idx="12016">
                  <c:v>yvbteb4BDYY</c:v>
                </c:pt>
                <c:pt idx="12017">
                  <c:v>bvagW7KyOYQ</c:v>
                </c:pt>
                <c:pt idx="12018">
                  <c:v>WSEdCMHiUlg</c:v>
                </c:pt>
                <c:pt idx="12019">
                  <c:v>bDDZLQw8Wb4</c:v>
                </c:pt>
                <c:pt idx="12020">
                  <c:v>uCU5Bc2Q6pc</c:v>
                </c:pt>
                <c:pt idx="12021">
                  <c:v>RZ54XSb_4oU</c:v>
                </c:pt>
                <c:pt idx="12022">
                  <c:v>U5TDUPUrmqQ</c:v>
                </c:pt>
                <c:pt idx="12023">
                  <c:v>fCLwbhhQqT4</c:v>
                </c:pt>
                <c:pt idx="12024">
                  <c:v>G4H_ZW3cAPU</c:v>
                </c:pt>
                <c:pt idx="12025">
                  <c:v>xDJCriMpLWI</c:v>
                </c:pt>
                <c:pt idx="12026">
                  <c:v>PJwsEXSA1gQ</c:v>
                </c:pt>
                <c:pt idx="12027">
                  <c:v>m3CD0oUJ_2g</c:v>
                </c:pt>
                <c:pt idx="12028">
                  <c:v>BcyfkH5icE8</c:v>
                </c:pt>
                <c:pt idx="12029">
                  <c:v>xnvlaasnhHg</c:v>
                </c:pt>
                <c:pt idx="12030">
                  <c:v>6-Req41TTxA</c:v>
                </c:pt>
                <c:pt idx="12031">
                  <c:v>WHVYxXtmCiA</c:v>
                </c:pt>
                <c:pt idx="12032">
                  <c:v>b6wvwgcpE4g</c:v>
                </c:pt>
                <c:pt idx="12033">
                  <c:v>UTTbgtR0sfk</c:v>
                </c:pt>
                <c:pt idx="12034">
                  <c:v>Nbt4q5hxdx4</c:v>
                </c:pt>
                <c:pt idx="12035">
                  <c:v>OhQ6lNlHLQE</c:v>
                </c:pt>
                <c:pt idx="12036">
                  <c:v>m8mdaGGpvXM</c:v>
                </c:pt>
                <c:pt idx="12037">
                  <c:v>EJNE-SJuN7c</c:v>
                </c:pt>
                <c:pt idx="12038">
                  <c:v>u81TSWKd8Wg</c:v>
                </c:pt>
                <c:pt idx="12039">
                  <c:v>8TA464uwEi4</c:v>
                </c:pt>
                <c:pt idx="12040">
                  <c:v>Od0wd_0kw1o</c:v>
                </c:pt>
                <c:pt idx="12041">
                  <c:v>odO0FAIjBz0</c:v>
                </c:pt>
                <c:pt idx="12042">
                  <c:v>20C8by6Gkq4</c:v>
                </c:pt>
                <c:pt idx="12043">
                  <c:v>rBCCDZvcAWw</c:v>
                </c:pt>
                <c:pt idx="12044">
                  <c:v>tJZwjj6MC9s</c:v>
                </c:pt>
                <c:pt idx="12045">
                  <c:v>D93ClwGyKPc</c:v>
                </c:pt>
                <c:pt idx="12046">
                  <c:v>Z2Uf4s7Up3A</c:v>
                </c:pt>
                <c:pt idx="12047">
                  <c:v>ucgx1gYTiDM</c:v>
                </c:pt>
                <c:pt idx="12048">
                  <c:v>A8wilTBTVlA</c:v>
                </c:pt>
                <c:pt idx="12049">
                  <c:v>ltk4znM_mBQ</c:v>
                </c:pt>
                <c:pt idx="12050">
                  <c:v>tBSOk89Up6o</c:v>
                </c:pt>
                <c:pt idx="12051">
                  <c:v>es-5OLRrUf8</c:v>
                </c:pt>
                <c:pt idx="12052">
                  <c:v>11pxLSpNB_k</c:v>
                </c:pt>
                <c:pt idx="12053">
                  <c:v>dE5SLY5tKEc</c:v>
                </c:pt>
                <c:pt idx="12054">
                  <c:v>1FV8dnTftDM</c:v>
                </c:pt>
                <c:pt idx="12055">
                  <c:v>N7zu6Bf71kc</c:v>
                </c:pt>
                <c:pt idx="12056">
                  <c:v>LcOqptFf3yg</c:v>
                </c:pt>
                <c:pt idx="12057">
                  <c:v>6aNn8OKOhNA</c:v>
                </c:pt>
                <c:pt idx="12058">
                  <c:v>fho4x2v0kMM</c:v>
                </c:pt>
                <c:pt idx="12059">
                  <c:v>8aSBVOP1n5Y</c:v>
                </c:pt>
                <c:pt idx="12060">
                  <c:v>r7PQrhhZFoE</c:v>
                </c:pt>
                <c:pt idx="12061">
                  <c:v>Yt1VflEmhUo</c:v>
                </c:pt>
                <c:pt idx="12062">
                  <c:v>HXuKHWfadao</c:v>
                </c:pt>
                <c:pt idx="12063">
                  <c:v>g6zBLhnBxks</c:v>
                </c:pt>
                <c:pt idx="12064">
                  <c:v>f5_3xduXV-Q</c:v>
                </c:pt>
                <c:pt idx="12065">
                  <c:v>ZD8Lj8SfvAI</c:v>
                </c:pt>
                <c:pt idx="12066">
                  <c:v>e6d5TOZk2-4</c:v>
                </c:pt>
                <c:pt idx="12067">
                  <c:v>1U8jaIFJb24</c:v>
                </c:pt>
                <c:pt idx="12068">
                  <c:v>JY9n-DrWAkg</c:v>
                </c:pt>
                <c:pt idx="12069">
                  <c:v>qQdaIcXQOyE</c:v>
                </c:pt>
                <c:pt idx="12070">
                  <c:v>90gVq6qC8sQ</c:v>
                </c:pt>
                <c:pt idx="12071">
                  <c:v>GhklL_kStto</c:v>
                </c:pt>
                <c:pt idx="12072">
                  <c:v>dzxFdtWmjto</c:v>
                </c:pt>
                <c:pt idx="12073">
                  <c:v>u9Mv98Gr5pY</c:v>
                </c:pt>
                <c:pt idx="12074">
                  <c:v>QHaJS-hoppg</c:v>
                </c:pt>
                <c:pt idx="12075">
                  <c:v>bP_HnlVnR1I</c:v>
                </c:pt>
                <c:pt idx="12076">
                  <c:v>wjNSjyGw_W0</c:v>
                </c:pt>
                <c:pt idx="12077">
                  <c:v>ofQmZiprPVk</c:v>
                </c:pt>
                <c:pt idx="12078">
                  <c:v>wGaWvD_S7f0</c:v>
                </c:pt>
                <c:pt idx="12079">
                  <c:v>1HG349cqBV4</c:v>
                </c:pt>
                <c:pt idx="12080">
                  <c:v>LoHzqOBSefM</c:v>
                </c:pt>
                <c:pt idx="12081">
                  <c:v>T3BN13hmRUQ</c:v>
                </c:pt>
                <c:pt idx="12082">
                  <c:v>1Cn9xg4DM2Q</c:v>
                </c:pt>
                <c:pt idx="12083">
                  <c:v>os4JzSaBmCw</c:v>
                </c:pt>
                <c:pt idx="12084">
                  <c:v>95PoB-nEeAU</c:v>
                </c:pt>
                <c:pt idx="12085">
                  <c:v>ARyjj85tk2Q</c:v>
                </c:pt>
                <c:pt idx="12086">
                  <c:v>_-WF30SDFV0</c:v>
                </c:pt>
                <c:pt idx="12087">
                  <c:v>Ml9TuVu_t5Q</c:v>
                </c:pt>
                <c:pt idx="12088">
                  <c:v>IyM3vPISQx0</c:v>
                </c:pt>
                <c:pt idx="12089">
                  <c:v>2jaA51GAX8I</c:v>
                </c:pt>
                <c:pt idx="12090">
                  <c:v>pQ7YnBs2vs4</c:v>
                </c:pt>
                <c:pt idx="12091">
                  <c:v>0hmeOrTeMzc</c:v>
                </c:pt>
                <c:pt idx="12092">
                  <c:v>R8oEYiohFeo</c:v>
                </c:pt>
                <c:pt idx="12093">
                  <c:v>EH37AshICbY</c:v>
                </c:pt>
                <c:pt idx="12094">
                  <c:v>nENwkA-h5MM</c:v>
                </c:pt>
                <c:pt idx="12095">
                  <c:v>DfEuH-gT7wA</c:v>
                </c:pt>
                <c:pt idx="12096">
                  <c:v>JjXNgqAWLtE</c:v>
                </c:pt>
                <c:pt idx="12097">
                  <c:v>iwKfkkmw9lw</c:v>
                </c:pt>
                <c:pt idx="12098">
                  <c:v>-941dyJoASA</c:v>
                </c:pt>
                <c:pt idx="12099">
                  <c:v>cRG2-yVqHKw</c:v>
                </c:pt>
                <c:pt idx="12100">
                  <c:v>vtvvjeejPp4</c:v>
                </c:pt>
                <c:pt idx="12101">
                  <c:v>Zd_wn9V81PQ</c:v>
                </c:pt>
                <c:pt idx="12102">
                  <c:v>1CauefSpVgw</c:v>
                </c:pt>
                <c:pt idx="12103">
                  <c:v>kRQXW0uiQjk</c:v>
                </c:pt>
                <c:pt idx="12104">
                  <c:v>XNGleUwNhzI</c:v>
                </c:pt>
                <c:pt idx="12105">
                  <c:v>vWpQK8UsoBg</c:v>
                </c:pt>
                <c:pt idx="12106">
                  <c:v>69v22QLmyAA</c:v>
                </c:pt>
                <c:pt idx="12107">
                  <c:v>LjtEeG4oJpI</c:v>
                </c:pt>
                <c:pt idx="12108">
                  <c:v>tBNLgc5x-lQ</c:v>
                </c:pt>
                <c:pt idx="12109">
                  <c:v>NykYVhtMqqQ</c:v>
                </c:pt>
                <c:pt idx="12110">
                  <c:v>4udPeDF2EOQ</c:v>
                </c:pt>
                <c:pt idx="12111">
                  <c:v>YbG7jcvEvws</c:v>
                </c:pt>
                <c:pt idx="12112">
                  <c:v>AKi4CSvMGS0</c:v>
                </c:pt>
                <c:pt idx="12113">
                  <c:v>6nreaBI7wWY</c:v>
                </c:pt>
                <c:pt idx="12114">
                  <c:v>prpFIbl2ZQo</c:v>
                </c:pt>
                <c:pt idx="12115">
                  <c:v>ht0k6-Ihu3U</c:v>
                </c:pt>
                <c:pt idx="12116">
                  <c:v>dpf2-sB8Yxk</c:v>
                </c:pt>
                <c:pt idx="12117">
                  <c:v>b7IHLVVqqLs</c:v>
                </c:pt>
                <c:pt idx="12118">
                  <c:v>g2F_3Ve-_wE</c:v>
                </c:pt>
                <c:pt idx="12119">
                  <c:v>VEvTU59QxK4</c:v>
                </c:pt>
                <c:pt idx="12120">
                  <c:v>T6M6f--oeWc</c:v>
                </c:pt>
                <c:pt idx="12121">
                  <c:v>5TtG_QGvL2I</c:v>
                </c:pt>
                <c:pt idx="12122">
                  <c:v>5ub2ALPl89E</c:v>
                </c:pt>
                <c:pt idx="12123">
                  <c:v>ipyr1tiGpL8</c:v>
                </c:pt>
                <c:pt idx="12124">
                  <c:v>EwnsrU8roZc</c:v>
                </c:pt>
                <c:pt idx="12125">
                  <c:v>suDDuJ2spFo</c:v>
                </c:pt>
                <c:pt idx="12126">
                  <c:v>JfhRITPpK3k</c:v>
                </c:pt>
                <c:pt idx="12127">
                  <c:v>NRyFxxJmAwI</c:v>
                </c:pt>
                <c:pt idx="12128">
                  <c:v>I8KlefZ0Dns</c:v>
                </c:pt>
                <c:pt idx="12129">
                  <c:v>UaD0E7IgAl4</c:v>
                </c:pt>
                <c:pt idx="12130">
                  <c:v>U2KRA1JdQ68</c:v>
                </c:pt>
                <c:pt idx="12131">
                  <c:v>Aho8h_BYTO4</c:v>
                </c:pt>
                <c:pt idx="12132">
                  <c:v>p7tLPOnkzE8</c:v>
                </c:pt>
                <c:pt idx="12133">
                  <c:v>2-YrDICBbS8</c:v>
                </c:pt>
                <c:pt idx="12134">
                  <c:v>t3HuWPihmQ8</c:v>
                </c:pt>
                <c:pt idx="12135">
                  <c:v>Z8hiH_NW69o</c:v>
                </c:pt>
                <c:pt idx="12136">
                  <c:v>UwafMR3kVPQ</c:v>
                </c:pt>
                <c:pt idx="12137">
                  <c:v>Pq-MinfnOSA</c:v>
                </c:pt>
                <c:pt idx="12138">
                  <c:v>7rOd8ujtqBE</c:v>
                </c:pt>
                <c:pt idx="12139">
                  <c:v>bc-7p3k1D6o</c:v>
                </c:pt>
                <c:pt idx="12140">
                  <c:v>Sh_MpV3HtjQ</c:v>
                </c:pt>
                <c:pt idx="12141">
                  <c:v>GLdq1BruoVw</c:v>
                </c:pt>
                <c:pt idx="12142">
                  <c:v>QFU29J-aXDk</c:v>
                </c:pt>
                <c:pt idx="12143">
                  <c:v>U-gQlE1jScg</c:v>
                </c:pt>
                <c:pt idx="12144">
                  <c:v>IlchmJhuVMQ</c:v>
                </c:pt>
                <c:pt idx="12145">
                  <c:v>gebi6qxHJjw</c:v>
                </c:pt>
                <c:pt idx="12146">
                  <c:v>Y6qOsBRampQ</c:v>
                </c:pt>
                <c:pt idx="12147">
                  <c:v>oks9GWOzOH0</c:v>
                </c:pt>
                <c:pt idx="12148">
                  <c:v>OXv8rT6Ir0c</c:v>
                </c:pt>
                <c:pt idx="12149">
                  <c:v>lj4Q3x9012Q</c:v>
                </c:pt>
                <c:pt idx="12150">
                  <c:v>qg3r_GENQn0</c:v>
                </c:pt>
                <c:pt idx="12151">
                  <c:v>o84gV-7yqdE</c:v>
                </c:pt>
                <c:pt idx="12152">
                  <c:v>CFgGmk3KGmQ</c:v>
                </c:pt>
                <c:pt idx="12153">
                  <c:v>qmB7wWkxvNw</c:v>
                </c:pt>
                <c:pt idx="12154">
                  <c:v>o0rEviLm44A</c:v>
                </c:pt>
                <c:pt idx="12155">
                  <c:v>TxVkTkYiPCk</c:v>
                </c:pt>
                <c:pt idx="12156">
                  <c:v>a9V5aPkWBO8</c:v>
                </c:pt>
                <c:pt idx="12157">
                  <c:v>ZSZrF5qYUHw</c:v>
                </c:pt>
                <c:pt idx="12158">
                  <c:v>R9_hKhf0TDo</c:v>
                </c:pt>
                <c:pt idx="12159">
                  <c:v>5atVDycaXWM</c:v>
                </c:pt>
                <c:pt idx="12160">
                  <c:v>J2whskXsZe8</c:v>
                </c:pt>
                <c:pt idx="12161">
                  <c:v>iQ2bPjNjtlY</c:v>
                </c:pt>
                <c:pt idx="12162">
                  <c:v>GbOYJk3UiTk</c:v>
                </c:pt>
                <c:pt idx="12163">
                  <c:v>OyVfJ7dstPw</c:v>
                </c:pt>
                <c:pt idx="12164">
                  <c:v>IB2o3ZJ91ho</c:v>
                </c:pt>
                <c:pt idx="12165">
                  <c:v>8RfteH_UG3M</c:v>
                </c:pt>
                <c:pt idx="12166">
                  <c:v>86G2JK2JSsY</c:v>
                </c:pt>
                <c:pt idx="12167">
                  <c:v>z2fSkAcMNPA</c:v>
                </c:pt>
                <c:pt idx="12168">
                  <c:v>QcjrtPYGVbE</c:v>
                </c:pt>
                <c:pt idx="12169">
                  <c:v>pMaa9XJmGH0</c:v>
                </c:pt>
                <c:pt idx="12170">
                  <c:v>93YOUpkeWYs</c:v>
                </c:pt>
                <c:pt idx="12171">
                  <c:v>A4rOaf0jK9E</c:v>
                </c:pt>
                <c:pt idx="12172">
                  <c:v>s1ksryg_p2M</c:v>
                </c:pt>
                <c:pt idx="12173">
                  <c:v>0Jv64Cntv3o</c:v>
                </c:pt>
                <c:pt idx="12174">
                  <c:v>prgbaGi7_Ls</c:v>
                </c:pt>
                <c:pt idx="12175">
                  <c:v>oObOsdmwXBY</c:v>
                </c:pt>
                <c:pt idx="12176">
                  <c:v>10LzfzFmwFo</c:v>
                </c:pt>
                <c:pt idx="12177">
                  <c:v>i-MZRNeAmBI</c:v>
                </c:pt>
                <c:pt idx="12178">
                  <c:v>gByuql_-9Eg</c:v>
                </c:pt>
                <c:pt idx="12179">
                  <c:v>2bMkkqzPvn8</c:v>
                </c:pt>
                <c:pt idx="12180">
                  <c:v>X3WK78TiFBE</c:v>
                </c:pt>
                <c:pt idx="12181">
                  <c:v>7P5KIRRINrc</c:v>
                </c:pt>
                <c:pt idx="12182">
                  <c:v>pV42vOPP41s</c:v>
                </c:pt>
                <c:pt idx="12183">
                  <c:v>NiFdy0NJuvY</c:v>
                </c:pt>
                <c:pt idx="12184">
                  <c:v>rNUfBWul-cQ</c:v>
                </c:pt>
                <c:pt idx="12185">
                  <c:v>kP16rFh0IIg</c:v>
                </c:pt>
                <c:pt idx="12186">
                  <c:v>0wZfJ4FIzJs</c:v>
                </c:pt>
                <c:pt idx="12187">
                  <c:v>hO3J5g315_0</c:v>
                </c:pt>
                <c:pt idx="12188">
                  <c:v>niDBHEqRs2g</c:v>
                </c:pt>
                <c:pt idx="12189">
                  <c:v>Uv21bleCbbw</c:v>
                </c:pt>
                <c:pt idx="12190">
                  <c:v>x43l8HMUWF0</c:v>
                </c:pt>
                <c:pt idx="12191">
                  <c:v>YmQc3lpqMuA</c:v>
                </c:pt>
                <c:pt idx="12192">
                  <c:v>0uG7sXIEauE</c:v>
                </c:pt>
                <c:pt idx="12193">
                  <c:v>_HLlxn64RcM</c:v>
                </c:pt>
                <c:pt idx="12194">
                  <c:v>YqKUOs4W7Pw</c:v>
                </c:pt>
                <c:pt idx="12195">
                  <c:v>QnbffHwbeho</c:v>
                </c:pt>
                <c:pt idx="12196">
                  <c:v>n4siMzEeTKk</c:v>
                </c:pt>
                <c:pt idx="12197">
                  <c:v>rXussBvSW8E</c:v>
                </c:pt>
                <c:pt idx="12198">
                  <c:v>6I2yAoxBRtI</c:v>
                </c:pt>
                <c:pt idx="12199">
                  <c:v>bvNrTJM2MYw</c:v>
                </c:pt>
                <c:pt idx="12200">
                  <c:v>J6PBvi2ZOKI</c:v>
                </c:pt>
                <c:pt idx="12201">
                  <c:v>26eWtt3hjFo</c:v>
                </c:pt>
                <c:pt idx="12202">
                  <c:v>lzsPNIKLmAw</c:v>
                </c:pt>
                <c:pt idx="12203">
                  <c:v>gtyzWWOGdiA</c:v>
                </c:pt>
                <c:pt idx="12204">
                  <c:v>_gSk5ZYfZVA</c:v>
                </c:pt>
                <c:pt idx="12205">
                  <c:v>yh55XHVioo8</c:v>
                </c:pt>
                <c:pt idx="12206">
                  <c:v>gW9ZWflopvQ</c:v>
                </c:pt>
                <c:pt idx="12207">
                  <c:v>ZaaNOB8_Tjo</c:v>
                </c:pt>
                <c:pt idx="12208">
                  <c:v>zQD5NLOQWoE</c:v>
                </c:pt>
                <c:pt idx="12209">
                  <c:v>Ev9XAChw1ig</c:v>
                </c:pt>
                <c:pt idx="12210">
                  <c:v>N5pP7k7qppE</c:v>
                </c:pt>
                <c:pt idx="12211">
                  <c:v>cOM_noK5oac</c:v>
                </c:pt>
                <c:pt idx="12212">
                  <c:v>OQ7zjzMtvew</c:v>
                </c:pt>
                <c:pt idx="12213">
                  <c:v>yXcHPvPT3II</c:v>
                </c:pt>
                <c:pt idx="12214">
                  <c:v>rrZ8d0hDyzM</c:v>
                </c:pt>
                <c:pt idx="12215">
                  <c:v>_2YeWEhN1Ts</c:v>
                </c:pt>
                <c:pt idx="12216">
                  <c:v>_WiilkPcHT0</c:v>
                </c:pt>
                <c:pt idx="12217">
                  <c:v>qADfFeZl6Og</c:v>
                </c:pt>
                <c:pt idx="12218">
                  <c:v>Lib5Vmlu-7w</c:v>
                </c:pt>
                <c:pt idx="12219">
                  <c:v>jUrEwZo02MU</c:v>
                </c:pt>
                <c:pt idx="12220">
                  <c:v>igLj7cjHhyQ</c:v>
                </c:pt>
                <c:pt idx="12221">
                  <c:v>ij3SNO0ThRQ</c:v>
                </c:pt>
                <c:pt idx="12222">
                  <c:v>Fzpa53910zQ</c:v>
                </c:pt>
                <c:pt idx="12223">
                  <c:v>FXKLKk1hra8</c:v>
                </c:pt>
                <c:pt idx="12224">
                  <c:v>TxxbY4WddK4</c:v>
                </c:pt>
                <c:pt idx="12225">
                  <c:v>NTA4joMICMM</c:v>
                </c:pt>
                <c:pt idx="12226">
                  <c:v>AKhDxGJTe7g</c:v>
                </c:pt>
                <c:pt idx="12227">
                  <c:v>pI6xWxByHrM</c:v>
                </c:pt>
                <c:pt idx="12228">
                  <c:v>f6beXMO0Hjs</c:v>
                </c:pt>
                <c:pt idx="12229">
                  <c:v>Lb9SCI0fSRw</c:v>
                </c:pt>
                <c:pt idx="12230">
                  <c:v>PALcJ0HW1-I</c:v>
                </c:pt>
                <c:pt idx="12231">
                  <c:v>8COpSoA1xis</c:v>
                </c:pt>
                <c:pt idx="12232">
                  <c:v>zCuOihqQcZs</c:v>
                </c:pt>
                <c:pt idx="12233">
                  <c:v>Wa1oWmsH1PE</c:v>
                </c:pt>
                <c:pt idx="12234">
                  <c:v>vO7odIj77No</c:v>
                </c:pt>
                <c:pt idx="12235">
                  <c:v>1HbIcadAaK0</c:v>
                </c:pt>
                <c:pt idx="12236">
                  <c:v>FRDZ36aJaiU</c:v>
                </c:pt>
                <c:pt idx="12237">
                  <c:v>iWEUQUVnIlA</c:v>
                </c:pt>
                <c:pt idx="12238">
                  <c:v>zJH9GRYBxHQ</c:v>
                </c:pt>
                <c:pt idx="12239">
                  <c:v>EFs5pruGt_k</c:v>
                </c:pt>
                <c:pt idx="12240">
                  <c:v>s26JfwmlIKc</c:v>
                </c:pt>
                <c:pt idx="12241">
                  <c:v>CL8XRwiNCrA</c:v>
                </c:pt>
                <c:pt idx="12242">
                  <c:v>xKaOKf5VvJA</c:v>
                </c:pt>
                <c:pt idx="12243">
                  <c:v>7sZ1t8_47RY</c:v>
                </c:pt>
                <c:pt idx="12244">
                  <c:v>NeqhJos9rsM</c:v>
                </c:pt>
                <c:pt idx="12245">
                  <c:v>Ny6T1WyLK2k</c:v>
                </c:pt>
                <c:pt idx="12246">
                  <c:v>qB4MYf3XlhY</c:v>
                </c:pt>
                <c:pt idx="12247">
                  <c:v>0nPAkQuEiH0</c:v>
                </c:pt>
                <c:pt idx="12248">
                  <c:v>RFGBwM2psbE</c:v>
                </c:pt>
                <c:pt idx="12249">
                  <c:v>6Bg1-OV9isw</c:v>
                </c:pt>
                <c:pt idx="12250">
                  <c:v>kWEHD9kB8ag</c:v>
                </c:pt>
                <c:pt idx="12251">
                  <c:v>pqmWY0PpauU</c:v>
                </c:pt>
                <c:pt idx="12252">
                  <c:v>vRbcku7xLd0</c:v>
                </c:pt>
                <c:pt idx="12253">
                  <c:v>mF5zEqffGAI</c:v>
                </c:pt>
                <c:pt idx="12254">
                  <c:v>a8hFBXnqo0k</c:v>
                </c:pt>
                <c:pt idx="12255">
                  <c:v>2r-9Tj9SP80</c:v>
                </c:pt>
                <c:pt idx="12256">
                  <c:v>rgkVEOvr1iQ</c:v>
                </c:pt>
                <c:pt idx="12257">
                  <c:v>9XAMTUf9LFc</c:v>
                </c:pt>
                <c:pt idx="12258">
                  <c:v>XjLyFVWX8k8</c:v>
                </c:pt>
                <c:pt idx="12259">
                  <c:v>it_yuDKSv3I</c:v>
                </c:pt>
                <c:pt idx="12260">
                  <c:v>f0Zxjph0dhs</c:v>
                </c:pt>
                <c:pt idx="12261">
                  <c:v>ddfD4mxU7mI</c:v>
                </c:pt>
                <c:pt idx="12262">
                  <c:v>_mbtqnwhASg</c:v>
                </c:pt>
                <c:pt idx="12263">
                  <c:v>S6mySI6d2eY</c:v>
                </c:pt>
                <c:pt idx="12264">
                  <c:v>sCI6tsf4e0U</c:v>
                </c:pt>
                <c:pt idx="12265">
                  <c:v>VJwoSfTOhyM</c:v>
                </c:pt>
                <c:pt idx="12266">
                  <c:v>hGoQCQCLnxk</c:v>
                </c:pt>
                <c:pt idx="12267">
                  <c:v>XlCHEONTqnc</c:v>
                </c:pt>
                <c:pt idx="12268">
                  <c:v>iRzCg9eY9pk</c:v>
                </c:pt>
                <c:pt idx="12269">
                  <c:v>XYviM5xevC8</c:v>
                </c:pt>
                <c:pt idx="12270">
                  <c:v>-6rP8FO_Vwc</c:v>
                </c:pt>
                <c:pt idx="12271">
                  <c:v>2kyS6SvSYSE</c:v>
                </c:pt>
                <c:pt idx="12272">
                  <c:v>VF4VJ0VgJsI</c:v>
                </c:pt>
                <c:pt idx="12273">
                  <c:v>wj1IO--18SI</c:v>
                </c:pt>
                <c:pt idx="12274">
                  <c:v>qlEe2iykVy4</c:v>
                </c:pt>
                <c:pt idx="12275">
                  <c:v>k20AYixVMaM</c:v>
                </c:pt>
                <c:pt idx="12276">
                  <c:v>F5X5GNH_la0</c:v>
                </c:pt>
                <c:pt idx="12277">
                  <c:v>xCgKZhQ-uU8</c:v>
                </c:pt>
                <c:pt idx="12278">
                  <c:v>LUod1XI3AkY</c:v>
                </c:pt>
                <c:pt idx="12279">
                  <c:v>DjcR41DrPBA</c:v>
                </c:pt>
                <c:pt idx="12280">
                  <c:v>h_gMmGEoBCQ</c:v>
                </c:pt>
                <c:pt idx="12281">
                  <c:v>261eP_DbJLI</c:v>
                </c:pt>
                <c:pt idx="12282">
                  <c:v>_Zhz8hF00pE</c:v>
                </c:pt>
                <c:pt idx="12283">
                  <c:v>x8C9t6O1Kys</c:v>
                </c:pt>
                <c:pt idx="12284">
                  <c:v>dFAhQUfJNTs</c:v>
                </c:pt>
                <c:pt idx="12285">
                  <c:v>Sa1gx9Uebwo</c:v>
                </c:pt>
                <c:pt idx="12286">
                  <c:v>SUuDH61YQb4</c:v>
                </c:pt>
                <c:pt idx="12287">
                  <c:v>AcCmQFPZYeo</c:v>
                </c:pt>
                <c:pt idx="12288">
                  <c:v>bpJ8qAMySlo</c:v>
                </c:pt>
                <c:pt idx="12289">
                  <c:v>zWAjEtFkMgY</c:v>
                </c:pt>
                <c:pt idx="12290">
                  <c:v>b4iO9QSPNso</c:v>
                </c:pt>
                <c:pt idx="12291">
                  <c:v>laaQXMuiGAw</c:v>
                </c:pt>
                <c:pt idx="12292">
                  <c:v>t2Hre1znhgc</c:v>
                </c:pt>
                <c:pt idx="12293">
                  <c:v>rQSDy05-UL8</c:v>
                </c:pt>
                <c:pt idx="12294">
                  <c:v>wq2bqfp8qfM</c:v>
                </c:pt>
                <c:pt idx="12295">
                  <c:v>Oq-FFzo7oEU</c:v>
                </c:pt>
                <c:pt idx="12296">
                  <c:v>1mUEfxvxwhY</c:v>
                </c:pt>
                <c:pt idx="12297">
                  <c:v>dLsWeU_UoAk</c:v>
                </c:pt>
                <c:pt idx="12298">
                  <c:v>d-JTnttueXc</c:v>
                </c:pt>
                <c:pt idx="12299">
                  <c:v>r7rilx2xqtY</c:v>
                </c:pt>
                <c:pt idx="12300">
                  <c:v>O-rDc7xXku8</c:v>
                </c:pt>
                <c:pt idx="12301">
                  <c:v>o1_asi0zWv4</c:v>
                </c:pt>
                <c:pt idx="12302">
                  <c:v>aCMZjk_1jzE</c:v>
                </c:pt>
                <c:pt idx="12303">
                  <c:v>_pnU8PlySCk</c:v>
                </c:pt>
                <c:pt idx="12304">
                  <c:v>DtpFKvvOxJA</c:v>
                </c:pt>
                <c:pt idx="12305">
                  <c:v>TEQN8pvjbS8</c:v>
                </c:pt>
                <c:pt idx="12306">
                  <c:v>wRMjVNHWmEE</c:v>
                </c:pt>
                <c:pt idx="12307">
                  <c:v>mupg527F_rE</c:v>
                </c:pt>
                <c:pt idx="12308">
                  <c:v>kyC7PfvPlfs</c:v>
                </c:pt>
                <c:pt idx="12309">
                  <c:v>jFoowWd1LLE</c:v>
                </c:pt>
                <c:pt idx="12310">
                  <c:v>Y3wEUzbVKsA</c:v>
                </c:pt>
                <c:pt idx="12311">
                  <c:v>UP6Fs7Nvzq4</c:v>
                </c:pt>
                <c:pt idx="12312">
                  <c:v>zYoum2gQip8</c:v>
                </c:pt>
                <c:pt idx="12313">
                  <c:v>xb0iBrBG6fo</c:v>
                </c:pt>
                <c:pt idx="12314">
                  <c:v>0QWF81hT3Uc</c:v>
                </c:pt>
                <c:pt idx="12315">
                  <c:v>6MxwsfeJ-sE</c:v>
                </c:pt>
                <c:pt idx="12316">
                  <c:v>hOh8ck_ipHk</c:v>
                </c:pt>
                <c:pt idx="12317">
                  <c:v>vBOFnyucDcA</c:v>
                </c:pt>
                <c:pt idx="12318">
                  <c:v>nL5BZ-MY0cs</c:v>
                </c:pt>
                <c:pt idx="12319">
                  <c:v>pZH-zcan0GY</c:v>
                </c:pt>
                <c:pt idx="12320">
                  <c:v>KQx3rtJ_tfk</c:v>
                </c:pt>
                <c:pt idx="12321">
                  <c:v>0N3FBSAED94</c:v>
                </c:pt>
                <c:pt idx="12322">
                  <c:v>HvBPDGfrlP4</c:v>
                </c:pt>
                <c:pt idx="12323">
                  <c:v>icxplRjHoi0</c:v>
                </c:pt>
                <c:pt idx="12324">
                  <c:v>Jr1TDPKqlZA</c:v>
                </c:pt>
                <c:pt idx="12325">
                  <c:v>BwIw80nybkU</c:v>
                </c:pt>
                <c:pt idx="12326">
                  <c:v>zoSbFxs56Q8</c:v>
                </c:pt>
                <c:pt idx="12327">
                  <c:v>QuvPfSnC230</c:v>
                </c:pt>
                <c:pt idx="12328">
                  <c:v>9c5u9OPsO6g</c:v>
                </c:pt>
                <c:pt idx="12329">
                  <c:v>2dHxnzkHTz8</c:v>
                </c:pt>
                <c:pt idx="12330">
                  <c:v>LBmk1Xqq1qw</c:v>
                </c:pt>
                <c:pt idx="12331">
                  <c:v>YOs2X-xVwmY</c:v>
                </c:pt>
                <c:pt idx="12332">
                  <c:v>jymQtiNgfVU</c:v>
                </c:pt>
                <c:pt idx="12333">
                  <c:v>4XrtGVyHogc</c:v>
                </c:pt>
                <c:pt idx="12334">
                  <c:v>qUmfriZoMw0</c:v>
                </c:pt>
                <c:pt idx="12335">
                  <c:v>sjVqDg32_8s</c:v>
                </c:pt>
                <c:pt idx="12336">
                  <c:v>Dg21EeUWisc</c:v>
                </c:pt>
                <c:pt idx="12337">
                  <c:v>3vUmNBAcjWo</c:v>
                </c:pt>
                <c:pt idx="12338">
                  <c:v>tyhBmsLC-JY</c:v>
                </c:pt>
                <c:pt idx="12339">
                  <c:v>IXGcw48YpOQ</c:v>
                </c:pt>
                <c:pt idx="12340">
                  <c:v>OzEJQFxIu70</c:v>
                </c:pt>
                <c:pt idx="12341">
                  <c:v>bxb_ip0ChQo</c:v>
                </c:pt>
                <c:pt idx="12342">
                  <c:v>B-YW7ylmNKo</c:v>
                </c:pt>
                <c:pt idx="12343">
                  <c:v>lICK0hSNAuA</c:v>
                </c:pt>
                <c:pt idx="12344">
                  <c:v>Ubpo4xjXW0Y</c:v>
                </c:pt>
                <c:pt idx="12345">
                  <c:v>VQ6axVcg6YI</c:v>
                </c:pt>
                <c:pt idx="12346">
                  <c:v>wQjmJOk2ctE</c:v>
                </c:pt>
                <c:pt idx="12347">
                  <c:v>LHcOOkSvmO8</c:v>
                </c:pt>
                <c:pt idx="12348">
                  <c:v>1-0mS2ZBrQk</c:v>
                </c:pt>
                <c:pt idx="12349">
                  <c:v>gJNF1R4EDnw</c:v>
                </c:pt>
                <c:pt idx="12350">
                  <c:v>sciBuT9Kk_I</c:v>
                </c:pt>
                <c:pt idx="12351">
                  <c:v>EBeO6lI6MS8</c:v>
                </c:pt>
                <c:pt idx="12352">
                  <c:v>eN455Jlx2OQ</c:v>
                </c:pt>
                <c:pt idx="12353">
                  <c:v>NG8Jm2SRCqM</c:v>
                </c:pt>
                <c:pt idx="12354">
                  <c:v>RiYlS6czepM</c:v>
                </c:pt>
                <c:pt idx="12355">
                  <c:v>FBYXZVzY1uY</c:v>
                </c:pt>
                <c:pt idx="12356">
                  <c:v>QVrU9PuJnCM</c:v>
                </c:pt>
                <c:pt idx="12357">
                  <c:v>qVt831N3q4o</c:v>
                </c:pt>
                <c:pt idx="12358">
                  <c:v>4N_dNP8f8nk</c:v>
                </c:pt>
                <c:pt idx="12359">
                  <c:v>Fisr4YY_2L8</c:v>
                </c:pt>
                <c:pt idx="12360">
                  <c:v>w-Tp4uXus2g</c:v>
                </c:pt>
                <c:pt idx="12361">
                  <c:v>4yPQKYU1zeA</c:v>
                </c:pt>
                <c:pt idx="12362">
                  <c:v>OVeMmH2w7OE</c:v>
                </c:pt>
                <c:pt idx="12363">
                  <c:v>ulTGtpkvwv8</c:v>
                </c:pt>
                <c:pt idx="12364">
                  <c:v>9ScU2wOFZDg</c:v>
                </c:pt>
                <c:pt idx="12365">
                  <c:v>RHqipbSgqYw</c:v>
                </c:pt>
                <c:pt idx="12366">
                  <c:v>N9mde41Nt88</c:v>
                </c:pt>
                <c:pt idx="12367">
                  <c:v>2EPi1R9oZIw</c:v>
                </c:pt>
                <c:pt idx="12368">
                  <c:v>7uJLXIdvs40</c:v>
                </c:pt>
                <c:pt idx="12369">
                  <c:v>y-2RVR_epmw</c:v>
                </c:pt>
                <c:pt idx="12370">
                  <c:v>5r7P-30-8uo</c:v>
                </c:pt>
                <c:pt idx="12371">
                  <c:v>WVHbHzGDs7Q</c:v>
                </c:pt>
                <c:pt idx="12372">
                  <c:v>FjsQkOt553Q</c:v>
                </c:pt>
                <c:pt idx="12373">
                  <c:v>p1edEYovn9o</c:v>
                </c:pt>
                <c:pt idx="12374">
                  <c:v>RJKdrsWCgus</c:v>
                </c:pt>
                <c:pt idx="12375">
                  <c:v>Gu6WmKmeOiY</c:v>
                </c:pt>
                <c:pt idx="12376">
                  <c:v>xHu2OBXVOY8</c:v>
                </c:pt>
                <c:pt idx="12377">
                  <c:v>9XvITvwVs4g</c:v>
                </c:pt>
                <c:pt idx="12378">
                  <c:v>7Fk170DfmJE</c:v>
                </c:pt>
                <c:pt idx="12379">
                  <c:v>UX6jUMGmtxM</c:v>
                </c:pt>
                <c:pt idx="12380">
                  <c:v>ixEE_1InACQ</c:v>
                </c:pt>
                <c:pt idx="12381">
                  <c:v>4SMMf-nvg7U</c:v>
                </c:pt>
                <c:pt idx="12382">
                  <c:v>hbwX6nn2NX4</c:v>
                </c:pt>
                <c:pt idx="12383">
                  <c:v>G6z2qzC9Cjo</c:v>
                </c:pt>
                <c:pt idx="12384">
                  <c:v>k66mz_kyLqg</c:v>
                </c:pt>
                <c:pt idx="12385">
                  <c:v>bJxUMHgvPxs</c:v>
                </c:pt>
                <c:pt idx="12386">
                  <c:v>SQTrqeQXsi0</c:v>
                </c:pt>
                <c:pt idx="12387">
                  <c:v>vztJPO99F5U</c:v>
                </c:pt>
                <c:pt idx="12388">
                  <c:v>jh_uFP-v-DI</c:v>
                </c:pt>
                <c:pt idx="12389">
                  <c:v>R7RjzBu54PE</c:v>
                </c:pt>
                <c:pt idx="12390">
                  <c:v>pwvHa2SOqqs</c:v>
                </c:pt>
                <c:pt idx="12391">
                  <c:v>FFWnbdjICmI</c:v>
                </c:pt>
                <c:pt idx="12392">
                  <c:v>3Yv8pOMsTRE</c:v>
                </c:pt>
                <c:pt idx="12393">
                  <c:v>B5vg6tD8IKs</c:v>
                </c:pt>
                <c:pt idx="12394">
                  <c:v>8uP0-0IOaxk</c:v>
                </c:pt>
                <c:pt idx="12395">
                  <c:v>_kx26-PI-Hg</c:v>
                </c:pt>
                <c:pt idx="12396">
                  <c:v>QdsNrzO2Bng</c:v>
                </c:pt>
                <c:pt idx="12397">
                  <c:v>W3D-rS-H-kU</c:v>
                </c:pt>
                <c:pt idx="12398">
                  <c:v>izyX4qtsVew</c:v>
                </c:pt>
                <c:pt idx="12399">
                  <c:v>vSOQTmiY92A</c:v>
                </c:pt>
                <c:pt idx="12400">
                  <c:v>tq7rAuPUPMo</c:v>
                </c:pt>
                <c:pt idx="12401">
                  <c:v>nLaQO1rYFLo</c:v>
                </c:pt>
                <c:pt idx="12402">
                  <c:v>KKkowG5h7Ls</c:v>
                </c:pt>
                <c:pt idx="12403">
                  <c:v>JwdMw5bKQ3o</c:v>
                </c:pt>
                <c:pt idx="12404">
                  <c:v>3Xn3JgQc9qc</c:v>
                </c:pt>
                <c:pt idx="12405">
                  <c:v>4YHhMz4QASs</c:v>
                </c:pt>
                <c:pt idx="12406">
                  <c:v>1Bsp-xxsvFY</c:v>
                </c:pt>
                <c:pt idx="12407">
                  <c:v>eIuI45PEIa0</c:v>
                </c:pt>
                <c:pt idx="12408">
                  <c:v>uXGXtVcNJ3w</c:v>
                </c:pt>
                <c:pt idx="12409">
                  <c:v>bYP_6IOPv88</c:v>
                </c:pt>
                <c:pt idx="12410">
                  <c:v>2yN04AjT-cs</c:v>
                </c:pt>
                <c:pt idx="12411">
                  <c:v>jLsNEN-rnG0</c:v>
                </c:pt>
                <c:pt idx="12412">
                  <c:v>Uzu_E33_TFo</c:v>
                </c:pt>
                <c:pt idx="12413">
                  <c:v>YQ2eP8qUYEo</c:v>
                </c:pt>
                <c:pt idx="12414">
                  <c:v>hQ6-boBoJMg</c:v>
                </c:pt>
                <c:pt idx="12415">
                  <c:v>P3mWuuMeBKI</c:v>
                </c:pt>
                <c:pt idx="12416">
                  <c:v>5Ip3DkU6bO4</c:v>
                </c:pt>
                <c:pt idx="12417">
                  <c:v>JT_SWFfYAws</c:v>
                </c:pt>
                <c:pt idx="12418">
                  <c:v>C0ZKHkExsO8</c:v>
                </c:pt>
                <c:pt idx="12419">
                  <c:v>cun-ewlfC30</c:v>
                </c:pt>
                <c:pt idx="12420">
                  <c:v>SS5Wlp11FH0</c:v>
                </c:pt>
                <c:pt idx="12421">
                  <c:v>bvGvmWb_3Sw</c:v>
                </c:pt>
                <c:pt idx="12422">
                  <c:v>GYLHQBbsMgQ</c:v>
                </c:pt>
                <c:pt idx="12423">
                  <c:v>MXGNBurVnb0</c:v>
                </c:pt>
                <c:pt idx="12424">
                  <c:v>sohRVnflO0w</c:v>
                </c:pt>
                <c:pt idx="12425">
                  <c:v>L663wxvvNOk</c:v>
                </c:pt>
                <c:pt idx="12426">
                  <c:v>cQhv1m0ULSo</c:v>
                </c:pt>
                <c:pt idx="12427">
                  <c:v>eByDP21WYiU</c:v>
                </c:pt>
                <c:pt idx="12428">
                  <c:v>cbu2KkbEwAU</c:v>
                </c:pt>
                <c:pt idx="12429">
                  <c:v>b0Q0thPEnwM</c:v>
                </c:pt>
                <c:pt idx="12430">
                  <c:v>w5o5o0LfCRk</c:v>
                </c:pt>
                <c:pt idx="12431">
                  <c:v>8xDzPFVCUHQ</c:v>
                </c:pt>
                <c:pt idx="12432">
                  <c:v>49ToG43-Qw4</c:v>
                </c:pt>
                <c:pt idx="12433">
                  <c:v>TZSn6d298KI</c:v>
                </c:pt>
                <c:pt idx="12434">
                  <c:v>vLO5lMmv3w4</c:v>
                </c:pt>
                <c:pt idx="12435">
                  <c:v>oKRGrL7CjN0</c:v>
                </c:pt>
                <c:pt idx="12436">
                  <c:v>Ztd12gJCGUw</c:v>
                </c:pt>
                <c:pt idx="12437">
                  <c:v>OwpbZ74h2M8</c:v>
                </c:pt>
                <c:pt idx="12438">
                  <c:v>MFLxHtrId2Y</c:v>
                </c:pt>
                <c:pt idx="12439">
                  <c:v>WeyLEe1T0yo</c:v>
                </c:pt>
                <c:pt idx="12440">
                  <c:v>X9y6nJDchMM</c:v>
                </c:pt>
                <c:pt idx="12441">
                  <c:v>WZb68DCtSCw</c:v>
                </c:pt>
                <c:pt idx="12442">
                  <c:v>azFe8b6yfb0</c:v>
                </c:pt>
                <c:pt idx="12443">
                  <c:v>g2McO-3yqWk</c:v>
                </c:pt>
                <c:pt idx="12444">
                  <c:v>w4AImq08j9o</c:v>
                </c:pt>
                <c:pt idx="12445">
                  <c:v>Y0eRSoQdtDk</c:v>
                </c:pt>
                <c:pt idx="12446">
                  <c:v>oujAupZTE2k</c:v>
                </c:pt>
                <c:pt idx="12447">
                  <c:v>veVBbxZyzKU</c:v>
                </c:pt>
                <c:pt idx="12448">
                  <c:v>7qTs95roe44</c:v>
                </c:pt>
                <c:pt idx="12449">
                  <c:v>cDNJKtpP1ug</c:v>
                </c:pt>
                <c:pt idx="12450">
                  <c:v>kJzGH0PVQHQ</c:v>
                </c:pt>
                <c:pt idx="12451">
                  <c:v>c6XV1g06gEM</c:v>
                </c:pt>
                <c:pt idx="12452">
                  <c:v>g1NqSbwrk-I</c:v>
                </c:pt>
                <c:pt idx="12453">
                  <c:v>wPSxk-nSQXo</c:v>
                </c:pt>
                <c:pt idx="12454">
                  <c:v>L5pwk2gWH14</c:v>
                </c:pt>
                <c:pt idx="12455">
                  <c:v>bAvAa737W9I</c:v>
                </c:pt>
                <c:pt idx="12456">
                  <c:v>Vw7E_x9TfFg</c:v>
                </c:pt>
                <c:pt idx="12457">
                  <c:v>h_67XloYXTc</c:v>
                </c:pt>
                <c:pt idx="12458">
                  <c:v>32AmnsdBxxE</c:v>
                </c:pt>
                <c:pt idx="12459">
                  <c:v>ex6aFxPb8Q4</c:v>
                </c:pt>
                <c:pt idx="12460">
                  <c:v>XJBEZ-lnvlM</c:v>
                </c:pt>
                <c:pt idx="12461">
                  <c:v>Xvz3pDvPUJM</c:v>
                </c:pt>
                <c:pt idx="12462">
                  <c:v>7M_9_zPwvTc</c:v>
                </c:pt>
                <c:pt idx="12463">
                  <c:v>tV5E8FNLnMQ</c:v>
                </c:pt>
                <c:pt idx="12464">
                  <c:v>y_aWUnh7RkI</c:v>
                </c:pt>
                <c:pt idx="12465">
                  <c:v>8-dtjcF4KzA</c:v>
                </c:pt>
                <c:pt idx="12466">
                  <c:v>67LFrXVIA00</c:v>
                </c:pt>
                <c:pt idx="12467">
                  <c:v>TMJG2T9woq0</c:v>
                </c:pt>
                <c:pt idx="12468">
                  <c:v>ON6fCdE0XiM</c:v>
                </c:pt>
                <c:pt idx="12469">
                  <c:v>lSco2U1MncI</c:v>
                </c:pt>
                <c:pt idx="12470">
                  <c:v>183em88223c</c:v>
                </c:pt>
                <c:pt idx="12471">
                  <c:v>keA8FfXMaRg</c:v>
                </c:pt>
                <c:pt idx="12472">
                  <c:v>nQy_wzUu9YI</c:v>
                </c:pt>
                <c:pt idx="12473">
                  <c:v>OeTtu6xRwco</c:v>
                </c:pt>
                <c:pt idx="12474">
                  <c:v>ORXNGHQbf6M</c:v>
                </c:pt>
                <c:pt idx="12475">
                  <c:v>vg4s4-648pc</c:v>
                </c:pt>
                <c:pt idx="12476">
                  <c:v>tcnfyjdp0PA</c:v>
                </c:pt>
                <c:pt idx="12477">
                  <c:v>eSG-B_FO-iM</c:v>
                </c:pt>
                <c:pt idx="12478">
                  <c:v>8x7UtZKwfHA</c:v>
                </c:pt>
                <c:pt idx="12479">
                  <c:v>MuPL-PSMX0Q</c:v>
                </c:pt>
                <c:pt idx="12480">
                  <c:v>tcWtdT9ZkQ0</c:v>
                </c:pt>
                <c:pt idx="12481">
                  <c:v>tAdeZ0XmBMw</c:v>
                </c:pt>
                <c:pt idx="12482">
                  <c:v>w3rRzSsCxQ0</c:v>
                </c:pt>
                <c:pt idx="12483">
                  <c:v>sl1wgVgUm_8</c:v>
                </c:pt>
                <c:pt idx="12484">
                  <c:v>CP7pCQXNZR0</c:v>
                </c:pt>
                <c:pt idx="12485">
                  <c:v>i-lfj7kMOrg</c:v>
                </c:pt>
                <c:pt idx="12486">
                  <c:v>uAl4a_t26Lo</c:v>
                </c:pt>
                <c:pt idx="12487">
                  <c:v>6KbUS33vOqQ</c:v>
                </c:pt>
                <c:pt idx="12488">
                  <c:v>QuGQ3QVvxZk</c:v>
                </c:pt>
                <c:pt idx="12489">
                  <c:v>NhyolxnS-Qs</c:v>
                </c:pt>
                <c:pt idx="12490">
                  <c:v>EIc3B5ljJwc</c:v>
                </c:pt>
                <c:pt idx="12491">
                  <c:v>LIkf1G1ENbc</c:v>
                </c:pt>
                <c:pt idx="12492">
                  <c:v>e7E7Jj1yLuA</c:v>
                </c:pt>
                <c:pt idx="12493">
                  <c:v>JWG2Q-TfVbk</c:v>
                </c:pt>
                <c:pt idx="12494">
                  <c:v>4HtmIkJ1gAY</c:v>
                </c:pt>
                <c:pt idx="12495">
                  <c:v>LWkkT7y0sa4</c:v>
                </c:pt>
                <c:pt idx="12496">
                  <c:v>rWmv4OzdHQw</c:v>
                </c:pt>
                <c:pt idx="12497">
                  <c:v>ANZDPMKM1yI</c:v>
                </c:pt>
                <c:pt idx="12498">
                  <c:v>32y8wrvYNQA</c:v>
                </c:pt>
                <c:pt idx="12499">
                  <c:v>3tfTJw5QFeA</c:v>
                </c:pt>
                <c:pt idx="12500">
                  <c:v>JWbXQdwYm-0</c:v>
                </c:pt>
                <c:pt idx="12501">
                  <c:v>dVg4z5TQ0D4</c:v>
                </c:pt>
                <c:pt idx="12502">
                  <c:v>bPfiWUK3-90</c:v>
                </c:pt>
                <c:pt idx="12503">
                  <c:v>mYh4LVgEyC4</c:v>
                </c:pt>
                <c:pt idx="12504">
                  <c:v>tQb0RR04QTg</c:v>
                </c:pt>
                <c:pt idx="12505">
                  <c:v>cUrvLo8WhvE</c:v>
                </c:pt>
                <c:pt idx="12506">
                  <c:v>rSNdHskPF7M</c:v>
                </c:pt>
                <c:pt idx="12507">
                  <c:v>T7E3Sn-Pqh8</c:v>
                </c:pt>
                <c:pt idx="12508">
                  <c:v>pZu9yMsPTZs</c:v>
                </c:pt>
                <c:pt idx="12509">
                  <c:v>WLzQDPCjfIM</c:v>
                </c:pt>
                <c:pt idx="12510">
                  <c:v>UlS9FNgophc</c:v>
                </c:pt>
                <c:pt idx="12511">
                  <c:v>Nx6ee-vSPc0</c:v>
                </c:pt>
                <c:pt idx="12512">
                  <c:v>0aFnAF63j2o</c:v>
                </c:pt>
                <c:pt idx="12513">
                  <c:v>w5FdfullATk</c:v>
                </c:pt>
                <c:pt idx="12514">
                  <c:v>oGM4XAWbjts</c:v>
                </c:pt>
                <c:pt idx="12515">
                  <c:v>ArT2yEjHDqc</c:v>
                </c:pt>
                <c:pt idx="12516">
                  <c:v>xFS78FY3lZA</c:v>
                </c:pt>
                <c:pt idx="12517">
                  <c:v>Qe5JjF3CAZ0</c:v>
                </c:pt>
                <c:pt idx="12518">
                  <c:v>964rRAmIJoY</c:v>
                </c:pt>
                <c:pt idx="12519">
                  <c:v>vFiXnSXr3kU</c:v>
                </c:pt>
                <c:pt idx="12520">
                  <c:v>8S79QKPHDpg</c:v>
                </c:pt>
                <c:pt idx="12521">
                  <c:v>ny_GNqecGSo</c:v>
                </c:pt>
                <c:pt idx="12522">
                  <c:v>x5q5PXHc2AU</c:v>
                </c:pt>
                <c:pt idx="12523">
                  <c:v>WZk-mJUQb1Q</c:v>
                </c:pt>
                <c:pt idx="12524">
                  <c:v>4M4R-dwnTQw</c:v>
                </c:pt>
                <c:pt idx="12525">
                  <c:v>4U9b58rtoNg</c:v>
                </c:pt>
                <c:pt idx="12526">
                  <c:v>EesZtcKhRZ0</c:v>
                </c:pt>
                <c:pt idx="12527">
                  <c:v>1VoQJGbVnNs</c:v>
                </c:pt>
                <c:pt idx="12528">
                  <c:v>hkHJl5TwSco</c:v>
                </c:pt>
                <c:pt idx="12529">
                  <c:v>uDa9PYuuKTs</c:v>
                </c:pt>
                <c:pt idx="12530">
                  <c:v>krAK8Y-qEZI</c:v>
                </c:pt>
                <c:pt idx="12531">
                  <c:v>lQOMzMzX73M</c:v>
                </c:pt>
                <c:pt idx="12532">
                  <c:v>1p1oCoMjqvQ</c:v>
                </c:pt>
                <c:pt idx="12533">
                  <c:v>dAusirUb-qM</c:v>
                </c:pt>
                <c:pt idx="12534">
                  <c:v>wxqSC4A46ec</c:v>
                </c:pt>
                <c:pt idx="12535">
                  <c:v>Rewu0fE0C6g</c:v>
                </c:pt>
                <c:pt idx="12536">
                  <c:v>gRuuq1j7VUM</c:v>
                </c:pt>
                <c:pt idx="12537">
                  <c:v>l8JUzkxnRQ4</c:v>
                </c:pt>
                <c:pt idx="12538">
                  <c:v>nAX8L9nAbfE</c:v>
                </c:pt>
                <c:pt idx="12539">
                  <c:v>5KWKmWHX46M</c:v>
                </c:pt>
                <c:pt idx="12540">
                  <c:v>CF0nWNbUCtM</c:v>
                </c:pt>
                <c:pt idx="12541">
                  <c:v>NENhTiGTPZY</c:v>
                </c:pt>
                <c:pt idx="12542">
                  <c:v>2kizeQfxwYo</c:v>
                </c:pt>
                <c:pt idx="12543">
                  <c:v>oDPh10ctEFI</c:v>
                </c:pt>
                <c:pt idx="12544">
                  <c:v>qdUNbpio-8o</c:v>
                </c:pt>
                <c:pt idx="12545">
                  <c:v>w2YI-QU66IQ</c:v>
                </c:pt>
                <c:pt idx="12546">
                  <c:v>HjTvB7rhvkw</c:v>
                </c:pt>
                <c:pt idx="12547">
                  <c:v>5J7xccyXTs4</c:v>
                </c:pt>
                <c:pt idx="12548">
                  <c:v>O1iT1tv6-Ww</c:v>
                </c:pt>
                <c:pt idx="12549">
                  <c:v>iTOxClOWt0s</c:v>
                </c:pt>
                <c:pt idx="12550">
                  <c:v>8tdiklGuWSc</c:v>
                </c:pt>
                <c:pt idx="12551">
                  <c:v>ATWEqvsiuO4</c:v>
                </c:pt>
                <c:pt idx="12552">
                  <c:v>x_0uL8lPSSg</c:v>
                </c:pt>
                <c:pt idx="12553">
                  <c:v>mwnvsR5Mqrk</c:v>
                </c:pt>
                <c:pt idx="12554">
                  <c:v>v6lwMyIFWJk</c:v>
                </c:pt>
                <c:pt idx="12555">
                  <c:v>lIeAAS5T2jQ</c:v>
                </c:pt>
                <c:pt idx="12556">
                  <c:v>UX1KAGlTl1k</c:v>
                </c:pt>
                <c:pt idx="12557">
                  <c:v>BKGmSfMSc4k</c:v>
                </c:pt>
                <c:pt idx="12558">
                  <c:v>_q_s2069sQ0</c:v>
                </c:pt>
                <c:pt idx="12559">
                  <c:v>4J02dop_gYY</c:v>
                </c:pt>
                <c:pt idx="12560">
                  <c:v>Fd8pZ8hakM0</c:v>
                </c:pt>
                <c:pt idx="12561">
                  <c:v>TwrPhtdrkUk</c:v>
                </c:pt>
                <c:pt idx="12562">
                  <c:v>hL41UM8_54E</c:v>
                </c:pt>
                <c:pt idx="12563">
                  <c:v>LQ07x5sXSfs</c:v>
                </c:pt>
                <c:pt idx="12564">
                  <c:v>UajmJurKKcM</c:v>
                </c:pt>
                <c:pt idx="12565">
                  <c:v>oz3IhrrTslw</c:v>
                </c:pt>
                <c:pt idx="12566">
                  <c:v>w4XQleYbXPw</c:v>
                </c:pt>
                <c:pt idx="12567">
                  <c:v>GfO1uGmIDEM</c:v>
                </c:pt>
                <c:pt idx="12568">
                  <c:v>m82CeMRZ3WA</c:v>
                </c:pt>
                <c:pt idx="12569">
                  <c:v>6OvOm7ex6Ms</c:v>
                </c:pt>
                <c:pt idx="12570">
                  <c:v>ClWgR13DQpw</c:v>
                </c:pt>
                <c:pt idx="12571">
                  <c:v>iN23gIIKs9A</c:v>
                </c:pt>
                <c:pt idx="12572">
                  <c:v>G7RW-KVDeEo</c:v>
                </c:pt>
                <c:pt idx="12573">
                  <c:v>NDsbqejkwaU</c:v>
                </c:pt>
                <c:pt idx="12574">
                  <c:v>4kR1Jl4Vr6k</c:v>
                </c:pt>
                <c:pt idx="12575">
                  <c:v>KQScNzvwdnw</c:v>
                </c:pt>
                <c:pt idx="12576">
                  <c:v>WA1wFbZwpIw</c:v>
                </c:pt>
                <c:pt idx="12577">
                  <c:v>ihBkVnaczds</c:v>
                </c:pt>
                <c:pt idx="12578">
                  <c:v>Q5tj5ZmP7mk</c:v>
                </c:pt>
                <c:pt idx="12579">
                  <c:v>HhTRGnR9X6I</c:v>
                </c:pt>
                <c:pt idx="12580">
                  <c:v>cPfKelGQ0tQ</c:v>
                </c:pt>
                <c:pt idx="12581">
                  <c:v>SJTIFPwPvLw</c:v>
                </c:pt>
                <c:pt idx="12582">
                  <c:v>y4qmvUO51Io</c:v>
                </c:pt>
                <c:pt idx="12583">
                  <c:v>J07_s3Ph6SA</c:v>
                </c:pt>
                <c:pt idx="12584">
                  <c:v>kK8tGudhX4g</c:v>
                </c:pt>
                <c:pt idx="12585">
                  <c:v>Tn0fH4mwm_w</c:v>
                </c:pt>
                <c:pt idx="12586">
                  <c:v>f-hBTWBxrfQ</c:v>
                </c:pt>
                <c:pt idx="12587">
                  <c:v>f0VA3xyt2pM</c:v>
                </c:pt>
                <c:pt idx="12588">
                  <c:v>ySoiqO0U5BY</c:v>
                </c:pt>
                <c:pt idx="12589">
                  <c:v>X09ovQVb1YU</c:v>
                </c:pt>
                <c:pt idx="12590">
                  <c:v>53smGgdkBcU</c:v>
                </c:pt>
                <c:pt idx="12591">
                  <c:v>1HP2UKtvRXs</c:v>
                </c:pt>
                <c:pt idx="12592">
                  <c:v>BUpmx0gtVII</c:v>
                </c:pt>
                <c:pt idx="12593">
                  <c:v>yzWkFrthVdI</c:v>
                </c:pt>
                <c:pt idx="12594">
                  <c:v>Tjvml998_UU</c:v>
                </c:pt>
                <c:pt idx="12595">
                  <c:v>P8ZWk3S14ec</c:v>
                </c:pt>
                <c:pt idx="12596">
                  <c:v>xWi8nDUjHGA</c:v>
                </c:pt>
                <c:pt idx="12597">
                  <c:v>8iACvYngV_Y</c:v>
                </c:pt>
                <c:pt idx="12598">
                  <c:v>DMWeyIdhScg</c:v>
                </c:pt>
                <c:pt idx="12599">
                  <c:v>qZFbKBPmlTc</c:v>
                </c:pt>
                <c:pt idx="12600">
                  <c:v>pj42Del4btU</c:v>
                </c:pt>
                <c:pt idx="12601">
                  <c:v>-pRBNnI-9dM</c:v>
                </c:pt>
                <c:pt idx="12602">
                  <c:v>dI5o1IJR7y8</c:v>
                </c:pt>
                <c:pt idx="12603">
                  <c:v>3N3c3ZX6hoM</c:v>
                </c:pt>
                <c:pt idx="12604">
                  <c:v>Q6M255BZ0HU</c:v>
                </c:pt>
                <c:pt idx="12605">
                  <c:v>uy6vFIxfsjg</c:v>
                </c:pt>
                <c:pt idx="12606">
                  <c:v>jvO1GDJXOgo</c:v>
                </c:pt>
                <c:pt idx="12607">
                  <c:v>hmRt1GgCqxg</c:v>
                </c:pt>
                <c:pt idx="12608">
                  <c:v>njF1S4oQbgs</c:v>
                </c:pt>
                <c:pt idx="12609">
                  <c:v>VEY8mlKPjP0</c:v>
                </c:pt>
                <c:pt idx="12610">
                  <c:v>eW_yy1MwYHg</c:v>
                </c:pt>
                <c:pt idx="12611">
                  <c:v>28IeIaBvMgI</c:v>
                </c:pt>
                <c:pt idx="12612">
                  <c:v>RFWC5AKmdpM</c:v>
                </c:pt>
                <c:pt idx="12613">
                  <c:v>0oaoxj65iy4</c:v>
                </c:pt>
                <c:pt idx="12614">
                  <c:v>TeYaEpExRa8</c:v>
                </c:pt>
                <c:pt idx="12615">
                  <c:v>9UB01zPOXeA</c:v>
                </c:pt>
                <c:pt idx="12616">
                  <c:v>UghYR5vnTzE</c:v>
                </c:pt>
                <c:pt idx="12617">
                  <c:v>D2Y8tjUrLEU</c:v>
                </c:pt>
                <c:pt idx="12618">
                  <c:v>6VToP-OGi_Y</c:v>
                </c:pt>
                <c:pt idx="12619">
                  <c:v>WT4pJuOSzgQ</c:v>
                </c:pt>
                <c:pt idx="12620">
                  <c:v>dgj4ZclbxcA</c:v>
                </c:pt>
                <c:pt idx="12621">
                  <c:v>4q8PPFep6MA</c:v>
                </c:pt>
                <c:pt idx="12622">
                  <c:v>HeBj8cQQXos</c:v>
                </c:pt>
                <c:pt idx="12623">
                  <c:v>IIkbW7zprSs</c:v>
                </c:pt>
                <c:pt idx="12624">
                  <c:v>BIkPC0QMRlk</c:v>
                </c:pt>
                <c:pt idx="12625">
                  <c:v>xuzU4ji5Ms4</c:v>
                </c:pt>
                <c:pt idx="12626">
                  <c:v>rqqlwgAkEd8</c:v>
                </c:pt>
                <c:pt idx="12627">
                  <c:v>IQk7ntAUdrI</c:v>
                </c:pt>
                <c:pt idx="12628">
                  <c:v>tEG1Eo7OexY</c:v>
                </c:pt>
                <c:pt idx="12629">
                  <c:v>2a6JAwRIVP8</c:v>
                </c:pt>
                <c:pt idx="12630">
                  <c:v>L9ztgRLRggI</c:v>
                </c:pt>
                <c:pt idx="12631">
                  <c:v>K_RV3xHCspc</c:v>
                </c:pt>
                <c:pt idx="12632">
                  <c:v>FlsCjmMhFmw</c:v>
                </c:pt>
                <c:pt idx="12633">
                  <c:v>qRp3w33974o</c:v>
                </c:pt>
                <c:pt idx="12634">
                  <c:v>slCyktUk_h4</c:v>
                </c:pt>
                <c:pt idx="12635">
                  <c:v>HArjwuIbnu4</c:v>
                </c:pt>
                <c:pt idx="12636">
                  <c:v>6OJ-ZzimP0s</c:v>
                </c:pt>
                <c:pt idx="12637">
                  <c:v>rNlghQpE0AE</c:v>
                </c:pt>
                <c:pt idx="12638">
                  <c:v>1c1Ksfkv0yU</c:v>
                </c:pt>
                <c:pt idx="12639">
                  <c:v>84A4Ymlo5h8</c:v>
                </c:pt>
                <c:pt idx="12640">
                  <c:v>m0x5yCc3ckY</c:v>
                </c:pt>
                <c:pt idx="12641">
                  <c:v>uB8Z2YlcHkU</c:v>
                </c:pt>
                <c:pt idx="12642">
                  <c:v>Un0cZn9OFIY</c:v>
                </c:pt>
                <c:pt idx="12643">
                  <c:v>qPTG6GKEbGs</c:v>
                </c:pt>
                <c:pt idx="12644">
                  <c:v>bHX-8h6OKi8</c:v>
                </c:pt>
                <c:pt idx="12645">
                  <c:v>LRi7p4vNa9w</c:v>
                </c:pt>
                <c:pt idx="12646">
                  <c:v>mw15q8N0OLY</c:v>
                </c:pt>
                <c:pt idx="12647">
                  <c:v>voG07pt-KYI</c:v>
                </c:pt>
                <c:pt idx="12648">
                  <c:v>J-dv_DcDD_A</c:v>
                </c:pt>
                <c:pt idx="12649">
                  <c:v>dt9LhvlRbsE</c:v>
                </c:pt>
                <c:pt idx="12650">
                  <c:v>RF7DhGIQE1k</c:v>
                </c:pt>
                <c:pt idx="12651">
                  <c:v>V4WrziiFXPw</c:v>
                </c:pt>
                <c:pt idx="12652">
                  <c:v>2oEmJAAKh9I</c:v>
                </c:pt>
                <c:pt idx="12653">
                  <c:v>LwIaKhvI3r0</c:v>
                </c:pt>
                <c:pt idx="12654">
                  <c:v>oMe2I3AkWPQ</c:v>
                </c:pt>
                <c:pt idx="12655">
                  <c:v>7FYwNhnXeVg</c:v>
                </c:pt>
                <c:pt idx="12656">
                  <c:v>1trXIm1gBLw</c:v>
                </c:pt>
                <c:pt idx="12657">
                  <c:v>yRj6lVZFMLo</c:v>
                </c:pt>
                <c:pt idx="12658">
                  <c:v>mEds-26hiTQ</c:v>
                </c:pt>
                <c:pt idx="12659">
                  <c:v>lk4bI7rlsrg</c:v>
                </c:pt>
                <c:pt idx="12660">
                  <c:v>MPt-AH9isAw</c:v>
                </c:pt>
                <c:pt idx="12661">
                  <c:v>pWT8Snks6oo</c:v>
                </c:pt>
                <c:pt idx="12662">
                  <c:v>H5OxZ5ESu0k</c:v>
                </c:pt>
                <c:pt idx="12663">
                  <c:v>YCDDJnc1UEg</c:v>
                </c:pt>
                <c:pt idx="12664">
                  <c:v>Q1TXk7ZdiQE</c:v>
                </c:pt>
                <c:pt idx="12665">
                  <c:v>VKfcxU2EPtE</c:v>
                </c:pt>
                <c:pt idx="12666">
                  <c:v>LQdzOcYkt1A</c:v>
                </c:pt>
                <c:pt idx="12667">
                  <c:v>wZRLL-O1t10</c:v>
                </c:pt>
                <c:pt idx="12668">
                  <c:v>NbXSrab0suU</c:v>
                </c:pt>
                <c:pt idx="12669">
                  <c:v>tgkdrgg4Pc8</c:v>
                </c:pt>
                <c:pt idx="12670">
                  <c:v>Kvnbfh8v-gc</c:v>
                </c:pt>
                <c:pt idx="12671">
                  <c:v>ut-Fk6vPjuQ</c:v>
                </c:pt>
                <c:pt idx="12672">
                  <c:v>a1OWkHhiNSU</c:v>
                </c:pt>
                <c:pt idx="12673">
                  <c:v>IjfxKGCxUt8</c:v>
                </c:pt>
                <c:pt idx="12674">
                  <c:v>kDS603BbCUc</c:v>
                </c:pt>
                <c:pt idx="12675">
                  <c:v>iS6s_8l0jSo</c:v>
                </c:pt>
                <c:pt idx="12676">
                  <c:v>Y0O0rD1hJ6s</c:v>
                </c:pt>
                <c:pt idx="12677">
                  <c:v>PCI71BoUjdI</c:v>
                </c:pt>
                <c:pt idx="12678">
                  <c:v>v5mckYDwxtU</c:v>
                </c:pt>
                <c:pt idx="12679">
                  <c:v>lnwfmn8GZtA</c:v>
                </c:pt>
                <c:pt idx="12680">
                  <c:v>uK2_fTDxRp8</c:v>
                </c:pt>
                <c:pt idx="12681">
                  <c:v>xnjLjKUx6LY</c:v>
                </c:pt>
                <c:pt idx="12682">
                  <c:v>-3iXPJwKItI</c:v>
                </c:pt>
                <c:pt idx="12683">
                  <c:v>mACc4mVS4uc</c:v>
                </c:pt>
                <c:pt idx="12684">
                  <c:v>D02rnrlkd6c</c:v>
                </c:pt>
                <c:pt idx="12685">
                  <c:v>LWsUsFm6gjE</c:v>
                </c:pt>
                <c:pt idx="12686">
                  <c:v>3_FX8pUHAtM</c:v>
                </c:pt>
                <c:pt idx="12687">
                  <c:v>kl91SPl6imU</c:v>
                </c:pt>
                <c:pt idx="12688">
                  <c:v>QQZr_PU1KVo</c:v>
                </c:pt>
                <c:pt idx="12689">
                  <c:v>LCwSrfvUaiE</c:v>
                </c:pt>
                <c:pt idx="12690">
                  <c:v>0qAexDFUW2U</c:v>
                </c:pt>
                <c:pt idx="12691">
                  <c:v>5SskeSZtC_Y</c:v>
                </c:pt>
                <c:pt idx="12692">
                  <c:v>o0lvn8uhtdg</c:v>
                </c:pt>
                <c:pt idx="12693">
                  <c:v>9dl5mnD9DdM</c:v>
                </c:pt>
                <c:pt idx="12694">
                  <c:v>PySl-NLNvvs</c:v>
                </c:pt>
                <c:pt idx="12695">
                  <c:v>5dKUziTKmyo</c:v>
                </c:pt>
                <c:pt idx="12696">
                  <c:v>nkL5U_s6JgE</c:v>
                </c:pt>
                <c:pt idx="12697">
                  <c:v>CvuHKqenwbk</c:v>
                </c:pt>
                <c:pt idx="12698">
                  <c:v>iMT_7P0CtfU</c:v>
                </c:pt>
                <c:pt idx="12699">
                  <c:v>xh7dpY5tTYA</c:v>
                </c:pt>
                <c:pt idx="12700">
                  <c:v>ZgcZZ0YxJMw</c:v>
                </c:pt>
                <c:pt idx="12701">
                  <c:v>jJCa2U0LLxQ</c:v>
                </c:pt>
                <c:pt idx="12702">
                  <c:v>RqLKhmNMYVY</c:v>
                </c:pt>
                <c:pt idx="12703">
                  <c:v>6yhSVSvhpmg</c:v>
                </c:pt>
                <c:pt idx="12704">
                  <c:v>ihJIHNT9gjc</c:v>
                </c:pt>
                <c:pt idx="12705">
                  <c:v>zX65xRqH-S4</c:v>
                </c:pt>
                <c:pt idx="12706">
                  <c:v>dswzUry69cE</c:v>
                </c:pt>
                <c:pt idx="12707">
                  <c:v>FteErqSLIIY</c:v>
                </c:pt>
                <c:pt idx="12708">
                  <c:v>bEs1TGL227M</c:v>
                </c:pt>
                <c:pt idx="12709">
                  <c:v>Gwr4rEx5ycg</c:v>
                </c:pt>
                <c:pt idx="12710">
                  <c:v>HXFfY-MBPGc</c:v>
                </c:pt>
                <c:pt idx="12711">
                  <c:v>PQ6Hr8vKEwc</c:v>
                </c:pt>
                <c:pt idx="12712">
                  <c:v>QeAPObqKVEE</c:v>
                </c:pt>
                <c:pt idx="12713">
                  <c:v>a73_RMjyckc</c:v>
                </c:pt>
                <c:pt idx="12714">
                  <c:v>bptMdobawTg</c:v>
                </c:pt>
                <c:pt idx="12715">
                  <c:v>RRmbgjWfFzM</c:v>
                </c:pt>
                <c:pt idx="12716">
                  <c:v>lkmNnaKarWo</c:v>
                </c:pt>
                <c:pt idx="12717">
                  <c:v>fBa7kVciasI</c:v>
                </c:pt>
                <c:pt idx="12718">
                  <c:v>8WYnz0puMMo</c:v>
                </c:pt>
                <c:pt idx="12719">
                  <c:v>aeuM_0spbxA</c:v>
                </c:pt>
                <c:pt idx="12720">
                  <c:v>b6HMp1DhZDY</c:v>
                </c:pt>
                <c:pt idx="12721">
                  <c:v>1DQ8k3-sz-4</c:v>
                </c:pt>
                <c:pt idx="12722">
                  <c:v>Wlk_Cszv2TI</c:v>
                </c:pt>
                <c:pt idx="12723">
                  <c:v>GHHQuJC_sPo</c:v>
                </c:pt>
                <c:pt idx="12724">
                  <c:v>N2WyQw6x478</c:v>
                </c:pt>
                <c:pt idx="12725">
                  <c:v>eessUMzxb10</c:v>
                </c:pt>
                <c:pt idx="12726">
                  <c:v>_8bWPDBsr5w</c:v>
                </c:pt>
                <c:pt idx="12727">
                  <c:v>TwR1lreLwuQ</c:v>
                </c:pt>
                <c:pt idx="12728">
                  <c:v>6L4vsIIt5HU</c:v>
                </c:pt>
                <c:pt idx="12729">
                  <c:v>W8HAcuARR7s</c:v>
                </c:pt>
                <c:pt idx="12730">
                  <c:v>0cfCOYT9sd0</c:v>
                </c:pt>
                <c:pt idx="12731">
                  <c:v>Khm0oPdqspY</c:v>
                </c:pt>
                <c:pt idx="12732">
                  <c:v>FAZRYM9z-ZM</c:v>
                </c:pt>
                <c:pt idx="12733">
                  <c:v>1DJ1hlPr4TY</c:v>
                </c:pt>
                <c:pt idx="12734">
                  <c:v>thj6kYieaDg</c:v>
                </c:pt>
                <c:pt idx="12735">
                  <c:v>xgqnqTZybI8</c:v>
                </c:pt>
                <c:pt idx="12736">
                  <c:v>5vbbO6eDCDQ</c:v>
                </c:pt>
                <c:pt idx="12737">
                  <c:v>SIeRbTcer1U</c:v>
                </c:pt>
                <c:pt idx="12738">
                  <c:v>U5kgLCKiqtU</c:v>
                </c:pt>
                <c:pt idx="12739">
                  <c:v>rs7zPz4URNQ</c:v>
                </c:pt>
                <c:pt idx="12740">
                  <c:v>rCHYVWcA7Jk</c:v>
                </c:pt>
                <c:pt idx="12741">
                  <c:v>a839UakR1rk</c:v>
                </c:pt>
                <c:pt idx="12742">
                  <c:v>OYmBgorFQEQ</c:v>
                </c:pt>
                <c:pt idx="12743">
                  <c:v>Q5i8x7ryIjg</c:v>
                </c:pt>
                <c:pt idx="12744">
                  <c:v>O4DF1awtayM</c:v>
                </c:pt>
                <c:pt idx="12745">
                  <c:v>KllCEBnr02M</c:v>
                </c:pt>
                <c:pt idx="12746">
                  <c:v>L4PseoIlltY</c:v>
                </c:pt>
                <c:pt idx="12747">
                  <c:v>N8xP4-kL5Lg</c:v>
                </c:pt>
                <c:pt idx="12748">
                  <c:v>UYAg6VXQGdA</c:v>
                </c:pt>
                <c:pt idx="12749">
                  <c:v>ULF55RtHISA</c:v>
                </c:pt>
                <c:pt idx="12750">
                  <c:v>PhjEg6344_s</c:v>
                </c:pt>
                <c:pt idx="12751">
                  <c:v>_uS0hwCS2II</c:v>
                </c:pt>
                <c:pt idx="12752">
                  <c:v>8jb98wKpCXo</c:v>
                </c:pt>
                <c:pt idx="12753">
                  <c:v>5QQHWPkTF_E</c:v>
                </c:pt>
                <c:pt idx="12754">
                  <c:v>5XniZ14GUKc</c:v>
                </c:pt>
                <c:pt idx="12755">
                  <c:v>zykZhNk7BNQ</c:v>
                </c:pt>
                <c:pt idx="12756">
                  <c:v>E3lttmoJJlI</c:v>
                </c:pt>
                <c:pt idx="12757">
                  <c:v>RKO1-0PI18g</c:v>
                </c:pt>
                <c:pt idx="12758">
                  <c:v>qTPsj6FDvjE</c:v>
                </c:pt>
                <c:pt idx="12759">
                  <c:v>fvK7Hv-b8dQ</c:v>
                </c:pt>
                <c:pt idx="12760">
                  <c:v>mPk4Q4Rep08</c:v>
                </c:pt>
                <c:pt idx="12761">
                  <c:v>YpHS7vcKXF4</c:v>
                </c:pt>
                <c:pt idx="12762">
                  <c:v>kr-JeXaAZ-c</c:v>
                </c:pt>
                <c:pt idx="12763">
                  <c:v>Ky53VUgL4os</c:v>
                </c:pt>
                <c:pt idx="12764">
                  <c:v>ZEQrtkM77Rk</c:v>
                </c:pt>
                <c:pt idx="12765">
                  <c:v>m12sDuFt63E</c:v>
                </c:pt>
                <c:pt idx="12766">
                  <c:v>BKCExTeqO0U</c:v>
                </c:pt>
                <c:pt idx="12767">
                  <c:v>daSu5agYchQ</c:v>
                </c:pt>
                <c:pt idx="12768">
                  <c:v>nN9DRpMcN7I</c:v>
                </c:pt>
                <c:pt idx="12769">
                  <c:v>UQSLTy6m3uE</c:v>
                </c:pt>
                <c:pt idx="12770">
                  <c:v>wJC_HJ3ZhbY</c:v>
                </c:pt>
                <c:pt idx="12771">
                  <c:v>-5x_xOCOl7Y</c:v>
                </c:pt>
                <c:pt idx="12772">
                  <c:v>ppdSlKoIda8</c:v>
                </c:pt>
                <c:pt idx="12773">
                  <c:v>ZsvJX4h-LfM</c:v>
                </c:pt>
                <c:pt idx="12774">
                  <c:v>uDAqwYzZ0wk</c:v>
                </c:pt>
                <c:pt idx="12775">
                  <c:v>on3iH4ktUxA</c:v>
                </c:pt>
                <c:pt idx="12776">
                  <c:v>2oXa-JL0yo4</c:v>
                </c:pt>
                <c:pt idx="12777">
                  <c:v>OEOHYI4pp88</c:v>
                </c:pt>
                <c:pt idx="12778">
                  <c:v>pfntx06hWNs</c:v>
                </c:pt>
                <c:pt idx="12779">
                  <c:v>TnYVYL5YRnA</c:v>
                </c:pt>
                <c:pt idx="12780">
                  <c:v>WSgFFpDdYlQ</c:v>
                </c:pt>
                <c:pt idx="12781">
                  <c:v>BGe1HKXZU_0</c:v>
                </c:pt>
                <c:pt idx="12782">
                  <c:v>swkqokzNs_c</c:v>
                </c:pt>
                <c:pt idx="12783">
                  <c:v>CMupY0yjDqg</c:v>
                </c:pt>
                <c:pt idx="12784">
                  <c:v>wTs64bJRyLw</c:v>
                </c:pt>
                <c:pt idx="12785">
                  <c:v>1wqsTGkFHoE</c:v>
                </c:pt>
                <c:pt idx="12786">
                  <c:v>KDeHSl9ueg0</c:v>
                </c:pt>
                <c:pt idx="12787">
                  <c:v>Z8lEGmfPQZw</c:v>
                </c:pt>
                <c:pt idx="12788">
                  <c:v>tjv-aB7lsLk</c:v>
                </c:pt>
                <c:pt idx="12789">
                  <c:v>hp84ZF42TLE</c:v>
                </c:pt>
                <c:pt idx="12790">
                  <c:v>PuZzPEyiaC0</c:v>
                </c:pt>
                <c:pt idx="12791">
                  <c:v>E-adXaGlFZQ</c:v>
                </c:pt>
                <c:pt idx="12792">
                  <c:v>hBH3yBtzypA</c:v>
                </c:pt>
                <c:pt idx="12793">
                  <c:v>0Dt_ul7dpT8</c:v>
                </c:pt>
                <c:pt idx="12794">
                  <c:v>xfk_qjqrHfE</c:v>
                </c:pt>
                <c:pt idx="12795">
                  <c:v>z4aeaw3BH8Y</c:v>
                </c:pt>
                <c:pt idx="12796">
                  <c:v>Pc4Q0Jr_yUg</c:v>
                </c:pt>
                <c:pt idx="12797">
                  <c:v>KAdeWr0sxZM</c:v>
                </c:pt>
                <c:pt idx="12798">
                  <c:v>1V_uLDhfT4s</c:v>
                </c:pt>
                <c:pt idx="12799">
                  <c:v>yn5WYTXhlDE</c:v>
                </c:pt>
                <c:pt idx="12800">
                  <c:v>RQ1iW9NtZu4</c:v>
                </c:pt>
                <c:pt idx="12801">
                  <c:v>mcvN-05vUcY</c:v>
                </c:pt>
                <c:pt idx="12802">
                  <c:v>jC1oQ2saDIk</c:v>
                </c:pt>
                <c:pt idx="12803">
                  <c:v>QnnXx0cauno</c:v>
                </c:pt>
                <c:pt idx="12804">
                  <c:v>v90NIikKZPA</c:v>
                </c:pt>
                <c:pt idx="12805">
                  <c:v>_NAV3l_tKTw</c:v>
                </c:pt>
                <c:pt idx="12806">
                  <c:v>nC-00dTYtHY</c:v>
                </c:pt>
                <c:pt idx="12807">
                  <c:v>L53psTkSew8</c:v>
                </c:pt>
                <c:pt idx="12808">
                  <c:v>HzeJo0kVc_4</c:v>
                </c:pt>
                <c:pt idx="12809">
                  <c:v>v_aCf80G570</c:v>
                </c:pt>
                <c:pt idx="12810">
                  <c:v>cdGtdMDMPgc</c:v>
                </c:pt>
                <c:pt idx="12811">
                  <c:v>PE6dcjocTKQ</c:v>
                </c:pt>
                <c:pt idx="12812">
                  <c:v>QvGOIAmBWA0</c:v>
                </c:pt>
                <c:pt idx="12813">
                  <c:v>apsuYkf_4pk</c:v>
                </c:pt>
                <c:pt idx="12814">
                  <c:v>byU2uSU2tBc</c:v>
                </c:pt>
                <c:pt idx="12815">
                  <c:v>hf9R3L-336M</c:v>
                </c:pt>
                <c:pt idx="12816">
                  <c:v>yTjmwsla5Vs</c:v>
                </c:pt>
                <c:pt idx="12817">
                  <c:v>rnuiXklxnIo</c:v>
                </c:pt>
                <c:pt idx="12818">
                  <c:v>KobfUzsphBg</c:v>
                </c:pt>
                <c:pt idx="12819">
                  <c:v>LRCMHoCYDto</c:v>
                </c:pt>
                <c:pt idx="12820">
                  <c:v>Urpt7K061xI</c:v>
                </c:pt>
                <c:pt idx="12821">
                  <c:v>DtxGGmS5It8</c:v>
                </c:pt>
                <c:pt idx="12822">
                  <c:v>ulGGzctfQQU</c:v>
                </c:pt>
                <c:pt idx="12823">
                  <c:v>F0N1iPhhtx8</c:v>
                </c:pt>
                <c:pt idx="12824">
                  <c:v>mLyGd6PJWl4</c:v>
                </c:pt>
                <c:pt idx="12825">
                  <c:v>DTrDV4xkrZo</c:v>
                </c:pt>
                <c:pt idx="12826">
                  <c:v>z-CaLb8k6jY</c:v>
                </c:pt>
                <c:pt idx="12827">
                  <c:v>CJjPOGQKwf0</c:v>
                </c:pt>
                <c:pt idx="12828">
                  <c:v>vhVHXQNoJzQ</c:v>
                </c:pt>
                <c:pt idx="12829">
                  <c:v>7U6tFuoUPso</c:v>
                </c:pt>
                <c:pt idx="12830">
                  <c:v>uA7rPSnE6sE</c:v>
                </c:pt>
                <c:pt idx="12831">
                  <c:v>nqL23fbTgrA</c:v>
                </c:pt>
                <c:pt idx="12832">
                  <c:v>lvUs_SYMJzA</c:v>
                </c:pt>
                <c:pt idx="12833">
                  <c:v>xN0gJIL51ms</c:v>
                </c:pt>
                <c:pt idx="12834">
                  <c:v>vGd-eEsRPKI</c:v>
                </c:pt>
                <c:pt idx="12835">
                  <c:v>C1Pn5Ln1R4M</c:v>
                </c:pt>
                <c:pt idx="12836">
                  <c:v>IsFXrYUvh9o</c:v>
                </c:pt>
                <c:pt idx="12837">
                  <c:v>43_u3d3DSvI</c:v>
                </c:pt>
                <c:pt idx="12838">
                  <c:v>N_VOx6l9efw</c:v>
                </c:pt>
                <c:pt idx="12839">
                  <c:v>E8fQbYljsaU</c:v>
                </c:pt>
                <c:pt idx="12840">
                  <c:v>KwTBowhertw</c:v>
                </c:pt>
                <c:pt idx="12841">
                  <c:v>T_jNgFqyRzs</c:v>
                </c:pt>
                <c:pt idx="12842">
                  <c:v>xxwI3U_7s-I</c:v>
                </c:pt>
                <c:pt idx="12843">
                  <c:v>nIbv0eIfToE</c:v>
                </c:pt>
                <c:pt idx="12844">
                  <c:v>Rhq6uJkoy_o</c:v>
                </c:pt>
                <c:pt idx="12845">
                  <c:v>lw3vHwyaFTw</c:v>
                </c:pt>
                <c:pt idx="12846">
                  <c:v>c5RZCAj4KvQ</c:v>
                </c:pt>
                <c:pt idx="12847">
                  <c:v>DCI4SSA6AEI</c:v>
                </c:pt>
                <c:pt idx="12848">
                  <c:v>x5vZh197hco</c:v>
                </c:pt>
                <c:pt idx="12849">
                  <c:v>fXm1-4xxNn0</c:v>
                </c:pt>
                <c:pt idx="12850">
                  <c:v>eW-Z5ghUjOk</c:v>
                </c:pt>
                <c:pt idx="12851">
                  <c:v>0MnaKvzBqhA</c:v>
                </c:pt>
                <c:pt idx="12852">
                  <c:v>W9Eq6JJXXb8</c:v>
                </c:pt>
                <c:pt idx="12853">
                  <c:v>h1gT0leGy_o</c:v>
                </c:pt>
                <c:pt idx="12854">
                  <c:v>yENTSmrz604</c:v>
                </c:pt>
                <c:pt idx="12855">
                  <c:v>CwG8iU0fdwM</c:v>
                </c:pt>
                <c:pt idx="12856">
                  <c:v>PYVyICITWhs</c:v>
                </c:pt>
                <c:pt idx="12857">
                  <c:v>pBL8PSePtbo</c:v>
                </c:pt>
                <c:pt idx="12858">
                  <c:v>XUQMWzytYbw</c:v>
                </c:pt>
                <c:pt idx="12859">
                  <c:v>wvHYHVq9xio</c:v>
                </c:pt>
                <c:pt idx="12860">
                  <c:v>476M0nR46bs</c:v>
                </c:pt>
                <c:pt idx="12861">
                  <c:v>6RN6cbF3LNQ</c:v>
                </c:pt>
                <c:pt idx="12862">
                  <c:v>TsRv3YHxWp4</c:v>
                </c:pt>
                <c:pt idx="12863">
                  <c:v>V7fZeZrP4Po</c:v>
                </c:pt>
                <c:pt idx="12864">
                  <c:v>AV7stc6o5eQ</c:v>
                </c:pt>
                <c:pt idx="12865">
                  <c:v>rIWW2XrT9Us</c:v>
                </c:pt>
                <c:pt idx="12866">
                  <c:v>WdlXl4S0PX8</c:v>
                </c:pt>
                <c:pt idx="12867">
                  <c:v>4XO97MLOdwQ</c:v>
                </c:pt>
                <c:pt idx="12868">
                  <c:v>__XgHijSqW8</c:v>
                </c:pt>
                <c:pt idx="12869">
                  <c:v>vi5XAF-I3Yc</c:v>
                </c:pt>
                <c:pt idx="12870">
                  <c:v>4yWTeZpggfk</c:v>
                </c:pt>
                <c:pt idx="12871">
                  <c:v>fFk2cIgDLnw</c:v>
                </c:pt>
                <c:pt idx="12872">
                  <c:v>V2ClhbGw1Vk</c:v>
                </c:pt>
                <c:pt idx="12873">
                  <c:v>f4U4xXeIRB0</c:v>
                </c:pt>
                <c:pt idx="12874">
                  <c:v>kWdBIVh-yuo</c:v>
                </c:pt>
                <c:pt idx="12875">
                  <c:v>alvd7DML6JQ</c:v>
                </c:pt>
                <c:pt idx="12876">
                  <c:v>dUBRMK7c2bg</c:v>
                </c:pt>
                <c:pt idx="12877">
                  <c:v>9NlunGOEqA8</c:v>
                </c:pt>
                <c:pt idx="12878">
                  <c:v>YVGcKHALee8</c:v>
                </c:pt>
                <c:pt idx="12879">
                  <c:v>xsJfz8AwitY</c:v>
                </c:pt>
                <c:pt idx="12880">
                  <c:v>QLFUOFYrJY4</c:v>
                </c:pt>
                <c:pt idx="12881">
                  <c:v>fb7DPhNbFc0</c:v>
                </c:pt>
                <c:pt idx="12882">
                  <c:v>ARjuAXCX5ls</c:v>
                </c:pt>
                <c:pt idx="12883">
                  <c:v>ZJaR1RPrvkA</c:v>
                </c:pt>
                <c:pt idx="12884">
                  <c:v>kCJeqDdzjkg</c:v>
                </c:pt>
                <c:pt idx="12885">
                  <c:v>cEL32Ai4RHI</c:v>
                </c:pt>
                <c:pt idx="12886">
                  <c:v>1nAbnJxmB8g</c:v>
                </c:pt>
                <c:pt idx="12887">
                  <c:v>FLCmiOesdxU</c:v>
                </c:pt>
                <c:pt idx="12888">
                  <c:v>OnF-GnHy9Nk</c:v>
                </c:pt>
                <c:pt idx="12889">
                  <c:v>rXxUMRIy2y4</c:v>
                </c:pt>
                <c:pt idx="12890">
                  <c:v>TqIAY3iANR4</c:v>
                </c:pt>
                <c:pt idx="12891">
                  <c:v>2MD42M67C1E</c:v>
                </c:pt>
                <c:pt idx="12892">
                  <c:v>4Zm-xH11D0c</c:v>
                </c:pt>
                <c:pt idx="12893">
                  <c:v>bRE-W6_pPwM</c:v>
                </c:pt>
                <c:pt idx="12894">
                  <c:v>28QGPaNaHgU</c:v>
                </c:pt>
                <c:pt idx="12895">
                  <c:v>e2bl6PNe-lI</c:v>
                </c:pt>
                <c:pt idx="12896">
                  <c:v>BJxpJuygm0A</c:v>
                </c:pt>
                <c:pt idx="12897">
                  <c:v>E5imtlLs2TU</c:v>
                </c:pt>
                <c:pt idx="12898">
                  <c:v>j2--oxrEdw8</c:v>
                </c:pt>
                <c:pt idx="12899">
                  <c:v>6ZGMomOaRqw</c:v>
                </c:pt>
                <c:pt idx="12900">
                  <c:v>g_fR597BPTc</c:v>
                </c:pt>
                <c:pt idx="12901">
                  <c:v>hMu4LVzBC6E</c:v>
                </c:pt>
                <c:pt idx="12902">
                  <c:v>QbaIVU5-SIY</c:v>
                </c:pt>
                <c:pt idx="12903">
                  <c:v>CEg24Eg3TWE</c:v>
                </c:pt>
                <c:pt idx="12904">
                  <c:v>woFtaHfe6Jo</c:v>
                </c:pt>
                <c:pt idx="12905">
                  <c:v>sgDGNKwcjJs</c:v>
                </c:pt>
                <c:pt idx="12906">
                  <c:v>RRfn1dRvchI</c:v>
                </c:pt>
                <c:pt idx="12907">
                  <c:v>1Bht6dg0Cfk</c:v>
                </c:pt>
                <c:pt idx="12908">
                  <c:v>VyCBTlzYFTI</c:v>
                </c:pt>
                <c:pt idx="12909">
                  <c:v>VQ58jLqr5Q0</c:v>
                </c:pt>
                <c:pt idx="12910">
                  <c:v>oZwqdg3veUQ</c:v>
                </c:pt>
                <c:pt idx="12911">
                  <c:v>zOuXs8RuCOQ</c:v>
                </c:pt>
                <c:pt idx="12912">
                  <c:v>Rsa304eBVE8</c:v>
                </c:pt>
                <c:pt idx="12913">
                  <c:v>adKIo1ntTTg</c:v>
                </c:pt>
                <c:pt idx="12914">
                  <c:v>v-slo6q9-cw</c:v>
                </c:pt>
                <c:pt idx="12915">
                  <c:v>LQne1TFNddw</c:v>
                </c:pt>
                <c:pt idx="12916">
                  <c:v>rMLzqK-XkjQ</c:v>
                </c:pt>
                <c:pt idx="12917">
                  <c:v>C-mqabaIZns</c:v>
                </c:pt>
                <c:pt idx="12918">
                  <c:v>0zeDN1wA7IA</c:v>
                </c:pt>
                <c:pt idx="12919">
                  <c:v>g-3VOS3w1hQ</c:v>
                </c:pt>
                <c:pt idx="12920">
                  <c:v>jVXS5p7qgsQ</c:v>
                </c:pt>
                <c:pt idx="12921">
                  <c:v>qSyGvA3kugI</c:v>
                </c:pt>
                <c:pt idx="12922">
                  <c:v>CN52WhGtuf8</c:v>
                </c:pt>
                <c:pt idx="12923">
                  <c:v>bvmlbu5Vipg</c:v>
                </c:pt>
                <c:pt idx="12924">
                  <c:v>fA8rYU8BFgM</c:v>
                </c:pt>
                <c:pt idx="12925">
                  <c:v>8JUu6zCg3Ig</c:v>
                </c:pt>
                <c:pt idx="12926">
                  <c:v>ny__LB_WFfI</c:v>
                </c:pt>
                <c:pt idx="12927">
                  <c:v>j-Nwvy7UDqE</c:v>
                </c:pt>
                <c:pt idx="12928">
                  <c:v>VuyEx5Dtd0Y</c:v>
                </c:pt>
                <c:pt idx="12929">
                  <c:v>_kHD_7VRbDs</c:v>
                </c:pt>
                <c:pt idx="12930">
                  <c:v>cJKYJT6_j3A</c:v>
                </c:pt>
                <c:pt idx="12931">
                  <c:v>o5oQqtLG19E</c:v>
                </c:pt>
                <c:pt idx="12932">
                  <c:v>-3p8qT-Mzhk</c:v>
                </c:pt>
                <c:pt idx="12933">
                  <c:v>gyKGpZ4yteg</c:v>
                </c:pt>
                <c:pt idx="12934">
                  <c:v>C2To69WmZhU</c:v>
                </c:pt>
                <c:pt idx="12935">
                  <c:v>JL4oAqKGYGM</c:v>
                </c:pt>
                <c:pt idx="12936">
                  <c:v>cnzy5mvTsVE</c:v>
                </c:pt>
                <c:pt idx="12937">
                  <c:v>wz9aLQa6J3E</c:v>
                </c:pt>
                <c:pt idx="12938">
                  <c:v>b9aWTdMI3V8</c:v>
                </c:pt>
                <c:pt idx="12939">
                  <c:v>EiA-8AECCo8</c:v>
                </c:pt>
                <c:pt idx="12940">
                  <c:v>d3VLYlV8fiQ</c:v>
                </c:pt>
                <c:pt idx="12941">
                  <c:v>cJhgvaBnGw4</c:v>
                </c:pt>
                <c:pt idx="12942">
                  <c:v>LUcefSIzirw</c:v>
                </c:pt>
                <c:pt idx="12943">
                  <c:v>wRjLRWYVob0</c:v>
                </c:pt>
                <c:pt idx="12944">
                  <c:v>klabrXbvqU4</c:v>
                </c:pt>
                <c:pt idx="12945">
                  <c:v>06_RblMYbJo</c:v>
                </c:pt>
                <c:pt idx="12946">
                  <c:v>Ku8PsnI9Mw0</c:v>
                </c:pt>
                <c:pt idx="12947">
                  <c:v>0IjMP3yiwLA</c:v>
                </c:pt>
                <c:pt idx="12948">
                  <c:v>NLjU7DJMfMQ</c:v>
                </c:pt>
                <c:pt idx="12949">
                  <c:v>e5gYnowMrBs</c:v>
                </c:pt>
                <c:pt idx="12950">
                  <c:v>rHRwCMip6F8</c:v>
                </c:pt>
                <c:pt idx="12951">
                  <c:v>2bv1eY6tFYo</c:v>
                </c:pt>
                <c:pt idx="12952">
                  <c:v>D61yPDBFnlo</c:v>
                </c:pt>
                <c:pt idx="12953">
                  <c:v>Y3zyOHhzVe0</c:v>
                </c:pt>
                <c:pt idx="12954">
                  <c:v>mbXfJzBkhFI</c:v>
                </c:pt>
                <c:pt idx="12955">
                  <c:v>cA3fSbbeLqI</c:v>
                </c:pt>
                <c:pt idx="12956">
                  <c:v>JJOtJmOyXs8</c:v>
                </c:pt>
                <c:pt idx="12957">
                  <c:v>gpzqbOauL7Q</c:v>
                </c:pt>
                <c:pt idx="12958">
                  <c:v>H53Y-LoFlUI</c:v>
                </c:pt>
                <c:pt idx="12959">
                  <c:v>Y5QYGlgtraA</c:v>
                </c:pt>
                <c:pt idx="12960">
                  <c:v>gg9MgabLURw</c:v>
                </c:pt>
                <c:pt idx="12961">
                  <c:v>q01p10lGz98</c:v>
                </c:pt>
                <c:pt idx="12962">
                  <c:v>hV6u5Emn2qU</c:v>
                </c:pt>
                <c:pt idx="12963">
                  <c:v>rGdU9Lmkcow</c:v>
                </c:pt>
                <c:pt idx="12964">
                  <c:v>sGKQeLHnuBw</c:v>
                </c:pt>
                <c:pt idx="12965">
                  <c:v>RVQJ2DnBfWg</c:v>
                </c:pt>
                <c:pt idx="12966">
                  <c:v>olWQCWEEMUE</c:v>
                </c:pt>
                <c:pt idx="12967">
                  <c:v>UMJrpj2QUc8</c:v>
                </c:pt>
                <c:pt idx="12968">
                  <c:v>BDHleYn0cNE</c:v>
                </c:pt>
                <c:pt idx="12969">
                  <c:v>F0_PiZMO92s</c:v>
                </c:pt>
                <c:pt idx="12970">
                  <c:v>mwKe-dsEDJQ</c:v>
                </c:pt>
                <c:pt idx="12971">
                  <c:v>gXaE3UwiioQ</c:v>
                </c:pt>
                <c:pt idx="12972">
                  <c:v>Bzc0T5V3Xc0</c:v>
                </c:pt>
                <c:pt idx="12973">
                  <c:v>NrdO7yczTQM</c:v>
                </c:pt>
                <c:pt idx="12974">
                  <c:v>DZRbzVK-98o</c:v>
                </c:pt>
                <c:pt idx="12975">
                  <c:v>R26Wf_IGEOg</c:v>
                </c:pt>
                <c:pt idx="12976">
                  <c:v>g3-qQyv4UA0</c:v>
                </c:pt>
                <c:pt idx="12977">
                  <c:v>-8MwM3Auc_w</c:v>
                </c:pt>
                <c:pt idx="12978">
                  <c:v>XsS_APhR-jE</c:v>
                </c:pt>
                <c:pt idx="12979">
                  <c:v>QUx1xH3UkMc</c:v>
                </c:pt>
                <c:pt idx="12980">
                  <c:v>ALEKln73R4g</c:v>
                </c:pt>
                <c:pt idx="12981">
                  <c:v>k_o_tyjjxRU</c:v>
                </c:pt>
                <c:pt idx="12982">
                  <c:v>0m856_8nLtQ</c:v>
                </c:pt>
                <c:pt idx="12983">
                  <c:v>dbSQCWc0a68</c:v>
                </c:pt>
                <c:pt idx="12984">
                  <c:v>lbGlbiVR46Q</c:v>
                </c:pt>
                <c:pt idx="12985">
                  <c:v>jGcSjkFbY5s</c:v>
                </c:pt>
                <c:pt idx="12986">
                  <c:v>QM2Pz3MZzh4</c:v>
                </c:pt>
                <c:pt idx="12987">
                  <c:v>ADARuB8QG-s</c:v>
                </c:pt>
                <c:pt idx="12988">
                  <c:v>5qqeuMgtreY</c:v>
                </c:pt>
                <c:pt idx="12989">
                  <c:v>_ye7fbrwJR8</c:v>
                </c:pt>
                <c:pt idx="12990">
                  <c:v>eWvOxDGLx2s</c:v>
                </c:pt>
                <c:pt idx="12991">
                  <c:v>H8C6mM5as3I</c:v>
                </c:pt>
                <c:pt idx="12992">
                  <c:v>EMuhARaSS_E</c:v>
                </c:pt>
                <c:pt idx="12993">
                  <c:v>dFvyE_-S4JY</c:v>
                </c:pt>
                <c:pt idx="12994">
                  <c:v>kAkQCPqJJqg</c:v>
                </c:pt>
                <c:pt idx="12995">
                  <c:v>idqst-rdFRQ</c:v>
                </c:pt>
                <c:pt idx="12996">
                  <c:v>VDHIhTXMh-Y</c:v>
                </c:pt>
                <c:pt idx="12997">
                  <c:v>1WKk1n8LB6Q</c:v>
                </c:pt>
                <c:pt idx="12998">
                  <c:v>iLcrQKuLRzk</c:v>
                </c:pt>
                <c:pt idx="12999">
                  <c:v>t1o_26qLEHU</c:v>
                </c:pt>
                <c:pt idx="13000">
                  <c:v>SFjHDaVXL0Q</c:v>
                </c:pt>
                <c:pt idx="13001">
                  <c:v>Q3Iq9FwbdTk</c:v>
                </c:pt>
                <c:pt idx="13002">
                  <c:v>8ObjsIdOzR0</c:v>
                </c:pt>
                <c:pt idx="13003">
                  <c:v>53drM6OPyXU</c:v>
                </c:pt>
                <c:pt idx="13004">
                  <c:v>Sb-SfaM2PYY</c:v>
                </c:pt>
                <c:pt idx="13005">
                  <c:v>DWqMjjiyADk</c:v>
                </c:pt>
                <c:pt idx="13006">
                  <c:v>9P2A2mbRmj0</c:v>
                </c:pt>
                <c:pt idx="13007">
                  <c:v>K_PgSztIQUY</c:v>
                </c:pt>
                <c:pt idx="13008">
                  <c:v>44mVinbQhss</c:v>
                </c:pt>
                <c:pt idx="13009">
                  <c:v>bTv7IXWvO4U</c:v>
                </c:pt>
                <c:pt idx="13010">
                  <c:v>UT6MzHWkT7o</c:v>
                </c:pt>
                <c:pt idx="13011">
                  <c:v>nD44WULjUYM</c:v>
                </c:pt>
                <c:pt idx="13012">
                  <c:v>Ilc76vV427c</c:v>
                </c:pt>
                <c:pt idx="13013">
                  <c:v>TlXtXu6DJD4</c:v>
                </c:pt>
                <c:pt idx="13014">
                  <c:v>o2KCapDj2_0</c:v>
                </c:pt>
                <c:pt idx="13015">
                  <c:v>D226FaPUQUM</c:v>
                </c:pt>
                <c:pt idx="13016">
                  <c:v>OWYvI898PQE</c:v>
                </c:pt>
                <c:pt idx="13017">
                  <c:v>9b02gu5dlrc</c:v>
                </c:pt>
                <c:pt idx="13018">
                  <c:v>5MfBDS9YgPs</c:v>
                </c:pt>
                <c:pt idx="13019">
                  <c:v>Fi3IoLusO50</c:v>
                </c:pt>
                <c:pt idx="13020">
                  <c:v>PQvp576kEx8</c:v>
                </c:pt>
                <c:pt idx="13021">
                  <c:v>QnRlDHcUhHU</c:v>
                </c:pt>
                <c:pt idx="13022">
                  <c:v>Lcxk2woCRuE</c:v>
                </c:pt>
                <c:pt idx="13023">
                  <c:v>l4CmAHjC7ho</c:v>
                </c:pt>
                <c:pt idx="13024">
                  <c:v>Vvyhaga4a6A</c:v>
                </c:pt>
                <c:pt idx="13025">
                  <c:v>hUkVUCP6Axc</c:v>
                </c:pt>
                <c:pt idx="13026">
                  <c:v>FH8N-RHxqkA</c:v>
                </c:pt>
                <c:pt idx="13027">
                  <c:v>EwhJ0kxwbHU</c:v>
                </c:pt>
                <c:pt idx="13028">
                  <c:v>Zh77RR0Uo5Y</c:v>
                </c:pt>
                <c:pt idx="13029">
                  <c:v>tFM-GNSeXzw</c:v>
                </c:pt>
                <c:pt idx="13030">
                  <c:v>H18inl0M7K8</c:v>
                </c:pt>
                <c:pt idx="13031">
                  <c:v>RqnssQgRnfA</c:v>
                </c:pt>
                <c:pt idx="13032">
                  <c:v>YBoc7sPWAKc</c:v>
                </c:pt>
                <c:pt idx="13033">
                  <c:v>2tGxMbx2L9s</c:v>
                </c:pt>
                <c:pt idx="13034">
                  <c:v>J47UyHNdcgM</c:v>
                </c:pt>
                <c:pt idx="13035">
                  <c:v>u_c2mo3-rB8</c:v>
                </c:pt>
                <c:pt idx="13036">
                  <c:v>7odyDcqdouc</c:v>
                </c:pt>
                <c:pt idx="13037">
                  <c:v>MdmTiJYaFAU</c:v>
                </c:pt>
                <c:pt idx="13038">
                  <c:v>2mahuMGbeFE</c:v>
                </c:pt>
                <c:pt idx="13039">
                  <c:v>pNB3ATLRc2c</c:v>
                </c:pt>
                <c:pt idx="13040">
                  <c:v>lFh9daE3FQQ</c:v>
                </c:pt>
                <c:pt idx="13041">
                  <c:v>SPPskRX5CoU</c:v>
                </c:pt>
                <c:pt idx="13042">
                  <c:v>dDRfdMWtRHI</c:v>
                </c:pt>
                <c:pt idx="13043">
                  <c:v>7tx02bD_kPU</c:v>
                </c:pt>
                <c:pt idx="13044">
                  <c:v>XXUIyOrO3PY</c:v>
                </c:pt>
                <c:pt idx="13045">
                  <c:v>PnPqK2BV7kw</c:v>
                </c:pt>
                <c:pt idx="13046">
                  <c:v>FGl-v-wC6_4</c:v>
                </c:pt>
                <c:pt idx="13047">
                  <c:v>tvBAJZ6F758</c:v>
                </c:pt>
                <c:pt idx="13048">
                  <c:v>-4K-rcHrmQ0</c:v>
                </c:pt>
                <c:pt idx="13049">
                  <c:v>IFhV6G_JWbg</c:v>
                </c:pt>
                <c:pt idx="13050">
                  <c:v>iG4fc5FJRTE</c:v>
                </c:pt>
                <c:pt idx="13051">
                  <c:v>AFDZ3rOBAuA</c:v>
                </c:pt>
                <c:pt idx="13052">
                  <c:v>sOF6fN63uec</c:v>
                </c:pt>
                <c:pt idx="13053">
                  <c:v>JDLumLkiCr8</c:v>
                </c:pt>
                <c:pt idx="13054">
                  <c:v>X5r0nS8eYSc</c:v>
                </c:pt>
                <c:pt idx="13055">
                  <c:v>py-jsdZXSlg</c:v>
                </c:pt>
                <c:pt idx="13056">
                  <c:v>OOGvwNHVtVE</c:v>
                </c:pt>
                <c:pt idx="13057">
                  <c:v>p7SN_yae8e4</c:v>
                </c:pt>
                <c:pt idx="13058">
                  <c:v>BQz5rxPWxoE</c:v>
                </c:pt>
                <c:pt idx="13059">
                  <c:v>uSKh9adflNo</c:v>
                </c:pt>
                <c:pt idx="13060">
                  <c:v>rYxIhyhgqDU</c:v>
                </c:pt>
                <c:pt idx="13061">
                  <c:v>MHGWt4_zdPE</c:v>
                </c:pt>
                <c:pt idx="13062">
                  <c:v>1psnmt45kdE</c:v>
                </c:pt>
                <c:pt idx="13063">
                  <c:v>ZeCg9DrUx1U</c:v>
                </c:pt>
                <c:pt idx="13064">
                  <c:v>vrvLTt-rblg</c:v>
                </c:pt>
                <c:pt idx="13065">
                  <c:v>8aoeu6lwwVk</c:v>
                </c:pt>
                <c:pt idx="13066">
                  <c:v>zLg3_0ipeAs</c:v>
                </c:pt>
                <c:pt idx="13067">
                  <c:v>wRMfGqG_EjU</c:v>
                </c:pt>
                <c:pt idx="13068">
                  <c:v>4vxzh0M8Zq0</c:v>
                </c:pt>
                <c:pt idx="13069">
                  <c:v>4m3q3t-Xurk</c:v>
                </c:pt>
                <c:pt idx="13070">
                  <c:v>s3K3cy8uchs</c:v>
                </c:pt>
                <c:pt idx="13071">
                  <c:v>1ok74Kqec7c</c:v>
                </c:pt>
                <c:pt idx="13072">
                  <c:v>UU8WbJUKUyg</c:v>
                </c:pt>
                <c:pt idx="13073">
                  <c:v>nAPEWf7L8ag</c:v>
                </c:pt>
                <c:pt idx="13074">
                  <c:v>6n2BC_3NsLo</c:v>
                </c:pt>
                <c:pt idx="13075">
                  <c:v>NRlezrTVPuI</c:v>
                </c:pt>
                <c:pt idx="13076">
                  <c:v>qV_fXgjmNnQ</c:v>
                </c:pt>
                <c:pt idx="13077">
                  <c:v>I9OsxIcyW0M</c:v>
                </c:pt>
                <c:pt idx="13078">
                  <c:v>AidI0GBIs0k</c:v>
                </c:pt>
                <c:pt idx="13079">
                  <c:v>RKFR0V0d3as</c:v>
                </c:pt>
                <c:pt idx="13080">
                  <c:v>Mr_G0E8yZtA</c:v>
                </c:pt>
                <c:pt idx="13081">
                  <c:v>zJuzhcgl2-M</c:v>
                </c:pt>
                <c:pt idx="13082">
                  <c:v>1LYFZGTFfTs</c:v>
                </c:pt>
                <c:pt idx="13083">
                  <c:v>SKU2lZRP71c</c:v>
                </c:pt>
                <c:pt idx="13084">
                  <c:v>XcBCP9LThtM</c:v>
                </c:pt>
                <c:pt idx="13085">
                  <c:v>EYY1E4ir5aA</c:v>
                </c:pt>
                <c:pt idx="13086">
                  <c:v>ChGxuoUMUWk</c:v>
                </c:pt>
                <c:pt idx="13087">
                  <c:v>jFFkAYxFwTY</c:v>
                </c:pt>
                <c:pt idx="13088">
                  <c:v>wsUDh_gDBi8</c:v>
                </c:pt>
                <c:pt idx="13089">
                  <c:v>RNfnBcYA-6A</c:v>
                </c:pt>
                <c:pt idx="13090">
                  <c:v>sjCZBiFk4lI</c:v>
                </c:pt>
                <c:pt idx="13091">
                  <c:v>QCjkbXAN4uE</c:v>
                </c:pt>
                <c:pt idx="13092">
                  <c:v>jYv42jWDZiI</c:v>
                </c:pt>
                <c:pt idx="13093">
                  <c:v>45hzjYVlLrg</c:v>
                </c:pt>
                <c:pt idx="13094">
                  <c:v>wf3MzPNx2EM</c:v>
                </c:pt>
                <c:pt idx="13095">
                  <c:v>QqC85L1o5wM</c:v>
                </c:pt>
                <c:pt idx="13096">
                  <c:v>Ogti8Y8a1MY</c:v>
                </c:pt>
                <c:pt idx="13097">
                  <c:v>HdMvDKhD6sc</c:v>
                </c:pt>
                <c:pt idx="13098">
                  <c:v>j1w0GWPAiqk</c:v>
                </c:pt>
                <c:pt idx="13099">
                  <c:v>zlSkwzITbjQ</c:v>
                </c:pt>
                <c:pt idx="13100">
                  <c:v>opCRNlfcQJ8</c:v>
                </c:pt>
                <c:pt idx="13101">
                  <c:v>e2FbmMVlvA8</c:v>
                </c:pt>
                <c:pt idx="13102">
                  <c:v>AeJ6xTBXA7w</c:v>
                </c:pt>
                <c:pt idx="13103">
                  <c:v>tR0Og2tJX6U</c:v>
                </c:pt>
                <c:pt idx="13104">
                  <c:v>3o_22IzBT3w</c:v>
                </c:pt>
                <c:pt idx="13105">
                  <c:v>fe4_MN9k-yg</c:v>
                </c:pt>
                <c:pt idx="13106">
                  <c:v>RGIyy0u5g-c</c:v>
                </c:pt>
                <c:pt idx="13107">
                  <c:v>GIyMO3zkfWg</c:v>
                </c:pt>
                <c:pt idx="13108">
                  <c:v>8jtLFWEmR5w</c:v>
                </c:pt>
                <c:pt idx="13109">
                  <c:v>Ph5WXiekdBw</c:v>
                </c:pt>
                <c:pt idx="13110">
                  <c:v>RO78XdhvZu8</c:v>
                </c:pt>
                <c:pt idx="13111">
                  <c:v>ynDbuweokwk</c:v>
                </c:pt>
                <c:pt idx="13112">
                  <c:v>FrJ85qhVEqA</c:v>
                </c:pt>
                <c:pt idx="13113">
                  <c:v>kABmLHv8jdo</c:v>
                </c:pt>
                <c:pt idx="13114">
                  <c:v>zUZ1z7FwLc8</c:v>
                </c:pt>
                <c:pt idx="13115">
                  <c:v>zPBTpsnPdok</c:v>
                </c:pt>
                <c:pt idx="13116">
                  <c:v>IF2Ji8dxtWE</c:v>
                </c:pt>
                <c:pt idx="13117">
                  <c:v>VvrM5ARPIVA</c:v>
                </c:pt>
                <c:pt idx="13118">
                  <c:v>h6eoHI62kp8</c:v>
                </c:pt>
                <c:pt idx="13119">
                  <c:v>pHVAQNuETrk</c:v>
                </c:pt>
                <c:pt idx="13120">
                  <c:v>EgKYdmyhV9s</c:v>
                </c:pt>
                <c:pt idx="13121">
                  <c:v>M0F1aX5fPGI</c:v>
                </c:pt>
                <c:pt idx="13122">
                  <c:v>3JRKl0BjcQ4</c:v>
                </c:pt>
                <c:pt idx="13123">
                  <c:v>JSXtS9Ga9Ks</c:v>
                </c:pt>
                <c:pt idx="13124">
                  <c:v>59g3OZmlrf0</c:v>
                </c:pt>
                <c:pt idx="13125">
                  <c:v>B3Rj0xCo_6U</c:v>
                </c:pt>
                <c:pt idx="13126">
                  <c:v>Se0qBIRUdks</c:v>
                </c:pt>
                <c:pt idx="13127">
                  <c:v>S6f9w4XwHsI</c:v>
                </c:pt>
                <c:pt idx="13128">
                  <c:v>J9m5onmrzMw</c:v>
                </c:pt>
                <c:pt idx="13129">
                  <c:v>X5a5ImEJf2A</c:v>
                </c:pt>
                <c:pt idx="13130">
                  <c:v>PppTh1aEU58</c:v>
                </c:pt>
                <c:pt idx="13131">
                  <c:v>YAwnH96aDuY</c:v>
                </c:pt>
                <c:pt idx="13132">
                  <c:v>IVAoSRRxsAQ</c:v>
                </c:pt>
                <c:pt idx="13133">
                  <c:v>n5tcTFTUDH8</c:v>
                </c:pt>
                <c:pt idx="13134">
                  <c:v>_46jcc_oA0M</c:v>
                </c:pt>
                <c:pt idx="13135">
                  <c:v>TKju1tD7rHI</c:v>
                </c:pt>
                <c:pt idx="13136">
                  <c:v>eR7s3qyhdrA</c:v>
                </c:pt>
                <c:pt idx="13137">
                  <c:v>_YSVCLfs1Ow</c:v>
                </c:pt>
                <c:pt idx="13138">
                  <c:v>hze6Um6yvsg</c:v>
                </c:pt>
                <c:pt idx="13139">
                  <c:v>iNHecA3PJCo</c:v>
                </c:pt>
                <c:pt idx="13140">
                  <c:v>wsjvc9hrbcc</c:v>
                </c:pt>
                <c:pt idx="13141">
                  <c:v>qhZrDy-DvFE</c:v>
                </c:pt>
                <c:pt idx="13142">
                  <c:v>cAgbIn9y_pw</c:v>
                </c:pt>
                <c:pt idx="13143">
                  <c:v>iYa8MBeiiDI</c:v>
                </c:pt>
                <c:pt idx="13144">
                  <c:v>baio8CYYfUk</c:v>
                </c:pt>
                <c:pt idx="13145">
                  <c:v>xSt82bXKhkA</c:v>
                </c:pt>
                <c:pt idx="13146">
                  <c:v>bxaPGw_mPFI</c:v>
                </c:pt>
                <c:pt idx="13147">
                  <c:v>0g0pPpDD7Kg</c:v>
                </c:pt>
                <c:pt idx="13148">
                  <c:v>qSVFwv1Albo</c:v>
                </c:pt>
                <c:pt idx="13149">
                  <c:v>uBC5cPtnNu4</c:v>
                </c:pt>
                <c:pt idx="13150">
                  <c:v>D1mTErTChjU</c:v>
                </c:pt>
                <c:pt idx="13151">
                  <c:v>c9mg9Fotm1o</c:v>
                </c:pt>
                <c:pt idx="13152">
                  <c:v>gxtLzMqFzEk</c:v>
                </c:pt>
                <c:pt idx="13153">
                  <c:v>GOR3Qp4gFm4</c:v>
                </c:pt>
                <c:pt idx="13154">
                  <c:v>AUvK0p-Ozbc</c:v>
                </c:pt>
                <c:pt idx="13155">
                  <c:v>1yS_Te6u2As</c:v>
                </c:pt>
                <c:pt idx="13156">
                  <c:v>nT3ShVmjJ8k</c:v>
                </c:pt>
                <c:pt idx="13157">
                  <c:v>0aRfkE8dyPQ</c:v>
                </c:pt>
                <c:pt idx="13158">
                  <c:v>Iih7so-TiMU</c:v>
                </c:pt>
                <c:pt idx="13159">
                  <c:v>wSqe1OlA82E</c:v>
                </c:pt>
                <c:pt idx="13160">
                  <c:v>_gPWUSBVZDo</c:v>
                </c:pt>
                <c:pt idx="13161">
                  <c:v>_Auq287Vdn8</c:v>
                </c:pt>
                <c:pt idx="13162">
                  <c:v>3y2GanzmO-A</c:v>
                </c:pt>
                <c:pt idx="13163">
                  <c:v>jgDjrhfIrN8</c:v>
                </c:pt>
                <c:pt idx="13164">
                  <c:v>6ETqbzkMFbk</c:v>
                </c:pt>
                <c:pt idx="13165">
                  <c:v>rfWJMpZn-gc</c:v>
                </c:pt>
                <c:pt idx="13166">
                  <c:v>rKitxI9qGis</c:v>
                </c:pt>
                <c:pt idx="13167">
                  <c:v>deujamuNRco</c:v>
                </c:pt>
                <c:pt idx="13168">
                  <c:v>56bgqsCZBPg</c:v>
                </c:pt>
                <c:pt idx="13169">
                  <c:v>zLdLjRJ-nJU</c:v>
                </c:pt>
                <c:pt idx="13170">
                  <c:v>aVHqWcTsgxc</c:v>
                </c:pt>
                <c:pt idx="13171">
                  <c:v>dHEb-AXhEs8</c:v>
                </c:pt>
                <c:pt idx="13172">
                  <c:v>_UtqoUUibh4</c:v>
                </c:pt>
                <c:pt idx="13173">
                  <c:v>h5UPimtXbwY</c:v>
                </c:pt>
                <c:pt idx="13174">
                  <c:v>zsNKD7Rb_d8</c:v>
                </c:pt>
                <c:pt idx="13175">
                  <c:v>iWQTNkhGrPU</c:v>
                </c:pt>
                <c:pt idx="13176">
                  <c:v>vrZaG6hZInc</c:v>
                </c:pt>
                <c:pt idx="13177">
                  <c:v>A_JJeMr8pm4</c:v>
                </c:pt>
                <c:pt idx="13178">
                  <c:v>J_gU4sDkpCg</c:v>
                </c:pt>
                <c:pt idx="13179">
                  <c:v>wjnZ5NlZsWI</c:v>
                </c:pt>
                <c:pt idx="13180">
                  <c:v>O8TdtAhzyJo</c:v>
                </c:pt>
                <c:pt idx="13181">
                  <c:v>ZBM4Ok26GfY</c:v>
                </c:pt>
                <c:pt idx="13182">
                  <c:v>0t6j7M877ck</c:v>
                </c:pt>
                <c:pt idx="13183">
                  <c:v>OCloOMW26pQ</c:v>
                </c:pt>
                <c:pt idx="13184">
                  <c:v>ZutqQBGiEFU</c:v>
                </c:pt>
                <c:pt idx="13185">
                  <c:v>DzPuvzbCU5Y</c:v>
                </c:pt>
                <c:pt idx="13186">
                  <c:v>WB9l4BX4LkQ</c:v>
                </c:pt>
                <c:pt idx="13187">
                  <c:v>YFTSkxHXxis</c:v>
                </c:pt>
                <c:pt idx="13188">
                  <c:v>q5ekjrd4kco</c:v>
                </c:pt>
                <c:pt idx="13189">
                  <c:v>aFxpJyNXfJ0</c:v>
                </c:pt>
                <c:pt idx="13190">
                  <c:v>tj_drWviN0I</c:v>
                </c:pt>
                <c:pt idx="13191">
                  <c:v>pLU7Br1F5eE</c:v>
                </c:pt>
                <c:pt idx="13192">
                  <c:v>myYA9oai8_M</c:v>
                </c:pt>
                <c:pt idx="13193">
                  <c:v>MU1h4m8oqpE</c:v>
                </c:pt>
                <c:pt idx="13194">
                  <c:v>GdZsGV83N60</c:v>
                </c:pt>
                <c:pt idx="13195">
                  <c:v>qgbMfxCBq-o</c:v>
                </c:pt>
                <c:pt idx="13196">
                  <c:v>T53u8Ehtnno</c:v>
                </c:pt>
                <c:pt idx="13197">
                  <c:v>ZN4B7fqV_KI</c:v>
                </c:pt>
                <c:pt idx="13198">
                  <c:v>ED0MJYjusYw</c:v>
                </c:pt>
                <c:pt idx="13199">
                  <c:v>3xOJAe2Tye8</c:v>
                </c:pt>
                <c:pt idx="13200">
                  <c:v>U563KRfzgbQ</c:v>
                </c:pt>
                <c:pt idx="13201">
                  <c:v>7pHCktrxJu0</c:v>
                </c:pt>
                <c:pt idx="13202">
                  <c:v>T2jOLjtJgfA</c:v>
                </c:pt>
                <c:pt idx="13203">
                  <c:v>jZcVHNNkZts</c:v>
                </c:pt>
                <c:pt idx="13204">
                  <c:v>FjoH83si-bE</c:v>
                </c:pt>
                <c:pt idx="13205">
                  <c:v>3aMWqoP5YmY</c:v>
                </c:pt>
                <c:pt idx="13206">
                  <c:v>a3JzEsvRZ8I</c:v>
                </c:pt>
                <c:pt idx="13207">
                  <c:v>ETO6cLAEYNA</c:v>
                </c:pt>
                <c:pt idx="13208">
                  <c:v>TKOciEp0keI</c:v>
                </c:pt>
                <c:pt idx="13209">
                  <c:v>xVFYd1BQgGs</c:v>
                </c:pt>
                <c:pt idx="13210">
                  <c:v>cfMN74Ry0QU</c:v>
                </c:pt>
                <c:pt idx="13211">
                  <c:v>lVGaJoO3iKc</c:v>
                </c:pt>
                <c:pt idx="13212">
                  <c:v>0rxtYQSf6BE</c:v>
                </c:pt>
                <c:pt idx="13213">
                  <c:v>vKoK026xNCE</c:v>
                </c:pt>
                <c:pt idx="13214">
                  <c:v>z8AD3V6bw4c</c:v>
                </c:pt>
                <c:pt idx="13215">
                  <c:v>5e8KqMbnSK4</c:v>
                </c:pt>
                <c:pt idx="13216">
                  <c:v>s9_ogXDhhkY</c:v>
                </c:pt>
                <c:pt idx="13217">
                  <c:v>wPCxhvifGbA</c:v>
                </c:pt>
                <c:pt idx="13218">
                  <c:v>Gxs1iOxbBg4</c:v>
                </c:pt>
                <c:pt idx="13219">
                  <c:v>NJfmAhuBNPs</c:v>
                </c:pt>
                <c:pt idx="13220">
                  <c:v>8hWsY0BCuAQ</c:v>
                </c:pt>
                <c:pt idx="13221">
                  <c:v>POchRhZlYm4</c:v>
                </c:pt>
                <c:pt idx="13222">
                  <c:v>P0yA12jo6WI</c:v>
                </c:pt>
                <c:pt idx="13223">
                  <c:v>pqnNO4pFREI</c:v>
                </c:pt>
                <c:pt idx="13224">
                  <c:v>KqY4d-GXoRM</c:v>
                </c:pt>
                <c:pt idx="13225">
                  <c:v>dHCP0dhjEq8</c:v>
                </c:pt>
                <c:pt idx="13226">
                  <c:v>KoQOupXW98o</c:v>
                </c:pt>
                <c:pt idx="13227">
                  <c:v>kysy9c6hw7E</c:v>
                </c:pt>
                <c:pt idx="13228">
                  <c:v>2z6wqAFLDXY</c:v>
                </c:pt>
                <c:pt idx="13229">
                  <c:v>gXTOUXT-DlM</c:v>
                </c:pt>
                <c:pt idx="13230">
                  <c:v>wwFsq6FuWy0</c:v>
                </c:pt>
                <c:pt idx="13231">
                  <c:v>NhAQZ_cktog</c:v>
                </c:pt>
                <c:pt idx="13232">
                  <c:v>Ia3yyYD1DhI</c:v>
                </c:pt>
                <c:pt idx="13233">
                  <c:v>E2dGOUZe0j4</c:v>
                </c:pt>
                <c:pt idx="13234">
                  <c:v>3_OBtgP-f9I</c:v>
                </c:pt>
                <c:pt idx="13235">
                  <c:v>zDGGMgUwOsk</c:v>
                </c:pt>
                <c:pt idx="13236">
                  <c:v>G5owJkYST-8</c:v>
                </c:pt>
                <c:pt idx="13237">
                  <c:v>YfL3as6CspE</c:v>
                </c:pt>
                <c:pt idx="13238">
                  <c:v>0z_ER0n1mbA</c:v>
                </c:pt>
                <c:pt idx="13239">
                  <c:v>5I5_ZdlymEc</c:v>
                </c:pt>
                <c:pt idx="13240">
                  <c:v>1CoCVM1muyY</c:v>
                </c:pt>
                <c:pt idx="13241">
                  <c:v>OVKjMIwPqaM</c:v>
                </c:pt>
                <c:pt idx="13242">
                  <c:v>03GmXujDf2A</c:v>
                </c:pt>
                <c:pt idx="13243">
                  <c:v>_89sunV8waw</c:v>
                </c:pt>
                <c:pt idx="13244">
                  <c:v>H7uQXRWnm8I</c:v>
                </c:pt>
                <c:pt idx="13245">
                  <c:v>wmDIXum5F1I</c:v>
                </c:pt>
                <c:pt idx="13246">
                  <c:v>Z1SB7h8LZaQ</c:v>
                </c:pt>
                <c:pt idx="13247">
                  <c:v>ZLG2TV-I_Zk</c:v>
                </c:pt>
                <c:pt idx="13248">
                  <c:v>o79NZ6Hvf-k</c:v>
                </c:pt>
                <c:pt idx="13249">
                  <c:v>oBRvg5dwLLk</c:v>
                </c:pt>
                <c:pt idx="13250">
                  <c:v>I4Wkxdy2Kr0</c:v>
                </c:pt>
                <c:pt idx="13251">
                  <c:v>3BF-iAMjciE</c:v>
                </c:pt>
                <c:pt idx="13252">
                  <c:v>XFrthIpqLYg</c:v>
                </c:pt>
                <c:pt idx="13253">
                  <c:v>qpzQOAmxjKo</c:v>
                </c:pt>
                <c:pt idx="13254">
                  <c:v>UNJo9Elz4V0</c:v>
                </c:pt>
                <c:pt idx="13255">
                  <c:v>os168iCFxA4</c:v>
                </c:pt>
                <c:pt idx="13256">
                  <c:v>StsVAaQ9NTY</c:v>
                </c:pt>
                <c:pt idx="13257">
                  <c:v>px6R6UFHv0Q</c:v>
                </c:pt>
                <c:pt idx="13258">
                  <c:v>tqApAKqv2sY</c:v>
                </c:pt>
                <c:pt idx="13259">
                  <c:v>hDsreZkd2LQ</c:v>
                </c:pt>
                <c:pt idx="13260">
                  <c:v>GWMdRjNs8J4</c:v>
                </c:pt>
                <c:pt idx="13261">
                  <c:v>qs_WQgxtlRE</c:v>
                </c:pt>
                <c:pt idx="13262">
                  <c:v>M2EG29lkROo</c:v>
                </c:pt>
                <c:pt idx="13263">
                  <c:v>Ay4oQtp5TqQ</c:v>
                </c:pt>
                <c:pt idx="13264">
                  <c:v>HTSC_XFHS6s</c:v>
                </c:pt>
                <c:pt idx="13265">
                  <c:v>AUaqmcQoK3E</c:v>
                </c:pt>
                <c:pt idx="13266">
                  <c:v>7MeCnwGvVI8</c:v>
                </c:pt>
                <c:pt idx="13267">
                  <c:v>ZdWrZjxwl-k</c:v>
                </c:pt>
                <c:pt idx="13268">
                  <c:v>7jG0wdJZvFE</c:v>
                </c:pt>
                <c:pt idx="13269">
                  <c:v>VXwAIcOOLLk</c:v>
                </c:pt>
                <c:pt idx="13270">
                  <c:v>LH9uikrR-sw</c:v>
                </c:pt>
                <c:pt idx="13271">
                  <c:v>w6XfRa4Jobk</c:v>
                </c:pt>
                <c:pt idx="13272">
                  <c:v>DYe98qBTYxE</c:v>
                </c:pt>
                <c:pt idx="13273">
                  <c:v>UTV3cOtVGpI</c:v>
                </c:pt>
                <c:pt idx="13274">
                  <c:v>bKljGi1FwBo</c:v>
                </c:pt>
                <c:pt idx="13275">
                  <c:v>iKe5SS7y1WI</c:v>
                </c:pt>
                <c:pt idx="13276">
                  <c:v>ODlXb_UH58Y</c:v>
                </c:pt>
                <c:pt idx="13277">
                  <c:v>Tt46fJpAVzs</c:v>
                </c:pt>
                <c:pt idx="13278">
                  <c:v>aJxPTujR_gI</c:v>
                </c:pt>
                <c:pt idx="13279">
                  <c:v>2E4OFaXFrmA</c:v>
                </c:pt>
                <c:pt idx="13280">
                  <c:v>mJ8YQdElXcc</c:v>
                </c:pt>
                <c:pt idx="13281">
                  <c:v>sNbGY2GYFlI</c:v>
                </c:pt>
                <c:pt idx="13282">
                  <c:v>7mqEA_7DK60</c:v>
                </c:pt>
                <c:pt idx="13283">
                  <c:v>h1tyq5kS1Ac</c:v>
                </c:pt>
                <c:pt idx="13284">
                  <c:v>h3OD61AF410</c:v>
                </c:pt>
                <c:pt idx="13285">
                  <c:v>_FtGIdMRk_o</c:v>
                </c:pt>
                <c:pt idx="13286">
                  <c:v>FZ0ta4AP5qY</c:v>
                </c:pt>
                <c:pt idx="13287">
                  <c:v>cRpX22lV6U8</c:v>
                </c:pt>
                <c:pt idx="13288">
                  <c:v>prlbXZVSGXA</c:v>
                </c:pt>
                <c:pt idx="13289">
                  <c:v>czf1JK9Sn_c</c:v>
                </c:pt>
                <c:pt idx="13290">
                  <c:v>wtvV2OBdL88</c:v>
                </c:pt>
                <c:pt idx="13291">
                  <c:v>wRv8X5P4MP8</c:v>
                </c:pt>
                <c:pt idx="13292">
                  <c:v>mVfikHzuU7M</c:v>
                </c:pt>
                <c:pt idx="13293">
                  <c:v>iW5ZRboFCMU</c:v>
                </c:pt>
                <c:pt idx="13294">
                  <c:v>D95kEmfZ_ck</c:v>
                </c:pt>
                <c:pt idx="13295">
                  <c:v>IQPIjwPXWcs</c:v>
                </c:pt>
                <c:pt idx="13296">
                  <c:v>PhHjnEGAsao</c:v>
                </c:pt>
                <c:pt idx="13297">
                  <c:v>K1Xm4iPTQGo</c:v>
                </c:pt>
                <c:pt idx="13298">
                  <c:v>lrpZSm1eqOY</c:v>
                </c:pt>
                <c:pt idx="13299">
                  <c:v>RhJmta4qdck</c:v>
                </c:pt>
                <c:pt idx="13300">
                  <c:v>rpbhl0ad4d0</c:v>
                </c:pt>
                <c:pt idx="13301">
                  <c:v>dxB7Mbrmp7Y</c:v>
                </c:pt>
                <c:pt idx="13302">
                  <c:v>aNj9FbBptnE</c:v>
                </c:pt>
                <c:pt idx="13303">
                  <c:v>Pfyb36yQPYo</c:v>
                </c:pt>
                <c:pt idx="13304">
                  <c:v>o8vsJIBNrZE</c:v>
                </c:pt>
                <c:pt idx="13305">
                  <c:v>0V76YwdlQMo</c:v>
                </c:pt>
                <c:pt idx="13306">
                  <c:v>yE4FEqQgCFI</c:v>
                </c:pt>
                <c:pt idx="13307">
                  <c:v>Fx0iUlG9phM</c:v>
                </c:pt>
                <c:pt idx="13308">
                  <c:v>l0ufdWZ0cyg</c:v>
                </c:pt>
                <c:pt idx="13309">
                  <c:v>psRHgizIE2U</c:v>
                </c:pt>
                <c:pt idx="13310">
                  <c:v>kreWFDa0-GY</c:v>
                </c:pt>
                <c:pt idx="13311">
                  <c:v>vQDx8vo-5D8</c:v>
                </c:pt>
                <c:pt idx="13312">
                  <c:v>Xpzc6hZpVKI</c:v>
                </c:pt>
                <c:pt idx="13313">
                  <c:v>G6a67bzgy2w</c:v>
                </c:pt>
                <c:pt idx="13314">
                  <c:v>PmuY-iJh8Qg</c:v>
                </c:pt>
                <c:pt idx="13315">
                  <c:v>2lydt-Vj77s</c:v>
                </c:pt>
                <c:pt idx="13316">
                  <c:v>Dxsymh_rPqA</c:v>
                </c:pt>
                <c:pt idx="13317">
                  <c:v>yzq-xYRS5GY</c:v>
                </c:pt>
                <c:pt idx="13318">
                  <c:v>a23X-XLy5Gg</c:v>
                </c:pt>
                <c:pt idx="13319">
                  <c:v>u6hPW839Wik</c:v>
                </c:pt>
                <c:pt idx="13320">
                  <c:v>tZlDG_ughsw</c:v>
                </c:pt>
                <c:pt idx="13321">
                  <c:v>QpBePVcucdc</c:v>
                </c:pt>
                <c:pt idx="13322">
                  <c:v>kMTl20tKOiA</c:v>
                </c:pt>
                <c:pt idx="13323">
                  <c:v>NyEmFAdd5VE</c:v>
                </c:pt>
                <c:pt idx="13324">
                  <c:v>AdCjRBPUYPY</c:v>
                </c:pt>
                <c:pt idx="13325">
                  <c:v>pD81bsCg7rs</c:v>
                </c:pt>
                <c:pt idx="13326">
                  <c:v>F0tmdrV9sdc</c:v>
                </c:pt>
                <c:pt idx="13327">
                  <c:v>8dvVnoGq8gA</c:v>
                </c:pt>
                <c:pt idx="13328">
                  <c:v>D-o-UFJkE9E</c:v>
                </c:pt>
                <c:pt idx="13329">
                  <c:v>0_rLOc_QvqI</c:v>
                </c:pt>
                <c:pt idx="13330">
                  <c:v>MFU9NFtByPA</c:v>
                </c:pt>
                <c:pt idx="13331">
                  <c:v>2lFH48tXRfE</c:v>
                </c:pt>
                <c:pt idx="13332">
                  <c:v>rAE1ug8ne9Y</c:v>
                </c:pt>
                <c:pt idx="13333">
                  <c:v>J7gVoKZXni8</c:v>
                </c:pt>
                <c:pt idx="13334">
                  <c:v>b3CU5rI7Na4</c:v>
                </c:pt>
                <c:pt idx="13335">
                  <c:v>9kOnvpQJXhk</c:v>
                </c:pt>
                <c:pt idx="13336">
                  <c:v>avWQMj_LhFo</c:v>
                </c:pt>
                <c:pt idx="13337">
                  <c:v>zKtBpSS5g0A</c:v>
                </c:pt>
                <c:pt idx="13338">
                  <c:v>lQlNjjyQmiQ</c:v>
                </c:pt>
                <c:pt idx="13339">
                  <c:v>ESScHVnSEMs</c:v>
                </c:pt>
                <c:pt idx="13340">
                  <c:v>7vYwPlMWhf4</c:v>
                </c:pt>
                <c:pt idx="13341">
                  <c:v>qzq8mZGbJos</c:v>
                </c:pt>
                <c:pt idx="13342">
                  <c:v>jtl68nVgKvU</c:v>
                </c:pt>
                <c:pt idx="13343">
                  <c:v>L89hgEA_XE4</c:v>
                </c:pt>
                <c:pt idx="13344">
                  <c:v>peWRS0vHw2s</c:v>
                </c:pt>
                <c:pt idx="13345">
                  <c:v>bVOE7cRy0Ok</c:v>
                </c:pt>
                <c:pt idx="13346">
                  <c:v>DO-1SUwwOdM</c:v>
                </c:pt>
                <c:pt idx="13347">
                  <c:v>7DvwmecTQzQ</c:v>
                </c:pt>
                <c:pt idx="13348">
                  <c:v>Hsqsngsf8Ks</c:v>
                </c:pt>
                <c:pt idx="13349">
                  <c:v>UUoG3HuDG8s</c:v>
                </c:pt>
                <c:pt idx="13350">
                  <c:v>pId4BmTSI0w</c:v>
                </c:pt>
                <c:pt idx="13351">
                  <c:v>CPEipWZQLno</c:v>
                </c:pt>
                <c:pt idx="13352">
                  <c:v>4_RkNet9jWU</c:v>
                </c:pt>
                <c:pt idx="13353">
                  <c:v>DnIog8oZ32s</c:v>
                </c:pt>
                <c:pt idx="13354">
                  <c:v>4yryFBQC0DE</c:v>
                </c:pt>
                <c:pt idx="13355">
                  <c:v>2zv8gaaAxmk</c:v>
                </c:pt>
                <c:pt idx="13356">
                  <c:v>DTZs_GLIGCY</c:v>
                </c:pt>
                <c:pt idx="13357">
                  <c:v>ICmqBckmEkI</c:v>
                </c:pt>
                <c:pt idx="13358">
                  <c:v>suorpX0xHEI</c:v>
                </c:pt>
                <c:pt idx="13359">
                  <c:v>nN1wuS9BHMk</c:v>
                </c:pt>
                <c:pt idx="13360">
                  <c:v>D52Sb8F168Q</c:v>
                </c:pt>
                <c:pt idx="13361">
                  <c:v>kKLz26BcsdY</c:v>
                </c:pt>
                <c:pt idx="13362">
                  <c:v>_PZdOD_8swg</c:v>
                </c:pt>
                <c:pt idx="13363">
                  <c:v>RfRHg30YtaM</c:v>
                </c:pt>
                <c:pt idx="13364">
                  <c:v>Ep_IUvyJIk8</c:v>
                </c:pt>
                <c:pt idx="13365">
                  <c:v>TRjQieicOlE</c:v>
                </c:pt>
                <c:pt idx="13366">
                  <c:v>TxsFCeIEtZ4</c:v>
                </c:pt>
                <c:pt idx="13367">
                  <c:v>WEH64_sLRsc</c:v>
                </c:pt>
                <c:pt idx="13368">
                  <c:v>z4EIRvH5YfY</c:v>
                </c:pt>
                <c:pt idx="13369">
                  <c:v>FOJFv1HOQLY</c:v>
                </c:pt>
                <c:pt idx="13370">
                  <c:v>07HDitEkDhg</c:v>
                </c:pt>
                <c:pt idx="13371">
                  <c:v>lti2-gpGJ7s</c:v>
                </c:pt>
                <c:pt idx="13372">
                  <c:v>iyYwHbg8gao</c:v>
                </c:pt>
                <c:pt idx="13373">
                  <c:v>HS8T6na53UQ</c:v>
                </c:pt>
                <c:pt idx="13374">
                  <c:v>jNQ0P_u0AHw</c:v>
                </c:pt>
                <c:pt idx="13375">
                  <c:v>gQuQkWoShbU</c:v>
                </c:pt>
                <c:pt idx="13376">
                  <c:v>iZpZrlST21g</c:v>
                </c:pt>
                <c:pt idx="13377">
                  <c:v>fPHzvOJBPpQ</c:v>
                </c:pt>
                <c:pt idx="13378">
                  <c:v>jSRtmIRVHNI</c:v>
                </c:pt>
                <c:pt idx="13379">
                  <c:v>Dh9oLcNK5dg</c:v>
                </c:pt>
                <c:pt idx="13380">
                  <c:v>xFh2AdXpzuI</c:v>
                </c:pt>
                <c:pt idx="13381">
                  <c:v>RLRhj5JDf8Q</c:v>
                </c:pt>
                <c:pt idx="13382">
                  <c:v>vTNtdJVDong</c:v>
                </c:pt>
                <c:pt idx="13383">
                  <c:v>xxVCl3Bl8uU</c:v>
                </c:pt>
                <c:pt idx="13384">
                  <c:v>RmgPx1oIRWA</c:v>
                </c:pt>
                <c:pt idx="13385">
                  <c:v>7wZzvS_I6EQ</c:v>
                </c:pt>
                <c:pt idx="13386">
                  <c:v>QL-RO7VtYBw</c:v>
                </c:pt>
                <c:pt idx="13387">
                  <c:v>tQWicuQSpxs</c:v>
                </c:pt>
                <c:pt idx="13388">
                  <c:v>KCQTRBxB1z0</c:v>
                </c:pt>
                <c:pt idx="13389">
                  <c:v>U1wfjQGNuCI</c:v>
                </c:pt>
                <c:pt idx="13390">
                  <c:v>fw9VNPNhG9s</c:v>
                </c:pt>
                <c:pt idx="13391">
                  <c:v>0ZtQem11FDo</c:v>
                </c:pt>
                <c:pt idx="13392">
                  <c:v>udinp8kA1sI</c:v>
                </c:pt>
                <c:pt idx="13393">
                  <c:v>yJxUc838CLA</c:v>
                </c:pt>
                <c:pt idx="13394">
                  <c:v>PunttpRLpXI</c:v>
                </c:pt>
                <c:pt idx="13395">
                  <c:v>ANN7E6yzvDc</c:v>
                </c:pt>
                <c:pt idx="13396">
                  <c:v>Lq3bzRCyN90</c:v>
                </c:pt>
                <c:pt idx="13397">
                  <c:v>mBUu5lKwtJg</c:v>
                </c:pt>
                <c:pt idx="13398">
                  <c:v>MthrFLY1Xl0</c:v>
                </c:pt>
                <c:pt idx="13399">
                  <c:v>NqaAQF6ACZc</c:v>
                </c:pt>
                <c:pt idx="13400">
                  <c:v>nX8lS-7C0GE</c:v>
                </c:pt>
                <c:pt idx="13401">
                  <c:v>Lis0Qq9WRh4</c:v>
                </c:pt>
                <c:pt idx="13402">
                  <c:v>_BL0Gg-w8QM</c:v>
                </c:pt>
                <c:pt idx="13403">
                  <c:v>bBMrUsS_lvw</c:v>
                </c:pt>
                <c:pt idx="13404">
                  <c:v>RK5xfFFQsTw</c:v>
                </c:pt>
                <c:pt idx="13405">
                  <c:v>HABSozizfvs</c:v>
                </c:pt>
                <c:pt idx="13406">
                  <c:v>VfBzYnbKHUY</c:v>
                </c:pt>
                <c:pt idx="13407">
                  <c:v>dZR_STHkKM0</c:v>
                </c:pt>
                <c:pt idx="13408">
                  <c:v>NNGkimmfqw0</c:v>
                </c:pt>
                <c:pt idx="13409">
                  <c:v>_unz4N9IIYc</c:v>
                </c:pt>
                <c:pt idx="13410">
                  <c:v>7kr0N3OjiHM</c:v>
                </c:pt>
                <c:pt idx="13411">
                  <c:v>RW8Xh_k3GU4</c:v>
                </c:pt>
                <c:pt idx="13412">
                  <c:v>V56RzQLaL2E</c:v>
                </c:pt>
                <c:pt idx="13413">
                  <c:v>mym5N2KZ3nA</c:v>
                </c:pt>
                <c:pt idx="13414">
                  <c:v>uO2LA8FS-7s</c:v>
                </c:pt>
                <c:pt idx="13415">
                  <c:v>og4PKl38XPk</c:v>
                </c:pt>
                <c:pt idx="13416">
                  <c:v>-1Hd6cXt8pg</c:v>
                </c:pt>
                <c:pt idx="13417">
                  <c:v>ANAyZUnY3-w</c:v>
                </c:pt>
                <c:pt idx="13418">
                  <c:v>bmrB7i7DDtA</c:v>
                </c:pt>
                <c:pt idx="13419">
                  <c:v>fC44rZWrtVY</c:v>
                </c:pt>
                <c:pt idx="13420">
                  <c:v>Igda2YUnNMc</c:v>
                </c:pt>
                <c:pt idx="13421">
                  <c:v>81_bhDDk0Ag</c:v>
                </c:pt>
                <c:pt idx="13422">
                  <c:v>3mBDVMPaMLM</c:v>
                </c:pt>
                <c:pt idx="13423">
                  <c:v>2lyjFIjDhXU</c:v>
                </c:pt>
                <c:pt idx="13424">
                  <c:v>marn_NVJg4w</c:v>
                </c:pt>
                <c:pt idx="13425">
                  <c:v>XHsdVLHYCnM</c:v>
                </c:pt>
                <c:pt idx="13426">
                  <c:v>sM7TWy8YebY</c:v>
                </c:pt>
                <c:pt idx="13427">
                  <c:v>S2Clf5m3Ai8</c:v>
                </c:pt>
                <c:pt idx="13428">
                  <c:v>OJpb33H5JfY</c:v>
                </c:pt>
                <c:pt idx="13429">
                  <c:v>eyHa2Qk6Xhg</c:v>
                </c:pt>
                <c:pt idx="13430">
                  <c:v>enU0Ri9XXjs</c:v>
                </c:pt>
                <c:pt idx="13431">
                  <c:v>SUpiJ5KneZY</c:v>
                </c:pt>
                <c:pt idx="13432">
                  <c:v>fzy7JiJBfjg</c:v>
                </c:pt>
                <c:pt idx="13433">
                  <c:v>HAatUYTRiYE</c:v>
                </c:pt>
                <c:pt idx="13434">
                  <c:v>gqhQJiFQ2bM</c:v>
                </c:pt>
                <c:pt idx="13435">
                  <c:v>29PYTYlFm9M</c:v>
                </c:pt>
                <c:pt idx="13436">
                  <c:v>hPjBd6dYzK4</c:v>
                </c:pt>
                <c:pt idx="13437">
                  <c:v>LM4hHti0VDo</c:v>
                </c:pt>
                <c:pt idx="13438">
                  <c:v>0R8DWtZtLEw</c:v>
                </c:pt>
                <c:pt idx="13439">
                  <c:v>uEPmlbKCQfg</c:v>
                </c:pt>
                <c:pt idx="13440">
                  <c:v>gC2J-PD9xk8</c:v>
                </c:pt>
                <c:pt idx="13441">
                  <c:v>JOmDzomv8IM</c:v>
                </c:pt>
                <c:pt idx="13442">
                  <c:v>57VEJjJ5sBM</c:v>
                </c:pt>
                <c:pt idx="13443">
                  <c:v>Ix4lshS3j5U</c:v>
                </c:pt>
                <c:pt idx="13444">
                  <c:v>PEdrDKS1JTA</c:v>
                </c:pt>
                <c:pt idx="13445">
                  <c:v>UzgOHtfbur8</c:v>
                </c:pt>
                <c:pt idx="13446">
                  <c:v>9JPgH1kdsvE</c:v>
                </c:pt>
                <c:pt idx="13447">
                  <c:v>ioTFAXQCb1U</c:v>
                </c:pt>
                <c:pt idx="13448">
                  <c:v>VqSkJ6fuOK0</c:v>
                </c:pt>
                <c:pt idx="13449">
                  <c:v>4Jzzs4N-OJE</c:v>
                </c:pt>
                <c:pt idx="13450">
                  <c:v>XxRnYt7XAI0</c:v>
                </c:pt>
                <c:pt idx="13451">
                  <c:v>RXkLgAL0HrM</c:v>
                </c:pt>
                <c:pt idx="13452">
                  <c:v>lL1gADtDphg</c:v>
                </c:pt>
                <c:pt idx="13453">
                  <c:v>MyxlsLuNXkg</c:v>
                </c:pt>
                <c:pt idx="13454">
                  <c:v>fxYG15vIFT0</c:v>
                </c:pt>
                <c:pt idx="13455">
                  <c:v>r9xEA5XGWSo</c:v>
                </c:pt>
                <c:pt idx="13456">
                  <c:v>Pite1ftdIr4</c:v>
                </c:pt>
                <c:pt idx="13457">
                  <c:v>LSVLh5SrA3Y</c:v>
                </c:pt>
                <c:pt idx="13458">
                  <c:v>rVxymHb8nwI</c:v>
                </c:pt>
                <c:pt idx="13459">
                  <c:v>cXwQRd7VnRQ</c:v>
                </c:pt>
                <c:pt idx="13460">
                  <c:v>rLlRw6yqFPg</c:v>
                </c:pt>
                <c:pt idx="13461">
                  <c:v>4vMbaqWNqpc</c:v>
                </c:pt>
                <c:pt idx="13462">
                  <c:v>1LTpixReuyg</c:v>
                </c:pt>
                <c:pt idx="13463">
                  <c:v>fCQJ4TmdH54</c:v>
                </c:pt>
                <c:pt idx="13464">
                  <c:v>MJjmEBDNIeg</c:v>
                </c:pt>
                <c:pt idx="13465">
                  <c:v>C_P5ru938wM</c:v>
                </c:pt>
                <c:pt idx="13466">
                  <c:v>3jXGg4o-UZg</c:v>
                </c:pt>
                <c:pt idx="13467">
                  <c:v>YVuW2TwWnW4</c:v>
                </c:pt>
                <c:pt idx="13468">
                  <c:v>85AWtT7TcoA</c:v>
                </c:pt>
                <c:pt idx="13469">
                  <c:v>72csEdfgp9M</c:v>
                </c:pt>
                <c:pt idx="13470">
                  <c:v>3ER5CtbqlmM</c:v>
                </c:pt>
                <c:pt idx="13471">
                  <c:v>KcbcqjJRtVo</c:v>
                </c:pt>
                <c:pt idx="13472">
                  <c:v>sZiF-VWbgeY</c:v>
                </c:pt>
                <c:pt idx="13473">
                  <c:v>PVyuSPi0brM</c:v>
                </c:pt>
                <c:pt idx="13474">
                  <c:v>gMuf3PI2Sak</c:v>
                </c:pt>
                <c:pt idx="13475">
                  <c:v>UBFtMGcxvWk</c:v>
                </c:pt>
                <c:pt idx="13476">
                  <c:v>dRvwjTgAGPE</c:v>
                </c:pt>
                <c:pt idx="13477">
                  <c:v>i1v3aBSSdL4</c:v>
                </c:pt>
                <c:pt idx="13478">
                  <c:v>ShvVw6mwWd0</c:v>
                </c:pt>
                <c:pt idx="13479">
                  <c:v>ZjD7DEGfvy4</c:v>
                </c:pt>
                <c:pt idx="13480">
                  <c:v>sPG1OQvYyp0</c:v>
                </c:pt>
                <c:pt idx="13481">
                  <c:v>QfiLmxE1nPE</c:v>
                </c:pt>
                <c:pt idx="13482">
                  <c:v>qHGGUDZKrFY</c:v>
                </c:pt>
                <c:pt idx="13483">
                  <c:v>8bBfxT71WZ4</c:v>
                </c:pt>
                <c:pt idx="13484">
                  <c:v>Gr6tH-u_HBk</c:v>
                </c:pt>
                <c:pt idx="13485">
                  <c:v>6hpfoJh48mw</c:v>
                </c:pt>
                <c:pt idx="13486">
                  <c:v>TI09lRZ19QQ</c:v>
                </c:pt>
                <c:pt idx="13487">
                  <c:v>RiyEX5gtyVY</c:v>
                </c:pt>
                <c:pt idx="13488">
                  <c:v>t9eBucK28nE</c:v>
                </c:pt>
                <c:pt idx="13489">
                  <c:v>u53-51MygCw</c:v>
                </c:pt>
                <c:pt idx="13490">
                  <c:v>v-Gab7-3Rm8</c:v>
                </c:pt>
                <c:pt idx="13491">
                  <c:v>imm5CwUhVo8</c:v>
                </c:pt>
                <c:pt idx="13492">
                  <c:v>YQbxaIpizf0</c:v>
                </c:pt>
                <c:pt idx="13493">
                  <c:v>HnpB13eXsbU</c:v>
                </c:pt>
                <c:pt idx="13494">
                  <c:v>SShRUGKhVAw</c:v>
                </c:pt>
                <c:pt idx="13495">
                  <c:v>mG2rS1gARNE</c:v>
                </c:pt>
                <c:pt idx="13496">
                  <c:v>GtYz-CXBlXE</c:v>
                </c:pt>
                <c:pt idx="13497">
                  <c:v>KV6Or0ZmWFM</c:v>
                </c:pt>
                <c:pt idx="13498">
                  <c:v>eFujfILhVoc</c:v>
                </c:pt>
                <c:pt idx="13499">
                  <c:v>mnEHOtcbew0</c:v>
                </c:pt>
                <c:pt idx="13500">
                  <c:v>9d4JjpmKzBY</c:v>
                </c:pt>
                <c:pt idx="13501">
                  <c:v>Yx6rZ3M2nhk</c:v>
                </c:pt>
                <c:pt idx="13502">
                  <c:v>UqB75PhbWXM</c:v>
                </c:pt>
                <c:pt idx="13503">
                  <c:v>0dlIo6AuNgk</c:v>
                </c:pt>
                <c:pt idx="13504">
                  <c:v>JVanf1-7oZU</c:v>
                </c:pt>
                <c:pt idx="13505">
                  <c:v>7Qyfllcm7bg</c:v>
                </c:pt>
                <c:pt idx="13506">
                  <c:v>TCnsOdjGgaw</c:v>
                </c:pt>
                <c:pt idx="13507">
                  <c:v>vUxpKtjFV_s</c:v>
                </c:pt>
                <c:pt idx="13508">
                  <c:v>fmARwh-wR1o</c:v>
                </c:pt>
                <c:pt idx="13509">
                  <c:v>QrCpa61j8bk</c:v>
                </c:pt>
                <c:pt idx="13510">
                  <c:v>IvuwecfdlGA</c:v>
                </c:pt>
                <c:pt idx="13511">
                  <c:v>zJyUHRG3jpI</c:v>
                </c:pt>
                <c:pt idx="13512">
                  <c:v>JFe_OFPYKQY</c:v>
                </c:pt>
                <c:pt idx="13513">
                  <c:v>QBFiNY162oQ</c:v>
                </c:pt>
                <c:pt idx="13514">
                  <c:v>4yz9qGkgY-s</c:v>
                </c:pt>
                <c:pt idx="13515">
                  <c:v>tyDM8F-tm6s</c:v>
                </c:pt>
                <c:pt idx="13516">
                  <c:v>i7t62THx6zw</c:v>
                </c:pt>
                <c:pt idx="13517">
                  <c:v>wS7okEDsAWI</c:v>
                </c:pt>
                <c:pt idx="13518">
                  <c:v>UfrR4lS1eWU</c:v>
                </c:pt>
                <c:pt idx="13519">
                  <c:v>dbYVURhZZSs</c:v>
                </c:pt>
                <c:pt idx="13520">
                  <c:v>GTRvFJ_qoj0</c:v>
                </c:pt>
                <c:pt idx="13521">
                  <c:v>AzOCO61rfb8</c:v>
                </c:pt>
                <c:pt idx="13522">
                  <c:v>5c0bKyqHLyY</c:v>
                </c:pt>
                <c:pt idx="13523">
                  <c:v>LPjQIXAqGc8</c:v>
                </c:pt>
                <c:pt idx="13524">
                  <c:v>EgTX6WShqzg</c:v>
                </c:pt>
                <c:pt idx="13525">
                  <c:v>vhBkqHFIJbw</c:v>
                </c:pt>
                <c:pt idx="13526">
                  <c:v>WeMGHzO5QZI</c:v>
                </c:pt>
                <c:pt idx="13527">
                  <c:v>xpPDYkJbi08</c:v>
                </c:pt>
                <c:pt idx="13528">
                  <c:v>ihm7XbdEZhc</c:v>
                </c:pt>
                <c:pt idx="13529">
                  <c:v>KaJ6hpl5CuU</c:v>
                </c:pt>
                <c:pt idx="13530">
                  <c:v>U4abDM1PGJM</c:v>
                </c:pt>
                <c:pt idx="13531">
                  <c:v>WoA0Ncz8bqk</c:v>
                </c:pt>
                <c:pt idx="13532">
                  <c:v>3pn8DNqhdo8</c:v>
                </c:pt>
                <c:pt idx="13533">
                  <c:v>uGOb1-ekb7Y</c:v>
                </c:pt>
                <c:pt idx="13534">
                  <c:v>V4WQpAhBSb8</c:v>
                </c:pt>
                <c:pt idx="13535">
                  <c:v>ad1nNuaZc2g</c:v>
                </c:pt>
                <c:pt idx="13536">
                  <c:v>bySGY_nyyGU</c:v>
                </c:pt>
                <c:pt idx="13537">
                  <c:v>jjRMmoSgM2s</c:v>
                </c:pt>
                <c:pt idx="13538">
                  <c:v>sGCzO9frUS0</c:v>
                </c:pt>
                <c:pt idx="13539">
                  <c:v>jVgsqsLmdto</c:v>
                </c:pt>
                <c:pt idx="13540">
                  <c:v>51us9LaIKTg</c:v>
                </c:pt>
                <c:pt idx="13541">
                  <c:v>sNz2MaJ_zsQ</c:v>
                </c:pt>
                <c:pt idx="13542">
                  <c:v>cFvFRcwpOuk</c:v>
                </c:pt>
                <c:pt idx="13543">
                  <c:v>gSbH5oVsg7w</c:v>
                </c:pt>
                <c:pt idx="13544">
                  <c:v>7sp9PIAM_AI</c:v>
                </c:pt>
                <c:pt idx="13545">
                  <c:v>5Z_3pHtqSpY</c:v>
                </c:pt>
                <c:pt idx="13546">
                  <c:v>SEfbUD0PZ-k</c:v>
                </c:pt>
                <c:pt idx="13547">
                  <c:v>d9xBypgiFcI</c:v>
                </c:pt>
                <c:pt idx="13548">
                  <c:v>qKM-TRIWfhs</c:v>
                </c:pt>
                <c:pt idx="13549">
                  <c:v>6H0bd1vAA3c</c:v>
                </c:pt>
                <c:pt idx="13550">
                  <c:v>n0sXVQXtbNE</c:v>
                </c:pt>
                <c:pt idx="13551">
                  <c:v>ol-0h4Ok0qU</c:v>
                </c:pt>
                <c:pt idx="13552">
                  <c:v>pPTK3uTJOPI</c:v>
                </c:pt>
                <c:pt idx="13553">
                  <c:v>IRmGT3jda-4</c:v>
                </c:pt>
                <c:pt idx="13554">
                  <c:v>bMZvsBXf5y4</c:v>
                </c:pt>
                <c:pt idx="13555">
                  <c:v>f-hsrO_HAIQ</c:v>
                </c:pt>
                <c:pt idx="13556">
                  <c:v>jkAsXwD2Woc</c:v>
                </c:pt>
                <c:pt idx="13557">
                  <c:v>KZ2Gcz-8Fx4</c:v>
                </c:pt>
                <c:pt idx="13558">
                  <c:v>9vRsixjLK5g</c:v>
                </c:pt>
                <c:pt idx="13559">
                  <c:v>WCbwIR_-1Uw</c:v>
                </c:pt>
                <c:pt idx="13560">
                  <c:v>Pej5BdSL0DU</c:v>
                </c:pt>
                <c:pt idx="13561">
                  <c:v>s875iTPQYxk</c:v>
                </c:pt>
                <c:pt idx="13562">
                  <c:v>CYVmq3swJJk</c:v>
                </c:pt>
                <c:pt idx="13563">
                  <c:v>3FxCSn3d1f4</c:v>
                </c:pt>
                <c:pt idx="13564">
                  <c:v>MVwpupN99_U</c:v>
                </c:pt>
                <c:pt idx="13565">
                  <c:v>HRG-d2SYURA</c:v>
                </c:pt>
                <c:pt idx="13566">
                  <c:v>17uT4FQt7og</c:v>
                </c:pt>
                <c:pt idx="13567">
                  <c:v>zJdh4CdpJGQ</c:v>
                </c:pt>
                <c:pt idx="13568">
                  <c:v>9e2rq1baOzA</c:v>
                </c:pt>
                <c:pt idx="13569">
                  <c:v>MSUrb3Ci1oY</c:v>
                </c:pt>
                <c:pt idx="13570">
                  <c:v>7QG_CJGVxc4</c:v>
                </c:pt>
                <c:pt idx="13571">
                  <c:v>kbLwpZU_xjk</c:v>
                </c:pt>
                <c:pt idx="13572">
                  <c:v>rr6m0v4yrig</c:v>
                </c:pt>
                <c:pt idx="13573">
                  <c:v>KNaLwYUk3-8</c:v>
                </c:pt>
                <c:pt idx="13574">
                  <c:v>Kb5oJ8qrVpg</c:v>
                </c:pt>
                <c:pt idx="13575">
                  <c:v>MdzDNCWrtmQ</c:v>
                </c:pt>
                <c:pt idx="13576">
                  <c:v>sftgDNHFyIw</c:v>
                </c:pt>
                <c:pt idx="13577">
                  <c:v>POGcp3Xa5Ko</c:v>
                </c:pt>
                <c:pt idx="13578">
                  <c:v>uk9otWH4hIU</c:v>
                </c:pt>
                <c:pt idx="13579">
                  <c:v>bmoVcTiK_iQ</c:v>
                </c:pt>
                <c:pt idx="13580">
                  <c:v>iNb6xRWKPHk</c:v>
                </c:pt>
                <c:pt idx="13581">
                  <c:v>h6Z9mmSNJcw</c:v>
                </c:pt>
                <c:pt idx="13582">
                  <c:v>llr5eNlskGM</c:v>
                </c:pt>
                <c:pt idx="13583">
                  <c:v>QXjFt684nnM</c:v>
                </c:pt>
                <c:pt idx="13584">
                  <c:v>5cizqQDscco</c:v>
                </c:pt>
                <c:pt idx="13585">
                  <c:v>gRMRs1OFg5w</c:v>
                </c:pt>
                <c:pt idx="13586">
                  <c:v>AaIkk4jiH7k</c:v>
                </c:pt>
                <c:pt idx="13587">
                  <c:v>oodF28HJgWs</c:v>
                </c:pt>
                <c:pt idx="13588">
                  <c:v>2eiBztJHjBY</c:v>
                </c:pt>
                <c:pt idx="13589">
                  <c:v>ho5mR_T9voA</c:v>
                </c:pt>
                <c:pt idx="13590">
                  <c:v>p-mlzREcLEU</c:v>
                </c:pt>
                <c:pt idx="13591">
                  <c:v>eUicRyx0ySg</c:v>
                </c:pt>
                <c:pt idx="13592">
                  <c:v>8dAtwoKFZM0</c:v>
                </c:pt>
                <c:pt idx="13593">
                  <c:v>xzEbOteUiRY</c:v>
                </c:pt>
                <c:pt idx="13594">
                  <c:v>VOp8yEvsK-A</c:v>
                </c:pt>
                <c:pt idx="13595">
                  <c:v>sarCtt5FFVg</c:v>
                </c:pt>
                <c:pt idx="13596">
                  <c:v>zsWAkGgtd70</c:v>
                </c:pt>
                <c:pt idx="13597">
                  <c:v>y1ZOF0g3NW0</c:v>
                </c:pt>
                <c:pt idx="13598">
                  <c:v>BcRKHYboYLY</c:v>
                </c:pt>
                <c:pt idx="13599">
                  <c:v>z01qISmQo2M</c:v>
                </c:pt>
                <c:pt idx="13600">
                  <c:v>kjj83unoBoo</c:v>
                </c:pt>
                <c:pt idx="13601">
                  <c:v>8wYkzZQi8yw</c:v>
                </c:pt>
                <c:pt idx="13602">
                  <c:v>HuGyL1Wnmw4</c:v>
                </c:pt>
                <c:pt idx="13603">
                  <c:v>8-NbUyuE70A</c:v>
                </c:pt>
                <c:pt idx="13604">
                  <c:v>WffY3TAZOUQ</c:v>
                </c:pt>
                <c:pt idx="13605">
                  <c:v>yfqXONVbGZQ</c:v>
                </c:pt>
                <c:pt idx="13606">
                  <c:v>v2cytZa1nXw</c:v>
                </c:pt>
                <c:pt idx="13607">
                  <c:v>doqFLMEUVXc</c:v>
                </c:pt>
                <c:pt idx="13608">
                  <c:v>fdM3368AHx4</c:v>
                </c:pt>
                <c:pt idx="13609">
                  <c:v>3VjvbVWjEJo</c:v>
                </c:pt>
                <c:pt idx="13610">
                  <c:v>CvHVmBFtgKs</c:v>
                </c:pt>
                <c:pt idx="13611">
                  <c:v>TMdjbdu5gMI</c:v>
                </c:pt>
                <c:pt idx="13612">
                  <c:v>ZsVOcEy8Ewk</c:v>
                </c:pt>
                <c:pt idx="13613">
                  <c:v>DlB-p-ppL0Q</c:v>
                </c:pt>
                <c:pt idx="13614">
                  <c:v>ocSJ3lMT7rg</c:v>
                </c:pt>
                <c:pt idx="13615">
                  <c:v>_-mqeIJ5TNM</c:v>
                </c:pt>
                <c:pt idx="13616">
                  <c:v>KfHlDcpbejA</c:v>
                </c:pt>
                <c:pt idx="13617">
                  <c:v>_ejs-6r1YR4</c:v>
                </c:pt>
                <c:pt idx="13618">
                  <c:v>zh9QNzmzPrQ</c:v>
                </c:pt>
                <c:pt idx="13619">
                  <c:v>IEpAHNRxxxc</c:v>
                </c:pt>
                <c:pt idx="13620">
                  <c:v>I9WULi07VZM</c:v>
                </c:pt>
                <c:pt idx="13621">
                  <c:v>rYTryUwqiuk</c:v>
                </c:pt>
                <c:pt idx="13622">
                  <c:v>uvxoBpNv-1Y</c:v>
                </c:pt>
                <c:pt idx="13623">
                  <c:v>woY6ckbrs-M</c:v>
                </c:pt>
                <c:pt idx="13624">
                  <c:v>_0Rv0Pw1FgA</c:v>
                </c:pt>
                <c:pt idx="13625">
                  <c:v>AkdvLOIavm4</c:v>
                </c:pt>
                <c:pt idx="13626">
                  <c:v>NX23eK3ud10</c:v>
                </c:pt>
                <c:pt idx="13627">
                  <c:v>BrIp9yAvnY4</c:v>
                </c:pt>
                <c:pt idx="13628">
                  <c:v>MG8NW-cz8wY</c:v>
                </c:pt>
                <c:pt idx="13629">
                  <c:v>z5m_noilQno</c:v>
                </c:pt>
                <c:pt idx="13630">
                  <c:v>5175LTQliA4</c:v>
                </c:pt>
                <c:pt idx="13631">
                  <c:v>PG-kTvUHmBU</c:v>
                </c:pt>
                <c:pt idx="13632">
                  <c:v>fZXYJ2Yf4-Q</c:v>
                </c:pt>
                <c:pt idx="13633">
                  <c:v>M07n_zKW0ms</c:v>
                </c:pt>
                <c:pt idx="13634">
                  <c:v>VjNNH4bJBXY</c:v>
                </c:pt>
                <c:pt idx="13635">
                  <c:v>U8RlnHyPPos</c:v>
                </c:pt>
                <c:pt idx="13636">
                  <c:v>BAxHzUq3QQQ</c:v>
                </c:pt>
                <c:pt idx="13637">
                  <c:v>51_OJ4AJQ1w</c:v>
                </c:pt>
                <c:pt idx="13638">
                  <c:v>gHFvT8KkGww</c:v>
                </c:pt>
                <c:pt idx="13639">
                  <c:v>XhBrf447dY8</c:v>
                </c:pt>
                <c:pt idx="13640">
                  <c:v>7ppHhCQHIw8</c:v>
                </c:pt>
                <c:pt idx="13641">
                  <c:v>E29UIfIwtvs</c:v>
                </c:pt>
                <c:pt idx="13642">
                  <c:v>3PJe4UnAll0</c:v>
                </c:pt>
                <c:pt idx="13643">
                  <c:v>v_fOhQs7ODE</c:v>
                </c:pt>
                <c:pt idx="13644">
                  <c:v>0jShG-jXNvo</c:v>
                </c:pt>
                <c:pt idx="13645">
                  <c:v>YIudhbHB1nQ</c:v>
                </c:pt>
                <c:pt idx="13646">
                  <c:v>poHzch8pQBg</c:v>
                </c:pt>
                <c:pt idx="13647">
                  <c:v>FtR5J4kIbpo</c:v>
                </c:pt>
                <c:pt idx="13648">
                  <c:v>nDiU1jhDRtY</c:v>
                </c:pt>
                <c:pt idx="13649">
                  <c:v>P5T2PiMplzU</c:v>
                </c:pt>
                <c:pt idx="13650">
                  <c:v>I3vs7gU1-Po</c:v>
                </c:pt>
                <c:pt idx="13651">
                  <c:v>Gz7xnIzRIyg</c:v>
                </c:pt>
                <c:pt idx="13652">
                  <c:v>bCA2VXdXy8M</c:v>
                </c:pt>
                <c:pt idx="13653">
                  <c:v>Q_aY0xgutaw</c:v>
                </c:pt>
                <c:pt idx="13654">
                  <c:v>_LT3shJRRLw</c:v>
                </c:pt>
                <c:pt idx="13655">
                  <c:v>IJe0HbpBWqA</c:v>
                </c:pt>
                <c:pt idx="13656">
                  <c:v>UtAj8KFehl4</c:v>
                </c:pt>
                <c:pt idx="13657">
                  <c:v>dP1FmctZ7Uc</c:v>
                </c:pt>
                <c:pt idx="13658">
                  <c:v>b-8LL1i1JjU</c:v>
                </c:pt>
                <c:pt idx="13659">
                  <c:v>fWIps_oVv3s</c:v>
                </c:pt>
                <c:pt idx="13660">
                  <c:v>gN1uhYUYTKE</c:v>
                </c:pt>
                <c:pt idx="13661">
                  <c:v>vzmAVbMR1FI</c:v>
                </c:pt>
                <c:pt idx="13662">
                  <c:v>XdfPIhfTQTU</c:v>
                </c:pt>
                <c:pt idx="13663">
                  <c:v>4G2mbavqdZE</c:v>
                </c:pt>
                <c:pt idx="13664">
                  <c:v>RBHZiCo0DmM</c:v>
                </c:pt>
                <c:pt idx="13665">
                  <c:v>TB8Q_Fv0Zvk</c:v>
                </c:pt>
                <c:pt idx="13666">
                  <c:v>ZkdGTGBXc-o</c:v>
                </c:pt>
                <c:pt idx="13667">
                  <c:v>uFKqQLmEm48</c:v>
                </c:pt>
                <c:pt idx="13668">
                  <c:v>4Ono3WnTiqM</c:v>
                </c:pt>
                <c:pt idx="13669">
                  <c:v>SsTKQJInmr0</c:v>
                </c:pt>
                <c:pt idx="13670">
                  <c:v>X4SkLrvdP2s</c:v>
                </c:pt>
                <c:pt idx="13671">
                  <c:v>PpX9GAE92hU</c:v>
                </c:pt>
                <c:pt idx="13672">
                  <c:v>mTVPgE2Lli8</c:v>
                </c:pt>
                <c:pt idx="13673">
                  <c:v>aSK1hmeYFI4</c:v>
                </c:pt>
                <c:pt idx="13674">
                  <c:v>f9CeoDxybvc</c:v>
                </c:pt>
                <c:pt idx="13675">
                  <c:v>hq7b801VaZA</c:v>
                </c:pt>
                <c:pt idx="13676">
                  <c:v>hmAxSsI1AyM</c:v>
                </c:pt>
                <c:pt idx="13677">
                  <c:v>tbsqlJfwdBs</c:v>
                </c:pt>
                <c:pt idx="13678">
                  <c:v>tT7pVA-xmeI</c:v>
                </c:pt>
                <c:pt idx="13679">
                  <c:v>Tt4Bh1oA4_U</c:v>
                </c:pt>
                <c:pt idx="13680">
                  <c:v>Dzo_A2j64mY</c:v>
                </c:pt>
                <c:pt idx="13681">
                  <c:v>-8gsdQ9mfDA</c:v>
                </c:pt>
                <c:pt idx="13682">
                  <c:v>HE5arCl17cY</c:v>
                </c:pt>
                <c:pt idx="13683">
                  <c:v>o8-5fGtbCl8</c:v>
                </c:pt>
                <c:pt idx="13684">
                  <c:v>vbYEz0GWWqo</c:v>
                </c:pt>
                <c:pt idx="13685">
                  <c:v>Rj-QHYOheSY</c:v>
                </c:pt>
                <c:pt idx="13686">
                  <c:v>G4wHjledVqc</c:v>
                </c:pt>
                <c:pt idx="13687">
                  <c:v>VCMhS2Qhq1Y</c:v>
                </c:pt>
                <c:pt idx="13688">
                  <c:v>QutbAqPqll8</c:v>
                </c:pt>
                <c:pt idx="13689">
                  <c:v>GBR3BPRkUDc</c:v>
                </c:pt>
                <c:pt idx="13690">
                  <c:v>asbW59NaTcE</c:v>
                </c:pt>
                <c:pt idx="13691">
                  <c:v>q0bz37xaNYM</c:v>
                </c:pt>
                <c:pt idx="13692">
                  <c:v>mh7YeYq2MYA</c:v>
                </c:pt>
                <c:pt idx="13693">
                  <c:v>89iL9GbhoXU</c:v>
                </c:pt>
                <c:pt idx="13694">
                  <c:v>jK6UOvjMPp0</c:v>
                </c:pt>
                <c:pt idx="13695">
                  <c:v>6TEYpJz5MXY</c:v>
                </c:pt>
                <c:pt idx="13696">
                  <c:v>LA7ebBKHEGc</c:v>
                </c:pt>
                <c:pt idx="13697">
                  <c:v>BaSZ0Uj5eVI</c:v>
                </c:pt>
                <c:pt idx="13698">
                  <c:v>CSUVL7x_3Pg</c:v>
                </c:pt>
                <c:pt idx="13699">
                  <c:v>B6GDG1jJtfE</c:v>
                </c:pt>
                <c:pt idx="13700">
                  <c:v>It2NbAk5288</c:v>
                </c:pt>
                <c:pt idx="13701">
                  <c:v>_hDmwzZepnI</c:v>
                </c:pt>
                <c:pt idx="13702">
                  <c:v>32M21Ag7II0</c:v>
                </c:pt>
                <c:pt idx="13703">
                  <c:v>mkqYAZFXrug</c:v>
                </c:pt>
                <c:pt idx="13704">
                  <c:v>UH_dzTXFaEw</c:v>
                </c:pt>
                <c:pt idx="13705">
                  <c:v>hbNBomA8ft4</c:v>
                </c:pt>
                <c:pt idx="13706">
                  <c:v>kK1GU2vYV1s</c:v>
                </c:pt>
                <c:pt idx="13707">
                  <c:v>rZzrlB36FCI</c:v>
                </c:pt>
                <c:pt idx="13708">
                  <c:v>L0IijAxp0S0</c:v>
                </c:pt>
                <c:pt idx="13709">
                  <c:v>398TM4Q4Qm4</c:v>
                </c:pt>
                <c:pt idx="13710">
                  <c:v>uL1lXlBU6n8</c:v>
                </c:pt>
                <c:pt idx="13711">
                  <c:v>NI8-6AMSNTo</c:v>
                </c:pt>
                <c:pt idx="13712">
                  <c:v>fTSMFZvhfCQ</c:v>
                </c:pt>
                <c:pt idx="13713">
                  <c:v>TBlTMfPhCnU</c:v>
                </c:pt>
                <c:pt idx="13714">
                  <c:v>_gJmgx1ptDs</c:v>
                </c:pt>
                <c:pt idx="13715">
                  <c:v>b76Ln35cHDk</c:v>
                </c:pt>
                <c:pt idx="13716">
                  <c:v>rqnsB26fEtk</c:v>
                </c:pt>
                <c:pt idx="13717">
                  <c:v>uJH1x0kOwvk</c:v>
                </c:pt>
                <c:pt idx="13718">
                  <c:v>5spXYrIbGbE</c:v>
                </c:pt>
                <c:pt idx="13719">
                  <c:v>ISvDxuV8DB8</c:v>
                </c:pt>
                <c:pt idx="13720">
                  <c:v>EGSpqfjK-10</c:v>
                </c:pt>
                <c:pt idx="13721">
                  <c:v>YFb_8vQX248</c:v>
                </c:pt>
                <c:pt idx="13722">
                  <c:v>SalUOnspo1M</c:v>
                </c:pt>
                <c:pt idx="13723">
                  <c:v>ncNaC4m4rxU</c:v>
                </c:pt>
                <c:pt idx="13724">
                  <c:v>Y6U_lDVHgWU</c:v>
                </c:pt>
                <c:pt idx="13725">
                  <c:v>aX752YquC_8</c:v>
                </c:pt>
                <c:pt idx="13726">
                  <c:v>VChK4dkx-cY</c:v>
                </c:pt>
                <c:pt idx="13727">
                  <c:v>0GW_XSTVkkk</c:v>
                </c:pt>
                <c:pt idx="13728">
                  <c:v>Vfwv8jNNS3U</c:v>
                </c:pt>
                <c:pt idx="13729">
                  <c:v>0ofpAJKeUpM</c:v>
                </c:pt>
                <c:pt idx="13730">
                  <c:v>_XOKBsOFiCY</c:v>
                </c:pt>
                <c:pt idx="13731">
                  <c:v>HzwAeJUIbl8</c:v>
                </c:pt>
                <c:pt idx="13732">
                  <c:v>ryU8v2hh_1M</c:v>
                </c:pt>
                <c:pt idx="13733">
                  <c:v>b4pwYbF-PVk</c:v>
                </c:pt>
                <c:pt idx="13734">
                  <c:v>CtoXuI6WG3k</c:v>
                </c:pt>
                <c:pt idx="13735">
                  <c:v>TOuz_GxO-H4</c:v>
                </c:pt>
                <c:pt idx="13736">
                  <c:v>NO4qNHkaZn0</c:v>
                </c:pt>
                <c:pt idx="13737">
                  <c:v>G5huMKdzu0o</c:v>
                </c:pt>
                <c:pt idx="13738">
                  <c:v>f0CWBd7-q4Q</c:v>
                </c:pt>
                <c:pt idx="13739">
                  <c:v>XJ9SzV8gSwQ</c:v>
                </c:pt>
                <c:pt idx="13740">
                  <c:v>DR4E0qRvpaU</c:v>
                </c:pt>
                <c:pt idx="13741">
                  <c:v>1VXw7T244jY</c:v>
                </c:pt>
                <c:pt idx="13742">
                  <c:v>SalvkPyC-pk</c:v>
                </c:pt>
                <c:pt idx="13743">
                  <c:v>X5KOXfIqD1Q</c:v>
                </c:pt>
                <c:pt idx="13744">
                  <c:v>PHDAg_pbkA4</c:v>
                </c:pt>
                <c:pt idx="13745">
                  <c:v>IMw7bDW8uYA</c:v>
                </c:pt>
                <c:pt idx="13746">
                  <c:v>U9YaIVqvmJw</c:v>
                </c:pt>
                <c:pt idx="13747">
                  <c:v>b6quIfXmzTY</c:v>
                </c:pt>
                <c:pt idx="13748">
                  <c:v>dkXVfNmhnOE</c:v>
                </c:pt>
                <c:pt idx="13749">
                  <c:v>8_apr2UDb_8</c:v>
                </c:pt>
                <c:pt idx="13750">
                  <c:v>mbzCiIzTYJY</c:v>
                </c:pt>
                <c:pt idx="13751">
                  <c:v>ym38sQ455dc</c:v>
                </c:pt>
                <c:pt idx="13752">
                  <c:v>gy9HLNIB1XE</c:v>
                </c:pt>
                <c:pt idx="13753">
                  <c:v>FlQLOIxK9Aw</c:v>
                </c:pt>
                <c:pt idx="13754">
                  <c:v>XkC6cW35Ym0</c:v>
                </c:pt>
                <c:pt idx="13755">
                  <c:v>gk0S58kWUrI</c:v>
                </c:pt>
                <c:pt idx="13756">
                  <c:v>GPrfm9Vwcjg</c:v>
                </c:pt>
                <c:pt idx="13757">
                  <c:v>EWm7V-yufs0</c:v>
                </c:pt>
                <c:pt idx="13758">
                  <c:v>hSXprL3dThE</c:v>
                </c:pt>
                <c:pt idx="13759">
                  <c:v>VWRqkKxJlck</c:v>
                </c:pt>
                <c:pt idx="13760">
                  <c:v>I4OJ0mtTO2A</c:v>
                </c:pt>
                <c:pt idx="13761">
                  <c:v>JUruoiHSbLs</c:v>
                </c:pt>
                <c:pt idx="13762">
                  <c:v>9ttVEPk2fhM</c:v>
                </c:pt>
                <c:pt idx="13763">
                  <c:v>Y3ouEQqzShk</c:v>
                </c:pt>
                <c:pt idx="13764">
                  <c:v>YHXIKYZR9HE</c:v>
                </c:pt>
                <c:pt idx="13765">
                  <c:v>AYfjaVqo-ss</c:v>
                </c:pt>
                <c:pt idx="13766">
                  <c:v>ERqhLv0S0-0</c:v>
                </c:pt>
                <c:pt idx="13767">
                  <c:v>Ny1H0YGyyU4</c:v>
                </c:pt>
                <c:pt idx="13768">
                  <c:v>uoD_YUyCRw0</c:v>
                </c:pt>
                <c:pt idx="13769">
                  <c:v>BP2jaDpzMn8</c:v>
                </c:pt>
                <c:pt idx="13770">
                  <c:v>JoZCckH-54A</c:v>
                </c:pt>
                <c:pt idx="13771">
                  <c:v>eXpd3IjeiuE</c:v>
                </c:pt>
                <c:pt idx="13772">
                  <c:v>wlETea7QhNo</c:v>
                </c:pt>
                <c:pt idx="13773">
                  <c:v>nUck-UjyTic</c:v>
                </c:pt>
                <c:pt idx="13774">
                  <c:v>QWipZwUEJ5U</c:v>
                </c:pt>
                <c:pt idx="13775">
                  <c:v>BDhnNitUSs4</c:v>
                </c:pt>
                <c:pt idx="13776">
                  <c:v>z8f7cPHN0SA</c:v>
                </c:pt>
                <c:pt idx="13777">
                  <c:v>XdP2JugVUFQ</c:v>
                </c:pt>
                <c:pt idx="13778">
                  <c:v>3oU4jzNgqU8</c:v>
                </c:pt>
                <c:pt idx="13779">
                  <c:v>kOeFLVLKlMY</c:v>
                </c:pt>
                <c:pt idx="13780">
                  <c:v>fCheO66na8E</c:v>
                </c:pt>
                <c:pt idx="13781">
                  <c:v>IGZso-Eyg2U</c:v>
                </c:pt>
                <c:pt idx="13782">
                  <c:v>fv4zL8XpTus</c:v>
                </c:pt>
                <c:pt idx="13783">
                  <c:v>VNYzAMoYe40</c:v>
                </c:pt>
                <c:pt idx="13784">
                  <c:v>oVfXmnkDipU</c:v>
                </c:pt>
                <c:pt idx="13785">
                  <c:v>kaxHj8eDSA4</c:v>
                </c:pt>
                <c:pt idx="13786">
                  <c:v>xcrAzIt5-RU</c:v>
                </c:pt>
                <c:pt idx="13787">
                  <c:v>tTITD2UlBeE</c:v>
                </c:pt>
                <c:pt idx="13788">
                  <c:v>I0Ne2Kisosk</c:v>
                </c:pt>
                <c:pt idx="13789">
                  <c:v>Gw_0YTSblOc</c:v>
                </c:pt>
                <c:pt idx="13790">
                  <c:v>FciPpWOp2iw</c:v>
                </c:pt>
                <c:pt idx="13791">
                  <c:v>7YtKD28XBQs</c:v>
                </c:pt>
                <c:pt idx="13792">
                  <c:v>coF8r_M_Rnw</c:v>
                </c:pt>
                <c:pt idx="13793">
                  <c:v>iEXOpmZVKYI</c:v>
                </c:pt>
                <c:pt idx="13794">
                  <c:v>m5Y4qf_D_88</c:v>
                </c:pt>
                <c:pt idx="13795">
                  <c:v>9ISgD3zU9GE</c:v>
                </c:pt>
                <c:pt idx="13796">
                  <c:v>OCEtNtpHlDc</c:v>
                </c:pt>
                <c:pt idx="13797">
                  <c:v>M9111-TwA6Y</c:v>
                </c:pt>
                <c:pt idx="13798">
                  <c:v>q7qi_G3JWAk</c:v>
                </c:pt>
                <c:pt idx="13799">
                  <c:v>DqimCxpuIZ4</c:v>
                </c:pt>
                <c:pt idx="13800">
                  <c:v>UBdpGbHbuPU</c:v>
                </c:pt>
                <c:pt idx="13801">
                  <c:v>IdWCGqu9NDE</c:v>
                </c:pt>
                <c:pt idx="13802">
                  <c:v>Bje6JcQPTOg</c:v>
                </c:pt>
                <c:pt idx="13803">
                  <c:v>vuGiHHSJ77Q</c:v>
                </c:pt>
                <c:pt idx="13804">
                  <c:v>fZXMzwEisV8</c:v>
                </c:pt>
                <c:pt idx="13805">
                  <c:v>eZsO9mNRfeo</c:v>
                </c:pt>
                <c:pt idx="13806">
                  <c:v>oiZ8p7rMt7I</c:v>
                </c:pt>
                <c:pt idx="13807">
                  <c:v>XkhLHzJfDpA</c:v>
                </c:pt>
                <c:pt idx="13808">
                  <c:v>JuM4UxOq-jA</c:v>
                </c:pt>
                <c:pt idx="13809">
                  <c:v>RlX2wG93AMA</c:v>
                </c:pt>
                <c:pt idx="13810">
                  <c:v>O8xAmluJ5Ro</c:v>
                </c:pt>
                <c:pt idx="13811">
                  <c:v>HopJRE7iYNo</c:v>
                </c:pt>
                <c:pt idx="13812">
                  <c:v>Ih2JqFmxaes</c:v>
                </c:pt>
                <c:pt idx="13813">
                  <c:v>fvsh83GwDi8</c:v>
                </c:pt>
                <c:pt idx="13814">
                  <c:v>4lTwDI_j6Ao</c:v>
                </c:pt>
                <c:pt idx="13815">
                  <c:v>hziNFodFVsw</c:v>
                </c:pt>
                <c:pt idx="13816">
                  <c:v>EKyafya3Wfo</c:v>
                </c:pt>
                <c:pt idx="13817">
                  <c:v>U5vm7j9nghY</c:v>
                </c:pt>
                <c:pt idx="13818">
                  <c:v>Yph7RXTKvvc</c:v>
                </c:pt>
                <c:pt idx="13819">
                  <c:v>-9MAylsrai4</c:v>
                </c:pt>
                <c:pt idx="13820">
                  <c:v>oQAU-w81c_I</c:v>
                </c:pt>
                <c:pt idx="13821">
                  <c:v>ZASCWH7oVPM</c:v>
                </c:pt>
                <c:pt idx="13822">
                  <c:v>WG-Br4lJIiI</c:v>
                </c:pt>
                <c:pt idx="13823">
                  <c:v>2zm3EhuX7Y0</c:v>
                </c:pt>
                <c:pt idx="13824">
                  <c:v>P-sUQhpe3gU</c:v>
                </c:pt>
                <c:pt idx="13825">
                  <c:v>JgRlhZoELQ0</c:v>
                </c:pt>
                <c:pt idx="13826">
                  <c:v>tjSW-qBd-v8</c:v>
                </c:pt>
                <c:pt idx="13827">
                  <c:v>MwfwnUjUqbs</c:v>
                </c:pt>
                <c:pt idx="13828">
                  <c:v>ONppwrrzCRQ</c:v>
                </c:pt>
                <c:pt idx="13829">
                  <c:v>OZ5qPuxYlEs</c:v>
                </c:pt>
                <c:pt idx="13830">
                  <c:v>LUqt0j_9eLw</c:v>
                </c:pt>
                <c:pt idx="13831">
                  <c:v>8OiMISeR7ak</c:v>
                </c:pt>
                <c:pt idx="13832">
                  <c:v>BA0jfcfWnn8</c:v>
                </c:pt>
                <c:pt idx="13833">
                  <c:v>FeNjVJfo5kw</c:v>
                </c:pt>
                <c:pt idx="13834">
                  <c:v>ZlN9j8Ph4l4</c:v>
                </c:pt>
                <c:pt idx="13835">
                  <c:v>aKb7DqdH1tY</c:v>
                </c:pt>
                <c:pt idx="13836">
                  <c:v>wyuOYcUYDaI</c:v>
                </c:pt>
                <c:pt idx="13837">
                  <c:v>6VXkSXUjydw</c:v>
                </c:pt>
                <c:pt idx="13838">
                  <c:v>fUUsK7IASXc</c:v>
                </c:pt>
                <c:pt idx="13839">
                  <c:v>H0vLUrn5eAA</c:v>
                </c:pt>
                <c:pt idx="13840">
                  <c:v>2K_ntWpBlFA</c:v>
                </c:pt>
                <c:pt idx="13841">
                  <c:v>ribKgKBb6ig</c:v>
                </c:pt>
                <c:pt idx="13842">
                  <c:v>Qj6vSRd9JxU</c:v>
                </c:pt>
                <c:pt idx="13843">
                  <c:v>NfaOuW2qKqo</c:v>
                </c:pt>
                <c:pt idx="13844">
                  <c:v>xwtlDlhntUo</c:v>
                </c:pt>
                <c:pt idx="13845">
                  <c:v>yNHtyP1DyE0</c:v>
                </c:pt>
                <c:pt idx="13846">
                  <c:v>dIcKb3iTT-w</c:v>
                </c:pt>
                <c:pt idx="13847">
                  <c:v>J3b0WiLjwVQ</c:v>
                </c:pt>
                <c:pt idx="13848">
                  <c:v>uA4cSPgs_Ps</c:v>
                </c:pt>
                <c:pt idx="13849">
                  <c:v>CNG_oVNmkxk</c:v>
                </c:pt>
                <c:pt idx="13850">
                  <c:v>Y53AevwVjSU</c:v>
                </c:pt>
                <c:pt idx="13851">
                  <c:v>FOPeYtpooo4</c:v>
                </c:pt>
                <c:pt idx="13852">
                  <c:v>B83FMAqwF6c</c:v>
                </c:pt>
                <c:pt idx="13853">
                  <c:v>3PBJLq6vmig</c:v>
                </c:pt>
                <c:pt idx="13854">
                  <c:v>gTTiALTE6Ak</c:v>
                </c:pt>
                <c:pt idx="13855">
                  <c:v>yi23MMG7zKQ</c:v>
                </c:pt>
                <c:pt idx="13856">
                  <c:v>_1iWMsOwyRY</c:v>
                </c:pt>
                <c:pt idx="13857">
                  <c:v>PLRwEyl47W8</c:v>
                </c:pt>
                <c:pt idx="13858">
                  <c:v>dQaLXXPVW4I</c:v>
                </c:pt>
                <c:pt idx="13859">
                  <c:v>aGP54oQa_9Y</c:v>
                </c:pt>
                <c:pt idx="13860">
                  <c:v>KX3b0okwL0A</c:v>
                </c:pt>
                <c:pt idx="13861">
                  <c:v>RAimZDVvS0o</c:v>
                </c:pt>
                <c:pt idx="13862">
                  <c:v>tcq-Iq7LdFk</c:v>
                </c:pt>
                <c:pt idx="13863">
                  <c:v>u-cRnzazmcI</c:v>
                </c:pt>
                <c:pt idx="13864">
                  <c:v>VN60MZlCZn4</c:v>
                </c:pt>
                <c:pt idx="13865">
                  <c:v>jd4TphVdDm0</c:v>
                </c:pt>
                <c:pt idx="13866">
                  <c:v>W-VY--brYbg</c:v>
                </c:pt>
                <c:pt idx="13867">
                  <c:v>MKio29y4zG0</c:v>
                </c:pt>
                <c:pt idx="13868">
                  <c:v>xWQAuvE5CbE</c:v>
                </c:pt>
                <c:pt idx="13869">
                  <c:v>6FYjSdSg5Es</c:v>
                </c:pt>
                <c:pt idx="13870">
                  <c:v>7N9U2mbQwBA</c:v>
                </c:pt>
                <c:pt idx="13871">
                  <c:v>JADtNk5ORUI</c:v>
                </c:pt>
                <c:pt idx="13872">
                  <c:v>T0UuGU7Uipo</c:v>
                </c:pt>
                <c:pt idx="13873">
                  <c:v>c4i2kmAx4R0</c:v>
                </c:pt>
                <c:pt idx="13874">
                  <c:v>l-M3oHIPy8w</c:v>
                </c:pt>
                <c:pt idx="13875">
                  <c:v>pnrftViBq44</c:v>
                </c:pt>
                <c:pt idx="13876">
                  <c:v>qcPWjww3EN4</c:v>
                </c:pt>
                <c:pt idx="13877">
                  <c:v>VcE0Cun5Bd8</c:v>
                </c:pt>
                <c:pt idx="13878">
                  <c:v>K6JyjjNnTlg</c:v>
                </c:pt>
                <c:pt idx="13879">
                  <c:v>JEKdVYPn224</c:v>
                </c:pt>
                <c:pt idx="13880">
                  <c:v>iIQ9wf3H4E4</c:v>
                </c:pt>
                <c:pt idx="13881">
                  <c:v>mHSR2WBxKXw</c:v>
                </c:pt>
                <c:pt idx="13882">
                  <c:v>34lcrQy8lwU</c:v>
                </c:pt>
                <c:pt idx="13883">
                  <c:v>ej3QxJd8FKs</c:v>
                </c:pt>
                <c:pt idx="13884">
                  <c:v>pYetDBXLY50</c:v>
                </c:pt>
                <c:pt idx="13885">
                  <c:v>wIOqBvEh6ok</c:v>
                </c:pt>
                <c:pt idx="13886">
                  <c:v>t_3YxbCWgM4</c:v>
                </c:pt>
                <c:pt idx="13887">
                  <c:v>Yp9jxlF85lo</c:v>
                </c:pt>
                <c:pt idx="13888">
                  <c:v>wWb5gqnIAEI</c:v>
                </c:pt>
                <c:pt idx="13889">
                  <c:v>hXkxExM3lik</c:v>
                </c:pt>
                <c:pt idx="13890">
                  <c:v>iBlXf5EbMDk</c:v>
                </c:pt>
                <c:pt idx="13891">
                  <c:v>2ha5EeSaGss</c:v>
                </c:pt>
                <c:pt idx="13892">
                  <c:v>RkFCDLkRhY4</c:v>
                </c:pt>
                <c:pt idx="13893">
                  <c:v>NDuOXWe4KW8</c:v>
                </c:pt>
                <c:pt idx="13894">
                  <c:v>hxTzYLEoGvc</c:v>
                </c:pt>
                <c:pt idx="13895">
                  <c:v>miCY-JLN4lg</c:v>
                </c:pt>
                <c:pt idx="13896">
                  <c:v>UmVSUuv514g</c:v>
                </c:pt>
                <c:pt idx="13897">
                  <c:v>D8lrifSKRWw</c:v>
                </c:pt>
                <c:pt idx="13898">
                  <c:v>b1iK4yIbjCU</c:v>
                </c:pt>
                <c:pt idx="13899">
                  <c:v>I8pE1a7BknU</c:v>
                </c:pt>
                <c:pt idx="13900">
                  <c:v>PvaPFw9GtUo</c:v>
                </c:pt>
                <c:pt idx="13901">
                  <c:v>zKaJpFB4FFM</c:v>
                </c:pt>
                <c:pt idx="13902">
                  <c:v>uRNT5Nj_5ns</c:v>
                </c:pt>
                <c:pt idx="13903">
                  <c:v>AQarWRzD4_E</c:v>
                </c:pt>
                <c:pt idx="13904">
                  <c:v>WBJ6sYt7sDg</c:v>
                </c:pt>
                <c:pt idx="13905">
                  <c:v>aIVSrUQOp0Y</c:v>
                </c:pt>
                <c:pt idx="13906">
                  <c:v>cao1papIbIc</c:v>
                </c:pt>
                <c:pt idx="13907">
                  <c:v>PP3S9pg3dVE</c:v>
                </c:pt>
                <c:pt idx="13908">
                  <c:v>hpExqzUO5Jk</c:v>
                </c:pt>
                <c:pt idx="13909">
                  <c:v>IHwNbqGd1Z0</c:v>
                </c:pt>
                <c:pt idx="13910">
                  <c:v>FN9ljWAxuiw</c:v>
                </c:pt>
                <c:pt idx="13911">
                  <c:v>H60ax6ajPL4</c:v>
                </c:pt>
                <c:pt idx="13912">
                  <c:v>cXAt9q-09Bc</c:v>
                </c:pt>
                <c:pt idx="13913">
                  <c:v>230avfKO_WA</c:v>
                </c:pt>
                <c:pt idx="13914">
                  <c:v>3JH8QSXxbTc</c:v>
                </c:pt>
                <c:pt idx="13915">
                  <c:v>Gr1Si_he0gg</c:v>
                </c:pt>
                <c:pt idx="13916">
                  <c:v>KsrvgE_WN2A</c:v>
                </c:pt>
                <c:pt idx="13917">
                  <c:v>Tcy1s9c92vg</c:v>
                </c:pt>
                <c:pt idx="13918">
                  <c:v>Q9PUeWuf_Tg</c:v>
                </c:pt>
                <c:pt idx="13919">
                  <c:v>3huX34dtXO4</c:v>
                </c:pt>
                <c:pt idx="13920">
                  <c:v>5kacW5YROic</c:v>
                </c:pt>
                <c:pt idx="13921">
                  <c:v>uKHXOU9L3u0</c:v>
                </c:pt>
                <c:pt idx="13922">
                  <c:v>d7IAaB-nS7E</c:v>
                </c:pt>
                <c:pt idx="13923">
                  <c:v>4kc7e_yHEUk</c:v>
                </c:pt>
                <c:pt idx="13924">
                  <c:v>6RvoY5yBS9Q</c:v>
                </c:pt>
                <c:pt idx="13925">
                  <c:v>8UQSvetgErU</c:v>
                </c:pt>
                <c:pt idx="13926">
                  <c:v>WxpVc_8QzeE</c:v>
                </c:pt>
                <c:pt idx="13927">
                  <c:v>DTs2Orwc2_k</c:v>
                </c:pt>
                <c:pt idx="13928">
                  <c:v>Oezke7z2Vdg</c:v>
                </c:pt>
                <c:pt idx="13929">
                  <c:v>HWSryRtKbLE</c:v>
                </c:pt>
                <c:pt idx="13930">
                  <c:v>VjDrNseQ_P4</c:v>
                </c:pt>
                <c:pt idx="13931">
                  <c:v>OLpzz72OKzo</c:v>
                </c:pt>
                <c:pt idx="13932">
                  <c:v>LI9H92Wsixg</c:v>
                </c:pt>
                <c:pt idx="13933">
                  <c:v>j1bSvqK35Mg</c:v>
                </c:pt>
                <c:pt idx="13934">
                  <c:v>Jarzxjkg8hg</c:v>
                </c:pt>
                <c:pt idx="13935">
                  <c:v>FJ7F0oxwnak</c:v>
                </c:pt>
                <c:pt idx="13936">
                  <c:v>IHtJgtBm9k0</c:v>
                </c:pt>
                <c:pt idx="13937">
                  <c:v>m7ffUcwXDhM</c:v>
                </c:pt>
                <c:pt idx="13938">
                  <c:v>ZpV_akHfGLE</c:v>
                </c:pt>
                <c:pt idx="13939">
                  <c:v>elNfuNqMfZg</c:v>
                </c:pt>
                <c:pt idx="13940">
                  <c:v>_z_s-3nBtFE</c:v>
                </c:pt>
                <c:pt idx="13941">
                  <c:v>vY6Uf3O5uR0</c:v>
                </c:pt>
                <c:pt idx="13942">
                  <c:v>LyheMkd_a6g</c:v>
                </c:pt>
                <c:pt idx="13943">
                  <c:v>AjShGEgJRD8</c:v>
                </c:pt>
                <c:pt idx="13944">
                  <c:v>ttM_l4oYBDw</c:v>
                </c:pt>
                <c:pt idx="13945">
                  <c:v>nIFFxj9yDgc</c:v>
                </c:pt>
                <c:pt idx="13946">
                  <c:v>yBYVSVHLSh8</c:v>
                </c:pt>
                <c:pt idx="13947">
                  <c:v>5Co-stvSgIE</c:v>
                </c:pt>
                <c:pt idx="13948">
                  <c:v>gNTWoa236O4</c:v>
                </c:pt>
                <c:pt idx="13949">
                  <c:v>f7U839eldyM</c:v>
                </c:pt>
                <c:pt idx="13950">
                  <c:v>SiAwgvDnbc4</c:v>
                </c:pt>
                <c:pt idx="13951">
                  <c:v>VTkFfX_t9kM</c:v>
                </c:pt>
                <c:pt idx="13952">
                  <c:v>7mfyIUI0EVs</c:v>
                </c:pt>
                <c:pt idx="13953">
                  <c:v>neYRupCRYXY</c:v>
                </c:pt>
                <c:pt idx="13954">
                  <c:v>6yYwFqYMppY</c:v>
                </c:pt>
                <c:pt idx="13955">
                  <c:v>TrHjAb6GOAA</c:v>
                </c:pt>
                <c:pt idx="13956">
                  <c:v>L6Yzg0pUS4M</c:v>
                </c:pt>
                <c:pt idx="13957">
                  <c:v>gb20FrbPlrE</c:v>
                </c:pt>
                <c:pt idx="13958">
                  <c:v>V9mLATNRwDo</c:v>
                </c:pt>
                <c:pt idx="13959">
                  <c:v>3-ql5kG42Yw</c:v>
                </c:pt>
                <c:pt idx="13960">
                  <c:v>Vv4xsdOHjXM</c:v>
                </c:pt>
                <c:pt idx="13961">
                  <c:v>QNFjcJOKwoo</c:v>
                </c:pt>
                <c:pt idx="13962">
                  <c:v>J3yloCpVth0</c:v>
                </c:pt>
                <c:pt idx="13963">
                  <c:v>syrtp8YYxow</c:v>
                </c:pt>
                <c:pt idx="13964">
                  <c:v>5AprOYRDHWk</c:v>
                </c:pt>
                <c:pt idx="13965">
                  <c:v>tyDX5z3xAEI</c:v>
                </c:pt>
                <c:pt idx="13966">
                  <c:v>tca7XtW8S1o</c:v>
                </c:pt>
                <c:pt idx="13967">
                  <c:v>iT3D-vpr7SU</c:v>
                </c:pt>
                <c:pt idx="13968">
                  <c:v>_BPNKTZoiHQ</c:v>
                </c:pt>
                <c:pt idx="13969">
                  <c:v>nINT3ga-GTM</c:v>
                </c:pt>
                <c:pt idx="13970">
                  <c:v>FQqior414WY</c:v>
                </c:pt>
                <c:pt idx="13971">
                  <c:v>8Bfgqa93tMQ</c:v>
                </c:pt>
                <c:pt idx="13972">
                  <c:v>jB42mPns-K4</c:v>
                </c:pt>
                <c:pt idx="13973">
                  <c:v>SaiBNwLj42M</c:v>
                </c:pt>
                <c:pt idx="13974">
                  <c:v>0COg0mNHzE0</c:v>
                </c:pt>
                <c:pt idx="13975">
                  <c:v>s7cqjmNzteM</c:v>
                </c:pt>
                <c:pt idx="13976">
                  <c:v>SpLiViK_TdU</c:v>
                </c:pt>
                <c:pt idx="13977">
                  <c:v>ijti0_HeIEU</c:v>
                </c:pt>
                <c:pt idx="13978">
                  <c:v>Y0wKme3gPgo</c:v>
                </c:pt>
                <c:pt idx="13979">
                  <c:v>NZlIOdo-u-k</c:v>
                </c:pt>
                <c:pt idx="13980">
                  <c:v>ROKDon7sgW4</c:v>
                </c:pt>
                <c:pt idx="13981">
                  <c:v>gWO8tll3fLk</c:v>
                </c:pt>
                <c:pt idx="13982">
                  <c:v>2oV_qSxj4wI</c:v>
                </c:pt>
                <c:pt idx="13983">
                  <c:v>776P6GFLAyc</c:v>
                </c:pt>
                <c:pt idx="13984">
                  <c:v>nFYM6XyWvuw</c:v>
                </c:pt>
                <c:pt idx="13985">
                  <c:v>uqH4oRB7fME</c:v>
                </c:pt>
                <c:pt idx="13986">
                  <c:v>1IVy3oxN9i8</c:v>
                </c:pt>
                <c:pt idx="13987">
                  <c:v>pVAHL_RCkN4</c:v>
                </c:pt>
                <c:pt idx="13988">
                  <c:v>8njuJw-LV7Y</c:v>
                </c:pt>
                <c:pt idx="13989">
                  <c:v>M7mk3tVS6ow</c:v>
                </c:pt>
                <c:pt idx="13990">
                  <c:v>0gKk_JQkMIY</c:v>
                </c:pt>
                <c:pt idx="13991">
                  <c:v>uvdTx6YMKBA</c:v>
                </c:pt>
                <c:pt idx="13992">
                  <c:v>lTCetELrWvo</c:v>
                </c:pt>
                <c:pt idx="13993">
                  <c:v>Fv5ufmVxOi8</c:v>
                </c:pt>
                <c:pt idx="13994">
                  <c:v>BMRhVNC1GOM</c:v>
                </c:pt>
                <c:pt idx="13995">
                  <c:v>vP8fmkyY3sA</c:v>
                </c:pt>
                <c:pt idx="13996">
                  <c:v>2OSjL2U52Hk</c:v>
                </c:pt>
                <c:pt idx="13997">
                  <c:v>XWdiAshm6k4</c:v>
                </c:pt>
                <c:pt idx="13998">
                  <c:v>PL_7NLCDqek</c:v>
                </c:pt>
                <c:pt idx="13999">
                  <c:v>-7ge2A8bRr4</c:v>
                </c:pt>
                <c:pt idx="14000">
                  <c:v>rnGfXMas1ko</c:v>
                </c:pt>
                <c:pt idx="14001">
                  <c:v>EMgKa12BYtQ</c:v>
                </c:pt>
                <c:pt idx="14002">
                  <c:v>snTnQ5IV7vA</c:v>
                </c:pt>
                <c:pt idx="14003">
                  <c:v>k6lXf_YuynE</c:v>
                </c:pt>
                <c:pt idx="14004">
                  <c:v>ZrVBEcZz4oM</c:v>
                </c:pt>
                <c:pt idx="14005">
                  <c:v>MnVJ_wBpZmg</c:v>
                </c:pt>
                <c:pt idx="14006">
                  <c:v>33bO69rUwk0</c:v>
                </c:pt>
                <c:pt idx="14007">
                  <c:v>wci7R7spK-k</c:v>
                </c:pt>
                <c:pt idx="14008">
                  <c:v>2eGvuYv5scc</c:v>
                </c:pt>
                <c:pt idx="14009">
                  <c:v>PXzVdXXYsjY</c:v>
                </c:pt>
                <c:pt idx="14010">
                  <c:v>f2GeSskSsy8</c:v>
                </c:pt>
                <c:pt idx="14011">
                  <c:v>QDsZ3HP3xdk</c:v>
                </c:pt>
                <c:pt idx="14012">
                  <c:v>3pdPBVRVON4</c:v>
                </c:pt>
                <c:pt idx="14013">
                  <c:v>13zgNDLHfyk</c:v>
                </c:pt>
                <c:pt idx="14014">
                  <c:v>hUJGGABc1mg</c:v>
                </c:pt>
                <c:pt idx="14015">
                  <c:v>JXdzfdLsdSE</c:v>
                </c:pt>
                <c:pt idx="14016">
                  <c:v>9wts-7nihUU</c:v>
                </c:pt>
                <c:pt idx="14017">
                  <c:v>c_aqnGYhxEM</c:v>
                </c:pt>
                <c:pt idx="14018">
                  <c:v>NTiSvK7c810</c:v>
                </c:pt>
                <c:pt idx="14019">
                  <c:v>7PL4B9CFA4c</c:v>
                </c:pt>
                <c:pt idx="14020">
                  <c:v>9CWGIOWvsMc</c:v>
                </c:pt>
                <c:pt idx="14021">
                  <c:v>guVzBC1CKNQ</c:v>
                </c:pt>
                <c:pt idx="14022">
                  <c:v>FTQnR4BC_BI</c:v>
                </c:pt>
                <c:pt idx="14023">
                  <c:v>p35aF4WBn1o</c:v>
                </c:pt>
                <c:pt idx="14024">
                  <c:v>EJ8LI8bF5ho</c:v>
                </c:pt>
                <c:pt idx="14025">
                  <c:v>jMsCz4JU8q0</c:v>
                </c:pt>
                <c:pt idx="14026">
                  <c:v>ZGgWlec-82s</c:v>
                </c:pt>
                <c:pt idx="14027">
                  <c:v>bCKx-WSmYtA</c:v>
                </c:pt>
                <c:pt idx="14028">
                  <c:v>ZrqhD7hFQmQ</c:v>
                </c:pt>
                <c:pt idx="14029">
                  <c:v>Bj7D2crmi1I</c:v>
                </c:pt>
                <c:pt idx="14030">
                  <c:v>KarUOTNkwhE</c:v>
                </c:pt>
                <c:pt idx="14031">
                  <c:v>V3xkZ8DV8v0</c:v>
                </c:pt>
                <c:pt idx="14032">
                  <c:v>ZQk6kHU03x8</c:v>
                </c:pt>
                <c:pt idx="14033">
                  <c:v>YSZvpN14VL8</c:v>
                </c:pt>
                <c:pt idx="14034">
                  <c:v>25AhGkLfP-Y</c:v>
                </c:pt>
                <c:pt idx="14035">
                  <c:v>e_SV4g7dYBY</c:v>
                </c:pt>
                <c:pt idx="14036">
                  <c:v>zk9HAy2vlbc</c:v>
                </c:pt>
                <c:pt idx="14037">
                  <c:v>LMuNJ9XdG7k</c:v>
                </c:pt>
                <c:pt idx="14038">
                  <c:v>I-GCE56uoQE</c:v>
                </c:pt>
                <c:pt idx="14039">
                  <c:v>RiyHPI3apgw</c:v>
                </c:pt>
                <c:pt idx="14040">
                  <c:v>ckSOYdV60fc</c:v>
                </c:pt>
                <c:pt idx="14041">
                  <c:v>aJlDr_z4MqU</c:v>
                </c:pt>
                <c:pt idx="14042">
                  <c:v>EBQO2SYkyuk</c:v>
                </c:pt>
                <c:pt idx="14043">
                  <c:v>T4NcYP71m6w</c:v>
                </c:pt>
                <c:pt idx="14044">
                  <c:v>qQo69YciSNQ</c:v>
                </c:pt>
                <c:pt idx="14045">
                  <c:v>JF_y-hMSe5c</c:v>
                </c:pt>
                <c:pt idx="14046">
                  <c:v>2iyAaJ7SX9M</c:v>
                </c:pt>
                <c:pt idx="14047">
                  <c:v>RqJHBEtc-gQ</c:v>
                </c:pt>
                <c:pt idx="14048">
                  <c:v>IttYcFEJvA0</c:v>
                </c:pt>
                <c:pt idx="14049">
                  <c:v>AMqicimKMxI</c:v>
                </c:pt>
                <c:pt idx="14050">
                  <c:v>MZqOW5g4SOg</c:v>
                </c:pt>
                <c:pt idx="14051">
                  <c:v>LxxVsSFTR1o</c:v>
                </c:pt>
                <c:pt idx="14052">
                  <c:v>bnaPRQbwYJI</c:v>
                </c:pt>
                <c:pt idx="14053">
                  <c:v>oX9X8XY4IcY</c:v>
                </c:pt>
                <c:pt idx="14054">
                  <c:v>7oFmPlfCzp8</c:v>
                </c:pt>
                <c:pt idx="14055">
                  <c:v>jrfmT77cSUo</c:v>
                </c:pt>
                <c:pt idx="14056">
                  <c:v>iV-IXbKTkz4</c:v>
                </c:pt>
                <c:pt idx="14057">
                  <c:v>O36AYXXotIg</c:v>
                </c:pt>
                <c:pt idx="14058">
                  <c:v>nGS465pqJw4</c:v>
                </c:pt>
                <c:pt idx="14059">
                  <c:v>x25OZdUKJ6s</c:v>
                </c:pt>
                <c:pt idx="14060">
                  <c:v>D7nuNDiTXgs</c:v>
                </c:pt>
                <c:pt idx="14061">
                  <c:v>B7Bm3GN4mdw</c:v>
                </c:pt>
                <c:pt idx="14062">
                  <c:v>x5GcmIaZ5eI</c:v>
                </c:pt>
                <c:pt idx="14063">
                  <c:v>7fb1B_MKYC0</c:v>
                </c:pt>
                <c:pt idx="14064">
                  <c:v>vhHwKF1EnWg</c:v>
                </c:pt>
                <c:pt idx="14065">
                  <c:v>tddNGGrhjTU</c:v>
                </c:pt>
                <c:pt idx="14066">
                  <c:v>PwIhzxTVnVE</c:v>
                </c:pt>
                <c:pt idx="14067">
                  <c:v>K-48EF15nVU</c:v>
                </c:pt>
                <c:pt idx="14068">
                  <c:v>OViua0ZxgIc</c:v>
                </c:pt>
                <c:pt idx="14069">
                  <c:v>9s1jd9u5uIs</c:v>
                </c:pt>
                <c:pt idx="14070">
                  <c:v>BhSiEV3uhBs</c:v>
                </c:pt>
                <c:pt idx="14071">
                  <c:v>1S9Vdt25kZU</c:v>
                </c:pt>
                <c:pt idx="14072">
                  <c:v>BLP-e2h1-MU</c:v>
                </c:pt>
                <c:pt idx="14073">
                  <c:v>eMYXym-4MJ0</c:v>
                </c:pt>
                <c:pt idx="14074">
                  <c:v>K1Fn8UkN18o</c:v>
                </c:pt>
                <c:pt idx="14075">
                  <c:v>xAmikXH_zdE</c:v>
                </c:pt>
                <c:pt idx="14076">
                  <c:v>snHS6Nwf15c</c:v>
                </c:pt>
                <c:pt idx="14077">
                  <c:v>OMgGT4f6as4</c:v>
                </c:pt>
                <c:pt idx="14078">
                  <c:v>7ZfzoUwPkXc</c:v>
                </c:pt>
                <c:pt idx="14079">
                  <c:v>nHbpRwEhE7o</c:v>
                </c:pt>
                <c:pt idx="14080">
                  <c:v>jjn26SndxBM</c:v>
                </c:pt>
                <c:pt idx="14081">
                  <c:v>zwwfogoWVIA</c:v>
                </c:pt>
                <c:pt idx="14082">
                  <c:v>Kw3bNl3032Y</c:v>
                </c:pt>
                <c:pt idx="14083">
                  <c:v>iFgXT21LOl8</c:v>
                </c:pt>
                <c:pt idx="14084">
                  <c:v>1-ZhOClJO-w</c:v>
                </c:pt>
                <c:pt idx="14085">
                  <c:v>ZscgrAjqcYk</c:v>
                </c:pt>
                <c:pt idx="14086">
                  <c:v>d8ZO47wXPTA</c:v>
                </c:pt>
                <c:pt idx="14087">
                  <c:v>SyJpE3WiNEE</c:v>
                </c:pt>
                <c:pt idx="14088">
                  <c:v>ndp2u2F0t1g</c:v>
                </c:pt>
                <c:pt idx="14089">
                  <c:v>PclVRXWmhAY</c:v>
                </c:pt>
                <c:pt idx="14090">
                  <c:v>7dIL5OAtb_E</c:v>
                </c:pt>
                <c:pt idx="14091">
                  <c:v>sJVLaui75iI</c:v>
                </c:pt>
                <c:pt idx="14092">
                  <c:v>rX1qck58UVs</c:v>
                </c:pt>
                <c:pt idx="14093">
                  <c:v>Y1vwPVnDgM8</c:v>
                </c:pt>
                <c:pt idx="14094">
                  <c:v>uuWJIsTZzPk</c:v>
                </c:pt>
                <c:pt idx="14095">
                  <c:v>hBqY6ZFPRQA</c:v>
                </c:pt>
                <c:pt idx="14096">
                  <c:v>2ThBomFqb04</c:v>
                </c:pt>
                <c:pt idx="14097">
                  <c:v>VYpaNx5t6J8</c:v>
                </c:pt>
                <c:pt idx="14098">
                  <c:v>IVdMWzrwtvo</c:v>
                </c:pt>
                <c:pt idx="14099">
                  <c:v>UdGQON7u9cQ</c:v>
                </c:pt>
                <c:pt idx="14100">
                  <c:v>iHisMxMZwDI</c:v>
                </c:pt>
                <c:pt idx="14101">
                  <c:v>NCJE9r2V9Tg</c:v>
                </c:pt>
                <c:pt idx="14102">
                  <c:v>Lsr1OG9NJUQ</c:v>
                </c:pt>
                <c:pt idx="14103">
                  <c:v>DSLGz3UwAa0</c:v>
                </c:pt>
                <c:pt idx="14104">
                  <c:v>iABlo-V031k</c:v>
                </c:pt>
                <c:pt idx="14105">
                  <c:v>yaWDiSuD3CY</c:v>
                </c:pt>
                <c:pt idx="14106">
                  <c:v>7kKz5SCskq0</c:v>
                </c:pt>
                <c:pt idx="14107">
                  <c:v>Lt46fYe7ul4</c:v>
                </c:pt>
                <c:pt idx="14108">
                  <c:v>eWhEN936nnU</c:v>
                </c:pt>
                <c:pt idx="14109">
                  <c:v>C31XVeWaMWY</c:v>
                </c:pt>
                <c:pt idx="14110">
                  <c:v>8PggI9q42Fk</c:v>
                </c:pt>
                <c:pt idx="14111">
                  <c:v>dVhNi_jZ820</c:v>
                </c:pt>
                <c:pt idx="14112">
                  <c:v>5NksokyGX3o</c:v>
                </c:pt>
                <c:pt idx="14113">
                  <c:v>VHHwaO1JZPQ</c:v>
                </c:pt>
                <c:pt idx="14114">
                  <c:v>bH81MrjYZDs</c:v>
                </c:pt>
                <c:pt idx="14115">
                  <c:v>U3vOQIOTa9I</c:v>
                </c:pt>
                <c:pt idx="14116">
                  <c:v>VwV-c2qwNoM</c:v>
                </c:pt>
                <c:pt idx="14117">
                  <c:v>ULKaHSYU-SI</c:v>
                </c:pt>
                <c:pt idx="14118">
                  <c:v>QRSqwRwtRMk</c:v>
                </c:pt>
                <c:pt idx="14119">
                  <c:v>HQUWWJ2Ch6Y</c:v>
                </c:pt>
                <c:pt idx="14120">
                  <c:v>RMIpeQHkexE</c:v>
                </c:pt>
                <c:pt idx="14121">
                  <c:v>O7xSGDIPgVk</c:v>
                </c:pt>
                <c:pt idx="14122">
                  <c:v>t9ErAFXrurQ</c:v>
                </c:pt>
                <c:pt idx="14123">
                  <c:v>388JgZwBGaQ</c:v>
                </c:pt>
                <c:pt idx="14124">
                  <c:v>OvdgydP4O_o</c:v>
                </c:pt>
                <c:pt idx="14125">
                  <c:v>aF1nFm3r_pk</c:v>
                </c:pt>
                <c:pt idx="14126">
                  <c:v>Y2qlGTG2Q1Y</c:v>
                </c:pt>
                <c:pt idx="14127">
                  <c:v>t8LYfs7yK0I</c:v>
                </c:pt>
                <c:pt idx="14128">
                  <c:v>LuIb0Izasis</c:v>
                </c:pt>
                <c:pt idx="14129">
                  <c:v>eE8owo80brU</c:v>
                </c:pt>
                <c:pt idx="14130">
                  <c:v>rr8qh2B_oX0</c:v>
                </c:pt>
                <c:pt idx="14131">
                  <c:v>qZUY4e53pMM</c:v>
                </c:pt>
                <c:pt idx="14132">
                  <c:v>_Pvu7Ayiiyg</c:v>
                </c:pt>
                <c:pt idx="14133">
                  <c:v>C8EykP6KbG0</c:v>
                </c:pt>
                <c:pt idx="14134">
                  <c:v>FBRtGbJZpqs</c:v>
                </c:pt>
                <c:pt idx="14135">
                  <c:v>NxQaVoDhiNs</c:v>
                </c:pt>
                <c:pt idx="14136">
                  <c:v>QHxgamOL3No</c:v>
                </c:pt>
                <c:pt idx="14137">
                  <c:v>mhV_vlCc2y8</c:v>
                </c:pt>
                <c:pt idx="14138">
                  <c:v>H7OKwy1l0Jk</c:v>
                </c:pt>
                <c:pt idx="14139">
                  <c:v>pARwtWh3cC4</c:v>
                </c:pt>
                <c:pt idx="14140">
                  <c:v>MD84BFhikMQ</c:v>
                </c:pt>
                <c:pt idx="14141">
                  <c:v>CqzKzeCZzyA</c:v>
                </c:pt>
                <c:pt idx="14142">
                  <c:v>gwSGUosPbvc</c:v>
                </c:pt>
                <c:pt idx="14143">
                  <c:v>1Px_NmoK3Ew</c:v>
                </c:pt>
                <c:pt idx="14144">
                  <c:v>b9hxf_bJfLk</c:v>
                </c:pt>
                <c:pt idx="14145">
                  <c:v>xTpm58ztqEY</c:v>
                </c:pt>
                <c:pt idx="14146">
                  <c:v>Z0rRym-8ANk</c:v>
                </c:pt>
                <c:pt idx="14147">
                  <c:v>eARKYQVn8rU</c:v>
                </c:pt>
                <c:pt idx="14148">
                  <c:v>IhayTDC4GTQ</c:v>
                </c:pt>
                <c:pt idx="14149">
                  <c:v>cEAR5uSjvgE</c:v>
                </c:pt>
                <c:pt idx="14150">
                  <c:v>ygPt_uW8JEY</c:v>
                </c:pt>
                <c:pt idx="14151">
                  <c:v>w6ioUtlunns</c:v>
                </c:pt>
                <c:pt idx="14152">
                  <c:v>kZg0checsDA</c:v>
                </c:pt>
                <c:pt idx="14153">
                  <c:v>bJjZfPGlUWg</c:v>
                </c:pt>
                <c:pt idx="14154">
                  <c:v>M3ha79NJcnk</c:v>
                </c:pt>
                <c:pt idx="14155">
                  <c:v>Bg_jvPZkYYg</c:v>
                </c:pt>
                <c:pt idx="14156">
                  <c:v>mMJBAvHAEEM</c:v>
                </c:pt>
                <c:pt idx="14157">
                  <c:v>2p1oQYMoFhs</c:v>
                </c:pt>
                <c:pt idx="14158">
                  <c:v>j_qs6DgfKD0</c:v>
                </c:pt>
                <c:pt idx="14159">
                  <c:v>XzFklNfsaTs</c:v>
                </c:pt>
                <c:pt idx="14160">
                  <c:v>hQ0RcaSylhs</c:v>
                </c:pt>
                <c:pt idx="14161">
                  <c:v>jFqZjxHGBm4</c:v>
                </c:pt>
                <c:pt idx="14162">
                  <c:v>IrAuNeyMvHk</c:v>
                </c:pt>
                <c:pt idx="14163">
                  <c:v>zFUR86FIfFU</c:v>
                </c:pt>
                <c:pt idx="14164">
                  <c:v>pbXtBV2JBhI</c:v>
                </c:pt>
                <c:pt idx="14165">
                  <c:v>C0kD2LTgMI0</c:v>
                </c:pt>
                <c:pt idx="14166">
                  <c:v>4g4BYRZxpfc</c:v>
                </c:pt>
                <c:pt idx="14167">
                  <c:v>v5xH-g5IHIE</c:v>
                </c:pt>
                <c:pt idx="14168">
                  <c:v>uHylm6XJYXg</c:v>
                </c:pt>
                <c:pt idx="14169">
                  <c:v>ueNftSryPP8</c:v>
                </c:pt>
                <c:pt idx="14170">
                  <c:v>DWe1fO3x6k0</c:v>
                </c:pt>
                <c:pt idx="14171">
                  <c:v>aqC77foBQVI</c:v>
                </c:pt>
                <c:pt idx="14172">
                  <c:v>E258a2cNLf4</c:v>
                </c:pt>
                <c:pt idx="14173">
                  <c:v>ozYeuE6vrE8</c:v>
                </c:pt>
                <c:pt idx="14174">
                  <c:v>YN6Wk4lUMGo</c:v>
                </c:pt>
                <c:pt idx="14175">
                  <c:v>B1PQLwrtdvo</c:v>
                </c:pt>
                <c:pt idx="14176">
                  <c:v>ia51AwuA6u0</c:v>
                </c:pt>
                <c:pt idx="14177">
                  <c:v>_QYSDjAvLmY</c:v>
                </c:pt>
                <c:pt idx="14178">
                  <c:v>CEUFY9k15_E</c:v>
                </c:pt>
                <c:pt idx="14179">
                  <c:v>Lf7dzFCqfmU</c:v>
                </c:pt>
                <c:pt idx="14180">
                  <c:v>OFawo8koz8E</c:v>
                </c:pt>
                <c:pt idx="14181">
                  <c:v>yCek228myCw</c:v>
                </c:pt>
                <c:pt idx="14182">
                  <c:v>tCxxoTuey04</c:v>
                </c:pt>
                <c:pt idx="14183">
                  <c:v>4BV87Ae4sRA</c:v>
                </c:pt>
                <c:pt idx="14184">
                  <c:v>WcBaq5flLUc</c:v>
                </c:pt>
                <c:pt idx="14185">
                  <c:v>BsFbiOksHrQ</c:v>
                </c:pt>
                <c:pt idx="14186">
                  <c:v>3ufQ1PtCThg</c:v>
                </c:pt>
                <c:pt idx="14187">
                  <c:v>Z8fgikLjGnk</c:v>
                </c:pt>
                <c:pt idx="14188">
                  <c:v>zvWmYsEvZJo</c:v>
                </c:pt>
                <c:pt idx="14189">
                  <c:v>OzpPSDB-6iY</c:v>
                </c:pt>
                <c:pt idx="14190">
                  <c:v>Wkf61IKHHKU</c:v>
                </c:pt>
                <c:pt idx="14191">
                  <c:v>WhKbxViySLI</c:v>
                </c:pt>
                <c:pt idx="14192">
                  <c:v>XxH5yqVr6PE</c:v>
                </c:pt>
                <c:pt idx="14193">
                  <c:v>FdXT4z_YrKs</c:v>
                </c:pt>
                <c:pt idx="14194">
                  <c:v>M_j-xlqo6W0</c:v>
                </c:pt>
                <c:pt idx="14195">
                  <c:v>KZcwOlj3SGU</c:v>
                </c:pt>
                <c:pt idx="14196">
                  <c:v>n_ZY_nRjNSg</c:v>
                </c:pt>
                <c:pt idx="14197">
                  <c:v>kf6M9Qumyf4</c:v>
                </c:pt>
                <c:pt idx="14198">
                  <c:v>GDKIIbrAfaw</c:v>
                </c:pt>
                <c:pt idx="14199">
                  <c:v>RkHWRWBbxaw</c:v>
                </c:pt>
                <c:pt idx="14200">
                  <c:v>inc6M4qe-8o</c:v>
                </c:pt>
                <c:pt idx="14201">
                  <c:v>BjaEca-Oa_Y</c:v>
                </c:pt>
                <c:pt idx="14202">
                  <c:v>0KsC50OJmNw</c:v>
                </c:pt>
                <c:pt idx="14203">
                  <c:v>WEkOOtmxTSo</c:v>
                </c:pt>
                <c:pt idx="14204">
                  <c:v>C6p3u3sTd9U</c:v>
                </c:pt>
                <c:pt idx="14205">
                  <c:v>tAQOYR3xtPY</c:v>
                </c:pt>
                <c:pt idx="14206">
                  <c:v>Rj27RuEYMys</c:v>
                </c:pt>
                <c:pt idx="14207">
                  <c:v>OwcwdU1DumE</c:v>
                </c:pt>
                <c:pt idx="14208">
                  <c:v>AvRZ6AHK_sI</c:v>
                </c:pt>
                <c:pt idx="14209">
                  <c:v>HoFoELTR6qY</c:v>
                </c:pt>
                <c:pt idx="14210">
                  <c:v>5_qQRsvyZG4</c:v>
                </c:pt>
                <c:pt idx="14211">
                  <c:v>aFleYBC4cm4</c:v>
                </c:pt>
                <c:pt idx="14212">
                  <c:v>DMqtRSr3Nck</c:v>
                </c:pt>
                <c:pt idx="14213">
                  <c:v>5AX36aYgzDE</c:v>
                </c:pt>
                <c:pt idx="14214">
                  <c:v>vlEPpQhHXlU</c:v>
                </c:pt>
                <c:pt idx="14215">
                  <c:v>OIStC2YJyxk</c:v>
                </c:pt>
                <c:pt idx="14216">
                  <c:v>7_VtZc3VqmU</c:v>
                </c:pt>
                <c:pt idx="14217">
                  <c:v>V6aM41BYNTU</c:v>
                </c:pt>
                <c:pt idx="14218">
                  <c:v>mjIi2H6al5Q</c:v>
                </c:pt>
                <c:pt idx="14219">
                  <c:v>tMWpn3em3_Y</c:v>
                </c:pt>
                <c:pt idx="14220">
                  <c:v>nacCsOW-IrI</c:v>
                </c:pt>
                <c:pt idx="14221">
                  <c:v>jJbULEbQyTM</c:v>
                </c:pt>
                <c:pt idx="14222">
                  <c:v>B6yA2nUqO3A</c:v>
                </c:pt>
                <c:pt idx="14223">
                  <c:v>PRmkLLhEsOc</c:v>
                </c:pt>
                <c:pt idx="14224">
                  <c:v>hjxm--S4cwQ</c:v>
                </c:pt>
                <c:pt idx="14225">
                  <c:v>drh2T_ogx6c</c:v>
                </c:pt>
                <c:pt idx="14226">
                  <c:v>62-VUSiissc</c:v>
                </c:pt>
                <c:pt idx="14227">
                  <c:v>H6Pw4UiL23A</c:v>
                </c:pt>
                <c:pt idx="14228">
                  <c:v>4uKE_VdhEq4</c:v>
                </c:pt>
                <c:pt idx="14229">
                  <c:v>ZXyEI5IvLFA</c:v>
                </c:pt>
                <c:pt idx="14230">
                  <c:v>SJUBculeEiM</c:v>
                </c:pt>
                <c:pt idx="14231">
                  <c:v>JflN59pba0M</c:v>
                </c:pt>
                <c:pt idx="14232">
                  <c:v>Rl4jV5orp0A</c:v>
                </c:pt>
                <c:pt idx="14233">
                  <c:v>foruCNGpRq4</c:v>
                </c:pt>
                <c:pt idx="14234">
                  <c:v>labueHUmNFA</c:v>
                </c:pt>
                <c:pt idx="14235">
                  <c:v>Mcpkefljixo</c:v>
                </c:pt>
                <c:pt idx="14236">
                  <c:v>AxixTGySuJ0</c:v>
                </c:pt>
                <c:pt idx="14237">
                  <c:v>hirWrQNzd9A</c:v>
                </c:pt>
                <c:pt idx="14238">
                  <c:v>YOcQwEmBOoI</c:v>
                </c:pt>
                <c:pt idx="14239">
                  <c:v>RKFEYBdS6Bo</c:v>
                </c:pt>
                <c:pt idx="14240">
                  <c:v>xSjWm8akvYs</c:v>
                </c:pt>
                <c:pt idx="14241">
                  <c:v>QJUK0N2R0oU</c:v>
                </c:pt>
                <c:pt idx="14242">
                  <c:v>Kx-N7y9g7vc</c:v>
                </c:pt>
                <c:pt idx="14243">
                  <c:v>9Fg_C0In88g</c:v>
                </c:pt>
                <c:pt idx="14244">
                  <c:v>9GN7Bi0jP0E</c:v>
                </c:pt>
                <c:pt idx="14245">
                  <c:v>v65uMBNgQWA</c:v>
                </c:pt>
                <c:pt idx="14246">
                  <c:v>tADexA23MnM</c:v>
                </c:pt>
                <c:pt idx="14247">
                  <c:v>PPDnRyJw6FA</c:v>
                </c:pt>
                <c:pt idx="14248">
                  <c:v>SAMSxQfdn8Y</c:v>
                </c:pt>
                <c:pt idx="14249">
                  <c:v>ZYw6XBwKK1o</c:v>
                </c:pt>
                <c:pt idx="14250">
                  <c:v>yNRBUx6_iA4</c:v>
                </c:pt>
                <c:pt idx="14251">
                  <c:v>fqJN1TmjRaY</c:v>
                </c:pt>
                <c:pt idx="14252">
                  <c:v>EL80F2GD8yQ</c:v>
                </c:pt>
                <c:pt idx="14253">
                  <c:v>DFiZP8exhKY</c:v>
                </c:pt>
                <c:pt idx="14254">
                  <c:v>mkB7zQHlKgw</c:v>
                </c:pt>
                <c:pt idx="14255">
                  <c:v>ltJFuOmcrQk</c:v>
                </c:pt>
                <c:pt idx="14256">
                  <c:v>CzGCb6b_Uu0</c:v>
                </c:pt>
                <c:pt idx="14257">
                  <c:v>tnS7uKdBxZY</c:v>
                </c:pt>
                <c:pt idx="14258">
                  <c:v>zNG-ePrteA8</c:v>
                </c:pt>
                <c:pt idx="14259">
                  <c:v>4sRlB99RtB8</c:v>
                </c:pt>
                <c:pt idx="14260">
                  <c:v>zHu0SihTXOE</c:v>
                </c:pt>
                <c:pt idx="14261">
                  <c:v>L4m35XodZWU</c:v>
                </c:pt>
                <c:pt idx="14262">
                  <c:v>HsmDe0KNyLw</c:v>
                </c:pt>
                <c:pt idx="14263">
                  <c:v>hRY8yZnBsjo</c:v>
                </c:pt>
                <c:pt idx="14264">
                  <c:v>R_PvsjjXRz8</c:v>
                </c:pt>
                <c:pt idx="14265">
                  <c:v>_5zMOMOHgL4</c:v>
                </c:pt>
                <c:pt idx="14266">
                  <c:v>56zxKLA0SuQ</c:v>
                </c:pt>
                <c:pt idx="14267">
                  <c:v>G8kVoIdgRTI</c:v>
                </c:pt>
                <c:pt idx="14268">
                  <c:v>x-fxqw88ORQ</c:v>
                </c:pt>
                <c:pt idx="14269">
                  <c:v>ZwaGPPSydFw</c:v>
                </c:pt>
                <c:pt idx="14270">
                  <c:v>FN479NZ1ZeY</c:v>
                </c:pt>
                <c:pt idx="14271">
                  <c:v>DatlhoFlJU4</c:v>
                </c:pt>
                <c:pt idx="14272">
                  <c:v>Me-i41QBAh8</c:v>
                </c:pt>
                <c:pt idx="14273">
                  <c:v>V4nICKJZS-A</c:v>
                </c:pt>
                <c:pt idx="14274">
                  <c:v>3csborM_yG8</c:v>
                </c:pt>
                <c:pt idx="14275">
                  <c:v>8CnBp3hjzLk</c:v>
                </c:pt>
                <c:pt idx="14276">
                  <c:v>YNBfxnHBrJs</c:v>
                </c:pt>
                <c:pt idx="14277">
                  <c:v>21ty2YFj2AA</c:v>
                </c:pt>
                <c:pt idx="14278">
                  <c:v>ZjKqwFZT_w8</c:v>
                </c:pt>
                <c:pt idx="14279">
                  <c:v>ROs1bSmKHP4</c:v>
                </c:pt>
                <c:pt idx="14280">
                  <c:v>IuEldTVhvb0</c:v>
                </c:pt>
                <c:pt idx="14281">
                  <c:v>IZX8zw4-x1g</c:v>
                </c:pt>
                <c:pt idx="14282">
                  <c:v>l-IQiReNojA</c:v>
                </c:pt>
                <c:pt idx="14283">
                  <c:v>iO4CVmv-9H4</c:v>
                </c:pt>
                <c:pt idx="14284">
                  <c:v>1orvYyRDeF4</c:v>
                </c:pt>
                <c:pt idx="14285">
                  <c:v>H12C8PpRRig</c:v>
                </c:pt>
                <c:pt idx="14286">
                  <c:v>zS9kqVDp_l0</c:v>
                </c:pt>
                <c:pt idx="14287">
                  <c:v>d4ETDHTYwis</c:v>
                </c:pt>
                <c:pt idx="14288">
                  <c:v>l4NBaD8-sEc</c:v>
                </c:pt>
                <c:pt idx="14289">
                  <c:v>mGMD9SeDFok</c:v>
                </c:pt>
                <c:pt idx="14290">
                  <c:v>eHa_xTXZtxs</c:v>
                </c:pt>
                <c:pt idx="14291">
                  <c:v>TiZMTRi38eA</c:v>
                </c:pt>
                <c:pt idx="14292">
                  <c:v>F6OzZyRL9nA</c:v>
                </c:pt>
                <c:pt idx="14293">
                  <c:v>t9Ot-QhzX_0</c:v>
                </c:pt>
                <c:pt idx="14294">
                  <c:v>TtiLD-h_HgM</c:v>
                </c:pt>
                <c:pt idx="14295">
                  <c:v>6NzR-BiNxlw</c:v>
                </c:pt>
                <c:pt idx="14296">
                  <c:v>S32NP0KPP2A</c:v>
                </c:pt>
                <c:pt idx="14297">
                  <c:v>91Ad9mQsGKU</c:v>
                </c:pt>
                <c:pt idx="14298">
                  <c:v>EWOG8mFTBvI</c:v>
                </c:pt>
                <c:pt idx="14299">
                  <c:v>B6pbB505afc</c:v>
                </c:pt>
                <c:pt idx="14300">
                  <c:v>4L2HKtsuRdQ</c:v>
                </c:pt>
                <c:pt idx="14301">
                  <c:v>b8V_5KGyLr0</c:v>
                </c:pt>
                <c:pt idx="14302">
                  <c:v>K_HG7Ut_8UM</c:v>
                </c:pt>
                <c:pt idx="14303">
                  <c:v>OCExim0LXOs</c:v>
                </c:pt>
                <c:pt idx="14304">
                  <c:v>i6APC4h5-xQ</c:v>
                </c:pt>
                <c:pt idx="14305">
                  <c:v>gp_2aE9QVIQ</c:v>
                </c:pt>
                <c:pt idx="14306">
                  <c:v>VQGnojb6z2g</c:v>
                </c:pt>
                <c:pt idx="14307">
                  <c:v>3kG7dEdRhKs</c:v>
                </c:pt>
                <c:pt idx="14308">
                  <c:v>FRseCiZIwnE</c:v>
                </c:pt>
                <c:pt idx="14309">
                  <c:v>dsNSL3vuLck</c:v>
                </c:pt>
                <c:pt idx="14310">
                  <c:v>VydHXaHoEGU</c:v>
                </c:pt>
                <c:pt idx="14311">
                  <c:v>5kpMzcuBoPY</c:v>
                </c:pt>
                <c:pt idx="14312">
                  <c:v>Y_Sty9DH1gg</c:v>
                </c:pt>
                <c:pt idx="14313">
                  <c:v>zVtDaUn6iYg</c:v>
                </c:pt>
                <c:pt idx="14314">
                  <c:v>6CUPz0mKxMQ</c:v>
                </c:pt>
                <c:pt idx="14315">
                  <c:v>FmqbooWjTTw</c:v>
                </c:pt>
                <c:pt idx="14316">
                  <c:v>ML3OD-ihsfg</c:v>
                </c:pt>
                <c:pt idx="14317">
                  <c:v>waC2m4XdR2Y</c:v>
                </c:pt>
                <c:pt idx="14318">
                  <c:v>Sw7D8uM1xCU</c:v>
                </c:pt>
                <c:pt idx="14319">
                  <c:v>PifIZzPgDm8</c:v>
                </c:pt>
                <c:pt idx="14320">
                  <c:v>r6Y91UxWXm8</c:v>
                </c:pt>
                <c:pt idx="14321">
                  <c:v>NvVfuWaqGAA</c:v>
                </c:pt>
                <c:pt idx="14322">
                  <c:v>RkDQw9MTuuU</c:v>
                </c:pt>
                <c:pt idx="14323">
                  <c:v>_VJJ58M85_0</c:v>
                </c:pt>
                <c:pt idx="14324">
                  <c:v>GJ-gDWTcpgw</c:v>
                </c:pt>
                <c:pt idx="14325">
                  <c:v>HUFqa2u9UO8</c:v>
                </c:pt>
                <c:pt idx="14326">
                  <c:v>nX8ZaFDegkA</c:v>
                </c:pt>
                <c:pt idx="14327">
                  <c:v>LK-AVukXsLg</c:v>
                </c:pt>
                <c:pt idx="14328">
                  <c:v>Hi3ZRhGekNg</c:v>
                </c:pt>
                <c:pt idx="14329">
                  <c:v>VFQADXhnR_0</c:v>
                </c:pt>
                <c:pt idx="14330">
                  <c:v>KzSU8XD5EcU</c:v>
                </c:pt>
                <c:pt idx="14331">
                  <c:v>975d0ssVXpQ</c:v>
                </c:pt>
                <c:pt idx="14332">
                  <c:v>lOYiTyNNKHg</c:v>
                </c:pt>
                <c:pt idx="14333">
                  <c:v>ifqJNMRupEU</c:v>
                </c:pt>
                <c:pt idx="14334">
                  <c:v>Ny_-eMpu95Q</c:v>
                </c:pt>
                <c:pt idx="14335">
                  <c:v>zgGEEX16esE</c:v>
                </c:pt>
                <c:pt idx="14336">
                  <c:v>c3sEfMj8vh0</c:v>
                </c:pt>
                <c:pt idx="14337">
                  <c:v>IpjcLFm6gVU</c:v>
                </c:pt>
                <c:pt idx="14338">
                  <c:v>f4HHcWRyhwQ</c:v>
                </c:pt>
                <c:pt idx="14339">
                  <c:v>rD15euul6jU</c:v>
                </c:pt>
                <c:pt idx="14340">
                  <c:v>HApQfQXoCp4</c:v>
                </c:pt>
                <c:pt idx="14341">
                  <c:v>5D-_zcTIH08</c:v>
                </c:pt>
                <c:pt idx="14342">
                  <c:v>smiKwAziYJo</c:v>
                </c:pt>
                <c:pt idx="14343">
                  <c:v>lsrarJcq81I</c:v>
                </c:pt>
                <c:pt idx="14344">
                  <c:v>Q7nCPXk8HI0</c:v>
                </c:pt>
                <c:pt idx="14345">
                  <c:v>fVT2KQ9EpRk</c:v>
                </c:pt>
                <c:pt idx="14346">
                  <c:v>MdLGgDghefI</c:v>
                </c:pt>
                <c:pt idx="14347">
                  <c:v>qSBh8B996mw</c:v>
                </c:pt>
                <c:pt idx="14348">
                  <c:v>gkZlayGS5R4</c:v>
                </c:pt>
                <c:pt idx="14349">
                  <c:v>vlSysBzSnuE</c:v>
                </c:pt>
                <c:pt idx="14350">
                  <c:v>IOaJkXPJxcA</c:v>
                </c:pt>
                <c:pt idx="14351">
                  <c:v>SAgefc31X2w</c:v>
                </c:pt>
                <c:pt idx="14352">
                  <c:v>XQ9B5iVkgPQ</c:v>
                </c:pt>
                <c:pt idx="14353">
                  <c:v>Jsf-2w9THuI</c:v>
                </c:pt>
                <c:pt idx="14354">
                  <c:v>0t3xV2TfM6o</c:v>
                </c:pt>
                <c:pt idx="14355">
                  <c:v>h6ezOhaegGA</c:v>
                </c:pt>
                <c:pt idx="14356">
                  <c:v>tDDMNPmNvQ0</c:v>
                </c:pt>
                <c:pt idx="14357">
                  <c:v>SF-ObMCb-Ac</c:v>
                </c:pt>
                <c:pt idx="14358">
                  <c:v>HsaZqCkyyUM</c:v>
                </c:pt>
                <c:pt idx="14359">
                  <c:v>n1Et3zb6BWE</c:v>
                </c:pt>
                <c:pt idx="14360">
                  <c:v>Lyp5RRhT5S0</c:v>
                </c:pt>
                <c:pt idx="14361">
                  <c:v>bzQNnhpK4ao</c:v>
                </c:pt>
                <c:pt idx="14362">
                  <c:v>LcQBn1-NTeY</c:v>
                </c:pt>
                <c:pt idx="14363">
                  <c:v>ytUuaLZHzps</c:v>
                </c:pt>
                <c:pt idx="14364">
                  <c:v>MEmfXG7AoJI</c:v>
                </c:pt>
                <c:pt idx="14365">
                  <c:v>wlY8DDHMhb0</c:v>
                </c:pt>
                <c:pt idx="14366">
                  <c:v>bgOvT_tTXiM</c:v>
                </c:pt>
                <c:pt idx="14367">
                  <c:v>Dt_12bAQ_rY</c:v>
                </c:pt>
                <c:pt idx="14368">
                  <c:v>z1CdlHl5dmM</c:v>
                </c:pt>
                <c:pt idx="14369">
                  <c:v>QL8KshE6VRc</c:v>
                </c:pt>
                <c:pt idx="14370">
                  <c:v>rQOEkCZX_ig</c:v>
                </c:pt>
                <c:pt idx="14371">
                  <c:v>wvIOmYhV274</c:v>
                </c:pt>
                <c:pt idx="14372">
                  <c:v>W2uDhRdmvYc</c:v>
                </c:pt>
                <c:pt idx="14373">
                  <c:v>35gYBjvcNqY</c:v>
                </c:pt>
                <c:pt idx="14374">
                  <c:v>h9gzG_Sz4tQ</c:v>
                </c:pt>
                <c:pt idx="14375">
                  <c:v>dbvKTBrB7Ko</c:v>
                </c:pt>
                <c:pt idx="14376">
                  <c:v>lNWRZHLiR-I</c:v>
                </c:pt>
                <c:pt idx="14377">
                  <c:v>9OPK3DXk4ug</c:v>
                </c:pt>
                <c:pt idx="14378">
                  <c:v>gTl5DeVqzN8</c:v>
                </c:pt>
                <c:pt idx="14379">
                  <c:v>Lr96EaaxQnM</c:v>
                </c:pt>
                <c:pt idx="14380">
                  <c:v>3zzNawvJ6Gs</c:v>
                </c:pt>
                <c:pt idx="14381">
                  <c:v>xwA2L2HogYI</c:v>
                </c:pt>
                <c:pt idx="14382">
                  <c:v>5if38K4wbb4</c:v>
                </c:pt>
                <c:pt idx="14383">
                  <c:v>3uWReK3nbYI</c:v>
                </c:pt>
                <c:pt idx="14384">
                  <c:v>mp-fqyG2cXs</c:v>
                </c:pt>
                <c:pt idx="14385">
                  <c:v>8xq9cQHkXP4</c:v>
                </c:pt>
                <c:pt idx="14386">
                  <c:v>fg_4mFz4aV8</c:v>
                </c:pt>
                <c:pt idx="14387">
                  <c:v>uSx6eRWE8WY</c:v>
                </c:pt>
                <c:pt idx="14388">
                  <c:v>UaZ_ZMwXbtI</c:v>
                </c:pt>
                <c:pt idx="14389">
                  <c:v>9v-qZBaceFg</c:v>
                </c:pt>
                <c:pt idx="14390">
                  <c:v>j3ZPQUBKDjw</c:v>
                </c:pt>
                <c:pt idx="14391">
                  <c:v>Lnz-b6cS7cI</c:v>
                </c:pt>
                <c:pt idx="14392">
                  <c:v>VJGn7qLMYrU</c:v>
                </c:pt>
                <c:pt idx="14393">
                  <c:v>34d_Iy2s_2U</c:v>
                </c:pt>
                <c:pt idx="14394">
                  <c:v>pR19S1f3YRA</c:v>
                </c:pt>
                <c:pt idx="14395">
                  <c:v>W9AQ_Cars4M</c:v>
                </c:pt>
                <c:pt idx="14396">
                  <c:v>Mys5EZ8SXfs</c:v>
                </c:pt>
                <c:pt idx="14397">
                  <c:v>VMWRMe8xIXY</c:v>
                </c:pt>
                <c:pt idx="14398">
                  <c:v>neiery7FVQ8</c:v>
                </c:pt>
                <c:pt idx="14399">
                  <c:v>dS7-fF8SmvI</c:v>
                </c:pt>
                <c:pt idx="14400">
                  <c:v>biDwbOGWIJY</c:v>
                </c:pt>
                <c:pt idx="14401">
                  <c:v>STtILs39v9w</c:v>
                </c:pt>
                <c:pt idx="14402">
                  <c:v>zQ4lFJetz0I</c:v>
                </c:pt>
                <c:pt idx="14403">
                  <c:v>AN0MtjUxcwU</c:v>
                </c:pt>
                <c:pt idx="14404">
                  <c:v>8xk8afz2ZnY</c:v>
                </c:pt>
                <c:pt idx="14405">
                  <c:v>7tQSnpWJGlY</c:v>
                </c:pt>
                <c:pt idx="14406">
                  <c:v>UQjV0ljvhgs</c:v>
                </c:pt>
                <c:pt idx="14407">
                  <c:v>Qo840lxDpoc</c:v>
                </c:pt>
                <c:pt idx="14408">
                  <c:v>jN8EAXdofBU</c:v>
                </c:pt>
                <c:pt idx="14409">
                  <c:v>lP2y3NltBX0</c:v>
                </c:pt>
                <c:pt idx="14410">
                  <c:v>PeV76d4RAxY</c:v>
                </c:pt>
                <c:pt idx="14411">
                  <c:v>qoaad0TKV4I</c:v>
                </c:pt>
                <c:pt idx="14412">
                  <c:v>h4DDlNQyt24</c:v>
                </c:pt>
                <c:pt idx="14413">
                  <c:v>2rRIZs6KmTQ</c:v>
                </c:pt>
                <c:pt idx="14414">
                  <c:v>VGNXAs7m_p8</c:v>
                </c:pt>
                <c:pt idx="14415">
                  <c:v>kPalYZW2-8g</c:v>
                </c:pt>
                <c:pt idx="14416">
                  <c:v>-0WuM6ctLHg</c:v>
                </c:pt>
                <c:pt idx="14417">
                  <c:v>d5LbnkyVQqA</c:v>
                </c:pt>
                <c:pt idx="14418">
                  <c:v>9p2d1hEaoMM</c:v>
                </c:pt>
                <c:pt idx="14419">
                  <c:v>_gmPFXe4Uxw</c:v>
                </c:pt>
                <c:pt idx="14420">
                  <c:v>CABhqeOj60o</c:v>
                </c:pt>
                <c:pt idx="14421">
                  <c:v>REC_1cBmuMo</c:v>
                </c:pt>
                <c:pt idx="14422">
                  <c:v>06Uzhn2sC2Y</c:v>
                </c:pt>
                <c:pt idx="14423">
                  <c:v>qwgXnOQ7ebo</c:v>
                </c:pt>
                <c:pt idx="14424">
                  <c:v>iYKJ3z9auCU</c:v>
                </c:pt>
                <c:pt idx="14425">
                  <c:v>YX9ed4bYR7E</c:v>
                </c:pt>
                <c:pt idx="14426">
                  <c:v>N4x0xMBQF1Q</c:v>
                </c:pt>
                <c:pt idx="14427">
                  <c:v>AaBJwAmk8VU</c:v>
                </c:pt>
                <c:pt idx="14428">
                  <c:v>Zmz7x7OXjtY</c:v>
                </c:pt>
                <c:pt idx="14429">
                  <c:v>0BLpoXVFHR8</c:v>
                </c:pt>
                <c:pt idx="14430">
                  <c:v>61SJiJmu98s</c:v>
                </c:pt>
                <c:pt idx="14431">
                  <c:v>bGy2fAt6REI</c:v>
                </c:pt>
                <c:pt idx="14432">
                  <c:v>M2PZ4rvm0RY</c:v>
                </c:pt>
                <c:pt idx="14433">
                  <c:v>QP5w0thkvYM</c:v>
                </c:pt>
                <c:pt idx="14434">
                  <c:v>xZ7J_rjRGR0</c:v>
                </c:pt>
                <c:pt idx="14435">
                  <c:v>hp47UvOr80w</c:v>
                </c:pt>
                <c:pt idx="14436">
                  <c:v>lm0rBWwF9TQ</c:v>
                </c:pt>
                <c:pt idx="14437">
                  <c:v>x8Z07R8axag</c:v>
                </c:pt>
                <c:pt idx="14438">
                  <c:v>jGMNEHUpEUk</c:v>
                </c:pt>
                <c:pt idx="14439">
                  <c:v>LzTJlBl7utg</c:v>
                </c:pt>
                <c:pt idx="14440">
                  <c:v>JIPgxSM4PQA</c:v>
                </c:pt>
                <c:pt idx="14441">
                  <c:v>gRGrbT57Jjk</c:v>
                </c:pt>
                <c:pt idx="14442">
                  <c:v>05eV8HpCvZc</c:v>
                </c:pt>
                <c:pt idx="14443">
                  <c:v>z7D9QjAWo6c</c:v>
                </c:pt>
                <c:pt idx="14444">
                  <c:v>baqtzGrjxrc</c:v>
                </c:pt>
                <c:pt idx="14445">
                  <c:v>xhCRRthTs7I</c:v>
                </c:pt>
                <c:pt idx="14446">
                  <c:v>9o17VhsbTqU</c:v>
                </c:pt>
                <c:pt idx="14447">
                  <c:v>FLkf2JwebXI</c:v>
                </c:pt>
                <c:pt idx="14448">
                  <c:v>wm3jeXLY6NE</c:v>
                </c:pt>
                <c:pt idx="14449">
                  <c:v>prhPObrZTZk</c:v>
                </c:pt>
                <c:pt idx="14450">
                  <c:v>n2Di9F5Sfnw</c:v>
                </c:pt>
                <c:pt idx="14451">
                  <c:v>sGwJJ2Jr6p0</c:v>
                </c:pt>
                <c:pt idx="14452">
                  <c:v>Hz4HhRA1Kn4</c:v>
                </c:pt>
                <c:pt idx="14453">
                  <c:v>i1MCCn34UoI</c:v>
                </c:pt>
                <c:pt idx="14454">
                  <c:v>UeiXAQ84rUg</c:v>
                </c:pt>
                <c:pt idx="14455">
                  <c:v>t4ALGzx39Zw</c:v>
                </c:pt>
                <c:pt idx="14456">
                  <c:v>DnyYeUxVlQI</c:v>
                </c:pt>
                <c:pt idx="14457">
                  <c:v>dEsZEEPWN9Y</c:v>
                </c:pt>
                <c:pt idx="14458">
                  <c:v>K8cZvBImIWQ</c:v>
                </c:pt>
                <c:pt idx="14459">
                  <c:v>ZEtFCmdd0RE</c:v>
                </c:pt>
                <c:pt idx="14460">
                  <c:v>GpaI3XL0-9A</c:v>
                </c:pt>
                <c:pt idx="14461">
                  <c:v>soTkCP4EtPo</c:v>
                </c:pt>
                <c:pt idx="14462">
                  <c:v>UhtZozFoNg8</c:v>
                </c:pt>
                <c:pt idx="14463">
                  <c:v>kTzeUlWY1SY</c:v>
                </c:pt>
                <c:pt idx="14464">
                  <c:v>EG_nme9t-Bo</c:v>
                </c:pt>
                <c:pt idx="14465">
                  <c:v>jmah3Rikn0w</c:v>
                </c:pt>
                <c:pt idx="14466">
                  <c:v>x9-C1Zr0lKQ</c:v>
                </c:pt>
                <c:pt idx="14467">
                  <c:v>lFEfSLkP37Y</c:v>
                </c:pt>
                <c:pt idx="14468">
                  <c:v>eJ8rWDRCS0g</c:v>
                </c:pt>
                <c:pt idx="14469">
                  <c:v>8oB5cLBU0cg</c:v>
                </c:pt>
                <c:pt idx="14470">
                  <c:v>YkEfbmacpww</c:v>
                </c:pt>
                <c:pt idx="14471">
                  <c:v>cpkxJ1y_0V4</c:v>
                </c:pt>
                <c:pt idx="14472">
                  <c:v>f8se638KySI</c:v>
                </c:pt>
                <c:pt idx="14473">
                  <c:v>mLTabnwFd3Q</c:v>
                </c:pt>
                <c:pt idx="14474">
                  <c:v>B6IxqP9z9XE</c:v>
                </c:pt>
                <c:pt idx="14475">
                  <c:v>TdvKdUm-kYk</c:v>
                </c:pt>
                <c:pt idx="14476">
                  <c:v>XXpUsJcL7CY</c:v>
                </c:pt>
                <c:pt idx="14477">
                  <c:v>PkEnyBJLShs</c:v>
                </c:pt>
                <c:pt idx="14478">
                  <c:v>wbSVEzUSU5Q</c:v>
                </c:pt>
                <c:pt idx="14479">
                  <c:v>0DG5QI6vcSE</c:v>
                </c:pt>
                <c:pt idx="14480">
                  <c:v>7JZuSFky1cI</c:v>
                </c:pt>
                <c:pt idx="14481">
                  <c:v>u-CDjV9MPQw</c:v>
                </c:pt>
                <c:pt idx="14482">
                  <c:v>vWio5TorrHw</c:v>
                </c:pt>
                <c:pt idx="14483">
                  <c:v>IXbWT1qMoFU</c:v>
                </c:pt>
                <c:pt idx="14484">
                  <c:v>wPMG631l8to</c:v>
                </c:pt>
                <c:pt idx="14485">
                  <c:v>Ti_axsUFIfI</c:v>
                </c:pt>
                <c:pt idx="14486">
                  <c:v>3ewEQyFQ0Yg</c:v>
                </c:pt>
                <c:pt idx="14487">
                  <c:v>09XlaCSHAlE</c:v>
                </c:pt>
                <c:pt idx="14488">
                  <c:v>7YvCmbiaM7g</c:v>
                </c:pt>
                <c:pt idx="14489">
                  <c:v>vkf8E-r1MT4</c:v>
                </c:pt>
                <c:pt idx="14490">
                  <c:v>fsHPiWhEoqI</c:v>
                </c:pt>
                <c:pt idx="14491">
                  <c:v>crw-fYcrK-M</c:v>
                </c:pt>
                <c:pt idx="14492">
                  <c:v>mZp6FWLBfL4</c:v>
                </c:pt>
                <c:pt idx="14493">
                  <c:v>BCoUJajtBbM</c:v>
                </c:pt>
                <c:pt idx="14494">
                  <c:v>Q3dkFBW7hgs</c:v>
                </c:pt>
                <c:pt idx="14495">
                  <c:v>TLuZmjPPUcw</c:v>
                </c:pt>
                <c:pt idx="14496">
                  <c:v>S7SV-EVEWEo</c:v>
                </c:pt>
                <c:pt idx="14497">
                  <c:v>BZv-WWbMPhM</c:v>
                </c:pt>
                <c:pt idx="14498">
                  <c:v>pPYsKpiWWGY</c:v>
                </c:pt>
                <c:pt idx="14499">
                  <c:v>Dr8OhQA7yeg</c:v>
                </c:pt>
                <c:pt idx="14500">
                  <c:v>Pa1upoadPoM</c:v>
                </c:pt>
                <c:pt idx="14501">
                  <c:v>hMDoORDjI7g</c:v>
                </c:pt>
                <c:pt idx="14502">
                  <c:v>xFIkEox5ZCo</c:v>
                </c:pt>
                <c:pt idx="14503">
                  <c:v>J-qhdYVjaBA</c:v>
                </c:pt>
                <c:pt idx="14504">
                  <c:v>QfMx2rvbvyU</c:v>
                </c:pt>
                <c:pt idx="14505">
                  <c:v>VoJrDmf93v0</c:v>
                </c:pt>
                <c:pt idx="14506">
                  <c:v>a-Y1GE1Rfmg</c:v>
                </c:pt>
                <c:pt idx="14507">
                  <c:v>OFIBnDEj9G4</c:v>
                </c:pt>
                <c:pt idx="14508">
                  <c:v>Pp8KxXANdtQ</c:v>
                </c:pt>
                <c:pt idx="14509">
                  <c:v>pKaHbtM7Lqo</c:v>
                </c:pt>
                <c:pt idx="14510">
                  <c:v>4nK54z-z0-s</c:v>
                </c:pt>
                <c:pt idx="14511">
                  <c:v>hvoSlaADdmU</c:v>
                </c:pt>
                <c:pt idx="14512">
                  <c:v>UTibsHioBeM</c:v>
                </c:pt>
                <c:pt idx="14513">
                  <c:v>x_i9vZb5MrI</c:v>
                </c:pt>
                <c:pt idx="14514">
                  <c:v>UiaW2MC0aMA</c:v>
                </c:pt>
                <c:pt idx="14515">
                  <c:v>QfRdjbLVCjM</c:v>
                </c:pt>
                <c:pt idx="14516">
                  <c:v>MAu7TD7rf54</c:v>
                </c:pt>
                <c:pt idx="14517">
                  <c:v>k1mUmm1wmJU</c:v>
                </c:pt>
                <c:pt idx="14518">
                  <c:v>0AlFNJVgLac</c:v>
                </c:pt>
                <c:pt idx="14519">
                  <c:v>eVAZ--lxIk4</c:v>
                </c:pt>
                <c:pt idx="14520">
                  <c:v>Co6PyhQyir4</c:v>
                </c:pt>
                <c:pt idx="14521">
                  <c:v>1FIlJqzGYJ8</c:v>
                </c:pt>
                <c:pt idx="14522">
                  <c:v>dSCH11i3pqc</c:v>
                </c:pt>
                <c:pt idx="14523">
                  <c:v>-25t7axr0Js</c:v>
                </c:pt>
                <c:pt idx="14524">
                  <c:v>gHOwOodeYlg</c:v>
                </c:pt>
                <c:pt idx="14525">
                  <c:v>Tbapr_qIR94</c:v>
                </c:pt>
                <c:pt idx="14526">
                  <c:v>faqFaNypPOU</c:v>
                </c:pt>
                <c:pt idx="14527">
                  <c:v>Vlr0Ckq3LQg</c:v>
                </c:pt>
                <c:pt idx="14528">
                  <c:v>69M_J6cE2zQ</c:v>
                </c:pt>
                <c:pt idx="14529">
                  <c:v>GCo-kUYSPmw</c:v>
                </c:pt>
                <c:pt idx="14530">
                  <c:v>WZIsINLpDcA</c:v>
                </c:pt>
                <c:pt idx="14531">
                  <c:v>LDx7vOaw5ZU</c:v>
                </c:pt>
                <c:pt idx="14532">
                  <c:v>cYoyO6_5SGI</c:v>
                </c:pt>
                <c:pt idx="14533">
                  <c:v>p3TeB1GVVVM</c:v>
                </c:pt>
                <c:pt idx="14534">
                  <c:v>tYsC5FylJNI</c:v>
                </c:pt>
                <c:pt idx="14535">
                  <c:v>iIcmFJAy7NQ</c:v>
                </c:pt>
                <c:pt idx="14536">
                  <c:v>4F7BcfhTFuE</c:v>
                </c:pt>
                <c:pt idx="14537">
                  <c:v>2gREpLR1qVw</c:v>
                </c:pt>
                <c:pt idx="14538">
                  <c:v>3ogNCPZ9sdU</c:v>
                </c:pt>
                <c:pt idx="14539">
                  <c:v>tISkZ6C5fYE</c:v>
                </c:pt>
                <c:pt idx="14540">
                  <c:v>8Lvskj12y7k</c:v>
                </c:pt>
                <c:pt idx="14541">
                  <c:v>ILk7MJO7p8s</c:v>
                </c:pt>
                <c:pt idx="14542">
                  <c:v>of777__T3Pc</c:v>
                </c:pt>
                <c:pt idx="14543">
                  <c:v>8IoViF7yPMc</c:v>
                </c:pt>
                <c:pt idx="14544">
                  <c:v>R-eCfwNrZg8</c:v>
                </c:pt>
                <c:pt idx="14545">
                  <c:v>8IVP83sL7v4</c:v>
                </c:pt>
                <c:pt idx="14546">
                  <c:v>2_nTW8_wcGo</c:v>
                </c:pt>
                <c:pt idx="14547">
                  <c:v>mL2La5UZYG0</c:v>
                </c:pt>
                <c:pt idx="14548">
                  <c:v>KaAkzbtdf5o</c:v>
                </c:pt>
                <c:pt idx="14549">
                  <c:v>eG2GUEYfJqg</c:v>
                </c:pt>
                <c:pt idx="14550">
                  <c:v>i6XEb-H0QGI</c:v>
                </c:pt>
                <c:pt idx="14551">
                  <c:v>lpawtEm_L34</c:v>
                </c:pt>
                <c:pt idx="14552">
                  <c:v>zNZjeq1vDKU</c:v>
                </c:pt>
                <c:pt idx="14553">
                  <c:v>V0iuZAUi7dg</c:v>
                </c:pt>
                <c:pt idx="14554">
                  <c:v>i84Tfo1fvEs</c:v>
                </c:pt>
                <c:pt idx="14555">
                  <c:v>IA0V39bLgeA</c:v>
                </c:pt>
                <c:pt idx="14556">
                  <c:v>ULzYYFdgzDU</c:v>
                </c:pt>
                <c:pt idx="14557">
                  <c:v>x8NhfiOH2c0</c:v>
                </c:pt>
                <c:pt idx="14558">
                  <c:v>hmMXPnkw_UQ</c:v>
                </c:pt>
                <c:pt idx="14559">
                  <c:v>gv7LgKn1Sso</c:v>
                </c:pt>
                <c:pt idx="14560">
                  <c:v>9Tl4AnQCNcU</c:v>
                </c:pt>
                <c:pt idx="14561">
                  <c:v>ut_7RE4IVj0</c:v>
                </c:pt>
                <c:pt idx="14562">
                  <c:v>T5gpFq3dTME</c:v>
                </c:pt>
                <c:pt idx="14563">
                  <c:v>T6i0iHo7ZF0</c:v>
                </c:pt>
                <c:pt idx="14564">
                  <c:v>V-_30tGu4JI</c:v>
                </c:pt>
                <c:pt idx="14565">
                  <c:v>lEx3e1lFd0U</c:v>
                </c:pt>
                <c:pt idx="14566">
                  <c:v>aJylCI1nmCY</c:v>
                </c:pt>
                <c:pt idx="14567">
                  <c:v>w5qMOyPuUqU</c:v>
                </c:pt>
                <c:pt idx="14568">
                  <c:v>a8G-vVFKm4M</c:v>
                </c:pt>
                <c:pt idx="14569">
                  <c:v>8WfHX9Q8S6w</c:v>
                </c:pt>
                <c:pt idx="14570">
                  <c:v>WhnHKIT9124</c:v>
                </c:pt>
                <c:pt idx="14571">
                  <c:v>0vTUmi56Jf4</c:v>
                </c:pt>
                <c:pt idx="14572">
                  <c:v>GfUme1S5e0U</c:v>
                </c:pt>
                <c:pt idx="14573">
                  <c:v>v2fTPeihHQw</c:v>
                </c:pt>
                <c:pt idx="14574">
                  <c:v>7OcjwJOWNRc</c:v>
                </c:pt>
                <c:pt idx="14575">
                  <c:v>feZdio1o8zs</c:v>
                </c:pt>
                <c:pt idx="14576">
                  <c:v>hhMnexT2p2E</c:v>
                </c:pt>
                <c:pt idx="14577">
                  <c:v>AnVgFzs9Bh4</c:v>
                </c:pt>
                <c:pt idx="14578">
                  <c:v>3U4nlSualNc</c:v>
                </c:pt>
                <c:pt idx="14579">
                  <c:v>udHn6yjfei0</c:v>
                </c:pt>
                <c:pt idx="14580">
                  <c:v>YbFCADgXXK8</c:v>
                </c:pt>
                <c:pt idx="14581">
                  <c:v>ZnZ0eNb6t2w</c:v>
                </c:pt>
                <c:pt idx="14582">
                  <c:v>72gsrslfoF4</c:v>
                </c:pt>
                <c:pt idx="14583">
                  <c:v>pT_8SCKec0s</c:v>
                </c:pt>
                <c:pt idx="14584">
                  <c:v>bod5wRBpUXE</c:v>
                </c:pt>
                <c:pt idx="14585">
                  <c:v>pI12D2ZcGEw</c:v>
                </c:pt>
                <c:pt idx="14586">
                  <c:v>_whY-cy3vz4</c:v>
                </c:pt>
                <c:pt idx="14587">
                  <c:v>Def-3JldSi0</c:v>
                </c:pt>
                <c:pt idx="14588">
                  <c:v>4OSQIcdXVe4</c:v>
                </c:pt>
                <c:pt idx="14589">
                  <c:v>Xk3KixvzGZo</c:v>
                </c:pt>
                <c:pt idx="14590">
                  <c:v>pUGh0ydBzI8</c:v>
                </c:pt>
                <c:pt idx="14591">
                  <c:v>deSJ841IS68</c:v>
                </c:pt>
                <c:pt idx="14592">
                  <c:v>DCMuKvjP-LY</c:v>
                </c:pt>
                <c:pt idx="14593">
                  <c:v>Dnu3XxIAETk</c:v>
                </c:pt>
                <c:pt idx="14594">
                  <c:v>pE2HlsFx_uQ</c:v>
                </c:pt>
                <c:pt idx="14595">
                  <c:v>WSUaA25IcFY</c:v>
                </c:pt>
                <c:pt idx="14596">
                  <c:v>wwqAYbHWBXs</c:v>
                </c:pt>
                <c:pt idx="14597">
                  <c:v>KMjMU042Pgg</c:v>
                </c:pt>
                <c:pt idx="14598">
                  <c:v>DzRWw8cD_6M</c:v>
                </c:pt>
                <c:pt idx="14599">
                  <c:v>NxL8Qv_bdMo</c:v>
                </c:pt>
                <c:pt idx="14600">
                  <c:v>lWDR-VlpmRQ</c:v>
                </c:pt>
                <c:pt idx="14601">
                  <c:v>n3p_dqiQV6g</c:v>
                </c:pt>
                <c:pt idx="14602">
                  <c:v>tHnQtzdGmno</c:v>
                </c:pt>
                <c:pt idx="14603">
                  <c:v>LoRBakPUgFg</c:v>
                </c:pt>
                <c:pt idx="14604">
                  <c:v>es_YgKHJ9dE</c:v>
                </c:pt>
                <c:pt idx="14605">
                  <c:v>t-xnSylpj1k</c:v>
                </c:pt>
                <c:pt idx="14606">
                  <c:v>NvPmSC-BxLo</c:v>
                </c:pt>
                <c:pt idx="14607">
                  <c:v>tsxAv2GOxIM</c:v>
                </c:pt>
                <c:pt idx="14608">
                  <c:v>VqLLQi9K_iQ</c:v>
                </c:pt>
                <c:pt idx="14609">
                  <c:v>RSX3R64_ryE</c:v>
                </c:pt>
                <c:pt idx="14610">
                  <c:v>Gn75Ofis02A</c:v>
                </c:pt>
                <c:pt idx="14611">
                  <c:v>9crAlCrrsJk</c:v>
                </c:pt>
                <c:pt idx="14612">
                  <c:v>G3BT_gqLyPs</c:v>
                </c:pt>
                <c:pt idx="14613">
                  <c:v>E8B8TniXXkQ</c:v>
                </c:pt>
                <c:pt idx="14614">
                  <c:v>2KXV7GDwxnc</c:v>
                </c:pt>
                <c:pt idx="14615">
                  <c:v>qx5Nm31Liis</c:v>
                </c:pt>
                <c:pt idx="14616">
                  <c:v>QOTadQ2zN5Q</c:v>
                </c:pt>
                <c:pt idx="14617">
                  <c:v>sV9Nc4mprO0</c:v>
                </c:pt>
                <c:pt idx="14618">
                  <c:v>ZUzzlRudjGE</c:v>
                </c:pt>
                <c:pt idx="14619">
                  <c:v>uUQ_CHpemA0</c:v>
                </c:pt>
                <c:pt idx="14620">
                  <c:v>y1h7C3ALV4c</c:v>
                </c:pt>
                <c:pt idx="14621">
                  <c:v>w5kU3b7ZcDs</c:v>
                </c:pt>
                <c:pt idx="14622">
                  <c:v>BvMOWx3S4RA</c:v>
                </c:pt>
                <c:pt idx="14623">
                  <c:v>lgEsI_c-hLs</c:v>
                </c:pt>
                <c:pt idx="14624">
                  <c:v>S0rYPlProsU</c:v>
                </c:pt>
                <c:pt idx="14625">
                  <c:v>NrLzKs14lnw</c:v>
                </c:pt>
                <c:pt idx="14626">
                  <c:v>yHqdA4E6Kh4</c:v>
                </c:pt>
                <c:pt idx="14627">
                  <c:v>Ppmf8CTxkSI</c:v>
                </c:pt>
                <c:pt idx="14628">
                  <c:v>aP_rYIMEF8Y</c:v>
                </c:pt>
                <c:pt idx="14629">
                  <c:v>7_xV-aDTinw</c:v>
                </c:pt>
                <c:pt idx="14630">
                  <c:v>eOLxegUbtT4</c:v>
                </c:pt>
                <c:pt idx="14631">
                  <c:v>c_Mw4TLzr7c</c:v>
                </c:pt>
                <c:pt idx="14632">
                  <c:v>elFyAaSDO-o</c:v>
                </c:pt>
                <c:pt idx="14633">
                  <c:v>kNusfIpiA_M</c:v>
                </c:pt>
                <c:pt idx="14634">
                  <c:v>p6gDQRV4yyk</c:v>
                </c:pt>
                <c:pt idx="14635">
                  <c:v>ZfHLIXRj8AI</c:v>
                </c:pt>
                <c:pt idx="14636">
                  <c:v>Yk76oCLFRo0</c:v>
                </c:pt>
                <c:pt idx="14637">
                  <c:v>mlIdSpN0tso</c:v>
                </c:pt>
                <c:pt idx="14638">
                  <c:v>dlW5zRZTczc</c:v>
                </c:pt>
                <c:pt idx="14639">
                  <c:v>EX5e_DvmWF8</c:v>
                </c:pt>
                <c:pt idx="14640">
                  <c:v>5PoKpYmGvHQ</c:v>
                </c:pt>
                <c:pt idx="14641">
                  <c:v>H-g3Jurb60Y</c:v>
                </c:pt>
                <c:pt idx="14642">
                  <c:v>ObeRKGH_X1U</c:v>
                </c:pt>
                <c:pt idx="14643">
                  <c:v>HTkZLXK8yGw</c:v>
                </c:pt>
                <c:pt idx="14644">
                  <c:v>i7wpwATilqA</c:v>
                </c:pt>
                <c:pt idx="14645">
                  <c:v>IOhEpxcekDE</c:v>
                </c:pt>
                <c:pt idx="14646">
                  <c:v>m--0_3vTr8I</c:v>
                </c:pt>
                <c:pt idx="14647">
                  <c:v>VjiZZaSyVvg</c:v>
                </c:pt>
                <c:pt idx="14648">
                  <c:v>aBK7G1XdozY</c:v>
                </c:pt>
                <c:pt idx="14649">
                  <c:v>uQw57BBVA4g</c:v>
                </c:pt>
                <c:pt idx="14650">
                  <c:v>wdPSw2uQj6M</c:v>
                </c:pt>
                <c:pt idx="14651">
                  <c:v>7bT5cTlc8W0</c:v>
                </c:pt>
                <c:pt idx="14652">
                  <c:v>z1J2DSARY3k</c:v>
                </c:pt>
                <c:pt idx="14653">
                  <c:v>BgMl9H6drMg</c:v>
                </c:pt>
                <c:pt idx="14654">
                  <c:v>vcnL9iZ-8X8</c:v>
                </c:pt>
                <c:pt idx="14655">
                  <c:v>8aUsh5vdr3E</c:v>
                </c:pt>
                <c:pt idx="14656">
                  <c:v>pjQMaBK3mbU</c:v>
                </c:pt>
                <c:pt idx="14657">
                  <c:v>FfB6Sk7nIeE</c:v>
                </c:pt>
                <c:pt idx="14658">
                  <c:v>NkxOj0mvsIU</c:v>
                </c:pt>
                <c:pt idx="14659">
                  <c:v>JrUgsml1yRM</c:v>
                </c:pt>
                <c:pt idx="14660">
                  <c:v>as2HPostEZM</c:v>
                </c:pt>
                <c:pt idx="14661">
                  <c:v>H7k2HU2WWwE</c:v>
                </c:pt>
                <c:pt idx="14662">
                  <c:v>EzORmmm05Go</c:v>
                </c:pt>
                <c:pt idx="14663">
                  <c:v>Rw4qtSjzBQU</c:v>
                </c:pt>
                <c:pt idx="14664">
                  <c:v>HUPTDEUpkdg</c:v>
                </c:pt>
                <c:pt idx="14665">
                  <c:v>WAJFBuHvVSw</c:v>
                </c:pt>
                <c:pt idx="14666">
                  <c:v>v03CRr-FKkw</c:v>
                </c:pt>
                <c:pt idx="14667">
                  <c:v>kdDyAw0ihq0</c:v>
                </c:pt>
                <c:pt idx="14668">
                  <c:v>bXoEPINunzk</c:v>
                </c:pt>
                <c:pt idx="14669">
                  <c:v>v_qyfQz5FpA</c:v>
                </c:pt>
                <c:pt idx="14670">
                  <c:v>JrysoawAaYc</c:v>
                </c:pt>
                <c:pt idx="14671">
                  <c:v>Z10zTYK3snA</c:v>
                </c:pt>
                <c:pt idx="14672">
                  <c:v>sAALSjuXGEo</c:v>
                </c:pt>
                <c:pt idx="14673">
                  <c:v>x-2bRMGR40I</c:v>
                </c:pt>
                <c:pt idx="14674">
                  <c:v>gYG_wTRzM-M</c:v>
                </c:pt>
                <c:pt idx="14675">
                  <c:v>sjVBoBPiB-g</c:v>
                </c:pt>
                <c:pt idx="14676">
                  <c:v>GWrb3yzVc7c</c:v>
                </c:pt>
                <c:pt idx="14677">
                  <c:v>qkzn6RcrSYk</c:v>
                </c:pt>
                <c:pt idx="14678">
                  <c:v>CtZa-9CYy9U</c:v>
                </c:pt>
                <c:pt idx="14679">
                  <c:v>TrSV0yTD_yU</c:v>
                </c:pt>
                <c:pt idx="14680">
                  <c:v>OwVaWmJqUXM</c:v>
                </c:pt>
                <c:pt idx="14681">
                  <c:v>P4t80OyKius</c:v>
                </c:pt>
                <c:pt idx="14682">
                  <c:v>mrcd3YEt5-4</c:v>
                </c:pt>
                <c:pt idx="14683">
                  <c:v>ZauwpAuNN2U</c:v>
                </c:pt>
                <c:pt idx="14684">
                  <c:v>VOEZbJQRiFI</c:v>
                </c:pt>
                <c:pt idx="14685">
                  <c:v>GWpGF2urAXs</c:v>
                </c:pt>
                <c:pt idx="14686">
                  <c:v>trEE-BgrT1U</c:v>
                </c:pt>
                <c:pt idx="14687">
                  <c:v>tWTRrBXebMs</c:v>
                </c:pt>
                <c:pt idx="14688">
                  <c:v>qaTfJPNhq4s</c:v>
                </c:pt>
                <c:pt idx="14689">
                  <c:v>551oGsGHoQQ</c:v>
                </c:pt>
                <c:pt idx="14690">
                  <c:v>MJg77yvjtW4</c:v>
                </c:pt>
                <c:pt idx="14691">
                  <c:v>wr0RTCiWqEQ</c:v>
                </c:pt>
                <c:pt idx="14692">
                  <c:v>eYZ1Jh2gVUg</c:v>
                </c:pt>
                <c:pt idx="14693">
                  <c:v>a9iruCSpRwo</c:v>
                </c:pt>
                <c:pt idx="14694">
                  <c:v>pv-A119x7YE</c:v>
                </c:pt>
                <c:pt idx="14695">
                  <c:v>XT05MoyaRCk</c:v>
                </c:pt>
                <c:pt idx="14696">
                  <c:v>2Ym3zZiNaIg</c:v>
                </c:pt>
                <c:pt idx="14697">
                  <c:v>5NVrJ-LuvTU</c:v>
                </c:pt>
                <c:pt idx="14698">
                  <c:v>JJG-hy1ke1s</c:v>
                </c:pt>
                <c:pt idx="14699">
                  <c:v>vIohS0xEIe8</c:v>
                </c:pt>
                <c:pt idx="14700">
                  <c:v>lJGV_P8VVOM</c:v>
                </c:pt>
                <c:pt idx="14701">
                  <c:v>c5ZB0p0zBg0</c:v>
                </c:pt>
                <c:pt idx="14702">
                  <c:v>HOQVqZuU7Xc</c:v>
                </c:pt>
                <c:pt idx="14703">
                  <c:v>9RWSyu0lE1g</c:v>
                </c:pt>
                <c:pt idx="14704">
                  <c:v>5Mcpic8oPL8</c:v>
                </c:pt>
                <c:pt idx="14705">
                  <c:v>BWdbKK2-udw</c:v>
                </c:pt>
                <c:pt idx="14706">
                  <c:v>KcjPPvSiMRw</c:v>
                </c:pt>
                <c:pt idx="14707">
                  <c:v>r0zUkZccPQE</c:v>
                </c:pt>
                <c:pt idx="14708">
                  <c:v>uzcHSrzwp9I</c:v>
                </c:pt>
                <c:pt idx="14709">
                  <c:v>YBI1c2dygNk</c:v>
                </c:pt>
                <c:pt idx="14710">
                  <c:v>B4s0xeuNRLw</c:v>
                </c:pt>
                <c:pt idx="14711">
                  <c:v>a8SGDmz2j-I</c:v>
                </c:pt>
                <c:pt idx="14712">
                  <c:v>jvuQ0CHHd3k</c:v>
                </c:pt>
                <c:pt idx="14713">
                  <c:v>2prTKje8jug</c:v>
                </c:pt>
                <c:pt idx="14714">
                  <c:v>oGoABVPTDQA</c:v>
                </c:pt>
                <c:pt idx="14715">
                  <c:v>z5PT_Zf23FI</c:v>
                </c:pt>
                <c:pt idx="14716">
                  <c:v>JsZ2yyIXOSE</c:v>
                </c:pt>
                <c:pt idx="14717">
                  <c:v>EVfzMc_W1jU</c:v>
                </c:pt>
                <c:pt idx="14718">
                  <c:v>dVs5lz8Bmgg</c:v>
                </c:pt>
                <c:pt idx="14719">
                  <c:v>TUsuorh1dv4</c:v>
                </c:pt>
                <c:pt idx="14720">
                  <c:v>IB-a8J6sz_A</c:v>
                </c:pt>
                <c:pt idx="14721">
                  <c:v>godv2QUiRHc</c:v>
                </c:pt>
                <c:pt idx="14722">
                  <c:v>CCIs8xliK-g</c:v>
                </c:pt>
                <c:pt idx="14723">
                  <c:v>pRop_zhTiYs</c:v>
                </c:pt>
                <c:pt idx="14724">
                  <c:v>kO7qz5u_GiY</c:v>
                </c:pt>
                <c:pt idx="14725">
                  <c:v>qzr_LA110F0</c:v>
                </c:pt>
                <c:pt idx="14726">
                  <c:v>bhBZ9xusfs0</c:v>
                </c:pt>
                <c:pt idx="14727">
                  <c:v>kgiTh3TkR8c</c:v>
                </c:pt>
                <c:pt idx="14728">
                  <c:v>00TnpHQpGzM</c:v>
                </c:pt>
                <c:pt idx="14729">
                  <c:v>gjNFsqVQOvw</c:v>
                </c:pt>
                <c:pt idx="14730">
                  <c:v>epGAx_jID94</c:v>
                </c:pt>
                <c:pt idx="14731">
                  <c:v>JDNnoPH8ET8</c:v>
                </c:pt>
                <c:pt idx="14732">
                  <c:v>6b7gVj-cxj8</c:v>
                </c:pt>
                <c:pt idx="14733">
                  <c:v>qPfBsPt1qaY</c:v>
                </c:pt>
                <c:pt idx="14734">
                  <c:v>45SeBrGDp0E</c:v>
                </c:pt>
                <c:pt idx="14735">
                  <c:v>kzQfBzHTvBY</c:v>
                </c:pt>
                <c:pt idx="14736">
                  <c:v>phGveAOXF94</c:v>
                </c:pt>
                <c:pt idx="14737">
                  <c:v>FwJS5JuOnz0</c:v>
                </c:pt>
                <c:pt idx="14738">
                  <c:v>Ego0VrMUfhk</c:v>
                </c:pt>
                <c:pt idx="14739">
                  <c:v>H5cFwe8EnfI</c:v>
                </c:pt>
                <c:pt idx="14740">
                  <c:v>QX0E4k5Z_HA</c:v>
                </c:pt>
                <c:pt idx="14741">
                  <c:v>FcKFVbB87SY</c:v>
                </c:pt>
                <c:pt idx="14742">
                  <c:v>bO6sw2nAaaM</c:v>
                </c:pt>
                <c:pt idx="14743">
                  <c:v>qtmduJaH7yI</c:v>
                </c:pt>
                <c:pt idx="14744">
                  <c:v>SHhW2lmflos</c:v>
                </c:pt>
                <c:pt idx="14745">
                  <c:v>1K-mJLfsaCk</c:v>
                </c:pt>
                <c:pt idx="14746">
                  <c:v>m1P1raDXJ9E</c:v>
                </c:pt>
                <c:pt idx="14747">
                  <c:v>SexE4hOFiAw</c:v>
                </c:pt>
                <c:pt idx="14748">
                  <c:v>OGeMSzgQDnY</c:v>
                </c:pt>
                <c:pt idx="14749">
                  <c:v>5y7AJm8WbDs</c:v>
                </c:pt>
                <c:pt idx="14750">
                  <c:v>4uj577tfP20</c:v>
                </c:pt>
                <c:pt idx="14751">
                  <c:v>YrKt780sY98</c:v>
                </c:pt>
                <c:pt idx="14752">
                  <c:v>SaWfkrDrC_w</c:v>
                </c:pt>
                <c:pt idx="14753">
                  <c:v>sZWoa_Josv4</c:v>
                </c:pt>
                <c:pt idx="14754">
                  <c:v>3IIEFSWtqkI</c:v>
                </c:pt>
                <c:pt idx="14755">
                  <c:v>lzT4VVuyDfc</c:v>
                </c:pt>
                <c:pt idx="14756">
                  <c:v>E0hGXvMYlDs</c:v>
                </c:pt>
                <c:pt idx="14757">
                  <c:v>Cv200Tzrqkc</c:v>
                </c:pt>
                <c:pt idx="14758">
                  <c:v>pC2QNiK8vrA</c:v>
                </c:pt>
                <c:pt idx="14759">
                  <c:v>l9OhLH_o-Q0</c:v>
                </c:pt>
                <c:pt idx="14760">
                  <c:v>HplPYGonuwo</c:v>
                </c:pt>
                <c:pt idx="14761">
                  <c:v>1lqNyhiHKiI</c:v>
                </c:pt>
                <c:pt idx="14762">
                  <c:v>7gShaSuK_PY</c:v>
                </c:pt>
                <c:pt idx="14763">
                  <c:v>FVWZjNclRRY</c:v>
                </c:pt>
                <c:pt idx="14764">
                  <c:v>koeEyBPbuqw</c:v>
                </c:pt>
                <c:pt idx="14765">
                  <c:v>t_vqK9XbxWM</c:v>
                </c:pt>
                <c:pt idx="14766">
                  <c:v>1uFL9rv9JTE</c:v>
                </c:pt>
                <c:pt idx="14767">
                  <c:v>ewVyq-FlpfQ</c:v>
                </c:pt>
                <c:pt idx="14768">
                  <c:v>kD28VGs9Ybg</c:v>
                </c:pt>
                <c:pt idx="14769">
                  <c:v>S7VyPNc75m4</c:v>
                </c:pt>
                <c:pt idx="14770">
                  <c:v>6NX0Z12WdH8</c:v>
                </c:pt>
                <c:pt idx="14771">
                  <c:v>fIPMveu2fOA</c:v>
                </c:pt>
                <c:pt idx="14772">
                  <c:v>FjaDxQWUpI4</c:v>
                </c:pt>
                <c:pt idx="14773">
                  <c:v>d_Ot70lEot4</c:v>
                </c:pt>
                <c:pt idx="14774">
                  <c:v>Za6uj9FSBdk</c:v>
                </c:pt>
                <c:pt idx="14775">
                  <c:v>8v5NpgN9pTM</c:v>
                </c:pt>
                <c:pt idx="14776">
                  <c:v>2W5_bPOgWxY</c:v>
                </c:pt>
                <c:pt idx="14777">
                  <c:v>e-PP2H_x338</c:v>
                </c:pt>
                <c:pt idx="14778">
                  <c:v>nE4mweDMTf8</c:v>
                </c:pt>
                <c:pt idx="14779">
                  <c:v>7dP2aJLN4gk</c:v>
                </c:pt>
                <c:pt idx="14780">
                  <c:v>XcDNQu5ZfRU</c:v>
                </c:pt>
                <c:pt idx="14781">
                  <c:v>mEZF_4KeFLE</c:v>
                </c:pt>
                <c:pt idx="14782">
                  <c:v>fZh5GSxzMAA</c:v>
                </c:pt>
                <c:pt idx="14783">
                  <c:v>3YT1ex69-_k</c:v>
                </c:pt>
                <c:pt idx="14784">
                  <c:v>Zwav9h6rQQ4</c:v>
                </c:pt>
                <c:pt idx="14785">
                  <c:v>PaevULMSxKo</c:v>
                </c:pt>
                <c:pt idx="14786">
                  <c:v>u5Sqb6d8Ljw</c:v>
                </c:pt>
                <c:pt idx="14787">
                  <c:v>xL-fV3MWEmg</c:v>
                </c:pt>
                <c:pt idx="14788">
                  <c:v>6dJ7y58T92Q</c:v>
                </c:pt>
                <c:pt idx="14789">
                  <c:v>L6LAeZBKQAc</c:v>
                </c:pt>
                <c:pt idx="14790">
                  <c:v>ZQEcxpYr918</c:v>
                </c:pt>
                <c:pt idx="14791">
                  <c:v>QEzAbMVbkBE</c:v>
                </c:pt>
                <c:pt idx="14792">
                  <c:v>pWgWW9tbPbY</c:v>
                </c:pt>
                <c:pt idx="14793">
                  <c:v>saNC0oA2NH4</c:v>
                </c:pt>
                <c:pt idx="14794">
                  <c:v>GuhMDilpowo</c:v>
                </c:pt>
                <c:pt idx="14795">
                  <c:v>XCmYNXVceyA</c:v>
                </c:pt>
                <c:pt idx="14796">
                  <c:v>z4hwv828ny4</c:v>
                </c:pt>
                <c:pt idx="14797">
                  <c:v>sfzAuVutOA0</c:v>
                </c:pt>
                <c:pt idx="14798">
                  <c:v>4xfWclNV1jw</c:v>
                </c:pt>
                <c:pt idx="14799">
                  <c:v>oyUPF89gwfI</c:v>
                </c:pt>
                <c:pt idx="14800">
                  <c:v>5A2FGtWKGtk</c:v>
                </c:pt>
                <c:pt idx="14801">
                  <c:v>GMzC2iB_jJE</c:v>
                </c:pt>
                <c:pt idx="14802">
                  <c:v>kne499fAlzg</c:v>
                </c:pt>
                <c:pt idx="14803">
                  <c:v>lp_sGRz8224</c:v>
                </c:pt>
                <c:pt idx="14804">
                  <c:v>wPsViWN1_7o</c:v>
                </c:pt>
                <c:pt idx="14805">
                  <c:v>DVO6HrIcDtU</c:v>
                </c:pt>
                <c:pt idx="14806">
                  <c:v>NfG9Jl-hxqQ</c:v>
                </c:pt>
                <c:pt idx="14807">
                  <c:v>t4KSD9XW8rk</c:v>
                </c:pt>
                <c:pt idx="14808">
                  <c:v>GabQvDODFBQ</c:v>
                </c:pt>
                <c:pt idx="14809">
                  <c:v>_A-0UgcGJjw</c:v>
                </c:pt>
                <c:pt idx="14810">
                  <c:v>Zf5OmHlKr-A</c:v>
                </c:pt>
                <c:pt idx="14811">
                  <c:v>zf4eb8K-uNk</c:v>
                </c:pt>
                <c:pt idx="14812">
                  <c:v>Ipg36q0uhcI</c:v>
                </c:pt>
                <c:pt idx="14813">
                  <c:v>JNuLtvgYwNM</c:v>
                </c:pt>
                <c:pt idx="14814">
                  <c:v>uR5ucuK7Ssk</c:v>
                </c:pt>
                <c:pt idx="14815">
                  <c:v>XkAXAoWvkh0</c:v>
                </c:pt>
                <c:pt idx="14816">
                  <c:v>ks6PS2hAcw4</c:v>
                </c:pt>
                <c:pt idx="14817">
                  <c:v>4mB_UUVd_Uc</c:v>
                </c:pt>
                <c:pt idx="14818">
                  <c:v>u3ACkYF-O9A</c:v>
                </c:pt>
                <c:pt idx="14819">
                  <c:v>RmO8IITolmg</c:v>
                </c:pt>
                <c:pt idx="14820">
                  <c:v>TP_rFJqzKt4</c:v>
                </c:pt>
                <c:pt idx="14821">
                  <c:v>VDP3iqeBAnU</c:v>
                </c:pt>
                <c:pt idx="14822">
                  <c:v>21Z6OM3ZcbE</c:v>
                </c:pt>
                <c:pt idx="14823">
                  <c:v>u6DqT0OA15M</c:v>
                </c:pt>
                <c:pt idx="14824">
                  <c:v>5UNloqjE9BE</c:v>
                </c:pt>
                <c:pt idx="14825">
                  <c:v>nMxru9YZbuM</c:v>
                </c:pt>
                <c:pt idx="14826">
                  <c:v>MELqrPblcj0</c:v>
                </c:pt>
                <c:pt idx="14827">
                  <c:v>g1hmy_yhP7c</c:v>
                </c:pt>
                <c:pt idx="14828">
                  <c:v>4-oSGAwDCwg</c:v>
                </c:pt>
                <c:pt idx="14829">
                  <c:v>cVYWO4aOhis</c:v>
                </c:pt>
                <c:pt idx="14830">
                  <c:v>7h5MlTPG3YM</c:v>
                </c:pt>
                <c:pt idx="14831">
                  <c:v>j5KWl00Wlsw</c:v>
                </c:pt>
                <c:pt idx="14832">
                  <c:v>d3QMpVgTLmY</c:v>
                </c:pt>
                <c:pt idx="14833">
                  <c:v>LAykoR_gXqc</c:v>
                </c:pt>
                <c:pt idx="14834">
                  <c:v>cQKnL70iZbQ</c:v>
                </c:pt>
                <c:pt idx="14835">
                  <c:v>Rrqv9-zOlu0</c:v>
                </c:pt>
                <c:pt idx="14836">
                  <c:v>fm3im5n-Xas</c:v>
                </c:pt>
                <c:pt idx="14837">
                  <c:v>9GkYcX99Pl4</c:v>
                </c:pt>
                <c:pt idx="14838">
                  <c:v>2Xveilyy9zE</c:v>
                </c:pt>
                <c:pt idx="14839">
                  <c:v>htOndiM5ERo</c:v>
                </c:pt>
                <c:pt idx="14840">
                  <c:v>egkMSQH3quE</c:v>
                </c:pt>
                <c:pt idx="14841">
                  <c:v>aJfIh6vmmSw</c:v>
                </c:pt>
                <c:pt idx="14842">
                  <c:v>PqSS687e4Os</c:v>
                </c:pt>
                <c:pt idx="14843">
                  <c:v>OHGnJq7BjvI</c:v>
                </c:pt>
                <c:pt idx="14844">
                  <c:v>vgY3wrF1t4M</c:v>
                </c:pt>
                <c:pt idx="14845">
                  <c:v>agC2xp2AZlM</c:v>
                </c:pt>
                <c:pt idx="14846">
                  <c:v>Ny2ZDKQzpok</c:v>
                </c:pt>
                <c:pt idx="14847">
                  <c:v>AVmQRq2LAbc</c:v>
                </c:pt>
                <c:pt idx="14848">
                  <c:v>KqURFSvfbRw</c:v>
                </c:pt>
                <c:pt idx="14849">
                  <c:v>J80E0wDhKEE</c:v>
                </c:pt>
                <c:pt idx="14850">
                  <c:v>3KdPBWXHA58</c:v>
                </c:pt>
                <c:pt idx="14851">
                  <c:v>Ph4vZudBI34</c:v>
                </c:pt>
                <c:pt idx="14852">
                  <c:v>rWVgT8Rbk-c</c:v>
                </c:pt>
                <c:pt idx="14853">
                  <c:v>IsKKSPu-Mnc</c:v>
                </c:pt>
                <c:pt idx="14854">
                  <c:v>QjSVOZLITcQ</c:v>
                </c:pt>
                <c:pt idx="14855">
                  <c:v>y8uB4JpFSBY</c:v>
                </c:pt>
                <c:pt idx="14856">
                  <c:v>YYaaBGcWT68</c:v>
                </c:pt>
                <c:pt idx="14857">
                  <c:v>TB689bGexJE</c:v>
                </c:pt>
                <c:pt idx="14858">
                  <c:v>TGXjtYG0oHA</c:v>
                </c:pt>
                <c:pt idx="14859">
                  <c:v>tkg_YGRAzYQ</c:v>
                </c:pt>
                <c:pt idx="14860">
                  <c:v>yShi2bOLfrg</c:v>
                </c:pt>
                <c:pt idx="14861">
                  <c:v>gQqeMq3zqqw</c:v>
                </c:pt>
                <c:pt idx="14862">
                  <c:v>lXxGD0_Met8</c:v>
                </c:pt>
                <c:pt idx="14863">
                  <c:v>0yEr68MEWg0</c:v>
                </c:pt>
                <c:pt idx="14864">
                  <c:v>58C9Ib6GHWA</c:v>
                </c:pt>
                <c:pt idx="14865">
                  <c:v>s-H1jUulYsY</c:v>
                </c:pt>
                <c:pt idx="14866">
                  <c:v>PjvAnBgW28I</c:v>
                </c:pt>
                <c:pt idx="14867">
                  <c:v>WKDjSFcn_Ac</c:v>
                </c:pt>
                <c:pt idx="14868">
                  <c:v>4AysOmXPuNI</c:v>
                </c:pt>
                <c:pt idx="14869">
                  <c:v>Vk81ikWRASQ</c:v>
                </c:pt>
                <c:pt idx="14870">
                  <c:v>z3V9LUA6VQM</c:v>
                </c:pt>
                <c:pt idx="14871">
                  <c:v>2nn-UJIqTNA</c:v>
                </c:pt>
                <c:pt idx="14872">
                  <c:v>4NX60rzQzyI</c:v>
                </c:pt>
                <c:pt idx="14873">
                  <c:v>jqZrH_8kHk0</c:v>
                </c:pt>
                <c:pt idx="14874">
                  <c:v>ube3AWQHbXM</c:v>
                </c:pt>
                <c:pt idx="14875">
                  <c:v>S8kxh8ffa7c</c:v>
                </c:pt>
                <c:pt idx="14876">
                  <c:v>j1EcWMozKi0</c:v>
                </c:pt>
                <c:pt idx="14877">
                  <c:v>xBx_dYywCj8</c:v>
                </c:pt>
                <c:pt idx="14878">
                  <c:v>r-iL1lxno-0</c:v>
                </c:pt>
                <c:pt idx="14879">
                  <c:v>BPtRo0LXVYo</c:v>
                </c:pt>
                <c:pt idx="14880">
                  <c:v>ke8qdzs8A3Y</c:v>
                </c:pt>
                <c:pt idx="14881">
                  <c:v>oiZnBqy7ccs</c:v>
                </c:pt>
                <c:pt idx="14882">
                  <c:v>l4JDUIR2-zU</c:v>
                </c:pt>
                <c:pt idx="14883">
                  <c:v>WhIrj0f3agI</c:v>
                </c:pt>
                <c:pt idx="14884">
                  <c:v>D_ZoykCvXh0</c:v>
                </c:pt>
                <c:pt idx="14885">
                  <c:v>jVcsoMbs_gs</c:v>
                </c:pt>
                <c:pt idx="14886">
                  <c:v>cufrVAYkS2k</c:v>
                </c:pt>
                <c:pt idx="14887">
                  <c:v>YO0SJWfLPFo</c:v>
                </c:pt>
                <c:pt idx="14888">
                  <c:v>zQzbWfAtBGM</c:v>
                </c:pt>
                <c:pt idx="14889">
                  <c:v>MViSZ22n9fE</c:v>
                </c:pt>
                <c:pt idx="14890">
                  <c:v>7UiA0ky8afg</c:v>
                </c:pt>
                <c:pt idx="14891">
                  <c:v>olr0uEZQkWs</c:v>
                </c:pt>
                <c:pt idx="14892">
                  <c:v>Oir6U1vBD04</c:v>
                </c:pt>
                <c:pt idx="14893">
                  <c:v>I69o8N2alSs</c:v>
                </c:pt>
                <c:pt idx="14894">
                  <c:v>VEOQOwFBsI4</c:v>
                </c:pt>
                <c:pt idx="14895">
                  <c:v>rM_f8jmKKnw</c:v>
                </c:pt>
                <c:pt idx="14896">
                  <c:v>JfTQUS4sN8g</c:v>
                </c:pt>
                <c:pt idx="14897">
                  <c:v>UnfOSfas0UQ</c:v>
                </c:pt>
                <c:pt idx="14898">
                  <c:v>6_lhToKMO_A</c:v>
                </c:pt>
                <c:pt idx="14899">
                  <c:v>95ytHZzM0d4</c:v>
                </c:pt>
                <c:pt idx="14900">
                  <c:v>YelazWNkYqE</c:v>
                </c:pt>
                <c:pt idx="14901">
                  <c:v>b-cX5Fr3Cg8</c:v>
                </c:pt>
                <c:pt idx="14902">
                  <c:v>nldCjOoiMPY</c:v>
                </c:pt>
                <c:pt idx="14903">
                  <c:v>w-5MF5CiWqo</c:v>
                </c:pt>
                <c:pt idx="14904">
                  <c:v>teiqR1GgdEE</c:v>
                </c:pt>
                <c:pt idx="14905">
                  <c:v>ov-2Uj1LHxY</c:v>
                </c:pt>
                <c:pt idx="14906">
                  <c:v>dB7mV7BAieU</c:v>
                </c:pt>
                <c:pt idx="14907">
                  <c:v>o0KENXJHy0o</c:v>
                </c:pt>
                <c:pt idx="14908">
                  <c:v>GQ6vzpy9QKw</c:v>
                </c:pt>
                <c:pt idx="14909">
                  <c:v>wkD_rwbbjRE</c:v>
                </c:pt>
                <c:pt idx="14910">
                  <c:v>B0WaPJhuHow</c:v>
                </c:pt>
                <c:pt idx="14911">
                  <c:v>4Mwz2b7HW00</c:v>
                </c:pt>
                <c:pt idx="14912">
                  <c:v>j5x4ZWpGqn8</c:v>
                </c:pt>
                <c:pt idx="14913">
                  <c:v>Q0ZFzyKQvmY</c:v>
                </c:pt>
                <c:pt idx="14914">
                  <c:v>opOgeVMv9wk</c:v>
                </c:pt>
                <c:pt idx="14915">
                  <c:v>eB_Gbcplvbs</c:v>
                </c:pt>
                <c:pt idx="14916">
                  <c:v>ePSwjYXQfgw</c:v>
                </c:pt>
                <c:pt idx="14917">
                  <c:v>X0ZBj6dYTuQ</c:v>
                </c:pt>
                <c:pt idx="14918">
                  <c:v>YZ2HdmBCwG4</c:v>
                </c:pt>
                <c:pt idx="14919">
                  <c:v>beM6T5yaVl0</c:v>
                </c:pt>
                <c:pt idx="14920">
                  <c:v>4I_pkT_KxTs</c:v>
                </c:pt>
                <c:pt idx="14921">
                  <c:v>EYM_kGPMaI8</c:v>
                </c:pt>
                <c:pt idx="14922">
                  <c:v>_EGxDujtQyQ</c:v>
                </c:pt>
                <c:pt idx="14923">
                  <c:v>4tEqzEo5uKY</c:v>
                </c:pt>
                <c:pt idx="14924">
                  <c:v>IiWotiYNA2U</c:v>
                </c:pt>
                <c:pt idx="14925">
                  <c:v>naZagmCIVDQ</c:v>
                </c:pt>
                <c:pt idx="14926">
                  <c:v>TxZFT9XARHE</c:v>
                </c:pt>
                <c:pt idx="14927">
                  <c:v>Ip2tCRQCaZ0</c:v>
                </c:pt>
                <c:pt idx="14928">
                  <c:v>GBW0T0qqilQ</c:v>
                </c:pt>
                <c:pt idx="14929">
                  <c:v>Bwvn54aTdao</c:v>
                </c:pt>
                <c:pt idx="14930">
                  <c:v>X0IX8OzWIhw</c:v>
                </c:pt>
                <c:pt idx="14931">
                  <c:v>PCybqyAdWk0</c:v>
                </c:pt>
                <c:pt idx="14932">
                  <c:v>kD6yrB-N0i8</c:v>
                </c:pt>
                <c:pt idx="14933">
                  <c:v>_jdI0m2Ehj4</c:v>
                </c:pt>
                <c:pt idx="14934">
                  <c:v>zjQ6gmkkCBY</c:v>
                </c:pt>
                <c:pt idx="14935">
                  <c:v>0cCxdgNqoP4</c:v>
                </c:pt>
                <c:pt idx="14936">
                  <c:v>XEu9og62FlM</c:v>
                </c:pt>
                <c:pt idx="14937">
                  <c:v>erIMY5SSb5Q</c:v>
                </c:pt>
                <c:pt idx="14938">
                  <c:v>ox9xALOuasQ</c:v>
                </c:pt>
                <c:pt idx="14939">
                  <c:v>nz7Jda1nn5Q</c:v>
                </c:pt>
                <c:pt idx="14940">
                  <c:v>4AEdJ9L122U</c:v>
                </c:pt>
                <c:pt idx="14941">
                  <c:v>EkmqLURLozs</c:v>
                </c:pt>
                <c:pt idx="14942">
                  <c:v>boCtxzReQeY</c:v>
                </c:pt>
                <c:pt idx="14943">
                  <c:v>tSzUmEsEcVI</c:v>
                </c:pt>
                <c:pt idx="14944">
                  <c:v>7sxDh798hUE</c:v>
                </c:pt>
                <c:pt idx="14945">
                  <c:v>IoCkZYiq7YM</c:v>
                </c:pt>
                <c:pt idx="14946">
                  <c:v>GL6B_D2zuD4</c:v>
                </c:pt>
                <c:pt idx="14947">
                  <c:v>4-1dqTSnWjc</c:v>
                </c:pt>
                <c:pt idx="14948">
                  <c:v>S_6Q8LXBxN8</c:v>
                </c:pt>
                <c:pt idx="14949">
                  <c:v>tuJixuHiEk4</c:v>
                </c:pt>
                <c:pt idx="14950">
                  <c:v>8RMJH-Uoz_U</c:v>
                </c:pt>
                <c:pt idx="14951">
                  <c:v>VbHy1dgqJ5Q</c:v>
                </c:pt>
                <c:pt idx="14952">
                  <c:v>azmAOzFvwgg</c:v>
                </c:pt>
                <c:pt idx="14953">
                  <c:v>S8NbmjKEy_A</c:v>
                </c:pt>
                <c:pt idx="14954">
                  <c:v>86hHzO-shfc</c:v>
                </c:pt>
                <c:pt idx="14955">
                  <c:v>BCPFG0GLghA</c:v>
                </c:pt>
                <c:pt idx="14956">
                  <c:v>fUTTyrCzt3A</c:v>
                </c:pt>
                <c:pt idx="14957">
                  <c:v>dvUTfQhVVrY</c:v>
                </c:pt>
                <c:pt idx="14958">
                  <c:v>5OkaxQbfdDM</c:v>
                </c:pt>
                <c:pt idx="14959">
                  <c:v>SLpaNufCysA</c:v>
                </c:pt>
                <c:pt idx="14960">
                  <c:v>pq-eP_RCclI</c:v>
                </c:pt>
                <c:pt idx="14961">
                  <c:v>dTy8yIR0zB4</c:v>
                </c:pt>
                <c:pt idx="14962">
                  <c:v>sfcHeOIYoz8</c:v>
                </c:pt>
                <c:pt idx="14963">
                  <c:v>Fq9hla8ugX4</c:v>
                </c:pt>
                <c:pt idx="14964">
                  <c:v>c5pduXAszD4</c:v>
                </c:pt>
                <c:pt idx="14965">
                  <c:v>W2lF8ttZ3Yw</c:v>
                </c:pt>
                <c:pt idx="14966">
                  <c:v>0Y9vxSbxs7I</c:v>
                </c:pt>
                <c:pt idx="14967">
                  <c:v>XY3IYYySpbA</c:v>
                </c:pt>
                <c:pt idx="14968">
                  <c:v>7KU21Jvp9Ks</c:v>
                </c:pt>
                <c:pt idx="14969">
                  <c:v>Am0aMeu32uY</c:v>
                </c:pt>
                <c:pt idx="14970">
                  <c:v>f6Lh-OFaSYU</c:v>
                </c:pt>
                <c:pt idx="14971">
                  <c:v>fDSbZU8S044</c:v>
                </c:pt>
                <c:pt idx="14972">
                  <c:v>BphtER_FVIc</c:v>
                </c:pt>
                <c:pt idx="14973">
                  <c:v>n-WZf9PmoIc</c:v>
                </c:pt>
                <c:pt idx="14974">
                  <c:v>NEVyPA3PeqM</c:v>
                </c:pt>
                <c:pt idx="14975">
                  <c:v>UxS0lOqqgmg</c:v>
                </c:pt>
                <c:pt idx="14976">
                  <c:v>Q1e-pw0rfxY</c:v>
                </c:pt>
                <c:pt idx="14977">
                  <c:v>X2nq0FjO-X4</c:v>
                </c:pt>
                <c:pt idx="14978">
                  <c:v>J0WPU-f9mxw</c:v>
                </c:pt>
                <c:pt idx="14979">
                  <c:v>8QdHC--oics</c:v>
                </c:pt>
                <c:pt idx="14980">
                  <c:v>zDvwoOWZBog</c:v>
                </c:pt>
                <c:pt idx="14981">
                  <c:v>97Q3_ZJm53I</c:v>
                </c:pt>
                <c:pt idx="14982">
                  <c:v>LHwaj1I7xho</c:v>
                </c:pt>
                <c:pt idx="14983">
                  <c:v>ibLexE8oczQ</c:v>
                </c:pt>
                <c:pt idx="14984">
                  <c:v>k_994Y4j88A</c:v>
                </c:pt>
                <c:pt idx="14985">
                  <c:v>jarbO6uNCpw</c:v>
                </c:pt>
                <c:pt idx="14986">
                  <c:v>jS-x5zzKaJo</c:v>
                </c:pt>
                <c:pt idx="14987">
                  <c:v>H5nybkKI34s</c:v>
                </c:pt>
                <c:pt idx="14988">
                  <c:v>z8ZKREfhFw8</c:v>
                </c:pt>
                <c:pt idx="14989">
                  <c:v>ukQTbcR_vBE</c:v>
                </c:pt>
                <c:pt idx="14990">
                  <c:v>ERfz6yUvElU</c:v>
                </c:pt>
                <c:pt idx="14991">
                  <c:v>114rbGU2Sfo</c:v>
                </c:pt>
                <c:pt idx="14992">
                  <c:v>1psandDZUIo</c:v>
                </c:pt>
                <c:pt idx="14993">
                  <c:v>CYRbswGAN0o</c:v>
                </c:pt>
                <c:pt idx="14994">
                  <c:v>ByJUppX6pPE</c:v>
                </c:pt>
                <c:pt idx="14995">
                  <c:v>ZiJbRgD2jyI</c:v>
                </c:pt>
                <c:pt idx="14996">
                  <c:v>TTtGCLyCXjo</c:v>
                </c:pt>
                <c:pt idx="14997">
                  <c:v>wa-n_uD4BHI</c:v>
                </c:pt>
                <c:pt idx="14998">
                  <c:v>25cB1zxOXoA</c:v>
                </c:pt>
                <c:pt idx="14999">
                  <c:v>jDHnDqzLNdg</c:v>
                </c:pt>
                <c:pt idx="15000">
                  <c:v>ztugCwW3HKo</c:v>
                </c:pt>
                <c:pt idx="15001">
                  <c:v>qP67alYxSiU</c:v>
                </c:pt>
                <c:pt idx="15002">
                  <c:v>SrmBuGll6No</c:v>
                </c:pt>
                <c:pt idx="15003">
                  <c:v>s30sTUWuyTk</c:v>
                </c:pt>
                <c:pt idx="15004">
                  <c:v>YXVhf1nFya0</c:v>
                </c:pt>
                <c:pt idx="15005">
                  <c:v>xC0ek-Iyi4A</c:v>
                </c:pt>
                <c:pt idx="15006">
                  <c:v>ID3vJS-RnbI</c:v>
                </c:pt>
                <c:pt idx="15007">
                  <c:v>SmgM5sf6Ymk</c:v>
                </c:pt>
                <c:pt idx="15008">
                  <c:v>8JbzLZ4dR60</c:v>
                </c:pt>
                <c:pt idx="15009">
                  <c:v>f5FjC3jSxdE</c:v>
                </c:pt>
                <c:pt idx="15010">
                  <c:v>GhJY34ypxtA</c:v>
                </c:pt>
                <c:pt idx="15011">
                  <c:v>Au4v4yradhI</c:v>
                </c:pt>
                <c:pt idx="15012">
                  <c:v>EjZV6yI4JJg</c:v>
                </c:pt>
                <c:pt idx="15013">
                  <c:v>m2eCszBKIfY</c:v>
                </c:pt>
                <c:pt idx="15014">
                  <c:v>Zx67ZfaeSaQ</c:v>
                </c:pt>
                <c:pt idx="15015">
                  <c:v>7kmqGqVj9fc</c:v>
                </c:pt>
                <c:pt idx="15016">
                  <c:v>DbmiwxBkg-E</c:v>
                </c:pt>
                <c:pt idx="15017">
                  <c:v>aQoS9sBISF0</c:v>
                </c:pt>
                <c:pt idx="15018">
                  <c:v>Rsl0HePKM08</c:v>
                </c:pt>
                <c:pt idx="15019">
                  <c:v>jjSG4Qqd7Ds</c:v>
                </c:pt>
                <c:pt idx="15020">
                  <c:v>8Tw9i8Qj_Ok</c:v>
                </c:pt>
                <c:pt idx="15021">
                  <c:v>NlbnDN6NVAU</c:v>
                </c:pt>
                <c:pt idx="15022">
                  <c:v>iGmeEspVKDM</c:v>
                </c:pt>
                <c:pt idx="15023">
                  <c:v>5zBfj4ZHspY</c:v>
                </c:pt>
                <c:pt idx="15024">
                  <c:v>7TZfpauB3gQ</c:v>
                </c:pt>
                <c:pt idx="15025">
                  <c:v>ZdfzH_TS0uo</c:v>
                </c:pt>
                <c:pt idx="15026">
                  <c:v>iVkAlIWokII</c:v>
                </c:pt>
                <c:pt idx="15027">
                  <c:v>a7VA4ZlRuqg</c:v>
                </c:pt>
                <c:pt idx="15028">
                  <c:v>G5ngS7zs3f4</c:v>
                </c:pt>
                <c:pt idx="15029">
                  <c:v>8MOq66g2G1s</c:v>
                </c:pt>
                <c:pt idx="15030">
                  <c:v>bVv2EwB0C24</c:v>
                </c:pt>
                <c:pt idx="15031">
                  <c:v>g2YhFvb9kb4</c:v>
                </c:pt>
                <c:pt idx="15032">
                  <c:v>k8GstIJvDlQ</c:v>
                </c:pt>
                <c:pt idx="15033">
                  <c:v>j4FL4ALk23s</c:v>
                </c:pt>
                <c:pt idx="15034">
                  <c:v>G_z7qAiYQXw</c:v>
                </c:pt>
                <c:pt idx="15035">
                  <c:v>uPgtO7BJGqw</c:v>
                </c:pt>
                <c:pt idx="15036">
                  <c:v>TNgd2mYnG7k</c:v>
                </c:pt>
                <c:pt idx="15037">
                  <c:v>Pvo9zUvixOk</c:v>
                </c:pt>
                <c:pt idx="15038">
                  <c:v>ye8x8mkcJjo</c:v>
                </c:pt>
                <c:pt idx="15039">
                  <c:v>WwDZSY3SpWE</c:v>
                </c:pt>
                <c:pt idx="15040">
                  <c:v>ezF45fGzmzo</c:v>
                </c:pt>
                <c:pt idx="15041">
                  <c:v>ft4V8NBOkIU</c:v>
                </c:pt>
                <c:pt idx="15042">
                  <c:v>R5fvWV94pYo</c:v>
                </c:pt>
                <c:pt idx="15043">
                  <c:v>8odAjeMm_MU</c:v>
                </c:pt>
                <c:pt idx="15044">
                  <c:v>c0SVIXBI4iU</c:v>
                </c:pt>
                <c:pt idx="15045">
                  <c:v>i7IjkHtoxGE</c:v>
                </c:pt>
                <c:pt idx="15046">
                  <c:v>yoYntdIlRS0</c:v>
                </c:pt>
                <c:pt idx="15047">
                  <c:v>2hrdWTd_heo</c:v>
                </c:pt>
                <c:pt idx="15048">
                  <c:v>h84r63okL3s</c:v>
                </c:pt>
                <c:pt idx="15049">
                  <c:v>7O4zYHLx0NY</c:v>
                </c:pt>
                <c:pt idx="15050">
                  <c:v>OEX5nfMCdrs</c:v>
                </c:pt>
                <c:pt idx="15051">
                  <c:v>tGZeOX4kK68</c:v>
                </c:pt>
                <c:pt idx="15052">
                  <c:v>MLSUiFGnOeA</c:v>
                </c:pt>
                <c:pt idx="15053">
                  <c:v>siAijYsZ6b4</c:v>
                </c:pt>
                <c:pt idx="15054">
                  <c:v>FKb6nCfsP5E</c:v>
                </c:pt>
                <c:pt idx="15055">
                  <c:v>NpnkAbr3q9U</c:v>
                </c:pt>
                <c:pt idx="15056">
                  <c:v>oz-_nw4kXPk</c:v>
                </c:pt>
                <c:pt idx="15057">
                  <c:v>3ju2C5jbgWg</c:v>
                </c:pt>
                <c:pt idx="15058">
                  <c:v>YdI9Q4WhcLU</c:v>
                </c:pt>
                <c:pt idx="15059">
                  <c:v>vdHFa7HsGW8</c:v>
                </c:pt>
                <c:pt idx="15060">
                  <c:v>BdiSLCl5EbE</c:v>
                </c:pt>
                <c:pt idx="15061">
                  <c:v>aVmVtfrUyCc</c:v>
                </c:pt>
                <c:pt idx="15062">
                  <c:v>MvGl3e-b3U4</c:v>
                </c:pt>
                <c:pt idx="15063">
                  <c:v>otUm63EndZ4</c:v>
                </c:pt>
                <c:pt idx="15064">
                  <c:v>GcAp5sSSIwA</c:v>
                </c:pt>
                <c:pt idx="15065">
                  <c:v>1lHCtUZNSXQ</c:v>
                </c:pt>
                <c:pt idx="15066">
                  <c:v>rq6ZdOKouJI</c:v>
                </c:pt>
                <c:pt idx="15067">
                  <c:v>i6KIe3rlWSY</c:v>
                </c:pt>
                <c:pt idx="15068">
                  <c:v>Jz6kB_CE1y4</c:v>
                </c:pt>
                <c:pt idx="15069">
                  <c:v>VgQPd6vEF7E</c:v>
                </c:pt>
                <c:pt idx="15070">
                  <c:v>vCqVXDH82Gg</c:v>
                </c:pt>
                <c:pt idx="15071">
                  <c:v>EocrNOs28oA</c:v>
                </c:pt>
                <c:pt idx="15072">
                  <c:v>RIL--Uzmu0Y</c:v>
                </c:pt>
                <c:pt idx="15073">
                  <c:v>r--yffbacS4</c:v>
                </c:pt>
                <c:pt idx="15074">
                  <c:v>OTEj16z2cvE</c:v>
                </c:pt>
                <c:pt idx="15075">
                  <c:v>dJaYOOFDWe0</c:v>
                </c:pt>
                <c:pt idx="15076">
                  <c:v>FZ9QAWFRuh8</c:v>
                </c:pt>
                <c:pt idx="15077">
                  <c:v>jwySwh-rjiE</c:v>
                </c:pt>
                <c:pt idx="15078">
                  <c:v>993Pfpr1HUw</c:v>
                </c:pt>
                <c:pt idx="15079">
                  <c:v>0lkbA8SfAmo</c:v>
                </c:pt>
                <c:pt idx="15080">
                  <c:v>FVM9wklD73A</c:v>
                </c:pt>
                <c:pt idx="15081">
                  <c:v>meaG4I8lopg</c:v>
                </c:pt>
                <c:pt idx="15082">
                  <c:v>cRxYTelqWOg</c:v>
                </c:pt>
                <c:pt idx="15083">
                  <c:v>g7SdBlW1Zj8</c:v>
                </c:pt>
                <c:pt idx="15084">
                  <c:v>FsJD4F3TXGU</c:v>
                </c:pt>
                <c:pt idx="15085">
                  <c:v>WJ65IXee3E4</c:v>
                </c:pt>
                <c:pt idx="15086">
                  <c:v>PQ3V0VG0xwo</c:v>
                </c:pt>
                <c:pt idx="15087">
                  <c:v>rduHrYxvJC8</c:v>
                </c:pt>
                <c:pt idx="15088">
                  <c:v>P5C3kzmlCFo</c:v>
                </c:pt>
                <c:pt idx="15089">
                  <c:v>quuoHdS1vmQ</c:v>
                </c:pt>
                <c:pt idx="15090">
                  <c:v>yysY84XHMAk</c:v>
                </c:pt>
                <c:pt idx="15091">
                  <c:v>y5p-gxTm3WQ</c:v>
                </c:pt>
                <c:pt idx="15092">
                  <c:v>CEXva7G-7r4</c:v>
                </c:pt>
                <c:pt idx="15093">
                  <c:v>LSOKej5-eP0</c:v>
                </c:pt>
                <c:pt idx="15094">
                  <c:v>GsyMAbsohxI</c:v>
                </c:pt>
                <c:pt idx="15095">
                  <c:v>F85Jj9TEmiQ</c:v>
                </c:pt>
                <c:pt idx="15096">
                  <c:v>vtoI9XC-dvo</c:v>
                </c:pt>
                <c:pt idx="15097">
                  <c:v>r9YzUCrhpLU</c:v>
                </c:pt>
                <c:pt idx="15098">
                  <c:v>grdrnzncy-8</c:v>
                </c:pt>
                <c:pt idx="15099">
                  <c:v>b7hDYu9mVSs</c:v>
                </c:pt>
                <c:pt idx="15100">
                  <c:v>M9Svu5LvkrY</c:v>
                </c:pt>
                <c:pt idx="15101">
                  <c:v>6uvlWIfoKgs</c:v>
                </c:pt>
                <c:pt idx="15102">
                  <c:v>HwJpR48KU08</c:v>
                </c:pt>
                <c:pt idx="15103">
                  <c:v>7fN2HZGjCs4</c:v>
                </c:pt>
                <c:pt idx="15104">
                  <c:v>NJYt8bJ_NZw</c:v>
                </c:pt>
                <c:pt idx="15105">
                  <c:v>VuhMaWz8boE</c:v>
                </c:pt>
                <c:pt idx="15106">
                  <c:v>ifTUMt7vHq8</c:v>
                </c:pt>
                <c:pt idx="15107">
                  <c:v>i3tB2qx80Ew</c:v>
                </c:pt>
                <c:pt idx="15108">
                  <c:v>30Vjb9-1xrY</c:v>
                </c:pt>
                <c:pt idx="15109">
                  <c:v>tq-OEEEx-WQ</c:v>
                </c:pt>
                <c:pt idx="15110">
                  <c:v>uJLQ5emm-0k</c:v>
                </c:pt>
                <c:pt idx="15111">
                  <c:v>GLWCva584DM</c:v>
                </c:pt>
                <c:pt idx="15112">
                  <c:v>3B_IrdvBmnU</c:v>
                </c:pt>
                <c:pt idx="15113">
                  <c:v>mMYxSweYEBE</c:v>
                </c:pt>
                <c:pt idx="15114">
                  <c:v>K9P8yEWo6nw</c:v>
                </c:pt>
                <c:pt idx="15115">
                  <c:v>Jcao2Ci5kLk</c:v>
                </c:pt>
                <c:pt idx="15116">
                  <c:v>r3laXkyihNs</c:v>
                </c:pt>
                <c:pt idx="15117">
                  <c:v>eUZ5b9I21Lk</c:v>
                </c:pt>
                <c:pt idx="15118">
                  <c:v>SpWsbQHPTGw</c:v>
                </c:pt>
                <c:pt idx="15119">
                  <c:v>nRHNBLFy1q0</c:v>
                </c:pt>
                <c:pt idx="15120">
                  <c:v>CCr5-ZxYtNU</c:v>
                </c:pt>
                <c:pt idx="15121">
                  <c:v>BN2oPaMm5d4</c:v>
                </c:pt>
                <c:pt idx="15122">
                  <c:v>eRcYo5FMWKc</c:v>
                </c:pt>
                <c:pt idx="15123">
                  <c:v>LiLG7Xz_UAY</c:v>
                </c:pt>
                <c:pt idx="15124">
                  <c:v>Diq-EmEb91o</c:v>
                </c:pt>
                <c:pt idx="15125">
                  <c:v>uvgLNiQHrkA</c:v>
                </c:pt>
                <c:pt idx="15126">
                  <c:v>C7ltNRjShmw</c:v>
                </c:pt>
                <c:pt idx="15127">
                  <c:v>1hPQOTF7fJ8</c:v>
                </c:pt>
                <c:pt idx="15128">
                  <c:v>Vmo79gbPNac</c:v>
                </c:pt>
                <c:pt idx="15129">
                  <c:v>H-nJ5XGjY80</c:v>
                </c:pt>
                <c:pt idx="15130">
                  <c:v>VOCG5stpa3A</c:v>
                </c:pt>
                <c:pt idx="15131">
                  <c:v>3Q1hiiJPJsI</c:v>
                </c:pt>
                <c:pt idx="15132">
                  <c:v>7kQ4fy1vgr8</c:v>
                </c:pt>
                <c:pt idx="15133">
                  <c:v>iePfbhVhTAM</c:v>
                </c:pt>
                <c:pt idx="15134">
                  <c:v>lfMyikSJfqk</c:v>
                </c:pt>
                <c:pt idx="15135">
                  <c:v>qTvrzXELn-k</c:v>
                </c:pt>
                <c:pt idx="15136">
                  <c:v>Fqwaf0tD6GI</c:v>
                </c:pt>
                <c:pt idx="15137">
                  <c:v>1Hkvkdymw8M</c:v>
                </c:pt>
                <c:pt idx="15138">
                  <c:v>RPvRJZkr_ow</c:v>
                </c:pt>
                <c:pt idx="15139">
                  <c:v>B1xcYRf0HjI</c:v>
                </c:pt>
                <c:pt idx="15140">
                  <c:v>OLqPMbo3g2Y</c:v>
                </c:pt>
                <c:pt idx="15141">
                  <c:v>63odIlis-14</c:v>
                </c:pt>
                <c:pt idx="15142">
                  <c:v>AyjM0ozIzcE</c:v>
                </c:pt>
                <c:pt idx="15143">
                  <c:v>uZkZVmMOCh4</c:v>
                </c:pt>
                <c:pt idx="15144">
                  <c:v>JNAZo8SyCmA</c:v>
                </c:pt>
                <c:pt idx="15145">
                  <c:v>lCrefZXly4w</c:v>
                </c:pt>
                <c:pt idx="15146">
                  <c:v>PmP7rTaNXLQ</c:v>
                </c:pt>
                <c:pt idx="15147">
                  <c:v>fcuAeuiKAfE</c:v>
                </c:pt>
                <c:pt idx="15148">
                  <c:v>PY-v-ocJHOw</c:v>
                </c:pt>
                <c:pt idx="15149">
                  <c:v>wWW9pgAi5T8</c:v>
                </c:pt>
                <c:pt idx="15150">
                  <c:v>gYbjqmNUSww</c:v>
                </c:pt>
                <c:pt idx="15151">
                  <c:v>6LHXhUbkM9c</c:v>
                </c:pt>
                <c:pt idx="15152">
                  <c:v>4J88sNYLwko</c:v>
                </c:pt>
                <c:pt idx="15153">
                  <c:v>7nnyimsFfpg</c:v>
                </c:pt>
                <c:pt idx="15154">
                  <c:v>I-NccHHiWU4</c:v>
                </c:pt>
                <c:pt idx="15155">
                  <c:v>QvT_aEUd8Go</c:v>
                </c:pt>
                <c:pt idx="15156">
                  <c:v>vW3c8D4WF00</c:v>
                </c:pt>
                <c:pt idx="15157">
                  <c:v>xRWdoLeMw04</c:v>
                </c:pt>
                <c:pt idx="15158">
                  <c:v>rDuGxEXTmzc</c:v>
                </c:pt>
                <c:pt idx="15159">
                  <c:v>q_8evioElMY</c:v>
                </c:pt>
                <c:pt idx="15160">
                  <c:v>fvmS5wzn830</c:v>
                </c:pt>
                <c:pt idx="15161">
                  <c:v>nx2r9wUawFU</c:v>
                </c:pt>
                <c:pt idx="15162">
                  <c:v>3Ux_reOuM_g</c:v>
                </c:pt>
                <c:pt idx="15163">
                  <c:v>ctIaI1kHdgM</c:v>
                </c:pt>
                <c:pt idx="15164">
                  <c:v>3WNXcEKqA68</c:v>
                </c:pt>
                <c:pt idx="15165">
                  <c:v>gr4G1AjnTBQ</c:v>
                </c:pt>
                <c:pt idx="15166">
                  <c:v>xBVEPvWgaRA</c:v>
                </c:pt>
                <c:pt idx="15167">
                  <c:v>bjCsv0lXe-w</c:v>
                </c:pt>
                <c:pt idx="15168">
                  <c:v>8ExcHZGy-e4</c:v>
                </c:pt>
                <c:pt idx="15169">
                  <c:v>sOwXjFMy17Y</c:v>
                </c:pt>
                <c:pt idx="15170">
                  <c:v>NKUvMCQGjA0</c:v>
                </c:pt>
                <c:pt idx="15171">
                  <c:v>tWMr935bAPc</c:v>
                </c:pt>
                <c:pt idx="15172">
                  <c:v>_W7rCzfsrUc</c:v>
                </c:pt>
                <c:pt idx="15173">
                  <c:v>9SbimLLyseY</c:v>
                </c:pt>
                <c:pt idx="15174">
                  <c:v>GXN68kvc7do</c:v>
                </c:pt>
                <c:pt idx="15175">
                  <c:v>yMLVswQtD2w</c:v>
                </c:pt>
                <c:pt idx="15176">
                  <c:v>h585g_AvK9g</c:v>
                </c:pt>
                <c:pt idx="15177">
                  <c:v>KwsV783Nd9M</c:v>
                </c:pt>
                <c:pt idx="15178">
                  <c:v>iGY8krBuAGo</c:v>
                </c:pt>
                <c:pt idx="15179">
                  <c:v>Ukd9Nx00C7Y</c:v>
                </c:pt>
                <c:pt idx="15180">
                  <c:v>YRNurF82QGs</c:v>
                </c:pt>
                <c:pt idx="15181">
                  <c:v>A5XWo41Fhfs</c:v>
                </c:pt>
                <c:pt idx="15182">
                  <c:v>B1LIQ3qrTcw</c:v>
                </c:pt>
                <c:pt idx="15183">
                  <c:v>q20-e-nMAV8</c:v>
                </c:pt>
                <c:pt idx="15184">
                  <c:v>fi5GZwNq3gA</c:v>
                </c:pt>
                <c:pt idx="15185">
                  <c:v>7IJD2Y35Vcs</c:v>
                </c:pt>
                <c:pt idx="15186">
                  <c:v>mf5EFW3W2k8</c:v>
                </c:pt>
                <c:pt idx="15187">
                  <c:v>YFB6IOTEN7M</c:v>
                </c:pt>
                <c:pt idx="15188">
                  <c:v>OUY1DmnI4bo</c:v>
                </c:pt>
                <c:pt idx="15189">
                  <c:v>ixk886J6Xf0</c:v>
                </c:pt>
                <c:pt idx="15190">
                  <c:v>pZ9Q38YjVcc</c:v>
                </c:pt>
                <c:pt idx="15191">
                  <c:v>kTeRj8iqXHg</c:v>
                </c:pt>
                <c:pt idx="15192">
                  <c:v>Wqe8qWtGJfk</c:v>
                </c:pt>
                <c:pt idx="15193">
                  <c:v>jcZ1a2Ri2Vc</c:v>
                </c:pt>
                <c:pt idx="15194">
                  <c:v>_aYnysxozyE</c:v>
                </c:pt>
                <c:pt idx="15195">
                  <c:v>OfF1sXpnk7U</c:v>
                </c:pt>
                <c:pt idx="15196">
                  <c:v>IbO9OnBng2Q</c:v>
                </c:pt>
                <c:pt idx="15197">
                  <c:v>ABn8UOK0Qy8</c:v>
                </c:pt>
                <c:pt idx="15198">
                  <c:v>Z6iSorrS1pM</c:v>
                </c:pt>
                <c:pt idx="15199">
                  <c:v>YSMZtrTyVDg</c:v>
                </c:pt>
                <c:pt idx="15200">
                  <c:v>TzpuAqrw54Q</c:v>
                </c:pt>
                <c:pt idx="15201">
                  <c:v>E8TaRdgk5RA</c:v>
                </c:pt>
                <c:pt idx="15202">
                  <c:v>fXtEAkHAFSE</c:v>
                </c:pt>
                <c:pt idx="15203">
                  <c:v>G5STtCZUEMg</c:v>
                </c:pt>
                <c:pt idx="15204">
                  <c:v>H1J5jCVKE14</c:v>
                </c:pt>
                <c:pt idx="15205">
                  <c:v>2qQHp0Vj5Bc</c:v>
                </c:pt>
                <c:pt idx="15206">
                  <c:v>Vpj_0mvDBQA</c:v>
                </c:pt>
                <c:pt idx="15207">
                  <c:v>TOj5DyUrjV8</c:v>
                </c:pt>
                <c:pt idx="15208">
                  <c:v>cGysOV3AzCM</c:v>
                </c:pt>
                <c:pt idx="15209">
                  <c:v>jRXuVGUyWYM</c:v>
                </c:pt>
                <c:pt idx="15210">
                  <c:v>89AB6NeVDtU</c:v>
                </c:pt>
                <c:pt idx="15211">
                  <c:v>2uI8YGcOt60</c:v>
                </c:pt>
                <c:pt idx="15212">
                  <c:v>eeJ5lYwKYOY</c:v>
                </c:pt>
                <c:pt idx="15213">
                  <c:v>vuHyVP7v8os</c:v>
                </c:pt>
                <c:pt idx="15214">
                  <c:v>I4b6c5cU9Po</c:v>
                </c:pt>
                <c:pt idx="15215">
                  <c:v>EziNR64FVuA</c:v>
                </c:pt>
                <c:pt idx="15216">
                  <c:v>hLO4kV8fY_Q</c:v>
                </c:pt>
                <c:pt idx="15217">
                  <c:v>k62Px9wU5kQ</c:v>
                </c:pt>
                <c:pt idx="15218">
                  <c:v>nY7WQdXiCvU</c:v>
                </c:pt>
                <c:pt idx="15219">
                  <c:v>BgDzj1EPpFw</c:v>
                </c:pt>
                <c:pt idx="15220">
                  <c:v>DAo6HgzMtmg</c:v>
                </c:pt>
                <c:pt idx="15221">
                  <c:v>nV89HOgISwA</c:v>
                </c:pt>
                <c:pt idx="15222">
                  <c:v>EmeHRYBPLGQ</c:v>
                </c:pt>
                <c:pt idx="15223">
                  <c:v>3N7eYFhTorw</c:v>
                </c:pt>
                <c:pt idx="15224">
                  <c:v>r1oIDXFjqSI</c:v>
                </c:pt>
                <c:pt idx="15225">
                  <c:v>ECwAz8Mb4PQ</c:v>
                </c:pt>
                <c:pt idx="15226">
                  <c:v>WjGX4zw68uU</c:v>
                </c:pt>
                <c:pt idx="15227">
                  <c:v>45qKZMe6IIg</c:v>
                </c:pt>
                <c:pt idx="15228">
                  <c:v>tALNIV2vgHk</c:v>
                </c:pt>
                <c:pt idx="15229">
                  <c:v>fzgBeVs7rV8</c:v>
                </c:pt>
                <c:pt idx="15230">
                  <c:v>BWgepkzDnMo</c:v>
                </c:pt>
                <c:pt idx="15231">
                  <c:v>pMgq5V-xV0o</c:v>
                </c:pt>
                <c:pt idx="15232">
                  <c:v>t3UV6H5u3_g</c:v>
                </c:pt>
                <c:pt idx="15233">
                  <c:v>VASMz4-DVY8</c:v>
                </c:pt>
                <c:pt idx="15234">
                  <c:v>07UopjjKnTg</c:v>
                </c:pt>
                <c:pt idx="15235">
                  <c:v>ntquM-4Uqwo</c:v>
                </c:pt>
                <c:pt idx="15236">
                  <c:v>fdXQAvNVFfc</c:v>
                </c:pt>
                <c:pt idx="15237">
                  <c:v>Pa42ZfWhD8E</c:v>
                </c:pt>
                <c:pt idx="15238">
                  <c:v>82JeBVN7PI8</c:v>
                </c:pt>
                <c:pt idx="15239">
                  <c:v>_7FRVJaPWDQ</c:v>
                </c:pt>
                <c:pt idx="15240">
                  <c:v>5Mw7CKw6RLY</c:v>
                </c:pt>
                <c:pt idx="15241">
                  <c:v>6lg975XOhLg</c:v>
                </c:pt>
                <c:pt idx="15242">
                  <c:v>Oagl7kJJkRY</c:v>
                </c:pt>
                <c:pt idx="15243">
                  <c:v>1y5chjUCoW0</c:v>
                </c:pt>
                <c:pt idx="15244">
                  <c:v>lFD62klwIZM</c:v>
                </c:pt>
                <c:pt idx="15245">
                  <c:v>b0cET6inXj0</c:v>
                </c:pt>
                <c:pt idx="15246">
                  <c:v>vTglnKvkFBI</c:v>
                </c:pt>
                <c:pt idx="15247">
                  <c:v>hzKXucCOHIk</c:v>
                </c:pt>
                <c:pt idx="15248">
                  <c:v>2FdUU7W63oo</c:v>
                </c:pt>
                <c:pt idx="15249">
                  <c:v>MIRouWszxig</c:v>
                </c:pt>
                <c:pt idx="15250">
                  <c:v>acCZZ-lWaMk</c:v>
                </c:pt>
                <c:pt idx="15251">
                  <c:v>gsRjQI_xchU</c:v>
                </c:pt>
                <c:pt idx="15252">
                  <c:v>_uPYFdzsYag</c:v>
                </c:pt>
                <c:pt idx="15253">
                  <c:v>wxrl4WWmwL4</c:v>
                </c:pt>
                <c:pt idx="15254">
                  <c:v>HNDQxtDwyD0</c:v>
                </c:pt>
                <c:pt idx="15255">
                  <c:v>zhpc4n5-QUc</c:v>
                </c:pt>
                <c:pt idx="15256">
                  <c:v>j43RQ74U-yo</c:v>
                </c:pt>
                <c:pt idx="15257">
                  <c:v>ESJNSTd5j2o</c:v>
                </c:pt>
                <c:pt idx="15258">
                  <c:v>L5SJfnmnQrM</c:v>
                </c:pt>
                <c:pt idx="15259">
                  <c:v>ks0aUIiIvI8</c:v>
                </c:pt>
                <c:pt idx="15260">
                  <c:v>V6-3qb8ejbo</c:v>
                </c:pt>
                <c:pt idx="15261">
                  <c:v>bufCV2r0T9I</c:v>
                </c:pt>
                <c:pt idx="15262">
                  <c:v>Jv5GreKXU3g</c:v>
                </c:pt>
                <c:pt idx="15263">
                  <c:v>CNNN1VJf59Y</c:v>
                </c:pt>
                <c:pt idx="15264">
                  <c:v>KW0pr0jqAWw</c:v>
                </c:pt>
                <c:pt idx="15265">
                  <c:v>1KZMu8tZSfE</c:v>
                </c:pt>
                <c:pt idx="15266">
                  <c:v>imPlrI1jDsE</c:v>
                </c:pt>
                <c:pt idx="15267">
                  <c:v>_r3VkkLIWPU</c:v>
                </c:pt>
                <c:pt idx="15268">
                  <c:v>iFbiIuJM2UE</c:v>
                </c:pt>
                <c:pt idx="15269">
                  <c:v>_uDxUj_6DLk</c:v>
                </c:pt>
                <c:pt idx="15270">
                  <c:v>6qGcTqZUmYI</c:v>
                </c:pt>
                <c:pt idx="15271">
                  <c:v>0KT00Heu6MY</c:v>
                </c:pt>
                <c:pt idx="15272">
                  <c:v>q32PASp0fM0</c:v>
                </c:pt>
                <c:pt idx="15273">
                  <c:v>j4KX101nHbs</c:v>
                </c:pt>
                <c:pt idx="15274">
                  <c:v>gZUGZEydqvA</c:v>
                </c:pt>
                <c:pt idx="15275">
                  <c:v>bNcduJKOVBM</c:v>
                </c:pt>
                <c:pt idx="15276">
                  <c:v>Va_-tU9ndik</c:v>
                </c:pt>
                <c:pt idx="15277">
                  <c:v>LDhZtrSE_wE</c:v>
                </c:pt>
                <c:pt idx="15278">
                  <c:v>GwGLUH3IUdU</c:v>
                </c:pt>
                <c:pt idx="15279">
                  <c:v>8Khw_1_0wqA</c:v>
                </c:pt>
                <c:pt idx="15280">
                  <c:v>XZ1aY82cD5o</c:v>
                </c:pt>
                <c:pt idx="15281">
                  <c:v>O8-M3YtKU6Q</c:v>
                </c:pt>
                <c:pt idx="15282">
                  <c:v>q8nXLmWOI6s</c:v>
                </c:pt>
                <c:pt idx="15283">
                  <c:v>_PLPzrr2f70</c:v>
                </c:pt>
                <c:pt idx="15284">
                  <c:v>gKiHH9w7DR0</c:v>
                </c:pt>
                <c:pt idx="15285">
                  <c:v>j8LN-SYc7wk</c:v>
                </c:pt>
                <c:pt idx="15286">
                  <c:v>r1_UXLnWte0</c:v>
                </c:pt>
                <c:pt idx="15287">
                  <c:v>Gl2WNRnkWbU</c:v>
                </c:pt>
                <c:pt idx="15288">
                  <c:v>rSRbBoRQaJU</c:v>
                </c:pt>
                <c:pt idx="15289">
                  <c:v>3zQVAumvdf4</c:v>
                </c:pt>
                <c:pt idx="15290">
                  <c:v>tf7M3qerIq4</c:v>
                </c:pt>
                <c:pt idx="15291">
                  <c:v>wThLQ8VSuWw</c:v>
                </c:pt>
                <c:pt idx="15292">
                  <c:v>l09LBJFiSHU</c:v>
                </c:pt>
                <c:pt idx="15293">
                  <c:v>sYDugDVJZH4</c:v>
                </c:pt>
                <c:pt idx="15294">
                  <c:v>lJsIVSck0jE</c:v>
                </c:pt>
                <c:pt idx="15295">
                  <c:v>vKnC50i1qAI</c:v>
                </c:pt>
                <c:pt idx="15296">
                  <c:v>xNQm-t-gbdg</c:v>
                </c:pt>
                <c:pt idx="15297">
                  <c:v>2X8pOISnvDg</c:v>
                </c:pt>
                <c:pt idx="15298">
                  <c:v>tqQUSZP7QqY</c:v>
                </c:pt>
                <c:pt idx="15299">
                  <c:v>aybQKMrpPsM</c:v>
                </c:pt>
                <c:pt idx="15300">
                  <c:v>kNXZvShByPA</c:v>
                </c:pt>
                <c:pt idx="15301">
                  <c:v>bUIO-SEeBsU</c:v>
                </c:pt>
                <c:pt idx="15302">
                  <c:v>KV_NpzjNTRk</c:v>
                </c:pt>
                <c:pt idx="15303">
                  <c:v>kbiPJVyOTBo</c:v>
                </c:pt>
                <c:pt idx="15304">
                  <c:v>8tsGuDU1-yw</c:v>
                </c:pt>
                <c:pt idx="15305">
                  <c:v>kS-dPqJ1MgE</c:v>
                </c:pt>
                <c:pt idx="15306">
                  <c:v>ZtZkAGmu5yw</c:v>
                </c:pt>
                <c:pt idx="15307">
                  <c:v>yy6Saei1fpQ</c:v>
                </c:pt>
                <c:pt idx="15308">
                  <c:v>Ge_Fb1qQQ2s</c:v>
                </c:pt>
                <c:pt idx="15309">
                  <c:v>S_CQYuFpzmo</c:v>
                </c:pt>
                <c:pt idx="15310">
                  <c:v>bqWv6sj0Ows</c:v>
                </c:pt>
                <c:pt idx="15311">
                  <c:v>RtBCKW0tLRk</c:v>
                </c:pt>
                <c:pt idx="15312">
                  <c:v>RkLcDESD-B4</c:v>
                </c:pt>
                <c:pt idx="15313">
                  <c:v>hYlYziTc0pA</c:v>
                </c:pt>
                <c:pt idx="15314">
                  <c:v>DIwBTSZnaBg</c:v>
                </c:pt>
                <c:pt idx="15315">
                  <c:v>fi0wnTFsHdM</c:v>
                </c:pt>
                <c:pt idx="15316">
                  <c:v>VwBb77AZOxI</c:v>
                </c:pt>
                <c:pt idx="15317">
                  <c:v>BCHHOu5E2Dc</c:v>
                </c:pt>
                <c:pt idx="15318">
                  <c:v>L05sXhdGVZU</c:v>
                </c:pt>
                <c:pt idx="15319">
                  <c:v>ezOY3L5F6Jk</c:v>
                </c:pt>
                <c:pt idx="15320">
                  <c:v>lWaMvQMVjOM</c:v>
                </c:pt>
                <c:pt idx="15321">
                  <c:v>tK_JsbE3meU</c:v>
                </c:pt>
                <c:pt idx="15322">
                  <c:v>ziDB5YzHDro</c:v>
                </c:pt>
                <c:pt idx="15323">
                  <c:v>kRcMkRTZQcY</c:v>
                </c:pt>
                <c:pt idx="15324">
                  <c:v>QLZxBRQtb_w</c:v>
                </c:pt>
                <c:pt idx="15325">
                  <c:v>ElSivjKzntY</c:v>
                </c:pt>
                <c:pt idx="15326">
                  <c:v>QjZ8J1OuUiQ</c:v>
                </c:pt>
                <c:pt idx="15327">
                  <c:v>nrp3WUJUFeE</c:v>
                </c:pt>
                <c:pt idx="15328">
                  <c:v>qZ-4ixf-PGA</c:v>
                </c:pt>
                <c:pt idx="15329">
                  <c:v>kveP3JnIwuU</c:v>
                </c:pt>
                <c:pt idx="15330">
                  <c:v>pungT-IGDcA</c:v>
                </c:pt>
                <c:pt idx="15331">
                  <c:v>ySQbARx-X5o</c:v>
                </c:pt>
                <c:pt idx="15332">
                  <c:v>JXgXYf8A7sc</c:v>
                </c:pt>
                <c:pt idx="15333">
                  <c:v>AVr2DofrpkU</c:v>
                </c:pt>
                <c:pt idx="15334">
                  <c:v>9tImXthQ5FQ</c:v>
                </c:pt>
                <c:pt idx="15335">
                  <c:v>1S0JzUvoZwA</c:v>
                </c:pt>
                <c:pt idx="15336">
                  <c:v>zIxLtogxb98</c:v>
                </c:pt>
                <c:pt idx="15337">
                  <c:v>canPhnx-fEA</c:v>
                </c:pt>
                <c:pt idx="15338">
                  <c:v>77sf-jOTTII</c:v>
                </c:pt>
                <c:pt idx="15339">
                  <c:v>vdOQw9NJJWU</c:v>
                </c:pt>
                <c:pt idx="15340">
                  <c:v>TmhD_8NPhfo</c:v>
                </c:pt>
                <c:pt idx="15341">
                  <c:v>aQ8BjJvDJ4g</c:v>
                </c:pt>
                <c:pt idx="15342">
                  <c:v>sqwfgvhDaRI</c:v>
                </c:pt>
                <c:pt idx="15343">
                  <c:v>bCTyMXhd_IY</c:v>
                </c:pt>
                <c:pt idx="15344">
                  <c:v>ouWXvEfycHw</c:v>
                </c:pt>
                <c:pt idx="15345">
                  <c:v>PdZWJ-Vejw8</c:v>
                </c:pt>
                <c:pt idx="15346">
                  <c:v>8l_mLQZrIZk</c:v>
                </c:pt>
                <c:pt idx="15347">
                  <c:v>XwY0v39JcSw</c:v>
                </c:pt>
                <c:pt idx="15348">
                  <c:v>-8sM5Oqdm2U</c:v>
                </c:pt>
                <c:pt idx="15349">
                  <c:v>n8LXFwB1b4s</c:v>
                </c:pt>
                <c:pt idx="15350">
                  <c:v>kxFPItCfYjw</c:v>
                </c:pt>
                <c:pt idx="15351">
                  <c:v>K2anA8q9sCg</c:v>
                </c:pt>
                <c:pt idx="15352">
                  <c:v>Sr1hMLiEBFk</c:v>
                </c:pt>
                <c:pt idx="15353">
                  <c:v>nJLpjdhCgR0</c:v>
                </c:pt>
                <c:pt idx="15354">
                  <c:v>rGwu4PZGdAQ</c:v>
                </c:pt>
                <c:pt idx="15355">
                  <c:v>oFJcAQs_3aw</c:v>
                </c:pt>
                <c:pt idx="15356">
                  <c:v>ml1LDKr5LJg</c:v>
                </c:pt>
                <c:pt idx="15357">
                  <c:v>s5Svk84Nc_I</c:v>
                </c:pt>
                <c:pt idx="15358">
                  <c:v>8YYZGAxlJaI</c:v>
                </c:pt>
                <c:pt idx="15359">
                  <c:v>ePOoRQgXXgg</c:v>
                </c:pt>
                <c:pt idx="15360">
                  <c:v>WED6gIYX0Ko</c:v>
                </c:pt>
                <c:pt idx="15361">
                  <c:v>8vBjlhp73hU</c:v>
                </c:pt>
                <c:pt idx="15362">
                  <c:v>_lwAwkdVsFY</c:v>
                </c:pt>
                <c:pt idx="15363">
                  <c:v>bn8Cc5kLXck</c:v>
                </c:pt>
                <c:pt idx="15364">
                  <c:v>OiA9Wh6DTKo</c:v>
                </c:pt>
                <c:pt idx="15365">
                  <c:v>MUrzkB1VBI4</c:v>
                </c:pt>
                <c:pt idx="15366">
                  <c:v>9nTUXb7cB0Q</c:v>
                </c:pt>
                <c:pt idx="15367">
                  <c:v>ZzGidJNb4eI</c:v>
                </c:pt>
                <c:pt idx="15368">
                  <c:v>iWQ4OwUIiYQ</c:v>
                </c:pt>
                <c:pt idx="15369">
                  <c:v>OQwC3mqXGcY</c:v>
                </c:pt>
                <c:pt idx="15370">
                  <c:v>SGq4N3f4R9g</c:v>
                </c:pt>
                <c:pt idx="15371">
                  <c:v>frq1vQ3i2Gg</c:v>
                </c:pt>
                <c:pt idx="15372">
                  <c:v>1hfhdSe2itU</c:v>
                </c:pt>
                <c:pt idx="15373">
                  <c:v>6RVsiC_obEE</c:v>
                </c:pt>
                <c:pt idx="15374">
                  <c:v>I6ZU9N8A0M4</c:v>
                </c:pt>
                <c:pt idx="15375">
                  <c:v>sCJlKoo7m9M</c:v>
                </c:pt>
                <c:pt idx="15376">
                  <c:v>PIftR4G8q2k</c:v>
                </c:pt>
                <c:pt idx="15377">
                  <c:v>2AUn3KYvbXg</c:v>
                </c:pt>
                <c:pt idx="15378">
                  <c:v>tdfo4udXokU</c:v>
                </c:pt>
                <c:pt idx="15379">
                  <c:v>x9Y3vlafr9A</c:v>
                </c:pt>
                <c:pt idx="15380">
                  <c:v>L0fNL2f9bds</c:v>
                </c:pt>
                <c:pt idx="15381">
                  <c:v>UxrtP9BtlaA</c:v>
                </c:pt>
                <c:pt idx="15382">
                  <c:v>9JLd9if8eaY</c:v>
                </c:pt>
                <c:pt idx="15383">
                  <c:v>lAgw1ptL3Yo</c:v>
                </c:pt>
                <c:pt idx="15384">
                  <c:v>K5pWHS1t9Rg</c:v>
                </c:pt>
                <c:pt idx="15385">
                  <c:v>z1PAFCJfn5Y</c:v>
                </c:pt>
                <c:pt idx="15386">
                  <c:v>3Iy_6O7Sy9g</c:v>
                </c:pt>
                <c:pt idx="15387">
                  <c:v>M7fgrarJEr8</c:v>
                </c:pt>
                <c:pt idx="15388">
                  <c:v>64e1DDIiX5Y</c:v>
                </c:pt>
                <c:pt idx="15389">
                  <c:v>xgHJGA_iydc</c:v>
                </c:pt>
                <c:pt idx="15390">
                  <c:v>TFz8d1hGl2c</c:v>
                </c:pt>
                <c:pt idx="15391">
                  <c:v>422MZbMcKww</c:v>
                </c:pt>
                <c:pt idx="15392">
                  <c:v>x-hARk800Rw</c:v>
                </c:pt>
                <c:pt idx="15393">
                  <c:v>sYddhiOAJzU</c:v>
                </c:pt>
                <c:pt idx="15394">
                  <c:v>PNO6n2l0D1g</c:v>
                </c:pt>
                <c:pt idx="15395">
                  <c:v>wAyVylKg6l0</c:v>
                </c:pt>
                <c:pt idx="15396">
                  <c:v>VDK2s3rWZ-s</c:v>
                </c:pt>
                <c:pt idx="15397">
                  <c:v>Cq1p4rObZ-M</c:v>
                </c:pt>
                <c:pt idx="15398">
                  <c:v>8MKWFCgax4o</c:v>
                </c:pt>
                <c:pt idx="15399">
                  <c:v>vwqtrTR75u4</c:v>
                </c:pt>
                <c:pt idx="15400">
                  <c:v>YEJ0ZOEICqg</c:v>
                </c:pt>
                <c:pt idx="15401">
                  <c:v>84n82Eg_KVw</c:v>
                </c:pt>
                <c:pt idx="15402">
                  <c:v>WaIbu8cdEwE</c:v>
                </c:pt>
                <c:pt idx="15403">
                  <c:v>zdRj-FmLJ3o</c:v>
                </c:pt>
                <c:pt idx="15404">
                  <c:v>PCHB3DDd6iI</c:v>
                </c:pt>
                <c:pt idx="15405">
                  <c:v>bXf-etFadkc</c:v>
                </c:pt>
                <c:pt idx="15406">
                  <c:v>nrnXxgDMcvE</c:v>
                </c:pt>
                <c:pt idx="15407">
                  <c:v>qnrL5JX8qlE</c:v>
                </c:pt>
                <c:pt idx="15408">
                  <c:v>XtPh-idp4j4</c:v>
                </c:pt>
                <c:pt idx="15409">
                  <c:v>kliVAzNZ-Pw</c:v>
                </c:pt>
                <c:pt idx="15410">
                  <c:v>rMibE9JBNd4</c:v>
                </c:pt>
                <c:pt idx="15411">
                  <c:v>VmFmCpkvSIY</c:v>
                </c:pt>
                <c:pt idx="15412">
                  <c:v>ABYKJXJ5eS4</c:v>
                </c:pt>
                <c:pt idx="15413">
                  <c:v>DVeI_XVD1Mw</c:v>
                </c:pt>
                <c:pt idx="15414">
                  <c:v>CZaynmcU2tI</c:v>
                </c:pt>
                <c:pt idx="15415">
                  <c:v>1uBP0wfOk7M</c:v>
                </c:pt>
                <c:pt idx="15416">
                  <c:v>LTBUdmTT4Jw</c:v>
                </c:pt>
                <c:pt idx="15417">
                  <c:v>Powr3Fjz1Z4</c:v>
                </c:pt>
                <c:pt idx="15418">
                  <c:v>wMNLOVBayFg</c:v>
                </c:pt>
                <c:pt idx="15419">
                  <c:v>G-M-TYeprHM</c:v>
                </c:pt>
                <c:pt idx="15420">
                  <c:v>vajWdM4YOCg</c:v>
                </c:pt>
                <c:pt idx="15421">
                  <c:v>WzelEE1T2r8</c:v>
                </c:pt>
                <c:pt idx="15422">
                  <c:v>N9QNSFEX7i8</c:v>
                </c:pt>
                <c:pt idx="15423">
                  <c:v>0sw7yP7mpsE</c:v>
                </c:pt>
                <c:pt idx="15424">
                  <c:v>ulN6YPMklls</c:v>
                </c:pt>
                <c:pt idx="15425">
                  <c:v>94un7DxC144</c:v>
                </c:pt>
                <c:pt idx="15426">
                  <c:v>YQCywLrgXH0</c:v>
                </c:pt>
                <c:pt idx="15427">
                  <c:v>P1O-V05UJts</c:v>
                </c:pt>
                <c:pt idx="15428">
                  <c:v>mo6Aj5fim4k</c:v>
                </c:pt>
                <c:pt idx="15429">
                  <c:v>DYSV7qOnzYc</c:v>
                </c:pt>
                <c:pt idx="15430">
                  <c:v>M6xE9mfd1sk</c:v>
                </c:pt>
                <c:pt idx="15431">
                  <c:v>I-Yv3eH2uqA</c:v>
                </c:pt>
                <c:pt idx="15432">
                  <c:v>fDyK4NLerc8</c:v>
                </c:pt>
                <c:pt idx="15433">
                  <c:v>aZetwV6hc9A</c:v>
                </c:pt>
                <c:pt idx="15434">
                  <c:v>naodbT3KsO0</c:v>
                </c:pt>
                <c:pt idx="15435">
                  <c:v>0zrCWmC5yCI</c:v>
                </c:pt>
                <c:pt idx="15436">
                  <c:v>Y6_Ec7i19qk</c:v>
                </c:pt>
                <c:pt idx="15437">
                  <c:v>_o01Xi3vU50</c:v>
                </c:pt>
                <c:pt idx="15438">
                  <c:v>1TED4tfSLb0</c:v>
                </c:pt>
                <c:pt idx="15439">
                  <c:v>UJgsdX8NUnI</c:v>
                </c:pt>
                <c:pt idx="15440">
                  <c:v>4DLRozDurnE</c:v>
                </c:pt>
                <c:pt idx="15441">
                  <c:v>vPof6x-9Jsg</c:v>
                </c:pt>
                <c:pt idx="15442">
                  <c:v>2WsjCedYzdg</c:v>
                </c:pt>
                <c:pt idx="15443">
                  <c:v>J-tjx9KAZ20</c:v>
                </c:pt>
                <c:pt idx="15444">
                  <c:v>kSSseY4sE7A</c:v>
                </c:pt>
                <c:pt idx="15445">
                  <c:v>dxYUecyifn8</c:v>
                </c:pt>
                <c:pt idx="15446">
                  <c:v>8hWC4RW_0Q0</c:v>
                </c:pt>
                <c:pt idx="15447">
                  <c:v>Jwa0Qh1muyA</c:v>
                </c:pt>
                <c:pt idx="15448">
                  <c:v>hikgpPkFwbo</c:v>
                </c:pt>
                <c:pt idx="15449">
                  <c:v>rdnSMooiSfY</c:v>
                </c:pt>
                <c:pt idx="15450">
                  <c:v>W7LaDylvz1o</c:v>
                </c:pt>
                <c:pt idx="15451">
                  <c:v>eJWzfE9SbaQ</c:v>
                </c:pt>
                <c:pt idx="15452">
                  <c:v>QqWIs8lehtk</c:v>
                </c:pt>
                <c:pt idx="15453">
                  <c:v>vnxR1ebQz88</c:v>
                </c:pt>
                <c:pt idx="15454">
                  <c:v>1jLQQlUPyrk</c:v>
                </c:pt>
                <c:pt idx="15455">
                  <c:v>qwH9fWNs7Uw</c:v>
                </c:pt>
                <c:pt idx="15456">
                  <c:v>5xdAGZgwwFM</c:v>
                </c:pt>
                <c:pt idx="15457">
                  <c:v>_s-r7RHHiCg</c:v>
                </c:pt>
                <c:pt idx="15458">
                  <c:v>a3SZaEVjXVA</c:v>
                </c:pt>
                <c:pt idx="15459">
                  <c:v>citWf6NqhQY</c:v>
                </c:pt>
                <c:pt idx="15460">
                  <c:v>SZpmsFiIc3I</c:v>
                </c:pt>
                <c:pt idx="15461">
                  <c:v>VGQUY-4FC3o</c:v>
                </c:pt>
                <c:pt idx="15462">
                  <c:v>TN0lBs7p_u8</c:v>
                </c:pt>
                <c:pt idx="15463">
                  <c:v>Pf-yPCfbHOk</c:v>
                </c:pt>
                <c:pt idx="15464">
                  <c:v>H96M57XSpH0</c:v>
                </c:pt>
                <c:pt idx="15465">
                  <c:v>IfgkhBu8CKM</c:v>
                </c:pt>
                <c:pt idx="15466">
                  <c:v>GN7YogTeKRI</c:v>
                </c:pt>
                <c:pt idx="15467">
                  <c:v>M7SdOGPKjzg</c:v>
                </c:pt>
                <c:pt idx="15468">
                  <c:v>JbiNh_dtqxM</c:v>
                </c:pt>
                <c:pt idx="15469">
                  <c:v>bgHPEvWqlu8</c:v>
                </c:pt>
                <c:pt idx="15470">
                  <c:v>QlcKU76r_Gs</c:v>
                </c:pt>
                <c:pt idx="15471">
                  <c:v>1plV-kk4nPQ</c:v>
                </c:pt>
                <c:pt idx="15472">
                  <c:v>XHpVUfBQBXs</c:v>
                </c:pt>
                <c:pt idx="15473">
                  <c:v>Gt2Xu8_ddSA</c:v>
                </c:pt>
                <c:pt idx="15474">
                  <c:v>rmLsSDIRuKs</c:v>
                </c:pt>
                <c:pt idx="15475">
                  <c:v>HF1kW3-3P9A</c:v>
                </c:pt>
                <c:pt idx="15476">
                  <c:v>Fbb5mtIxuc0</c:v>
                </c:pt>
                <c:pt idx="15477">
                  <c:v>4czSwehONLQ</c:v>
                </c:pt>
                <c:pt idx="15478">
                  <c:v>7T-4A2MZYxE</c:v>
                </c:pt>
                <c:pt idx="15479">
                  <c:v>AisEX0ER65k</c:v>
                </c:pt>
                <c:pt idx="15480">
                  <c:v>OpmaY3WJyoc</c:v>
                </c:pt>
                <c:pt idx="15481">
                  <c:v>hQ_wXXkoHHs</c:v>
                </c:pt>
                <c:pt idx="15482">
                  <c:v>LAF4bOzFbM8</c:v>
                </c:pt>
                <c:pt idx="15483">
                  <c:v>lCjPPjRIPuA</c:v>
                </c:pt>
                <c:pt idx="15484">
                  <c:v>e748X-vH5EY</c:v>
                </c:pt>
                <c:pt idx="15485">
                  <c:v>liRuty5LFtw</c:v>
                </c:pt>
                <c:pt idx="15486">
                  <c:v>nejf7ZD6rRg</c:v>
                </c:pt>
                <c:pt idx="15487">
                  <c:v>TAUTRwEj9Rc</c:v>
                </c:pt>
                <c:pt idx="15488">
                  <c:v>OZszto1oQko</c:v>
                </c:pt>
                <c:pt idx="15489">
                  <c:v>6aO0O0KagXg</c:v>
                </c:pt>
                <c:pt idx="15490">
                  <c:v>ESBhszSj1gw</c:v>
                </c:pt>
                <c:pt idx="15491">
                  <c:v>kn3fzjaJziw</c:v>
                </c:pt>
                <c:pt idx="15492">
                  <c:v>cCO_G-L7bpA</c:v>
                </c:pt>
                <c:pt idx="15493">
                  <c:v>hV2rPEwiOL4</c:v>
                </c:pt>
                <c:pt idx="15494">
                  <c:v>m2KZgwc-jBA</c:v>
                </c:pt>
                <c:pt idx="15495">
                  <c:v>r1XjM8-Gojw</c:v>
                </c:pt>
                <c:pt idx="15496">
                  <c:v>dSxrZ1ETBU0</c:v>
                </c:pt>
                <c:pt idx="15497">
                  <c:v>4xuyhtnTLLA</c:v>
                </c:pt>
                <c:pt idx="15498">
                  <c:v>JXfMMNYUexE</c:v>
                </c:pt>
                <c:pt idx="15499">
                  <c:v>5tLIJKtjYlI</c:v>
                </c:pt>
                <c:pt idx="15500">
                  <c:v>r3g8yEdRgQ4</c:v>
                </c:pt>
                <c:pt idx="15501">
                  <c:v>Ry5adolRJvo</c:v>
                </c:pt>
                <c:pt idx="15502">
                  <c:v>GJ1Vvxak7t8</c:v>
                </c:pt>
                <c:pt idx="15503">
                  <c:v>SmKNd9vbwic</c:v>
                </c:pt>
                <c:pt idx="15504">
                  <c:v>6ajCr0Lih4I</c:v>
                </c:pt>
                <c:pt idx="15505">
                  <c:v>BxtvSubERwE</c:v>
                </c:pt>
                <c:pt idx="15506">
                  <c:v>iGmn3jJwRX4</c:v>
                </c:pt>
                <c:pt idx="15507">
                  <c:v>HdKZzcu1-Xc</c:v>
                </c:pt>
                <c:pt idx="15508">
                  <c:v>jRx3xOxpHt0</c:v>
                </c:pt>
                <c:pt idx="15509">
                  <c:v>9C2MzZnjoU8</c:v>
                </c:pt>
                <c:pt idx="15510">
                  <c:v>yR61iiTRYdo</c:v>
                </c:pt>
                <c:pt idx="15511">
                  <c:v>Cr4GlBQ9hVc</c:v>
                </c:pt>
                <c:pt idx="15512">
                  <c:v>gl1vzv96K8s</c:v>
                </c:pt>
                <c:pt idx="15513">
                  <c:v>Svdb9YT86vc</c:v>
                </c:pt>
                <c:pt idx="15514">
                  <c:v>ZhmG_2LIdk0</c:v>
                </c:pt>
                <c:pt idx="15515">
                  <c:v>4_Yk7JI1tQc</c:v>
                </c:pt>
                <c:pt idx="15516">
                  <c:v>JSqL2yaWSKE</c:v>
                </c:pt>
                <c:pt idx="15517">
                  <c:v>x-5_E-Bep5c</c:v>
                </c:pt>
                <c:pt idx="15518">
                  <c:v>BJ1Tlhkl2Is</c:v>
                </c:pt>
                <c:pt idx="15519">
                  <c:v>kGDIs1gWQQM</c:v>
                </c:pt>
                <c:pt idx="15520">
                  <c:v>7z90pkNWBlw</c:v>
                </c:pt>
                <c:pt idx="15521">
                  <c:v>dAjKur6T-Bk</c:v>
                </c:pt>
                <c:pt idx="15522">
                  <c:v>O3wuzopEzhM</c:v>
                </c:pt>
                <c:pt idx="15523">
                  <c:v>LsU49dTabeg</c:v>
                </c:pt>
                <c:pt idx="15524">
                  <c:v>RzR7PFX7fgU</c:v>
                </c:pt>
                <c:pt idx="15525">
                  <c:v>iSD4ZX3PVSs</c:v>
                </c:pt>
                <c:pt idx="15526">
                  <c:v>rkZ8IANKMJM</c:v>
                </c:pt>
                <c:pt idx="15527">
                  <c:v>U7eLYLGJtr4</c:v>
                </c:pt>
                <c:pt idx="15528">
                  <c:v>88outFleLnc</c:v>
                </c:pt>
                <c:pt idx="15529">
                  <c:v>NOu74PmrRpA</c:v>
                </c:pt>
                <c:pt idx="15530">
                  <c:v>QJqXFzRp-7E</c:v>
                </c:pt>
                <c:pt idx="15531">
                  <c:v>nZEQ-EsS7e0</c:v>
                </c:pt>
                <c:pt idx="15532">
                  <c:v>S0xnAG55KHU</c:v>
                </c:pt>
                <c:pt idx="15533">
                  <c:v>Jih0z7SW9y0</c:v>
                </c:pt>
                <c:pt idx="15534">
                  <c:v>BiDG_oLyWwE</c:v>
                </c:pt>
                <c:pt idx="15535">
                  <c:v>xkNUqk-hxI4</c:v>
                </c:pt>
                <c:pt idx="15536">
                  <c:v>tVkL7vcoXEo</c:v>
                </c:pt>
                <c:pt idx="15537">
                  <c:v>C8cobRj6Syw</c:v>
                </c:pt>
                <c:pt idx="15538">
                  <c:v>aG4JU6yqYIY</c:v>
                </c:pt>
                <c:pt idx="15539">
                  <c:v>VfAlG3XK9uc</c:v>
                </c:pt>
                <c:pt idx="15540">
                  <c:v>h0-Yp0vGTEI</c:v>
                </c:pt>
                <c:pt idx="15541">
                  <c:v>A7r-hBCFtAk</c:v>
                </c:pt>
                <c:pt idx="15542">
                  <c:v>1kMaCrV6iQA</c:v>
                </c:pt>
                <c:pt idx="15543">
                  <c:v>HBARq5AkrAk</c:v>
                </c:pt>
                <c:pt idx="15544">
                  <c:v>RVQZ2BmSehI</c:v>
                </c:pt>
                <c:pt idx="15545">
                  <c:v>WvqwUpMCok4</c:v>
                </c:pt>
                <c:pt idx="15546">
                  <c:v>G3E0Y-JeuOA</c:v>
                </c:pt>
                <c:pt idx="15547">
                  <c:v>PyAgxl5pNZE</c:v>
                </c:pt>
                <c:pt idx="15548">
                  <c:v>3vRBcKl7fEA</c:v>
                </c:pt>
                <c:pt idx="15549">
                  <c:v>kfaZS9ZpeyM</c:v>
                </c:pt>
                <c:pt idx="15550">
                  <c:v>M63L7XozWbY</c:v>
                </c:pt>
                <c:pt idx="15551">
                  <c:v>HN-ZQOOa35s</c:v>
                </c:pt>
                <c:pt idx="15552">
                  <c:v>LTgluz33HVw</c:v>
                </c:pt>
                <c:pt idx="15553">
                  <c:v>gS9adUnhB2s</c:v>
                </c:pt>
                <c:pt idx="15554">
                  <c:v>9ivJf0zp-hM</c:v>
                </c:pt>
                <c:pt idx="15555">
                  <c:v>ISksGKZhZ6A</c:v>
                </c:pt>
                <c:pt idx="15556">
                  <c:v>C3bYhRS2unQ</c:v>
                </c:pt>
                <c:pt idx="15557">
                  <c:v>0tEJt4IIreg</c:v>
                </c:pt>
                <c:pt idx="15558">
                  <c:v>IZ1BOnIn-zw</c:v>
                </c:pt>
                <c:pt idx="15559">
                  <c:v>iioVYHLCZV0</c:v>
                </c:pt>
                <c:pt idx="15560">
                  <c:v>2XAH4E1HwLM</c:v>
                </c:pt>
                <c:pt idx="15561">
                  <c:v>5Sf7wrKYhlo</c:v>
                </c:pt>
                <c:pt idx="15562">
                  <c:v>a-cdhg1pWYg</c:v>
                </c:pt>
                <c:pt idx="15563">
                  <c:v>r3bslQkHiNI</c:v>
                </c:pt>
                <c:pt idx="15564">
                  <c:v>BzxvBlfZUGc</c:v>
                </c:pt>
                <c:pt idx="15565">
                  <c:v>CxE4anlaCvI</c:v>
                </c:pt>
                <c:pt idx="15566">
                  <c:v>vFqbfOVhydw</c:v>
                </c:pt>
                <c:pt idx="15567">
                  <c:v>4PjppYiapAk</c:v>
                </c:pt>
                <c:pt idx="15568">
                  <c:v>-4BScB2GHI8</c:v>
                </c:pt>
                <c:pt idx="15569">
                  <c:v>an3-_6R0Q5o</c:v>
                </c:pt>
                <c:pt idx="15570">
                  <c:v>q168JzYLUNM</c:v>
                </c:pt>
                <c:pt idx="15571">
                  <c:v>i0W7qhrc1Ew</c:v>
                </c:pt>
                <c:pt idx="15572">
                  <c:v>JO2Duxm4Qa8</c:v>
                </c:pt>
                <c:pt idx="15573">
                  <c:v>DdXxXM6g0jw</c:v>
                </c:pt>
                <c:pt idx="15574">
                  <c:v>Y0ex2VlbbdI</c:v>
                </c:pt>
                <c:pt idx="15575">
                  <c:v>bSN0cvIu3ZQ</c:v>
                </c:pt>
                <c:pt idx="15576">
                  <c:v>CiP8kAmnlyM</c:v>
                </c:pt>
                <c:pt idx="15577">
                  <c:v>F_sa-wXZHUM</c:v>
                </c:pt>
                <c:pt idx="15578">
                  <c:v>esLQ_TBSen4</c:v>
                </c:pt>
                <c:pt idx="15579">
                  <c:v>To6DorkCD3Q</c:v>
                </c:pt>
                <c:pt idx="15580">
                  <c:v>Yptd5KSYJSw</c:v>
                </c:pt>
                <c:pt idx="15581">
                  <c:v>6iYUCAHPKlo</c:v>
                </c:pt>
                <c:pt idx="15582">
                  <c:v>3-u9vPbQ0rU</c:v>
                </c:pt>
                <c:pt idx="15583">
                  <c:v>on4aC4Va8eg</c:v>
                </c:pt>
                <c:pt idx="15584">
                  <c:v>k4_cb1mLR-0</c:v>
                </c:pt>
                <c:pt idx="15585">
                  <c:v>3g5FhSoAg_g</c:v>
                </c:pt>
                <c:pt idx="15586">
                  <c:v>pGBRAKrYwEw</c:v>
                </c:pt>
                <c:pt idx="15587">
                  <c:v>t_MoOWvkEeo</c:v>
                </c:pt>
                <c:pt idx="15588">
                  <c:v>Lo-DguXKxkk</c:v>
                </c:pt>
                <c:pt idx="15589">
                  <c:v>PGlHMeR6pK0</c:v>
                </c:pt>
                <c:pt idx="15590">
                  <c:v>38mKuuhs6jQ</c:v>
                </c:pt>
                <c:pt idx="15591">
                  <c:v>NY2WESi6kDc</c:v>
                </c:pt>
                <c:pt idx="15592">
                  <c:v>4Dbqy5mlIGY</c:v>
                </c:pt>
                <c:pt idx="15593">
                  <c:v>aJleFt0EV7I</c:v>
                </c:pt>
                <c:pt idx="15594">
                  <c:v>ybrkS2r2F7Q</c:v>
                </c:pt>
                <c:pt idx="15595">
                  <c:v>J_p2r5g8neI</c:v>
                </c:pt>
                <c:pt idx="15596">
                  <c:v>Od5Q9f-PLVk</c:v>
                </c:pt>
                <c:pt idx="15597">
                  <c:v>jFjbGxWS1Oo</c:v>
                </c:pt>
                <c:pt idx="15598">
                  <c:v>S4tDMbu2PD4</c:v>
                </c:pt>
                <c:pt idx="15599">
                  <c:v>znYbKxZmIbw</c:v>
                </c:pt>
                <c:pt idx="15600">
                  <c:v>w7U-CkS8Ga8</c:v>
                </c:pt>
                <c:pt idx="15601">
                  <c:v>iSyExLfPKbs</c:v>
                </c:pt>
                <c:pt idx="15602">
                  <c:v>uSK88LGouEo</c:v>
                </c:pt>
                <c:pt idx="15603">
                  <c:v>qUWoifAlYHs</c:v>
                </c:pt>
                <c:pt idx="15604">
                  <c:v>2Iw-m9LjnIs</c:v>
                </c:pt>
                <c:pt idx="15605">
                  <c:v>4im5fmrSJ0g</c:v>
                </c:pt>
                <c:pt idx="15606">
                  <c:v>sUbLdSG2PJQ</c:v>
                </c:pt>
                <c:pt idx="15607">
                  <c:v>iJeladxDeBI</c:v>
                </c:pt>
                <c:pt idx="15608">
                  <c:v>A1hRXruLKw4</c:v>
                </c:pt>
                <c:pt idx="15609">
                  <c:v>iZxg4Y60zpY</c:v>
                </c:pt>
                <c:pt idx="15610">
                  <c:v>eGE9Bi_Qacc</c:v>
                </c:pt>
                <c:pt idx="15611">
                  <c:v>qXMsc-cGiNs</c:v>
                </c:pt>
                <c:pt idx="15612">
                  <c:v>vXxDB2Sry-I</c:v>
                </c:pt>
                <c:pt idx="15613">
                  <c:v>IBGfUhxzy2Y</c:v>
                </c:pt>
                <c:pt idx="15614">
                  <c:v>WYV4afdFEvs</c:v>
                </c:pt>
                <c:pt idx="15615">
                  <c:v>6Y6we6r5aWo</c:v>
                </c:pt>
                <c:pt idx="15616">
                  <c:v>EptyA0tIGok</c:v>
                </c:pt>
                <c:pt idx="15617">
                  <c:v>2MmwVrCSNSE</c:v>
                </c:pt>
                <c:pt idx="15618">
                  <c:v>kZcfW5TlClw</c:v>
                </c:pt>
                <c:pt idx="15619">
                  <c:v>bslp_4KUyow</c:v>
                </c:pt>
                <c:pt idx="15620">
                  <c:v>8qxqvYCEJt0</c:v>
                </c:pt>
                <c:pt idx="15621">
                  <c:v>3vuI6jxqVk4</c:v>
                </c:pt>
                <c:pt idx="15622">
                  <c:v>MX5WHOUo8gM</c:v>
                </c:pt>
                <c:pt idx="15623">
                  <c:v>tL8zSoSGZEI</c:v>
                </c:pt>
                <c:pt idx="15624">
                  <c:v>T8xGsyGPNfw</c:v>
                </c:pt>
                <c:pt idx="15625">
                  <c:v>XU6iH5LHwDw</c:v>
                </c:pt>
                <c:pt idx="15626">
                  <c:v>YDzX1_FXpBQ</c:v>
                </c:pt>
                <c:pt idx="15627">
                  <c:v>Pb-O6iWv_HE</c:v>
                </c:pt>
                <c:pt idx="15628">
                  <c:v>HdCsP1obMfU</c:v>
                </c:pt>
                <c:pt idx="15629">
                  <c:v>giJwDCUinns</c:v>
                </c:pt>
                <c:pt idx="15630">
                  <c:v>Sxv6FELNBNA</c:v>
                </c:pt>
                <c:pt idx="15631">
                  <c:v>GAwom__ct0Q</c:v>
                </c:pt>
                <c:pt idx="15632">
                  <c:v>b-_Phrvmz_w</c:v>
                </c:pt>
                <c:pt idx="15633">
                  <c:v>tCwobbUygg0</c:v>
                </c:pt>
                <c:pt idx="15634">
                  <c:v>HMEBI2uWkkY</c:v>
                </c:pt>
                <c:pt idx="15635">
                  <c:v>MRadFBWHLzM</c:v>
                </c:pt>
                <c:pt idx="15636">
                  <c:v>Lww6RzTwTpE</c:v>
                </c:pt>
                <c:pt idx="15637">
                  <c:v>HyYEjlfKCLs</c:v>
                </c:pt>
                <c:pt idx="15638">
                  <c:v>Po1yl4U9tzE</c:v>
                </c:pt>
                <c:pt idx="15639">
                  <c:v>a--Cyuyw73Y</c:v>
                </c:pt>
                <c:pt idx="15640">
                  <c:v>gkfK9DdWtQg</c:v>
                </c:pt>
                <c:pt idx="15641">
                  <c:v>i9opVE6_T_Q</c:v>
                </c:pt>
                <c:pt idx="15642">
                  <c:v>rs4Hf-ejwm4</c:v>
                </c:pt>
                <c:pt idx="15643">
                  <c:v>FdrnASphLdE</c:v>
                </c:pt>
                <c:pt idx="15644">
                  <c:v>Lm_J2M9-M-0</c:v>
                </c:pt>
                <c:pt idx="15645">
                  <c:v>wuLBkIKKpbY</c:v>
                </c:pt>
                <c:pt idx="15646">
                  <c:v>MSNdWOmahoY</c:v>
                </c:pt>
                <c:pt idx="15647">
                  <c:v>aeBee8Ay6ls</c:v>
                </c:pt>
                <c:pt idx="15648">
                  <c:v>R-IiCgPftz4</c:v>
                </c:pt>
                <c:pt idx="15649">
                  <c:v>E_dg9cv86qA</c:v>
                </c:pt>
                <c:pt idx="15650">
                  <c:v>UnDJFsPwg7o</c:v>
                </c:pt>
                <c:pt idx="15651">
                  <c:v>A3lznY84lHk</c:v>
                </c:pt>
                <c:pt idx="15652">
                  <c:v>EoC6GToffGA</c:v>
                </c:pt>
                <c:pt idx="15653">
                  <c:v>a7hVUhmNeVc</c:v>
                </c:pt>
                <c:pt idx="15654">
                  <c:v>EcuHYFpewsU</c:v>
                </c:pt>
                <c:pt idx="15655">
                  <c:v>Q6kJOEgUi8o</c:v>
                </c:pt>
                <c:pt idx="15656">
                  <c:v>AV6PrR7FzjE</c:v>
                </c:pt>
                <c:pt idx="15657">
                  <c:v>U7uuEF4HShY</c:v>
                </c:pt>
                <c:pt idx="15658">
                  <c:v>BvnZX9Z_jVs</c:v>
                </c:pt>
                <c:pt idx="15659">
                  <c:v>SOgQxqC2Zhs</c:v>
                </c:pt>
                <c:pt idx="15660">
                  <c:v>vdphnHEbv88</c:v>
                </c:pt>
                <c:pt idx="15661">
                  <c:v>O7DoSaFM7D8</c:v>
                </c:pt>
                <c:pt idx="15662">
                  <c:v>C_-spuOsYc4</c:v>
                </c:pt>
                <c:pt idx="15663">
                  <c:v>PuYwzl9i71k</c:v>
                </c:pt>
                <c:pt idx="15664">
                  <c:v>2aSpyQjgYHM</c:v>
                </c:pt>
                <c:pt idx="15665">
                  <c:v>_N6CUiD8Fx8</c:v>
                </c:pt>
                <c:pt idx="15666">
                  <c:v>x7qhdLjHxqk</c:v>
                </c:pt>
                <c:pt idx="15667">
                  <c:v>SaT0lLpb0RQ</c:v>
                </c:pt>
                <c:pt idx="15668">
                  <c:v>pYvl51cjCr0</c:v>
                </c:pt>
                <c:pt idx="15669">
                  <c:v>3Y54ISbk4zc</c:v>
                </c:pt>
                <c:pt idx="15670">
                  <c:v>u3xpyKo96wc</c:v>
                </c:pt>
                <c:pt idx="15671">
                  <c:v>rW8lVpzXTaw</c:v>
                </c:pt>
                <c:pt idx="15672">
                  <c:v>V1nY4oRSp0E</c:v>
                </c:pt>
                <c:pt idx="15673">
                  <c:v>v3vh0L0NqFY</c:v>
                </c:pt>
                <c:pt idx="15674">
                  <c:v>sK9UCHd7PSs</c:v>
                </c:pt>
                <c:pt idx="15675">
                  <c:v>oGPc4AeNYRg</c:v>
                </c:pt>
                <c:pt idx="15676">
                  <c:v>zH2QWFmKqpQ</c:v>
                </c:pt>
                <c:pt idx="15677">
                  <c:v>Kj5N-QDkQwY</c:v>
                </c:pt>
                <c:pt idx="15678">
                  <c:v>kDvHDTRRiiM</c:v>
                </c:pt>
                <c:pt idx="15679">
                  <c:v>dW6YBqXzpKA</c:v>
                </c:pt>
                <c:pt idx="15680">
                  <c:v>WX5NqD9hRWQ</c:v>
                </c:pt>
                <c:pt idx="15681">
                  <c:v>70--WeRaQX0</c:v>
                </c:pt>
                <c:pt idx="15682">
                  <c:v>OdWkNizbsKY</c:v>
                </c:pt>
                <c:pt idx="15683">
                  <c:v>b9jxisP_bW8</c:v>
                </c:pt>
                <c:pt idx="15684">
                  <c:v>LWmcWINNa1Y</c:v>
                </c:pt>
                <c:pt idx="15685">
                  <c:v>TehG5PXhuBg</c:v>
                </c:pt>
                <c:pt idx="15686">
                  <c:v>nhWXWc_qp8s</c:v>
                </c:pt>
                <c:pt idx="15687">
                  <c:v>zlnN_685S1Q</c:v>
                </c:pt>
                <c:pt idx="15688">
                  <c:v>o5R5GBdOla4</c:v>
                </c:pt>
                <c:pt idx="15689">
                  <c:v>GDF3STI5FZA</c:v>
                </c:pt>
                <c:pt idx="15690">
                  <c:v>hl_8dKBUIHY</c:v>
                </c:pt>
                <c:pt idx="15691">
                  <c:v>cp4D-t5IqMw</c:v>
                </c:pt>
                <c:pt idx="15692">
                  <c:v>-0qyoTYp7Lg</c:v>
                </c:pt>
                <c:pt idx="15693">
                  <c:v>a__HU4Tt6PE</c:v>
                </c:pt>
                <c:pt idx="15694">
                  <c:v>9-T_E30q7-w</c:v>
                </c:pt>
                <c:pt idx="15695">
                  <c:v>gMOgPhsk77U</c:v>
                </c:pt>
                <c:pt idx="15696">
                  <c:v>v5SlTRZouY4</c:v>
                </c:pt>
                <c:pt idx="15697">
                  <c:v>povWr5ji6Dk</c:v>
                </c:pt>
                <c:pt idx="15698">
                  <c:v>qYeYj2ApO6w</c:v>
                </c:pt>
                <c:pt idx="15699">
                  <c:v>SwLRj1m8EAk</c:v>
                </c:pt>
                <c:pt idx="15700">
                  <c:v>G2NVVja3Ig4</c:v>
                </c:pt>
                <c:pt idx="15701">
                  <c:v>uKerE_jhiVc</c:v>
                </c:pt>
                <c:pt idx="15702">
                  <c:v>oscNx_CCiBQ</c:v>
                </c:pt>
                <c:pt idx="15703">
                  <c:v>vCVvhWsfhLM</c:v>
                </c:pt>
                <c:pt idx="15704">
                  <c:v>m-YT53Kf8SA</c:v>
                </c:pt>
                <c:pt idx="15705">
                  <c:v>MaR_mrHmo7Q</c:v>
                </c:pt>
                <c:pt idx="15706">
                  <c:v>ryvBWshPi9Q</c:v>
                </c:pt>
                <c:pt idx="15707">
                  <c:v>RrLE9kglP_Q</c:v>
                </c:pt>
                <c:pt idx="15708">
                  <c:v>wpOT5yMPFWU</c:v>
                </c:pt>
                <c:pt idx="15709">
                  <c:v>vNmKLTlArKY</c:v>
                </c:pt>
                <c:pt idx="15710">
                  <c:v>9WL_YkPchsY</c:v>
                </c:pt>
                <c:pt idx="15711">
                  <c:v>43DHqe3rIJU</c:v>
                </c:pt>
                <c:pt idx="15712">
                  <c:v>4jvpR5cwcP8</c:v>
                </c:pt>
                <c:pt idx="15713">
                  <c:v>yYTMQ7GKQVA</c:v>
                </c:pt>
                <c:pt idx="15714">
                  <c:v>WqlHcyrtSD4</c:v>
                </c:pt>
                <c:pt idx="15715">
                  <c:v>o-sZ3CrOowc</c:v>
                </c:pt>
                <c:pt idx="15716">
                  <c:v>DuGfGNv0tus</c:v>
                </c:pt>
                <c:pt idx="15717">
                  <c:v>JtSoHMVvKG8</c:v>
                </c:pt>
                <c:pt idx="15718">
                  <c:v>hUKZFnxoU10</c:v>
                </c:pt>
                <c:pt idx="15719">
                  <c:v>1yJZKgu4-og</c:v>
                </c:pt>
                <c:pt idx="15720">
                  <c:v>QAESomlNg7g</c:v>
                </c:pt>
                <c:pt idx="15721">
                  <c:v>Cm2zNN8ImLU</c:v>
                </c:pt>
                <c:pt idx="15722">
                  <c:v>Te5bdrwmmso</c:v>
                </c:pt>
                <c:pt idx="15723">
                  <c:v>dsWLVh1zhqk</c:v>
                </c:pt>
                <c:pt idx="15724">
                  <c:v>AdHYKFdnJpY</c:v>
                </c:pt>
                <c:pt idx="15725">
                  <c:v>aMB59ZZYuGY</c:v>
                </c:pt>
                <c:pt idx="15726">
                  <c:v>q-iDX07jK60</c:v>
                </c:pt>
                <c:pt idx="15727">
                  <c:v>1qJiuVGFK0s</c:v>
                </c:pt>
                <c:pt idx="15728">
                  <c:v>2xTwKNzP45A</c:v>
                </c:pt>
                <c:pt idx="15729">
                  <c:v>4CoU7qSD5Sw</c:v>
                </c:pt>
                <c:pt idx="15730">
                  <c:v>UdQ1JiwONpw</c:v>
                </c:pt>
                <c:pt idx="15731">
                  <c:v>D3VkXE4nK2s</c:v>
                </c:pt>
                <c:pt idx="15732">
                  <c:v>Od1NWN_GC2c</c:v>
                </c:pt>
                <c:pt idx="15733">
                  <c:v>HroHi1lUg6M</c:v>
                </c:pt>
                <c:pt idx="15734">
                  <c:v>2PJjEUgbpxE</c:v>
                </c:pt>
                <c:pt idx="15735">
                  <c:v>rx5dx6HxBgg</c:v>
                </c:pt>
                <c:pt idx="15736">
                  <c:v>eOqk1r0UFUg</c:v>
                </c:pt>
                <c:pt idx="15737">
                  <c:v>ZhTDbwc9Ve0</c:v>
                </c:pt>
                <c:pt idx="15738">
                  <c:v>1gzpqJkUsvM</c:v>
                </c:pt>
                <c:pt idx="15739">
                  <c:v>7HTw1Jz5lcQ</c:v>
                </c:pt>
                <c:pt idx="15740">
                  <c:v>I1D7Xbpqtmc</c:v>
                </c:pt>
                <c:pt idx="15741">
                  <c:v>GFNvoGy49Tg</c:v>
                </c:pt>
                <c:pt idx="15742">
                  <c:v>59ABUAcdUO0</c:v>
                </c:pt>
                <c:pt idx="15743">
                  <c:v>SQFyx42UCIc</c:v>
                </c:pt>
                <c:pt idx="15744">
                  <c:v>qOMDZdrJq9Y</c:v>
                </c:pt>
                <c:pt idx="15745">
                  <c:v>bbRuwzN-jtE</c:v>
                </c:pt>
                <c:pt idx="15746">
                  <c:v>l_k0jWW3sC8</c:v>
                </c:pt>
                <c:pt idx="15747">
                  <c:v>EGJuxQJkMNs</c:v>
                </c:pt>
                <c:pt idx="15748">
                  <c:v>Etbt_3IGDew</c:v>
                </c:pt>
                <c:pt idx="15749">
                  <c:v>SuSuyBQghZM</c:v>
                </c:pt>
                <c:pt idx="15750">
                  <c:v>OED5tyjvk48</c:v>
                </c:pt>
                <c:pt idx="15751">
                  <c:v>SUWjyBx22FU</c:v>
                </c:pt>
                <c:pt idx="15752">
                  <c:v>7QuZjipKodE</c:v>
                </c:pt>
                <c:pt idx="15753">
                  <c:v>bmkYc2aODSk</c:v>
                </c:pt>
                <c:pt idx="15754">
                  <c:v>e-_YIsmDhbk</c:v>
                </c:pt>
                <c:pt idx="15755">
                  <c:v>8Cl-lineueU</c:v>
                </c:pt>
                <c:pt idx="15756">
                  <c:v>2QceSebTfJc</c:v>
                </c:pt>
                <c:pt idx="15757">
                  <c:v>E9GnPlS3uPI</c:v>
                </c:pt>
                <c:pt idx="15758">
                  <c:v>g4XLlizgeC0</c:v>
                </c:pt>
                <c:pt idx="15759">
                  <c:v>C6FlXWl_Os8</c:v>
                </c:pt>
                <c:pt idx="15760">
                  <c:v>hOqlGQWlgIg</c:v>
                </c:pt>
                <c:pt idx="15761">
                  <c:v>X1DzTTSehoQ</c:v>
                </c:pt>
                <c:pt idx="15762">
                  <c:v>JBFmDaNsofY</c:v>
                </c:pt>
                <c:pt idx="15763">
                  <c:v>VgMLQdDT88Q</c:v>
                </c:pt>
                <c:pt idx="15764">
                  <c:v>o3YIQ0HykUs</c:v>
                </c:pt>
                <c:pt idx="15765">
                  <c:v>sb0_pYxMhaw</c:v>
                </c:pt>
                <c:pt idx="15766">
                  <c:v>ktIBnmoj06Q</c:v>
                </c:pt>
                <c:pt idx="15767">
                  <c:v>NEnYYg9HBhU</c:v>
                </c:pt>
                <c:pt idx="15768">
                  <c:v>BLTSH4Q0rMg</c:v>
                </c:pt>
                <c:pt idx="15769">
                  <c:v>CiBbHTpuRX4</c:v>
                </c:pt>
                <c:pt idx="15770">
                  <c:v>awLKl2g0pJY</c:v>
                </c:pt>
                <c:pt idx="15771">
                  <c:v>6HoS37BJ6Og</c:v>
                </c:pt>
                <c:pt idx="15772">
                  <c:v>3OUiHe1L73E</c:v>
                </c:pt>
                <c:pt idx="15773">
                  <c:v>w-3DjKRUKDA</c:v>
                </c:pt>
                <c:pt idx="15774">
                  <c:v>r4gzldcBISk</c:v>
                </c:pt>
                <c:pt idx="15775">
                  <c:v>orQECtsFJRQ</c:v>
                </c:pt>
                <c:pt idx="15776">
                  <c:v>Brx2k45RqVY</c:v>
                </c:pt>
                <c:pt idx="15777">
                  <c:v>2JnRsUc3-WM</c:v>
                </c:pt>
                <c:pt idx="15778">
                  <c:v>VznF5EHfyrQ</c:v>
                </c:pt>
                <c:pt idx="15779">
                  <c:v>t_16tcUPjr4</c:v>
                </c:pt>
                <c:pt idx="15780">
                  <c:v>c9_1mjQTmKg</c:v>
                </c:pt>
                <c:pt idx="15781">
                  <c:v>GPV_kxv20GI</c:v>
                </c:pt>
                <c:pt idx="15782">
                  <c:v>N344CxexIV8</c:v>
                </c:pt>
                <c:pt idx="15783">
                  <c:v>7hMiEi3txEg</c:v>
                </c:pt>
                <c:pt idx="15784">
                  <c:v>oYEptLvRTnQ</c:v>
                </c:pt>
                <c:pt idx="15785">
                  <c:v>rtFgt0Vvu3I</c:v>
                </c:pt>
                <c:pt idx="15786">
                  <c:v>iDjNatOowTo</c:v>
                </c:pt>
                <c:pt idx="15787">
                  <c:v>jXnX_7N7aDQ</c:v>
                </c:pt>
                <c:pt idx="15788">
                  <c:v>Gtf_CMAKzbE</c:v>
                </c:pt>
                <c:pt idx="15789">
                  <c:v>P8y4ulm53kw</c:v>
                </c:pt>
                <c:pt idx="15790">
                  <c:v>yF1S-WI5oWg</c:v>
                </c:pt>
                <c:pt idx="15791">
                  <c:v>hyqMRqBzu5Q</c:v>
                </c:pt>
                <c:pt idx="15792">
                  <c:v>bpM4DjQ2WQA</c:v>
                </c:pt>
                <c:pt idx="15793">
                  <c:v>QXrplwcyAoo</c:v>
                </c:pt>
                <c:pt idx="15794">
                  <c:v>ZQj4C_ytDlM</c:v>
                </c:pt>
                <c:pt idx="15795">
                  <c:v>vGXU4BLKIKY</c:v>
                </c:pt>
                <c:pt idx="15796">
                  <c:v>mPmg-1-UoYQ</c:v>
                </c:pt>
                <c:pt idx="15797">
                  <c:v>G1Kn9VDv8tw</c:v>
                </c:pt>
                <c:pt idx="15798">
                  <c:v>Ri4i6cxdO78</c:v>
                </c:pt>
                <c:pt idx="15799">
                  <c:v>TFneepFU0Dc</c:v>
                </c:pt>
                <c:pt idx="15800">
                  <c:v>qgmMRf64aCc</c:v>
                </c:pt>
                <c:pt idx="15801">
                  <c:v>hi0wV9nt4Mc</c:v>
                </c:pt>
                <c:pt idx="15802">
                  <c:v>iE_AHSiQQvQ</c:v>
                </c:pt>
                <c:pt idx="15803">
                  <c:v>KuT5K7WDY5M</c:v>
                </c:pt>
                <c:pt idx="15804">
                  <c:v>znEd2y5NvE8</c:v>
                </c:pt>
                <c:pt idx="15805">
                  <c:v>zq0GM5kfOCc</c:v>
                </c:pt>
                <c:pt idx="15806">
                  <c:v>XBZ078I8WbU</c:v>
                </c:pt>
                <c:pt idx="15807">
                  <c:v>_Ps2XCGIRuw</c:v>
                </c:pt>
                <c:pt idx="15808">
                  <c:v>XD8sPq6-X8Q</c:v>
                </c:pt>
                <c:pt idx="15809">
                  <c:v>_IHniuVOFBU</c:v>
                </c:pt>
                <c:pt idx="15810">
                  <c:v>ZrwbiqZFhUY</c:v>
                </c:pt>
                <c:pt idx="15811">
                  <c:v>EGT9GKG_BrE</c:v>
                </c:pt>
                <c:pt idx="15812">
                  <c:v>Z9JBCorjl9A</c:v>
                </c:pt>
                <c:pt idx="15813">
                  <c:v>DBQV9CWH7-c</c:v>
                </c:pt>
                <c:pt idx="15814">
                  <c:v>EeigUEm-UCM</c:v>
                </c:pt>
                <c:pt idx="15815">
                  <c:v>VNtqIq8PfXk</c:v>
                </c:pt>
                <c:pt idx="15816">
                  <c:v>M5sf03BOK9c</c:v>
                </c:pt>
                <c:pt idx="15817">
                  <c:v>QE8J6vz3fYs</c:v>
                </c:pt>
                <c:pt idx="15818">
                  <c:v>i7Z8T_Sq3bc</c:v>
                </c:pt>
                <c:pt idx="15819">
                  <c:v>04ybWSAuinM</c:v>
                </c:pt>
                <c:pt idx="15820">
                  <c:v>tzvbOwmBTbg</c:v>
                </c:pt>
                <c:pt idx="15821">
                  <c:v>2Hk9kq03bFg</c:v>
                </c:pt>
                <c:pt idx="15822">
                  <c:v>s5n7RQZA_M0</c:v>
                </c:pt>
                <c:pt idx="15823">
                  <c:v>PmUYvqy6yGU</c:v>
                </c:pt>
                <c:pt idx="15824">
                  <c:v>ZcaJgbxkQig</c:v>
                </c:pt>
                <c:pt idx="15825">
                  <c:v>p-R1FIo6xK0</c:v>
                </c:pt>
                <c:pt idx="15826">
                  <c:v>FidX5un3mcY</c:v>
                </c:pt>
                <c:pt idx="15827">
                  <c:v>CCnWllegNhc</c:v>
                </c:pt>
                <c:pt idx="15828">
                  <c:v>nLVxESuXz_c</c:v>
                </c:pt>
                <c:pt idx="15829">
                  <c:v>SI4MKw2imOM</c:v>
                </c:pt>
                <c:pt idx="15830">
                  <c:v>Mco9UKjrvc8</c:v>
                </c:pt>
                <c:pt idx="15831">
                  <c:v>JNZXF7Qi3Ec</c:v>
                </c:pt>
                <c:pt idx="15832">
                  <c:v>RJtw_r_XR_c</c:v>
                </c:pt>
                <c:pt idx="15833">
                  <c:v>CXWGx8d4xKM</c:v>
                </c:pt>
                <c:pt idx="15834">
                  <c:v>zsSm2xZinXo</c:v>
                </c:pt>
                <c:pt idx="15835">
                  <c:v>XIV8kc0DAik</c:v>
                </c:pt>
                <c:pt idx="15836">
                  <c:v>az--ouAQqDw</c:v>
                </c:pt>
                <c:pt idx="15837">
                  <c:v>dwq3i92NDMQ</c:v>
                </c:pt>
                <c:pt idx="15838">
                  <c:v>qOGap3Wnb_g</c:v>
                </c:pt>
                <c:pt idx="15839">
                  <c:v>VMK-oklSNOI</c:v>
                </c:pt>
                <c:pt idx="15840">
                  <c:v>hHTxLbW8JBE</c:v>
                </c:pt>
                <c:pt idx="15841">
                  <c:v>yJX4fJ_xC9g</c:v>
                </c:pt>
                <c:pt idx="15842">
                  <c:v>NGjpRWDm2zY</c:v>
                </c:pt>
                <c:pt idx="15843">
                  <c:v>DgoFfL5Il4c</c:v>
                </c:pt>
                <c:pt idx="15844">
                  <c:v>m7C1WvsoQZ8</c:v>
                </c:pt>
                <c:pt idx="15845">
                  <c:v>a2HXUha90BY</c:v>
                </c:pt>
                <c:pt idx="15846">
                  <c:v>Ik9guootKrQ</c:v>
                </c:pt>
                <c:pt idx="15847">
                  <c:v>RFWeRXGHKyg</c:v>
                </c:pt>
                <c:pt idx="15848">
                  <c:v>M7d59sgDQGc</c:v>
                </c:pt>
                <c:pt idx="15849">
                  <c:v>0dpIo2RExZc</c:v>
                </c:pt>
                <c:pt idx="15850">
                  <c:v>SVD7olmEPxw</c:v>
                </c:pt>
                <c:pt idx="15851">
                  <c:v>rR7ZM1-LyCY</c:v>
                </c:pt>
                <c:pt idx="15852">
                  <c:v>_NL7ohG9c7U</c:v>
                </c:pt>
                <c:pt idx="15853">
                  <c:v>c77CYt2Vx-U</c:v>
                </c:pt>
                <c:pt idx="15854">
                  <c:v>31cKKgoYb84</c:v>
                </c:pt>
                <c:pt idx="15855">
                  <c:v>9PwWykuq8Zg</c:v>
                </c:pt>
                <c:pt idx="15856">
                  <c:v>aK-Bo7NqUyg</c:v>
                </c:pt>
                <c:pt idx="15857">
                  <c:v>Vx0WI0d0XhQ</c:v>
                </c:pt>
                <c:pt idx="15858">
                  <c:v>L9YvaXTT4m4</c:v>
                </c:pt>
                <c:pt idx="15859">
                  <c:v>XI_btaA1nNo</c:v>
                </c:pt>
                <c:pt idx="15860">
                  <c:v>bozXknHtnqI</c:v>
                </c:pt>
                <c:pt idx="15861">
                  <c:v>taspcNzJOQg</c:v>
                </c:pt>
                <c:pt idx="15862">
                  <c:v>LDccnTmE7t4</c:v>
                </c:pt>
                <c:pt idx="15863">
                  <c:v>GUYfO7rOl7w</c:v>
                </c:pt>
                <c:pt idx="15864">
                  <c:v>fRY7UWGFvdc</c:v>
                </c:pt>
                <c:pt idx="15865">
                  <c:v>dpmkJOYSZwI</c:v>
                </c:pt>
                <c:pt idx="15866">
                  <c:v>FZ9OI1LrjsI</c:v>
                </c:pt>
                <c:pt idx="15867">
                  <c:v>Ks8pywP6Ws8</c:v>
                </c:pt>
                <c:pt idx="15868">
                  <c:v>6aqITraDenU</c:v>
                </c:pt>
                <c:pt idx="15869">
                  <c:v>WISBAbtjlHM</c:v>
                </c:pt>
                <c:pt idx="15870">
                  <c:v>Li6IMuOS9DM</c:v>
                </c:pt>
                <c:pt idx="15871">
                  <c:v>VtykUGlTI1Q</c:v>
                </c:pt>
                <c:pt idx="15872">
                  <c:v>n3JYWwFaCec</c:v>
                </c:pt>
                <c:pt idx="15873">
                  <c:v>Dlsf4BAWVEg</c:v>
                </c:pt>
                <c:pt idx="15874">
                  <c:v>0ZcqzNh_qqI</c:v>
                </c:pt>
                <c:pt idx="15875">
                  <c:v>NJPZrEPSLKs</c:v>
                </c:pt>
                <c:pt idx="15876">
                  <c:v>C6X1aWNwJU0</c:v>
                </c:pt>
                <c:pt idx="15877">
                  <c:v>YZ5L6docsiU</c:v>
                </c:pt>
                <c:pt idx="15878">
                  <c:v>ucj2-khyb_o</c:v>
                </c:pt>
                <c:pt idx="15879">
                  <c:v>bo_C5GJhQ3E</c:v>
                </c:pt>
                <c:pt idx="15880">
                  <c:v>OSzBeZI7W2M</c:v>
                </c:pt>
                <c:pt idx="15881">
                  <c:v>FckfYiGS8n4</c:v>
                </c:pt>
                <c:pt idx="15882">
                  <c:v>rZdKMg44aro</c:v>
                </c:pt>
                <c:pt idx="15883">
                  <c:v>r6vrmPqjRB4</c:v>
                </c:pt>
                <c:pt idx="15884">
                  <c:v>w4lpN_f4WD4</c:v>
                </c:pt>
                <c:pt idx="15885">
                  <c:v>LwyDOnC-szI</c:v>
                </c:pt>
                <c:pt idx="15886">
                  <c:v>wiPOjbR3Zas</c:v>
                </c:pt>
                <c:pt idx="15887">
                  <c:v>mTC_YeReDtU</c:v>
                </c:pt>
                <c:pt idx="15888">
                  <c:v>NwI1gj5Cri8</c:v>
                </c:pt>
                <c:pt idx="15889">
                  <c:v>XzCbeoBLt1c</c:v>
                </c:pt>
                <c:pt idx="15890">
                  <c:v>m25jHnE08cc</c:v>
                </c:pt>
                <c:pt idx="15891">
                  <c:v>LLF_PS4r6Ik</c:v>
                </c:pt>
                <c:pt idx="15892">
                  <c:v>M55A2AmTrz4</c:v>
                </c:pt>
                <c:pt idx="15893">
                  <c:v>o0t6MwANVc0</c:v>
                </c:pt>
                <c:pt idx="15894">
                  <c:v>_MNPODMDI4k</c:v>
                </c:pt>
                <c:pt idx="15895">
                  <c:v>jujC6-FLUl0</c:v>
                </c:pt>
                <c:pt idx="15896">
                  <c:v>thY7d00sMfE</c:v>
                </c:pt>
                <c:pt idx="15897">
                  <c:v>v4Udhm96XNM</c:v>
                </c:pt>
                <c:pt idx="15898">
                  <c:v>P_Qj01NQIWs</c:v>
                </c:pt>
                <c:pt idx="15899">
                  <c:v>iaob8uLqt14</c:v>
                </c:pt>
                <c:pt idx="15900">
                  <c:v>3tJ2BCBfzJ0</c:v>
                </c:pt>
                <c:pt idx="15901">
                  <c:v>HRozbQXwQ1o</c:v>
                </c:pt>
                <c:pt idx="15902">
                  <c:v>KiQP1tv-8A0</c:v>
                </c:pt>
                <c:pt idx="15903">
                  <c:v>Z79vbEnU6M8</c:v>
                </c:pt>
                <c:pt idx="15904">
                  <c:v>nzTNNz1qzAU</c:v>
                </c:pt>
                <c:pt idx="15905">
                  <c:v>uicctZJskCQ</c:v>
                </c:pt>
                <c:pt idx="15906">
                  <c:v>JUzlad-cQg4</c:v>
                </c:pt>
                <c:pt idx="15907">
                  <c:v>sz2K_JbhUj0</c:v>
                </c:pt>
                <c:pt idx="15908">
                  <c:v>G3sJ92CpP8o</c:v>
                </c:pt>
                <c:pt idx="15909">
                  <c:v>rMN3aMVPuFU</c:v>
                </c:pt>
                <c:pt idx="15910">
                  <c:v>PO6JO__9LgM</c:v>
                </c:pt>
                <c:pt idx="15911">
                  <c:v>gnfB-x292Jg</c:v>
                </c:pt>
                <c:pt idx="15912">
                  <c:v>5-H_PDeVDaw</c:v>
                </c:pt>
                <c:pt idx="15913">
                  <c:v>VWe5hqdGCZA</c:v>
                </c:pt>
                <c:pt idx="15914">
                  <c:v>AA9PJqK56XA</c:v>
                </c:pt>
                <c:pt idx="15915">
                  <c:v>Lqc6o48KQhY</c:v>
                </c:pt>
                <c:pt idx="15916">
                  <c:v>s8wTyQnUq_M</c:v>
                </c:pt>
                <c:pt idx="15917">
                  <c:v>38uYnokkWsc</c:v>
                </c:pt>
                <c:pt idx="15918">
                  <c:v>0wYY_icNrTI</c:v>
                </c:pt>
                <c:pt idx="15919">
                  <c:v>dEO0ezpwZng</c:v>
                </c:pt>
                <c:pt idx="15920">
                  <c:v>F9ABxq3_-rY</c:v>
                </c:pt>
                <c:pt idx="15921">
                  <c:v>xNfzGWB34b4</c:v>
                </c:pt>
                <c:pt idx="15922">
                  <c:v>fNL75ryIAXM</c:v>
                </c:pt>
                <c:pt idx="15923">
                  <c:v>gtMICnxPy-4</c:v>
                </c:pt>
                <c:pt idx="15924">
                  <c:v>nyMNXMFl14s</c:v>
                </c:pt>
                <c:pt idx="15925">
                  <c:v>LTqyxVzSbr0</c:v>
                </c:pt>
                <c:pt idx="15926">
                  <c:v>swcqqplyqCI</c:v>
                </c:pt>
                <c:pt idx="15927">
                  <c:v>DS4IRW5_wBQ</c:v>
                </c:pt>
                <c:pt idx="15928">
                  <c:v>SsQz7j1kNBo</c:v>
                </c:pt>
                <c:pt idx="15929">
                  <c:v>IfDQWvL6VLI</c:v>
                </c:pt>
                <c:pt idx="15930">
                  <c:v>Ev4G5zKmDkw</c:v>
                </c:pt>
                <c:pt idx="15931">
                  <c:v>Q1__CwIwQMo</c:v>
                </c:pt>
                <c:pt idx="15932">
                  <c:v>mj5QcQQ58Yg</c:v>
                </c:pt>
                <c:pt idx="15933">
                  <c:v>bcEU0Z_34AE</c:v>
                </c:pt>
                <c:pt idx="15934">
                  <c:v>SSVZQxFe4Tc</c:v>
                </c:pt>
                <c:pt idx="15935">
                  <c:v>m5HsZ4lYtv4</c:v>
                </c:pt>
                <c:pt idx="15936">
                  <c:v>7m2KXI28ZP0</c:v>
                </c:pt>
                <c:pt idx="15937">
                  <c:v>bc-YEruh-xs</c:v>
                </c:pt>
                <c:pt idx="15938">
                  <c:v>GXzo3jhPSAI</c:v>
                </c:pt>
                <c:pt idx="15939">
                  <c:v>AG96DWII1TY</c:v>
                </c:pt>
                <c:pt idx="15940">
                  <c:v>4jXR7eYhAUY</c:v>
                </c:pt>
                <c:pt idx="15941">
                  <c:v>Tlh12hp23hM</c:v>
                </c:pt>
                <c:pt idx="15942">
                  <c:v>FT5oOpjyd9k</c:v>
                </c:pt>
                <c:pt idx="15943">
                  <c:v>0O-Dh5k56Kw</c:v>
                </c:pt>
                <c:pt idx="15944">
                  <c:v>ql-WQp-jKp0</c:v>
                </c:pt>
                <c:pt idx="15945">
                  <c:v>YIF8e0g7HH8</c:v>
                </c:pt>
                <c:pt idx="15946">
                  <c:v>wzijpVyAtf8</c:v>
                </c:pt>
                <c:pt idx="15947">
                  <c:v>fQlt1AqM3Mc</c:v>
                </c:pt>
                <c:pt idx="15948">
                  <c:v>wCrcbm7c_Kw</c:v>
                </c:pt>
                <c:pt idx="15949">
                  <c:v>oPCWlDHTz60</c:v>
                </c:pt>
                <c:pt idx="15950">
                  <c:v>GjWc35AUbcA</c:v>
                </c:pt>
                <c:pt idx="15951">
                  <c:v>pme34ifZfgw</c:v>
                </c:pt>
                <c:pt idx="15952">
                  <c:v>TjraRHvPK_0</c:v>
                </c:pt>
                <c:pt idx="15953">
                  <c:v>L6bH5nzzdEY</c:v>
                </c:pt>
                <c:pt idx="15954">
                  <c:v>hN9d--TqA9c</c:v>
                </c:pt>
                <c:pt idx="15955">
                  <c:v>qxNaRmS5r9g</c:v>
                </c:pt>
                <c:pt idx="15956">
                  <c:v>LlKY7cm-VnQ</c:v>
                </c:pt>
                <c:pt idx="15957">
                  <c:v>XpMRByaNzwY</c:v>
                </c:pt>
                <c:pt idx="15958">
                  <c:v>KixttMjNEK8</c:v>
                </c:pt>
                <c:pt idx="15959">
                  <c:v>xCZ9YcaPuTQ</c:v>
                </c:pt>
                <c:pt idx="15960">
                  <c:v>xmP9JjGS1kQ</c:v>
                </c:pt>
                <c:pt idx="15961">
                  <c:v>vFszhH899BI</c:v>
                </c:pt>
                <c:pt idx="15962">
                  <c:v>KM5Kr_3di_w</c:v>
                </c:pt>
                <c:pt idx="15963">
                  <c:v>DltsEDQGkbs</c:v>
                </c:pt>
                <c:pt idx="15964">
                  <c:v>HWakbNVhvNM</c:v>
                </c:pt>
                <c:pt idx="15965">
                  <c:v>2yqasEIYSEM</c:v>
                </c:pt>
                <c:pt idx="15966">
                  <c:v>dOwXLXqWoi0</c:v>
                </c:pt>
                <c:pt idx="15967">
                  <c:v>-4CQ-nBEgfs</c:v>
                </c:pt>
                <c:pt idx="15968">
                  <c:v>GQmantbJ7ms</c:v>
                </c:pt>
                <c:pt idx="15969">
                  <c:v>tpiNRbSyVG4</c:v>
                </c:pt>
                <c:pt idx="15970">
                  <c:v>TriBGUAqM1k</c:v>
                </c:pt>
                <c:pt idx="15971">
                  <c:v>avSzv4KzJgs</c:v>
                </c:pt>
                <c:pt idx="15972">
                  <c:v>NIZdSurKJxo</c:v>
                </c:pt>
                <c:pt idx="15973">
                  <c:v>JDYQCV5bZ9Y</c:v>
                </c:pt>
                <c:pt idx="15974">
                  <c:v>Tb9F4CqobtU</c:v>
                </c:pt>
                <c:pt idx="15975">
                  <c:v>5R5jv0j4mPw</c:v>
                </c:pt>
                <c:pt idx="15976">
                  <c:v>wkwrOyzl-aI</c:v>
                </c:pt>
                <c:pt idx="15977">
                  <c:v>IhoMjzSxNAs</c:v>
                </c:pt>
                <c:pt idx="15978">
                  <c:v>0MhAoY5piug</c:v>
                </c:pt>
                <c:pt idx="15979">
                  <c:v>KiSi-R97s4Q</c:v>
                </c:pt>
                <c:pt idx="15980">
                  <c:v>LdMlvz-i7KA</c:v>
                </c:pt>
                <c:pt idx="15981">
                  <c:v>Ps2NBPK1pLY</c:v>
                </c:pt>
                <c:pt idx="15982">
                  <c:v>A_XgvSkbCvM</c:v>
                </c:pt>
                <c:pt idx="15983">
                  <c:v>B14nf9-4XiY</c:v>
                </c:pt>
                <c:pt idx="15984">
                  <c:v>QaMaK4wHYo8</c:v>
                </c:pt>
                <c:pt idx="15985">
                  <c:v>rbZpVEFvn1g</c:v>
                </c:pt>
                <c:pt idx="15986">
                  <c:v>CQAQhJ_RRDA</c:v>
                </c:pt>
                <c:pt idx="15987">
                  <c:v>noaGgfTFJNQ</c:v>
                </c:pt>
                <c:pt idx="15988">
                  <c:v>FAj5LSWxBgE</c:v>
                </c:pt>
                <c:pt idx="15989">
                  <c:v>0Qr-r7kOb2A</c:v>
                </c:pt>
                <c:pt idx="15990">
                  <c:v>XVBp7XS0r1c</c:v>
                </c:pt>
                <c:pt idx="15991">
                  <c:v>fPWAca0VC4M</c:v>
                </c:pt>
                <c:pt idx="15992">
                  <c:v>IodBs5n6LY4</c:v>
                </c:pt>
                <c:pt idx="15993">
                  <c:v>vhK9yfpR8fg</c:v>
                </c:pt>
                <c:pt idx="15994">
                  <c:v>vbzWY3iJC0w</c:v>
                </c:pt>
                <c:pt idx="15995">
                  <c:v>TM-08A97UCM</c:v>
                </c:pt>
                <c:pt idx="15996">
                  <c:v>s-du8to_GqI</c:v>
                </c:pt>
                <c:pt idx="15997">
                  <c:v>GE2OJso6Cjk</c:v>
                </c:pt>
                <c:pt idx="15998">
                  <c:v>P0ImIqpPjnI</c:v>
                </c:pt>
                <c:pt idx="15999">
                  <c:v>P9Rf8PE6XZw</c:v>
                </c:pt>
                <c:pt idx="16000">
                  <c:v>OOxekuso4oo</c:v>
                </c:pt>
                <c:pt idx="16001">
                  <c:v>iUJzTpdbh-s</c:v>
                </c:pt>
                <c:pt idx="16002">
                  <c:v>EXHr0NVqYlA</c:v>
                </c:pt>
                <c:pt idx="16003">
                  <c:v>sbWaGBXyKHc</c:v>
                </c:pt>
                <c:pt idx="16004">
                  <c:v>JRolVtynz8g</c:v>
                </c:pt>
                <c:pt idx="16005">
                  <c:v>P4XprZQUEx4</c:v>
                </c:pt>
                <c:pt idx="16006">
                  <c:v>SV-sPFvM2L0</c:v>
                </c:pt>
                <c:pt idx="16007">
                  <c:v>faByp-vee3U</c:v>
                </c:pt>
                <c:pt idx="16008">
                  <c:v>jOMA4O-BZEk</c:v>
                </c:pt>
                <c:pt idx="16009">
                  <c:v>4i-QLNJsmdw</c:v>
                </c:pt>
                <c:pt idx="16010">
                  <c:v>1pvz2vAADMo</c:v>
                </c:pt>
                <c:pt idx="16011">
                  <c:v>XXdRwwqKCQk</c:v>
                </c:pt>
                <c:pt idx="16012">
                  <c:v>57wn2_9W8Fw</c:v>
                </c:pt>
                <c:pt idx="16013">
                  <c:v>ciwGqzga_Ts</c:v>
                </c:pt>
                <c:pt idx="16014">
                  <c:v>6yvkitjvnEk</c:v>
                </c:pt>
                <c:pt idx="16015">
                  <c:v>wtIOHkrOyOo</c:v>
                </c:pt>
                <c:pt idx="16016">
                  <c:v>4ZT8verRHRI</c:v>
                </c:pt>
                <c:pt idx="16017">
                  <c:v>ioIx-0eVsN8</c:v>
                </c:pt>
                <c:pt idx="16018">
                  <c:v>8zR5y6Skq2M</c:v>
                </c:pt>
                <c:pt idx="16019">
                  <c:v>3yRsNaGCFBw</c:v>
                </c:pt>
                <c:pt idx="16020">
                  <c:v>oHOvtnccnjA</c:v>
                </c:pt>
                <c:pt idx="16021">
                  <c:v>n5UJW1142N4</c:v>
                </c:pt>
                <c:pt idx="16022">
                  <c:v>gv7aSsIXC9c</c:v>
                </c:pt>
                <c:pt idx="16023">
                  <c:v>9uA1K989wco</c:v>
                </c:pt>
                <c:pt idx="16024">
                  <c:v>Wn7a1fQ3Fks</c:v>
                </c:pt>
                <c:pt idx="16025">
                  <c:v>EmsyZA4LRdQ</c:v>
                </c:pt>
                <c:pt idx="16026">
                  <c:v>ennVCgmslT0</c:v>
                </c:pt>
                <c:pt idx="16027">
                  <c:v>QiUAnMrr5Ik</c:v>
                </c:pt>
                <c:pt idx="16028">
                  <c:v>vVM2MwVOKsA</c:v>
                </c:pt>
                <c:pt idx="16029">
                  <c:v>jaMaRvkW1Zs</c:v>
                </c:pt>
                <c:pt idx="16030">
                  <c:v>kq5kkfvlOmY</c:v>
                </c:pt>
                <c:pt idx="16031">
                  <c:v>NZgoYG28ESg</c:v>
                </c:pt>
                <c:pt idx="16032">
                  <c:v>_qvlycb-asw</c:v>
                </c:pt>
                <c:pt idx="16033">
                  <c:v>FETzRhcnmTM</c:v>
                </c:pt>
                <c:pt idx="16034">
                  <c:v>wesWyCNZSPs</c:v>
                </c:pt>
                <c:pt idx="16035">
                  <c:v>hsiTGYDdG5Q</c:v>
                </c:pt>
                <c:pt idx="16036">
                  <c:v>Y6mmRFUzqQ0</c:v>
                </c:pt>
                <c:pt idx="16037">
                  <c:v>N72M4LML4PQ</c:v>
                </c:pt>
                <c:pt idx="16038">
                  <c:v>Mv29ArAch64</c:v>
                </c:pt>
                <c:pt idx="16039">
                  <c:v>KWG3X-huJHQ</c:v>
                </c:pt>
                <c:pt idx="16040">
                  <c:v>vGObMgb5eaw</c:v>
                </c:pt>
                <c:pt idx="16041">
                  <c:v>KJICCWoSooE</c:v>
                </c:pt>
                <c:pt idx="16042">
                  <c:v>EzrUvTiDJY4</c:v>
                </c:pt>
                <c:pt idx="16043">
                  <c:v>zOC2f9lYXBA</c:v>
                </c:pt>
                <c:pt idx="16044">
                  <c:v>meP-YyJmJMg</c:v>
                </c:pt>
                <c:pt idx="16045">
                  <c:v>GBNfWCYwlz4</c:v>
                </c:pt>
                <c:pt idx="16046">
                  <c:v>DdcqDYiblvw</c:v>
                </c:pt>
                <c:pt idx="16047">
                  <c:v>hQms1QKLdEc</c:v>
                </c:pt>
                <c:pt idx="16048">
                  <c:v>aAOKKPrIX98</c:v>
                </c:pt>
                <c:pt idx="16049">
                  <c:v>BhZx-ZEz0_Y</c:v>
                </c:pt>
                <c:pt idx="16050">
                  <c:v>s6JWj1iZ2fE</c:v>
                </c:pt>
                <c:pt idx="16051">
                  <c:v>E465eAFxDIQ</c:v>
                </c:pt>
                <c:pt idx="16052">
                  <c:v>JvHemUVtSvI</c:v>
                </c:pt>
                <c:pt idx="16053">
                  <c:v>ajOjquPgVuo</c:v>
                </c:pt>
                <c:pt idx="16054">
                  <c:v>J1JtuZ1HmoM</c:v>
                </c:pt>
                <c:pt idx="16055">
                  <c:v>A7gVrqcyBq8</c:v>
                </c:pt>
                <c:pt idx="16056">
                  <c:v>Ywch6ZS5g5s</c:v>
                </c:pt>
                <c:pt idx="16057">
                  <c:v>UQS7l26xIVY</c:v>
                </c:pt>
                <c:pt idx="16058">
                  <c:v>4f-1OvBSSVE</c:v>
                </c:pt>
                <c:pt idx="16059">
                  <c:v>MdEQrsopMIk</c:v>
                </c:pt>
                <c:pt idx="16060">
                  <c:v>1d6cwVVQZyc</c:v>
                </c:pt>
                <c:pt idx="16061">
                  <c:v>h7AE3L5lg9o</c:v>
                </c:pt>
                <c:pt idx="16062">
                  <c:v>Qco6CCuk8KM</c:v>
                </c:pt>
                <c:pt idx="16063">
                  <c:v>OUtNLj4ETTc</c:v>
                </c:pt>
                <c:pt idx="16064">
                  <c:v>LC0HbKYrqjY</c:v>
                </c:pt>
                <c:pt idx="16065">
                  <c:v>KskjXRkmJW4</c:v>
                </c:pt>
                <c:pt idx="16066">
                  <c:v>FtNixkg27S8</c:v>
                </c:pt>
                <c:pt idx="16067">
                  <c:v>X0radlKAMBU</c:v>
                </c:pt>
                <c:pt idx="16068">
                  <c:v>96iGroJKEAQ</c:v>
                </c:pt>
                <c:pt idx="16069">
                  <c:v>y-ChG3ytFYg</c:v>
                </c:pt>
                <c:pt idx="16070">
                  <c:v>rOR5PJgR0DQ</c:v>
                </c:pt>
                <c:pt idx="16071">
                  <c:v>xmuw3IkckWg</c:v>
                </c:pt>
                <c:pt idx="16072">
                  <c:v>HdO9xPfxSrI</c:v>
                </c:pt>
                <c:pt idx="16073">
                  <c:v>kQunVzVyD10</c:v>
                </c:pt>
                <c:pt idx="16074">
                  <c:v>Bp_1gYY5qLI</c:v>
                </c:pt>
                <c:pt idx="16075">
                  <c:v>rsZ9TyaF4Ek</c:v>
                </c:pt>
                <c:pt idx="16076">
                  <c:v>arSgrwqP9j8</c:v>
                </c:pt>
                <c:pt idx="16077">
                  <c:v>4treNdQk5VY</c:v>
                </c:pt>
                <c:pt idx="16078">
                  <c:v>R1mavFymqOE</c:v>
                </c:pt>
                <c:pt idx="16079">
                  <c:v>Op9V9t-2kkI</c:v>
                </c:pt>
                <c:pt idx="16080">
                  <c:v>kPWp6nECYlE</c:v>
                </c:pt>
                <c:pt idx="16081">
                  <c:v>IF1BHPB5GSc</c:v>
                </c:pt>
                <c:pt idx="16082">
                  <c:v>N2A8hNUUbKA</c:v>
                </c:pt>
                <c:pt idx="16083">
                  <c:v>Wm3m1BezHow</c:v>
                </c:pt>
                <c:pt idx="16084">
                  <c:v>w0EXeivltKU</c:v>
                </c:pt>
                <c:pt idx="16085">
                  <c:v>utuGfD3B5TQ</c:v>
                </c:pt>
                <c:pt idx="16086">
                  <c:v>HExKdlePVrA</c:v>
                </c:pt>
                <c:pt idx="16087">
                  <c:v>5WLRo6HeYLk</c:v>
                </c:pt>
                <c:pt idx="16088">
                  <c:v>8cq8aE723jQ</c:v>
                </c:pt>
                <c:pt idx="16089">
                  <c:v>_zZuXsHW82U</c:v>
                </c:pt>
                <c:pt idx="16090">
                  <c:v>hJ6nM40tuKQ</c:v>
                </c:pt>
                <c:pt idx="16091">
                  <c:v>MoXAGG5WvyU</c:v>
                </c:pt>
                <c:pt idx="16092">
                  <c:v>wYWec3Q0cdk</c:v>
                </c:pt>
                <c:pt idx="16093">
                  <c:v>0FOp3M9LROM</c:v>
                </c:pt>
                <c:pt idx="16094">
                  <c:v>3CGGqXL7Qr8</c:v>
                </c:pt>
                <c:pt idx="16095">
                  <c:v>HPcpuKpCO90</c:v>
                </c:pt>
                <c:pt idx="16096">
                  <c:v>ZoztKtQT7DU</c:v>
                </c:pt>
                <c:pt idx="16097">
                  <c:v>L8o3KjdB0Xs</c:v>
                </c:pt>
                <c:pt idx="16098">
                  <c:v>XSpM8-CPsvg</c:v>
                </c:pt>
                <c:pt idx="16099">
                  <c:v>SlQTAJfpCRg</c:v>
                </c:pt>
                <c:pt idx="16100">
                  <c:v>uk_qCmiqYO8</c:v>
                </c:pt>
                <c:pt idx="16101">
                  <c:v>i6J_UIdwtXk</c:v>
                </c:pt>
                <c:pt idx="16102">
                  <c:v>TI4gNCZzhJ8</c:v>
                </c:pt>
                <c:pt idx="16103">
                  <c:v>mTzBJ7oGTUk</c:v>
                </c:pt>
                <c:pt idx="16104">
                  <c:v>xroLPP2mz74</c:v>
                </c:pt>
                <c:pt idx="16105">
                  <c:v>6YNgFqu5G0Q</c:v>
                </c:pt>
                <c:pt idx="16106">
                  <c:v>yx7WjN1mM3w</c:v>
                </c:pt>
                <c:pt idx="16107">
                  <c:v>abelQ0CD6Tk</c:v>
                </c:pt>
                <c:pt idx="16108">
                  <c:v>IxL-7HVJE8A</c:v>
                </c:pt>
                <c:pt idx="16109">
                  <c:v>Qm6yRBtUUs0</c:v>
                </c:pt>
                <c:pt idx="16110">
                  <c:v>eEKUIMtCe0Q</c:v>
                </c:pt>
                <c:pt idx="16111">
                  <c:v>nzeLRqTlEto</c:v>
                </c:pt>
                <c:pt idx="16112">
                  <c:v>VZNjiGU36II</c:v>
                </c:pt>
                <c:pt idx="16113">
                  <c:v>iBOwUrtdZRM</c:v>
                </c:pt>
                <c:pt idx="16114">
                  <c:v>6LJvECinKbU</c:v>
                </c:pt>
                <c:pt idx="16115">
                  <c:v>JIR1umVwmnQ</c:v>
                </c:pt>
                <c:pt idx="16116">
                  <c:v>YcbIvxj85Dk</c:v>
                </c:pt>
                <c:pt idx="16117">
                  <c:v>EA3U7apuMwk</c:v>
                </c:pt>
                <c:pt idx="16118">
                  <c:v>LSM9Dyh9Yns</c:v>
                </c:pt>
                <c:pt idx="16119">
                  <c:v>p1wm2CvnFwg</c:v>
                </c:pt>
                <c:pt idx="16120">
                  <c:v>T6hGjNO_NA0</c:v>
                </c:pt>
                <c:pt idx="16121">
                  <c:v>qYpIo1DYMyo</c:v>
                </c:pt>
                <c:pt idx="16122">
                  <c:v>30I9pBC244w</c:v>
                </c:pt>
                <c:pt idx="16123">
                  <c:v>kwvnJsyc7LU</c:v>
                </c:pt>
                <c:pt idx="16124">
                  <c:v>D2KkFVs6Siw</c:v>
                </c:pt>
                <c:pt idx="16125">
                  <c:v>Azd5IxgrbU4</c:v>
                </c:pt>
                <c:pt idx="16126">
                  <c:v>8ifGXwZDdRE</c:v>
                </c:pt>
                <c:pt idx="16127">
                  <c:v>G8Ym5q66vK4</c:v>
                </c:pt>
                <c:pt idx="16128">
                  <c:v>IqLqTLbXGBY</c:v>
                </c:pt>
                <c:pt idx="16129">
                  <c:v>ZrEP2EuSufc</c:v>
                </c:pt>
                <c:pt idx="16130">
                  <c:v>tN5ZD53TlUA</c:v>
                </c:pt>
                <c:pt idx="16131">
                  <c:v>DV7H3CWyS7c</c:v>
                </c:pt>
                <c:pt idx="16132">
                  <c:v>q_BM01qGoKg</c:v>
                </c:pt>
                <c:pt idx="16133">
                  <c:v>ylC3Xt5gv7o</c:v>
                </c:pt>
                <c:pt idx="16134">
                  <c:v>uVWplXKyxCA</c:v>
                </c:pt>
                <c:pt idx="16135">
                  <c:v>bbvpc9p9jV0</c:v>
                </c:pt>
                <c:pt idx="16136">
                  <c:v>T2sydNQI-lk</c:v>
                </c:pt>
                <c:pt idx="16137">
                  <c:v>Ub67RZPz6bU</c:v>
                </c:pt>
                <c:pt idx="16138">
                  <c:v>HN1nO9hHq18</c:v>
                </c:pt>
                <c:pt idx="16139">
                  <c:v>C8BWEaGyhUM</c:v>
                </c:pt>
                <c:pt idx="16140">
                  <c:v>DerULXw7Ad8</c:v>
                </c:pt>
                <c:pt idx="16141">
                  <c:v>omfcbYFzTaI</c:v>
                </c:pt>
                <c:pt idx="16142">
                  <c:v>A4Fiz8cyh8g</c:v>
                </c:pt>
                <c:pt idx="16143">
                  <c:v>PgrFJxJUbLA</c:v>
                </c:pt>
                <c:pt idx="16144">
                  <c:v>SkznVlnOrsU</c:v>
                </c:pt>
                <c:pt idx="16145">
                  <c:v>r7c--fNcG-s</c:v>
                </c:pt>
                <c:pt idx="16146">
                  <c:v>PGxURboeRtE</c:v>
                </c:pt>
                <c:pt idx="16147">
                  <c:v>I5_zJvgEBXI</c:v>
                </c:pt>
                <c:pt idx="16148">
                  <c:v>MEreeZO65GY</c:v>
                </c:pt>
                <c:pt idx="16149">
                  <c:v>gFhYR89o3BI</c:v>
                </c:pt>
                <c:pt idx="16150">
                  <c:v>U09EYMi6aMc</c:v>
                </c:pt>
                <c:pt idx="16151">
                  <c:v>abcilwRPbTU</c:v>
                </c:pt>
                <c:pt idx="16152">
                  <c:v>fQfo2wL6Udo</c:v>
                </c:pt>
                <c:pt idx="16153">
                  <c:v>kzRfE6aQEgc</c:v>
                </c:pt>
                <c:pt idx="16154">
                  <c:v>ck9_cXMpAfo</c:v>
                </c:pt>
                <c:pt idx="16155">
                  <c:v>T9V59_z_Sm0</c:v>
                </c:pt>
                <c:pt idx="16156">
                  <c:v>4y9dC-DVims</c:v>
                </c:pt>
                <c:pt idx="16157">
                  <c:v>ou1AGa5v2dQ</c:v>
                </c:pt>
                <c:pt idx="16158">
                  <c:v>f_bf0yOIzxk</c:v>
                </c:pt>
                <c:pt idx="16159">
                  <c:v>bjSvvkas8cM</c:v>
                </c:pt>
                <c:pt idx="16160">
                  <c:v>YppqaBm8Fos</c:v>
                </c:pt>
                <c:pt idx="16161">
                  <c:v>N4fh5HswyJM</c:v>
                </c:pt>
                <c:pt idx="16162">
                  <c:v>Yby6qdW6mlY</c:v>
                </c:pt>
                <c:pt idx="16163">
                  <c:v>9UC7pqiTSlk</c:v>
                </c:pt>
                <c:pt idx="16164">
                  <c:v>sN8TLB8Cp_I</c:v>
                </c:pt>
                <c:pt idx="16165">
                  <c:v>79GMkkOzP3Q</c:v>
                </c:pt>
                <c:pt idx="16166">
                  <c:v>BqlRuWr-sbY</c:v>
                </c:pt>
                <c:pt idx="16167">
                  <c:v>22XLJ9Kpq-k</c:v>
                </c:pt>
                <c:pt idx="16168">
                  <c:v>KWIUIoTlufI</c:v>
                </c:pt>
                <c:pt idx="16169">
                  <c:v>aDkZQFs08JU</c:v>
                </c:pt>
                <c:pt idx="16170">
                  <c:v>bPMJSaQ_axw</c:v>
                </c:pt>
                <c:pt idx="16171">
                  <c:v>fIhjLhT9Z8s</c:v>
                </c:pt>
                <c:pt idx="16172">
                  <c:v>FNrhn-SFrLw</c:v>
                </c:pt>
                <c:pt idx="16173">
                  <c:v>DF4AH_IkTV8</c:v>
                </c:pt>
                <c:pt idx="16174">
                  <c:v>8V-SbbJ7c2U</c:v>
                </c:pt>
                <c:pt idx="16175">
                  <c:v>I9JFM4zQu6A</c:v>
                </c:pt>
                <c:pt idx="16176">
                  <c:v>x2KNCpVi-5A</c:v>
                </c:pt>
                <c:pt idx="16177">
                  <c:v>HWBupExfzqQ</c:v>
                </c:pt>
                <c:pt idx="16178">
                  <c:v>oSJ_PEdwqF4</c:v>
                </c:pt>
                <c:pt idx="16179">
                  <c:v>tX1KEIwTH6U</c:v>
                </c:pt>
                <c:pt idx="16180">
                  <c:v>85uItUWwDu8</c:v>
                </c:pt>
                <c:pt idx="16181">
                  <c:v>rvWM5tI-XFU</c:v>
                </c:pt>
                <c:pt idx="16182">
                  <c:v>xLSTHn4am38</c:v>
                </c:pt>
                <c:pt idx="16183">
                  <c:v>rAYdbt8Xor8</c:v>
                </c:pt>
                <c:pt idx="16184">
                  <c:v>Wi3pu6InO90</c:v>
                </c:pt>
                <c:pt idx="16185">
                  <c:v>1dZEnQmICfs</c:v>
                </c:pt>
                <c:pt idx="16186">
                  <c:v>6pXr6bKPzbY</c:v>
                </c:pt>
                <c:pt idx="16187">
                  <c:v>niiDmDFe-qY</c:v>
                </c:pt>
                <c:pt idx="16188">
                  <c:v>AT2p5KRyqvs</c:v>
                </c:pt>
                <c:pt idx="16189">
                  <c:v>FqAJKJlexE8</c:v>
                </c:pt>
                <c:pt idx="16190">
                  <c:v>xRmO5PcrEPI</c:v>
                </c:pt>
                <c:pt idx="16191">
                  <c:v>7Y0GSMYRCzA</c:v>
                </c:pt>
                <c:pt idx="16192">
                  <c:v>Lf_l_kyh-eg</c:v>
                </c:pt>
                <c:pt idx="16193">
                  <c:v>ddSObsitRJI</c:v>
                </c:pt>
                <c:pt idx="16194">
                  <c:v>K6RR8tCqrkQ</c:v>
                </c:pt>
                <c:pt idx="16195">
                  <c:v>NUPRzCN8FL0</c:v>
                </c:pt>
                <c:pt idx="16196">
                  <c:v>m9nqc42uUzU</c:v>
                </c:pt>
                <c:pt idx="16197">
                  <c:v>aJW9fg54yqs</c:v>
                </c:pt>
                <c:pt idx="16198">
                  <c:v>3Mvx1Ri3WRk</c:v>
                </c:pt>
                <c:pt idx="16199">
                  <c:v>ZICW_IwK8mM</c:v>
                </c:pt>
                <c:pt idx="16200">
                  <c:v>sZUobxb4jBw</c:v>
                </c:pt>
                <c:pt idx="16201">
                  <c:v>5v1jiWYSTns</c:v>
                </c:pt>
                <c:pt idx="16202">
                  <c:v>41JIFnzXPUg</c:v>
                </c:pt>
                <c:pt idx="16203">
                  <c:v>iZG2aDNuSYQ</c:v>
                </c:pt>
                <c:pt idx="16204">
                  <c:v>q25AaDDNjyw</c:v>
                </c:pt>
                <c:pt idx="16205">
                  <c:v>GGHCcogA2H4</c:v>
                </c:pt>
                <c:pt idx="16206">
                  <c:v>niX0iVv9ah4</c:v>
                </c:pt>
                <c:pt idx="16207">
                  <c:v>v2Mg73YM5o8</c:v>
                </c:pt>
                <c:pt idx="16208">
                  <c:v>cqrO9IKXOpA</c:v>
                </c:pt>
                <c:pt idx="16209">
                  <c:v>bMeRLPRpto4</c:v>
                </c:pt>
                <c:pt idx="16210">
                  <c:v>HH18T8TDuIU</c:v>
                </c:pt>
                <c:pt idx="16211">
                  <c:v>hGWf4Q6RVlU</c:v>
                </c:pt>
                <c:pt idx="16212">
                  <c:v>rtXWzonlNvQ</c:v>
                </c:pt>
                <c:pt idx="16213">
                  <c:v>wWGbxxCYqz4</c:v>
                </c:pt>
                <c:pt idx="16214">
                  <c:v>qdlX4Di8O2A</c:v>
                </c:pt>
                <c:pt idx="16215">
                  <c:v>eB7nBHeBQxk</c:v>
                </c:pt>
                <c:pt idx="16216">
                  <c:v>asC5WgLbGYQ</c:v>
                </c:pt>
                <c:pt idx="16217">
                  <c:v>lMsRUtAELLg</c:v>
                </c:pt>
                <c:pt idx="16218">
                  <c:v>kPMxxYHzc88</c:v>
                </c:pt>
                <c:pt idx="16219">
                  <c:v>vFYbDciwcrI</c:v>
                </c:pt>
                <c:pt idx="16220">
                  <c:v>kDVye4KnjRU</c:v>
                </c:pt>
                <c:pt idx="16221">
                  <c:v>xmTHyoms5Vo</c:v>
                </c:pt>
                <c:pt idx="16222">
                  <c:v>VhSiLkpuWJE</c:v>
                </c:pt>
                <c:pt idx="16223">
                  <c:v>3sFFcg0osgU</c:v>
                </c:pt>
                <c:pt idx="16224">
                  <c:v>wT8HI21X2zQ</c:v>
                </c:pt>
                <c:pt idx="16225">
                  <c:v>krsb3i8WK24</c:v>
                </c:pt>
                <c:pt idx="16226">
                  <c:v>AFko9dpc8q4</c:v>
                </c:pt>
                <c:pt idx="16227">
                  <c:v>BvzkJCL_uVM</c:v>
                </c:pt>
                <c:pt idx="16228">
                  <c:v>MAG0ggL4jkU</c:v>
                </c:pt>
                <c:pt idx="16229">
                  <c:v>bMt5Slkxcm4</c:v>
                </c:pt>
                <c:pt idx="16230">
                  <c:v>tkBkZu1u7E8</c:v>
                </c:pt>
                <c:pt idx="16231">
                  <c:v>t1tYOyY38cg</c:v>
                </c:pt>
                <c:pt idx="16232">
                  <c:v>DckjtlTRxxw</c:v>
                </c:pt>
                <c:pt idx="16233">
                  <c:v>RoD1rAOZWGU</c:v>
                </c:pt>
                <c:pt idx="16234">
                  <c:v>QfGyQYzb0og</c:v>
                </c:pt>
                <c:pt idx="16235">
                  <c:v>Owiqe2T3ZEY</c:v>
                </c:pt>
                <c:pt idx="16236">
                  <c:v>8Kt57X7zA-A</c:v>
                </c:pt>
                <c:pt idx="16237">
                  <c:v>UhTRGk57rPc</c:v>
                </c:pt>
                <c:pt idx="16238">
                  <c:v>ma3ytSee_Co</c:v>
                </c:pt>
                <c:pt idx="16239">
                  <c:v>7xevEVJrVBc</c:v>
                </c:pt>
                <c:pt idx="16240">
                  <c:v>pmn4aJjKQzk</c:v>
                </c:pt>
                <c:pt idx="16241">
                  <c:v>pCIPS1HxZcc</c:v>
                </c:pt>
                <c:pt idx="16242">
                  <c:v>DTVu_bV3Y00</c:v>
                </c:pt>
                <c:pt idx="16243">
                  <c:v>mMPSi42afoM</c:v>
                </c:pt>
                <c:pt idx="16244">
                  <c:v>emZFn3qK2BM</c:v>
                </c:pt>
                <c:pt idx="16245">
                  <c:v>UyBfm3gad8A</c:v>
                </c:pt>
                <c:pt idx="16246">
                  <c:v>5rtjAxZIYKg</c:v>
                </c:pt>
                <c:pt idx="16247">
                  <c:v>cOk19uN0JNw</c:v>
                </c:pt>
                <c:pt idx="16248">
                  <c:v>5VBF-UnJQPA</c:v>
                </c:pt>
                <c:pt idx="16249">
                  <c:v>70xBIbwFDE8</c:v>
                </c:pt>
                <c:pt idx="16250">
                  <c:v>FRCVxjAN-EA</c:v>
                </c:pt>
                <c:pt idx="16251">
                  <c:v>lIXNfcm2TGk</c:v>
                </c:pt>
                <c:pt idx="16252">
                  <c:v>gQgFGEerZHo</c:v>
                </c:pt>
                <c:pt idx="16253">
                  <c:v>buPzi0gYZ0Q</c:v>
                </c:pt>
                <c:pt idx="16254">
                  <c:v>hibx4GxyhkE</c:v>
                </c:pt>
                <c:pt idx="16255">
                  <c:v>cRBl1PkGcbo</c:v>
                </c:pt>
                <c:pt idx="16256">
                  <c:v>HFGOtFT5n14</c:v>
                </c:pt>
                <c:pt idx="16257">
                  <c:v>sF6J6265pZs</c:v>
                </c:pt>
                <c:pt idx="16258">
                  <c:v>k75oO2dUS6I</c:v>
                </c:pt>
                <c:pt idx="16259">
                  <c:v>1AfQZzX6CjM</c:v>
                </c:pt>
                <c:pt idx="16260">
                  <c:v>f8XuDoum8Hc</c:v>
                </c:pt>
                <c:pt idx="16261">
                  <c:v>_CpikPu5ojY</c:v>
                </c:pt>
                <c:pt idx="16262">
                  <c:v>bUunZxHfKug</c:v>
                </c:pt>
                <c:pt idx="16263">
                  <c:v>HunylyEsifc</c:v>
                </c:pt>
                <c:pt idx="16264">
                  <c:v>EKiNW_cUMbo</c:v>
                </c:pt>
                <c:pt idx="16265">
                  <c:v>uM47eeDeLFA</c:v>
                </c:pt>
                <c:pt idx="16266">
                  <c:v>ofiM3nY8Y-0</c:v>
                </c:pt>
                <c:pt idx="16267">
                  <c:v>Ro0l4OBzqz8</c:v>
                </c:pt>
                <c:pt idx="16268">
                  <c:v>BGI-nBF4dKU</c:v>
                </c:pt>
                <c:pt idx="16269">
                  <c:v>yQ7uhlwO8bA</c:v>
                </c:pt>
                <c:pt idx="16270">
                  <c:v>Cim2h_BUZ0c</c:v>
                </c:pt>
                <c:pt idx="16271">
                  <c:v>39NmAq_W09k</c:v>
                </c:pt>
                <c:pt idx="16272">
                  <c:v>lwud_WWF7gw</c:v>
                </c:pt>
                <c:pt idx="16273">
                  <c:v>Lkasz92RHTY</c:v>
                </c:pt>
                <c:pt idx="16274">
                  <c:v>5sQ5SALwmOc</c:v>
                </c:pt>
                <c:pt idx="16275">
                  <c:v>PG1hTyhwBrI</c:v>
                </c:pt>
                <c:pt idx="16276">
                  <c:v>LY-RHT8xF5I</c:v>
                </c:pt>
                <c:pt idx="16277">
                  <c:v>IT-ARpBYBu0</c:v>
                </c:pt>
                <c:pt idx="16278">
                  <c:v>WCbfcSnmOn8</c:v>
                </c:pt>
                <c:pt idx="16279">
                  <c:v>XfLyzM8_Oqc</c:v>
                </c:pt>
                <c:pt idx="16280">
                  <c:v>enQFlRwQgiM</c:v>
                </c:pt>
                <c:pt idx="16281">
                  <c:v>0gwOQSJw3Uk</c:v>
                </c:pt>
                <c:pt idx="16282">
                  <c:v>l3fRny54z4U</c:v>
                </c:pt>
                <c:pt idx="16283">
                  <c:v>4jUCSnp1zP4</c:v>
                </c:pt>
                <c:pt idx="16284">
                  <c:v>AzyPYUdfglk</c:v>
                </c:pt>
                <c:pt idx="16285">
                  <c:v>fj21HO0pfpE</c:v>
                </c:pt>
                <c:pt idx="16286">
                  <c:v>feyWP8YS22c</c:v>
                </c:pt>
                <c:pt idx="16287">
                  <c:v>ccMwQ9NoEU0</c:v>
                </c:pt>
                <c:pt idx="16288">
                  <c:v>offeGv-LTag</c:v>
                </c:pt>
                <c:pt idx="16289">
                  <c:v>41YhwNz7qAY</c:v>
                </c:pt>
                <c:pt idx="16290">
                  <c:v>B6I0a5iAFko</c:v>
                </c:pt>
                <c:pt idx="16291">
                  <c:v>lAtjKJYjzY0</c:v>
                </c:pt>
                <c:pt idx="16292">
                  <c:v>gkAUiba8Lb8</c:v>
                </c:pt>
                <c:pt idx="16293">
                  <c:v>nlceigF6uhM</c:v>
                </c:pt>
                <c:pt idx="16294">
                  <c:v>YAponR3fkCM</c:v>
                </c:pt>
                <c:pt idx="16295">
                  <c:v>qj9tvELgK8M</c:v>
                </c:pt>
                <c:pt idx="16296">
                  <c:v>yroA9ko7ktY</c:v>
                </c:pt>
                <c:pt idx="16297">
                  <c:v>GAwP4DKF8Gk</c:v>
                </c:pt>
                <c:pt idx="16298">
                  <c:v>B_xkp0R7gbQ</c:v>
                </c:pt>
                <c:pt idx="16299">
                  <c:v>wuFxGmObK9c</c:v>
                </c:pt>
                <c:pt idx="16300">
                  <c:v>ATMCG0ByqzY</c:v>
                </c:pt>
                <c:pt idx="16301">
                  <c:v>DKesLd81LfE</c:v>
                </c:pt>
                <c:pt idx="16302">
                  <c:v>GSUIqW7GwZA</c:v>
                </c:pt>
                <c:pt idx="16303">
                  <c:v>OfCfkzpzfP0</c:v>
                </c:pt>
                <c:pt idx="16304">
                  <c:v>jOEyTn1Yg2s</c:v>
                </c:pt>
                <c:pt idx="16305">
                  <c:v>VQdwFaEaUNw</c:v>
                </c:pt>
                <c:pt idx="16306">
                  <c:v>vzw8BiUlYNc</c:v>
                </c:pt>
              </c:strCache>
            </c:strRef>
          </c:cat>
          <c:val>
            <c:numRef>
              <c:f>'Q15'!$D$2:$D$16308</c:f>
              <c:numCache>
                <c:formatCode>General</c:formatCode>
                <c:ptCount val="16307"/>
                <c:pt idx="0">
                  <c:v>114</c:v>
                </c:pt>
                <c:pt idx="1">
                  <c:v>253</c:v>
                </c:pt>
                <c:pt idx="2">
                  <c:v>353</c:v>
                </c:pt>
                <c:pt idx="3">
                  <c:v>281</c:v>
                </c:pt>
                <c:pt idx="4">
                  <c:v>85</c:v>
                </c:pt>
                <c:pt idx="5">
                  <c:v>414</c:v>
                </c:pt>
                <c:pt idx="6">
                  <c:v>15144</c:v>
                </c:pt>
                <c:pt idx="7">
                  <c:v>1387</c:v>
                </c:pt>
                <c:pt idx="8">
                  <c:v>65</c:v>
                </c:pt>
                <c:pt idx="9">
                  <c:v>166</c:v>
                </c:pt>
                <c:pt idx="10">
                  <c:v>190</c:v>
                </c:pt>
                <c:pt idx="11">
                  <c:v>97</c:v>
                </c:pt>
                <c:pt idx="12">
                  <c:v>137</c:v>
                </c:pt>
                <c:pt idx="13">
                  <c:v>24</c:v>
                </c:pt>
                <c:pt idx="14">
                  <c:v>36</c:v>
                </c:pt>
                <c:pt idx="15">
                  <c:v>866</c:v>
                </c:pt>
                <c:pt idx="16">
                  <c:v>37</c:v>
                </c:pt>
                <c:pt idx="17">
                  <c:v>88</c:v>
                </c:pt>
                <c:pt idx="18">
                  <c:v>151</c:v>
                </c:pt>
                <c:pt idx="19">
                  <c:v>534</c:v>
                </c:pt>
                <c:pt idx="20">
                  <c:v>439</c:v>
                </c:pt>
                <c:pt idx="21">
                  <c:v>1127</c:v>
                </c:pt>
                <c:pt idx="22">
                  <c:v>296</c:v>
                </c:pt>
                <c:pt idx="23">
                  <c:v>730</c:v>
                </c:pt>
                <c:pt idx="24">
                  <c:v>361</c:v>
                </c:pt>
                <c:pt idx="25">
                  <c:v>131</c:v>
                </c:pt>
                <c:pt idx="26">
                  <c:v>326</c:v>
                </c:pt>
                <c:pt idx="27">
                  <c:v>712</c:v>
                </c:pt>
                <c:pt idx="28">
                  <c:v>508</c:v>
                </c:pt>
                <c:pt idx="29">
                  <c:v>434</c:v>
                </c:pt>
                <c:pt idx="30">
                  <c:v>36</c:v>
                </c:pt>
                <c:pt idx="31">
                  <c:v>49</c:v>
                </c:pt>
                <c:pt idx="32">
                  <c:v>86</c:v>
                </c:pt>
                <c:pt idx="33">
                  <c:v>534</c:v>
                </c:pt>
                <c:pt idx="34">
                  <c:v>233</c:v>
                </c:pt>
                <c:pt idx="35">
                  <c:v>674</c:v>
                </c:pt>
                <c:pt idx="36">
                  <c:v>857</c:v>
                </c:pt>
                <c:pt idx="37">
                  <c:v>274</c:v>
                </c:pt>
                <c:pt idx="38">
                  <c:v>110</c:v>
                </c:pt>
                <c:pt idx="39">
                  <c:v>480</c:v>
                </c:pt>
                <c:pt idx="40">
                  <c:v>538</c:v>
                </c:pt>
                <c:pt idx="41">
                  <c:v>223</c:v>
                </c:pt>
                <c:pt idx="42">
                  <c:v>319</c:v>
                </c:pt>
                <c:pt idx="43">
                  <c:v>313</c:v>
                </c:pt>
                <c:pt idx="44">
                  <c:v>167</c:v>
                </c:pt>
                <c:pt idx="45">
                  <c:v>150</c:v>
                </c:pt>
                <c:pt idx="46">
                  <c:v>544</c:v>
                </c:pt>
                <c:pt idx="47">
                  <c:v>695</c:v>
                </c:pt>
                <c:pt idx="48">
                  <c:v>212</c:v>
                </c:pt>
                <c:pt idx="49">
                  <c:v>603</c:v>
                </c:pt>
                <c:pt idx="50">
                  <c:v>282</c:v>
                </c:pt>
                <c:pt idx="51">
                  <c:v>222</c:v>
                </c:pt>
                <c:pt idx="52">
                  <c:v>142</c:v>
                </c:pt>
                <c:pt idx="53">
                  <c:v>310</c:v>
                </c:pt>
                <c:pt idx="54">
                  <c:v>269</c:v>
                </c:pt>
                <c:pt idx="55">
                  <c:v>324</c:v>
                </c:pt>
                <c:pt idx="56">
                  <c:v>416</c:v>
                </c:pt>
                <c:pt idx="57">
                  <c:v>290</c:v>
                </c:pt>
                <c:pt idx="58">
                  <c:v>240</c:v>
                </c:pt>
                <c:pt idx="59">
                  <c:v>757</c:v>
                </c:pt>
                <c:pt idx="60">
                  <c:v>622</c:v>
                </c:pt>
                <c:pt idx="61">
                  <c:v>139</c:v>
                </c:pt>
                <c:pt idx="62">
                  <c:v>32</c:v>
                </c:pt>
                <c:pt idx="63">
                  <c:v>426</c:v>
                </c:pt>
                <c:pt idx="64">
                  <c:v>0</c:v>
                </c:pt>
                <c:pt idx="65">
                  <c:v>0</c:v>
                </c:pt>
                <c:pt idx="66">
                  <c:v>1234</c:v>
                </c:pt>
                <c:pt idx="67">
                  <c:v>91</c:v>
                </c:pt>
                <c:pt idx="68">
                  <c:v>615</c:v>
                </c:pt>
                <c:pt idx="69">
                  <c:v>217</c:v>
                </c:pt>
                <c:pt idx="70">
                  <c:v>208</c:v>
                </c:pt>
                <c:pt idx="71">
                  <c:v>64</c:v>
                </c:pt>
                <c:pt idx="72">
                  <c:v>1087</c:v>
                </c:pt>
                <c:pt idx="73">
                  <c:v>38</c:v>
                </c:pt>
                <c:pt idx="74">
                  <c:v>217</c:v>
                </c:pt>
                <c:pt idx="75">
                  <c:v>118</c:v>
                </c:pt>
                <c:pt idx="76">
                  <c:v>206</c:v>
                </c:pt>
                <c:pt idx="77">
                  <c:v>166</c:v>
                </c:pt>
                <c:pt idx="78">
                  <c:v>121</c:v>
                </c:pt>
                <c:pt idx="79">
                  <c:v>45</c:v>
                </c:pt>
                <c:pt idx="80">
                  <c:v>137</c:v>
                </c:pt>
                <c:pt idx="81">
                  <c:v>32</c:v>
                </c:pt>
                <c:pt idx="82">
                  <c:v>400</c:v>
                </c:pt>
                <c:pt idx="83">
                  <c:v>133</c:v>
                </c:pt>
                <c:pt idx="84">
                  <c:v>67</c:v>
                </c:pt>
                <c:pt idx="85">
                  <c:v>116</c:v>
                </c:pt>
                <c:pt idx="86">
                  <c:v>246</c:v>
                </c:pt>
                <c:pt idx="87">
                  <c:v>53</c:v>
                </c:pt>
                <c:pt idx="88">
                  <c:v>554</c:v>
                </c:pt>
                <c:pt idx="89">
                  <c:v>162</c:v>
                </c:pt>
                <c:pt idx="90">
                  <c:v>333</c:v>
                </c:pt>
                <c:pt idx="91">
                  <c:v>203</c:v>
                </c:pt>
                <c:pt idx="92">
                  <c:v>229</c:v>
                </c:pt>
                <c:pt idx="93">
                  <c:v>373</c:v>
                </c:pt>
                <c:pt idx="94">
                  <c:v>51</c:v>
                </c:pt>
                <c:pt idx="95">
                  <c:v>114</c:v>
                </c:pt>
                <c:pt idx="96">
                  <c:v>152</c:v>
                </c:pt>
                <c:pt idx="97">
                  <c:v>68</c:v>
                </c:pt>
                <c:pt idx="98">
                  <c:v>42</c:v>
                </c:pt>
                <c:pt idx="99">
                  <c:v>586</c:v>
                </c:pt>
                <c:pt idx="100">
                  <c:v>211</c:v>
                </c:pt>
                <c:pt idx="101">
                  <c:v>39</c:v>
                </c:pt>
                <c:pt idx="102">
                  <c:v>97</c:v>
                </c:pt>
                <c:pt idx="103">
                  <c:v>317</c:v>
                </c:pt>
                <c:pt idx="104">
                  <c:v>39</c:v>
                </c:pt>
                <c:pt idx="105">
                  <c:v>57</c:v>
                </c:pt>
                <c:pt idx="106">
                  <c:v>4182</c:v>
                </c:pt>
                <c:pt idx="107">
                  <c:v>3792</c:v>
                </c:pt>
                <c:pt idx="108">
                  <c:v>338</c:v>
                </c:pt>
                <c:pt idx="109">
                  <c:v>1584</c:v>
                </c:pt>
                <c:pt idx="110">
                  <c:v>323</c:v>
                </c:pt>
                <c:pt idx="111">
                  <c:v>31</c:v>
                </c:pt>
                <c:pt idx="112">
                  <c:v>33</c:v>
                </c:pt>
                <c:pt idx="113">
                  <c:v>24</c:v>
                </c:pt>
                <c:pt idx="114">
                  <c:v>80</c:v>
                </c:pt>
                <c:pt idx="115">
                  <c:v>82</c:v>
                </c:pt>
                <c:pt idx="116">
                  <c:v>142</c:v>
                </c:pt>
                <c:pt idx="117">
                  <c:v>194</c:v>
                </c:pt>
                <c:pt idx="118">
                  <c:v>129</c:v>
                </c:pt>
                <c:pt idx="119">
                  <c:v>124</c:v>
                </c:pt>
                <c:pt idx="120">
                  <c:v>134</c:v>
                </c:pt>
                <c:pt idx="121">
                  <c:v>622</c:v>
                </c:pt>
                <c:pt idx="122">
                  <c:v>287</c:v>
                </c:pt>
                <c:pt idx="123">
                  <c:v>102</c:v>
                </c:pt>
                <c:pt idx="124">
                  <c:v>50</c:v>
                </c:pt>
                <c:pt idx="125">
                  <c:v>255</c:v>
                </c:pt>
                <c:pt idx="126">
                  <c:v>43</c:v>
                </c:pt>
                <c:pt idx="127">
                  <c:v>27</c:v>
                </c:pt>
                <c:pt idx="128">
                  <c:v>85</c:v>
                </c:pt>
                <c:pt idx="129">
                  <c:v>42</c:v>
                </c:pt>
                <c:pt idx="130">
                  <c:v>3091</c:v>
                </c:pt>
                <c:pt idx="131">
                  <c:v>21</c:v>
                </c:pt>
                <c:pt idx="132">
                  <c:v>45</c:v>
                </c:pt>
                <c:pt idx="133">
                  <c:v>150</c:v>
                </c:pt>
                <c:pt idx="134">
                  <c:v>26</c:v>
                </c:pt>
                <c:pt idx="135">
                  <c:v>76</c:v>
                </c:pt>
                <c:pt idx="136">
                  <c:v>155</c:v>
                </c:pt>
                <c:pt idx="137">
                  <c:v>193</c:v>
                </c:pt>
                <c:pt idx="138">
                  <c:v>38</c:v>
                </c:pt>
                <c:pt idx="139">
                  <c:v>1537</c:v>
                </c:pt>
                <c:pt idx="140">
                  <c:v>1641</c:v>
                </c:pt>
                <c:pt idx="141">
                  <c:v>806</c:v>
                </c:pt>
                <c:pt idx="142">
                  <c:v>64</c:v>
                </c:pt>
                <c:pt idx="143">
                  <c:v>453</c:v>
                </c:pt>
                <c:pt idx="144">
                  <c:v>82</c:v>
                </c:pt>
                <c:pt idx="145">
                  <c:v>554</c:v>
                </c:pt>
                <c:pt idx="146">
                  <c:v>1313</c:v>
                </c:pt>
                <c:pt idx="147">
                  <c:v>40</c:v>
                </c:pt>
                <c:pt idx="148">
                  <c:v>96</c:v>
                </c:pt>
                <c:pt idx="149">
                  <c:v>45</c:v>
                </c:pt>
                <c:pt idx="150">
                  <c:v>80</c:v>
                </c:pt>
                <c:pt idx="151">
                  <c:v>129</c:v>
                </c:pt>
                <c:pt idx="152">
                  <c:v>154</c:v>
                </c:pt>
                <c:pt idx="153">
                  <c:v>185</c:v>
                </c:pt>
                <c:pt idx="154">
                  <c:v>71</c:v>
                </c:pt>
                <c:pt idx="155">
                  <c:v>3787</c:v>
                </c:pt>
                <c:pt idx="156">
                  <c:v>332</c:v>
                </c:pt>
                <c:pt idx="157">
                  <c:v>120</c:v>
                </c:pt>
                <c:pt idx="158">
                  <c:v>92</c:v>
                </c:pt>
                <c:pt idx="159">
                  <c:v>248</c:v>
                </c:pt>
                <c:pt idx="160">
                  <c:v>113</c:v>
                </c:pt>
                <c:pt idx="161">
                  <c:v>99</c:v>
                </c:pt>
                <c:pt idx="162">
                  <c:v>360</c:v>
                </c:pt>
                <c:pt idx="163">
                  <c:v>142</c:v>
                </c:pt>
                <c:pt idx="164">
                  <c:v>75</c:v>
                </c:pt>
                <c:pt idx="165">
                  <c:v>145</c:v>
                </c:pt>
                <c:pt idx="166">
                  <c:v>171</c:v>
                </c:pt>
                <c:pt idx="167">
                  <c:v>210</c:v>
                </c:pt>
                <c:pt idx="168">
                  <c:v>86</c:v>
                </c:pt>
                <c:pt idx="169">
                  <c:v>287</c:v>
                </c:pt>
                <c:pt idx="170">
                  <c:v>105</c:v>
                </c:pt>
                <c:pt idx="171">
                  <c:v>156</c:v>
                </c:pt>
                <c:pt idx="172">
                  <c:v>46</c:v>
                </c:pt>
                <c:pt idx="173">
                  <c:v>123</c:v>
                </c:pt>
                <c:pt idx="174">
                  <c:v>102</c:v>
                </c:pt>
                <c:pt idx="175">
                  <c:v>133</c:v>
                </c:pt>
                <c:pt idx="176">
                  <c:v>261</c:v>
                </c:pt>
                <c:pt idx="177">
                  <c:v>137</c:v>
                </c:pt>
                <c:pt idx="178">
                  <c:v>124</c:v>
                </c:pt>
                <c:pt idx="179">
                  <c:v>215</c:v>
                </c:pt>
                <c:pt idx="180">
                  <c:v>135</c:v>
                </c:pt>
                <c:pt idx="181">
                  <c:v>87</c:v>
                </c:pt>
                <c:pt idx="182">
                  <c:v>58</c:v>
                </c:pt>
                <c:pt idx="183">
                  <c:v>105</c:v>
                </c:pt>
                <c:pt idx="184">
                  <c:v>142</c:v>
                </c:pt>
                <c:pt idx="185">
                  <c:v>101</c:v>
                </c:pt>
                <c:pt idx="186">
                  <c:v>87</c:v>
                </c:pt>
                <c:pt idx="187">
                  <c:v>65</c:v>
                </c:pt>
                <c:pt idx="188">
                  <c:v>430</c:v>
                </c:pt>
                <c:pt idx="189">
                  <c:v>80</c:v>
                </c:pt>
                <c:pt idx="190">
                  <c:v>42</c:v>
                </c:pt>
                <c:pt idx="191">
                  <c:v>150</c:v>
                </c:pt>
                <c:pt idx="192">
                  <c:v>164</c:v>
                </c:pt>
                <c:pt idx="193">
                  <c:v>177</c:v>
                </c:pt>
                <c:pt idx="194">
                  <c:v>92</c:v>
                </c:pt>
                <c:pt idx="195">
                  <c:v>48</c:v>
                </c:pt>
                <c:pt idx="196">
                  <c:v>112</c:v>
                </c:pt>
                <c:pt idx="197">
                  <c:v>85</c:v>
                </c:pt>
                <c:pt idx="198">
                  <c:v>199</c:v>
                </c:pt>
                <c:pt idx="199">
                  <c:v>160</c:v>
                </c:pt>
                <c:pt idx="200">
                  <c:v>321</c:v>
                </c:pt>
                <c:pt idx="201">
                  <c:v>73</c:v>
                </c:pt>
                <c:pt idx="202">
                  <c:v>298</c:v>
                </c:pt>
                <c:pt idx="203">
                  <c:v>108</c:v>
                </c:pt>
                <c:pt idx="204">
                  <c:v>47</c:v>
                </c:pt>
                <c:pt idx="205">
                  <c:v>265</c:v>
                </c:pt>
                <c:pt idx="206">
                  <c:v>127</c:v>
                </c:pt>
                <c:pt idx="207">
                  <c:v>164</c:v>
                </c:pt>
                <c:pt idx="208">
                  <c:v>126</c:v>
                </c:pt>
                <c:pt idx="209">
                  <c:v>139</c:v>
                </c:pt>
                <c:pt idx="210">
                  <c:v>169</c:v>
                </c:pt>
                <c:pt idx="211">
                  <c:v>144</c:v>
                </c:pt>
                <c:pt idx="212">
                  <c:v>129</c:v>
                </c:pt>
                <c:pt idx="213">
                  <c:v>350</c:v>
                </c:pt>
                <c:pt idx="214">
                  <c:v>109</c:v>
                </c:pt>
                <c:pt idx="215">
                  <c:v>113</c:v>
                </c:pt>
                <c:pt idx="216">
                  <c:v>198</c:v>
                </c:pt>
                <c:pt idx="217">
                  <c:v>212</c:v>
                </c:pt>
                <c:pt idx="218">
                  <c:v>37</c:v>
                </c:pt>
                <c:pt idx="219">
                  <c:v>88</c:v>
                </c:pt>
                <c:pt idx="220">
                  <c:v>94</c:v>
                </c:pt>
                <c:pt idx="221">
                  <c:v>276</c:v>
                </c:pt>
                <c:pt idx="222">
                  <c:v>194</c:v>
                </c:pt>
                <c:pt idx="223">
                  <c:v>59</c:v>
                </c:pt>
                <c:pt idx="224">
                  <c:v>117</c:v>
                </c:pt>
                <c:pt idx="225">
                  <c:v>270</c:v>
                </c:pt>
                <c:pt idx="226">
                  <c:v>121</c:v>
                </c:pt>
                <c:pt idx="227">
                  <c:v>43</c:v>
                </c:pt>
                <c:pt idx="228">
                  <c:v>52</c:v>
                </c:pt>
                <c:pt idx="229">
                  <c:v>58</c:v>
                </c:pt>
                <c:pt idx="230">
                  <c:v>73</c:v>
                </c:pt>
                <c:pt idx="231">
                  <c:v>145</c:v>
                </c:pt>
                <c:pt idx="232">
                  <c:v>118</c:v>
                </c:pt>
                <c:pt idx="233">
                  <c:v>196</c:v>
                </c:pt>
                <c:pt idx="234">
                  <c:v>150</c:v>
                </c:pt>
                <c:pt idx="235">
                  <c:v>124</c:v>
                </c:pt>
                <c:pt idx="236">
                  <c:v>263</c:v>
                </c:pt>
                <c:pt idx="237">
                  <c:v>139</c:v>
                </c:pt>
                <c:pt idx="238">
                  <c:v>145</c:v>
                </c:pt>
                <c:pt idx="239">
                  <c:v>151</c:v>
                </c:pt>
                <c:pt idx="240">
                  <c:v>94</c:v>
                </c:pt>
                <c:pt idx="241">
                  <c:v>18</c:v>
                </c:pt>
                <c:pt idx="242">
                  <c:v>210</c:v>
                </c:pt>
                <c:pt idx="243">
                  <c:v>316</c:v>
                </c:pt>
                <c:pt idx="244">
                  <c:v>3541</c:v>
                </c:pt>
                <c:pt idx="245">
                  <c:v>5916</c:v>
                </c:pt>
                <c:pt idx="246">
                  <c:v>4141</c:v>
                </c:pt>
                <c:pt idx="247">
                  <c:v>5479</c:v>
                </c:pt>
                <c:pt idx="248">
                  <c:v>1324</c:v>
                </c:pt>
                <c:pt idx="249">
                  <c:v>3781</c:v>
                </c:pt>
                <c:pt idx="250">
                  <c:v>5782</c:v>
                </c:pt>
                <c:pt idx="251">
                  <c:v>1148</c:v>
                </c:pt>
                <c:pt idx="252">
                  <c:v>7510</c:v>
                </c:pt>
                <c:pt idx="253">
                  <c:v>4391</c:v>
                </c:pt>
                <c:pt idx="254">
                  <c:v>1768</c:v>
                </c:pt>
                <c:pt idx="255">
                  <c:v>1502</c:v>
                </c:pt>
                <c:pt idx="256">
                  <c:v>3769</c:v>
                </c:pt>
                <c:pt idx="257">
                  <c:v>1426</c:v>
                </c:pt>
                <c:pt idx="258">
                  <c:v>48</c:v>
                </c:pt>
                <c:pt idx="259">
                  <c:v>78</c:v>
                </c:pt>
                <c:pt idx="260">
                  <c:v>44</c:v>
                </c:pt>
                <c:pt idx="261">
                  <c:v>0</c:v>
                </c:pt>
                <c:pt idx="262">
                  <c:v>40</c:v>
                </c:pt>
                <c:pt idx="263">
                  <c:v>0</c:v>
                </c:pt>
                <c:pt idx="264">
                  <c:v>50</c:v>
                </c:pt>
                <c:pt idx="265">
                  <c:v>137</c:v>
                </c:pt>
                <c:pt idx="266">
                  <c:v>61</c:v>
                </c:pt>
                <c:pt idx="267">
                  <c:v>62</c:v>
                </c:pt>
                <c:pt idx="268">
                  <c:v>2281</c:v>
                </c:pt>
                <c:pt idx="269">
                  <c:v>1460</c:v>
                </c:pt>
                <c:pt idx="270">
                  <c:v>59</c:v>
                </c:pt>
                <c:pt idx="271">
                  <c:v>91</c:v>
                </c:pt>
                <c:pt idx="272">
                  <c:v>28</c:v>
                </c:pt>
                <c:pt idx="273">
                  <c:v>34</c:v>
                </c:pt>
                <c:pt idx="274">
                  <c:v>236</c:v>
                </c:pt>
                <c:pt idx="275">
                  <c:v>166</c:v>
                </c:pt>
                <c:pt idx="276">
                  <c:v>2668</c:v>
                </c:pt>
                <c:pt idx="277">
                  <c:v>156</c:v>
                </c:pt>
                <c:pt idx="278">
                  <c:v>222</c:v>
                </c:pt>
                <c:pt idx="279">
                  <c:v>126</c:v>
                </c:pt>
                <c:pt idx="280">
                  <c:v>53</c:v>
                </c:pt>
                <c:pt idx="281">
                  <c:v>191</c:v>
                </c:pt>
                <c:pt idx="282">
                  <c:v>1515</c:v>
                </c:pt>
                <c:pt idx="283">
                  <c:v>927</c:v>
                </c:pt>
                <c:pt idx="284">
                  <c:v>359</c:v>
                </c:pt>
                <c:pt idx="285">
                  <c:v>373</c:v>
                </c:pt>
                <c:pt idx="286">
                  <c:v>771</c:v>
                </c:pt>
                <c:pt idx="287">
                  <c:v>337</c:v>
                </c:pt>
                <c:pt idx="288">
                  <c:v>404</c:v>
                </c:pt>
                <c:pt idx="289">
                  <c:v>342</c:v>
                </c:pt>
                <c:pt idx="290">
                  <c:v>828</c:v>
                </c:pt>
                <c:pt idx="291">
                  <c:v>937</c:v>
                </c:pt>
                <c:pt idx="292">
                  <c:v>1092</c:v>
                </c:pt>
                <c:pt idx="293">
                  <c:v>680</c:v>
                </c:pt>
                <c:pt idx="294">
                  <c:v>177</c:v>
                </c:pt>
                <c:pt idx="295">
                  <c:v>106</c:v>
                </c:pt>
                <c:pt idx="296">
                  <c:v>2084</c:v>
                </c:pt>
                <c:pt idx="297">
                  <c:v>1324</c:v>
                </c:pt>
                <c:pt idx="298">
                  <c:v>1909</c:v>
                </c:pt>
                <c:pt idx="299">
                  <c:v>82</c:v>
                </c:pt>
                <c:pt idx="300">
                  <c:v>0</c:v>
                </c:pt>
                <c:pt idx="301">
                  <c:v>290</c:v>
                </c:pt>
                <c:pt idx="302">
                  <c:v>74</c:v>
                </c:pt>
                <c:pt idx="303">
                  <c:v>0</c:v>
                </c:pt>
                <c:pt idx="304">
                  <c:v>49</c:v>
                </c:pt>
                <c:pt idx="305">
                  <c:v>1692</c:v>
                </c:pt>
                <c:pt idx="306">
                  <c:v>119</c:v>
                </c:pt>
                <c:pt idx="307">
                  <c:v>167</c:v>
                </c:pt>
                <c:pt idx="308">
                  <c:v>419</c:v>
                </c:pt>
                <c:pt idx="309">
                  <c:v>834</c:v>
                </c:pt>
                <c:pt idx="310">
                  <c:v>123</c:v>
                </c:pt>
                <c:pt idx="311">
                  <c:v>232</c:v>
                </c:pt>
                <c:pt idx="312">
                  <c:v>362</c:v>
                </c:pt>
                <c:pt idx="313">
                  <c:v>2548</c:v>
                </c:pt>
                <c:pt idx="314">
                  <c:v>1240</c:v>
                </c:pt>
                <c:pt idx="315">
                  <c:v>36</c:v>
                </c:pt>
                <c:pt idx="316">
                  <c:v>881</c:v>
                </c:pt>
                <c:pt idx="317">
                  <c:v>18</c:v>
                </c:pt>
                <c:pt idx="318">
                  <c:v>210</c:v>
                </c:pt>
                <c:pt idx="319">
                  <c:v>186</c:v>
                </c:pt>
                <c:pt idx="320">
                  <c:v>2375</c:v>
                </c:pt>
                <c:pt idx="321">
                  <c:v>385</c:v>
                </c:pt>
                <c:pt idx="322">
                  <c:v>182</c:v>
                </c:pt>
                <c:pt idx="323">
                  <c:v>12</c:v>
                </c:pt>
                <c:pt idx="324">
                  <c:v>52</c:v>
                </c:pt>
                <c:pt idx="325">
                  <c:v>2768</c:v>
                </c:pt>
                <c:pt idx="326">
                  <c:v>122</c:v>
                </c:pt>
                <c:pt idx="327">
                  <c:v>67</c:v>
                </c:pt>
                <c:pt idx="328">
                  <c:v>2636</c:v>
                </c:pt>
                <c:pt idx="329">
                  <c:v>147</c:v>
                </c:pt>
                <c:pt idx="330">
                  <c:v>52</c:v>
                </c:pt>
                <c:pt idx="331">
                  <c:v>6502</c:v>
                </c:pt>
                <c:pt idx="332">
                  <c:v>397</c:v>
                </c:pt>
                <c:pt idx="333">
                  <c:v>102</c:v>
                </c:pt>
                <c:pt idx="334">
                  <c:v>0</c:v>
                </c:pt>
                <c:pt idx="335">
                  <c:v>40</c:v>
                </c:pt>
                <c:pt idx="336">
                  <c:v>831</c:v>
                </c:pt>
                <c:pt idx="337">
                  <c:v>779</c:v>
                </c:pt>
                <c:pt idx="338">
                  <c:v>293</c:v>
                </c:pt>
                <c:pt idx="339">
                  <c:v>1149</c:v>
                </c:pt>
                <c:pt idx="340">
                  <c:v>23</c:v>
                </c:pt>
                <c:pt idx="341">
                  <c:v>1888</c:v>
                </c:pt>
                <c:pt idx="342">
                  <c:v>39</c:v>
                </c:pt>
                <c:pt idx="343">
                  <c:v>0</c:v>
                </c:pt>
                <c:pt idx="344">
                  <c:v>68</c:v>
                </c:pt>
                <c:pt idx="345">
                  <c:v>16</c:v>
                </c:pt>
                <c:pt idx="346">
                  <c:v>37</c:v>
                </c:pt>
                <c:pt idx="347">
                  <c:v>42</c:v>
                </c:pt>
                <c:pt idx="348">
                  <c:v>6080</c:v>
                </c:pt>
                <c:pt idx="349">
                  <c:v>354</c:v>
                </c:pt>
                <c:pt idx="350">
                  <c:v>1353</c:v>
                </c:pt>
                <c:pt idx="351">
                  <c:v>1182</c:v>
                </c:pt>
                <c:pt idx="352">
                  <c:v>1721</c:v>
                </c:pt>
                <c:pt idx="353">
                  <c:v>161</c:v>
                </c:pt>
                <c:pt idx="354">
                  <c:v>65</c:v>
                </c:pt>
                <c:pt idx="355">
                  <c:v>102</c:v>
                </c:pt>
                <c:pt idx="356">
                  <c:v>157</c:v>
                </c:pt>
                <c:pt idx="357">
                  <c:v>3</c:v>
                </c:pt>
                <c:pt idx="358">
                  <c:v>0</c:v>
                </c:pt>
                <c:pt idx="359">
                  <c:v>1041</c:v>
                </c:pt>
                <c:pt idx="360">
                  <c:v>27</c:v>
                </c:pt>
                <c:pt idx="361">
                  <c:v>40</c:v>
                </c:pt>
                <c:pt idx="362">
                  <c:v>94</c:v>
                </c:pt>
                <c:pt idx="363">
                  <c:v>0</c:v>
                </c:pt>
                <c:pt idx="364">
                  <c:v>64</c:v>
                </c:pt>
                <c:pt idx="365">
                  <c:v>0</c:v>
                </c:pt>
                <c:pt idx="366">
                  <c:v>82</c:v>
                </c:pt>
                <c:pt idx="367">
                  <c:v>1080</c:v>
                </c:pt>
                <c:pt idx="368">
                  <c:v>60</c:v>
                </c:pt>
                <c:pt idx="369">
                  <c:v>0</c:v>
                </c:pt>
                <c:pt idx="370">
                  <c:v>33</c:v>
                </c:pt>
                <c:pt idx="371">
                  <c:v>1098</c:v>
                </c:pt>
                <c:pt idx="372">
                  <c:v>54</c:v>
                </c:pt>
                <c:pt idx="373">
                  <c:v>165</c:v>
                </c:pt>
                <c:pt idx="374">
                  <c:v>65</c:v>
                </c:pt>
                <c:pt idx="375">
                  <c:v>2771</c:v>
                </c:pt>
                <c:pt idx="376">
                  <c:v>1559</c:v>
                </c:pt>
                <c:pt idx="377">
                  <c:v>43</c:v>
                </c:pt>
                <c:pt idx="378">
                  <c:v>43</c:v>
                </c:pt>
                <c:pt idx="379">
                  <c:v>32</c:v>
                </c:pt>
                <c:pt idx="380">
                  <c:v>151</c:v>
                </c:pt>
                <c:pt idx="381">
                  <c:v>568</c:v>
                </c:pt>
                <c:pt idx="382">
                  <c:v>951</c:v>
                </c:pt>
                <c:pt idx="383">
                  <c:v>249</c:v>
                </c:pt>
                <c:pt idx="384">
                  <c:v>125</c:v>
                </c:pt>
                <c:pt idx="385">
                  <c:v>18</c:v>
                </c:pt>
                <c:pt idx="386">
                  <c:v>30</c:v>
                </c:pt>
                <c:pt idx="387">
                  <c:v>0</c:v>
                </c:pt>
                <c:pt idx="388">
                  <c:v>49</c:v>
                </c:pt>
                <c:pt idx="389">
                  <c:v>0</c:v>
                </c:pt>
                <c:pt idx="390">
                  <c:v>1175</c:v>
                </c:pt>
                <c:pt idx="391">
                  <c:v>71</c:v>
                </c:pt>
                <c:pt idx="392">
                  <c:v>0</c:v>
                </c:pt>
                <c:pt idx="393">
                  <c:v>87</c:v>
                </c:pt>
                <c:pt idx="394">
                  <c:v>79</c:v>
                </c:pt>
                <c:pt idx="395">
                  <c:v>31</c:v>
                </c:pt>
                <c:pt idx="396">
                  <c:v>5403</c:v>
                </c:pt>
                <c:pt idx="397">
                  <c:v>8134</c:v>
                </c:pt>
                <c:pt idx="398">
                  <c:v>78</c:v>
                </c:pt>
                <c:pt idx="399">
                  <c:v>10</c:v>
                </c:pt>
                <c:pt idx="400">
                  <c:v>189</c:v>
                </c:pt>
                <c:pt idx="401">
                  <c:v>222</c:v>
                </c:pt>
                <c:pt idx="402">
                  <c:v>462</c:v>
                </c:pt>
                <c:pt idx="403">
                  <c:v>28</c:v>
                </c:pt>
                <c:pt idx="404">
                  <c:v>73</c:v>
                </c:pt>
                <c:pt idx="405">
                  <c:v>97</c:v>
                </c:pt>
                <c:pt idx="406">
                  <c:v>177</c:v>
                </c:pt>
                <c:pt idx="407">
                  <c:v>31</c:v>
                </c:pt>
                <c:pt idx="408">
                  <c:v>874</c:v>
                </c:pt>
                <c:pt idx="409">
                  <c:v>3424</c:v>
                </c:pt>
                <c:pt idx="410">
                  <c:v>1096</c:v>
                </c:pt>
                <c:pt idx="411">
                  <c:v>31</c:v>
                </c:pt>
                <c:pt idx="412">
                  <c:v>0</c:v>
                </c:pt>
                <c:pt idx="413">
                  <c:v>1268</c:v>
                </c:pt>
                <c:pt idx="414">
                  <c:v>2715</c:v>
                </c:pt>
                <c:pt idx="415">
                  <c:v>68</c:v>
                </c:pt>
                <c:pt idx="416">
                  <c:v>36</c:v>
                </c:pt>
                <c:pt idx="417">
                  <c:v>405</c:v>
                </c:pt>
                <c:pt idx="418">
                  <c:v>1648</c:v>
                </c:pt>
                <c:pt idx="419">
                  <c:v>157</c:v>
                </c:pt>
                <c:pt idx="420">
                  <c:v>140</c:v>
                </c:pt>
                <c:pt idx="421">
                  <c:v>22</c:v>
                </c:pt>
                <c:pt idx="422">
                  <c:v>453</c:v>
                </c:pt>
                <c:pt idx="423">
                  <c:v>92</c:v>
                </c:pt>
                <c:pt idx="424">
                  <c:v>1091</c:v>
                </c:pt>
                <c:pt idx="425">
                  <c:v>390</c:v>
                </c:pt>
                <c:pt idx="426">
                  <c:v>44</c:v>
                </c:pt>
                <c:pt idx="427">
                  <c:v>1649</c:v>
                </c:pt>
                <c:pt idx="428">
                  <c:v>1908</c:v>
                </c:pt>
                <c:pt idx="429">
                  <c:v>21</c:v>
                </c:pt>
                <c:pt idx="430">
                  <c:v>0</c:v>
                </c:pt>
                <c:pt idx="431">
                  <c:v>111</c:v>
                </c:pt>
                <c:pt idx="432">
                  <c:v>0</c:v>
                </c:pt>
                <c:pt idx="433">
                  <c:v>1027</c:v>
                </c:pt>
                <c:pt idx="434">
                  <c:v>69</c:v>
                </c:pt>
                <c:pt idx="435">
                  <c:v>18</c:v>
                </c:pt>
                <c:pt idx="436">
                  <c:v>38</c:v>
                </c:pt>
                <c:pt idx="437">
                  <c:v>1559</c:v>
                </c:pt>
                <c:pt idx="438">
                  <c:v>50</c:v>
                </c:pt>
                <c:pt idx="439">
                  <c:v>538</c:v>
                </c:pt>
                <c:pt idx="440">
                  <c:v>3482</c:v>
                </c:pt>
                <c:pt idx="441">
                  <c:v>942</c:v>
                </c:pt>
                <c:pt idx="442">
                  <c:v>1929</c:v>
                </c:pt>
                <c:pt idx="443">
                  <c:v>3106</c:v>
                </c:pt>
                <c:pt idx="444">
                  <c:v>185</c:v>
                </c:pt>
                <c:pt idx="445">
                  <c:v>94</c:v>
                </c:pt>
                <c:pt idx="446">
                  <c:v>406</c:v>
                </c:pt>
                <c:pt idx="447">
                  <c:v>2931</c:v>
                </c:pt>
                <c:pt idx="448">
                  <c:v>9</c:v>
                </c:pt>
                <c:pt idx="449">
                  <c:v>25</c:v>
                </c:pt>
                <c:pt idx="450">
                  <c:v>0</c:v>
                </c:pt>
                <c:pt idx="451">
                  <c:v>66</c:v>
                </c:pt>
                <c:pt idx="452">
                  <c:v>42</c:v>
                </c:pt>
                <c:pt idx="453">
                  <c:v>50</c:v>
                </c:pt>
                <c:pt idx="454">
                  <c:v>0</c:v>
                </c:pt>
                <c:pt idx="455">
                  <c:v>1932</c:v>
                </c:pt>
                <c:pt idx="456">
                  <c:v>74</c:v>
                </c:pt>
                <c:pt idx="457">
                  <c:v>0</c:v>
                </c:pt>
                <c:pt idx="458">
                  <c:v>17</c:v>
                </c:pt>
                <c:pt idx="459">
                  <c:v>77</c:v>
                </c:pt>
                <c:pt idx="460">
                  <c:v>21</c:v>
                </c:pt>
                <c:pt idx="461">
                  <c:v>44</c:v>
                </c:pt>
                <c:pt idx="462">
                  <c:v>1943</c:v>
                </c:pt>
                <c:pt idx="463">
                  <c:v>33</c:v>
                </c:pt>
                <c:pt idx="464">
                  <c:v>35</c:v>
                </c:pt>
                <c:pt idx="465">
                  <c:v>0</c:v>
                </c:pt>
                <c:pt idx="466">
                  <c:v>33</c:v>
                </c:pt>
                <c:pt idx="467">
                  <c:v>79</c:v>
                </c:pt>
                <c:pt idx="468">
                  <c:v>42</c:v>
                </c:pt>
                <c:pt idx="469">
                  <c:v>60</c:v>
                </c:pt>
                <c:pt idx="470">
                  <c:v>177</c:v>
                </c:pt>
                <c:pt idx="471">
                  <c:v>175</c:v>
                </c:pt>
                <c:pt idx="472">
                  <c:v>137</c:v>
                </c:pt>
                <c:pt idx="473">
                  <c:v>116</c:v>
                </c:pt>
                <c:pt idx="474">
                  <c:v>1674</c:v>
                </c:pt>
                <c:pt idx="475">
                  <c:v>67</c:v>
                </c:pt>
                <c:pt idx="476">
                  <c:v>0</c:v>
                </c:pt>
                <c:pt idx="477">
                  <c:v>1078</c:v>
                </c:pt>
                <c:pt idx="478">
                  <c:v>67</c:v>
                </c:pt>
                <c:pt idx="479">
                  <c:v>0</c:v>
                </c:pt>
                <c:pt idx="480">
                  <c:v>67</c:v>
                </c:pt>
                <c:pt idx="481">
                  <c:v>7</c:v>
                </c:pt>
                <c:pt idx="482">
                  <c:v>50</c:v>
                </c:pt>
                <c:pt idx="483">
                  <c:v>2187</c:v>
                </c:pt>
                <c:pt idx="484">
                  <c:v>11176</c:v>
                </c:pt>
                <c:pt idx="485">
                  <c:v>9609</c:v>
                </c:pt>
                <c:pt idx="486">
                  <c:v>57</c:v>
                </c:pt>
                <c:pt idx="487">
                  <c:v>127</c:v>
                </c:pt>
                <c:pt idx="488">
                  <c:v>228</c:v>
                </c:pt>
                <c:pt idx="489">
                  <c:v>337</c:v>
                </c:pt>
                <c:pt idx="490">
                  <c:v>4</c:v>
                </c:pt>
                <c:pt idx="491">
                  <c:v>754</c:v>
                </c:pt>
                <c:pt idx="492">
                  <c:v>68</c:v>
                </c:pt>
                <c:pt idx="493">
                  <c:v>51</c:v>
                </c:pt>
                <c:pt idx="494">
                  <c:v>17</c:v>
                </c:pt>
                <c:pt idx="495">
                  <c:v>66</c:v>
                </c:pt>
                <c:pt idx="496">
                  <c:v>0</c:v>
                </c:pt>
                <c:pt idx="497">
                  <c:v>45</c:v>
                </c:pt>
                <c:pt idx="498">
                  <c:v>71</c:v>
                </c:pt>
                <c:pt idx="499">
                  <c:v>166</c:v>
                </c:pt>
                <c:pt idx="500">
                  <c:v>56</c:v>
                </c:pt>
                <c:pt idx="501">
                  <c:v>2051</c:v>
                </c:pt>
                <c:pt idx="502">
                  <c:v>1935</c:v>
                </c:pt>
                <c:pt idx="503">
                  <c:v>1438</c:v>
                </c:pt>
                <c:pt idx="504">
                  <c:v>121</c:v>
                </c:pt>
                <c:pt idx="505">
                  <c:v>591</c:v>
                </c:pt>
                <c:pt idx="506">
                  <c:v>43</c:v>
                </c:pt>
                <c:pt idx="507">
                  <c:v>71</c:v>
                </c:pt>
                <c:pt idx="508">
                  <c:v>100</c:v>
                </c:pt>
                <c:pt idx="509">
                  <c:v>52</c:v>
                </c:pt>
                <c:pt idx="510">
                  <c:v>48</c:v>
                </c:pt>
                <c:pt idx="511">
                  <c:v>7</c:v>
                </c:pt>
                <c:pt idx="512">
                  <c:v>492</c:v>
                </c:pt>
                <c:pt idx="513">
                  <c:v>71</c:v>
                </c:pt>
                <c:pt idx="514">
                  <c:v>118</c:v>
                </c:pt>
                <c:pt idx="515">
                  <c:v>105</c:v>
                </c:pt>
                <c:pt idx="516">
                  <c:v>32</c:v>
                </c:pt>
                <c:pt idx="517">
                  <c:v>1569</c:v>
                </c:pt>
                <c:pt idx="518">
                  <c:v>14</c:v>
                </c:pt>
                <c:pt idx="519">
                  <c:v>409</c:v>
                </c:pt>
                <c:pt idx="520">
                  <c:v>115</c:v>
                </c:pt>
                <c:pt idx="521">
                  <c:v>971</c:v>
                </c:pt>
                <c:pt idx="522">
                  <c:v>51</c:v>
                </c:pt>
                <c:pt idx="523">
                  <c:v>0</c:v>
                </c:pt>
                <c:pt idx="524">
                  <c:v>55</c:v>
                </c:pt>
                <c:pt idx="525">
                  <c:v>0</c:v>
                </c:pt>
                <c:pt idx="526">
                  <c:v>50</c:v>
                </c:pt>
                <c:pt idx="527">
                  <c:v>0</c:v>
                </c:pt>
                <c:pt idx="528">
                  <c:v>56</c:v>
                </c:pt>
                <c:pt idx="529">
                  <c:v>17</c:v>
                </c:pt>
                <c:pt idx="530">
                  <c:v>1182</c:v>
                </c:pt>
                <c:pt idx="531">
                  <c:v>0</c:v>
                </c:pt>
                <c:pt idx="532">
                  <c:v>918</c:v>
                </c:pt>
                <c:pt idx="533">
                  <c:v>1287</c:v>
                </c:pt>
                <c:pt idx="534">
                  <c:v>209</c:v>
                </c:pt>
                <c:pt idx="535">
                  <c:v>208</c:v>
                </c:pt>
                <c:pt idx="536">
                  <c:v>102</c:v>
                </c:pt>
                <c:pt idx="537">
                  <c:v>9187</c:v>
                </c:pt>
                <c:pt idx="538">
                  <c:v>61</c:v>
                </c:pt>
                <c:pt idx="539">
                  <c:v>101</c:v>
                </c:pt>
                <c:pt idx="540">
                  <c:v>0</c:v>
                </c:pt>
                <c:pt idx="541">
                  <c:v>60</c:v>
                </c:pt>
                <c:pt idx="542">
                  <c:v>1298</c:v>
                </c:pt>
                <c:pt idx="543">
                  <c:v>360</c:v>
                </c:pt>
                <c:pt idx="544">
                  <c:v>114</c:v>
                </c:pt>
                <c:pt idx="545">
                  <c:v>29</c:v>
                </c:pt>
                <c:pt idx="546">
                  <c:v>0</c:v>
                </c:pt>
                <c:pt idx="547">
                  <c:v>0</c:v>
                </c:pt>
                <c:pt idx="548">
                  <c:v>65</c:v>
                </c:pt>
                <c:pt idx="549">
                  <c:v>46</c:v>
                </c:pt>
                <c:pt idx="550">
                  <c:v>143</c:v>
                </c:pt>
                <c:pt idx="551">
                  <c:v>62</c:v>
                </c:pt>
                <c:pt idx="552">
                  <c:v>0</c:v>
                </c:pt>
                <c:pt idx="553">
                  <c:v>45</c:v>
                </c:pt>
                <c:pt idx="554">
                  <c:v>142</c:v>
                </c:pt>
                <c:pt idx="555">
                  <c:v>51</c:v>
                </c:pt>
                <c:pt idx="556">
                  <c:v>154</c:v>
                </c:pt>
                <c:pt idx="557">
                  <c:v>22</c:v>
                </c:pt>
                <c:pt idx="558">
                  <c:v>118</c:v>
                </c:pt>
                <c:pt idx="559">
                  <c:v>38</c:v>
                </c:pt>
                <c:pt idx="560">
                  <c:v>1873</c:v>
                </c:pt>
                <c:pt idx="561">
                  <c:v>497</c:v>
                </c:pt>
                <c:pt idx="562">
                  <c:v>3774</c:v>
                </c:pt>
                <c:pt idx="563">
                  <c:v>8</c:v>
                </c:pt>
                <c:pt idx="564">
                  <c:v>56</c:v>
                </c:pt>
                <c:pt idx="565">
                  <c:v>981</c:v>
                </c:pt>
                <c:pt idx="566">
                  <c:v>1432</c:v>
                </c:pt>
                <c:pt idx="567">
                  <c:v>1323</c:v>
                </c:pt>
                <c:pt idx="568">
                  <c:v>1288</c:v>
                </c:pt>
                <c:pt idx="569">
                  <c:v>3212</c:v>
                </c:pt>
                <c:pt idx="570">
                  <c:v>1066</c:v>
                </c:pt>
                <c:pt idx="571">
                  <c:v>695</c:v>
                </c:pt>
                <c:pt idx="572">
                  <c:v>1318</c:v>
                </c:pt>
                <c:pt idx="573">
                  <c:v>975</c:v>
                </c:pt>
                <c:pt idx="574">
                  <c:v>1436</c:v>
                </c:pt>
                <c:pt idx="575">
                  <c:v>39</c:v>
                </c:pt>
                <c:pt idx="576">
                  <c:v>0</c:v>
                </c:pt>
                <c:pt idx="577">
                  <c:v>777</c:v>
                </c:pt>
                <c:pt idx="578">
                  <c:v>5620</c:v>
                </c:pt>
                <c:pt idx="579">
                  <c:v>668</c:v>
                </c:pt>
                <c:pt idx="580">
                  <c:v>67</c:v>
                </c:pt>
                <c:pt idx="581">
                  <c:v>0</c:v>
                </c:pt>
                <c:pt idx="582">
                  <c:v>2220</c:v>
                </c:pt>
                <c:pt idx="583">
                  <c:v>1252</c:v>
                </c:pt>
                <c:pt idx="584">
                  <c:v>2475</c:v>
                </c:pt>
                <c:pt idx="585">
                  <c:v>5177</c:v>
                </c:pt>
                <c:pt idx="586">
                  <c:v>65</c:v>
                </c:pt>
                <c:pt idx="587">
                  <c:v>0</c:v>
                </c:pt>
                <c:pt idx="588">
                  <c:v>630</c:v>
                </c:pt>
                <c:pt idx="589">
                  <c:v>2279</c:v>
                </c:pt>
                <c:pt idx="590">
                  <c:v>856</c:v>
                </c:pt>
                <c:pt idx="591">
                  <c:v>65</c:v>
                </c:pt>
                <c:pt idx="592">
                  <c:v>41</c:v>
                </c:pt>
                <c:pt idx="593">
                  <c:v>4349</c:v>
                </c:pt>
                <c:pt idx="594">
                  <c:v>2119</c:v>
                </c:pt>
                <c:pt idx="595">
                  <c:v>984</c:v>
                </c:pt>
                <c:pt idx="596">
                  <c:v>943</c:v>
                </c:pt>
                <c:pt idx="597">
                  <c:v>5711</c:v>
                </c:pt>
                <c:pt idx="598">
                  <c:v>2740</c:v>
                </c:pt>
                <c:pt idx="599">
                  <c:v>133</c:v>
                </c:pt>
                <c:pt idx="600">
                  <c:v>61</c:v>
                </c:pt>
                <c:pt idx="601">
                  <c:v>26</c:v>
                </c:pt>
                <c:pt idx="602">
                  <c:v>326</c:v>
                </c:pt>
                <c:pt idx="603">
                  <c:v>397</c:v>
                </c:pt>
                <c:pt idx="604">
                  <c:v>204</c:v>
                </c:pt>
                <c:pt idx="605">
                  <c:v>169</c:v>
                </c:pt>
                <c:pt idx="606">
                  <c:v>693</c:v>
                </c:pt>
                <c:pt idx="607">
                  <c:v>350</c:v>
                </c:pt>
                <c:pt idx="608">
                  <c:v>427</c:v>
                </c:pt>
                <c:pt idx="609">
                  <c:v>124</c:v>
                </c:pt>
                <c:pt idx="610">
                  <c:v>13151</c:v>
                </c:pt>
                <c:pt idx="611">
                  <c:v>140</c:v>
                </c:pt>
                <c:pt idx="612">
                  <c:v>55</c:v>
                </c:pt>
                <c:pt idx="613">
                  <c:v>71</c:v>
                </c:pt>
                <c:pt idx="614">
                  <c:v>74</c:v>
                </c:pt>
                <c:pt idx="615">
                  <c:v>216</c:v>
                </c:pt>
                <c:pt idx="616">
                  <c:v>1161</c:v>
                </c:pt>
                <c:pt idx="617">
                  <c:v>67</c:v>
                </c:pt>
                <c:pt idx="618">
                  <c:v>316</c:v>
                </c:pt>
                <c:pt idx="619">
                  <c:v>293</c:v>
                </c:pt>
                <c:pt idx="620">
                  <c:v>77</c:v>
                </c:pt>
                <c:pt idx="621">
                  <c:v>936</c:v>
                </c:pt>
                <c:pt idx="622">
                  <c:v>104</c:v>
                </c:pt>
                <c:pt idx="623">
                  <c:v>339</c:v>
                </c:pt>
                <c:pt idx="624">
                  <c:v>364</c:v>
                </c:pt>
                <c:pt idx="625">
                  <c:v>169</c:v>
                </c:pt>
                <c:pt idx="626">
                  <c:v>637</c:v>
                </c:pt>
                <c:pt idx="627">
                  <c:v>644</c:v>
                </c:pt>
                <c:pt idx="628">
                  <c:v>65</c:v>
                </c:pt>
                <c:pt idx="629">
                  <c:v>58</c:v>
                </c:pt>
                <c:pt idx="630">
                  <c:v>338</c:v>
                </c:pt>
                <c:pt idx="631">
                  <c:v>355</c:v>
                </c:pt>
                <c:pt idx="632">
                  <c:v>74</c:v>
                </c:pt>
                <c:pt idx="633">
                  <c:v>71</c:v>
                </c:pt>
                <c:pt idx="634">
                  <c:v>61</c:v>
                </c:pt>
                <c:pt idx="635">
                  <c:v>1188</c:v>
                </c:pt>
                <c:pt idx="636">
                  <c:v>50</c:v>
                </c:pt>
                <c:pt idx="637">
                  <c:v>39</c:v>
                </c:pt>
                <c:pt idx="638">
                  <c:v>0</c:v>
                </c:pt>
                <c:pt idx="639">
                  <c:v>45</c:v>
                </c:pt>
                <c:pt idx="640">
                  <c:v>0</c:v>
                </c:pt>
                <c:pt idx="641">
                  <c:v>86</c:v>
                </c:pt>
                <c:pt idx="642">
                  <c:v>62</c:v>
                </c:pt>
                <c:pt idx="643">
                  <c:v>33</c:v>
                </c:pt>
                <c:pt idx="644">
                  <c:v>1648</c:v>
                </c:pt>
                <c:pt idx="645">
                  <c:v>747</c:v>
                </c:pt>
                <c:pt idx="646">
                  <c:v>6429</c:v>
                </c:pt>
                <c:pt idx="647">
                  <c:v>198</c:v>
                </c:pt>
                <c:pt idx="648">
                  <c:v>978</c:v>
                </c:pt>
                <c:pt idx="649">
                  <c:v>75</c:v>
                </c:pt>
                <c:pt idx="650">
                  <c:v>196</c:v>
                </c:pt>
                <c:pt idx="651">
                  <c:v>112</c:v>
                </c:pt>
                <c:pt idx="652">
                  <c:v>602</c:v>
                </c:pt>
                <c:pt idx="653">
                  <c:v>1829</c:v>
                </c:pt>
                <c:pt idx="654">
                  <c:v>625</c:v>
                </c:pt>
                <c:pt idx="655">
                  <c:v>26</c:v>
                </c:pt>
                <c:pt idx="656">
                  <c:v>0</c:v>
                </c:pt>
                <c:pt idx="657">
                  <c:v>52</c:v>
                </c:pt>
                <c:pt idx="658">
                  <c:v>0</c:v>
                </c:pt>
                <c:pt idx="659">
                  <c:v>1212</c:v>
                </c:pt>
                <c:pt idx="660">
                  <c:v>63</c:v>
                </c:pt>
                <c:pt idx="661">
                  <c:v>0</c:v>
                </c:pt>
                <c:pt idx="662">
                  <c:v>421</c:v>
                </c:pt>
                <c:pt idx="663">
                  <c:v>1335</c:v>
                </c:pt>
                <c:pt idx="664">
                  <c:v>54</c:v>
                </c:pt>
                <c:pt idx="665">
                  <c:v>20</c:v>
                </c:pt>
                <c:pt idx="666">
                  <c:v>944</c:v>
                </c:pt>
                <c:pt idx="667">
                  <c:v>218</c:v>
                </c:pt>
                <c:pt idx="668">
                  <c:v>30</c:v>
                </c:pt>
                <c:pt idx="669">
                  <c:v>55</c:v>
                </c:pt>
                <c:pt idx="670">
                  <c:v>96</c:v>
                </c:pt>
                <c:pt idx="671">
                  <c:v>15</c:v>
                </c:pt>
                <c:pt idx="672">
                  <c:v>18</c:v>
                </c:pt>
                <c:pt idx="673">
                  <c:v>78</c:v>
                </c:pt>
                <c:pt idx="674">
                  <c:v>3013</c:v>
                </c:pt>
                <c:pt idx="675">
                  <c:v>25</c:v>
                </c:pt>
                <c:pt idx="676">
                  <c:v>0</c:v>
                </c:pt>
                <c:pt idx="677">
                  <c:v>422</c:v>
                </c:pt>
                <c:pt idx="678">
                  <c:v>52</c:v>
                </c:pt>
                <c:pt idx="679">
                  <c:v>0</c:v>
                </c:pt>
                <c:pt idx="680">
                  <c:v>62</c:v>
                </c:pt>
                <c:pt idx="681">
                  <c:v>0</c:v>
                </c:pt>
                <c:pt idx="682">
                  <c:v>29</c:v>
                </c:pt>
                <c:pt idx="683">
                  <c:v>4013</c:v>
                </c:pt>
                <c:pt idx="684">
                  <c:v>533</c:v>
                </c:pt>
                <c:pt idx="685">
                  <c:v>115</c:v>
                </c:pt>
                <c:pt idx="686">
                  <c:v>1066</c:v>
                </c:pt>
                <c:pt idx="687">
                  <c:v>56</c:v>
                </c:pt>
                <c:pt idx="688">
                  <c:v>243</c:v>
                </c:pt>
                <c:pt idx="689">
                  <c:v>55</c:v>
                </c:pt>
                <c:pt idx="690">
                  <c:v>0</c:v>
                </c:pt>
                <c:pt idx="691">
                  <c:v>57</c:v>
                </c:pt>
                <c:pt idx="692">
                  <c:v>0</c:v>
                </c:pt>
                <c:pt idx="693">
                  <c:v>71</c:v>
                </c:pt>
                <c:pt idx="694">
                  <c:v>15</c:v>
                </c:pt>
                <c:pt idx="695">
                  <c:v>23</c:v>
                </c:pt>
                <c:pt idx="696">
                  <c:v>8</c:v>
                </c:pt>
                <c:pt idx="697">
                  <c:v>107</c:v>
                </c:pt>
                <c:pt idx="698">
                  <c:v>838</c:v>
                </c:pt>
                <c:pt idx="699">
                  <c:v>42</c:v>
                </c:pt>
                <c:pt idx="700">
                  <c:v>1998</c:v>
                </c:pt>
                <c:pt idx="701">
                  <c:v>65</c:v>
                </c:pt>
                <c:pt idx="702">
                  <c:v>857</c:v>
                </c:pt>
                <c:pt idx="703">
                  <c:v>3259</c:v>
                </c:pt>
                <c:pt idx="704">
                  <c:v>797</c:v>
                </c:pt>
                <c:pt idx="705">
                  <c:v>3277</c:v>
                </c:pt>
                <c:pt idx="706">
                  <c:v>33</c:v>
                </c:pt>
                <c:pt idx="707">
                  <c:v>0</c:v>
                </c:pt>
                <c:pt idx="708">
                  <c:v>1092</c:v>
                </c:pt>
                <c:pt idx="709">
                  <c:v>3633</c:v>
                </c:pt>
                <c:pt idx="710">
                  <c:v>6106</c:v>
                </c:pt>
                <c:pt idx="711">
                  <c:v>1843</c:v>
                </c:pt>
                <c:pt idx="712">
                  <c:v>945</c:v>
                </c:pt>
                <c:pt idx="713">
                  <c:v>722</c:v>
                </c:pt>
                <c:pt idx="714">
                  <c:v>58</c:v>
                </c:pt>
                <c:pt idx="715">
                  <c:v>0</c:v>
                </c:pt>
                <c:pt idx="716">
                  <c:v>56</c:v>
                </c:pt>
                <c:pt idx="717">
                  <c:v>32</c:v>
                </c:pt>
                <c:pt idx="718">
                  <c:v>0</c:v>
                </c:pt>
                <c:pt idx="719">
                  <c:v>1198</c:v>
                </c:pt>
                <c:pt idx="720">
                  <c:v>1771</c:v>
                </c:pt>
                <c:pt idx="721">
                  <c:v>328</c:v>
                </c:pt>
                <c:pt idx="722">
                  <c:v>849</c:v>
                </c:pt>
                <c:pt idx="723">
                  <c:v>843</c:v>
                </c:pt>
                <c:pt idx="724">
                  <c:v>2239</c:v>
                </c:pt>
                <c:pt idx="725">
                  <c:v>1674</c:v>
                </c:pt>
                <c:pt idx="726">
                  <c:v>4350</c:v>
                </c:pt>
                <c:pt idx="727">
                  <c:v>277</c:v>
                </c:pt>
                <c:pt idx="728">
                  <c:v>171</c:v>
                </c:pt>
                <c:pt idx="729">
                  <c:v>211</c:v>
                </c:pt>
                <c:pt idx="730">
                  <c:v>1441</c:v>
                </c:pt>
                <c:pt idx="731">
                  <c:v>32</c:v>
                </c:pt>
                <c:pt idx="732">
                  <c:v>50</c:v>
                </c:pt>
                <c:pt idx="733">
                  <c:v>38</c:v>
                </c:pt>
                <c:pt idx="734">
                  <c:v>0</c:v>
                </c:pt>
                <c:pt idx="735">
                  <c:v>848</c:v>
                </c:pt>
                <c:pt idx="736">
                  <c:v>55</c:v>
                </c:pt>
                <c:pt idx="737">
                  <c:v>226</c:v>
                </c:pt>
                <c:pt idx="738">
                  <c:v>43</c:v>
                </c:pt>
                <c:pt idx="739">
                  <c:v>0</c:v>
                </c:pt>
                <c:pt idx="740">
                  <c:v>39</c:v>
                </c:pt>
                <c:pt idx="741">
                  <c:v>19</c:v>
                </c:pt>
                <c:pt idx="742">
                  <c:v>71</c:v>
                </c:pt>
                <c:pt idx="743">
                  <c:v>5286</c:v>
                </c:pt>
                <c:pt idx="744">
                  <c:v>370</c:v>
                </c:pt>
                <c:pt idx="745">
                  <c:v>1840</c:v>
                </c:pt>
                <c:pt idx="746">
                  <c:v>43</c:v>
                </c:pt>
                <c:pt idx="747">
                  <c:v>0</c:v>
                </c:pt>
                <c:pt idx="748">
                  <c:v>949</c:v>
                </c:pt>
                <c:pt idx="749">
                  <c:v>66</c:v>
                </c:pt>
                <c:pt idx="750">
                  <c:v>1045</c:v>
                </c:pt>
                <c:pt idx="751">
                  <c:v>33</c:v>
                </c:pt>
                <c:pt idx="752">
                  <c:v>0</c:v>
                </c:pt>
                <c:pt idx="753">
                  <c:v>52</c:v>
                </c:pt>
                <c:pt idx="754">
                  <c:v>12</c:v>
                </c:pt>
                <c:pt idx="755">
                  <c:v>46</c:v>
                </c:pt>
                <c:pt idx="756">
                  <c:v>178</c:v>
                </c:pt>
                <c:pt idx="757">
                  <c:v>2264</c:v>
                </c:pt>
                <c:pt idx="758">
                  <c:v>303</c:v>
                </c:pt>
                <c:pt idx="759">
                  <c:v>94</c:v>
                </c:pt>
                <c:pt idx="760">
                  <c:v>136</c:v>
                </c:pt>
                <c:pt idx="761">
                  <c:v>34</c:v>
                </c:pt>
                <c:pt idx="762">
                  <c:v>0</c:v>
                </c:pt>
                <c:pt idx="763">
                  <c:v>1784</c:v>
                </c:pt>
                <c:pt idx="764">
                  <c:v>45</c:v>
                </c:pt>
                <c:pt idx="765">
                  <c:v>24</c:v>
                </c:pt>
                <c:pt idx="766">
                  <c:v>48</c:v>
                </c:pt>
                <c:pt idx="767">
                  <c:v>523</c:v>
                </c:pt>
                <c:pt idx="768">
                  <c:v>1085</c:v>
                </c:pt>
                <c:pt idx="769">
                  <c:v>18</c:v>
                </c:pt>
                <c:pt idx="770">
                  <c:v>36</c:v>
                </c:pt>
                <c:pt idx="771">
                  <c:v>0</c:v>
                </c:pt>
                <c:pt idx="772">
                  <c:v>79</c:v>
                </c:pt>
                <c:pt idx="773">
                  <c:v>0</c:v>
                </c:pt>
                <c:pt idx="774">
                  <c:v>0</c:v>
                </c:pt>
                <c:pt idx="775">
                  <c:v>49</c:v>
                </c:pt>
                <c:pt idx="776">
                  <c:v>56</c:v>
                </c:pt>
                <c:pt idx="777">
                  <c:v>38</c:v>
                </c:pt>
                <c:pt idx="778">
                  <c:v>51</c:v>
                </c:pt>
                <c:pt idx="779">
                  <c:v>0</c:v>
                </c:pt>
                <c:pt idx="780">
                  <c:v>104</c:v>
                </c:pt>
                <c:pt idx="781">
                  <c:v>128</c:v>
                </c:pt>
                <c:pt idx="782">
                  <c:v>3867</c:v>
                </c:pt>
                <c:pt idx="783">
                  <c:v>65</c:v>
                </c:pt>
                <c:pt idx="784">
                  <c:v>452</c:v>
                </c:pt>
                <c:pt idx="785">
                  <c:v>45</c:v>
                </c:pt>
                <c:pt idx="786">
                  <c:v>553</c:v>
                </c:pt>
                <c:pt idx="787">
                  <c:v>162</c:v>
                </c:pt>
                <c:pt idx="788">
                  <c:v>9820</c:v>
                </c:pt>
                <c:pt idx="789">
                  <c:v>67</c:v>
                </c:pt>
                <c:pt idx="790">
                  <c:v>55</c:v>
                </c:pt>
                <c:pt idx="791">
                  <c:v>0</c:v>
                </c:pt>
                <c:pt idx="792">
                  <c:v>12</c:v>
                </c:pt>
                <c:pt idx="793">
                  <c:v>52</c:v>
                </c:pt>
                <c:pt idx="794">
                  <c:v>0</c:v>
                </c:pt>
                <c:pt idx="795">
                  <c:v>168</c:v>
                </c:pt>
                <c:pt idx="796">
                  <c:v>42</c:v>
                </c:pt>
                <c:pt idx="797">
                  <c:v>0</c:v>
                </c:pt>
                <c:pt idx="798">
                  <c:v>132</c:v>
                </c:pt>
                <c:pt idx="799">
                  <c:v>488</c:v>
                </c:pt>
                <c:pt idx="800">
                  <c:v>93</c:v>
                </c:pt>
                <c:pt idx="801">
                  <c:v>53</c:v>
                </c:pt>
                <c:pt idx="802">
                  <c:v>1566</c:v>
                </c:pt>
                <c:pt idx="803">
                  <c:v>3</c:v>
                </c:pt>
                <c:pt idx="804">
                  <c:v>56</c:v>
                </c:pt>
                <c:pt idx="805">
                  <c:v>3271</c:v>
                </c:pt>
                <c:pt idx="806">
                  <c:v>38</c:v>
                </c:pt>
                <c:pt idx="807">
                  <c:v>0</c:v>
                </c:pt>
                <c:pt idx="808">
                  <c:v>1764</c:v>
                </c:pt>
                <c:pt idx="809">
                  <c:v>1911</c:v>
                </c:pt>
                <c:pt idx="810">
                  <c:v>973</c:v>
                </c:pt>
                <c:pt idx="811">
                  <c:v>54</c:v>
                </c:pt>
                <c:pt idx="812">
                  <c:v>848</c:v>
                </c:pt>
                <c:pt idx="813">
                  <c:v>1618</c:v>
                </c:pt>
                <c:pt idx="814">
                  <c:v>1308</c:v>
                </c:pt>
                <c:pt idx="815">
                  <c:v>57</c:v>
                </c:pt>
                <c:pt idx="816">
                  <c:v>1675</c:v>
                </c:pt>
                <c:pt idx="817">
                  <c:v>1809</c:v>
                </c:pt>
                <c:pt idx="818">
                  <c:v>144</c:v>
                </c:pt>
                <c:pt idx="819">
                  <c:v>40</c:v>
                </c:pt>
                <c:pt idx="820">
                  <c:v>0</c:v>
                </c:pt>
                <c:pt idx="821">
                  <c:v>87</c:v>
                </c:pt>
                <c:pt idx="822">
                  <c:v>3161</c:v>
                </c:pt>
                <c:pt idx="823">
                  <c:v>877</c:v>
                </c:pt>
                <c:pt idx="824">
                  <c:v>881</c:v>
                </c:pt>
                <c:pt idx="825">
                  <c:v>114</c:v>
                </c:pt>
                <c:pt idx="826">
                  <c:v>174</c:v>
                </c:pt>
                <c:pt idx="827">
                  <c:v>60</c:v>
                </c:pt>
                <c:pt idx="828">
                  <c:v>202</c:v>
                </c:pt>
                <c:pt idx="829">
                  <c:v>509</c:v>
                </c:pt>
                <c:pt idx="830">
                  <c:v>59</c:v>
                </c:pt>
                <c:pt idx="831">
                  <c:v>67</c:v>
                </c:pt>
                <c:pt idx="832">
                  <c:v>202</c:v>
                </c:pt>
                <c:pt idx="833">
                  <c:v>26</c:v>
                </c:pt>
                <c:pt idx="834">
                  <c:v>0</c:v>
                </c:pt>
                <c:pt idx="835">
                  <c:v>65</c:v>
                </c:pt>
                <c:pt idx="836">
                  <c:v>1429</c:v>
                </c:pt>
                <c:pt idx="837">
                  <c:v>38</c:v>
                </c:pt>
                <c:pt idx="838">
                  <c:v>14</c:v>
                </c:pt>
                <c:pt idx="839">
                  <c:v>35</c:v>
                </c:pt>
                <c:pt idx="840">
                  <c:v>197</c:v>
                </c:pt>
                <c:pt idx="841">
                  <c:v>130</c:v>
                </c:pt>
                <c:pt idx="842">
                  <c:v>131</c:v>
                </c:pt>
                <c:pt idx="843">
                  <c:v>489</c:v>
                </c:pt>
                <c:pt idx="844">
                  <c:v>13</c:v>
                </c:pt>
                <c:pt idx="845">
                  <c:v>780</c:v>
                </c:pt>
                <c:pt idx="846">
                  <c:v>42</c:v>
                </c:pt>
                <c:pt idx="847">
                  <c:v>2342</c:v>
                </c:pt>
                <c:pt idx="848">
                  <c:v>182</c:v>
                </c:pt>
                <c:pt idx="849">
                  <c:v>2055</c:v>
                </c:pt>
                <c:pt idx="850">
                  <c:v>620</c:v>
                </c:pt>
                <c:pt idx="851">
                  <c:v>3653</c:v>
                </c:pt>
                <c:pt idx="852">
                  <c:v>662</c:v>
                </c:pt>
                <c:pt idx="853">
                  <c:v>3737</c:v>
                </c:pt>
                <c:pt idx="854">
                  <c:v>784</c:v>
                </c:pt>
                <c:pt idx="855">
                  <c:v>1851</c:v>
                </c:pt>
                <c:pt idx="856">
                  <c:v>854</c:v>
                </c:pt>
                <c:pt idx="857">
                  <c:v>2282</c:v>
                </c:pt>
                <c:pt idx="858">
                  <c:v>741</c:v>
                </c:pt>
                <c:pt idx="859">
                  <c:v>118</c:v>
                </c:pt>
                <c:pt idx="860">
                  <c:v>953</c:v>
                </c:pt>
                <c:pt idx="861">
                  <c:v>497</c:v>
                </c:pt>
                <c:pt idx="862">
                  <c:v>1426</c:v>
                </c:pt>
                <c:pt idx="863">
                  <c:v>1044</c:v>
                </c:pt>
                <c:pt idx="864">
                  <c:v>0</c:v>
                </c:pt>
                <c:pt idx="865">
                  <c:v>94</c:v>
                </c:pt>
                <c:pt idx="866">
                  <c:v>57</c:v>
                </c:pt>
                <c:pt idx="867">
                  <c:v>1470</c:v>
                </c:pt>
                <c:pt idx="868">
                  <c:v>29</c:v>
                </c:pt>
                <c:pt idx="869">
                  <c:v>0</c:v>
                </c:pt>
                <c:pt idx="870">
                  <c:v>49</c:v>
                </c:pt>
                <c:pt idx="871">
                  <c:v>0</c:v>
                </c:pt>
                <c:pt idx="872">
                  <c:v>35</c:v>
                </c:pt>
                <c:pt idx="873">
                  <c:v>116</c:v>
                </c:pt>
                <c:pt idx="874">
                  <c:v>2792</c:v>
                </c:pt>
                <c:pt idx="875">
                  <c:v>893</c:v>
                </c:pt>
                <c:pt idx="876">
                  <c:v>84</c:v>
                </c:pt>
                <c:pt idx="877">
                  <c:v>216</c:v>
                </c:pt>
                <c:pt idx="878">
                  <c:v>591</c:v>
                </c:pt>
                <c:pt idx="879">
                  <c:v>0</c:v>
                </c:pt>
                <c:pt idx="880">
                  <c:v>52</c:v>
                </c:pt>
                <c:pt idx="881">
                  <c:v>309</c:v>
                </c:pt>
                <c:pt idx="882">
                  <c:v>166</c:v>
                </c:pt>
                <c:pt idx="883">
                  <c:v>1532</c:v>
                </c:pt>
                <c:pt idx="884">
                  <c:v>36</c:v>
                </c:pt>
                <c:pt idx="885">
                  <c:v>0</c:v>
                </c:pt>
                <c:pt idx="886">
                  <c:v>61</c:v>
                </c:pt>
                <c:pt idx="887">
                  <c:v>0</c:v>
                </c:pt>
                <c:pt idx="888">
                  <c:v>52</c:v>
                </c:pt>
                <c:pt idx="889">
                  <c:v>65</c:v>
                </c:pt>
                <c:pt idx="890">
                  <c:v>194</c:v>
                </c:pt>
                <c:pt idx="891">
                  <c:v>58</c:v>
                </c:pt>
                <c:pt idx="892">
                  <c:v>0</c:v>
                </c:pt>
                <c:pt idx="893">
                  <c:v>48</c:v>
                </c:pt>
                <c:pt idx="894">
                  <c:v>203</c:v>
                </c:pt>
                <c:pt idx="895">
                  <c:v>156</c:v>
                </c:pt>
                <c:pt idx="896">
                  <c:v>294</c:v>
                </c:pt>
                <c:pt idx="897">
                  <c:v>79</c:v>
                </c:pt>
                <c:pt idx="898">
                  <c:v>135</c:v>
                </c:pt>
                <c:pt idx="899">
                  <c:v>370</c:v>
                </c:pt>
                <c:pt idx="900">
                  <c:v>249</c:v>
                </c:pt>
                <c:pt idx="901">
                  <c:v>44</c:v>
                </c:pt>
                <c:pt idx="902">
                  <c:v>1392</c:v>
                </c:pt>
                <c:pt idx="903">
                  <c:v>28</c:v>
                </c:pt>
                <c:pt idx="904">
                  <c:v>153</c:v>
                </c:pt>
                <c:pt idx="905">
                  <c:v>52</c:v>
                </c:pt>
                <c:pt idx="906">
                  <c:v>750</c:v>
                </c:pt>
                <c:pt idx="907">
                  <c:v>744</c:v>
                </c:pt>
                <c:pt idx="908">
                  <c:v>201</c:v>
                </c:pt>
                <c:pt idx="909">
                  <c:v>5091</c:v>
                </c:pt>
                <c:pt idx="910">
                  <c:v>908</c:v>
                </c:pt>
                <c:pt idx="911">
                  <c:v>1744</c:v>
                </c:pt>
                <c:pt idx="912">
                  <c:v>147</c:v>
                </c:pt>
                <c:pt idx="913">
                  <c:v>609</c:v>
                </c:pt>
                <c:pt idx="914">
                  <c:v>97</c:v>
                </c:pt>
                <c:pt idx="915">
                  <c:v>463</c:v>
                </c:pt>
                <c:pt idx="916">
                  <c:v>60</c:v>
                </c:pt>
                <c:pt idx="917">
                  <c:v>941</c:v>
                </c:pt>
                <c:pt idx="918">
                  <c:v>852</c:v>
                </c:pt>
                <c:pt idx="919">
                  <c:v>56</c:v>
                </c:pt>
                <c:pt idx="920">
                  <c:v>34</c:v>
                </c:pt>
                <c:pt idx="921">
                  <c:v>0</c:v>
                </c:pt>
                <c:pt idx="922">
                  <c:v>1217</c:v>
                </c:pt>
                <c:pt idx="923">
                  <c:v>1488</c:v>
                </c:pt>
                <c:pt idx="924">
                  <c:v>66</c:v>
                </c:pt>
                <c:pt idx="925">
                  <c:v>0</c:v>
                </c:pt>
                <c:pt idx="926">
                  <c:v>139</c:v>
                </c:pt>
                <c:pt idx="927">
                  <c:v>70</c:v>
                </c:pt>
                <c:pt idx="928">
                  <c:v>48</c:v>
                </c:pt>
                <c:pt idx="929">
                  <c:v>0</c:v>
                </c:pt>
                <c:pt idx="930">
                  <c:v>190</c:v>
                </c:pt>
                <c:pt idx="931">
                  <c:v>12</c:v>
                </c:pt>
                <c:pt idx="932">
                  <c:v>0</c:v>
                </c:pt>
                <c:pt idx="933">
                  <c:v>473</c:v>
                </c:pt>
                <c:pt idx="934">
                  <c:v>124</c:v>
                </c:pt>
                <c:pt idx="935">
                  <c:v>170</c:v>
                </c:pt>
                <c:pt idx="936">
                  <c:v>3307</c:v>
                </c:pt>
                <c:pt idx="937">
                  <c:v>377</c:v>
                </c:pt>
                <c:pt idx="938">
                  <c:v>36</c:v>
                </c:pt>
                <c:pt idx="939">
                  <c:v>33</c:v>
                </c:pt>
                <c:pt idx="940">
                  <c:v>161</c:v>
                </c:pt>
                <c:pt idx="941">
                  <c:v>475</c:v>
                </c:pt>
                <c:pt idx="942">
                  <c:v>133</c:v>
                </c:pt>
                <c:pt idx="943">
                  <c:v>37</c:v>
                </c:pt>
                <c:pt idx="944">
                  <c:v>206</c:v>
                </c:pt>
                <c:pt idx="945">
                  <c:v>20</c:v>
                </c:pt>
                <c:pt idx="946">
                  <c:v>65</c:v>
                </c:pt>
                <c:pt idx="947">
                  <c:v>33</c:v>
                </c:pt>
                <c:pt idx="948">
                  <c:v>71</c:v>
                </c:pt>
                <c:pt idx="949">
                  <c:v>59</c:v>
                </c:pt>
                <c:pt idx="950">
                  <c:v>78</c:v>
                </c:pt>
                <c:pt idx="951">
                  <c:v>35</c:v>
                </c:pt>
                <c:pt idx="952">
                  <c:v>52</c:v>
                </c:pt>
                <c:pt idx="953">
                  <c:v>61</c:v>
                </c:pt>
                <c:pt idx="954">
                  <c:v>84</c:v>
                </c:pt>
                <c:pt idx="955">
                  <c:v>35</c:v>
                </c:pt>
                <c:pt idx="956">
                  <c:v>47</c:v>
                </c:pt>
                <c:pt idx="957">
                  <c:v>36</c:v>
                </c:pt>
                <c:pt idx="958">
                  <c:v>32</c:v>
                </c:pt>
                <c:pt idx="959">
                  <c:v>41</c:v>
                </c:pt>
                <c:pt idx="960">
                  <c:v>59</c:v>
                </c:pt>
                <c:pt idx="961">
                  <c:v>80</c:v>
                </c:pt>
                <c:pt idx="962">
                  <c:v>31</c:v>
                </c:pt>
                <c:pt idx="963">
                  <c:v>42</c:v>
                </c:pt>
                <c:pt idx="964">
                  <c:v>42</c:v>
                </c:pt>
                <c:pt idx="965">
                  <c:v>27</c:v>
                </c:pt>
                <c:pt idx="966">
                  <c:v>55</c:v>
                </c:pt>
                <c:pt idx="967">
                  <c:v>66</c:v>
                </c:pt>
                <c:pt idx="968">
                  <c:v>39</c:v>
                </c:pt>
                <c:pt idx="969">
                  <c:v>82</c:v>
                </c:pt>
                <c:pt idx="970">
                  <c:v>44</c:v>
                </c:pt>
                <c:pt idx="971">
                  <c:v>116</c:v>
                </c:pt>
                <c:pt idx="972">
                  <c:v>61</c:v>
                </c:pt>
                <c:pt idx="973">
                  <c:v>110</c:v>
                </c:pt>
                <c:pt idx="974">
                  <c:v>52</c:v>
                </c:pt>
                <c:pt idx="975">
                  <c:v>42</c:v>
                </c:pt>
                <c:pt idx="976">
                  <c:v>91</c:v>
                </c:pt>
                <c:pt idx="977">
                  <c:v>106</c:v>
                </c:pt>
                <c:pt idx="978">
                  <c:v>87</c:v>
                </c:pt>
                <c:pt idx="979">
                  <c:v>98</c:v>
                </c:pt>
                <c:pt idx="980">
                  <c:v>44</c:v>
                </c:pt>
                <c:pt idx="981">
                  <c:v>60</c:v>
                </c:pt>
                <c:pt idx="982">
                  <c:v>45</c:v>
                </c:pt>
                <c:pt idx="983">
                  <c:v>42</c:v>
                </c:pt>
                <c:pt idx="984">
                  <c:v>52</c:v>
                </c:pt>
                <c:pt idx="985">
                  <c:v>49</c:v>
                </c:pt>
                <c:pt idx="986">
                  <c:v>53</c:v>
                </c:pt>
                <c:pt idx="987">
                  <c:v>31</c:v>
                </c:pt>
                <c:pt idx="988">
                  <c:v>81</c:v>
                </c:pt>
                <c:pt idx="989">
                  <c:v>42</c:v>
                </c:pt>
                <c:pt idx="990">
                  <c:v>41</c:v>
                </c:pt>
                <c:pt idx="991">
                  <c:v>42</c:v>
                </c:pt>
                <c:pt idx="992">
                  <c:v>48</c:v>
                </c:pt>
                <c:pt idx="993">
                  <c:v>31</c:v>
                </c:pt>
                <c:pt idx="994">
                  <c:v>40</c:v>
                </c:pt>
                <c:pt idx="995">
                  <c:v>68</c:v>
                </c:pt>
                <c:pt idx="996">
                  <c:v>69</c:v>
                </c:pt>
                <c:pt idx="997">
                  <c:v>48</c:v>
                </c:pt>
                <c:pt idx="998">
                  <c:v>314</c:v>
                </c:pt>
                <c:pt idx="999">
                  <c:v>120</c:v>
                </c:pt>
                <c:pt idx="1000">
                  <c:v>29</c:v>
                </c:pt>
                <c:pt idx="1001">
                  <c:v>1539</c:v>
                </c:pt>
                <c:pt idx="1002">
                  <c:v>1101</c:v>
                </c:pt>
                <c:pt idx="1003">
                  <c:v>1246</c:v>
                </c:pt>
                <c:pt idx="1004">
                  <c:v>41</c:v>
                </c:pt>
                <c:pt idx="1005">
                  <c:v>0</c:v>
                </c:pt>
                <c:pt idx="1006">
                  <c:v>65</c:v>
                </c:pt>
                <c:pt idx="1007">
                  <c:v>218</c:v>
                </c:pt>
                <c:pt idx="1008">
                  <c:v>21</c:v>
                </c:pt>
                <c:pt idx="1009">
                  <c:v>59</c:v>
                </c:pt>
                <c:pt idx="1010">
                  <c:v>0</c:v>
                </c:pt>
                <c:pt idx="1011">
                  <c:v>67</c:v>
                </c:pt>
                <c:pt idx="1012">
                  <c:v>242</c:v>
                </c:pt>
                <c:pt idx="1013">
                  <c:v>0</c:v>
                </c:pt>
                <c:pt idx="1014">
                  <c:v>398</c:v>
                </c:pt>
                <c:pt idx="1015">
                  <c:v>616</c:v>
                </c:pt>
                <c:pt idx="1016">
                  <c:v>5200</c:v>
                </c:pt>
                <c:pt idx="1017">
                  <c:v>149</c:v>
                </c:pt>
                <c:pt idx="1018">
                  <c:v>233</c:v>
                </c:pt>
                <c:pt idx="1019">
                  <c:v>102</c:v>
                </c:pt>
                <c:pt idx="1020">
                  <c:v>97</c:v>
                </c:pt>
                <c:pt idx="1021">
                  <c:v>18</c:v>
                </c:pt>
                <c:pt idx="1022">
                  <c:v>136</c:v>
                </c:pt>
                <c:pt idx="1023">
                  <c:v>97</c:v>
                </c:pt>
                <c:pt idx="1024">
                  <c:v>108</c:v>
                </c:pt>
                <c:pt idx="1025">
                  <c:v>38</c:v>
                </c:pt>
                <c:pt idx="1026">
                  <c:v>42</c:v>
                </c:pt>
                <c:pt idx="1027">
                  <c:v>88</c:v>
                </c:pt>
                <c:pt idx="1028">
                  <c:v>0</c:v>
                </c:pt>
                <c:pt idx="1029">
                  <c:v>92</c:v>
                </c:pt>
                <c:pt idx="1030">
                  <c:v>463</c:v>
                </c:pt>
                <c:pt idx="1031">
                  <c:v>54</c:v>
                </c:pt>
                <c:pt idx="1032">
                  <c:v>526</c:v>
                </c:pt>
                <c:pt idx="1033">
                  <c:v>22</c:v>
                </c:pt>
                <c:pt idx="1034">
                  <c:v>41</c:v>
                </c:pt>
                <c:pt idx="1035">
                  <c:v>2417</c:v>
                </c:pt>
                <c:pt idx="1036">
                  <c:v>4294</c:v>
                </c:pt>
                <c:pt idx="1037">
                  <c:v>2016</c:v>
                </c:pt>
                <c:pt idx="1038">
                  <c:v>2912</c:v>
                </c:pt>
                <c:pt idx="1039">
                  <c:v>1692</c:v>
                </c:pt>
                <c:pt idx="1040">
                  <c:v>1898</c:v>
                </c:pt>
                <c:pt idx="1041">
                  <c:v>1740</c:v>
                </c:pt>
                <c:pt idx="1042">
                  <c:v>1024</c:v>
                </c:pt>
                <c:pt idx="1043">
                  <c:v>60</c:v>
                </c:pt>
                <c:pt idx="1044">
                  <c:v>0</c:v>
                </c:pt>
                <c:pt idx="1045">
                  <c:v>39</c:v>
                </c:pt>
                <c:pt idx="1046">
                  <c:v>0</c:v>
                </c:pt>
                <c:pt idx="1047">
                  <c:v>66</c:v>
                </c:pt>
                <c:pt idx="1048">
                  <c:v>124</c:v>
                </c:pt>
                <c:pt idx="1049">
                  <c:v>15</c:v>
                </c:pt>
                <c:pt idx="1050">
                  <c:v>67</c:v>
                </c:pt>
                <c:pt idx="1051">
                  <c:v>0</c:v>
                </c:pt>
                <c:pt idx="1052">
                  <c:v>68</c:v>
                </c:pt>
                <c:pt idx="1053">
                  <c:v>2376</c:v>
                </c:pt>
                <c:pt idx="1054">
                  <c:v>205</c:v>
                </c:pt>
                <c:pt idx="1055">
                  <c:v>438</c:v>
                </c:pt>
                <c:pt idx="1056">
                  <c:v>115</c:v>
                </c:pt>
                <c:pt idx="1057">
                  <c:v>113</c:v>
                </c:pt>
                <c:pt idx="1058">
                  <c:v>101</c:v>
                </c:pt>
                <c:pt idx="1059">
                  <c:v>69</c:v>
                </c:pt>
                <c:pt idx="1060">
                  <c:v>189</c:v>
                </c:pt>
                <c:pt idx="1061">
                  <c:v>52</c:v>
                </c:pt>
                <c:pt idx="1062">
                  <c:v>95</c:v>
                </c:pt>
                <c:pt idx="1063">
                  <c:v>91</c:v>
                </c:pt>
                <c:pt idx="1064">
                  <c:v>47</c:v>
                </c:pt>
                <c:pt idx="1065">
                  <c:v>157</c:v>
                </c:pt>
                <c:pt idx="1066">
                  <c:v>92</c:v>
                </c:pt>
                <c:pt idx="1067">
                  <c:v>59</c:v>
                </c:pt>
                <c:pt idx="1068">
                  <c:v>28</c:v>
                </c:pt>
                <c:pt idx="1069">
                  <c:v>71</c:v>
                </c:pt>
                <c:pt idx="1070">
                  <c:v>47</c:v>
                </c:pt>
                <c:pt idx="1071">
                  <c:v>43</c:v>
                </c:pt>
                <c:pt idx="1072">
                  <c:v>76</c:v>
                </c:pt>
                <c:pt idx="1073">
                  <c:v>119</c:v>
                </c:pt>
                <c:pt idx="1074">
                  <c:v>80</c:v>
                </c:pt>
                <c:pt idx="1075">
                  <c:v>44</c:v>
                </c:pt>
                <c:pt idx="1076">
                  <c:v>56</c:v>
                </c:pt>
                <c:pt idx="1077">
                  <c:v>55</c:v>
                </c:pt>
                <c:pt idx="1078">
                  <c:v>58</c:v>
                </c:pt>
                <c:pt idx="1079">
                  <c:v>65</c:v>
                </c:pt>
                <c:pt idx="1080">
                  <c:v>69</c:v>
                </c:pt>
                <c:pt idx="1081">
                  <c:v>26</c:v>
                </c:pt>
                <c:pt idx="1082">
                  <c:v>74</c:v>
                </c:pt>
                <c:pt idx="1083">
                  <c:v>42</c:v>
                </c:pt>
                <c:pt idx="1084">
                  <c:v>53</c:v>
                </c:pt>
                <c:pt idx="1085">
                  <c:v>44</c:v>
                </c:pt>
                <c:pt idx="1086">
                  <c:v>44</c:v>
                </c:pt>
                <c:pt idx="1087">
                  <c:v>39</c:v>
                </c:pt>
                <c:pt idx="1088">
                  <c:v>58</c:v>
                </c:pt>
                <c:pt idx="1089">
                  <c:v>92</c:v>
                </c:pt>
                <c:pt idx="1090">
                  <c:v>127</c:v>
                </c:pt>
                <c:pt idx="1091">
                  <c:v>69</c:v>
                </c:pt>
                <c:pt idx="1092">
                  <c:v>69</c:v>
                </c:pt>
                <c:pt idx="1093">
                  <c:v>236</c:v>
                </c:pt>
                <c:pt idx="1094">
                  <c:v>1094</c:v>
                </c:pt>
                <c:pt idx="1095">
                  <c:v>467</c:v>
                </c:pt>
                <c:pt idx="1096">
                  <c:v>45</c:v>
                </c:pt>
                <c:pt idx="1097">
                  <c:v>123</c:v>
                </c:pt>
                <c:pt idx="1098">
                  <c:v>478</c:v>
                </c:pt>
                <c:pt idx="1099">
                  <c:v>691</c:v>
                </c:pt>
                <c:pt idx="1100">
                  <c:v>718</c:v>
                </c:pt>
                <c:pt idx="1101">
                  <c:v>75</c:v>
                </c:pt>
                <c:pt idx="1102">
                  <c:v>0</c:v>
                </c:pt>
                <c:pt idx="1103">
                  <c:v>1185</c:v>
                </c:pt>
                <c:pt idx="1104">
                  <c:v>53</c:v>
                </c:pt>
                <c:pt idx="1105">
                  <c:v>0</c:v>
                </c:pt>
                <c:pt idx="1106">
                  <c:v>0</c:v>
                </c:pt>
                <c:pt idx="1107">
                  <c:v>1288</c:v>
                </c:pt>
                <c:pt idx="1108">
                  <c:v>153</c:v>
                </c:pt>
                <c:pt idx="1109">
                  <c:v>50</c:v>
                </c:pt>
                <c:pt idx="1110">
                  <c:v>46</c:v>
                </c:pt>
                <c:pt idx="1111">
                  <c:v>176</c:v>
                </c:pt>
                <c:pt idx="1112">
                  <c:v>1414</c:v>
                </c:pt>
                <c:pt idx="1113">
                  <c:v>78</c:v>
                </c:pt>
                <c:pt idx="1114">
                  <c:v>54</c:v>
                </c:pt>
                <c:pt idx="1115">
                  <c:v>74</c:v>
                </c:pt>
                <c:pt idx="1116">
                  <c:v>81</c:v>
                </c:pt>
                <c:pt idx="1117">
                  <c:v>43</c:v>
                </c:pt>
                <c:pt idx="1118">
                  <c:v>61</c:v>
                </c:pt>
                <c:pt idx="1119">
                  <c:v>98</c:v>
                </c:pt>
                <c:pt idx="1120">
                  <c:v>100</c:v>
                </c:pt>
                <c:pt idx="1121">
                  <c:v>63</c:v>
                </c:pt>
                <c:pt idx="1122">
                  <c:v>108</c:v>
                </c:pt>
                <c:pt idx="1123">
                  <c:v>148</c:v>
                </c:pt>
                <c:pt idx="1124">
                  <c:v>68</c:v>
                </c:pt>
                <c:pt idx="1125">
                  <c:v>57</c:v>
                </c:pt>
                <c:pt idx="1126">
                  <c:v>114</c:v>
                </c:pt>
                <c:pt idx="1127">
                  <c:v>81</c:v>
                </c:pt>
                <c:pt idx="1128">
                  <c:v>92</c:v>
                </c:pt>
                <c:pt idx="1129">
                  <c:v>48</c:v>
                </c:pt>
                <c:pt idx="1130">
                  <c:v>48</c:v>
                </c:pt>
                <c:pt idx="1131">
                  <c:v>114</c:v>
                </c:pt>
                <c:pt idx="1132">
                  <c:v>123</c:v>
                </c:pt>
                <c:pt idx="1133">
                  <c:v>61</c:v>
                </c:pt>
                <c:pt idx="1134">
                  <c:v>83</c:v>
                </c:pt>
                <c:pt idx="1135">
                  <c:v>113</c:v>
                </c:pt>
                <c:pt idx="1136">
                  <c:v>76</c:v>
                </c:pt>
                <c:pt idx="1137">
                  <c:v>73</c:v>
                </c:pt>
                <c:pt idx="1138">
                  <c:v>130</c:v>
                </c:pt>
                <c:pt idx="1139">
                  <c:v>69</c:v>
                </c:pt>
                <c:pt idx="1140">
                  <c:v>105</c:v>
                </c:pt>
                <c:pt idx="1141">
                  <c:v>111</c:v>
                </c:pt>
                <c:pt idx="1142">
                  <c:v>84</c:v>
                </c:pt>
                <c:pt idx="1143">
                  <c:v>45</c:v>
                </c:pt>
                <c:pt idx="1144">
                  <c:v>120</c:v>
                </c:pt>
                <c:pt idx="1145">
                  <c:v>72</c:v>
                </c:pt>
                <c:pt idx="1146">
                  <c:v>124</c:v>
                </c:pt>
                <c:pt idx="1147">
                  <c:v>57</c:v>
                </c:pt>
                <c:pt idx="1148">
                  <c:v>56</c:v>
                </c:pt>
                <c:pt idx="1149">
                  <c:v>35</c:v>
                </c:pt>
                <c:pt idx="1150">
                  <c:v>37</c:v>
                </c:pt>
                <c:pt idx="1151">
                  <c:v>60</c:v>
                </c:pt>
                <c:pt idx="1152">
                  <c:v>54</c:v>
                </c:pt>
                <c:pt idx="1153">
                  <c:v>53</c:v>
                </c:pt>
                <c:pt idx="1154">
                  <c:v>60</c:v>
                </c:pt>
                <c:pt idx="1155">
                  <c:v>52</c:v>
                </c:pt>
                <c:pt idx="1156">
                  <c:v>98</c:v>
                </c:pt>
                <c:pt idx="1157">
                  <c:v>69</c:v>
                </c:pt>
                <c:pt idx="1158">
                  <c:v>130</c:v>
                </c:pt>
                <c:pt idx="1159">
                  <c:v>59</c:v>
                </c:pt>
                <c:pt idx="1160">
                  <c:v>43</c:v>
                </c:pt>
                <c:pt idx="1161">
                  <c:v>75</c:v>
                </c:pt>
                <c:pt idx="1162">
                  <c:v>73</c:v>
                </c:pt>
                <c:pt idx="1163">
                  <c:v>89</c:v>
                </c:pt>
                <c:pt idx="1164">
                  <c:v>109</c:v>
                </c:pt>
                <c:pt idx="1165">
                  <c:v>56</c:v>
                </c:pt>
                <c:pt idx="1166">
                  <c:v>75</c:v>
                </c:pt>
                <c:pt idx="1167">
                  <c:v>105</c:v>
                </c:pt>
                <c:pt idx="1168">
                  <c:v>92</c:v>
                </c:pt>
                <c:pt idx="1169">
                  <c:v>56</c:v>
                </c:pt>
                <c:pt idx="1170">
                  <c:v>92</c:v>
                </c:pt>
                <c:pt idx="1171">
                  <c:v>82</c:v>
                </c:pt>
                <c:pt idx="1172">
                  <c:v>45</c:v>
                </c:pt>
                <c:pt idx="1173">
                  <c:v>97</c:v>
                </c:pt>
                <c:pt idx="1174">
                  <c:v>132</c:v>
                </c:pt>
                <c:pt idx="1175">
                  <c:v>58</c:v>
                </c:pt>
                <c:pt idx="1176">
                  <c:v>48</c:v>
                </c:pt>
                <c:pt idx="1177">
                  <c:v>51</c:v>
                </c:pt>
                <c:pt idx="1178">
                  <c:v>79</c:v>
                </c:pt>
                <c:pt idx="1179">
                  <c:v>74</c:v>
                </c:pt>
                <c:pt idx="1180">
                  <c:v>96</c:v>
                </c:pt>
                <c:pt idx="1181">
                  <c:v>91</c:v>
                </c:pt>
                <c:pt idx="1182">
                  <c:v>75</c:v>
                </c:pt>
                <c:pt idx="1183">
                  <c:v>1077</c:v>
                </c:pt>
                <c:pt idx="1184">
                  <c:v>331</c:v>
                </c:pt>
                <c:pt idx="1185">
                  <c:v>298</c:v>
                </c:pt>
                <c:pt idx="1186">
                  <c:v>750</c:v>
                </c:pt>
                <c:pt idx="1187">
                  <c:v>6489</c:v>
                </c:pt>
                <c:pt idx="1188">
                  <c:v>2420</c:v>
                </c:pt>
                <c:pt idx="1189">
                  <c:v>1897</c:v>
                </c:pt>
                <c:pt idx="1190">
                  <c:v>173</c:v>
                </c:pt>
                <c:pt idx="1191">
                  <c:v>23</c:v>
                </c:pt>
                <c:pt idx="1192">
                  <c:v>256</c:v>
                </c:pt>
                <c:pt idx="1193">
                  <c:v>17</c:v>
                </c:pt>
                <c:pt idx="1194">
                  <c:v>177</c:v>
                </c:pt>
                <c:pt idx="1195">
                  <c:v>2818</c:v>
                </c:pt>
                <c:pt idx="1196">
                  <c:v>267</c:v>
                </c:pt>
                <c:pt idx="1197">
                  <c:v>53</c:v>
                </c:pt>
                <c:pt idx="1198">
                  <c:v>359</c:v>
                </c:pt>
                <c:pt idx="1199">
                  <c:v>194</c:v>
                </c:pt>
                <c:pt idx="1200">
                  <c:v>2265</c:v>
                </c:pt>
                <c:pt idx="1201">
                  <c:v>5229</c:v>
                </c:pt>
                <c:pt idx="1202">
                  <c:v>3653</c:v>
                </c:pt>
                <c:pt idx="1203">
                  <c:v>83</c:v>
                </c:pt>
                <c:pt idx="1204">
                  <c:v>80</c:v>
                </c:pt>
                <c:pt idx="1205">
                  <c:v>364</c:v>
                </c:pt>
                <c:pt idx="1206">
                  <c:v>1011</c:v>
                </c:pt>
                <c:pt idx="1207">
                  <c:v>270</c:v>
                </c:pt>
                <c:pt idx="1208">
                  <c:v>7092</c:v>
                </c:pt>
                <c:pt idx="1209">
                  <c:v>53</c:v>
                </c:pt>
                <c:pt idx="1210">
                  <c:v>1165</c:v>
                </c:pt>
                <c:pt idx="1211">
                  <c:v>2716</c:v>
                </c:pt>
                <c:pt idx="1212">
                  <c:v>1975</c:v>
                </c:pt>
                <c:pt idx="1213">
                  <c:v>2764</c:v>
                </c:pt>
                <c:pt idx="1214">
                  <c:v>130</c:v>
                </c:pt>
                <c:pt idx="1215">
                  <c:v>51</c:v>
                </c:pt>
                <c:pt idx="1216">
                  <c:v>1546</c:v>
                </c:pt>
                <c:pt idx="1217">
                  <c:v>71</c:v>
                </c:pt>
                <c:pt idx="1218">
                  <c:v>1093</c:v>
                </c:pt>
                <c:pt idx="1219">
                  <c:v>105</c:v>
                </c:pt>
                <c:pt idx="1220">
                  <c:v>843</c:v>
                </c:pt>
                <c:pt idx="1221">
                  <c:v>109</c:v>
                </c:pt>
                <c:pt idx="1222">
                  <c:v>79</c:v>
                </c:pt>
                <c:pt idx="1223">
                  <c:v>3305</c:v>
                </c:pt>
                <c:pt idx="1224">
                  <c:v>1373</c:v>
                </c:pt>
                <c:pt idx="1225">
                  <c:v>1168</c:v>
                </c:pt>
                <c:pt idx="1226">
                  <c:v>655</c:v>
                </c:pt>
                <c:pt idx="1227">
                  <c:v>53</c:v>
                </c:pt>
                <c:pt idx="1228">
                  <c:v>8361</c:v>
                </c:pt>
                <c:pt idx="1229">
                  <c:v>106</c:v>
                </c:pt>
                <c:pt idx="1230">
                  <c:v>393</c:v>
                </c:pt>
                <c:pt idx="1231">
                  <c:v>359</c:v>
                </c:pt>
                <c:pt idx="1232">
                  <c:v>163</c:v>
                </c:pt>
                <c:pt idx="1233">
                  <c:v>152</c:v>
                </c:pt>
                <c:pt idx="1234">
                  <c:v>99</c:v>
                </c:pt>
                <c:pt idx="1235">
                  <c:v>1233</c:v>
                </c:pt>
                <c:pt idx="1236">
                  <c:v>785</c:v>
                </c:pt>
                <c:pt idx="1237">
                  <c:v>2267</c:v>
                </c:pt>
                <c:pt idx="1238">
                  <c:v>1005</c:v>
                </c:pt>
                <c:pt idx="1239">
                  <c:v>54</c:v>
                </c:pt>
                <c:pt idx="1240">
                  <c:v>330</c:v>
                </c:pt>
                <c:pt idx="1241">
                  <c:v>80</c:v>
                </c:pt>
                <c:pt idx="1242">
                  <c:v>129</c:v>
                </c:pt>
                <c:pt idx="1243">
                  <c:v>71</c:v>
                </c:pt>
                <c:pt idx="1244">
                  <c:v>119</c:v>
                </c:pt>
                <c:pt idx="1245">
                  <c:v>227</c:v>
                </c:pt>
                <c:pt idx="1246">
                  <c:v>1238</c:v>
                </c:pt>
                <c:pt idx="1247">
                  <c:v>1743</c:v>
                </c:pt>
                <c:pt idx="1248">
                  <c:v>381</c:v>
                </c:pt>
                <c:pt idx="1249">
                  <c:v>128</c:v>
                </c:pt>
                <c:pt idx="1250">
                  <c:v>27</c:v>
                </c:pt>
                <c:pt idx="1251">
                  <c:v>1210</c:v>
                </c:pt>
                <c:pt idx="1252">
                  <c:v>1692</c:v>
                </c:pt>
                <c:pt idx="1253">
                  <c:v>256</c:v>
                </c:pt>
                <c:pt idx="1254">
                  <c:v>382</c:v>
                </c:pt>
                <c:pt idx="1255">
                  <c:v>4858</c:v>
                </c:pt>
                <c:pt idx="1256">
                  <c:v>3463</c:v>
                </c:pt>
                <c:pt idx="1257">
                  <c:v>24</c:v>
                </c:pt>
                <c:pt idx="1258">
                  <c:v>95</c:v>
                </c:pt>
                <c:pt idx="1259">
                  <c:v>1915</c:v>
                </c:pt>
                <c:pt idx="1260">
                  <c:v>256</c:v>
                </c:pt>
                <c:pt idx="1261">
                  <c:v>22</c:v>
                </c:pt>
                <c:pt idx="1262">
                  <c:v>89</c:v>
                </c:pt>
                <c:pt idx="1263">
                  <c:v>88</c:v>
                </c:pt>
                <c:pt idx="1264">
                  <c:v>24</c:v>
                </c:pt>
                <c:pt idx="1265">
                  <c:v>136</c:v>
                </c:pt>
                <c:pt idx="1266">
                  <c:v>150</c:v>
                </c:pt>
                <c:pt idx="1267">
                  <c:v>603</c:v>
                </c:pt>
                <c:pt idx="1268">
                  <c:v>12</c:v>
                </c:pt>
                <c:pt idx="1269">
                  <c:v>2017</c:v>
                </c:pt>
                <c:pt idx="1270">
                  <c:v>298</c:v>
                </c:pt>
                <c:pt idx="1271">
                  <c:v>262</c:v>
                </c:pt>
                <c:pt idx="1272">
                  <c:v>445</c:v>
                </c:pt>
                <c:pt idx="1273">
                  <c:v>275</c:v>
                </c:pt>
                <c:pt idx="1274">
                  <c:v>207</c:v>
                </c:pt>
                <c:pt idx="1275">
                  <c:v>529</c:v>
                </c:pt>
                <c:pt idx="1276">
                  <c:v>72</c:v>
                </c:pt>
                <c:pt idx="1277">
                  <c:v>1238</c:v>
                </c:pt>
                <c:pt idx="1278">
                  <c:v>42767</c:v>
                </c:pt>
                <c:pt idx="1279">
                  <c:v>645</c:v>
                </c:pt>
                <c:pt idx="1280">
                  <c:v>39</c:v>
                </c:pt>
                <c:pt idx="1281">
                  <c:v>1036</c:v>
                </c:pt>
                <c:pt idx="1282">
                  <c:v>1199</c:v>
                </c:pt>
                <c:pt idx="1283">
                  <c:v>3239</c:v>
                </c:pt>
                <c:pt idx="1284">
                  <c:v>406</c:v>
                </c:pt>
                <c:pt idx="1285">
                  <c:v>192</c:v>
                </c:pt>
                <c:pt idx="1286">
                  <c:v>287</c:v>
                </c:pt>
                <c:pt idx="1287">
                  <c:v>3039</c:v>
                </c:pt>
                <c:pt idx="1288">
                  <c:v>4169</c:v>
                </c:pt>
                <c:pt idx="1289">
                  <c:v>1144</c:v>
                </c:pt>
                <c:pt idx="1290">
                  <c:v>16884</c:v>
                </c:pt>
                <c:pt idx="1291">
                  <c:v>265</c:v>
                </c:pt>
                <c:pt idx="1292">
                  <c:v>839</c:v>
                </c:pt>
                <c:pt idx="1293">
                  <c:v>40</c:v>
                </c:pt>
                <c:pt idx="1294">
                  <c:v>89</c:v>
                </c:pt>
                <c:pt idx="1295">
                  <c:v>553</c:v>
                </c:pt>
                <c:pt idx="1296">
                  <c:v>172</c:v>
                </c:pt>
                <c:pt idx="1297">
                  <c:v>680</c:v>
                </c:pt>
                <c:pt idx="1298">
                  <c:v>970</c:v>
                </c:pt>
                <c:pt idx="1299">
                  <c:v>3126</c:v>
                </c:pt>
                <c:pt idx="1300">
                  <c:v>0</c:v>
                </c:pt>
                <c:pt idx="1301">
                  <c:v>68</c:v>
                </c:pt>
                <c:pt idx="1302">
                  <c:v>26</c:v>
                </c:pt>
                <c:pt idx="1303">
                  <c:v>2268</c:v>
                </c:pt>
                <c:pt idx="1304">
                  <c:v>401</c:v>
                </c:pt>
                <c:pt idx="1305">
                  <c:v>143</c:v>
                </c:pt>
                <c:pt idx="1306">
                  <c:v>12</c:v>
                </c:pt>
                <c:pt idx="1307">
                  <c:v>34</c:v>
                </c:pt>
                <c:pt idx="1308">
                  <c:v>212</c:v>
                </c:pt>
                <c:pt idx="1309">
                  <c:v>653</c:v>
                </c:pt>
                <c:pt idx="1310">
                  <c:v>17</c:v>
                </c:pt>
                <c:pt idx="1311">
                  <c:v>82</c:v>
                </c:pt>
                <c:pt idx="1312">
                  <c:v>62</c:v>
                </c:pt>
                <c:pt idx="1313">
                  <c:v>86</c:v>
                </c:pt>
                <c:pt idx="1314">
                  <c:v>47</c:v>
                </c:pt>
                <c:pt idx="1315">
                  <c:v>113</c:v>
                </c:pt>
                <c:pt idx="1316">
                  <c:v>196</c:v>
                </c:pt>
                <c:pt idx="1317">
                  <c:v>179</c:v>
                </c:pt>
                <c:pt idx="1318">
                  <c:v>382</c:v>
                </c:pt>
                <c:pt idx="1319">
                  <c:v>552</c:v>
                </c:pt>
                <c:pt idx="1320">
                  <c:v>83</c:v>
                </c:pt>
                <c:pt idx="1321">
                  <c:v>258</c:v>
                </c:pt>
                <c:pt idx="1322">
                  <c:v>0</c:v>
                </c:pt>
                <c:pt idx="1323">
                  <c:v>43</c:v>
                </c:pt>
                <c:pt idx="1324">
                  <c:v>90</c:v>
                </c:pt>
                <c:pt idx="1325">
                  <c:v>0</c:v>
                </c:pt>
                <c:pt idx="1326">
                  <c:v>0</c:v>
                </c:pt>
                <c:pt idx="1327">
                  <c:v>90</c:v>
                </c:pt>
                <c:pt idx="1328">
                  <c:v>62</c:v>
                </c:pt>
                <c:pt idx="1329">
                  <c:v>44</c:v>
                </c:pt>
                <c:pt idx="1330">
                  <c:v>62</c:v>
                </c:pt>
                <c:pt idx="1331">
                  <c:v>93</c:v>
                </c:pt>
                <c:pt idx="1332">
                  <c:v>31</c:v>
                </c:pt>
                <c:pt idx="1333">
                  <c:v>44</c:v>
                </c:pt>
                <c:pt idx="1334">
                  <c:v>411</c:v>
                </c:pt>
                <c:pt idx="1335">
                  <c:v>643</c:v>
                </c:pt>
                <c:pt idx="1336">
                  <c:v>98</c:v>
                </c:pt>
                <c:pt idx="1337">
                  <c:v>0</c:v>
                </c:pt>
                <c:pt idx="1338">
                  <c:v>64</c:v>
                </c:pt>
                <c:pt idx="1339">
                  <c:v>250</c:v>
                </c:pt>
                <c:pt idx="1340">
                  <c:v>288</c:v>
                </c:pt>
                <c:pt idx="1341">
                  <c:v>308</c:v>
                </c:pt>
                <c:pt idx="1342">
                  <c:v>6040</c:v>
                </c:pt>
                <c:pt idx="1343">
                  <c:v>253</c:v>
                </c:pt>
                <c:pt idx="1344">
                  <c:v>82</c:v>
                </c:pt>
                <c:pt idx="1345">
                  <c:v>242</c:v>
                </c:pt>
                <c:pt idx="1346">
                  <c:v>509</c:v>
                </c:pt>
                <c:pt idx="1347">
                  <c:v>525</c:v>
                </c:pt>
                <c:pt idx="1348">
                  <c:v>386</c:v>
                </c:pt>
                <c:pt idx="1349">
                  <c:v>154</c:v>
                </c:pt>
                <c:pt idx="1350">
                  <c:v>0</c:v>
                </c:pt>
                <c:pt idx="1351">
                  <c:v>121</c:v>
                </c:pt>
                <c:pt idx="1352">
                  <c:v>96</c:v>
                </c:pt>
                <c:pt idx="1353">
                  <c:v>540</c:v>
                </c:pt>
                <c:pt idx="1354">
                  <c:v>430</c:v>
                </c:pt>
                <c:pt idx="1355">
                  <c:v>383</c:v>
                </c:pt>
                <c:pt idx="1356">
                  <c:v>0</c:v>
                </c:pt>
                <c:pt idx="1357">
                  <c:v>7</c:v>
                </c:pt>
                <c:pt idx="1358">
                  <c:v>206</c:v>
                </c:pt>
                <c:pt idx="1359">
                  <c:v>629</c:v>
                </c:pt>
                <c:pt idx="1360">
                  <c:v>46</c:v>
                </c:pt>
                <c:pt idx="1361">
                  <c:v>42</c:v>
                </c:pt>
                <c:pt idx="1362">
                  <c:v>12</c:v>
                </c:pt>
                <c:pt idx="1363">
                  <c:v>465</c:v>
                </c:pt>
                <c:pt idx="1364">
                  <c:v>80</c:v>
                </c:pt>
                <c:pt idx="1365">
                  <c:v>67</c:v>
                </c:pt>
                <c:pt idx="1366">
                  <c:v>639</c:v>
                </c:pt>
                <c:pt idx="1367">
                  <c:v>1903</c:v>
                </c:pt>
                <c:pt idx="1368">
                  <c:v>312</c:v>
                </c:pt>
                <c:pt idx="1369">
                  <c:v>19515</c:v>
                </c:pt>
                <c:pt idx="1370">
                  <c:v>0</c:v>
                </c:pt>
                <c:pt idx="1371">
                  <c:v>2288</c:v>
                </c:pt>
                <c:pt idx="1372">
                  <c:v>618</c:v>
                </c:pt>
                <c:pt idx="1373">
                  <c:v>347</c:v>
                </c:pt>
                <c:pt idx="1374">
                  <c:v>128</c:v>
                </c:pt>
                <c:pt idx="1375">
                  <c:v>2962</c:v>
                </c:pt>
                <c:pt idx="1376">
                  <c:v>118</c:v>
                </c:pt>
                <c:pt idx="1377">
                  <c:v>162</c:v>
                </c:pt>
                <c:pt idx="1378">
                  <c:v>161</c:v>
                </c:pt>
                <c:pt idx="1379">
                  <c:v>1052</c:v>
                </c:pt>
                <c:pt idx="1380">
                  <c:v>0</c:v>
                </c:pt>
                <c:pt idx="1381">
                  <c:v>572</c:v>
                </c:pt>
                <c:pt idx="1382">
                  <c:v>125</c:v>
                </c:pt>
                <c:pt idx="1383">
                  <c:v>971</c:v>
                </c:pt>
                <c:pt idx="1384">
                  <c:v>386</c:v>
                </c:pt>
                <c:pt idx="1385">
                  <c:v>54</c:v>
                </c:pt>
                <c:pt idx="1386">
                  <c:v>5</c:v>
                </c:pt>
                <c:pt idx="1387">
                  <c:v>4</c:v>
                </c:pt>
                <c:pt idx="1388">
                  <c:v>6</c:v>
                </c:pt>
                <c:pt idx="1389">
                  <c:v>20</c:v>
                </c:pt>
                <c:pt idx="1390">
                  <c:v>136</c:v>
                </c:pt>
                <c:pt idx="1391">
                  <c:v>52</c:v>
                </c:pt>
                <c:pt idx="1392">
                  <c:v>40</c:v>
                </c:pt>
                <c:pt idx="1393">
                  <c:v>63</c:v>
                </c:pt>
                <c:pt idx="1394">
                  <c:v>33</c:v>
                </c:pt>
                <c:pt idx="1395">
                  <c:v>81</c:v>
                </c:pt>
                <c:pt idx="1396">
                  <c:v>27</c:v>
                </c:pt>
                <c:pt idx="1397">
                  <c:v>70</c:v>
                </c:pt>
                <c:pt idx="1398">
                  <c:v>23</c:v>
                </c:pt>
                <c:pt idx="1399">
                  <c:v>47</c:v>
                </c:pt>
                <c:pt idx="1400">
                  <c:v>31</c:v>
                </c:pt>
                <c:pt idx="1401">
                  <c:v>36</c:v>
                </c:pt>
                <c:pt idx="1402">
                  <c:v>64</c:v>
                </c:pt>
                <c:pt idx="1403">
                  <c:v>12</c:v>
                </c:pt>
                <c:pt idx="1404">
                  <c:v>10</c:v>
                </c:pt>
                <c:pt idx="1405">
                  <c:v>30</c:v>
                </c:pt>
                <c:pt idx="1406">
                  <c:v>68</c:v>
                </c:pt>
                <c:pt idx="1407">
                  <c:v>83</c:v>
                </c:pt>
                <c:pt idx="1408">
                  <c:v>692</c:v>
                </c:pt>
                <c:pt idx="1409">
                  <c:v>206</c:v>
                </c:pt>
                <c:pt idx="1410">
                  <c:v>351</c:v>
                </c:pt>
                <c:pt idx="1411">
                  <c:v>2130</c:v>
                </c:pt>
                <c:pt idx="1412">
                  <c:v>127</c:v>
                </c:pt>
                <c:pt idx="1413">
                  <c:v>489</c:v>
                </c:pt>
                <c:pt idx="1414">
                  <c:v>52135</c:v>
                </c:pt>
                <c:pt idx="1415">
                  <c:v>168</c:v>
                </c:pt>
                <c:pt idx="1416">
                  <c:v>586</c:v>
                </c:pt>
                <c:pt idx="1417">
                  <c:v>311</c:v>
                </c:pt>
                <c:pt idx="1418">
                  <c:v>1077</c:v>
                </c:pt>
                <c:pt idx="1419">
                  <c:v>594</c:v>
                </c:pt>
                <c:pt idx="1420">
                  <c:v>31750</c:v>
                </c:pt>
                <c:pt idx="1421">
                  <c:v>393</c:v>
                </c:pt>
                <c:pt idx="1422">
                  <c:v>343</c:v>
                </c:pt>
                <c:pt idx="1423">
                  <c:v>183</c:v>
                </c:pt>
                <c:pt idx="1424">
                  <c:v>101</c:v>
                </c:pt>
                <c:pt idx="1425">
                  <c:v>7983</c:v>
                </c:pt>
                <c:pt idx="1426">
                  <c:v>664</c:v>
                </c:pt>
                <c:pt idx="1427">
                  <c:v>2300</c:v>
                </c:pt>
                <c:pt idx="1428">
                  <c:v>1435</c:v>
                </c:pt>
                <c:pt idx="1429">
                  <c:v>1411</c:v>
                </c:pt>
                <c:pt idx="1430">
                  <c:v>3823</c:v>
                </c:pt>
                <c:pt idx="1431">
                  <c:v>4272</c:v>
                </c:pt>
                <c:pt idx="1432">
                  <c:v>1005</c:v>
                </c:pt>
                <c:pt idx="1433">
                  <c:v>3950</c:v>
                </c:pt>
                <c:pt idx="1434">
                  <c:v>67</c:v>
                </c:pt>
                <c:pt idx="1435">
                  <c:v>4777</c:v>
                </c:pt>
                <c:pt idx="1436">
                  <c:v>9196</c:v>
                </c:pt>
                <c:pt idx="1437">
                  <c:v>2614</c:v>
                </c:pt>
                <c:pt idx="1438">
                  <c:v>4259</c:v>
                </c:pt>
                <c:pt idx="1439">
                  <c:v>12922</c:v>
                </c:pt>
                <c:pt idx="1440">
                  <c:v>3361</c:v>
                </c:pt>
                <c:pt idx="1441">
                  <c:v>7083</c:v>
                </c:pt>
                <c:pt idx="1442">
                  <c:v>5944</c:v>
                </c:pt>
                <c:pt idx="1443">
                  <c:v>3316</c:v>
                </c:pt>
                <c:pt idx="1444">
                  <c:v>1651</c:v>
                </c:pt>
                <c:pt idx="1445">
                  <c:v>4701</c:v>
                </c:pt>
                <c:pt idx="1446">
                  <c:v>10441</c:v>
                </c:pt>
                <c:pt idx="1447">
                  <c:v>3023</c:v>
                </c:pt>
                <c:pt idx="1448">
                  <c:v>12435</c:v>
                </c:pt>
                <c:pt idx="1449">
                  <c:v>2851</c:v>
                </c:pt>
                <c:pt idx="1450">
                  <c:v>1411</c:v>
                </c:pt>
                <c:pt idx="1451">
                  <c:v>2714</c:v>
                </c:pt>
                <c:pt idx="1452">
                  <c:v>62</c:v>
                </c:pt>
                <c:pt idx="1453">
                  <c:v>86</c:v>
                </c:pt>
                <c:pt idx="1454">
                  <c:v>194</c:v>
                </c:pt>
                <c:pt idx="1455">
                  <c:v>61</c:v>
                </c:pt>
                <c:pt idx="1456">
                  <c:v>16</c:v>
                </c:pt>
                <c:pt idx="1457">
                  <c:v>404</c:v>
                </c:pt>
                <c:pt idx="1458">
                  <c:v>1360</c:v>
                </c:pt>
                <c:pt idx="1459">
                  <c:v>1057</c:v>
                </c:pt>
                <c:pt idx="1460">
                  <c:v>741</c:v>
                </c:pt>
                <c:pt idx="1461">
                  <c:v>1980</c:v>
                </c:pt>
                <c:pt idx="1462">
                  <c:v>841</c:v>
                </c:pt>
                <c:pt idx="1463">
                  <c:v>94</c:v>
                </c:pt>
                <c:pt idx="1464">
                  <c:v>172</c:v>
                </c:pt>
                <c:pt idx="1465">
                  <c:v>354</c:v>
                </c:pt>
                <c:pt idx="1466">
                  <c:v>4683</c:v>
                </c:pt>
                <c:pt idx="1467">
                  <c:v>367</c:v>
                </c:pt>
                <c:pt idx="1468">
                  <c:v>780</c:v>
                </c:pt>
                <c:pt idx="1469">
                  <c:v>1218</c:v>
                </c:pt>
                <c:pt idx="1470">
                  <c:v>384</c:v>
                </c:pt>
                <c:pt idx="1471">
                  <c:v>129</c:v>
                </c:pt>
                <c:pt idx="1472">
                  <c:v>119</c:v>
                </c:pt>
                <c:pt idx="1473">
                  <c:v>31</c:v>
                </c:pt>
                <c:pt idx="1474">
                  <c:v>138</c:v>
                </c:pt>
                <c:pt idx="1475">
                  <c:v>762</c:v>
                </c:pt>
                <c:pt idx="1476">
                  <c:v>7798</c:v>
                </c:pt>
                <c:pt idx="1477">
                  <c:v>606</c:v>
                </c:pt>
                <c:pt idx="1478">
                  <c:v>148</c:v>
                </c:pt>
                <c:pt idx="1479">
                  <c:v>104</c:v>
                </c:pt>
                <c:pt idx="1480">
                  <c:v>184</c:v>
                </c:pt>
                <c:pt idx="1481">
                  <c:v>152</c:v>
                </c:pt>
                <c:pt idx="1482">
                  <c:v>314</c:v>
                </c:pt>
                <c:pt idx="1483">
                  <c:v>387</c:v>
                </c:pt>
                <c:pt idx="1484">
                  <c:v>768</c:v>
                </c:pt>
                <c:pt idx="1485">
                  <c:v>187</c:v>
                </c:pt>
                <c:pt idx="1486">
                  <c:v>5188</c:v>
                </c:pt>
                <c:pt idx="1487">
                  <c:v>27</c:v>
                </c:pt>
                <c:pt idx="1488">
                  <c:v>114</c:v>
                </c:pt>
                <c:pt idx="1489">
                  <c:v>68</c:v>
                </c:pt>
                <c:pt idx="1490">
                  <c:v>165</c:v>
                </c:pt>
                <c:pt idx="1491">
                  <c:v>0</c:v>
                </c:pt>
                <c:pt idx="1492">
                  <c:v>55</c:v>
                </c:pt>
                <c:pt idx="1493">
                  <c:v>237</c:v>
                </c:pt>
                <c:pt idx="1494">
                  <c:v>0</c:v>
                </c:pt>
                <c:pt idx="1495">
                  <c:v>63</c:v>
                </c:pt>
                <c:pt idx="1496">
                  <c:v>2267</c:v>
                </c:pt>
                <c:pt idx="1497">
                  <c:v>228</c:v>
                </c:pt>
                <c:pt idx="1498">
                  <c:v>445</c:v>
                </c:pt>
                <c:pt idx="1499">
                  <c:v>147</c:v>
                </c:pt>
                <c:pt idx="1500">
                  <c:v>429</c:v>
                </c:pt>
                <c:pt idx="1501">
                  <c:v>978</c:v>
                </c:pt>
                <c:pt idx="1502">
                  <c:v>63</c:v>
                </c:pt>
                <c:pt idx="1503">
                  <c:v>217</c:v>
                </c:pt>
                <c:pt idx="1504">
                  <c:v>486</c:v>
                </c:pt>
                <c:pt idx="1505">
                  <c:v>196</c:v>
                </c:pt>
                <c:pt idx="1506">
                  <c:v>344</c:v>
                </c:pt>
                <c:pt idx="1507">
                  <c:v>5126</c:v>
                </c:pt>
                <c:pt idx="1508">
                  <c:v>0</c:v>
                </c:pt>
                <c:pt idx="1509">
                  <c:v>7174</c:v>
                </c:pt>
                <c:pt idx="1510">
                  <c:v>149</c:v>
                </c:pt>
                <c:pt idx="1511">
                  <c:v>94</c:v>
                </c:pt>
                <c:pt idx="1512">
                  <c:v>214</c:v>
                </c:pt>
                <c:pt idx="1513">
                  <c:v>221</c:v>
                </c:pt>
                <c:pt idx="1514">
                  <c:v>475</c:v>
                </c:pt>
                <c:pt idx="1515">
                  <c:v>524</c:v>
                </c:pt>
                <c:pt idx="1516">
                  <c:v>34</c:v>
                </c:pt>
                <c:pt idx="1517">
                  <c:v>124</c:v>
                </c:pt>
                <c:pt idx="1518">
                  <c:v>211</c:v>
                </c:pt>
                <c:pt idx="1519">
                  <c:v>130</c:v>
                </c:pt>
                <c:pt idx="1520">
                  <c:v>140</c:v>
                </c:pt>
                <c:pt idx="1521">
                  <c:v>470</c:v>
                </c:pt>
                <c:pt idx="1522">
                  <c:v>169</c:v>
                </c:pt>
                <c:pt idx="1523">
                  <c:v>608</c:v>
                </c:pt>
                <c:pt idx="1524">
                  <c:v>505</c:v>
                </c:pt>
                <c:pt idx="1525">
                  <c:v>506</c:v>
                </c:pt>
                <c:pt idx="1526">
                  <c:v>226</c:v>
                </c:pt>
                <c:pt idx="1527">
                  <c:v>367</c:v>
                </c:pt>
                <c:pt idx="1528">
                  <c:v>411</c:v>
                </c:pt>
                <c:pt idx="1529">
                  <c:v>339</c:v>
                </c:pt>
                <c:pt idx="1530">
                  <c:v>330</c:v>
                </c:pt>
                <c:pt idx="1531">
                  <c:v>138</c:v>
                </c:pt>
                <c:pt idx="1532">
                  <c:v>410</c:v>
                </c:pt>
                <c:pt idx="1533">
                  <c:v>301</c:v>
                </c:pt>
                <c:pt idx="1534">
                  <c:v>468</c:v>
                </c:pt>
                <c:pt idx="1535">
                  <c:v>424</c:v>
                </c:pt>
                <c:pt idx="1536">
                  <c:v>139</c:v>
                </c:pt>
                <c:pt idx="1537">
                  <c:v>507</c:v>
                </c:pt>
                <c:pt idx="1538">
                  <c:v>1067</c:v>
                </c:pt>
                <c:pt idx="1539">
                  <c:v>4655</c:v>
                </c:pt>
                <c:pt idx="1540">
                  <c:v>523</c:v>
                </c:pt>
                <c:pt idx="1541">
                  <c:v>11035</c:v>
                </c:pt>
                <c:pt idx="1542">
                  <c:v>83691</c:v>
                </c:pt>
                <c:pt idx="1543">
                  <c:v>1082</c:v>
                </c:pt>
                <c:pt idx="1544">
                  <c:v>1202</c:v>
                </c:pt>
                <c:pt idx="1545">
                  <c:v>300</c:v>
                </c:pt>
                <c:pt idx="1546">
                  <c:v>94</c:v>
                </c:pt>
                <c:pt idx="1547">
                  <c:v>607</c:v>
                </c:pt>
                <c:pt idx="1548">
                  <c:v>84</c:v>
                </c:pt>
                <c:pt idx="1549">
                  <c:v>212</c:v>
                </c:pt>
                <c:pt idx="1550">
                  <c:v>1316</c:v>
                </c:pt>
                <c:pt idx="1551">
                  <c:v>0</c:v>
                </c:pt>
                <c:pt idx="1552">
                  <c:v>44</c:v>
                </c:pt>
                <c:pt idx="1553">
                  <c:v>2500</c:v>
                </c:pt>
                <c:pt idx="1554">
                  <c:v>242</c:v>
                </c:pt>
                <c:pt idx="1555">
                  <c:v>150</c:v>
                </c:pt>
                <c:pt idx="1556">
                  <c:v>857</c:v>
                </c:pt>
                <c:pt idx="1557">
                  <c:v>142</c:v>
                </c:pt>
                <c:pt idx="1558">
                  <c:v>297</c:v>
                </c:pt>
                <c:pt idx="1559">
                  <c:v>337</c:v>
                </c:pt>
                <c:pt idx="1560">
                  <c:v>847</c:v>
                </c:pt>
                <c:pt idx="1561">
                  <c:v>140</c:v>
                </c:pt>
                <c:pt idx="1562">
                  <c:v>40</c:v>
                </c:pt>
                <c:pt idx="1563">
                  <c:v>80</c:v>
                </c:pt>
                <c:pt idx="1564">
                  <c:v>672</c:v>
                </c:pt>
                <c:pt idx="1565">
                  <c:v>441</c:v>
                </c:pt>
                <c:pt idx="1566">
                  <c:v>283</c:v>
                </c:pt>
                <c:pt idx="1567">
                  <c:v>200</c:v>
                </c:pt>
                <c:pt idx="1568">
                  <c:v>796</c:v>
                </c:pt>
                <c:pt idx="1569">
                  <c:v>50</c:v>
                </c:pt>
                <c:pt idx="1570">
                  <c:v>87</c:v>
                </c:pt>
                <c:pt idx="1571">
                  <c:v>417</c:v>
                </c:pt>
                <c:pt idx="1572">
                  <c:v>467</c:v>
                </c:pt>
                <c:pt idx="1573">
                  <c:v>196</c:v>
                </c:pt>
                <c:pt idx="1574">
                  <c:v>88</c:v>
                </c:pt>
                <c:pt idx="1575">
                  <c:v>86</c:v>
                </c:pt>
                <c:pt idx="1576">
                  <c:v>130</c:v>
                </c:pt>
                <c:pt idx="1577">
                  <c:v>164</c:v>
                </c:pt>
                <c:pt idx="1578">
                  <c:v>312</c:v>
                </c:pt>
                <c:pt idx="1579">
                  <c:v>62</c:v>
                </c:pt>
                <c:pt idx="1580">
                  <c:v>31</c:v>
                </c:pt>
                <c:pt idx="1581">
                  <c:v>3</c:v>
                </c:pt>
                <c:pt idx="1582">
                  <c:v>57</c:v>
                </c:pt>
                <c:pt idx="1583">
                  <c:v>66</c:v>
                </c:pt>
                <c:pt idx="1584">
                  <c:v>57</c:v>
                </c:pt>
                <c:pt idx="1585">
                  <c:v>31</c:v>
                </c:pt>
                <c:pt idx="1586">
                  <c:v>35</c:v>
                </c:pt>
                <c:pt idx="1587">
                  <c:v>70</c:v>
                </c:pt>
                <c:pt idx="1588">
                  <c:v>63</c:v>
                </c:pt>
                <c:pt idx="1589">
                  <c:v>91</c:v>
                </c:pt>
                <c:pt idx="1590">
                  <c:v>52</c:v>
                </c:pt>
                <c:pt idx="1591">
                  <c:v>57</c:v>
                </c:pt>
                <c:pt idx="1592">
                  <c:v>43</c:v>
                </c:pt>
                <c:pt idx="1593">
                  <c:v>71</c:v>
                </c:pt>
                <c:pt idx="1594">
                  <c:v>124</c:v>
                </c:pt>
                <c:pt idx="1595">
                  <c:v>90</c:v>
                </c:pt>
                <c:pt idx="1596">
                  <c:v>505</c:v>
                </c:pt>
                <c:pt idx="1597">
                  <c:v>1486</c:v>
                </c:pt>
                <c:pt idx="1598">
                  <c:v>10</c:v>
                </c:pt>
                <c:pt idx="1599">
                  <c:v>704</c:v>
                </c:pt>
                <c:pt idx="1600">
                  <c:v>867</c:v>
                </c:pt>
                <c:pt idx="1601">
                  <c:v>69</c:v>
                </c:pt>
                <c:pt idx="1602">
                  <c:v>1018</c:v>
                </c:pt>
                <c:pt idx="1603">
                  <c:v>591</c:v>
                </c:pt>
                <c:pt idx="1604">
                  <c:v>312</c:v>
                </c:pt>
                <c:pt idx="1605">
                  <c:v>86</c:v>
                </c:pt>
                <c:pt idx="1606">
                  <c:v>16</c:v>
                </c:pt>
                <c:pt idx="1607">
                  <c:v>1496</c:v>
                </c:pt>
                <c:pt idx="1608">
                  <c:v>1497</c:v>
                </c:pt>
                <c:pt idx="1609">
                  <c:v>612</c:v>
                </c:pt>
                <c:pt idx="1610">
                  <c:v>11</c:v>
                </c:pt>
                <c:pt idx="1611">
                  <c:v>87</c:v>
                </c:pt>
                <c:pt idx="1612">
                  <c:v>16</c:v>
                </c:pt>
                <c:pt idx="1613">
                  <c:v>65</c:v>
                </c:pt>
                <c:pt idx="1614">
                  <c:v>1649</c:v>
                </c:pt>
                <c:pt idx="1615">
                  <c:v>261</c:v>
                </c:pt>
                <c:pt idx="1616">
                  <c:v>429</c:v>
                </c:pt>
                <c:pt idx="1617">
                  <c:v>169</c:v>
                </c:pt>
                <c:pt idx="1618">
                  <c:v>163</c:v>
                </c:pt>
                <c:pt idx="1619">
                  <c:v>157</c:v>
                </c:pt>
                <c:pt idx="1620">
                  <c:v>2300</c:v>
                </c:pt>
                <c:pt idx="1621">
                  <c:v>391</c:v>
                </c:pt>
                <c:pt idx="1622">
                  <c:v>489</c:v>
                </c:pt>
                <c:pt idx="1623">
                  <c:v>295</c:v>
                </c:pt>
                <c:pt idx="1624">
                  <c:v>100</c:v>
                </c:pt>
                <c:pt idx="1625">
                  <c:v>300</c:v>
                </c:pt>
                <c:pt idx="1626">
                  <c:v>50</c:v>
                </c:pt>
                <c:pt idx="1627">
                  <c:v>168</c:v>
                </c:pt>
                <c:pt idx="1628">
                  <c:v>919</c:v>
                </c:pt>
                <c:pt idx="1629">
                  <c:v>193</c:v>
                </c:pt>
                <c:pt idx="1630">
                  <c:v>167</c:v>
                </c:pt>
                <c:pt idx="1631">
                  <c:v>179</c:v>
                </c:pt>
                <c:pt idx="1632">
                  <c:v>145</c:v>
                </c:pt>
                <c:pt idx="1633">
                  <c:v>147</c:v>
                </c:pt>
                <c:pt idx="1634">
                  <c:v>18</c:v>
                </c:pt>
                <c:pt idx="1635">
                  <c:v>18</c:v>
                </c:pt>
                <c:pt idx="1636">
                  <c:v>75</c:v>
                </c:pt>
                <c:pt idx="1637">
                  <c:v>52</c:v>
                </c:pt>
                <c:pt idx="1638">
                  <c:v>123</c:v>
                </c:pt>
                <c:pt idx="1639">
                  <c:v>57</c:v>
                </c:pt>
                <c:pt idx="1640">
                  <c:v>44</c:v>
                </c:pt>
                <c:pt idx="1641">
                  <c:v>132</c:v>
                </c:pt>
                <c:pt idx="1642">
                  <c:v>118</c:v>
                </c:pt>
                <c:pt idx="1643">
                  <c:v>479</c:v>
                </c:pt>
                <c:pt idx="1644">
                  <c:v>54</c:v>
                </c:pt>
                <c:pt idx="1645">
                  <c:v>11496</c:v>
                </c:pt>
                <c:pt idx="1646">
                  <c:v>62</c:v>
                </c:pt>
                <c:pt idx="1647">
                  <c:v>54</c:v>
                </c:pt>
                <c:pt idx="1648">
                  <c:v>182</c:v>
                </c:pt>
                <c:pt idx="1649">
                  <c:v>1335</c:v>
                </c:pt>
                <c:pt idx="1650">
                  <c:v>4</c:v>
                </c:pt>
                <c:pt idx="1651">
                  <c:v>132</c:v>
                </c:pt>
                <c:pt idx="1652">
                  <c:v>869</c:v>
                </c:pt>
                <c:pt idx="1653">
                  <c:v>1245</c:v>
                </c:pt>
                <c:pt idx="1654">
                  <c:v>2419</c:v>
                </c:pt>
                <c:pt idx="1655">
                  <c:v>1122</c:v>
                </c:pt>
                <c:pt idx="1656">
                  <c:v>167</c:v>
                </c:pt>
                <c:pt idx="1657">
                  <c:v>57</c:v>
                </c:pt>
                <c:pt idx="1658">
                  <c:v>37</c:v>
                </c:pt>
                <c:pt idx="1659">
                  <c:v>1003</c:v>
                </c:pt>
                <c:pt idx="1660">
                  <c:v>33</c:v>
                </c:pt>
                <c:pt idx="1661">
                  <c:v>158</c:v>
                </c:pt>
                <c:pt idx="1662">
                  <c:v>146</c:v>
                </c:pt>
                <c:pt idx="1663">
                  <c:v>193</c:v>
                </c:pt>
                <c:pt idx="1664">
                  <c:v>336</c:v>
                </c:pt>
                <c:pt idx="1665">
                  <c:v>531</c:v>
                </c:pt>
                <c:pt idx="1666">
                  <c:v>355</c:v>
                </c:pt>
                <c:pt idx="1667">
                  <c:v>250</c:v>
                </c:pt>
                <c:pt idx="1668">
                  <c:v>196</c:v>
                </c:pt>
                <c:pt idx="1669">
                  <c:v>802</c:v>
                </c:pt>
                <c:pt idx="1670">
                  <c:v>407</c:v>
                </c:pt>
                <c:pt idx="1671">
                  <c:v>0</c:v>
                </c:pt>
                <c:pt idx="1672">
                  <c:v>23</c:v>
                </c:pt>
                <c:pt idx="1673">
                  <c:v>0</c:v>
                </c:pt>
                <c:pt idx="1674">
                  <c:v>262</c:v>
                </c:pt>
                <c:pt idx="1675">
                  <c:v>100</c:v>
                </c:pt>
                <c:pt idx="1676">
                  <c:v>0</c:v>
                </c:pt>
                <c:pt idx="1677">
                  <c:v>0</c:v>
                </c:pt>
                <c:pt idx="1678">
                  <c:v>72</c:v>
                </c:pt>
                <c:pt idx="1679">
                  <c:v>270</c:v>
                </c:pt>
                <c:pt idx="1680">
                  <c:v>577</c:v>
                </c:pt>
                <c:pt idx="1681">
                  <c:v>6</c:v>
                </c:pt>
                <c:pt idx="1682">
                  <c:v>87</c:v>
                </c:pt>
                <c:pt idx="1683">
                  <c:v>66</c:v>
                </c:pt>
                <c:pt idx="1684">
                  <c:v>79</c:v>
                </c:pt>
                <c:pt idx="1685">
                  <c:v>258</c:v>
                </c:pt>
                <c:pt idx="1686">
                  <c:v>124</c:v>
                </c:pt>
                <c:pt idx="1687">
                  <c:v>146</c:v>
                </c:pt>
                <c:pt idx="1688">
                  <c:v>307</c:v>
                </c:pt>
                <c:pt idx="1689">
                  <c:v>129</c:v>
                </c:pt>
                <c:pt idx="1690">
                  <c:v>906</c:v>
                </c:pt>
                <c:pt idx="1691">
                  <c:v>889</c:v>
                </c:pt>
                <c:pt idx="1692">
                  <c:v>10</c:v>
                </c:pt>
                <c:pt idx="1693">
                  <c:v>8</c:v>
                </c:pt>
                <c:pt idx="1694">
                  <c:v>943</c:v>
                </c:pt>
                <c:pt idx="1695">
                  <c:v>406</c:v>
                </c:pt>
                <c:pt idx="1696">
                  <c:v>52</c:v>
                </c:pt>
                <c:pt idx="1697">
                  <c:v>37</c:v>
                </c:pt>
                <c:pt idx="1698">
                  <c:v>145</c:v>
                </c:pt>
                <c:pt idx="1699">
                  <c:v>994</c:v>
                </c:pt>
                <c:pt idx="1700">
                  <c:v>673</c:v>
                </c:pt>
                <c:pt idx="1701">
                  <c:v>954</c:v>
                </c:pt>
                <c:pt idx="1702">
                  <c:v>772</c:v>
                </c:pt>
                <c:pt idx="1703">
                  <c:v>8</c:v>
                </c:pt>
                <c:pt idx="1704">
                  <c:v>2</c:v>
                </c:pt>
                <c:pt idx="1705">
                  <c:v>11</c:v>
                </c:pt>
                <c:pt idx="1706">
                  <c:v>2</c:v>
                </c:pt>
                <c:pt idx="1707">
                  <c:v>0</c:v>
                </c:pt>
                <c:pt idx="1708">
                  <c:v>432</c:v>
                </c:pt>
                <c:pt idx="1709">
                  <c:v>201</c:v>
                </c:pt>
                <c:pt idx="1710">
                  <c:v>27</c:v>
                </c:pt>
                <c:pt idx="1711">
                  <c:v>41</c:v>
                </c:pt>
                <c:pt idx="1712">
                  <c:v>69</c:v>
                </c:pt>
                <c:pt idx="1713">
                  <c:v>72</c:v>
                </c:pt>
                <c:pt idx="1714">
                  <c:v>771</c:v>
                </c:pt>
                <c:pt idx="1715">
                  <c:v>1049</c:v>
                </c:pt>
                <c:pt idx="1716">
                  <c:v>126</c:v>
                </c:pt>
                <c:pt idx="1717">
                  <c:v>1053</c:v>
                </c:pt>
                <c:pt idx="1718">
                  <c:v>111</c:v>
                </c:pt>
                <c:pt idx="1719">
                  <c:v>42</c:v>
                </c:pt>
                <c:pt idx="1720">
                  <c:v>1806</c:v>
                </c:pt>
                <c:pt idx="1721">
                  <c:v>2247</c:v>
                </c:pt>
                <c:pt idx="1722">
                  <c:v>651</c:v>
                </c:pt>
                <c:pt idx="1723">
                  <c:v>123</c:v>
                </c:pt>
                <c:pt idx="1724">
                  <c:v>74</c:v>
                </c:pt>
                <c:pt idx="1725">
                  <c:v>21</c:v>
                </c:pt>
                <c:pt idx="1726">
                  <c:v>476</c:v>
                </c:pt>
                <c:pt idx="1727">
                  <c:v>172</c:v>
                </c:pt>
                <c:pt idx="1728">
                  <c:v>333</c:v>
                </c:pt>
                <c:pt idx="1729">
                  <c:v>1608</c:v>
                </c:pt>
                <c:pt idx="1730">
                  <c:v>290</c:v>
                </c:pt>
                <c:pt idx="1731">
                  <c:v>259</c:v>
                </c:pt>
                <c:pt idx="1732">
                  <c:v>153</c:v>
                </c:pt>
                <c:pt idx="1733">
                  <c:v>1696</c:v>
                </c:pt>
                <c:pt idx="1734">
                  <c:v>416</c:v>
                </c:pt>
                <c:pt idx="1735">
                  <c:v>1979</c:v>
                </c:pt>
                <c:pt idx="1736">
                  <c:v>401</c:v>
                </c:pt>
                <c:pt idx="1737">
                  <c:v>967</c:v>
                </c:pt>
                <c:pt idx="1738">
                  <c:v>1045</c:v>
                </c:pt>
                <c:pt idx="1739">
                  <c:v>1023</c:v>
                </c:pt>
                <c:pt idx="1740">
                  <c:v>692</c:v>
                </c:pt>
                <c:pt idx="1741">
                  <c:v>2826</c:v>
                </c:pt>
                <c:pt idx="1742">
                  <c:v>673</c:v>
                </c:pt>
                <c:pt idx="1743">
                  <c:v>749</c:v>
                </c:pt>
                <c:pt idx="1744">
                  <c:v>760</c:v>
                </c:pt>
                <c:pt idx="1745">
                  <c:v>582</c:v>
                </c:pt>
                <c:pt idx="1746">
                  <c:v>1529</c:v>
                </c:pt>
                <c:pt idx="1747">
                  <c:v>632</c:v>
                </c:pt>
                <c:pt idx="1748">
                  <c:v>3915</c:v>
                </c:pt>
                <c:pt idx="1749">
                  <c:v>336</c:v>
                </c:pt>
                <c:pt idx="1750">
                  <c:v>1936</c:v>
                </c:pt>
                <c:pt idx="1751">
                  <c:v>484</c:v>
                </c:pt>
                <c:pt idx="1752">
                  <c:v>577</c:v>
                </c:pt>
                <c:pt idx="1753">
                  <c:v>161</c:v>
                </c:pt>
                <c:pt idx="1754">
                  <c:v>390</c:v>
                </c:pt>
                <c:pt idx="1755">
                  <c:v>1330</c:v>
                </c:pt>
                <c:pt idx="1756">
                  <c:v>673</c:v>
                </c:pt>
                <c:pt idx="1757">
                  <c:v>958</c:v>
                </c:pt>
                <c:pt idx="1758">
                  <c:v>42</c:v>
                </c:pt>
                <c:pt idx="1759">
                  <c:v>33</c:v>
                </c:pt>
                <c:pt idx="1760">
                  <c:v>24</c:v>
                </c:pt>
                <c:pt idx="1761">
                  <c:v>43</c:v>
                </c:pt>
                <c:pt idx="1762">
                  <c:v>36</c:v>
                </c:pt>
                <c:pt idx="1763">
                  <c:v>54</c:v>
                </c:pt>
                <c:pt idx="1764">
                  <c:v>31</c:v>
                </c:pt>
                <c:pt idx="1765">
                  <c:v>25</c:v>
                </c:pt>
                <c:pt idx="1766">
                  <c:v>48</c:v>
                </c:pt>
                <c:pt idx="1767">
                  <c:v>31</c:v>
                </c:pt>
                <c:pt idx="1768">
                  <c:v>46</c:v>
                </c:pt>
                <c:pt idx="1769">
                  <c:v>21</c:v>
                </c:pt>
                <c:pt idx="1770">
                  <c:v>13</c:v>
                </c:pt>
                <c:pt idx="1771">
                  <c:v>23</c:v>
                </c:pt>
                <c:pt idx="1772">
                  <c:v>15</c:v>
                </c:pt>
                <c:pt idx="1773">
                  <c:v>85</c:v>
                </c:pt>
                <c:pt idx="1774">
                  <c:v>90</c:v>
                </c:pt>
                <c:pt idx="1775">
                  <c:v>250</c:v>
                </c:pt>
                <c:pt idx="1776">
                  <c:v>61</c:v>
                </c:pt>
                <c:pt idx="1777">
                  <c:v>99</c:v>
                </c:pt>
                <c:pt idx="1778">
                  <c:v>623</c:v>
                </c:pt>
                <c:pt idx="1779">
                  <c:v>542</c:v>
                </c:pt>
                <c:pt idx="1780">
                  <c:v>233</c:v>
                </c:pt>
                <c:pt idx="1781">
                  <c:v>747</c:v>
                </c:pt>
                <c:pt idx="1782">
                  <c:v>28</c:v>
                </c:pt>
                <c:pt idx="1783">
                  <c:v>32</c:v>
                </c:pt>
                <c:pt idx="1784">
                  <c:v>134</c:v>
                </c:pt>
                <c:pt idx="1785">
                  <c:v>236</c:v>
                </c:pt>
                <c:pt idx="1786">
                  <c:v>524</c:v>
                </c:pt>
                <c:pt idx="1787">
                  <c:v>60</c:v>
                </c:pt>
                <c:pt idx="1788">
                  <c:v>477</c:v>
                </c:pt>
                <c:pt idx="1789">
                  <c:v>570</c:v>
                </c:pt>
                <c:pt idx="1790">
                  <c:v>3549</c:v>
                </c:pt>
                <c:pt idx="1791">
                  <c:v>22</c:v>
                </c:pt>
                <c:pt idx="1792">
                  <c:v>151</c:v>
                </c:pt>
                <c:pt idx="1793">
                  <c:v>37</c:v>
                </c:pt>
                <c:pt idx="1794">
                  <c:v>4</c:v>
                </c:pt>
                <c:pt idx="1795">
                  <c:v>555</c:v>
                </c:pt>
                <c:pt idx="1796">
                  <c:v>220</c:v>
                </c:pt>
                <c:pt idx="1797">
                  <c:v>257</c:v>
                </c:pt>
                <c:pt idx="1798">
                  <c:v>14</c:v>
                </c:pt>
                <c:pt idx="1799">
                  <c:v>2336</c:v>
                </c:pt>
                <c:pt idx="1800">
                  <c:v>59</c:v>
                </c:pt>
                <c:pt idx="1801">
                  <c:v>662</c:v>
                </c:pt>
                <c:pt idx="1802">
                  <c:v>1140</c:v>
                </c:pt>
                <c:pt idx="1803">
                  <c:v>425</c:v>
                </c:pt>
                <c:pt idx="1804">
                  <c:v>525</c:v>
                </c:pt>
                <c:pt idx="1805">
                  <c:v>421</c:v>
                </c:pt>
                <c:pt idx="1806">
                  <c:v>418</c:v>
                </c:pt>
                <c:pt idx="1807">
                  <c:v>241</c:v>
                </c:pt>
                <c:pt idx="1808">
                  <c:v>345</c:v>
                </c:pt>
                <c:pt idx="1809">
                  <c:v>1101</c:v>
                </c:pt>
                <c:pt idx="1810">
                  <c:v>1109</c:v>
                </c:pt>
                <c:pt idx="1811">
                  <c:v>144</c:v>
                </c:pt>
                <c:pt idx="1812">
                  <c:v>4156</c:v>
                </c:pt>
                <c:pt idx="1813">
                  <c:v>134</c:v>
                </c:pt>
                <c:pt idx="1814">
                  <c:v>733</c:v>
                </c:pt>
                <c:pt idx="1815">
                  <c:v>263</c:v>
                </c:pt>
                <c:pt idx="1816">
                  <c:v>1833</c:v>
                </c:pt>
                <c:pt idx="1817">
                  <c:v>33</c:v>
                </c:pt>
                <c:pt idx="1818">
                  <c:v>81</c:v>
                </c:pt>
                <c:pt idx="1819">
                  <c:v>51</c:v>
                </c:pt>
                <c:pt idx="1820">
                  <c:v>2981</c:v>
                </c:pt>
                <c:pt idx="1821">
                  <c:v>5337</c:v>
                </c:pt>
                <c:pt idx="1822">
                  <c:v>7551</c:v>
                </c:pt>
                <c:pt idx="1823">
                  <c:v>1949</c:v>
                </c:pt>
                <c:pt idx="1824">
                  <c:v>103</c:v>
                </c:pt>
                <c:pt idx="1825">
                  <c:v>530</c:v>
                </c:pt>
                <c:pt idx="1826">
                  <c:v>523</c:v>
                </c:pt>
                <c:pt idx="1827">
                  <c:v>136</c:v>
                </c:pt>
                <c:pt idx="1828">
                  <c:v>2</c:v>
                </c:pt>
                <c:pt idx="1829">
                  <c:v>130</c:v>
                </c:pt>
                <c:pt idx="1830">
                  <c:v>1117</c:v>
                </c:pt>
                <c:pt idx="1831">
                  <c:v>155</c:v>
                </c:pt>
                <c:pt idx="1832">
                  <c:v>945</c:v>
                </c:pt>
                <c:pt idx="1833">
                  <c:v>188</c:v>
                </c:pt>
                <c:pt idx="1834">
                  <c:v>571</c:v>
                </c:pt>
                <c:pt idx="1835">
                  <c:v>268</c:v>
                </c:pt>
                <c:pt idx="1836">
                  <c:v>505</c:v>
                </c:pt>
                <c:pt idx="1837">
                  <c:v>859</c:v>
                </c:pt>
                <c:pt idx="1838">
                  <c:v>2349</c:v>
                </c:pt>
                <c:pt idx="1839">
                  <c:v>132</c:v>
                </c:pt>
                <c:pt idx="1840">
                  <c:v>286</c:v>
                </c:pt>
                <c:pt idx="1841">
                  <c:v>847</c:v>
                </c:pt>
                <c:pt idx="1842">
                  <c:v>205</c:v>
                </c:pt>
                <c:pt idx="1843">
                  <c:v>390</c:v>
                </c:pt>
                <c:pt idx="1844">
                  <c:v>147</c:v>
                </c:pt>
                <c:pt idx="1845">
                  <c:v>401</c:v>
                </c:pt>
                <c:pt idx="1846">
                  <c:v>330</c:v>
                </c:pt>
                <c:pt idx="1847">
                  <c:v>174</c:v>
                </c:pt>
                <c:pt idx="1848">
                  <c:v>35</c:v>
                </c:pt>
                <c:pt idx="1849">
                  <c:v>66</c:v>
                </c:pt>
                <c:pt idx="1850">
                  <c:v>36</c:v>
                </c:pt>
                <c:pt idx="1851">
                  <c:v>70</c:v>
                </c:pt>
                <c:pt idx="1852">
                  <c:v>120</c:v>
                </c:pt>
                <c:pt idx="1853">
                  <c:v>107</c:v>
                </c:pt>
                <c:pt idx="1854">
                  <c:v>449</c:v>
                </c:pt>
                <c:pt idx="1855">
                  <c:v>338</c:v>
                </c:pt>
                <c:pt idx="1856">
                  <c:v>176</c:v>
                </c:pt>
                <c:pt idx="1857">
                  <c:v>2100</c:v>
                </c:pt>
                <c:pt idx="1858">
                  <c:v>83</c:v>
                </c:pt>
                <c:pt idx="1859">
                  <c:v>26</c:v>
                </c:pt>
                <c:pt idx="1860">
                  <c:v>178</c:v>
                </c:pt>
                <c:pt idx="1861">
                  <c:v>861</c:v>
                </c:pt>
                <c:pt idx="1862">
                  <c:v>245</c:v>
                </c:pt>
                <c:pt idx="1863">
                  <c:v>1235</c:v>
                </c:pt>
                <c:pt idx="1864">
                  <c:v>423</c:v>
                </c:pt>
                <c:pt idx="1865">
                  <c:v>42</c:v>
                </c:pt>
                <c:pt idx="1866">
                  <c:v>176</c:v>
                </c:pt>
                <c:pt idx="1867">
                  <c:v>4523</c:v>
                </c:pt>
                <c:pt idx="1868">
                  <c:v>369</c:v>
                </c:pt>
                <c:pt idx="1869">
                  <c:v>62</c:v>
                </c:pt>
                <c:pt idx="1870">
                  <c:v>40</c:v>
                </c:pt>
                <c:pt idx="1871">
                  <c:v>596</c:v>
                </c:pt>
                <c:pt idx="1872">
                  <c:v>143</c:v>
                </c:pt>
                <c:pt idx="1873">
                  <c:v>6011</c:v>
                </c:pt>
                <c:pt idx="1874">
                  <c:v>1980</c:v>
                </c:pt>
                <c:pt idx="1875">
                  <c:v>177</c:v>
                </c:pt>
                <c:pt idx="1876">
                  <c:v>459</c:v>
                </c:pt>
                <c:pt idx="1877">
                  <c:v>284</c:v>
                </c:pt>
                <c:pt idx="1878">
                  <c:v>120</c:v>
                </c:pt>
                <c:pt idx="1879">
                  <c:v>391</c:v>
                </c:pt>
                <c:pt idx="1880">
                  <c:v>0</c:v>
                </c:pt>
                <c:pt idx="1881">
                  <c:v>235</c:v>
                </c:pt>
                <c:pt idx="1882">
                  <c:v>158</c:v>
                </c:pt>
                <c:pt idx="1883">
                  <c:v>190</c:v>
                </c:pt>
                <c:pt idx="1884">
                  <c:v>68</c:v>
                </c:pt>
                <c:pt idx="1885">
                  <c:v>181</c:v>
                </c:pt>
                <c:pt idx="1886">
                  <c:v>389</c:v>
                </c:pt>
                <c:pt idx="1887">
                  <c:v>2215</c:v>
                </c:pt>
                <c:pt idx="1888">
                  <c:v>437</c:v>
                </c:pt>
                <c:pt idx="1889">
                  <c:v>455</c:v>
                </c:pt>
                <c:pt idx="1890">
                  <c:v>25</c:v>
                </c:pt>
                <c:pt idx="1891">
                  <c:v>61</c:v>
                </c:pt>
                <c:pt idx="1892">
                  <c:v>34</c:v>
                </c:pt>
                <c:pt idx="1893">
                  <c:v>40</c:v>
                </c:pt>
                <c:pt idx="1894">
                  <c:v>35</c:v>
                </c:pt>
                <c:pt idx="1895">
                  <c:v>50</c:v>
                </c:pt>
                <c:pt idx="1896">
                  <c:v>56</c:v>
                </c:pt>
                <c:pt idx="1897">
                  <c:v>93</c:v>
                </c:pt>
                <c:pt idx="1898">
                  <c:v>45</c:v>
                </c:pt>
                <c:pt idx="1899">
                  <c:v>33</c:v>
                </c:pt>
                <c:pt idx="1900">
                  <c:v>52</c:v>
                </c:pt>
                <c:pt idx="1901">
                  <c:v>61</c:v>
                </c:pt>
                <c:pt idx="1902">
                  <c:v>4</c:v>
                </c:pt>
                <c:pt idx="1903">
                  <c:v>82</c:v>
                </c:pt>
                <c:pt idx="1904">
                  <c:v>46</c:v>
                </c:pt>
                <c:pt idx="1905">
                  <c:v>730</c:v>
                </c:pt>
                <c:pt idx="1906">
                  <c:v>308</c:v>
                </c:pt>
                <c:pt idx="1907">
                  <c:v>56</c:v>
                </c:pt>
                <c:pt idx="1908">
                  <c:v>48</c:v>
                </c:pt>
                <c:pt idx="1909">
                  <c:v>64</c:v>
                </c:pt>
                <c:pt idx="1910">
                  <c:v>421</c:v>
                </c:pt>
                <c:pt idx="1911">
                  <c:v>130</c:v>
                </c:pt>
                <c:pt idx="1912">
                  <c:v>48</c:v>
                </c:pt>
                <c:pt idx="1913">
                  <c:v>104</c:v>
                </c:pt>
                <c:pt idx="1914">
                  <c:v>65</c:v>
                </c:pt>
                <c:pt idx="1915">
                  <c:v>145</c:v>
                </c:pt>
                <c:pt idx="1916">
                  <c:v>46</c:v>
                </c:pt>
                <c:pt idx="1917">
                  <c:v>883</c:v>
                </c:pt>
                <c:pt idx="1918">
                  <c:v>81</c:v>
                </c:pt>
                <c:pt idx="1919">
                  <c:v>103</c:v>
                </c:pt>
                <c:pt idx="1920">
                  <c:v>826</c:v>
                </c:pt>
                <c:pt idx="1921">
                  <c:v>109</c:v>
                </c:pt>
                <c:pt idx="1922">
                  <c:v>5087</c:v>
                </c:pt>
                <c:pt idx="1923">
                  <c:v>29</c:v>
                </c:pt>
                <c:pt idx="1924">
                  <c:v>5349</c:v>
                </c:pt>
                <c:pt idx="1925">
                  <c:v>372</c:v>
                </c:pt>
                <c:pt idx="1926">
                  <c:v>640</c:v>
                </c:pt>
                <c:pt idx="1927">
                  <c:v>108</c:v>
                </c:pt>
                <c:pt idx="1928">
                  <c:v>214</c:v>
                </c:pt>
                <c:pt idx="1929">
                  <c:v>145</c:v>
                </c:pt>
                <c:pt idx="1930">
                  <c:v>1100</c:v>
                </c:pt>
                <c:pt idx="1931">
                  <c:v>2698</c:v>
                </c:pt>
                <c:pt idx="1932">
                  <c:v>348</c:v>
                </c:pt>
                <c:pt idx="1933">
                  <c:v>9718</c:v>
                </c:pt>
                <c:pt idx="1934">
                  <c:v>13443</c:v>
                </c:pt>
                <c:pt idx="1935">
                  <c:v>395</c:v>
                </c:pt>
                <c:pt idx="1936">
                  <c:v>12403</c:v>
                </c:pt>
                <c:pt idx="1937">
                  <c:v>513</c:v>
                </c:pt>
                <c:pt idx="1938">
                  <c:v>205</c:v>
                </c:pt>
                <c:pt idx="1939">
                  <c:v>417</c:v>
                </c:pt>
                <c:pt idx="1940">
                  <c:v>65</c:v>
                </c:pt>
                <c:pt idx="1941">
                  <c:v>78</c:v>
                </c:pt>
                <c:pt idx="1942">
                  <c:v>105</c:v>
                </c:pt>
                <c:pt idx="1943">
                  <c:v>321</c:v>
                </c:pt>
                <c:pt idx="1944">
                  <c:v>1027</c:v>
                </c:pt>
                <c:pt idx="1945">
                  <c:v>7</c:v>
                </c:pt>
                <c:pt idx="1946">
                  <c:v>78</c:v>
                </c:pt>
                <c:pt idx="1947">
                  <c:v>209</c:v>
                </c:pt>
                <c:pt idx="1948">
                  <c:v>50</c:v>
                </c:pt>
                <c:pt idx="1949">
                  <c:v>145</c:v>
                </c:pt>
                <c:pt idx="1950">
                  <c:v>131</c:v>
                </c:pt>
                <c:pt idx="1951">
                  <c:v>146</c:v>
                </c:pt>
                <c:pt idx="1952">
                  <c:v>112</c:v>
                </c:pt>
                <c:pt idx="1953">
                  <c:v>166</c:v>
                </c:pt>
                <c:pt idx="1954">
                  <c:v>115</c:v>
                </c:pt>
                <c:pt idx="1955">
                  <c:v>172</c:v>
                </c:pt>
                <c:pt idx="1956">
                  <c:v>97</c:v>
                </c:pt>
                <c:pt idx="1957">
                  <c:v>192</c:v>
                </c:pt>
                <c:pt idx="1958">
                  <c:v>330</c:v>
                </c:pt>
                <c:pt idx="1959">
                  <c:v>163</c:v>
                </c:pt>
                <c:pt idx="1960">
                  <c:v>145</c:v>
                </c:pt>
                <c:pt idx="1961">
                  <c:v>198</c:v>
                </c:pt>
                <c:pt idx="1962">
                  <c:v>150</c:v>
                </c:pt>
                <c:pt idx="1963">
                  <c:v>205</c:v>
                </c:pt>
                <c:pt idx="1964">
                  <c:v>223</c:v>
                </c:pt>
                <c:pt idx="1965">
                  <c:v>199</c:v>
                </c:pt>
                <c:pt idx="1966">
                  <c:v>210</c:v>
                </c:pt>
                <c:pt idx="1967">
                  <c:v>318</c:v>
                </c:pt>
                <c:pt idx="1968">
                  <c:v>404</c:v>
                </c:pt>
                <c:pt idx="1969">
                  <c:v>281</c:v>
                </c:pt>
                <c:pt idx="1970">
                  <c:v>395</c:v>
                </c:pt>
                <c:pt idx="1971">
                  <c:v>254</c:v>
                </c:pt>
                <c:pt idx="1972">
                  <c:v>360</c:v>
                </c:pt>
                <c:pt idx="1973">
                  <c:v>390</c:v>
                </c:pt>
                <c:pt idx="1974">
                  <c:v>461</c:v>
                </c:pt>
                <c:pt idx="1975">
                  <c:v>246</c:v>
                </c:pt>
                <c:pt idx="1976">
                  <c:v>301</c:v>
                </c:pt>
                <c:pt idx="1977">
                  <c:v>336</c:v>
                </c:pt>
                <c:pt idx="1978">
                  <c:v>367</c:v>
                </c:pt>
                <c:pt idx="1979">
                  <c:v>217</c:v>
                </c:pt>
                <c:pt idx="1980">
                  <c:v>217</c:v>
                </c:pt>
                <c:pt idx="1981">
                  <c:v>349</c:v>
                </c:pt>
                <c:pt idx="1982">
                  <c:v>276</c:v>
                </c:pt>
                <c:pt idx="1983">
                  <c:v>270</c:v>
                </c:pt>
                <c:pt idx="1984">
                  <c:v>334</c:v>
                </c:pt>
                <c:pt idx="1985">
                  <c:v>226</c:v>
                </c:pt>
                <c:pt idx="1986">
                  <c:v>365</c:v>
                </c:pt>
                <c:pt idx="1987">
                  <c:v>287</c:v>
                </c:pt>
                <c:pt idx="1988">
                  <c:v>233</c:v>
                </c:pt>
                <c:pt idx="1989">
                  <c:v>362</c:v>
                </c:pt>
                <c:pt idx="1990">
                  <c:v>225</c:v>
                </c:pt>
                <c:pt idx="1991">
                  <c:v>389</c:v>
                </c:pt>
                <c:pt idx="1992">
                  <c:v>472</c:v>
                </c:pt>
                <c:pt idx="1993">
                  <c:v>26</c:v>
                </c:pt>
                <c:pt idx="1994">
                  <c:v>17</c:v>
                </c:pt>
                <c:pt idx="1995">
                  <c:v>23</c:v>
                </c:pt>
                <c:pt idx="1996">
                  <c:v>19</c:v>
                </c:pt>
                <c:pt idx="1997">
                  <c:v>25</c:v>
                </c:pt>
                <c:pt idx="1998">
                  <c:v>32</c:v>
                </c:pt>
                <c:pt idx="1999">
                  <c:v>21</c:v>
                </c:pt>
                <c:pt idx="2000">
                  <c:v>30</c:v>
                </c:pt>
                <c:pt idx="2001">
                  <c:v>12</c:v>
                </c:pt>
                <c:pt idx="2002">
                  <c:v>31</c:v>
                </c:pt>
                <c:pt idx="2003">
                  <c:v>7</c:v>
                </c:pt>
                <c:pt idx="2004">
                  <c:v>2099</c:v>
                </c:pt>
                <c:pt idx="2005">
                  <c:v>189</c:v>
                </c:pt>
                <c:pt idx="2006">
                  <c:v>87</c:v>
                </c:pt>
                <c:pt idx="2007">
                  <c:v>15695</c:v>
                </c:pt>
                <c:pt idx="2008">
                  <c:v>955</c:v>
                </c:pt>
                <c:pt idx="2009">
                  <c:v>730</c:v>
                </c:pt>
                <c:pt idx="2010">
                  <c:v>3110</c:v>
                </c:pt>
                <c:pt idx="2011">
                  <c:v>30924</c:v>
                </c:pt>
                <c:pt idx="2012">
                  <c:v>923</c:v>
                </c:pt>
                <c:pt idx="2013">
                  <c:v>1742</c:v>
                </c:pt>
                <c:pt idx="2014">
                  <c:v>1232</c:v>
                </c:pt>
                <c:pt idx="2015">
                  <c:v>80059</c:v>
                </c:pt>
                <c:pt idx="2016">
                  <c:v>6367</c:v>
                </c:pt>
                <c:pt idx="2017">
                  <c:v>14302</c:v>
                </c:pt>
                <c:pt idx="2018">
                  <c:v>101</c:v>
                </c:pt>
                <c:pt idx="2019">
                  <c:v>29</c:v>
                </c:pt>
                <c:pt idx="2020">
                  <c:v>93</c:v>
                </c:pt>
                <c:pt idx="2021">
                  <c:v>57</c:v>
                </c:pt>
                <c:pt idx="2022">
                  <c:v>66</c:v>
                </c:pt>
                <c:pt idx="2023">
                  <c:v>175</c:v>
                </c:pt>
                <c:pt idx="2024">
                  <c:v>298</c:v>
                </c:pt>
                <c:pt idx="2025">
                  <c:v>48</c:v>
                </c:pt>
                <c:pt idx="2026">
                  <c:v>108</c:v>
                </c:pt>
                <c:pt idx="2027">
                  <c:v>32</c:v>
                </c:pt>
                <c:pt idx="2028">
                  <c:v>35</c:v>
                </c:pt>
                <c:pt idx="2029">
                  <c:v>27</c:v>
                </c:pt>
                <c:pt idx="2030">
                  <c:v>76</c:v>
                </c:pt>
                <c:pt idx="2031">
                  <c:v>120</c:v>
                </c:pt>
                <c:pt idx="2032">
                  <c:v>82</c:v>
                </c:pt>
                <c:pt idx="2033">
                  <c:v>43</c:v>
                </c:pt>
                <c:pt idx="2034">
                  <c:v>86</c:v>
                </c:pt>
                <c:pt idx="2035">
                  <c:v>131</c:v>
                </c:pt>
                <c:pt idx="2036">
                  <c:v>181</c:v>
                </c:pt>
                <c:pt idx="2037">
                  <c:v>91</c:v>
                </c:pt>
                <c:pt idx="2038">
                  <c:v>244</c:v>
                </c:pt>
                <c:pt idx="2039">
                  <c:v>73</c:v>
                </c:pt>
                <c:pt idx="2040">
                  <c:v>54</c:v>
                </c:pt>
                <c:pt idx="2041">
                  <c:v>36</c:v>
                </c:pt>
                <c:pt idx="2042">
                  <c:v>42</c:v>
                </c:pt>
                <c:pt idx="2043">
                  <c:v>45</c:v>
                </c:pt>
                <c:pt idx="2044">
                  <c:v>33</c:v>
                </c:pt>
                <c:pt idx="2045">
                  <c:v>290</c:v>
                </c:pt>
                <c:pt idx="2046">
                  <c:v>275</c:v>
                </c:pt>
                <c:pt idx="2047">
                  <c:v>261</c:v>
                </c:pt>
                <c:pt idx="2048">
                  <c:v>411</c:v>
                </c:pt>
                <c:pt idx="2049">
                  <c:v>510</c:v>
                </c:pt>
                <c:pt idx="2050">
                  <c:v>297</c:v>
                </c:pt>
                <c:pt idx="2051">
                  <c:v>364</c:v>
                </c:pt>
                <c:pt idx="2052">
                  <c:v>673</c:v>
                </c:pt>
                <c:pt idx="2053">
                  <c:v>487</c:v>
                </c:pt>
                <c:pt idx="2054">
                  <c:v>221</c:v>
                </c:pt>
                <c:pt idx="2055">
                  <c:v>523</c:v>
                </c:pt>
                <c:pt idx="2056">
                  <c:v>714</c:v>
                </c:pt>
                <c:pt idx="2057">
                  <c:v>165</c:v>
                </c:pt>
                <c:pt idx="2058">
                  <c:v>147</c:v>
                </c:pt>
                <c:pt idx="2059">
                  <c:v>145</c:v>
                </c:pt>
                <c:pt idx="2060">
                  <c:v>149</c:v>
                </c:pt>
                <c:pt idx="2061">
                  <c:v>791</c:v>
                </c:pt>
                <c:pt idx="2062">
                  <c:v>251</c:v>
                </c:pt>
                <c:pt idx="2063">
                  <c:v>192</c:v>
                </c:pt>
                <c:pt idx="2064">
                  <c:v>88</c:v>
                </c:pt>
                <c:pt idx="2065">
                  <c:v>311</c:v>
                </c:pt>
                <c:pt idx="2066">
                  <c:v>193</c:v>
                </c:pt>
                <c:pt idx="2067">
                  <c:v>90</c:v>
                </c:pt>
                <c:pt idx="2068">
                  <c:v>455</c:v>
                </c:pt>
                <c:pt idx="2069">
                  <c:v>231</c:v>
                </c:pt>
                <c:pt idx="2070">
                  <c:v>127</c:v>
                </c:pt>
                <c:pt idx="2071">
                  <c:v>288</c:v>
                </c:pt>
                <c:pt idx="2072">
                  <c:v>122</c:v>
                </c:pt>
                <c:pt idx="2073">
                  <c:v>241</c:v>
                </c:pt>
                <c:pt idx="2074">
                  <c:v>121</c:v>
                </c:pt>
                <c:pt idx="2075">
                  <c:v>413</c:v>
                </c:pt>
                <c:pt idx="2076">
                  <c:v>328</c:v>
                </c:pt>
                <c:pt idx="2077">
                  <c:v>137</c:v>
                </c:pt>
                <c:pt idx="2078">
                  <c:v>140</c:v>
                </c:pt>
                <c:pt idx="2079">
                  <c:v>191</c:v>
                </c:pt>
                <c:pt idx="2080">
                  <c:v>254</c:v>
                </c:pt>
                <c:pt idx="2081">
                  <c:v>286</c:v>
                </c:pt>
                <c:pt idx="2082">
                  <c:v>272</c:v>
                </c:pt>
                <c:pt idx="2083">
                  <c:v>359</c:v>
                </c:pt>
                <c:pt idx="2084">
                  <c:v>99</c:v>
                </c:pt>
                <c:pt idx="2085">
                  <c:v>132</c:v>
                </c:pt>
                <c:pt idx="2086">
                  <c:v>301</c:v>
                </c:pt>
                <c:pt idx="2087">
                  <c:v>322</c:v>
                </c:pt>
                <c:pt idx="2088">
                  <c:v>310</c:v>
                </c:pt>
                <c:pt idx="2089">
                  <c:v>168</c:v>
                </c:pt>
                <c:pt idx="2090">
                  <c:v>191</c:v>
                </c:pt>
                <c:pt idx="2091">
                  <c:v>211</c:v>
                </c:pt>
                <c:pt idx="2092">
                  <c:v>0</c:v>
                </c:pt>
                <c:pt idx="2093">
                  <c:v>2118</c:v>
                </c:pt>
                <c:pt idx="2094">
                  <c:v>191</c:v>
                </c:pt>
                <c:pt idx="2095">
                  <c:v>118</c:v>
                </c:pt>
                <c:pt idx="2096">
                  <c:v>348</c:v>
                </c:pt>
                <c:pt idx="2097">
                  <c:v>135</c:v>
                </c:pt>
                <c:pt idx="2098">
                  <c:v>94</c:v>
                </c:pt>
                <c:pt idx="2099">
                  <c:v>4070</c:v>
                </c:pt>
                <c:pt idx="2100">
                  <c:v>8608</c:v>
                </c:pt>
                <c:pt idx="2101">
                  <c:v>1658</c:v>
                </c:pt>
                <c:pt idx="2102">
                  <c:v>72</c:v>
                </c:pt>
                <c:pt idx="2103">
                  <c:v>212</c:v>
                </c:pt>
                <c:pt idx="2104">
                  <c:v>2815</c:v>
                </c:pt>
                <c:pt idx="2105">
                  <c:v>121</c:v>
                </c:pt>
                <c:pt idx="2106">
                  <c:v>159</c:v>
                </c:pt>
                <c:pt idx="2107">
                  <c:v>125</c:v>
                </c:pt>
                <c:pt idx="2108">
                  <c:v>211</c:v>
                </c:pt>
                <c:pt idx="2109">
                  <c:v>81</c:v>
                </c:pt>
                <c:pt idx="2110">
                  <c:v>187</c:v>
                </c:pt>
                <c:pt idx="2111">
                  <c:v>108</c:v>
                </c:pt>
                <c:pt idx="2112">
                  <c:v>367</c:v>
                </c:pt>
                <c:pt idx="2113">
                  <c:v>79</c:v>
                </c:pt>
                <c:pt idx="2114">
                  <c:v>473</c:v>
                </c:pt>
                <c:pt idx="2115">
                  <c:v>184</c:v>
                </c:pt>
                <c:pt idx="2116">
                  <c:v>311</c:v>
                </c:pt>
                <c:pt idx="2117">
                  <c:v>125</c:v>
                </c:pt>
                <c:pt idx="2118">
                  <c:v>765</c:v>
                </c:pt>
                <c:pt idx="2119">
                  <c:v>964</c:v>
                </c:pt>
                <c:pt idx="2120">
                  <c:v>438</c:v>
                </c:pt>
                <c:pt idx="2121">
                  <c:v>113</c:v>
                </c:pt>
                <c:pt idx="2122">
                  <c:v>247</c:v>
                </c:pt>
                <c:pt idx="2123">
                  <c:v>197</c:v>
                </c:pt>
                <c:pt idx="2124">
                  <c:v>111</c:v>
                </c:pt>
                <c:pt idx="2125">
                  <c:v>38</c:v>
                </c:pt>
                <c:pt idx="2126">
                  <c:v>17</c:v>
                </c:pt>
                <c:pt idx="2127">
                  <c:v>269</c:v>
                </c:pt>
                <c:pt idx="2128">
                  <c:v>167</c:v>
                </c:pt>
                <c:pt idx="2129">
                  <c:v>356</c:v>
                </c:pt>
                <c:pt idx="2130">
                  <c:v>470</c:v>
                </c:pt>
                <c:pt idx="2131">
                  <c:v>992</c:v>
                </c:pt>
                <c:pt idx="2132">
                  <c:v>404</c:v>
                </c:pt>
                <c:pt idx="2133">
                  <c:v>95</c:v>
                </c:pt>
                <c:pt idx="2134">
                  <c:v>297</c:v>
                </c:pt>
                <c:pt idx="2135">
                  <c:v>29</c:v>
                </c:pt>
                <c:pt idx="2136">
                  <c:v>346</c:v>
                </c:pt>
                <c:pt idx="2137">
                  <c:v>200</c:v>
                </c:pt>
                <c:pt idx="2138">
                  <c:v>380</c:v>
                </c:pt>
                <c:pt idx="2139">
                  <c:v>252</c:v>
                </c:pt>
                <c:pt idx="2140">
                  <c:v>283</c:v>
                </c:pt>
                <c:pt idx="2141">
                  <c:v>258</c:v>
                </c:pt>
                <c:pt idx="2142">
                  <c:v>16974</c:v>
                </c:pt>
                <c:pt idx="2143">
                  <c:v>151</c:v>
                </c:pt>
                <c:pt idx="2144">
                  <c:v>999</c:v>
                </c:pt>
                <c:pt idx="2145">
                  <c:v>335</c:v>
                </c:pt>
                <c:pt idx="2146">
                  <c:v>856</c:v>
                </c:pt>
                <c:pt idx="2147">
                  <c:v>313</c:v>
                </c:pt>
                <c:pt idx="2148">
                  <c:v>276</c:v>
                </c:pt>
                <c:pt idx="2149">
                  <c:v>596</c:v>
                </c:pt>
                <c:pt idx="2150">
                  <c:v>580</c:v>
                </c:pt>
                <c:pt idx="2151">
                  <c:v>3005</c:v>
                </c:pt>
                <c:pt idx="2152">
                  <c:v>1017</c:v>
                </c:pt>
                <c:pt idx="2153">
                  <c:v>454</c:v>
                </c:pt>
                <c:pt idx="2154">
                  <c:v>0</c:v>
                </c:pt>
                <c:pt idx="2155">
                  <c:v>32</c:v>
                </c:pt>
                <c:pt idx="2156">
                  <c:v>392</c:v>
                </c:pt>
                <c:pt idx="2157">
                  <c:v>554</c:v>
                </c:pt>
                <c:pt idx="2158">
                  <c:v>184</c:v>
                </c:pt>
                <c:pt idx="2159">
                  <c:v>157</c:v>
                </c:pt>
                <c:pt idx="2160">
                  <c:v>221</c:v>
                </c:pt>
                <c:pt idx="2161">
                  <c:v>787</c:v>
                </c:pt>
                <c:pt idx="2162">
                  <c:v>127</c:v>
                </c:pt>
                <c:pt idx="2163">
                  <c:v>280</c:v>
                </c:pt>
                <c:pt idx="2164">
                  <c:v>2466</c:v>
                </c:pt>
                <c:pt idx="2165">
                  <c:v>34</c:v>
                </c:pt>
                <c:pt idx="2166">
                  <c:v>173</c:v>
                </c:pt>
                <c:pt idx="2167">
                  <c:v>1510</c:v>
                </c:pt>
                <c:pt idx="2168">
                  <c:v>67</c:v>
                </c:pt>
                <c:pt idx="2169">
                  <c:v>238</c:v>
                </c:pt>
                <c:pt idx="2170">
                  <c:v>109</c:v>
                </c:pt>
                <c:pt idx="2171">
                  <c:v>331</c:v>
                </c:pt>
                <c:pt idx="2172">
                  <c:v>496</c:v>
                </c:pt>
                <c:pt idx="2173">
                  <c:v>2278</c:v>
                </c:pt>
                <c:pt idx="2174">
                  <c:v>70</c:v>
                </c:pt>
                <c:pt idx="2175">
                  <c:v>680</c:v>
                </c:pt>
                <c:pt idx="2176">
                  <c:v>112</c:v>
                </c:pt>
                <c:pt idx="2177">
                  <c:v>1102</c:v>
                </c:pt>
                <c:pt idx="2178">
                  <c:v>69</c:v>
                </c:pt>
                <c:pt idx="2179">
                  <c:v>56</c:v>
                </c:pt>
                <c:pt idx="2180">
                  <c:v>661</c:v>
                </c:pt>
                <c:pt idx="2181">
                  <c:v>1590</c:v>
                </c:pt>
                <c:pt idx="2182">
                  <c:v>270</c:v>
                </c:pt>
                <c:pt idx="2183">
                  <c:v>995</c:v>
                </c:pt>
                <c:pt idx="2184">
                  <c:v>239</c:v>
                </c:pt>
                <c:pt idx="2185">
                  <c:v>935</c:v>
                </c:pt>
                <c:pt idx="2186">
                  <c:v>100</c:v>
                </c:pt>
                <c:pt idx="2187">
                  <c:v>542</c:v>
                </c:pt>
                <c:pt idx="2188">
                  <c:v>138</c:v>
                </c:pt>
                <c:pt idx="2189">
                  <c:v>51</c:v>
                </c:pt>
                <c:pt idx="2190">
                  <c:v>883</c:v>
                </c:pt>
                <c:pt idx="2191">
                  <c:v>632</c:v>
                </c:pt>
                <c:pt idx="2192">
                  <c:v>1453</c:v>
                </c:pt>
                <c:pt idx="2193">
                  <c:v>727</c:v>
                </c:pt>
                <c:pt idx="2194">
                  <c:v>147</c:v>
                </c:pt>
                <c:pt idx="2195">
                  <c:v>1226</c:v>
                </c:pt>
                <c:pt idx="2196">
                  <c:v>941</c:v>
                </c:pt>
                <c:pt idx="2197">
                  <c:v>935</c:v>
                </c:pt>
                <c:pt idx="2198">
                  <c:v>1140</c:v>
                </c:pt>
                <c:pt idx="2199">
                  <c:v>1148</c:v>
                </c:pt>
                <c:pt idx="2200">
                  <c:v>826</c:v>
                </c:pt>
                <c:pt idx="2201">
                  <c:v>473</c:v>
                </c:pt>
                <c:pt idx="2202">
                  <c:v>179</c:v>
                </c:pt>
                <c:pt idx="2203">
                  <c:v>783</c:v>
                </c:pt>
                <c:pt idx="2204">
                  <c:v>374</c:v>
                </c:pt>
                <c:pt idx="2205">
                  <c:v>695</c:v>
                </c:pt>
                <c:pt idx="2206">
                  <c:v>395</c:v>
                </c:pt>
                <c:pt idx="2207">
                  <c:v>1714</c:v>
                </c:pt>
                <c:pt idx="2208">
                  <c:v>523</c:v>
                </c:pt>
                <c:pt idx="2209">
                  <c:v>93</c:v>
                </c:pt>
                <c:pt idx="2210">
                  <c:v>17155</c:v>
                </c:pt>
                <c:pt idx="2211">
                  <c:v>6835</c:v>
                </c:pt>
                <c:pt idx="2212">
                  <c:v>8048</c:v>
                </c:pt>
                <c:pt idx="2213">
                  <c:v>6169</c:v>
                </c:pt>
                <c:pt idx="2214">
                  <c:v>11104</c:v>
                </c:pt>
                <c:pt idx="2215">
                  <c:v>17079</c:v>
                </c:pt>
                <c:pt idx="2216">
                  <c:v>16544</c:v>
                </c:pt>
                <c:pt idx="2217">
                  <c:v>9373</c:v>
                </c:pt>
                <c:pt idx="2218">
                  <c:v>810</c:v>
                </c:pt>
                <c:pt idx="2219">
                  <c:v>309</c:v>
                </c:pt>
                <c:pt idx="2220">
                  <c:v>371</c:v>
                </c:pt>
                <c:pt idx="2221">
                  <c:v>4507</c:v>
                </c:pt>
                <c:pt idx="2222">
                  <c:v>1823</c:v>
                </c:pt>
                <c:pt idx="2223">
                  <c:v>1528</c:v>
                </c:pt>
                <c:pt idx="2224">
                  <c:v>204</c:v>
                </c:pt>
                <c:pt idx="2225">
                  <c:v>2428</c:v>
                </c:pt>
                <c:pt idx="2226">
                  <c:v>468</c:v>
                </c:pt>
                <c:pt idx="2227">
                  <c:v>1145</c:v>
                </c:pt>
                <c:pt idx="2228">
                  <c:v>14613</c:v>
                </c:pt>
                <c:pt idx="2229">
                  <c:v>1408</c:v>
                </c:pt>
                <c:pt idx="2230">
                  <c:v>715</c:v>
                </c:pt>
                <c:pt idx="2231">
                  <c:v>195</c:v>
                </c:pt>
                <c:pt idx="2232">
                  <c:v>10</c:v>
                </c:pt>
                <c:pt idx="2233">
                  <c:v>13</c:v>
                </c:pt>
                <c:pt idx="2234">
                  <c:v>259</c:v>
                </c:pt>
                <c:pt idx="2235">
                  <c:v>196</c:v>
                </c:pt>
                <c:pt idx="2236">
                  <c:v>1186</c:v>
                </c:pt>
                <c:pt idx="2237">
                  <c:v>529</c:v>
                </c:pt>
                <c:pt idx="2238">
                  <c:v>908</c:v>
                </c:pt>
                <c:pt idx="2239">
                  <c:v>479</c:v>
                </c:pt>
                <c:pt idx="2240">
                  <c:v>592</c:v>
                </c:pt>
                <c:pt idx="2241">
                  <c:v>108</c:v>
                </c:pt>
                <c:pt idx="2242">
                  <c:v>7039</c:v>
                </c:pt>
                <c:pt idx="2243">
                  <c:v>248</c:v>
                </c:pt>
                <c:pt idx="2244">
                  <c:v>146</c:v>
                </c:pt>
                <c:pt idx="2245">
                  <c:v>97</c:v>
                </c:pt>
                <c:pt idx="2246">
                  <c:v>68</c:v>
                </c:pt>
                <c:pt idx="2247">
                  <c:v>131</c:v>
                </c:pt>
                <c:pt idx="2248">
                  <c:v>141</c:v>
                </c:pt>
                <c:pt idx="2249">
                  <c:v>10676</c:v>
                </c:pt>
                <c:pt idx="2250">
                  <c:v>60</c:v>
                </c:pt>
                <c:pt idx="2251">
                  <c:v>171</c:v>
                </c:pt>
                <c:pt idx="2252">
                  <c:v>104</c:v>
                </c:pt>
                <c:pt idx="2253">
                  <c:v>436</c:v>
                </c:pt>
                <c:pt idx="2254">
                  <c:v>239</c:v>
                </c:pt>
                <c:pt idx="2255">
                  <c:v>109</c:v>
                </c:pt>
                <c:pt idx="2256">
                  <c:v>51</c:v>
                </c:pt>
                <c:pt idx="2257">
                  <c:v>116</c:v>
                </c:pt>
                <c:pt idx="2258">
                  <c:v>10</c:v>
                </c:pt>
                <c:pt idx="2259">
                  <c:v>906</c:v>
                </c:pt>
                <c:pt idx="2260">
                  <c:v>236</c:v>
                </c:pt>
                <c:pt idx="2261">
                  <c:v>777</c:v>
                </c:pt>
                <c:pt idx="2262">
                  <c:v>366</c:v>
                </c:pt>
                <c:pt idx="2263">
                  <c:v>80</c:v>
                </c:pt>
                <c:pt idx="2264">
                  <c:v>3151</c:v>
                </c:pt>
                <c:pt idx="2265">
                  <c:v>145</c:v>
                </c:pt>
                <c:pt idx="2266">
                  <c:v>321</c:v>
                </c:pt>
                <c:pt idx="2267">
                  <c:v>222</c:v>
                </c:pt>
                <c:pt idx="2268">
                  <c:v>234</c:v>
                </c:pt>
                <c:pt idx="2269">
                  <c:v>1341</c:v>
                </c:pt>
                <c:pt idx="2270">
                  <c:v>49</c:v>
                </c:pt>
                <c:pt idx="2271">
                  <c:v>391</c:v>
                </c:pt>
                <c:pt idx="2272">
                  <c:v>1174</c:v>
                </c:pt>
                <c:pt idx="2273">
                  <c:v>289</c:v>
                </c:pt>
                <c:pt idx="2274">
                  <c:v>93</c:v>
                </c:pt>
                <c:pt idx="2275">
                  <c:v>97</c:v>
                </c:pt>
                <c:pt idx="2276">
                  <c:v>183</c:v>
                </c:pt>
                <c:pt idx="2277">
                  <c:v>281</c:v>
                </c:pt>
                <c:pt idx="2278">
                  <c:v>2146</c:v>
                </c:pt>
                <c:pt idx="2279">
                  <c:v>209</c:v>
                </c:pt>
                <c:pt idx="2280">
                  <c:v>187</c:v>
                </c:pt>
                <c:pt idx="2281">
                  <c:v>663</c:v>
                </c:pt>
                <c:pt idx="2282">
                  <c:v>1884</c:v>
                </c:pt>
                <c:pt idx="2283">
                  <c:v>247</c:v>
                </c:pt>
                <c:pt idx="2284">
                  <c:v>9</c:v>
                </c:pt>
                <c:pt idx="2285">
                  <c:v>48</c:v>
                </c:pt>
                <c:pt idx="2286">
                  <c:v>65</c:v>
                </c:pt>
                <c:pt idx="2287">
                  <c:v>144</c:v>
                </c:pt>
                <c:pt idx="2288">
                  <c:v>52</c:v>
                </c:pt>
                <c:pt idx="2289">
                  <c:v>2626</c:v>
                </c:pt>
                <c:pt idx="2290">
                  <c:v>94</c:v>
                </c:pt>
                <c:pt idx="2291">
                  <c:v>1193</c:v>
                </c:pt>
                <c:pt idx="2292">
                  <c:v>87</c:v>
                </c:pt>
                <c:pt idx="2293">
                  <c:v>105</c:v>
                </c:pt>
                <c:pt idx="2294">
                  <c:v>51</c:v>
                </c:pt>
                <c:pt idx="2295">
                  <c:v>124</c:v>
                </c:pt>
                <c:pt idx="2296">
                  <c:v>5385</c:v>
                </c:pt>
                <c:pt idx="2297">
                  <c:v>41</c:v>
                </c:pt>
                <c:pt idx="2298">
                  <c:v>331</c:v>
                </c:pt>
                <c:pt idx="2299">
                  <c:v>9</c:v>
                </c:pt>
                <c:pt idx="2300">
                  <c:v>69</c:v>
                </c:pt>
                <c:pt idx="2301">
                  <c:v>37</c:v>
                </c:pt>
                <c:pt idx="2302">
                  <c:v>94</c:v>
                </c:pt>
                <c:pt idx="2303">
                  <c:v>12</c:v>
                </c:pt>
                <c:pt idx="2304">
                  <c:v>65</c:v>
                </c:pt>
                <c:pt idx="2305">
                  <c:v>49</c:v>
                </c:pt>
                <c:pt idx="2306">
                  <c:v>23</c:v>
                </c:pt>
                <c:pt idx="2307">
                  <c:v>76</c:v>
                </c:pt>
                <c:pt idx="2308">
                  <c:v>17</c:v>
                </c:pt>
                <c:pt idx="2309">
                  <c:v>76</c:v>
                </c:pt>
                <c:pt idx="2310">
                  <c:v>36</c:v>
                </c:pt>
                <c:pt idx="2311">
                  <c:v>37</c:v>
                </c:pt>
                <c:pt idx="2312">
                  <c:v>33</c:v>
                </c:pt>
                <c:pt idx="2313">
                  <c:v>25</c:v>
                </c:pt>
                <c:pt idx="2314">
                  <c:v>50</c:v>
                </c:pt>
                <c:pt idx="2315">
                  <c:v>36</c:v>
                </c:pt>
                <c:pt idx="2316">
                  <c:v>73</c:v>
                </c:pt>
                <c:pt idx="2317">
                  <c:v>74</c:v>
                </c:pt>
                <c:pt idx="2318">
                  <c:v>43</c:v>
                </c:pt>
                <c:pt idx="2319">
                  <c:v>46</c:v>
                </c:pt>
                <c:pt idx="2320">
                  <c:v>35</c:v>
                </c:pt>
                <c:pt idx="2321">
                  <c:v>59</c:v>
                </c:pt>
                <c:pt idx="2322">
                  <c:v>31</c:v>
                </c:pt>
                <c:pt idx="2323">
                  <c:v>25</c:v>
                </c:pt>
                <c:pt idx="2324">
                  <c:v>38</c:v>
                </c:pt>
                <c:pt idx="2325">
                  <c:v>32</c:v>
                </c:pt>
                <c:pt idx="2326">
                  <c:v>55</c:v>
                </c:pt>
                <c:pt idx="2327">
                  <c:v>50</c:v>
                </c:pt>
                <c:pt idx="2328">
                  <c:v>102</c:v>
                </c:pt>
                <c:pt idx="2329">
                  <c:v>46</c:v>
                </c:pt>
                <c:pt idx="2330">
                  <c:v>182</c:v>
                </c:pt>
                <c:pt idx="2331">
                  <c:v>51</c:v>
                </c:pt>
                <c:pt idx="2332">
                  <c:v>104</c:v>
                </c:pt>
                <c:pt idx="2333">
                  <c:v>45</c:v>
                </c:pt>
                <c:pt idx="2334">
                  <c:v>97</c:v>
                </c:pt>
                <c:pt idx="2335">
                  <c:v>115</c:v>
                </c:pt>
                <c:pt idx="2336">
                  <c:v>177</c:v>
                </c:pt>
                <c:pt idx="2337">
                  <c:v>61</c:v>
                </c:pt>
                <c:pt idx="2338">
                  <c:v>70</c:v>
                </c:pt>
                <c:pt idx="2339">
                  <c:v>94</c:v>
                </c:pt>
                <c:pt idx="2340">
                  <c:v>57</c:v>
                </c:pt>
                <c:pt idx="2341">
                  <c:v>55</c:v>
                </c:pt>
                <c:pt idx="2342">
                  <c:v>55</c:v>
                </c:pt>
                <c:pt idx="2343">
                  <c:v>43</c:v>
                </c:pt>
                <c:pt idx="2344">
                  <c:v>63</c:v>
                </c:pt>
                <c:pt idx="2345">
                  <c:v>36</c:v>
                </c:pt>
                <c:pt idx="2346">
                  <c:v>50</c:v>
                </c:pt>
                <c:pt idx="2347">
                  <c:v>73</c:v>
                </c:pt>
                <c:pt idx="2348">
                  <c:v>41</c:v>
                </c:pt>
                <c:pt idx="2349">
                  <c:v>416</c:v>
                </c:pt>
                <c:pt idx="2350">
                  <c:v>178</c:v>
                </c:pt>
                <c:pt idx="2351">
                  <c:v>134</c:v>
                </c:pt>
                <c:pt idx="2352">
                  <c:v>91</c:v>
                </c:pt>
                <c:pt idx="2353">
                  <c:v>73</c:v>
                </c:pt>
                <c:pt idx="2354">
                  <c:v>66</c:v>
                </c:pt>
                <c:pt idx="2355">
                  <c:v>157</c:v>
                </c:pt>
                <c:pt idx="2356">
                  <c:v>96</c:v>
                </c:pt>
                <c:pt idx="2357">
                  <c:v>37</c:v>
                </c:pt>
                <c:pt idx="2358">
                  <c:v>60</c:v>
                </c:pt>
                <c:pt idx="2359">
                  <c:v>42</c:v>
                </c:pt>
                <c:pt idx="2360">
                  <c:v>289</c:v>
                </c:pt>
                <c:pt idx="2361">
                  <c:v>56</c:v>
                </c:pt>
                <c:pt idx="2362">
                  <c:v>190</c:v>
                </c:pt>
                <c:pt idx="2363">
                  <c:v>69</c:v>
                </c:pt>
                <c:pt idx="2364">
                  <c:v>59</c:v>
                </c:pt>
                <c:pt idx="2365">
                  <c:v>67</c:v>
                </c:pt>
                <c:pt idx="2366">
                  <c:v>72</c:v>
                </c:pt>
                <c:pt idx="2367">
                  <c:v>75</c:v>
                </c:pt>
                <c:pt idx="2368">
                  <c:v>101</c:v>
                </c:pt>
                <c:pt idx="2369">
                  <c:v>60</c:v>
                </c:pt>
                <c:pt idx="2370">
                  <c:v>136</c:v>
                </c:pt>
                <c:pt idx="2371">
                  <c:v>116</c:v>
                </c:pt>
                <c:pt idx="2372">
                  <c:v>70</c:v>
                </c:pt>
                <c:pt idx="2373">
                  <c:v>66</c:v>
                </c:pt>
                <c:pt idx="2374">
                  <c:v>133</c:v>
                </c:pt>
                <c:pt idx="2375">
                  <c:v>91</c:v>
                </c:pt>
                <c:pt idx="2376">
                  <c:v>158</c:v>
                </c:pt>
                <c:pt idx="2377">
                  <c:v>40</c:v>
                </c:pt>
                <c:pt idx="2378">
                  <c:v>80</c:v>
                </c:pt>
                <c:pt idx="2379">
                  <c:v>847</c:v>
                </c:pt>
                <c:pt idx="2380">
                  <c:v>47</c:v>
                </c:pt>
                <c:pt idx="2381">
                  <c:v>8</c:v>
                </c:pt>
                <c:pt idx="2382">
                  <c:v>3616</c:v>
                </c:pt>
                <c:pt idx="2383">
                  <c:v>1297</c:v>
                </c:pt>
                <c:pt idx="2384">
                  <c:v>6380</c:v>
                </c:pt>
                <c:pt idx="2385">
                  <c:v>138</c:v>
                </c:pt>
                <c:pt idx="2386">
                  <c:v>3026</c:v>
                </c:pt>
                <c:pt idx="2387">
                  <c:v>978</c:v>
                </c:pt>
                <c:pt idx="2388">
                  <c:v>13725</c:v>
                </c:pt>
                <c:pt idx="2389">
                  <c:v>539</c:v>
                </c:pt>
                <c:pt idx="2390">
                  <c:v>784</c:v>
                </c:pt>
                <c:pt idx="2391">
                  <c:v>442</c:v>
                </c:pt>
                <c:pt idx="2392">
                  <c:v>382</c:v>
                </c:pt>
                <c:pt idx="2393">
                  <c:v>497</c:v>
                </c:pt>
                <c:pt idx="2394">
                  <c:v>75</c:v>
                </c:pt>
                <c:pt idx="2395">
                  <c:v>130</c:v>
                </c:pt>
                <c:pt idx="2396">
                  <c:v>471</c:v>
                </c:pt>
                <c:pt idx="2397">
                  <c:v>13136</c:v>
                </c:pt>
                <c:pt idx="2398">
                  <c:v>698</c:v>
                </c:pt>
                <c:pt idx="2399">
                  <c:v>115</c:v>
                </c:pt>
                <c:pt idx="2400">
                  <c:v>1548</c:v>
                </c:pt>
                <c:pt idx="2401">
                  <c:v>104</c:v>
                </c:pt>
                <c:pt idx="2402">
                  <c:v>343</c:v>
                </c:pt>
                <c:pt idx="2403">
                  <c:v>39</c:v>
                </c:pt>
                <c:pt idx="2404">
                  <c:v>422</c:v>
                </c:pt>
                <c:pt idx="2405">
                  <c:v>1073</c:v>
                </c:pt>
                <c:pt idx="2406">
                  <c:v>1608</c:v>
                </c:pt>
                <c:pt idx="2407">
                  <c:v>0</c:v>
                </c:pt>
                <c:pt idx="2408">
                  <c:v>182</c:v>
                </c:pt>
                <c:pt idx="2409">
                  <c:v>10</c:v>
                </c:pt>
                <c:pt idx="2410">
                  <c:v>19</c:v>
                </c:pt>
                <c:pt idx="2411">
                  <c:v>214</c:v>
                </c:pt>
                <c:pt idx="2412">
                  <c:v>78</c:v>
                </c:pt>
                <c:pt idx="2413">
                  <c:v>21</c:v>
                </c:pt>
                <c:pt idx="2414">
                  <c:v>25</c:v>
                </c:pt>
                <c:pt idx="2415">
                  <c:v>65</c:v>
                </c:pt>
                <c:pt idx="2416">
                  <c:v>96</c:v>
                </c:pt>
                <c:pt idx="2417">
                  <c:v>26</c:v>
                </c:pt>
                <c:pt idx="2418">
                  <c:v>44</c:v>
                </c:pt>
                <c:pt idx="2419">
                  <c:v>50</c:v>
                </c:pt>
                <c:pt idx="2420">
                  <c:v>57</c:v>
                </c:pt>
                <c:pt idx="2421">
                  <c:v>64</c:v>
                </c:pt>
                <c:pt idx="2422">
                  <c:v>69</c:v>
                </c:pt>
                <c:pt idx="2423">
                  <c:v>99</c:v>
                </c:pt>
                <c:pt idx="2424">
                  <c:v>84</c:v>
                </c:pt>
                <c:pt idx="2425">
                  <c:v>65</c:v>
                </c:pt>
                <c:pt idx="2426">
                  <c:v>68</c:v>
                </c:pt>
                <c:pt idx="2427">
                  <c:v>15</c:v>
                </c:pt>
                <c:pt idx="2428">
                  <c:v>35</c:v>
                </c:pt>
                <c:pt idx="2429">
                  <c:v>184</c:v>
                </c:pt>
                <c:pt idx="2430">
                  <c:v>1380</c:v>
                </c:pt>
                <c:pt idx="2431">
                  <c:v>816</c:v>
                </c:pt>
                <c:pt idx="2432">
                  <c:v>95</c:v>
                </c:pt>
                <c:pt idx="2433">
                  <c:v>77</c:v>
                </c:pt>
                <c:pt idx="2434">
                  <c:v>492</c:v>
                </c:pt>
                <c:pt idx="2435">
                  <c:v>20</c:v>
                </c:pt>
                <c:pt idx="2436">
                  <c:v>23</c:v>
                </c:pt>
                <c:pt idx="2437">
                  <c:v>51</c:v>
                </c:pt>
                <c:pt idx="2438">
                  <c:v>12</c:v>
                </c:pt>
                <c:pt idx="2439">
                  <c:v>21</c:v>
                </c:pt>
                <c:pt idx="2440">
                  <c:v>153</c:v>
                </c:pt>
                <c:pt idx="2441">
                  <c:v>28</c:v>
                </c:pt>
                <c:pt idx="2442">
                  <c:v>293</c:v>
                </c:pt>
                <c:pt idx="2443">
                  <c:v>219</c:v>
                </c:pt>
                <c:pt idx="2444">
                  <c:v>200</c:v>
                </c:pt>
                <c:pt idx="2445">
                  <c:v>219</c:v>
                </c:pt>
                <c:pt idx="2446">
                  <c:v>432</c:v>
                </c:pt>
                <c:pt idx="2447">
                  <c:v>185</c:v>
                </c:pt>
                <c:pt idx="2448">
                  <c:v>43</c:v>
                </c:pt>
                <c:pt idx="2449">
                  <c:v>155</c:v>
                </c:pt>
                <c:pt idx="2450">
                  <c:v>20</c:v>
                </c:pt>
                <c:pt idx="2451">
                  <c:v>148</c:v>
                </c:pt>
                <c:pt idx="2452">
                  <c:v>151</c:v>
                </c:pt>
                <c:pt idx="2453">
                  <c:v>223</c:v>
                </c:pt>
                <c:pt idx="2454">
                  <c:v>216</c:v>
                </c:pt>
                <c:pt idx="2455">
                  <c:v>195</c:v>
                </c:pt>
                <c:pt idx="2456">
                  <c:v>223</c:v>
                </c:pt>
                <c:pt idx="2457">
                  <c:v>238</c:v>
                </c:pt>
                <c:pt idx="2458">
                  <c:v>348</c:v>
                </c:pt>
                <c:pt idx="2459">
                  <c:v>314</c:v>
                </c:pt>
                <c:pt idx="2460">
                  <c:v>354</c:v>
                </c:pt>
                <c:pt idx="2461">
                  <c:v>365</c:v>
                </c:pt>
                <c:pt idx="2462">
                  <c:v>344</c:v>
                </c:pt>
                <c:pt idx="2463">
                  <c:v>453</c:v>
                </c:pt>
                <c:pt idx="2464">
                  <c:v>1053</c:v>
                </c:pt>
                <c:pt idx="2465">
                  <c:v>0</c:v>
                </c:pt>
                <c:pt idx="2466">
                  <c:v>28</c:v>
                </c:pt>
                <c:pt idx="2467">
                  <c:v>101</c:v>
                </c:pt>
                <c:pt idx="2468">
                  <c:v>14650</c:v>
                </c:pt>
                <c:pt idx="2469">
                  <c:v>20558</c:v>
                </c:pt>
                <c:pt idx="2470">
                  <c:v>127</c:v>
                </c:pt>
                <c:pt idx="2471">
                  <c:v>1064</c:v>
                </c:pt>
                <c:pt idx="2472">
                  <c:v>30</c:v>
                </c:pt>
                <c:pt idx="2473">
                  <c:v>71</c:v>
                </c:pt>
                <c:pt idx="2474">
                  <c:v>2263</c:v>
                </c:pt>
                <c:pt idx="2475">
                  <c:v>186</c:v>
                </c:pt>
                <c:pt idx="2476">
                  <c:v>386</c:v>
                </c:pt>
                <c:pt idx="2477">
                  <c:v>49</c:v>
                </c:pt>
                <c:pt idx="2478">
                  <c:v>749</c:v>
                </c:pt>
                <c:pt idx="2479">
                  <c:v>5970</c:v>
                </c:pt>
                <c:pt idx="2480">
                  <c:v>1016</c:v>
                </c:pt>
                <c:pt idx="2481">
                  <c:v>325</c:v>
                </c:pt>
                <c:pt idx="2482">
                  <c:v>0</c:v>
                </c:pt>
                <c:pt idx="2483">
                  <c:v>3052</c:v>
                </c:pt>
                <c:pt idx="2484">
                  <c:v>88</c:v>
                </c:pt>
                <c:pt idx="2485">
                  <c:v>1007</c:v>
                </c:pt>
                <c:pt idx="2486">
                  <c:v>32</c:v>
                </c:pt>
                <c:pt idx="2487">
                  <c:v>1036</c:v>
                </c:pt>
                <c:pt idx="2488">
                  <c:v>126</c:v>
                </c:pt>
                <c:pt idx="2489">
                  <c:v>40</c:v>
                </c:pt>
                <c:pt idx="2490">
                  <c:v>552</c:v>
                </c:pt>
                <c:pt idx="2491">
                  <c:v>343</c:v>
                </c:pt>
                <c:pt idx="2492">
                  <c:v>324</c:v>
                </c:pt>
                <c:pt idx="2493">
                  <c:v>1557</c:v>
                </c:pt>
                <c:pt idx="2494">
                  <c:v>395</c:v>
                </c:pt>
                <c:pt idx="2495">
                  <c:v>2574</c:v>
                </c:pt>
                <c:pt idx="2496">
                  <c:v>1210</c:v>
                </c:pt>
                <c:pt idx="2497">
                  <c:v>391</c:v>
                </c:pt>
                <c:pt idx="2498">
                  <c:v>713</c:v>
                </c:pt>
                <c:pt idx="2499">
                  <c:v>41</c:v>
                </c:pt>
                <c:pt idx="2500">
                  <c:v>257</c:v>
                </c:pt>
                <c:pt idx="2501">
                  <c:v>296</c:v>
                </c:pt>
                <c:pt idx="2502">
                  <c:v>381</c:v>
                </c:pt>
                <c:pt idx="2503">
                  <c:v>201</c:v>
                </c:pt>
                <c:pt idx="2504">
                  <c:v>31</c:v>
                </c:pt>
                <c:pt idx="2505">
                  <c:v>123</c:v>
                </c:pt>
                <c:pt idx="2506">
                  <c:v>1056</c:v>
                </c:pt>
                <c:pt idx="2507">
                  <c:v>55</c:v>
                </c:pt>
                <c:pt idx="2508">
                  <c:v>127</c:v>
                </c:pt>
                <c:pt idx="2509">
                  <c:v>94</c:v>
                </c:pt>
                <c:pt idx="2510">
                  <c:v>508</c:v>
                </c:pt>
                <c:pt idx="2511">
                  <c:v>647</c:v>
                </c:pt>
                <c:pt idx="2512">
                  <c:v>2842</c:v>
                </c:pt>
                <c:pt idx="2513">
                  <c:v>74</c:v>
                </c:pt>
                <c:pt idx="2514">
                  <c:v>1584</c:v>
                </c:pt>
                <c:pt idx="2515">
                  <c:v>490</c:v>
                </c:pt>
                <c:pt idx="2516">
                  <c:v>1020</c:v>
                </c:pt>
                <c:pt idx="2517">
                  <c:v>80</c:v>
                </c:pt>
                <c:pt idx="2518">
                  <c:v>229</c:v>
                </c:pt>
                <c:pt idx="2519">
                  <c:v>177</c:v>
                </c:pt>
                <c:pt idx="2520">
                  <c:v>1186</c:v>
                </c:pt>
                <c:pt idx="2521">
                  <c:v>290</c:v>
                </c:pt>
                <c:pt idx="2522">
                  <c:v>19</c:v>
                </c:pt>
                <c:pt idx="2523">
                  <c:v>810</c:v>
                </c:pt>
                <c:pt idx="2524">
                  <c:v>97</c:v>
                </c:pt>
                <c:pt idx="2525">
                  <c:v>20</c:v>
                </c:pt>
                <c:pt idx="2526">
                  <c:v>216</c:v>
                </c:pt>
                <c:pt idx="2527">
                  <c:v>1805</c:v>
                </c:pt>
                <c:pt idx="2528">
                  <c:v>137</c:v>
                </c:pt>
                <c:pt idx="2529">
                  <c:v>304</c:v>
                </c:pt>
                <c:pt idx="2530">
                  <c:v>697</c:v>
                </c:pt>
                <c:pt idx="2531">
                  <c:v>248</c:v>
                </c:pt>
                <c:pt idx="2532">
                  <c:v>260</c:v>
                </c:pt>
                <c:pt idx="2533">
                  <c:v>126</c:v>
                </c:pt>
                <c:pt idx="2534">
                  <c:v>1166</c:v>
                </c:pt>
                <c:pt idx="2535">
                  <c:v>63</c:v>
                </c:pt>
                <c:pt idx="2536">
                  <c:v>58</c:v>
                </c:pt>
                <c:pt idx="2537">
                  <c:v>237</c:v>
                </c:pt>
                <c:pt idx="2538">
                  <c:v>580</c:v>
                </c:pt>
                <c:pt idx="2539">
                  <c:v>76</c:v>
                </c:pt>
                <c:pt idx="2540">
                  <c:v>97</c:v>
                </c:pt>
                <c:pt idx="2541">
                  <c:v>58</c:v>
                </c:pt>
                <c:pt idx="2542">
                  <c:v>418</c:v>
                </c:pt>
                <c:pt idx="2543">
                  <c:v>102</c:v>
                </c:pt>
                <c:pt idx="2544">
                  <c:v>192</c:v>
                </c:pt>
                <c:pt idx="2545">
                  <c:v>547</c:v>
                </c:pt>
                <c:pt idx="2546">
                  <c:v>37</c:v>
                </c:pt>
                <c:pt idx="2547">
                  <c:v>228</c:v>
                </c:pt>
                <c:pt idx="2548">
                  <c:v>94</c:v>
                </c:pt>
                <c:pt idx="2549">
                  <c:v>265</c:v>
                </c:pt>
                <c:pt idx="2550">
                  <c:v>397</c:v>
                </c:pt>
                <c:pt idx="2551">
                  <c:v>160</c:v>
                </c:pt>
                <c:pt idx="2552">
                  <c:v>483</c:v>
                </c:pt>
                <c:pt idx="2553">
                  <c:v>331</c:v>
                </c:pt>
                <c:pt idx="2554">
                  <c:v>495</c:v>
                </c:pt>
                <c:pt idx="2555">
                  <c:v>107</c:v>
                </c:pt>
                <c:pt idx="2556">
                  <c:v>103</c:v>
                </c:pt>
                <c:pt idx="2557">
                  <c:v>107</c:v>
                </c:pt>
                <c:pt idx="2558">
                  <c:v>134</c:v>
                </c:pt>
                <c:pt idx="2559">
                  <c:v>45</c:v>
                </c:pt>
                <c:pt idx="2560">
                  <c:v>3354</c:v>
                </c:pt>
                <c:pt idx="2561">
                  <c:v>139</c:v>
                </c:pt>
                <c:pt idx="2562">
                  <c:v>91</c:v>
                </c:pt>
                <c:pt idx="2563">
                  <c:v>322</c:v>
                </c:pt>
                <c:pt idx="2564">
                  <c:v>647</c:v>
                </c:pt>
                <c:pt idx="2565">
                  <c:v>36</c:v>
                </c:pt>
                <c:pt idx="2566">
                  <c:v>115</c:v>
                </c:pt>
                <c:pt idx="2567">
                  <c:v>151</c:v>
                </c:pt>
                <c:pt idx="2568">
                  <c:v>452</c:v>
                </c:pt>
                <c:pt idx="2569">
                  <c:v>131</c:v>
                </c:pt>
                <c:pt idx="2570">
                  <c:v>45</c:v>
                </c:pt>
                <c:pt idx="2571">
                  <c:v>71</c:v>
                </c:pt>
                <c:pt idx="2572">
                  <c:v>1008</c:v>
                </c:pt>
                <c:pt idx="2573">
                  <c:v>338</c:v>
                </c:pt>
                <c:pt idx="2574">
                  <c:v>49</c:v>
                </c:pt>
                <c:pt idx="2575">
                  <c:v>50</c:v>
                </c:pt>
                <c:pt idx="2576">
                  <c:v>29</c:v>
                </c:pt>
                <c:pt idx="2577">
                  <c:v>174</c:v>
                </c:pt>
                <c:pt idx="2578">
                  <c:v>135</c:v>
                </c:pt>
                <c:pt idx="2579">
                  <c:v>19</c:v>
                </c:pt>
                <c:pt idx="2580">
                  <c:v>34</c:v>
                </c:pt>
                <c:pt idx="2581">
                  <c:v>57</c:v>
                </c:pt>
                <c:pt idx="2582">
                  <c:v>42</c:v>
                </c:pt>
                <c:pt idx="2583">
                  <c:v>25</c:v>
                </c:pt>
                <c:pt idx="2584">
                  <c:v>15</c:v>
                </c:pt>
                <c:pt idx="2585">
                  <c:v>283</c:v>
                </c:pt>
                <c:pt idx="2586">
                  <c:v>20</c:v>
                </c:pt>
                <c:pt idx="2587">
                  <c:v>29</c:v>
                </c:pt>
                <c:pt idx="2588">
                  <c:v>169</c:v>
                </c:pt>
                <c:pt idx="2589">
                  <c:v>36</c:v>
                </c:pt>
                <c:pt idx="2590">
                  <c:v>88</c:v>
                </c:pt>
                <c:pt idx="2591">
                  <c:v>12</c:v>
                </c:pt>
                <c:pt idx="2592">
                  <c:v>3487</c:v>
                </c:pt>
                <c:pt idx="2593">
                  <c:v>30</c:v>
                </c:pt>
                <c:pt idx="2594">
                  <c:v>242</c:v>
                </c:pt>
                <c:pt idx="2595">
                  <c:v>283</c:v>
                </c:pt>
                <c:pt idx="2596">
                  <c:v>955</c:v>
                </c:pt>
                <c:pt idx="2597">
                  <c:v>485</c:v>
                </c:pt>
                <c:pt idx="2598">
                  <c:v>862</c:v>
                </c:pt>
                <c:pt idx="2599">
                  <c:v>14</c:v>
                </c:pt>
                <c:pt idx="2600">
                  <c:v>2</c:v>
                </c:pt>
                <c:pt idx="2601">
                  <c:v>65</c:v>
                </c:pt>
                <c:pt idx="2602">
                  <c:v>63</c:v>
                </c:pt>
                <c:pt idx="2603">
                  <c:v>18</c:v>
                </c:pt>
                <c:pt idx="2604">
                  <c:v>34</c:v>
                </c:pt>
                <c:pt idx="2605">
                  <c:v>106</c:v>
                </c:pt>
                <c:pt idx="2606">
                  <c:v>267</c:v>
                </c:pt>
                <c:pt idx="2607">
                  <c:v>80</c:v>
                </c:pt>
                <c:pt idx="2608">
                  <c:v>2034</c:v>
                </c:pt>
                <c:pt idx="2609">
                  <c:v>50</c:v>
                </c:pt>
                <c:pt idx="2610">
                  <c:v>1403</c:v>
                </c:pt>
                <c:pt idx="2611">
                  <c:v>141</c:v>
                </c:pt>
                <c:pt idx="2612">
                  <c:v>580</c:v>
                </c:pt>
                <c:pt idx="2613">
                  <c:v>143</c:v>
                </c:pt>
                <c:pt idx="2614">
                  <c:v>31</c:v>
                </c:pt>
                <c:pt idx="2615">
                  <c:v>7792</c:v>
                </c:pt>
                <c:pt idx="2616">
                  <c:v>91</c:v>
                </c:pt>
                <c:pt idx="2617">
                  <c:v>149</c:v>
                </c:pt>
                <c:pt idx="2618">
                  <c:v>792</c:v>
                </c:pt>
                <c:pt idx="2619">
                  <c:v>365</c:v>
                </c:pt>
                <c:pt idx="2620">
                  <c:v>300</c:v>
                </c:pt>
                <c:pt idx="2621">
                  <c:v>144</c:v>
                </c:pt>
                <c:pt idx="2622">
                  <c:v>7</c:v>
                </c:pt>
                <c:pt idx="2623">
                  <c:v>615</c:v>
                </c:pt>
                <c:pt idx="2624">
                  <c:v>128</c:v>
                </c:pt>
                <c:pt idx="2625">
                  <c:v>349</c:v>
                </c:pt>
                <c:pt idx="2626">
                  <c:v>134</c:v>
                </c:pt>
                <c:pt idx="2627">
                  <c:v>538</c:v>
                </c:pt>
                <c:pt idx="2628">
                  <c:v>2131</c:v>
                </c:pt>
                <c:pt idx="2629">
                  <c:v>93</c:v>
                </c:pt>
                <c:pt idx="2630">
                  <c:v>235</c:v>
                </c:pt>
                <c:pt idx="2631">
                  <c:v>212</c:v>
                </c:pt>
                <c:pt idx="2632">
                  <c:v>80</c:v>
                </c:pt>
                <c:pt idx="2633">
                  <c:v>877</c:v>
                </c:pt>
                <c:pt idx="2634">
                  <c:v>626</c:v>
                </c:pt>
                <c:pt idx="2635">
                  <c:v>554</c:v>
                </c:pt>
                <c:pt idx="2636">
                  <c:v>199</c:v>
                </c:pt>
                <c:pt idx="2637">
                  <c:v>121</c:v>
                </c:pt>
                <c:pt idx="2638">
                  <c:v>214</c:v>
                </c:pt>
                <c:pt idx="2639">
                  <c:v>82</c:v>
                </c:pt>
                <c:pt idx="2640">
                  <c:v>131</c:v>
                </c:pt>
                <c:pt idx="2641">
                  <c:v>118</c:v>
                </c:pt>
                <c:pt idx="2642">
                  <c:v>148</c:v>
                </c:pt>
                <c:pt idx="2643">
                  <c:v>206</c:v>
                </c:pt>
                <c:pt idx="2644">
                  <c:v>351</c:v>
                </c:pt>
                <c:pt idx="2645">
                  <c:v>104</c:v>
                </c:pt>
                <c:pt idx="2646">
                  <c:v>212</c:v>
                </c:pt>
                <c:pt idx="2647">
                  <c:v>1010</c:v>
                </c:pt>
                <c:pt idx="2648">
                  <c:v>187</c:v>
                </c:pt>
                <c:pt idx="2649">
                  <c:v>79</c:v>
                </c:pt>
                <c:pt idx="2650">
                  <c:v>118</c:v>
                </c:pt>
                <c:pt idx="2651">
                  <c:v>121</c:v>
                </c:pt>
                <c:pt idx="2652">
                  <c:v>119</c:v>
                </c:pt>
                <c:pt idx="2653">
                  <c:v>167</c:v>
                </c:pt>
                <c:pt idx="2654">
                  <c:v>223</c:v>
                </c:pt>
                <c:pt idx="2655">
                  <c:v>486</c:v>
                </c:pt>
                <c:pt idx="2656">
                  <c:v>154</c:v>
                </c:pt>
                <c:pt idx="2657">
                  <c:v>155</c:v>
                </c:pt>
                <c:pt idx="2658">
                  <c:v>227</c:v>
                </c:pt>
                <c:pt idx="2659">
                  <c:v>408</c:v>
                </c:pt>
                <c:pt idx="2660">
                  <c:v>155</c:v>
                </c:pt>
                <c:pt idx="2661">
                  <c:v>300</c:v>
                </c:pt>
                <c:pt idx="2662">
                  <c:v>194</c:v>
                </c:pt>
                <c:pt idx="2663">
                  <c:v>150</c:v>
                </c:pt>
                <c:pt idx="2664">
                  <c:v>70</c:v>
                </c:pt>
                <c:pt idx="2665">
                  <c:v>116</c:v>
                </c:pt>
                <c:pt idx="2666">
                  <c:v>188</c:v>
                </c:pt>
                <c:pt idx="2667">
                  <c:v>273</c:v>
                </c:pt>
                <c:pt idx="2668">
                  <c:v>157</c:v>
                </c:pt>
                <c:pt idx="2669">
                  <c:v>660</c:v>
                </c:pt>
                <c:pt idx="2670">
                  <c:v>64</c:v>
                </c:pt>
                <c:pt idx="2671">
                  <c:v>239</c:v>
                </c:pt>
                <c:pt idx="2672">
                  <c:v>161</c:v>
                </c:pt>
                <c:pt idx="2673">
                  <c:v>249</c:v>
                </c:pt>
                <c:pt idx="2674">
                  <c:v>268</c:v>
                </c:pt>
                <c:pt idx="2675">
                  <c:v>248</c:v>
                </c:pt>
                <c:pt idx="2676">
                  <c:v>134</c:v>
                </c:pt>
                <c:pt idx="2677">
                  <c:v>96</c:v>
                </c:pt>
                <c:pt idx="2678">
                  <c:v>63</c:v>
                </c:pt>
                <c:pt idx="2679">
                  <c:v>309</c:v>
                </c:pt>
                <c:pt idx="2680">
                  <c:v>195</c:v>
                </c:pt>
                <c:pt idx="2681">
                  <c:v>66</c:v>
                </c:pt>
                <c:pt idx="2682">
                  <c:v>132</c:v>
                </c:pt>
                <c:pt idx="2683">
                  <c:v>431</c:v>
                </c:pt>
                <c:pt idx="2684">
                  <c:v>216</c:v>
                </c:pt>
                <c:pt idx="2685">
                  <c:v>191</c:v>
                </c:pt>
                <c:pt idx="2686">
                  <c:v>259</c:v>
                </c:pt>
                <c:pt idx="2687">
                  <c:v>164</c:v>
                </c:pt>
                <c:pt idx="2688">
                  <c:v>379</c:v>
                </c:pt>
                <c:pt idx="2689">
                  <c:v>262</c:v>
                </c:pt>
                <c:pt idx="2690">
                  <c:v>99</c:v>
                </c:pt>
                <c:pt idx="2691">
                  <c:v>164</c:v>
                </c:pt>
                <c:pt idx="2692">
                  <c:v>132</c:v>
                </c:pt>
                <c:pt idx="2693">
                  <c:v>816</c:v>
                </c:pt>
                <c:pt idx="2694">
                  <c:v>61</c:v>
                </c:pt>
                <c:pt idx="2695">
                  <c:v>58</c:v>
                </c:pt>
                <c:pt idx="2696">
                  <c:v>443</c:v>
                </c:pt>
                <c:pt idx="2697">
                  <c:v>166</c:v>
                </c:pt>
                <c:pt idx="2698">
                  <c:v>44</c:v>
                </c:pt>
                <c:pt idx="2699">
                  <c:v>386</c:v>
                </c:pt>
                <c:pt idx="2700">
                  <c:v>355</c:v>
                </c:pt>
                <c:pt idx="2701">
                  <c:v>100</c:v>
                </c:pt>
                <c:pt idx="2702">
                  <c:v>724</c:v>
                </c:pt>
                <c:pt idx="2703">
                  <c:v>1547</c:v>
                </c:pt>
                <c:pt idx="2704">
                  <c:v>186</c:v>
                </c:pt>
                <c:pt idx="2705">
                  <c:v>254</c:v>
                </c:pt>
                <c:pt idx="2706">
                  <c:v>279</c:v>
                </c:pt>
                <c:pt idx="2707">
                  <c:v>278</c:v>
                </c:pt>
                <c:pt idx="2708">
                  <c:v>101</c:v>
                </c:pt>
                <c:pt idx="2709">
                  <c:v>243</c:v>
                </c:pt>
                <c:pt idx="2710">
                  <c:v>205</c:v>
                </c:pt>
                <c:pt idx="2711">
                  <c:v>248</c:v>
                </c:pt>
                <c:pt idx="2712">
                  <c:v>299</c:v>
                </c:pt>
                <c:pt idx="2713">
                  <c:v>222</c:v>
                </c:pt>
                <c:pt idx="2714">
                  <c:v>354</c:v>
                </c:pt>
                <c:pt idx="2715">
                  <c:v>219</c:v>
                </c:pt>
                <c:pt idx="2716">
                  <c:v>742</c:v>
                </c:pt>
                <c:pt idx="2717">
                  <c:v>116</c:v>
                </c:pt>
                <c:pt idx="2718">
                  <c:v>66</c:v>
                </c:pt>
                <c:pt idx="2719">
                  <c:v>113</c:v>
                </c:pt>
                <c:pt idx="2720">
                  <c:v>48</c:v>
                </c:pt>
                <c:pt idx="2721">
                  <c:v>58</c:v>
                </c:pt>
                <c:pt idx="2722">
                  <c:v>157</c:v>
                </c:pt>
                <c:pt idx="2723">
                  <c:v>1212</c:v>
                </c:pt>
                <c:pt idx="2724">
                  <c:v>297</c:v>
                </c:pt>
                <c:pt idx="2725">
                  <c:v>119</c:v>
                </c:pt>
                <c:pt idx="2726">
                  <c:v>865</c:v>
                </c:pt>
                <c:pt idx="2727">
                  <c:v>149</c:v>
                </c:pt>
                <c:pt idx="2728">
                  <c:v>18</c:v>
                </c:pt>
                <c:pt idx="2729">
                  <c:v>633</c:v>
                </c:pt>
                <c:pt idx="2730">
                  <c:v>974</c:v>
                </c:pt>
                <c:pt idx="2731">
                  <c:v>1482</c:v>
                </c:pt>
                <c:pt idx="2732">
                  <c:v>478</c:v>
                </c:pt>
                <c:pt idx="2733">
                  <c:v>1380</c:v>
                </c:pt>
                <c:pt idx="2734">
                  <c:v>215</c:v>
                </c:pt>
                <c:pt idx="2735">
                  <c:v>3006</c:v>
                </c:pt>
                <c:pt idx="2736">
                  <c:v>916</c:v>
                </c:pt>
                <c:pt idx="2737">
                  <c:v>885</c:v>
                </c:pt>
                <c:pt idx="2738">
                  <c:v>2334</c:v>
                </c:pt>
                <c:pt idx="2739">
                  <c:v>121</c:v>
                </c:pt>
                <c:pt idx="2740">
                  <c:v>1213</c:v>
                </c:pt>
                <c:pt idx="2741">
                  <c:v>110</c:v>
                </c:pt>
                <c:pt idx="2742">
                  <c:v>87</c:v>
                </c:pt>
                <c:pt idx="2743">
                  <c:v>217</c:v>
                </c:pt>
                <c:pt idx="2744">
                  <c:v>692</c:v>
                </c:pt>
                <c:pt idx="2745">
                  <c:v>142</c:v>
                </c:pt>
                <c:pt idx="2746">
                  <c:v>19</c:v>
                </c:pt>
                <c:pt idx="2747">
                  <c:v>2256</c:v>
                </c:pt>
                <c:pt idx="2748">
                  <c:v>126</c:v>
                </c:pt>
                <c:pt idx="2749">
                  <c:v>5937</c:v>
                </c:pt>
                <c:pt idx="2750">
                  <c:v>61</c:v>
                </c:pt>
                <c:pt idx="2751">
                  <c:v>40</c:v>
                </c:pt>
                <c:pt idx="2752">
                  <c:v>31</c:v>
                </c:pt>
                <c:pt idx="2753">
                  <c:v>30</c:v>
                </c:pt>
                <c:pt idx="2754">
                  <c:v>30</c:v>
                </c:pt>
                <c:pt idx="2755">
                  <c:v>43</c:v>
                </c:pt>
                <c:pt idx="2756">
                  <c:v>62</c:v>
                </c:pt>
                <c:pt idx="2757">
                  <c:v>63</c:v>
                </c:pt>
                <c:pt idx="2758">
                  <c:v>50</c:v>
                </c:pt>
                <c:pt idx="2759">
                  <c:v>43</c:v>
                </c:pt>
                <c:pt idx="2760">
                  <c:v>62</c:v>
                </c:pt>
                <c:pt idx="2761">
                  <c:v>40</c:v>
                </c:pt>
                <c:pt idx="2762">
                  <c:v>53</c:v>
                </c:pt>
                <c:pt idx="2763">
                  <c:v>56</c:v>
                </c:pt>
                <c:pt idx="2764">
                  <c:v>40</c:v>
                </c:pt>
                <c:pt idx="2765">
                  <c:v>54</c:v>
                </c:pt>
                <c:pt idx="2766">
                  <c:v>231</c:v>
                </c:pt>
                <c:pt idx="2767">
                  <c:v>59</c:v>
                </c:pt>
                <c:pt idx="2768">
                  <c:v>32</c:v>
                </c:pt>
                <c:pt idx="2769">
                  <c:v>35</c:v>
                </c:pt>
                <c:pt idx="2770">
                  <c:v>40</c:v>
                </c:pt>
                <c:pt idx="2771">
                  <c:v>79</c:v>
                </c:pt>
                <c:pt idx="2772">
                  <c:v>1620</c:v>
                </c:pt>
                <c:pt idx="2773">
                  <c:v>7457</c:v>
                </c:pt>
                <c:pt idx="2774">
                  <c:v>65</c:v>
                </c:pt>
                <c:pt idx="2775">
                  <c:v>28</c:v>
                </c:pt>
                <c:pt idx="2776">
                  <c:v>779</c:v>
                </c:pt>
                <c:pt idx="2777">
                  <c:v>99</c:v>
                </c:pt>
                <c:pt idx="2778">
                  <c:v>10</c:v>
                </c:pt>
                <c:pt idx="2779">
                  <c:v>86</c:v>
                </c:pt>
                <c:pt idx="2780">
                  <c:v>198</c:v>
                </c:pt>
                <c:pt idx="2781">
                  <c:v>911</c:v>
                </c:pt>
                <c:pt idx="2782">
                  <c:v>84</c:v>
                </c:pt>
                <c:pt idx="2783">
                  <c:v>106</c:v>
                </c:pt>
                <c:pt idx="2784">
                  <c:v>37</c:v>
                </c:pt>
                <c:pt idx="2785">
                  <c:v>1725</c:v>
                </c:pt>
                <c:pt idx="2786">
                  <c:v>807</c:v>
                </c:pt>
                <c:pt idx="2787">
                  <c:v>7267</c:v>
                </c:pt>
                <c:pt idx="2788">
                  <c:v>545</c:v>
                </c:pt>
                <c:pt idx="2789">
                  <c:v>60</c:v>
                </c:pt>
                <c:pt idx="2790">
                  <c:v>522</c:v>
                </c:pt>
                <c:pt idx="2791">
                  <c:v>159</c:v>
                </c:pt>
                <c:pt idx="2792">
                  <c:v>18</c:v>
                </c:pt>
                <c:pt idx="2793">
                  <c:v>57</c:v>
                </c:pt>
                <c:pt idx="2794">
                  <c:v>10068</c:v>
                </c:pt>
                <c:pt idx="2795">
                  <c:v>7313</c:v>
                </c:pt>
                <c:pt idx="2796">
                  <c:v>8888</c:v>
                </c:pt>
                <c:pt idx="2797">
                  <c:v>664</c:v>
                </c:pt>
                <c:pt idx="2798">
                  <c:v>474</c:v>
                </c:pt>
                <c:pt idx="2799">
                  <c:v>60</c:v>
                </c:pt>
                <c:pt idx="2800">
                  <c:v>0</c:v>
                </c:pt>
                <c:pt idx="2801">
                  <c:v>1216</c:v>
                </c:pt>
                <c:pt idx="2802">
                  <c:v>118</c:v>
                </c:pt>
                <c:pt idx="2803">
                  <c:v>892</c:v>
                </c:pt>
                <c:pt idx="2804">
                  <c:v>12441</c:v>
                </c:pt>
                <c:pt idx="2805">
                  <c:v>7416</c:v>
                </c:pt>
                <c:pt idx="2806">
                  <c:v>379</c:v>
                </c:pt>
                <c:pt idx="2807">
                  <c:v>115</c:v>
                </c:pt>
                <c:pt idx="2808">
                  <c:v>118</c:v>
                </c:pt>
                <c:pt idx="2809">
                  <c:v>36</c:v>
                </c:pt>
                <c:pt idx="2810">
                  <c:v>152</c:v>
                </c:pt>
                <c:pt idx="2811">
                  <c:v>1089</c:v>
                </c:pt>
                <c:pt idx="2812">
                  <c:v>807</c:v>
                </c:pt>
                <c:pt idx="2813">
                  <c:v>595</c:v>
                </c:pt>
                <c:pt idx="2814">
                  <c:v>2484</c:v>
                </c:pt>
                <c:pt idx="2815">
                  <c:v>920</c:v>
                </c:pt>
                <c:pt idx="2816">
                  <c:v>4482</c:v>
                </c:pt>
                <c:pt idx="2817">
                  <c:v>1616</c:v>
                </c:pt>
                <c:pt idx="2818">
                  <c:v>2416</c:v>
                </c:pt>
                <c:pt idx="2819">
                  <c:v>208</c:v>
                </c:pt>
                <c:pt idx="2820">
                  <c:v>24</c:v>
                </c:pt>
                <c:pt idx="2821">
                  <c:v>77</c:v>
                </c:pt>
                <c:pt idx="2822">
                  <c:v>19</c:v>
                </c:pt>
                <c:pt idx="2823">
                  <c:v>226</c:v>
                </c:pt>
                <c:pt idx="2824">
                  <c:v>0</c:v>
                </c:pt>
                <c:pt idx="2825">
                  <c:v>3</c:v>
                </c:pt>
                <c:pt idx="2826">
                  <c:v>2</c:v>
                </c:pt>
                <c:pt idx="2827">
                  <c:v>7</c:v>
                </c:pt>
                <c:pt idx="2828">
                  <c:v>3</c:v>
                </c:pt>
                <c:pt idx="2829">
                  <c:v>3</c:v>
                </c:pt>
                <c:pt idx="2830">
                  <c:v>6</c:v>
                </c:pt>
                <c:pt idx="2831">
                  <c:v>770</c:v>
                </c:pt>
                <c:pt idx="2832">
                  <c:v>171</c:v>
                </c:pt>
                <c:pt idx="2833">
                  <c:v>137</c:v>
                </c:pt>
                <c:pt idx="2834">
                  <c:v>1292</c:v>
                </c:pt>
                <c:pt idx="2835">
                  <c:v>7261</c:v>
                </c:pt>
                <c:pt idx="2836">
                  <c:v>170</c:v>
                </c:pt>
                <c:pt idx="2837">
                  <c:v>696</c:v>
                </c:pt>
                <c:pt idx="2838">
                  <c:v>393</c:v>
                </c:pt>
                <c:pt idx="2839">
                  <c:v>125</c:v>
                </c:pt>
                <c:pt idx="2840">
                  <c:v>823</c:v>
                </c:pt>
                <c:pt idx="2841">
                  <c:v>821</c:v>
                </c:pt>
                <c:pt idx="2842">
                  <c:v>643</c:v>
                </c:pt>
                <c:pt idx="2843">
                  <c:v>286</c:v>
                </c:pt>
                <c:pt idx="2844">
                  <c:v>175</c:v>
                </c:pt>
                <c:pt idx="2845">
                  <c:v>906</c:v>
                </c:pt>
                <c:pt idx="2846">
                  <c:v>12</c:v>
                </c:pt>
                <c:pt idx="2847">
                  <c:v>24</c:v>
                </c:pt>
                <c:pt idx="2848">
                  <c:v>702</c:v>
                </c:pt>
                <c:pt idx="2849">
                  <c:v>206</c:v>
                </c:pt>
                <c:pt idx="2850">
                  <c:v>197</c:v>
                </c:pt>
                <c:pt idx="2851">
                  <c:v>87</c:v>
                </c:pt>
                <c:pt idx="2852">
                  <c:v>437</c:v>
                </c:pt>
                <c:pt idx="2853">
                  <c:v>726</c:v>
                </c:pt>
                <c:pt idx="2854">
                  <c:v>0</c:v>
                </c:pt>
                <c:pt idx="2855">
                  <c:v>64</c:v>
                </c:pt>
                <c:pt idx="2856">
                  <c:v>229</c:v>
                </c:pt>
                <c:pt idx="2857">
                  <c:v>22</c:v>
                </c:pt>
                <c:pt idx="2858">
                  <c:v>34</c:v>
                </c:pt>
                <c:pt idx="2859">
                  <c:v>224</c:v>
                </c:pt>
                <c:pt idx="2860">
                  <c:v>58</c:v>
                </c:pt>
                <c:pt idx="2861">
                  <c:v>39</c:v>
                </c:pt>
                <c:pt idx="2862">
                  <c:v>139</c:v>
                </c:pt>
                <c:pt idx="2863">
                  <c:v>685</c:v>
                </c:pt>
                <c:pt idx="2864">
                  <c:v>1709</c:v>
                </c:pt>
                <c:pt idx="2865">
                  <c:v>1510</c:v>
                </c:pt>
                <c:pt idx="2866">
                  <c:v>2607</c:v>
                </c:pt>
                <c:pt idx="2867">
                  <c:v>302</c:v>
                </c:pt>
                <c:pt idx="2868">
                  <c:v>3745</c:v>
                </c:pt>
                <c:pt idx="2869">
                  <c:v>953</c:v>
                </c:pt>
                <c:pt idx="2870">
                  <c:v>381</c:v>
                </c:pt>
                <c:pt idx="2871">
                  <c:v>162</c:v>
                </c:pt>
                <c:pt idx="2872">
                  <c:v>279</c:v>
                </c:pt>
                <c:pt idx="2873">
                  <c:v>235</c:v>
                </c:pt>
                <c:pt idx="2874">
                  <c:v>1153</c:v>
                </c:pt>
                <c:pt idx="2875">
                  <c:v>154</c:v>
                </c:pt>
                <c:pt idx="2876">
                  <c:v>136</c:v>
                </c:pt>
                <c:pt idx="2877">
                  <c:v>156</c:v>
                </c:pt>
                <c:pt idx="2878">
                  <c:v>2199</c:v>
                </c:pt>
                <c:pt idx="2879">
                  <c:v>85</c:v>
                </c:pt>
                <c:pt idx="2880">
                  <c:v>114</c:v>
                </c:pt>
                <c:pt idx="2881">
                  <c:v>44</c:v>
                </c:pt>
                <c:pt idx="2882">
                  <c:v>200</c:v>
                </c:pt>
                <c:pt idx="2883">
                  <c:v>634</c:v>
                </c:pt>
                <c:pt idx="2884">
                  <c:v>1780</c:v>
                </c:pt>
                <c:pt idx="2885">
                  <c:v>153</c:v>
                </c:pt>
                <c:pt idx="2886">
                  <c:v>855</c:v>
                </c:pt>
                <c:pt idx="2887">
                  <c:v>301</c:v>
                </c:pt>
                <c:pt idx="2888">
                  <c:v>15153</c:v>
                </c:pt>
                <c:pt idx="2889">
                  <c:v>116</c:v>
                </c:pt>
                <c:pt idx="2890">
                  <c:v>9</c:v>
                </c:pt>
                <c:pt idx="2891">
                  <c:v>28</c:v>
                </c:pt>
                <c:pt idx="2892">
                  <c:v>70</c:v>
                </c:pt>
                <c:pt idx="2893">
                  <c:v>400</c:v>
                </c:pt>
                <c:pt idx="2894">
                  <c:v>104</c:v>
                </c:pt>
                <c:pt idx="2895">
                  <c:v>155</c:v>
                </c:pt>
                <c:pt idx="2896">
                  <c:v>1745</c:v>
                </c:pt>
                <c:pt idx="2897">
                  <c:v>508</c:v>
                </c:pt>
                <c:pt idx="2898">
                  <c:v>187</c:v>
                </c:pt>
                <c:pt idx="2899">
                  <c:v>310</c:v>
                </c:pt>
                <c:pt idx="2900">
                  <c:v>507</c:v>
                </c:pt>
                <c:pt idx="2901">
                  <c:v>9871</c:v>
                </c:pt>
                <c:pt idx="2902">
                  <c:v>2228</c:v>
                </c:pt>
                <c:pt idx="2903">
                  <c:v>1100</c:v>
                </c:pt>
                <c:pt idx="2904">
                  <c:v>1276</c:v>
                </c:pt>
                <c:pt idx="2905">
                  <c:v>2144</c:v>
                </c:pt>
                <c:pt idx="2906">
                  <c:v>1922</c:v>
                </c:pt>
                <c:pt idx="2907">
                  <c:v>1360</c:v>
                </c:pt>
                <c:pt idx="2908">
                  <c:v>1201</c:v>
                </c:pt>
                <c:pt idx="2909">
                  <c:v>3518</c:v>
                </c:pt>
                <c:pt idx="2910">
                  <c:v>1920</c:v>
                </c:pt>
                <c:pt idx="2911">
                  <c:v>2512</c:v>
                </c:pt>
                <c:pt idx="2912">
                  <c:v>1847</c:v>
                </c:pt>
                <c:pt idx="2913">
                  <c:v>1370</c:v>
                </c:pt>
                <c:pt idx="2914">
                  <c:v>3718</c:v>
                </c:pt>
                <c:pt idx="2915">
                  <c:v>9589</c:v>
                </c:pt>
                <c:pt idx="2916">
                  <c:v>1324</c:v>
                </c:pt>
                <c:pt idx="2917">
                  <c:v>1651</c:v>
                </c:pt>
                <c:pt idx="2918">
                  <c:v>3350</c:v>
                </c:pt>
                <c:pt idx="2919">
                  <c:v>1610</c:v>
                </c:pt>
                <c:pt idx="2920">
                  <c:v>1280</c:v>
                </c:pt>
                <c:pt idx="2921">
                  <c:v>2336</c:v>
                </c:pt>
                <c:pt idx="2922">
                  <c:v>2852</c:v>
                </c:pt>
                <c:pt idx="2923">
                  <c:v>418</c:v>
                </c:pt>
                <c:pt idx="2924">
                  <c:v>873</c:v>
                </c:pt>
                <c:pt idx="2925">
                  <c:v>1385</c:v>
                </c:pt>
                <c:pt idx="2926">
                  <c:v>2035</c:v>
                </c:pt>
                <c:pt idx="2927">
                  <c:v>167</c:v>
                </c:pt>
                <c:pt idx="2928">
                  <c:v>29</c:v>
                </c:pt>
                <c:pt idx="2929">
                  <c:v>24</c:v>
                </c:pt>
                <c:pt idx="2930">
                  <c:v>26</c:v>
                </c:pt>
                <c:pt idx="2931">
                  <c:v>12802</c:v>
                </c:pt>
                <c:pt idx="2932">
                  <c:v>164</c:v>
                </c:pt>
                <c:pt idx="2933">
                  <c:v>946</c:v>
                </c:pt>
                <c:pt idx="2934">
                  <c:v>363</c:v>
                </c:pt>
                <c:pt idx="2935">
                  <c:v>13725</c:v>
                </c:pt>
                <c:pt idx="2936">
                  <c:v>38</c:v>
                </c:pt>
                <c:pt idx="2937">
                  <c:v>112</c:v>
                </c:pt>
                <c:pt idx="2938">
                  <c:v>1160</c:v>
                </c:pt>
                <c:pt idx="2939">
                  <c:v>454</c:v>
                </c:pt>
                <c:pt idx="2940">
                  <c:v>174</c:v>
                </c:pt>
                <c:pt idx="2941">
                  <c:v>152</c:v>
                </c:pt>
                <c:pt idx="2942">
                  <c:v>2286</c:v>
                </c:pt>
                <c:pt idx="2943">
                  <c:v>338</c:v>
                </c:pt>
                <c:pt idx="2944">
                  <c:v>189</c:v>
                </c:pt>
                <c:pt idx="2945">
                  <c:v>296</c:v>
                </c:pt>
                <c:pt idx="2946">
                  <c:v>779</c:v>
                </c:pt>
                <c:pt idx="2947">
                  <c:v>4500</c:v>
                </c:pt>
                <c:pt idx="2948">
                  <c:v>36</c:v>
                </c:pt>
                <c:pt idx="2949">
                  <c:v>1415</c:v>
                </c:pt>
                <c:pt idx="2950">
                  <c:v>1085</c:v>
                </c:pt>
                <c:pt idx="2951">
                  <c:v>4389</c:v>
                </c:pt>
                <c:pt idx="2952">
                  <c:v>333</c:v>
                </c:pt>
                <c:pt idx="2953">
                  <c:v>353</c:v>
                </c:pt>
                <c:pt idx="2954">
                  <c:v>0</c:v>
                </c:pt>
                <c:pt idx="2955">
                  <c:v>108</c:v>
                </c:pt>
                <c:pt idx="2956">
                  <c:v>2417</c:v>
                </c:pt>
                <c:pt idx="2957">
                  <c:v>162</c:v>
                </c:pt>
                <c:pt idx="2958">
                  <c:v>223</c:v>
                </c:pt>
                <c:pt idx="2959">
                  <c:v>414</c:v>
                </c:pt>
                <c:pt idx="2960">
                  <c:v>128</c:v>
                </c:pt>
                <c:pt idx="2961">
                  <c:v>77</c:v>
                </c:pt>
                <c:pt idx="2962">
                  <c:v>285</c:v>
                </c:pt>
                <c:pt idx="2963">
                  <c:v>789</c:v>
                </c:pt>
                <c:pt idx="2964">
                  <c:v>351</c:v>
                </c:pt>
                <c:pt idx="2965">
                  <c:v>272</c:v>
                </c:pt>
                <c:pt idx="2966">
                  <c:v>159</c:v>
                </c:pt>
                <c:pt idx="2967">
                  <c:v>451</c:v>
                </c:pt>
                <c:pt idx="2968">
                  <c:v>80</c:v>
                </c:pt>
                <c:pt idx="2969">
                  <c:v>164</c:v>
                </c:pt>
                <c:pt idx="2970">
                  <c:v>211</c:v>
                </c:pt>
                <c:pt idx="2971">
                  <c:v>436</c:v>
                </c:pt>
                <c:pt idx="2972">
                  <c:v>576</c:v>
                </c:pt>
                <c:pt idx="2973">
                  <c:v>1039</c:v>
                </c:pt>
                <c:pt idx="2974">
                  <c:v>352</c:v>
                </c:pt>
                <c:pt idx="2975">
                  <c:v>153</c:v>
                </c:pt>
                <c:pt idx="2976">
                  <c:v>235</c:v>
                </c:pt>
                <c:pt idx="2977">
                  <c:v>440</c:v>
                </c:pt>
                <c:pt idx="2978">
                  <c:v>165</c:v>
                </c:pt>
                <c:pt idx="2979">
                  <c:v>122</c:v>
                </c:pt>
                <c:pt idx="2980">
                  <c:v>42</c:v>
                </c:pt>
                <c:pt idx="2981">
                  <c:v>307</c:v>
                </c:pt>
                <c:pt idx="2982">
                  <c:v>679</c:v>
                </c:pt>
                <c:pt idx="2983">
                  <c:v>1137</c:v>
                </c:pt>
                <c:pt idx="2984">
                  <c:v>53</c:v>
                </c:pt>
                <c:pt idx="2985">
                  <c:v>614</c:v>
                </c:pt>
                <c:pt idx="2986">
                  <c:v>418</c:v>
                </c:pt>
                <c:pt idx="2987">
                  <c:v>550</c:v>
                </c:pt>
                <c:pt idx="2988">
                  <c:v>391</c:v>
                </c:pt>
                <c:pt idx="2989">
                  <c:v>214</c:v>
                </c:pt>
                <c:pt idx="2990">
                  <c:v>48</c:v>
                </c:pt>
                <c:pt idx="2991">
                  <c:v>0</c:v>
                </c:pt>
                <c:pt idx="2992">
                  <c:v>10</c:v>
                </c:pt>
                <c:pt idx="2993">
                  <c:v>331</c:v>
                </c:pt>
                <c:pt idx="2994">
                  <c:v>35</c:v>
                </c:pt>
                <c:pt idx="2995">
                  <c:v>2122</c:v>
                </c:pt>
                <c:pt idx="2996">
                  <c:v>18</c:v>
                </c:pt>
                <c:pt idx="2997">
                  <c:v>24</c:v>
                </c:pt>
                <c:pt idx="2998">
                  <c:v>116</c:v>
                </c:pt>
                <c:pt idx="2999">
                  <c:v>131</c:v>
                </c:pt>
                <c:pt idx="3000">
                  <c:v>557</c:v>
                </c:pt>
                <c:pt idx="3001">
                  <c:v>1013</c:v>
                </c:pt>
                <c:pt idx="3002">
                  <c:v>1746</c:v>
                </c:pt>
                <c:pt idx="3003">
                  <c:v>2814</c:v>
                </c:pt>
                <c:pt idx="3004">
                  <c:v>35</c:v>
                </c:pt>
                <c:pt idx="3005">
                  <c:v>269</c:v>
                </c:pt>
                <c:pt idx="3006">
                  <c:v>262</c:v>
                </c:pt>
                <c:pt idx="3007">
                  <c:v>19</c:v>
                </c:pt>
                <c:pt idx="3008">
                  <c:v>348</c:v>
                </c:pt>
                <c:pt idx="3009">
                  <c:v>490</c:v>
                </c:pt>
                <c:pt idx="3010">
                  <c:v>323</c:v>
                </c:pt>
                <c:pt idx="3011">
                  <c:v>626</c:v>
                </c:pt>
                <c:pt idx="3012">
                  <c:v>9116</c:v>
                </c:pt>
                <c:pt idx="3013">
                  <c:v>1136</c:v>
                </c:pt>
                <c:pt idx="3014">
                  <c:v>478</c:v>
                </c:pt>
                <c:pt idx="3015">
                  <c:v>161</c:v>
                </c:pt>
                <c:pt idx="3016">
                  <c:v>3933</c:v>
                </c:pt>
                <c:pt idx="3017">
                  <c:v>169</c:v>
                </c:pt>
                <c:pt idx="3018">
                  <c:v>137</c:v>
                </c:pt>
                <c:pt idx="3019">
                  <c:v>54</c:v>
                </c:pt>
                <c:pt idx="3020">
                  <c:v>83</c:v>
                </c:pt>
                <c:pt idx="3021">
                  <c:v>69</c:v>
                </c:pt>
                <c:pt idx="3022">
                  <c:v>39</c:v>
                </c:pt>
                <c:pt idx="3023">
                  <c:v>68</c:v>
                </c:pt>
                <c:pt idx="3024">
                  <c:v>91</c:v>
                </c:pt>
                <c:pt idx="3025">
                  <c:v>40</c:v>
                </c:pt>
                <c:pt idx="3026">
                  <c:v>96</c:v>
                </c:pt>
                <c:pt idx="3027">
                  <c:v>123</c:v>
                </c:pt>
                <c:pt idx="3028">
                  <c:v>820</c:v>
                </c:pt>
                <c:pt idx="3029">
                  <c:v>1374</c:v>
                </c:pt>
                <c:pt idx="3030">
                  <c:v>1013</c:v>
                </c:pt>
                <c:pt idx="3031">
                  <c:v>877</c:v>
                </c:pt>
                <c:pt idx="3032">
                  <c:v>128</c:v>
                </c:pt>
                <c:pt idx="3033">
                  <c:v>500</c:v>
                </c:pt>
                <c:pt idx="3034">
                  <c:v>1157</c:v>
                </c:pt>
                <c:pt idx="3035">
                  <c:v>1023</c:v>
                </c:pt>
                <c:pt idx="3036">
                  <c:v>1006</c:v>
                </c:pt>
                <c:pt idx="3037">
                  <c:v>1212</c:v>
                </c:pt>
                <c:pt idx="3038">
                  <c:v>642</c:v>
                </c:pt>
                <c:pt idx="3039">
                  <c:v>820</c:v>
                </c:pt>
                <c:pt idx="3040">
                  <c:v>1451</c:v>
                </c:pt>
                <c:pt idx="3041">
                  <c:v>669</c:v>
                </c:pt>
                <c:pt idx="3042">
                  <c:v>870</c:v>
                </c:pt>
                <c:pt idx="3043">
                  <c:v>109</c:v>
                </c:pt>
                <c:pt idx="3044">
                  <c:v>411</c:v>
                </c:pt>
                <c:pt idx="3045">
                  <c:v>183</c:v>
                </c:pt>
                <c:pt idx="3046">
                  <c:v>705</c:v>
                </c:pt>
                <c:pt idx="3047">
                  <c:v>144</c:v>
                </c:pt>
                <c:pt idx="3048">
                  <c:v>467</c:v>
                </c:pt>
                <c:pt idx="3049">
                  <c:v>751</c:v>
                </c:pt>
                <c:pt idx="3050">
                  <c:v>149</c:v>
                </c:pt>
                <c:pt idx="3051">
                  <c:v>518</c:v>
                </c:pt>
                <c:pt idx="3052">
                  <c:v>65</c:v>
                </c:pt>
                <c:pt idx="3053">
                  <c:v>66</c:v>
                </c:pt>
                <c:pt idx="3054">
                  <c:v>29</c:v>
                </c:pt>
                <c:pt idx="3055">
                  <c:v>66</c:v>
                </c:pt>
                <c:pt idx="3056">
                  <c:v>109</c:v>
                </c:pt>
                <c:pt idx="3057">
                  <c:v>223</c:v>
                </c:pt>
                <c:pt idx="3058">
                  <c:v>855</c:v>
                </c:pt>
                <c:pt idx="3059">
                  <c:v>1259</c:v>
                </c:pt>
                <c:pt idx="3060">
                  <c:v>273</c:v>
                </c:pt>
                <c:pt idx="3061">
                  <c:v>668</c:v>
                </c:pt>
                <c:pt idx="3062">
                  <c:v>86</c:v>
                </c:pt>
                <c:pt idx="3063">
                  <c:v>121</c:v>
                </c:pt>
                <c:pt idx="3064">
                  <c:v>200</c:v>
                </c:pt>
                <c:pt idx="3065">
                  <c:v>220</c:v>
                </c:pt>
                <c:pt idx="3066">
                  <c:v>68</c:v>
                </c:pt>
                <c:pt idx="3067">
                  <c:v>50</c:v>
                </c:pt>
                <c:pt idx="3068">
                  <c:v>283</c:v>
                </c:pt>
                <c:pt idx="3069">
                  <c:v>693</c:v>
                </c:pt>
                <c:pt idx="3070">
                  <c:v>289</c:v>
                </c:pt>
                <c:pt idx="3071">
                  <c:v>388</c:v>
                </c:pt>
                <c:pt idx="3072">
                  <c:v>79</c:v>
                </c:pt>
                <c:pt idx="3073">
                  <c:v>776</c:v>
                </c:pt>
                <c:pt idx="3074">
                  <c:v>4542</c:v>
                </c:pt>
                <c:pt idx="3075">
                  <c:v>1619</c:v>
                </c:pt>
                <c:pt idx="3076">
                  <c:v>428</c:v>
                </c:pt>
                <c:pt idx="3077">
                  <c:v>128</c:v>
                </c:pt>
                <c:pt idx="3078">
                  <c:v>521</c:v>
                </c:pt>
                <c:pt idx="3079">
                  <c:v>233</c:v>
                </c:pt>
                <c:pt idx="3080">
                  <c:v>118</c:v>
                </c:pt>
                <c:pt idx="3081">
                  <c:v>129</c:v>
                </c:pt>
                <c:pt idx="3082">
                  <c:v>27</c:v>
                </c:pt>
                <c:pt idx="3083">
                  <c:v>98</c:v>
                </c:pt>
                <c:pt idx="3084">
                  <c:v>144</c:v>
                </c:pt>
                <c:pt idx="3085">
                  <c:v>54</c:v>
                </c:pt>
                <c:pt idx="3086">
                  <c:v>24579</c:v>
                </c:pt>
                <c:pt idx="3087">
                  <c:v>41</c:v>
                </c:pt>
                <c:pt idx="3088">
                  <c:v>136</c:v>
                </c:pt>
                <c:pt idx="3089">
                  <c:v>453</c:v>
                </c:pt>
                <c:pt idx="3090">
                  <c:v>284</c:v>
                </c:pt>
                <c:pt idx="3091">
                  <c:v>66</c:v>
                </c:pt>
                <c:pt idx="3092">
                  <c:v>108</c:v>
                </c:pt>
                <c:pt idx="3093">
                  <c:v>3023</c:v>
                </c:pt>
                <c:pt idx="3094">
                  <c:v>97</c:v>
                </c:pt>
                <c:pt idx="3095">
                  <c:v>76</c:v>
                </c:pt>
                <c:pt idx="3096">
                  <c:v>29</c:v>
                </c:pt>
                <c:pt idx="3097">
                  <c:v>178</c:v>
                </c:pt>
                <c:pt idx="3098">
                  <c:v>847</c:v>
                </c:pt>
                <c:pt idx="3099">
                  <c:v>1648</c:v>
                </c:pt>
                <c:pt idx="3100">
                  <c:v>1495</c:v>
                </c:pt>
                <c:pt idx="3101">
                  <c:v>144</c:v>
                </c:pt>
                <c:pt idx="3102">
                  <c:v>300</c:v>
                </c:pt>
                <c:pt idx="3103">
                  <c:v>85</c:v>
                </c:pt>
                <c:pt idx="3104">
                  <c:v>43</c:v>
                </c:pt>
                <c:pt idx="3105">
                  <c:v>218</c:v>
                </c:pt>
                <c:pt idx="3106">
                  <c:v>2057</c:v>
                </c:pt>
                <c:pt idx="3107">
                  <c:v>71</c:v>
                </c:pt>
                <c:pt idx="3108">
                  <c:v>482</c:v>
                </c:pt>
                <c:pt idx="3109">
                  <c:v>32</c:v>
                </c:pt>
                <c:pt idx="3110">
                  <c:v>72</c:v>
                </c:pt>
                <c:pt idx="3111">
                  <c:v>87</c:v>
                </c:pt>
                <c:pt idx="3112">
                  <c:v>1082</c:v>
                </c:pt>
                <c:pt idx="3113">
                  <c:v>167</c:v>
                </c:pt>
                <c:pt idx="3114">
                  <c:v>1045</c:v>
                </c:pt>
                <c:pt idx="3115">
                  <c:v>221</c:v>
                </c:pt>
                <c:pt idx="3116">
                  <c:v>10538</c:v>
                </c:pt>
                <c:pt idx="3117">
                  <c:v>905</c:v>
                </c:pt>
                <c:pt idx="3118">
                  <c:v>238</c:v>
                </c:pt>
                <c:pt idx="3119">
                  <c:v>742</c:v>
                </c:pt>
                <c:pt idx="3120">
                  <c:v>316</c:v>
                </c:pt>
                <c:pt idx="3121">
                  <c:v>5901</c:v>
                </c:pt>
                <c:pt idx="3122">
                  <c:v>3888</c:v>
                </c:pt>
                <c:pt idx="3123">
                  <c:v>598</c:v>
                </c:pt>
                <c:pt idx="3124">
                  <c:v>79</c:v>
                </c:pt>
                <c:pt idx="3125">
                  <c:v>893</c:v>
                </c:pt>
                <c:pt idx="3126">
                  <c:v>51</c:v>
                </c:pt>
                <c:pt idx="3127">
                  <c:v>15</c:v>
                </c:pt>
                <c:pt idx="3128">
                  <c:v>72</c:v>
                </c:pt>
                <c:pt idx="3129">
                  <c:v>36</c:v>
                </c:pt>
                <c:pt idx="3130">
                  <c:v>102</c:v>
                </c:pt>
                <c:pt idx="3131">
                  <c:v>294</c:v>
                </c:pt>
                <c:pt idx="3132">
                  <c:v>155</c:v>
                </c:pt>
                <c:pt idx="3133">
                  <c:v>130</c:v>
                </c:pt>
                <c:pt idx="3134">
                  <c:v>167</c:v>
                </c:pt>
                <c:pt idx="3135">
                  <c:v>36</c:v>
                </c:pt>
                <c:pt idx="3136">
                  <c:v>153</c:v>
                </c:pt>
                <c:pt idx="3137">
                  <c:v>150</c:v>
                </c:pt>
                <c:pt idx="3138">
                  <c:v>134</c:v>
                </c:pt>
                <c:pt idx="3139">
                  <c:v>225</c:v>
                </c:pt>
                <c:pt idx="3140">
                  <c:v>457</c:v>
                </c:pt>
                <c:pt idx="3141">
                  <c:v>1301</c:v>
                </c:pt>
                <c:pt idx="3142">
                  <c:v>793</c:v>
                </c:pt>
                <c:pt idx="3143">
                  <c:v>1626</c:v>
                </c:pt>
                <c:pt idx="3144">
                  <c:v>2117</c:v>
                </c:pt>
                <c:pt idx="3145">
                  <c:v>3248</c:v>
                </c:pt>
                <c:pt idx="3146">
                  <c:v>5016</c:v>
                </c:pt>
                <c:pt idx="3147">
                  <c:v>5939</c:v>
                </c:pt>
                <c:pt idx="3148">
                  <c:v>12425</c:v>
                </c:pt>
                <c:pt idx="3149">
                  <c:v>22805</c:v>
                </c:pt>
                <c:pt idx="3150">
                  <c:v>279</c:v>
                </c:pt>
                <c:pt idx="3151">
                  <c:v>519</c:v>
                </c:pt>
                <c:pt idx="3152">
                  <c:v>96</c:v>
                </c:pt>
                <c:pt idx="3153">
                  <c:v>822</c:v>
                </c:pt>
                <c:pt idx="3154">
                  <c:v>137</c:v>
                </c:pt>
                <c:pt idx="3155">
                  <c:v>944</c:v>
                </c:pt>
                <c:pt idx="3156">
                  <c:v>0</c:v>
                </c:pt>
                <c:pt idx="3157">
                  <c:v>331</c:v>
                </c:pt>
                <c:pt idx="3158">
                  <c:v>48</c:v>
                </c:pt>
                <c:pt idx="3159">
                  <c:v>73</c:v>
                </c:pt>
                <c:pt idx="3160">
                  <c:v>64</c:v>
                </c:pt>
                <c:pt idx="3161">
                  <c:v>224</c:v>
                </c:pt>
                <c:pt idx="3162">
                  <c:v>17</c:v>
                </c:pt>
                <c:pt idx="3163">
                  <c:v>22</c:v>
                </c:pt>
                <c:pt idx="3164">
                  <c:v>17</c:v>
                </c:pt>
                <c:pt idx="3165">
                  <c:v>1912</c:v>
                </c:pt>
                <c:pt idx="3166">
                  <c:v>6238</c:v>
                </c:pt>
                <c:pt idx="3167">
                  <c:v>113</c:v>
                </c:pt>
                <c:pt idx="3168">
                  <c:v>211</c:v>
                </c:pt>
                <c:pt idx="3169">
                  <c:v>365</c:v>
                </c:pt>
                <c:pt idx="3170">
                  <c:v>80</c:v>
                </c:pt>
                <c:pt idx="3171">
                  <c:v>267</c:v>
                </c:pt>
                <c:pt idx="3172">
                  <c:v>1160</c:v>
                </c:pt>
                <c:pt idx="3173">
                  <c:v>970</c:v>
                </c:pt>
                <c:pt idx="3174">
                  <c:v>250</c:v>
                </c:pt>
                <c:pt idx="3175">
                  <c:v>309</c:v>
                </c:pt>
                <c:pt idx="3176">
                  <c:v>356</c:v>
                </c:pt>
                <c:pt idx="3177">
                  <c:v>1510</c:v>
                </c:pt>
                <c:pt idx="3178">
                  <c:v>182</c:v>
                </c:pt>
                <c:pt idx="3179">
                  <c:v>45</c:v>
                </c:pt>
                <c:pt idx="3180">
                  <c:v>105</c:v>
                </c:pt>
                <c:pt idx="3181">
                  <c:v>684</c:v>
                </c:pt>
                <c:pt idx="3182">
                  <c:v>55</c:v>
                </c:pt>
                <c:pt idx="3183">
                  <c:v>11</c:v>
                </c:pt>
                <c:pt idx="3184">
                  <c:v>0</c:v>
                </c:pt>
                <c:pt idx="3185">
                  <c:v>46</c:v>
                </c:pt>
                <c:pt idx="3186">
                  <c:v>20</c:v>
                </c:pt>
                <c:pt idx="3187">
                  <c:v>74</c:v>
                </c:pt>
                <c:pt idx="3188">
                  <c:v>0</c:v>
                </c:pt>
                <c:pt idx="3189">
                  <c:v>21</c:v>
                </c:pt>
                <c:pt idx="3190">
                  <c:v>12</c:v>
                </c:pt>
                <c:pt idx="3191">
                  <c:v>203</c:v>
                </c:pt>
                <c:pt idx="3192">
                  <c:v>13</c:v>
                </c:pt>
                <c:pt idx="3193">
                  <c:v>23</c:v>
                </c:pt>
                <c:pt idx="3194">
                  <c:v>21</c:v>
                </c:pt>
                <c:pt idx="3195">
                  <c:v>23</c:v>
                </c:pt>
                <c:pt idx="3196">
                  <c:v>18</c:v>
                </c:pt>
                <c:pt idx="3197">
                  <c:v>51</c:v>
                </c:pt>
                <c:pt idx="3198">
                  <c:v>36</c:v>
                </c:pt>
                <c:pt idx="3199">
                  <c:v>19</c:v>
                </c:pt>
                <c:pt idx="3200">
                  <c:v>140</c:v>
                </c:pt>
                <c:pt idx="3201">
                  <c:v>16</c:v>
                </c:pt>
                <c:pt idx="3202">
                  <c:v>27</c:v>
                </c:pt>
                <c:pt idx="3203">
                  <c:v>75</c:v>
                </c:pt>
                <c:pt idx="3204">
                  <c:v>56</c:v>
                </c:pt>
                <c:pt idx="3205">
                  <c:v>41</c:v>
                </c:pt>
                <c:pt idx="3206">
                  <c:v>19</c:v>
                </c:pt>
                <c:pt idx="3207">
                  <c:v>30</c:v>
                </c:pt>
                <c:pt idx="3208">
                  <c:v>53</c:v>
                </c:pt>
                <c:pt idx="3209">
                  <c:v>31</c:v>
                </c:pt>
                <c:pt idx="3210">
                  <c:v>29</c:v>
                </c:pt>
                <c:pt idx="3211">
                  <c:v>14</c:v>
                </c:pt>
                <c:pt idx="3212">
                  <c:v>44</c:v>
                </c:pt>
                <c:pt idx="3213">
                  <c:v>19</c:v>
                </c:pt>
                <c:pt idx="3214">
                  <c:v>57</c:v>
                </c:pt>
                <c:pt idx="3215">
                  <c:v>37</c:v>
                </c:pt>
                <c:pt idx="3216">
                  <c:v>20</c:v>
                </c:pt>
                <c:pt idx="3217">
                  <c:v>334</c:v>
                </c:pt>
                <c:pt idx="3218">
                  <c:v>342</c:v>
                </c:pt>
                <c:pt idx="3219">
                  <c:v>481</c:v>
                </c:pt>
                <c:pt idx="3220">
                  <c:v>109</c:v>
                </c:pt>
                <c:pt idx="3221">
                  <c:v>28</c:v>
                </c:pt>
                <c:pt idx="3222">
                  <c:v>160</c:v>
                </c:pt>
                <c:pt idx="3223">
                  <c:v>12</c:v>
                </c:pt>
                <c:pt idx="3224">
                  <c:v>3752</c:v>
                </c:pt>
                <c:pt idx="3225">
                  <c:v>159</c:v>
                </c:pt>
                <c:pt idx="3226">
                  <c:v>209</c:v>
                </c:pt>
                <c:pt idx="3227">
                  <c:v>42</c:v>
                </c:pt>
                <c:pt idx="3228">
                  <c:v>595</c:v>
                </c:pt>
                <c:pt idx="3229">
                  <c:v>52</c:v>
                </c:pt>
                <c:pt idx="3230">
                  <c:v>106</c:v>
                </c:pt>
                <c:pt idx="3231">
                  <c:v>168</c:v>
                </c:pt>
                <c:pt idx="3232">
                  <c:v>44</c:v>
                </c:pt>
                <c:pt idx="3233">
                  <c:v>16</c:v>
                </c:pt>
                <c:pt idx="3234">
                  <c:v>6</c:v>
                </c:pt>
                <c:pt idx="3235">
                  <c:v>167</c:v>
                </c:pt>
                <c:pt idx="3236">
                  <c:v>86</c:v>
                </c:pt>
                <c:pt idx="3237">
                  <c:v>1891</c:v>
                </c:pt>
                <c:pt idx="3238">
                  <c:v>131</c:v>
                </c:pt>
                <c:pt idx="3239">
                  <c:v>1701</c:v>
                </c:pt>
                <c:pt idx="3240">
                  <c:v>715</c:v>
                </c:pt>
                <c:pt idx="3241">
                  <c:v>13</c:v>
                </c:pt>
                <c:pt idx="3242">
                  <c:v>15</c:v>
                </c:pt>
                <c:pt idx="3243">
                  <c:v>1050</c:v>
                </c:pt>
                <c:pt idx="3244">
                  <c:v>209</c:v>
                </c:pt>
                <c:pt idx="3245">
                  <c:v>367</c:v>
                </c:pt>
                <c:pt idx="3246">
                  <c:v>973</c:v>
                </c:pt>
                <c:pt idx="3247">
                  <c:v>99</c:v>
                </c:pt>
                <c:pt idx="3248">
                  <c:v>1615</c:v>
                </c:pt>
                <c:pt idx="3249">
                  <c:v>380</c:v>
                </c:pt>
                <c:pt idx="3250">
                  <c:v>263</c:v>
                </c:pt>
                <c:pt idx="3251">
                  <c:v>1420</c:v>
                </c:pt>
                <c:pt idx="3252">
                  <c:v>442</c:v>
                </c:pt>
                <c:pt idx="3253">
                  <c:v>2375</c:v>
                </c:pt>
                <c:pt idx="3254">
                  <c:v>531</c:v>
                </c:pt>
                <c:pt idx="3255">
                  <c:v>1178</c:v>
                </c:pt>
                <c:pt idx="3256">
                  <c:v>527</c:v>
                </c:pt>
                <c:pt idx="3257">
                  <c:v>1474</c:v>
                </c:pt>
                <c:pt idx="3258">
                  <c:v>23</c:v>
                </c:pt>
                <c:pt idx="3259">
                  <c:v>134</c:v>
                </c:pt>
                <c:pt idx="3260">
                  <c:v>903</c:v>
                </c:pt>
                <c:pt idx="3261">
                  <c:v>903</c:v>
                </c:pt>
                <c:pt idx="3262">
                  <c:v>1614</c:v>
                </c:pt>
                <c:pt idx="3263">
                  <c:v>64</c:v>
                </c:pt>
                <c:pt idx="3264">
                  <c:v>500</c:v>
                </c:pt>
                <c:pt idx="3265">
                  <c:v>922</c:v>
                </c:pt>
                <c:pt idx="3266">
                  <c:v>154</c:v>
                </c:pt>
                <c:pt idx="3267">
                  <c:v>537</c:v>
                </c:pt>
                <c:pt idx="3268">
                  <c:v>363</c:v>
                </c:pt>
                <c:pt idx="3269">
                  <c:v>2593</c:v>
                </c:pt>
                <c:pt idx="3270">
                  <c:v>422</c:v>
                </c:pt>
                <c:pt idx="3271">
                  <c:v>238</c:v>
                </c:pt>
                <c:pt idx="3272">
                  <c:v>192</c:v>
                </c:pt>
                <c:pt idx="3273">
                  <c:v>38</c:v>
                </c:pt>
                <c:pt idx="3274">
                  <c:v>1236</c:v>
                </c:pt>
                <c:pt idx="3275">
                  <c:v>223</c:v>
                </c:pt>
                <c:pt idx="3276">
                  <c:v>547</c:v>
                </c:pt>
                <c:pt idx="3277">
                  <c:v>494</c:v>
                </c:pt>
                <c:pt idx="3278">
                  <c:v>1045</c:v>
                </c:pt>
                <c:pt idx="3279">
                  <c:v>60</c:v>
                </c:pt>
                <c:pt idx="3280">
                  <c:v>158</c:v>
                </c:pt>
                <c:pt idx="3281">
                  <c:v>637</c:v>
                </c:pt>
                <c:pt idx="3282">
                  <c:v>3247</c:v>
                </c:pt>
                <c:pt idx="3283">
                  <c:v>194</c:v>
                </c:pt>
                <c:pt idx="3284">
                  <c:v>146</c:v>
                </c:pt>
                <c:pt idx="3285">
                  <c:v>54</c:v>
                </c:pt>
                <c:pt idx="3286">
                  <c:v>4552</c:v>
                </c:pt>
                <c:pt idx="3287">
                  <c:v>8463</c:v>
                </c:pt>
                <c:pt idx="3288">
                  <c:v>248</c:v>
                </c:pt>
                <c:pt idx="3289">
                  <c:v>41</c:v>
                </c:pt>
                <c:pt idx="3290">
                  <c:v>57</c:v>
                </c:pt>
                <c:pt idx="3291">
                  <c:v>34</c:v>
                </c:pt>
                <c:pt idx="3292">
                  <c:v>34</c:v>
                </c:pt>
                <c:pt idx="3293">
                  <c:v>50</c:v>
                </c:pt>
                <c:pt idx="3294">
                  <c:v>60</c:v>
                </c:pt>
                <c:pt idx="3295">
                  <c:v>27</c:v>
                </c:pt>
                <c:pt idx="3296">
                  <c:v>38</c:v>
                </c:pt>
                <c:pt idx="3297">
                  <c:v>22</c:v>
                </c:pt>
                <c:pt idx="3298">
                  <c:v>40</c:v>
                </c:pt>
                <c:pt idx="3299">
                  <c:v>49</c:v>
                </c:pt>
                <c:pt idx="3300">
                  <c:v>101</c:v>
                </c:pt>
                <c:pt idx="3301">
                  <c:v>29</c:v>
                </c:pt>
                <c:pt idx="3302">
                  <c:v>39</c:v>
                </c:pt>
                <c:pt idx="3303">
                  <c:v>65</c:v>
                </c:pt>
                <c:pt idx="3304">
                  <c:v>26</c:v>
                </c:pt>
                <c:pt idx="3305">
                  <c:v>57</c:v>
                </c:pt>
                <c:pt idx="3306">
                  <c:v>47</c:v>
                </c:pt>
                <c:pt idx="3307">
                  <c:v>25</c:v>
                </c:pt>
                <c:pt idx="3308">
                  <c:v>40</c:v>
                </c:pt>
                <c:pt idx="3309">
                  <c:v>37</c:v>
                </c:pt>
                <c:pt idx="3310">
                  <c:v>50</c:v>
                </c:pt>
                <c:pt idx="3311">
                  <c:v>22</c:v>
                </c:pt>
                <c:pt idx="3312">
                  <c:v>46</c:v>
                </c:pt>
                <c:pt idx="3313">
                  <c:v>23</c:v>
                </c:pt>
                <c:pt idx="3314">
                  <c:v>81</c:v>
                </c:pt>
                <c:pt idx="3315">
                  <c:v>56</c:v>
                </c:pt>
                <c:pt idx="3316">
                  <c:v>41</c:v>
                </c:pt>
                <c:pt idx="3317">
                  <c:v>55</c:v>
                </c:pt>
                <c:pt idx="3318">
                  <c:v>47</c:v>
                </c:pt>
                <c:pt idx="3319">
                  <c:v>22</c:v>
                </c:pt>
                <c:pt idx="3320">
                  <c:v>66</c:v>
                </c:pt>
                <c:pt idx="3321">
                  <c:v>46</c:v>
                </c:pt>
                <c:pt idx="3322">
                  <c:v>70</c:v>
                </c:pt>
                <c:pt idx="3323">
                  <c:v>22</c:v>
                </c:pt>
                <c:pt idx="3324">
                  <c:v>38</c:v>
                </c:pt>
                <c:pt idx="3325">
                  <c:v>24</c:v>
                </c:pt>
                <c:pt idx="3326">
                  <c:v>45</c:v>
                </c:pt>
                <c:pt idx="3327">
                  <c:v>38</c:v>
                </c:pt>
                <c:pt idx="3328">
                  <c:v>37</c:v>
                </c:pt>
                <c:pt idx="3329">
                  <c:v>31</c:v>
                </c:pt>
                <c:pt idx="3330">
                  <c:v>48</c:v>
                </c:pt>
                <c:pt idx="3331">
                  <c:v>43</c:v>
                </c:pt>
                <c:pt idx="3332">
                  <c:v>32</c:v>
                </c:pt>
                <c:pt idx="3333">
                  <c:v>22</c:v>
                </c:pt>
                <c:pt idx="3334">
                  <c:v>29</c:v>
                </c:pt>
                <c:pt idx="3335">
                  <c:v>14</c:v>
                </c:pt>
                <c:pt idx="3336">
                  <c:v>33</c:v>
                </c:pt>
                <c:pt idx="3337">
                  <c:v>69</c:v>
                </c:pt>
                <c:pt idx="3338">
                  <c:v>38</c:v>
                </c:pt>
                <c:pt idx="3339">
                  <c:v>46</c:v>
                </c:pt>
                <c:pt idx="3340">
                  <c:v>21</c:v>
                </c:pt>
                <c:pt idx="3341">
                  <c:v>43</c:v>
                </c:pt>
                <c:pt idx="3342">
                  <c:v>46</c:v>
                </c:pt>
                <c:pt idx="3343">
                  <c:v>47</c:v>
                </c:pt>
                <c:pt idx="3344">
                  <c:v>39</c:v>
                </c:pt>
                <c:pt idx="3345">
                  <c:v>57</c:v>
                </c:pt>
                <c:pt idx="3346">
                  <c:v>53</c:v>
                </c:pt>
                <c:pt idx="3347">
                  <c:v>56</c:v>
                </c:pt>
                <c:pt idx="3348">
                  <c:v>37</c:v>
                </c:pt>
                <c:pt idx="3349">
                  <c:v>67</c:v>
                </c:pt>
                <c:pt idx="3350">
                  <c:v>83</c:v>
                </c:pt>
                <c:pt idx="3351">
                  <c:v>57</c:v>
                </c:pt>
                <c:pt idx="3352">
                  <c:v>44</c:v>
                </c:pt>
                <c:pt idx="3353">
                  <c:v>42</c:v>
                </c:pt>
                <c:pt idx="3354">
                  <c:v>41</c:v>
                </c:pt>
                <c:pt idx="3355">
                  <c:v>32</c:v>
                </c:pt>
                <c:pt idx="3356">
                  <c:v>16</c:v>
                </c:pt>
                <c:pt idx="3357">
                  <c:v>28</c:v>
                </c:pt>
                <c:pt idx="3358">
                  <c:v>30</c:v>
                </c:pt>
                <c:pt idx="3359">
                  <c:v>33</c:v>
                </c:pt>
                <c:pt idx="3360">
                  <c:v>14</c:v>
                </c:pt>
                <c:pt idx="3361">
                  <c:v>24</c:v>
                </c:pt>
                <c:pt idx="3362">
                  <c:v>18</c:v>
                </c:pt>
                <c:pt idx="3363">
                  <c:v>9</c:v>
                </c:pt>
                <c:pt idx="3364">
                  <c:v>10</c:v>
                </c:pt>
                <c:pt idx="3365">
                  <c:v>29</c:v>
                </c:pt>
                <c:pt idx="3366">
                  <c:v>23</c:v>
                </c:pt>
                <c:pt idx="3367">
                  <c:v>9</c:v>
                </c:pt>
                <c:pt idx="3368">
                  <c:v>17</c:v>
                </c:pt>
                <c:pt idx="3369">
                  <c:v>20</c:v>
                </c:pt>
                <c:pt idx="3370">
                  <c:v>4</c:v>
                </c:pt>
                <c:pt idx="3371">
                  <c:v>11</c:v>
                </c:pt>
                <c:pt idx="3372">
                  <c:v>33</c:v>
                </c:pt>
                <c:pt idx="3373">
                  <c:v>16</c:v>
                </c:pt>
                <c:pt idx="3374">
                  <c:v>8</c:v>
                </c:pt>
                <c:pt idx="3375">
                  <c:v>21</c:v>
                </c:pt>
                <c:pt idx="3376">
                  <c:v>9</c:v>
                </c:pt>
                <c:pt idx="3377">
                  <c:v>14</c:v>
                </c:pt>
                <c:pt idx="3378">
                  <c:v>21</c:v>
                </c:pt>
                <c:pt idx="3379">
                  <c:v>41</c:v>
                </c:pt>
                <c:pt idx="3380">
                  <c:v>56</c:v>
                </c:pt>
                <c:pt idx="3381">
                  <c:v>47</c:v>
                </c:pt>
                <c:pt idx="3382">
                  <c:v>35</c:v>
                </c:pt>
                <c:pt idx="3383">
                  <c:v>71</c:v>
                </c:pt>
                <c:pt idx="3384">
                  <c:v>41</c:v>
                </c:pt>
                <c:pt idx="3385">
                  <c:v>105</c:v>
                </c:pt>
                <c:pt idx="3386">
                  <c:v>35</c:v>
                </c:pt>
                <c:pt idx="3387">
                  <c:v>25</c:v>
                </c:pt>
                <c:pt idx="3388">
                  <c:v>34</c:v>
                </c:pt>
                <c:pt idx="3389">
                  <c:v>31</c:v>
                </c:pt>
                <c:pt idx="3390">
                  <c:v>25</c:v>
                </c:pt>
                <c:pt idx="3391">
                  <c:v>45</c:v>
                </c:pt>
                <c:pt idx="3392">
                  <c:v>58</c:v>
                </c:pt>
                <c:pt idx="3393">
                  <c:v>44</c:v>
                </c:pt>
                <c:pt idx="3394">
                  <c:v>73</c:v>
                </c:pt>
                <c:pt idx="3395">
                  <c:v>57</c:v>
                </c:pt>
                <c:pt idx="3396">
                  <c:v>38</c:v>
                </c:pt>
                <c:pt idx="3397">
                  <c:v>69</c:v>
                </c:pt>
                <c:pt idx="3398">
                  <c:v>43</c:v>
                </c:pt>
                <c:pt idx="3399">
                  <c:v>60</c:v>
                </c:pt>
                <c:pt idx="3400">
                  <c:v>67</c:v>
                </c:pt>
                <c:pt idx="3401">
                  <c:v>146</c:v>
                </c:pt>
                <c:pt idx="3402">
                  <c:v>94</c:v>
                </c:pt>
                <c:pt idx="3403">
                  <c:v>734</c:v>
                </c:pt>
                <c:pt idx="3404">
                  <c:v>330</c:v>
                </c:pt>
                <c:pt idx="3405">
                  <c:v>4530</c:v>
                </c:pt>
                <c:pt idx="3406">
                  <c:v>0</c:v>
                </c:pt>
                <c:pt idx="3407">
                  <c:v>104</c:v>
                </c:pt>
                <c:pt idx="3408">
                  <c:v>75</c:v>
                </c:pt>
                <c:pt idx="3409">
                  <c:v>15</c:v>
                </c:pt>
                <c:pt idx="3410">
                  <c:v>169</c:v>
                </c:pt>
                <c:pt idx="3411">
                  <c:v>104</c:v>
                </c:pt>
                <c:pt idx="3412">
                  <c:v>101</c:v>
                </c:pt>
                <c:pt idx="3413">
                  <c:v>152</c:v>
                </c:pt>
                <c:pt idx="3414">
                  <c:v>61</c:v>
                </c:pt>
                <c:pt idx="3415">
                  <c:v>66</c:v>
                </c:pt>
                <c:pt idx="3416">
                  <c:v>47</c:v>
                </c:pt>
                <c:pt idx="3417">
                  <c:v>495</c:v>
                </c:pt>
                <c:pt idx="3418">
                  <c:v>333</c:v>
                </c:pt>
                <c:pt idx="3419">
                  <c:v>305</c:v>
                </c:pt>
                <c:pt idx="3420">
                  <c:v>10099</c:v>
                </c:pt>
                <c:pt idx="3421">
                  <c:v>567</c:v>
                </c:pt>
                <c:pt idx="3422">
                  <c:v>1935</c:v>
                </c:pt>
                <c:pt idx="3423">
                  <c:v>0</c:v>
                </c:pt>
                <c:pt idx="3424">
                  <c:v>0</c:v>
                </c:pt>
                <c:pt idx="3425">
                  <c:v>95</c:v>
                </c:pt>
                <c:pt idx="3426">
                  <c:v>9644</c:v>
                </c:pt>
                <c:pt idx="3427">
                  <c:v>81</c:v>
                </c:pt>
                <c:pt idx="3428">
                  <c:v>685</c:v>
                </c:pt>
                <c:pt idx="3429">
                  <c:v>522</c:v>
                </c:pt>
                <c:pt idx="3430">
                  <c:v>320</c:v>
                </c:pt>
                <c:pt idx="3431">
                  <c:v>24</c:v>
                </c:pt>
                <c:pt idx="3432">
                  <c:v>62</c:v>
                </c:pt>
                <c:pt idx="3433">
                  <c:v>157</c:v>
                </c:pt>
                <c:pt idx="3434">
                  <c:v>6</c:v>
                </c:pt>
                <c:pt idx="3435">
                  <c:v>7</c:v>
                </c:pt>
                <c:pt idx="3436">
                  <c:v>7</c:v>
                </c:pt>
                <c:pt idx="3437">
                  <c:v>38</c:v>
                </c:pt>
                <c:pt idx="3438">
                  <c:v>19</c:v>
                </c:pt>
                <c:pt idx="3439">
                  <c:v>12</c:v>
                </c:pt>
                <c:pt idx="3440">
                  <c:v>9</c:v>
                </c:pt>
                <c:pt idx="3441">
                  <c:v>23</c:v>
                </c:pt>
                <c:pt idx="3442">
                  <c:v>14</c:v>
                </c:pt>
                <c:pt idx="3443">
                  <c:v>6</c:v>
                </c:pt>
                <c:pt idx="3444">
                  <c:v>11</c:v>
                </c:pt>
                <c:pt idx="3445">
                  <c:v>8</c:v>
                </c:pt>
                <c:pt idx="3446">
                  <c:v>1</c:v>
                </c:pt>
                <c:pt idx="3447">
                  <c:v>16</c:v>
                </c:pt>
                <c:pt idx="3448">
                  <c:v>6</c:v>
                </c:pt>
                <c:pt idx="3449">
                  <c:v>10</c:v>
                </c:pt>
                <c:pt idx="3450">
                  <c:v>19</c:v>
                </c:pt>
                <c:pt idx="3451">
                  <c:v>11</c:v>
                </c:pt>
                <c:pt idx="3452">
                  <c:v>10</c:v>
                </c:pt>
                <c:pt idx="3453">
                  <c:v>8</c:v>
                </c:pt>
                <c:pt idx="3454">
                  <c:v>10</c:v>
                </c:pt>
                <c:pt idx="3455">
                  <c:v>7</c:v>
                </c:pt>
                <c:pt idx="3456">
                  <c:v>8</c:v>
                </c:pt>
                <c:pt idx="3457">
                  <c:v>14</c:v>
                </c:pt>
                <c:pt idx="3458">
                  <c:v>15</c:v>
                </c:pt>
                <c:pt idx="3459">
                  <c:v>37</c:v>
                </c:pt>
                <c:pt idx="3460">
                  <c:v>26</c:v>
                </c:pt>
                <c:pt idx="3461">
                  <c:v>411</c:v>
                </c:pt>
                <c:pt idx="3462">
                  <c:v>64</c:v>
                </c:pt>
                <c:pt idx="3463">
                  <c:v>72</c:v>
                </c:pt>
                <c:pt idx="3464">
                  <c:v>76</c:v>
                </c:pt>
                <c:pt idx="3465">
                  <c:v>359</c:v>
                </c:pt>
                <c:pt idx="3466">
                  <c:v>134</c:v>
                </c:pt>
                <c:pt idx="3467">
                  <c:v>71</c:v>
                </c:pt>
                <c:pt idx="3468">
                  <c:v>99</c:v>
                </c:pt>
                <c:pt idx="3469">
                  <c:v>481</c:v>
                </c:pt>
                <c:pt idx="3470">
                  <c:v>38</c:v>
                </c:pt>
                <c:pt idx="3471">
                  <c:v>579</c:v>
                </c:pt>
                <c:pt idx="3472">
                  <c:v>647</c:v>
                </c:pt>
                <c:pt idx="3473">
                  <c:v>3350</c:v>
                </c:pt>
                <c:pt idx="3474">
                  <c:v>1477</c:v>
                </c:pt>
                <c:pt idx="3475">
                  <c:v>163</c:v>
                </c:pt>
                <c:pt idx="3476">
                  <c:v>471</c:v>
                </c:pt>
                <c:pt idx="3477">
                  <c:v>182</c:v>
                </c:pt>
                <c:pt idx="3478">
                  <c:v>946</c:v>
                </c:pt>
                <c:pt idx="3479">
                  <c:v>965</c:v>
                </c:pt>
                <c:pt idx="3480">
                  <c:v>4874</c:v>
                </c:pt>
                <c:pt idx="3481">
                  <c:v>212</c:v>
                </c:pt>
                <c:pt idx="3482">
                  <c:v>551</c:v>
                </c:pt>
                <c:pt idx="3483">
                  <c:v>991</c:v>
                </c:pt>
                <c:pt idx="3484">
                  <c:v>295</c:v>
                </c:pt>
                <c:pt idx="3485">
                  <c:v>126</c:v>
                </c:pt>
                <c:pt idx="3486">
                  <c:v>15</c:v>
                </c:pt>
                <c:pt idx="3487">
                  <c:v>77</c:v>
                </c:pt>
                <c:pt idx="3488">
                  <c:v>0</c:v>
                </c:pt>
                <c:pt idx="3489">
                  <c:v>213</c:v>
                </c:pt>
                <c:pt idx="3490">
                  <c:v>1898</c:v>
                </c:pt>
                <c:pt idx="3491">
                  <c:v>17015</c:v>
                </c:pt>
                <c:pt idx="3492">
                  <c:v>24</c:v>
                </c:pt>
                <c:pt idx="3493">
                  <c:v>4159</c:v>
                </c:pt>
                <c:pt idx="3494">
                  <c:v>2669</c:v>
                </c:pt>
                <c:pt idx="3495">
                  <c:v>765</c:v>
                </c:pt>
                <c:pt idx="3496">
                  <c:v>454</c:v>
                </c:pt>
                <c:pt idx="3497">
                  <c:v>52</c:v>
                </c:pt>
                <c:pt idx="3498">
                  <c:v>1683</c:v>
                </c:pt>
                <c:pt idx="3499">
                  <c:v>1475</c:v>
                </c:pt>
                <c:pt idx="3500">
                  <c:v>116</c:v>
                </c:pt>
                <c:pt idx="3501">
                  <c:v>161</c:v>
                </c:pt>
                <c:pt idx="3502">
                  <c:v>156</c:v>
                </c:pt>
                <c:pt idx="3503">
                  <c:v>259</c:v>
                </c:pt>
                <c:pt idx="3504">
                  <c:v>132</c:v>
                </c:pt>
                <c:pt idx="3505">
                  <c:v>1001</c:v>
                </c:pt>
                <c:pt idx="3506">
                  <c:v>93</c:v>
                </c:pt>
                <c:pt idx="3507">
                  <c:v>33</c:v>
                </c:pt>
                <c:pt idx="3508">
                  <c:v>231</c:v>
                </c:pt>
                <c:pt idx="3509">
                  <c:v>244</c:v>
                </c:pt>
                <c:pt idx="3510">
                  <c:v>81</c:v>
                </c:pt>
                <c:pt idx="3511">
                  <c:v>4856</c:v>
                </c:pt>
                <c:pt idx="3512">
                  <c:v>31787</c:v>
                </c:pt>
                <c:pt idx="3513">
                  <c:v>177</c:v>
                </c:pt>
                <c:pt idx="3514">
                  <c:v>11725</c:v>
                </c:pt>
                <c:pt idx="3515">
                  <c:v>3823</c:v>
                </c:pt>
                <c:pt idx="3516">
                  <c:v>3364</c:v>
                </c:pt>
                <c:pt idx="3517">
                  <c:v>1749</c:v>
                </c:pt>
                <c:pt idx="3518">
                  <c:v>5833</c:v>
                </c:pt>
                <c:pt idx="3519">
                  <c:v>6202</c:v>
                </c:pt>
                <c:pt idx="3520">
                  <c:v>399</c:v>
                </c:pt>
                <c:pt idx="3521">
                  <c:v>1151</c:v>
                </c:pt>
                <c:pt idx="3522">
                  <c:v>14939</c:v>
                </c:pt>
                <c:pt idx="3523">
                  <c:v>3043</c:v>
                </c:pt>
                <c:pt idx="3524">
                  <c:v>1054</c:v>
                </c:pt>
                <c:pt idx="3525">
                  <c:v>1850</c:v>
                </c:pt>
                <c:pt idx="3526">
                  <c:v>149</c:v>
                </c:pt>
                <c:pt idx="3527">
                  <c:v>295</c:v>
                </c:pt>
                <c:pt idx="3528">
                  <c:v>149</c:v>
                </c:pt>
                <c:pt idx="3529">
                  <c:v>2091</c:v>
                </c:pt>
                <c:pt idx="3530">
                  <c:v>51</c:v>
                </c:pt>
                <c:pt idx="3531">
                  <c:v>33</c:v>
                </c:pt>
                <c:pt idx="3532">
                  <c:v>342</c:v>
                </c:pt>
                <c:pt idx="3533">
                  <c:v>13696</c:v>
                </c:pt>
                <c:pt idx="3534">
                  <c:v>6719</c:v>
                </c:pt>
                <c:pt idx="3535">
                  <c:v>37</c:v>
                </c:pt>
                <c:pt idx="3536">
                  <c:v>1023</c:v>
                </c:pt>
                <c:pt idx="3537">
                  <c:v>114</c:v>
                </c:pt>
                <c:pt idx="3538">
                  <c:v>80</c:v>
                </c:pt>
                <c:pt idx="3539">
                  <c:v>169</c:v>
                </c:pt>
                <c:pt idx="3540">
                  <c:v>103</c:v>
                </c:pt>
                <c:pt idx="3541">
                  <c:v>1308</c:v>
                </c:pt>
                <c:pt idx="3542">
                  <c:v>35</c:v>
                </c:pt>
                <c:pt idx="3543">
                  <c:v>119</c:v>
                </c:pt>
                <c:pt idx="3544">
                  <c:v>1214</c:v>
                </c:pt>
                <c:pt idx="3545">
                  <c:v>1327</c:v>
                </c:pt>
                <c:pt idx="3546">
                  <c:v>1123</c:v>
                </c:pt>
                <c:pt idx="3547">
                  <c:v>1129</c:v>
                </c:pt>
                <c:pt idx="3548">
                  <c:v>1156</c:v>
                </c:pt>
                <c:pt idx="3549">
                  <c:v>1092</c:v>
                </c:pt>
                <c:pt idx="3550">
                  <c:v>793</c:v>
                </c:pt>
                <c:pt idx="3551">
                  <c:v>780</c:v>
                </c:pt>
                <c:pt idx="3552">
                  <c:v>937</c:v>
                </c:pt>
                <c:pt idx="3553">
                  <c:v>1058</c:v>
                </c:pt>
                <c:pt idx="3554">
                  <c:v>865</c:v>
                </c:pt>
                <c:pt idx="3555">
                  <c:v>733</c:v>
                </c:pt>
                <c:pt idx="3556">
                  <c:v>965</c:v>
                </c:pt>
                <c:pt idx="3557">
                  <c:v>859</c:v>
                </c:pt>
                <c:pt idx="3558">
                  <c:v>960</c:v>
                </c:pt>
                <c:pt idx="3559">
                  <c:v>896</c:v>
                </c:pt>
                <c:pt idx="3560">
                  <c:v>988</c:v>
                </c:pt>
                <c:pt idx="3561">
                  <c:v>1297</c:v>
                </c:pt>
                <c:pt idx="3562">
                  <c:v>1142</c:v>
                </c:pt>
                <c:pt idx="3563">
                  <c:v>903</c:v>
                </c:pt>
                <c:pt idx="3564">
                  <c:v>984</c:v>
                </c:pt>
                <c:pt idx="3565">
                  <c:v>1229</c:v>
                </c:pt>
                <c:pt idx="3566">
                  <c:v>1738</c:v>
                </c:pt>
                <c:pt idx="3567">
                  <c:v>1738</c:v>
                </c:pt>
                <c:pt idx="3568">
                  <c:v>1167</c:v>
                </c:pt>
                <c:pt idx="3569">
                  <c:v>4294</c:v>
                </c:pt>
                <c:pt idx="3570">
                  <c:v>2045</c:v>
                </c:pt>
                <c:pt idx="3571">
                  <c:v>2860</c:v>
                </c:pt>
                <c:pt idx="3572">
                  <c:v>2886</c:v>
                </c:pt>
                <c:pt idx="3573">
                  <c:v>1117</c:v>
                </c:pt>
                <c:pt idx="3574">
                  <c:v>1268</c:v>
                </c:pt>
                <c:pt idx="3575">
                  <c:v>930</c:v>
                </c:pt>
                <c:pt idx="3576">
                  <c:v>1050</c:v>
                </c:pt>
                <c:pt idx="3577">
                  <c:v>1122</c:v>
                </c:pt>
                <c:pt idx="3578">
                  <c:v>1028</c:v>
                </c:pt>
                <c:pt idx="3579">
                  <c:v>1199</c:v>
                </c:pt>
                <c:pt idx="3580">
                  <c:v>1527</c:v>
                </c:pt>
                <c:pt idx="3581">
                  <c:v>1171</c:v>
                </c:pt>
                <c:pt idx="3582">
                  <c:v>1900</c:v>
                </c:pt>
                <c:pt idx="3583">
                  <c:v>1472</c:v>
                </c:pt>
                <c:pt idx="3584">
                  <c:v>1439</c:v>
                </c:pt>
                <c:pt idx="3585">
                  <c:v>1307</c:v>
                </c:pt>
                <c:pt idx="3586">
                  <c:v>2852</c:v>
                </c:pt>
                <c:pt idx="3587">
                  <c:v>2540</c:v>
                </c:pt>
                <c:pt idx="3588">
                  <c:v>1710</c:v>
                </c:pt>
                <c:pt idx="3589">
                  <c:v>1992</c:v>
                </c:pt>
                <c:pt idx="3590">
                  <c:v>1812</c:v>
                </c:pt>
                <c:pt idx="3591">
                  <c:v>2049</c:v>
                </c:pt>
                <c:pt idx="3592">
                  <c:v>1274</c:v>
                </c:pt>
                <c:pt idx="3593">
                  <c:v>1430</c:v>
                </c:pt>
                <c:pt idx="3594">
                  <c:v>1805</c:v>
                </c:pt>
                <c:pt idx="3595">
                  <c:v>2349</c:v>
                </c:pt>
                <c:pt idx="3596">
                  <c:v>2644</c:v>
                </c:pt>
                <c:pt idx="3597">
                  <c:v>2794</c:v>
                </c:pt>
                <c:pt idx="3598">
                  <c:v>2864</c:v>
                </c:pt>
                <c:pt idx="3599">
                  <c:v>3407</c:v>
                </c:pt>
                <c:pt idx="3600">
                  <c:v>3208</c:v>
                </c:pt>
                <c:pt idx="3601">
                  <c:v>3445</c:v>
                </c:pt>
                <c:pt idx="3602">
                  <c:v>2489</c:v>
                </c:pt>
                <c:pt idx="3603">
                  <c:v>2510</c:v>
                </c:pt>
                <c:pt idx="3604">
                  <c:v>2643</c:v>
                </c:pt>
                <c:pt idx="3605">
                  <c:v>1990</c:v>
                </c:pt>
                <c:pt idx="3606">
                  <c:v>2064</c:v>
                </c:pt>
                <c:pt idx="3607">
                  <c:v>1924</c:v>
                </c:pt>
                <c:pt idx="3608">
                  <c:v>2299</c:v>
                </c:pt>
                <c:pt idx="3609">
                  <c:v>54</c:v>
                </c:pt>
                <c:pt idx="3610">
                  <c:v>87</c:v>
                </c:pt>
                <c:pt idx="3611">
                  <c:v>131</c:v>
                </c:pt>
                <c:pt idx="3612">
                  <c:v>91</c:v>
                </c:pt>
                <c:pt idx="3613">
                  <c:v>75</c:v>
                </c:pt>
                <c:pt idx="3614">
                  <c:v>18</c:v>
                </c:pt>
                <c:pt idx="3615">
                  <c:v>287</c:v>
                </c:pt>
                <c:pt idx="3616">
                  <c:v>65</c:v>
                </c:pt>
                <c:pt idx="3617">
                  <c:v>76</c:v>
                </c:pt>
                <c:pt idx="3618">
                  <c:v>153</c:v>
                </c:pt>
                <c:pt idx="3619">
                  <c:v>75</c:v>
                </c:pt>
                <c:pt idx="3620">
                  <c:v>67</c:v>
                </c:pt>
                <c:pt idx="3621">
                  <c:v>47</c:v>
                </c:pt>
                <c:pt idx="3622">
                  <c:v>47</c:v>
                </c:pt>
                <c:pt idx="3623">
                  <c:v>25</c:v>
                </c:pt>
                <c:pt idx="3624">
                  <c:v>55</c:v>
                </c:pt>
                <c:pt idx="3625">
                  <c:v>2513</c:v>
                </c:pt>
                <c:pt idx="3626">
                  <c:v>18</c:v>
                </c:pt>
                <c:pt idx="3627">
                  <c:v>108</c:v>
                </c:pt>
                <c:pt idx="3628">
                  <c:v>29</c:v>
                </c:pt>
                <c:pt idx="3629">
                  <c:v>42</c:v>
                </c:pt>
                <c:pt idx="3630">
                  <c:v>147</c:v>
                </c:pt>
                <c:pt idx="3631">
                  <c:v>2869</c:v>
                </c:pt>
                <c:pt idx="3632">
                  <c:v>5159</c:v>
                </c:pt>
                <c:pt idx="3633">
                  <c:v>4639</c:v>
                </c:pt>
                <c:pt idx="3634">
                  <c:v>2749</c:v>
                </c:pt>
                <c:pt idx="3635">
                  <c:v>721</c:v>
                </c:pt>
                <c:pt idx="3636">
                  <c:v>2274</c:v>
                </c:pt>
                <c:pt idx="3637">
                  <c:v>2416</c:v>
                </c:pt>
                <c:pt idx="3638">
                  <c:v>15263</c:v>
                </c:pt>
                <c:pt idx="3639">
                  <c:v>27136</c:v>
                </c:pt>
                <c:pt idx="3640">
                  <c:v>896</c:v>
                </c:pt>
                <c:pt idx="3641">
                  <c:v>154</c:v>
                </c:pt>
                <c:pt idx="3642">
                  <c:v>3744</c:v>
                </c:pt>
                <c:pt idx="3643">
                  <c:v>4886</c:v>
                </c:pt>
                <c:pt idx="3644">
                  <c:v>3363</c:v>
                </c:pt>
                <c:pt idx="3645">
                  <c:v>4685</c:v>
                </c:pt>
                <c:pt idx="3646">
                  <c:v>2817</c:v>
                </c:pt>
                <c:pt idx="3647">
                  <c:v>859</c:v>
                </c:pt>
                <c:pt idx="3648">
                  <c:v>560</c:v>
                </c:pt>
                <c:pt idx="3649">
                  <c:v>23906</c:v>
                </c:pt>
                <c:pt idx="3650">
                  <c:v>136</c:v>
                </c:pt>
                <c:pt idx="3651">
                  <c:v>1289</c:v>
                </c:pt>
                <c:pt idx="3652">
                  <c:v>105</c:v>
                </c:pt>
                <c:pt idx="3653">
                  <c:v>235</c:v>
                </c:pt>
                <c:pt idx="3654">
                  <c:v>787</c:v>
                </c:pt>
                <c:pt idx="3655">
                  <c:v>13</c:v>
                </c:pt>
                <c:pt idx="3656">
                  <c:v>395</c:v>
                </c:pt>
                <c:pt idx="3657">
                  <c:v>813</c:v>
                </c:pt>
                <c:pt idx="3658">
                  <c:v>49</c:v>
                </c:pt>
                <c:pt idx="3659">
                  <c:v>1068</c:v>
                </c:pt>
                <c:pt idx="3660">
                  <c:v>1634</c:v>
                </c:pt>
                <c:pt idx="3661">
                  <c:v>929</c:v>
                </c:pt>
                <c:pt idx="3662">
                  <c:v>302</c:v>
                </c:pt>
                <c:pt idx="3663">
                  <c:v>60025</c:v>
                </c:pt>
                <c:pt idx="3664">
                  <c:v>371</c:v>
                </c:pt>
                <c:pt idx="3665">
                  <c:v>1786</c:v>
                </c:pt>
                <c:pt idx="3666">
                  <c:v>796</c:v>
                </c:pt>
                <c:pt idx="3667">
                  <c:v>266</c:v>
                </c:pt>
                <c:pt idx="3668">
                  <c:v>78</c:v>
                </c:pt>
                <c:pt idx="3669">
                  <c:v>530</c:v>
                </c:pt>
                <c:pt idx="3670">
                  <c:v>45</c:v>
                </c:pt>
                <c:pt idx="3671">
                  <c:v>917</c:v>
                </c:pt>
                <c:pt idx="3672">
                  <c:v>283</c:v>
                </c:pt>
                <c:pt idx="3673">
                  <c:v>142</c:v>
                </c:pt>
                <c:pt idx="3674">
                  <c:v>3329</c:v>
                </c:pt>
                <c:pt idx="3675">
                  <c:v>1116</c:v>
                </c:pt>
                <c:pt idx="3676">
                  <c:v>4676</c:v>
                </c:pt>
                <c:pt idx="3677">
                  <c:v>3384</c:v>
                </c:pt>
                <c:pt idx="3678">
                  <c:v>2989</c:v>
                </c:pt>
                <c:pt idx="3679">
                  <c:v>3532</c:v>
                </c:pt>
                <c:pt idx="3680">
                  <c:v>3613</c:v>
                </c:pt>
                <c:pt idx="3681">
                  <c:v>4814</c:v>
                </c:pt>
                <c:pt idx="3682">
                  <c:v>5629</c:v>
                </c:pt>
                <c:pt idx="3683">
                  <c:v>330</c:v>
                </c:pt>
                <c:pt idx="3684">
                  <c:v>1016</c:v>
                </c:pt>
                <c:pt idx="3685">
                  <c:v>1416</c:v>
                </c:pt>
                <c:pt idx="3686">
                  <c:v>1015</c:v>
                </c:pt>
                <c:pt idx="3687">
                  <c:v>1142</c:v>
                </c:pt>
                <c:pt idx="3688">
                  <c:v>1120</c:v>
                </c:pt>
                <c:pt idx="3689">
                  <c:v>1017</c:v>
                </c:pt>
                <c:pt idx="3690">
                  <c:v>847</c:v>
                </c:pt>
                <c:pt idx="3691">
                  <c:v>1669</c:v>
                </c:pt>
                <c:pt idx="3692">
                  <c:v>32</c:v>
                </c:pt>
                <c:pt idx="3693">
                  <c:v>246</c:v>
                </c:pt>
                <c:pt idx="3694">
                  <c:v>368</c:v>
                </c:pt>
                <c:pt idx="3695">
                  <c:v>1278</c:v>
                </c:pt>
                <c:pt idx="3696">
                  <c:v>227</c:v>
                </c:pt>
                <c:pt idx="3697">
                  <c:v>3074</c:v>
                </c:pt>
                <c:pt idx="3698">
                  <c:v>22</c:v>
                </c:pt>
                <c:pt idx="3699">
                  <c:v>4314</c:v>
                </c:pt>
                <c:pt idx="3700">
                  <c:v>51</c:v>
                </c:pt>
                <c:pt idx="3701">
                  <c:v>1309</c:v>
                </c:pt>
                <c:pt idx="3702">
                  <c:v>1249</c:v>
                </c:pt>
                <c:pt idx="3703">
                  <c:v>2541</c:v>
                </c:pt>
                <c:pt idx="3704">
                  <c:v>1711</c:v>
                </c:pt>
                <c:pt idx="3705">
                  <c:v>2552</c:v>
                </c:pt>
                <c:pt idx="3706">
                  <c:v>2428</c:v>
                </c:pt>
                <c:pt idx="3707">
                  <c:v>2334</c:v>
                </c:pt>
                <c:pt idx="3708">
                  <c:v>1741</c:v>
                </c:pt>
                <c:pt idx="3709">
                  <c:v>8</c:v>
                </c:pt>
                <c:pt idx="3710">
                  <c:v>226</c:v>
                </c:pt>
                <c:pt idx="3711">
                  <c:v>26</c:v>
                </c:pt>
                <c:pt idx="3712">
                  <c:v>54</c:v>
                </c:pt>
                <c:pt idx="3713">
                  <c:v>31</c:v>
                </c:pt>
                <c:pt idx="3714">
                  <c:v>733</c:v>
                </c:pt>
                <c:pt idx="3715">
                  <c:v>19</c:v>
                </c:pt>
                <c:pt idx="3716">
                  <c:v>2032</c:v>
                </c:pt>
                <c:pt idx="3717">
                  <c:v>106</c:v>
                </c:pt>
                <c:pt idx="3718">
                  <c:v>29</c:v>
                </c:pt>
                <c:pt idx="3719">
                  <c:v>243</c:v>
                </c:pt>
                <c:pt idx="3720">
                  <c:v>106</c:v>
                </c:pt>
                <c:pt idx="3721">
                  <c:v>2217</c:v>
                </c:pt>
                <c:pt idx="3722">
                  <c:v>195</c:v>
                </c:pt>
                <c:pt idx="3723">
                  <c:v>1492</c:v>
                </c:pt>
                <c:pt idx="3724">
                  <c:v>4255</c:v>
                </c:pt>
                <c:pt idx="3725">
                  <c:v>8034</c:v>
                </c:pt>
                <c:pt idx="3726">
                  <c:v>18893</c:v>
                </c:pt>
                <c:pt idx="3727">
                  <c:v>67</c:v>
                </c:pt>
                <c:pt idx="3728">
                  <c:v>90</c:v>
                </c:pt>
                <c:pt idx="3729">
                  <c:v>45</c:v>
                </c:pt>
                <c:pt idx="3730">
                  <c:v>77</c:v>
                </c:pt>
                <c:pt idx="3731">
                  <c:v>82</c:v>
                </c:pt>
                <c:pt idx="3732">
                  <c:v>99</c:v>
                </c:pt>
                <c:pt idx="3733">
                  <c:v>96</c:v>
                </c:pt>
                <c:pt idx="3734">
                  <c:v>207</c:v>
                </c:pt>
                <c:pt idx="3735">
                  <c:v>72</c:v>
                </c:pt>
                <c:pt idx="3736">
                  <c:v>51</c:v>
                </c:pt>
                <c:pt idx="3737">
                  <c:v>136</c:v>
                </c:pt>
                <c:pt idx="3738">
                  <c:v>125</c:v>
                </c:pt>
                <c:pt idx="3739">
                  <c:v>66</c:v>
                </c:pt>
                <c:pt idx="3740">
                  <c:v>118</c:v>
                </c:pt>
                <c:pt idx="3741">
                  <c:v>21</c:v>
                </c:pt>
                <c:pt idx="3742">
                  <c:v>1485</c:v>
                </c:pt>
                <c:pt idx="3743">
                  <c:v>5</c:v>
                </c:pt>
                <c:pt idx="3744">
                  <c:v>1765</c:v>
                </c:pt>
                <c:pt idx="3745">
                  <c:v>8090</c:v>
                </c:pt>
                <c:pt idx="3746">
                  <c:v>644</c:v>
                </c:pt>
                <c:pt idx="3747">
                  <c:v>2544</c:v>
                </c:pt>
                <c:pt idx="3748">
                  <c:v>577</c:v>
                </c:pt>
                <c:pt idx="3749">
                  <c:v>1201</c:v>
                </c:pt>
                <c:pt idx="3750">
                  <c:v>1481</c:v>
                </c:pt>
                <c:pt idx="3751">
                  <c:v>283</c:v>
                </c:pt>
                <c:pt idx="3752">
                  <c:v>2840</c:v>
                </c:pt>
                <c:pt idx="3753">
                  <c:v>1551</c:v>
                </c:pt>
                <c:pt idx="3754">
                  <c:v>4167</c:v>
                </c:pt>
                <c:pt idx="3755">
                  <c:v>916</c:v>
                </c:pt>
                <c:pt idx="3756">
                  <c:v>39</c:v>
                </c:pt>
                <c:pt idx="3757">
                  <c:v>1138</c:v>
                </c:pt>
                <c:pt idx="3758">
                  <c:v>201</c:v>
                </c:pt>
                <c:pt idx="3759">
                  <c:v>2499</c:v>
                </c:pt>
                <c:pt idx="3760">
                  <c:v>508</c:v>
                </c:pt>
                <c:pt idx="3761">
                  <c:v>192</c:v>
                </c:pt>
                <c:pt idx="3762">
                  <c:v>16</c:v>
                </c:pt>
                <c:pt idx="3763">
                  <c:v>51</c:v>
                </c:pt>
                <c:pt idx="3764">
                  <c:v>436</c:v>
                </c:pt>
                <c:pt idx="3765">
                  <c:v>275</c:v>
                </c:pt>
                <c:pt idx="3766">
                  <c:v>492</c:v>
                </c:pt>
                <c:pt idx="3767">
                  <c:v>1572</c:v>
                </c:pt>
                <c:pt idx="3768">
                  <c:v>213</c:v>
                </c:pt>
                <c:pt idx="3769">
                  <c:v>914</c:v>
                </c:pt>
                <c:pt idx="3770">
                  <c:v>37</c:v>
                </c:pt>
                <c:pt idx="3771">
                  <c:v>742</c:v>
                </c:pt>
                <c:pt idx="3772">
                  <c:v>1669</c:v>
                </c:pt>
                <c:pt idx="3773">
                  <c:v>1123</c:v>
                </c:pt>
                <c:pt idx="3774">
                  <c:v>1390</c:v>
                </c:pt>
                <c:pt idx="3775">
                  <c:v>66</c:v>
                </c:pt>
                <c:pt idx="3776">
                  <c:v>103</c:v>
                </c:pt>
                <c:pt idx="3777">
                  <c:v>1309</c:v>
                </c:pt>
                <c:pt idx="3778">
                  <c:v>118</c:v>
                </c:pt>
                <c:pt idx="3779">
                  <c:v>21904</c:v>
                </c:pt>
                <c:pt idx="3780">
                  <c:v>4110</c:v>
                </c:pt>
                <c:pt idx="3781">
                  <c:v>623</c:v>
                </c:pt>
                <c:pt idx="3782">
                  <c:v>2193</c:v>
                </c:pt>
                <c:pt idx="3783">
                  <c:v>137</c:v>
                </c:pt>
                <c:pt idx="3784">
                  <c:v>151</c:v>
                </c:pt>
                <c:pt idx="3785">
                  <c:v>1312</c:v>
                </c:pt>
                <c:pt idx="3786">
                  <c:v>109</c:v>
                </c:pt>
                <c:pt idx="3787">
                  <c:v>250</c:v>
                </c:pt>
                <c:pt idx="3788">
                  <c:v>1243</c:v>
                </c:pt>
                <c:pt idx="3789">
                  <c:v>218</c:v>
                </c:pt>
                <c:pt idx="3790">
                  <c:v>356</c:v>
                </c:pt>
                <c:pt idx="3791">
                  <c:v>382</c:v>
                </c:pt>
                <c:pt idx="3792">
                  <c:v>7352</c:v>
                </c:pt>
                <c:pt idx="3793">
                  <c:v>134</c:v>
                </c:pt>
                <c:pt idx="3794">
                  <c:v>6440</c:v>
                </c:pt>
                <c:pt idx="3795">
                  <c:v>122</c:v>
                </c:pt>
                <c:pt idx="3796">
                  <c:v>401</c:v>
                </c:pt>
                <c:pt idx="3797">
                  <c:v>512</c:v>
                </c:pt>
                <c:pt idx="3798">
                  <c:v>13678</c:v>
                </c:pt>
                <c:pt idx="3799">
                  <c:v>49</c:v>
                </c:pt>
                <c:pt idx="3800">
                  <c:v>699</c:v>
                </c:pt>
                <c:pt idx="3801">
                  <c:v>724</c:v>
                </c:pt>
                <c:pt idx="3802">
                  <c:v>396</c:v>
                </c:pt>
                <c:pt idx="3803">
                  <c:v>461</c:v>
                </c:pt>
                <c:pt idx="3804">
                  <c:v>916</c:v>
                </c:pt>
                <c:pt idx="3805">
                  <c:v>921</c:v>
                </c:pt>
                <c:pt idx="3806">
                  <c:v>1002</c:v>
                </c:pt>
                <c:pt idx="3807">
                  <c:v>135</c:v>
                </c:pt>
                <c:pt idx="3808">
                  <c:v>3692</c:v>
                </c:pt>
                <c:pt idx="3809">
                  <c:v>488</c:v>
                </c:pt>
                <c:pt idx="3810">
                  <c:v>737</c:v>
                </c:pt>
                <c:pt idx="3811">
                  <c:v>1013</c:v>
                </c:pt>
                <c:pt idx="3812">
                  <c:v>451</c:v>
                </c:pt>
                <c:pt idx="3813">
                  <c:v>237</c:v>
                </c:pt>
                <c:pt idx="3814">
                  <c:v>3361</c:v>
                </c:pt>
                <c:pt idx="3815">
                  <c:v>457</c:v>
                </c:pt>
                <c:pt idx="3816">
                  <c:v>2392</c:v>
                </c:pt>
                <c:pt idx="3817">
                  <c:v>559</c:v>
                </c:pt>
                <c:pt idx="3818">
                  <c:v>346</c:v>
                </c:pt>
                <c:pt idx="3819">
                  <c:v>1175</c:v>
                </c:pt>
                <c:pt idx="3820">
                  <c:v>293</c:v>
                </c:pt>
                <c:pt idx="3821">
                  <c:v>22935</c:v>
                </c:pt>
                <c:pt idx="3822">
                  <c:v>390</c:v>
                </c:pt>
                <c:pt idx="3823">
                  <c:v>2240</c:v>
                </c:pt>
                <c:pt idx="3824">
                  <c:v>399</c:v>
                </c:pt>
                <c:pt idx="3825">
                  <c:v>739</c:v>
                </c:pt>
                <c:pt idx="3826">
                  <c:v>123</c:v>
                </c:pt>
                <c:pt idx="3827">
                  <c:v>495</c:v>
                </c:pt>
                <c:pt idx="3828">
                  <c:v>721</c:v>
                </c:pt>
                <c:pt idx="3829">
                  <c:v>24</c:v>
                </c:pt>
                <c:pt idx="3830">
                  <c:v>190</c:v>
                </c:pt>
                <c:pt idx="3831">
                  <c:v>153</c:v>
                </c:pt>
                <c:pt idx="3832">
                  <c:v>67</c:v>
                </c:pt>
                <c:pt idx="3833">
                  <c:v>868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201</c:v>
                </c:pt>
                <c:pt idx="3839">
                  <c:v>158</c:v>
                </c:pt>
                <c:pt idx="3840">
                  <c:v>201</c:v>
                </c:pt>
                <c:pt idx="3841">
                  <c:v>231</c:v>
                </c:pt>
                <c:pt idx="3842">
                  <c:v>125</c:v>
                </c:pt>
                <c:pt idx="3843">
                  <c:v>760</c:v>
                </c:pt>
                <c:pt idx="3844">
                  <c:v>485</c:v>
                </c:pt>
                <c:pt idx="3845">
                  <c:v>578</c:v>
                </c:pt>
                <c:pt idx="3846">
                  <c:v>86</c:v>
                </c:pt>
                <c:pt idx="3847">
                  <c:v>968</c:v>
                </c:pt>
                <c:pt idx="3848">
                  <c:v>663</c:v>
                </c:pt>
                <c:pt idx="3849">
                  <c:v>278</c:v>
                </c:pt>
                <c:pt idx="3850">
                  <c:v>276</c:v>
                </c:pt>
                <c:pt idx="3851">
                  <c:v>474</c:v>
                </c:pt>
                <c:pt idx="3852">
                  <c:v>37</c:v>
                </c:pt>
                <c:pt idx="3853">
                  <c:v>8009</c:v>
                </c:pt>
                <c:pt idx="3854">
                  <c:v>2751</c:v>
                </c:pt>
                <c:pt idx="3855">
                  <c:v>56</c:v>
                </c:pt>
                <c:pt idx="3856">
                  <c:v>138</c:v>
                </c:pt>
                <c:pt idx="3857">
                  <c:v>551</c:v>
                </c:pt>
                <c:pt idx="3858">
                  <c:v>1070</c:v>
                </c:pt>
                <c:pt idx="3859">
                  <c:v>2567</c:v>
                </c:pt>
                <c:pt idx="3860">
                  <c:v>3885</c:v>
                </c:pt>
                <c:pt idx="3861">
                  <c:v>2401</c:v>
                </c:pt>
                <c:pt idx="3862">
                  <c:v>66</c:v>
                </c:pt>
                <c:pt idx="3863">
                  <c:v>814</c:v>
                </c:pt>
                <c:pt idx="3864">
                  <c:v>284</c:v>
                </c:pt>
                <c:pt idx="3865">
                  <c:v>206</c:v>
                </c:pt>
                <c:pt idx="3866">
                  <c:v>2027</c:v>
                </c:pt>
                <c:pt idx="3867">
                  <c:v>1550</c:v>
                </c:pt>
                <c:pt idx="3868">
                  <c:v>1887</c:v>
                </c:pt>
                <c:pt idx="3869">
                  <c:v>1336</c:v>
                </c:pt>
                <c:pt idx="3870">
                  <c:v>2565</c:v>
                </c:pt>
                <c:pt idx="3871">
                  <c:v>268</c:v>
                </c:pt>
                <c:pt idx="3872">
                  <c:v>897</c:v>
                </c:pt>
                <c:pt idx="3873">
                  <c:v>504</c:v>
                </c:pt>
                <c:pt idx="3874">
                  <c:v>5508</c:v>
                </c:pt>
                <c:pt idx="3875">
                  <c:v>25</c:v>
                </c:pt>
                <c:pt idx="3876">
                  <c:v>143</c:v>
                </c:pt>
                <c:pt idx="3877">
                  <c:v>7</c:v>
                </c:pt>
                <c:pt idx="3878">
                  <c:v>13</c:v>
                </c:pt>
                <c:pt idx="3879">
                  <c:v>6</c:v>
                </c:pt>
                <c:pt idx="3880">
                  <c:v>76</c:v>
                </c:pt>
                <c:pt idx="3881">
                  <c:v>45</c:v>
                </c:pt>
                <c:pt idx="3882">
                  <c:v>81</c:v>
                </c:pt>
                <c:pt idx="3883">
                  <c:v>110</c:v>
                </c:pt>
                <c:pt idx="3884">
                  <c:v>90</c:v>
                </c:pt>
                <c:pt idx="3885">
                  <c:v>115</c:v>
                </c:pt>
                <c:pt idx="3886">
                  <c:v>83</c:v>
                </c:pt>
                <c:pt idx="3887">
                  <c:v>84</c:v>
                </c:pt>
                <c:pt idx="3888">
                  <c:v>61</c:v>
                </c:pt>
                <c:pt idx="3889">
                  <c:v>115</c:v>
                </c:pt>
                <c:pt idx="3890">
                  <c:v>110</c:v>
                </c:pt>
                <c:pt idx="3891">
                  <c:v>75</c:v>
                </c:pt>
                <c:pt idx="3892">
                  <c:v>61</c:v>
                </c:pt>
                <c:pt idx="3893">
                  <c:v>68</c:v>
                </c:pt>
                <c:pt idx="3894">
                  <c:v>90</c:v>
                </c:pt>
                <c:pt idx="3895">
                  <c:v>131</c:v>
                </c:pt>
                <c:pt idx="3896">
                  <c:v>93</c:v>
                </c:pt>
                <c:pt idx="3897">
                  <c:v>76</c:v>
                </c:pt>
                <c:pt idx="3898">
                  <c:v>121</c:v>
                </c:pt>
                <c:pt idx="3899">
                  <c:v>70</c:v>
                </c:pt>
                <c:pt idx="3900">
                  <c:v>74</c:v>
                </c:pt>
                <c:pt idx="3901">
                  <c:v>122</c:v>
                </c:pt>
                <c:pt idx="3902">
                  <c:v>77</c:v>
                </c:pt>
                <c:pt idx="3903">
                  <c:v>99</c:v>
                </c:pt>
                <c:pt idx="3904">
                  <c:v>54</c:v>
                </c:pt>
                <c:pt idx="3905">
                  <c:v>74</c:v>
                </c:pt>
                <c:pt idx="3906">
                  <c:v>83</c:v>
                </c:pt>
                <c:pt idx="3907">
                  <c:v>60</c:v>
                </c:pt>
                <c:pt idx="3908">
                  <c:v>82</c:v>
                </c:pt>
                <c:pt idx="3909">
                  <c:v>92</c:v>
                </c:pt>
                <c:pt idx="3910">
                  <c:v>76</c:v>
                </c:pt>
                <c:pt idx="3911">
                  <c:v>85</c:v>
                </c:pt>
                <c:pt idx="3912">
                  <c:v>97</c:v>
                </c:pt>
                <c:pt idx="3913">
                  <c:v>59</c:v>
                </c:pt>
                <c:pt idx="3914">
                  <c:v>59</c:v>
                </c:pt>
                <c:pt idx="3915">
                  <c:v>41</c:v>
                </c:pt>
                <c:pt idx="3916">
                  <c:v>41</c:v>
                </c:pt>
                <c:pt idx="3917">
                  <c:v>49</c:v>
                </c:pt>
                <c:pt idx="3918">
                  <c:v>47</c:v>
                </c:pt>
                <c:pt idx="3919">
                  <c:v>74</c:v>
                </c:pt>
                <c:pt idx="3920">
                  <c:v>48</c:v>
                </c:pt>
                <c:pt idx="3921">
                  <c:v>86</c:v>
                </c:pt>
                <c:pt idx="3922">
                  <c:v>53</c:v>
                </c:pt>
                <c:pt idx="3923">
                  <c:v>59</c:v>
                </c:pt>
                <c:pt idx="3924">
                  <c:v>46</c:v>
                </c:pt>
                <c:pt idx="3925">
                  <c:v>37</c:v>
                </c:pt>
                <c:pt idx="3926">
                  <c:v>38</c:v>
                </c:pt>
                <c:pt idx="3927">
                  <c:v>70</c:v>
                </c:pt>
                <c:pt idx="3928">
                  <c:v>56</c:v>
                </c:pt>
                <c:pt idx="3929">
                  <c:v>45</c:v>
                </c:pt>
                <c:pt idx="3930">
                  <c:v>53</c:v>
                </c:pt>
                <c:pt idx="3931">
                  <c:v>40</c:v>
                </c:pt>
                <c:pt idx="3932">
                  <c:v>58</c:v>
                </c:pt>
                <c:pt idx="3933">
                  <c:v>30</c:v>
                </c:pt>
                <c:pt idx="3934">
                  <c:v>52</c:v>
                </c:pt>
                <c:pt idx="3935">
                  <c:v>33</c:v>
                </c:pt>
                <c:pt idx="3936">
                  <c:v>19</c:v>
                </c:pt>
                <c:pt idx="3937">
                  <c:v>45</c:v>
                </c:pt>
                <c:pt idx="3938">
                  <c:v>39</c:v>
                </c:pt>
                <c:pt idx="3939">
                  <c:v>68</c:v>
                </c:pt>
                <c:pt idx="3940">
                  <c:v>96</c:v>
                </c:pt>
                <c:pt idx="3941">
                  <c:v>94</c:v>
                </c:pt>
                <c:pt idx="3942">
                  <c:v>101</c:v>
                </c:pt>
                <c:pt idx="3943">
                  <c:v>9</c:v>
                </c:pt>
                <c:pt idx="3944">
                  <c:v>14</c:v>
                </c:pt>
                <c:pt idx="3945">
                  <c:v>16</c:v>
                </c:pt>
                <c:pt idx="3946">
                  <c:v>7</c:v>
                </c:pt>
                <c:pt idx="3947">
                  <c:v>107</c:v>
                </c:pt>
                <c:pt idx="3948">
                  <c:v>77</c:v>
                </c:pt>
                <c:pt idx="3949">
                  <c:v>367</c:v>
                </c:pt>
                <c:pt idx="3950">
                  <c:v>38</c:v>
                </c:pt>
                <c:pt idx="3951">
                  <c:v>128</c:v>
                </c:pt>
                <c:pt idx="3952">
                  <c:v>0</c:v>
                </c:pt>
                <c:pt idx="3953">
                  <c:v>216</c:v>
                </c:pt>
                <c:pt idx="3954">
                  <c:v>150</c:v>
                </c:pt>
                <c:pt idx="3955">
                  <c:v>1728</c:v>
                </c:pt>
                <c:pt idx="3956">
                  <c:v>27</c:v>
                </c:pt>
                <c:pt idx="3957">
                  <c:v>202</c:v>
                </c:pt>
                <c:pt idx="3958">
                  <c:v>23886</c:v>
                </c:pt>
                <c:pt idx="3959">
                  <c:v>23137</c:v>
                </c:pt>
                <c:pt idx="3960">
                  <c:v>13501</c:v>
                </c:pt>
                <c:pt idx="3961">
                  <c:v>2025</c:v>
                </c:pt>
                <c:pt idx="3962">
                  <c:v>396</c:v>
                </c:pt>
                <c:pt idx="3963">
                  <c:v>351</c:v>
                </c:pt>
                <c:pt idx="3964">
                  <c:v>181</c:v>
                </c:pt>
                <c:pt idx="3965">
                  <c:v>1609</c:v>
                </c:pt>
                <c:pt idx="3966">
                  <c:v>27</c:v>
                </c:pt>
                <c:pt idx="3967">
                  <c:v>137</c:v>
                </c:pt>
                <c:pt idx="3968">
                  <c:v>148</c:v>
                </c:pt>
                <c:pt idx="3969">
                  <c:v>49</c:v>
                </c:pt>
                <c:pt idx="3970">
                  <c:v>62</c:v>
                </c:pt>
                <c:pt idx="3971">
                  <c:v>121</c:v>
                </c:pt>
                <c:pt idx="3972">
                  <c:v>171</c:v>
                </c:pt>
                <c:pt idx="3973">
                  <c:v>1042</c:v>
                </c:pt>
                <c:pt idx="3974">
                  <c:v>406</c:v>
                </c:pt>
                <c:pt idx="3975">
                  <c:v>4971</c:v>
                </c:pt>
                <c:pt idx="3976">
                  <c:v>1130</c:v>
                </c:pt>
                <c:pt idx="3977">
                  <c:v>554</c:v>
                </c:pt>
                <c:pt idx="3978">
                  <c:v>614</c:v>
                </c:pt>
                <c:pt idx="3979">
                  <c:v>1704</c:v>
                </c:pt>
                <c:pt idx="3980">
                  <c:v>895</c:v>
                </c:pt>
                <c:pt idx="3981">
                  <c:v>458</c:v>
                </c:pt>
                <c:pt idx="3982">
                  <c:v>671</c:v>
                </c:pt>
                <c:pt idx="3983">
                  <c:v>1649</c:v>
                </c:pt>
                <c:pt idx="3984">
                  <c:v>3854</c:v>
                </c:pt>
                <c:pt idx="3985">
                  <c:v>3881</c:v>
                </c:pt>
                <c:pt idx="3986">
                  <c:v>64</c:v>
                </c:pt>
                <c:pt idx="3987">
                  <c:v>264</c:v>
                </c:pt>
                <c:pt idx="3988">
                  <c:v>596</c:v>
                </c:pt>
                <c:pt idx="3989">
                  <c:v>1032</c:v>
                </c:pt>
                <c:pt idx="3990">
                  <c:v>115</c:v>
                </c:pt>
                <c:pt idx="3991">
                  <c:v>2576</c:v>
                </c:pt>
                <c:pt idx="3992">
                  <c:v>491</c:v>
                </c:pt>
                <c:pt idx="3993">
                  <c:v>1656</c:v>
                </c:pt>
                <c:pt idx="3994">
                  <c:v>182</c:v>
                </c:pt>
                <c:pt idx="3995">
                  <c:v>1204</c:v>
                </c:pt>
                <c:pt idx="3996">
                  <c:v>2269</c:v>
                </c:pt>
                <c:pt idx="3997">
                  <c:v>41</c:v>
                </c:pt>
                <c:pt idx="3998">
                  <c:v>185</c:v>
                </c:pt>
                <c:pt idx="3999">
                  <c:v>2862</c:v>
                </c:pt>
                <c:pt idx="4000">
                  <c:v>136</c:v>
                </c:pt>
                <c:pt idx="4001">
                  <c:v>283</c:v>
                </c:pt>
                <c:pt idx="4002">
                  <c:v>169</c:v>
                </c:pt>
                <c:pt idx="4003">
                  <c:v>530</c:v>
                </c:pt>
                <c:pt idx="4004">
                  <c:v>5</c:v>
                </c:pt>
                <c:pt idx="4005">
                  <c:v>139</c:v>
                </c:pt>
                <c:pt idx="4006">
                  <c:v>1422</c:v>
                </c:pt>
                <c:pt idx="4007">
                  <c:v>922</c:v>
                </c:pt>
                <c:pt idx="4008">
                  <c:v>278</c:v>
                </c:pt>
                <c:pt idx="4009">
                  <c:v>118</c:v>
                </c:pt>
                <c:pt idx="4010">
                  <c:v>1493</c:v>
                </c:pt>
                <c:pt idx="4011">
                  <c:v>645</c:v>
                </c:pt>
                <c:pt idx="4012">
                  <c:v>854</c:v>
                </c:pt>
                <c:pt idx="4013">
                  <c:v>650</c:v>
                </c:pt>
                <c:pt idx="4014">
                  <c:v>4246</c:v>
                </c:pt>
                <c:pt idx="4015">
                  <c:v>380</c:v>
                </c:pt>
                <c:pt idx="4016">
                  <c:v>4881</c:v>
                </c:pt>
                <c:pt idx="4017">
                  <c:v>64</c:v>
                </c:pt>
                <c:pt idx="4018">
                  <c:v>131</c:v>
                </c:pt>
                <c:pt idx="4019">
                  <c:v>61</c:v>
                </c:pt>
                <c:pt idx="4020">
                  <c:v>59</c:v>
                </c:pt>
                <c:pt idx="4021">
                  <c:v>33</c:v>
                </c:pt>
                <c:pt idx="4022">
                  <c:v>81</c:v>
                </c:pt>
                <c:pt idx="4023">
                  <c:v>102</c:v>
                </c:pt>
                <c:pt idx="4024">
                  <c:v>2438</c:v>
                </c:pt>
                <c:pt idx="4025">
                  <c:v>2240</c:v>
                </c:pt>
                <c:pt idx="4026">
                  <c:v>177</c:v>
                </c:pt>
                <c:pt idx="4027">
                  <c:v>125</c:v>
                </c:pt>
                <c:pt idx="4028">
                  <c:v>320</c:v>
                </c:pt>
                <c:pt idx="4029">
                  <c:v>268</c:v>
                </c:pt>
                <c:pt idx="4030">
                  <c:v>189</c:v>
                </c:pt>
                <c:pt idx="4031">
                  <c:v>434</c:v>
                </c:pt>
                <c:pt idx="4032">
                  <c:v>9183</c:v>
                </c:pt>
                <c:pt idx="4033">
                  <c:v>417</c:v>
                </c:pt>
                <c:pt idx="4034">
                  <c:v>1198</c:v>
                </c:pt>
                <c:pt idx="4035">
                  <c:v>272</c:v>
                </c:pt>
                <c:pt idx="4036">
                  <c:v>4104</c:v>
                </c:pt>
                <c:pt idx="4037">
                  <c:v>4181</c:v>
                </c:pt>
                <c:pt idx="4038">
                  <c:v>1612</c:v>
                </c:pt>
                <c:pt idx="4039">
                  <c:v>244</c:v>
                </c:pt>
                <c:pt idx="4040">
                  <c:v>1080</c:v>
                </c:pt>
                <c:pt idx="4041">
                  <c:v>326</c:v>
                </c:pt>
                <c:pt idx="4042">
                  <c:v>26</c:v>
                </c:pt>
                <c:pt idx="4043">
                  <c:v>4337</c:v>
                </c:pt>
                <c:pt idx="4044">
                  <c:v>656</c:v>
                </c:pt>
                <c:pt idx="4045">
                  <c:v>1020</c:v>
                </c:pt>
                <c:pt idx="4046">
                  <c:v>461</c:v>
                </c:pt>
                <c:pt idx="4047">
                  <c:v>5628</c:v>
                </c:pt>
                <c:pt idx="4048">
                  <c:v>2909</c:v>
                </c:pt>
                <c:pt idx="4049">
                  <c:v>623</c:v>
                </c:pt>
                <c:pt idx="4050">
                  <c:v>309</c:v>
                </c:pt>
                <c:pt idx="4051">
                  <c:v>187</c:v>
                </c:pt>
                <c:pt idx="4052">
                  <c:v>954</c:v>
                </c:pt>
                <c:pt idx="4053">
                  <c:v>57</c:v>
                </c:pt>
                <c:pt idx="4054">
                  <c:v>83</c:v>
                </c:pt>
                <c:pt idx="4055">
                  <c:v>6676</c:v>
                </c:pt>
                <c:pt idx="4056">
                  <c:v>4702</c:v>
                </c:pt>
                <c:pt idx="4057">
                  <c:v>2772</c:v>
                </c:pt>
                <c:pt idx="4058">
                  <c:v>591</c:v>
                </c:pt>
                <c:pt idx="4059">
                  <c:v>292</c:v>
                </c:pt>
                <c:pt idx="4060">
                  <c:v>40</c:v>
                </c:pt>
                <c:pt idx="4061">
                  <c:v>1917</c:v>
                </c:pt>
                <c:pt idx="4062">
                  <c:v>2690</c:v>
                </c:pt>
                <c:pt idx="4063">
                  <c:v>466</c:v>
                </c:pt>
                <c:pt idx="4064">
                  <c:v>480</c:v>
                </c:pt>
                <c:pt idx="4065">
                  <c:v>2074</c:v>
                </c:pt>
                <c:pt idx="4066">
                  <c:v>2179</c:v>
                </c:pt>
                <c:pt idx="4067">
                  <c:v>2466</c:v>
                </c:pt>
                <c:pt idx="4068">
                  <c:v>113</c:v>
                </c:pt>
                <c:pt idx="4069">
                  <c:v>60</c:v>
                </c:pt>
                <c:pt idx="4070">
                  <c:v>1495</c:v>
                </c:pt>
                <c:pt idx="4071">
                  <c:v>50</c:v>
                </c:pt>
                <c:pt idx="4072">
                  <c:v>2228</c:v>
                </c:pt>
                <c:pt idx="4073">
                  <c:v>700</c:v>
                </c:pt>
                <c:pt idx="4074">
                  <c:v>338</c:v>
                </c:pt>
                <c:pt idx="4075">
                  <c:v>71</c:v>
                </c:pt>
                <c:pt idx="4076">
                  <c:v>425</c:v>
                </c:pt>
                <c:pt idx="4077">
                  <c:v>185</c:v>
                </c:pt>
                <c:pt idx="4078">
                  <c:v>1008</c:v>
                </c:pt>
                <c:pt idx="4079">
                  <c:v>508</c:v>
                </c:pt>
                <c:pt idx="4080">
                  <c:v>3350</c:v>
                </c:pt>
                <c:pt idx="4081">
                  <c:v>2409</c:v>
                </c:pt>
                <c:pt idx="4082">
                  <c:v>155</c:v>
                </c:pt>
                <c:pt idx="4083">
                  <c:v>38</c:v>
                </c:pt>
                <c:pt idx="4084">
                  <c:v>123</c:v>
                </c:pt>
                <c:pt idx="4085">
                  <c:v>3647</c:v>
                </c:pt>
                <c:pt idx="4086">
                  <c:v>9445</c:v>
                </c:pt>
                <c:pt idx="4087">
                  <c:v>1158</c:v>
                </c:pt>
                <c:pt idx="4088">
                  <c:v>168</c:v>
                </c:pt>
                <c:pt idx="4089">
                  <c:v>344</c:v>
                </c:pt>
                <c:pt idx="4090">
                  <c:v>2181</c:v>
                </c:pt>
                <c:pt idx="4091">
                  <c:v>2895</c:v>
                </c:pt>
                <c:pt idx="4092">
                  <c:v>432</c:v>
                </c:pt>
                <c:pt idx="4093">
                  <c:v>167</c:v>
                </c:pt>
                <c:pt idx="4094">
                  <c:v>42</c:v>
                </c:pt>
                <c:pt idx="4095">
                  <c:v>2332</c:v>
                </c:pt>
                <c:pt idx="4096">
                  <c:v>598</c:v>
                </c:pt>
                <c:pt idx="4097">
                  <c:v>36</c:v>
                </c:pt>
                <c:pt idx="4098">
                  <c:v>180</c:v>
                </c:pt>
                <c:pt idx="4099">
                  <c:v>51</c:v>
                </c:pt>
                <c:pt idx="4100">
                  <c:v>1031</c:v>
                </c:pt>
                <c:pt idx="4101">
                  <c:v>402</c:v>
                </c:pt>
                <c:pt idx="4102">
                  <c:v>65</c:v>
                </c:pt>
                <c:pt idx="4103">
                  <c:v>48</c:v>
                </c:pt>
                <c:pt idx="4104">
                  <c:v>51</c:v>
                </c:pt>
                <c:pt idx="4105">
                  <c:v>1011</c:v>
                </c:pt>
                <c:pt idx="4106">
                  <c:v>9270</c:v>
                </c:pt>
                <c:pt idx="4107">
                  <c:v>219</c:v>
                </c:pt>
                <c:pt idx="4108">
                  <c:v>275</c:v>
                </c:pt>
                <c:pt idx="4109">
                  <c:v>1126</c:v>
                </c:pt>
                <c:pt idx="4110">
                  <c:v>176</c:v>
                </c:pt>
                <c:pt idx="4111">
                  <c:v>207</c:v>
                </c:pt>
                <c:pt idx="4112">
                  <c:v>34</c:v>
                </c:pt>
                <c:pt idx="4113">
                  <c:v>90</c:v>
                </c:pt>
                <c:pt idx="4114">
                  <c:v>1944</c:v>
                </c:pt>
                <c:pt idx="4115">
                  <c:v>198</c:v>
                </c:pt>
                <c:pt idx="4116">
                  <c:v>117</c:v>
                </c:pt>
                <c:pt idx="4117">
                  <c:v>52</c:v>
                </c:pt>
                <c:pt idx="4118">
                  <c:v>1082</c:v>
                </c:pt>
                <c:pt idx="4119">
                  <c:v>32</c:v>
                </c:pt>
                <c:pt idx="4120">
                  <c:v>39</c:v>
                </c:pt>
                <c:pt idx="4121">
                  <c:v>9</c:v>
                </c:pt>
                <c:pt idx="4122">
                  <c:v>73</c:v>
                </c:pt>
                <c:pt idx="4123">
                  <c:v>21</c:v>
                </c:pt>
                <c:pt idx="4124">
                  <c:v>173</c:v>
                </c:pt>
                <c:pt idx="4125">
                  <c:v>6</c:v>
                </c:pt>
                <c:pt idx="4126">
                  <c:v>0</c:v>
                </c:pt>
                <c:pt idx="4127">
                  <c:v>87</c:v>
                </c:pt>
                <c:pt idx="4128">
                  <c:v>1095</c:v>
                </c:pt>
                <c:pt idx="4129">
                  <c:v>0</c:v>
                </c:pt>
                <c:pt idx="4130">
                  <c:v>749</c:v>
                </c:pt>
                <c:pt idx="4131">
                  <c:v>3127</c:v>
                </c:pt>
                <c:pt idx="4132">
                  <c:v>96</c:v>
                </c:pt>
                <c:pt idx="4133">
                  <c:v>232</c:v>
                </c:pt>
                <c:pt idx="4134">
                  <c:v>1294</c:v>
                </c:pt>
                <c:pt idx="4135">
                  <c:v>264</c:v>
                </c:pt>
                <c:pt idx="4136">
                  <c:v>535</c:v>
                </c:pt>
                <c:pt idx="4137">
                  <c:v>42</c:v>
                </c:pt>
                <c:pt idx="4138">
                  <c:v>13</c:v>
                </c:pt>
                <c:pt idx="4139">
                  <c:v>168</c:v>
                </c:pt>
                <c:pt idx="4140">
                  <c:v>194</c:v>
                </c:pt>
                <c:pt idx="4141">
                  <c:v>913</c:v>
                </c:pt>
                <c:pt idx="4142">
                  <c:v>89</c:v>
                </c:pt>
                <c:pt idx="4143">
                  <c:v>724</c:v>
                </c:pt>
                <c:pt idx="4144">
                  <c:v>226</c:v>
                </c:pt>
                <c:pt idx="4145">
                  <c:v>878</c:v>
                </c:pt>
                <c:pt idx="4146">
                  <c:v>871</c:v>
                </c:pt>
                <c:pt idx="4147">
                  <c:v>575</c:v>
                </c:pt>
                <c:pt idx="4148">
                  <c:v>555</c:v>
                </c:pt>
                <c:pt idx="4149">
                  <c:v>1168</c:v>
                </c:pt>
                <c:pt idx="4150">
                  <c:v>309</c:v>
                </c:pt>
                <c:pt idx="4151">
                  <c:v>959</c:v>
                </c:pt>
                <c:pt idx="4152">
                  <c:v>634</c:v>
                </c:pt>
                <c:pt idx="4153">
                  <c:v>939</c:v>
                </c:pt>
                <c:pt idx="4154">
                  <c:v>540</c:v>
                </c:pt>
                <c:pt idx="4155">
                  <c:v>168</c:v>
                </c:pt>
                <c:pt idx="4156">
                  <c:v>574</c:v>
                </c:pt>
                <c:pt idx="4157">
                  <c:v>386</c:v>
                </c:pt>
                <c:pt idx="4158">
                  <c:v>578</c:v>
                </c:pt>
                <c:pt idx="4159">
                  <c:v>528</c:v>
                </c:pt>
                <c:pt idx="4160">
                  <c:v>431</c:v>
                </c:pt>
                <c:pt idx="4161">
                  <c:v>185</c:v>
                </c:pt>
                <c:pt idx="4162">
                  <c:v>431</c:v>
                </c:pt>
                <c:pt idx="4163">
                  <c:v>304</c:v>
                </c:pt>
                <c:pt idx="4164">
                  <c:v>750</c:v>
                </c:pt>
                <c:pt idx="4165">
                  <c:v>1025</c:v>
                </c:pt>
                <c:pt idx="4166">
                  <c:v>591</c:v>
                </c:pt>
                <c:pt idx="4167">
                  <c:v>1333</c:v>
                </c:pt>
                <c:pt idx="4168">
                  <c:v>36</c:v>
                </c:pt>
                <c:pt idx="4169">
                  <c:v>1210</c:v>
                </c:pt>
                <c:pt idx="4170">
                  <c:v>726</c:v>
                </c:pt>
                <c:pt idx="4171">
                  <c:v>493</c:v>
                </c:pt>
                <c:pt idx="4172">
                  <c:v>129</c:v>
                </c:pt>
                <c:pt idx="4173">
                  <c:v>462</c:v>
                </c:pt>
                <c:pt idx="4174">
                  <c:v>98</c:v>
                </c:pt>
                <c:pt idx="4175">
                  <c:v>145</c:v>
                </c:pt>
                <c:pt idx="4176">
                  <c:v>38</c:v>
                </c:pt>
                <c:pt idx="4177">
                  <c:v>182</c:v>
                </c:pt>
                <c:pt idx="4178">
                  <c:v>1666</c:v>
                </c:pt>
                <c:pt idx="4179">
                  <c:v>1910</c:v>
                </c:pt>
                <c:pt idx="4180">
                  <c:v>62</c:v>
                </c:pt>
                <c:pt idx="4181">
                  <c:v>488</c:v>
                </c:pt>
                <c:pt idx="4182">
                  <c:v>6426</c:v>
                </c:pt>
                <c:pt idx="4183">
                  <c:v>7443</c:v>
                </c:pt>
                <c:pt idx="4184">
                  <c:v>4246</c:v>
                </c:pt>
                <c:pt idx="4185">
                  <c:v>5546</c:v>
                </c:pt>
                <c:pt idx="4186">
                  <c:v>4812</c:v>
                </c:pt>
                <c:pt idx="4187">
                  <c:v>5459</c:v>
                </c:pt>
                <c:pt idx="4188">
                  <c:v>19</c:v>
                </c:pt>
                <c:pt idx="4189">
                  <c:v>69</c:v>
                </c:pt>
                <c:pt idx="4190">
                  <c:v>276</c:v>
                </c:pt>
                <c:pt idx="4191">
                  <c:v>371</c:v>
                </c:pt>
                <c:pt idx="4192">
                  <c:v>0</c:v>
                </c:pt>
                <c:pt idx="4193">
                  <c:v>6085</c:v>
                </c:pt>
                <c:pt idx="4194">
                  <c:v>1292</c:v>
                </c:pt>
                <c:pt idx="4195">
                  <c:v>260</c:v>
                </c:pt>
                <c:pt idx="4196">
                  <c:v>116</c:v>
                </c:pt>
                <c:pt idx="4197">
                  <c:v>111</c:v>
                </c:pt>
                <c:pt idx="4198">
                  <c:v>853</c:v>
                </c:pt>
                <c:pt idx="4199">
                  <c:v>21</c:v>
                </c:pt>
                <c:pt idx="4200">
                  <c:v>120</c:v>
                </c:pt>
                <c:pt idx="4201">
                  <c:v>2957</c:v>
                </c:pt>
                <c:pt idx="4202">
                  <c:v>639</c:v>
                </c:pt>
                <c:pt idx="4203">
                  <c:v>188</c:v>
                </c:pt>
                <c:pt idx="4204">
                  <c:v>343</c:v>
                </c:pt>
                <c:pt idx="4205">
                  <c:v>105</c:v>
                </c:pt>
                <c:pt idx="4206">
                  <c:v>32</c:v>
                </c:pt>
                <c:pt idx="4207">
                  <c:v>28</c:v>
                </c:pt>
                <c:pt idx="4208">
                  <c:v>6336</c:v>
                </c:pt>
                <c:pt idx="4209">
                  <c:v>57</c:v>
                </c:pt>
                <c:pt idx="4210">
                  <c:v>201</c:v>
                </c:pt>
                <c:pt idx="4211">
                  <c:v>1389</c:v>
                </c:pt>
                <c:pt idx="4212">
                  <c:v>1229</c:v>
                </c:pt>
                <c:pt idx="4213">
                  <c:v>66</c:v>
                </c:pt>
                <c:pt idx="4214">
                  <c:v>40</c:v>
                </c:pt>
                <c:pt idx="4215">
                  <c:v>1367</c:v>
                </c:pt>
                <c:pt idx="4216">
                  <c:v>6902</c:v>
                </c:pt>
                <c:pt idx="4217">
                  <c:v>2067</c:v>
                </c:pt>
                <c:pt idx="4218">
                  <c:v>64</c:v>
                </c:pt>
                <c:pt idx="4219">
                  <c:v>497</c:v>
                </c:pt>
                <c:pt idx="4220">
                  <c:v>207</c:v>
                </c:pt>
                <c:pt idx="4221">
                  <c:v>536</c:v>
                </c:pt>
                <c:pt idx="4222">
                  <c:v>74</c:v>
                </c:pt>
                <c:pt idx="4223">
                  <c:v>154</c:v>
                </c:pt>
                <c:pt idx="4224">
                  <c:v>1012</c:v>
                </c:pt>
                <c:pt idx="4225">
                  <c:v>1021</c:v>
                </c:pt>
                <c:pt idx="4226">
                  <c:v>1532</c:v>
                </c:pt>
                <c:pt idx="4227">
                  <c:v>736</c:v>
                </c:pt>
                <c:pt idx="4228">
                  <c:v>469</c:v>
                </c:pt>
                <c:pt idx="4229">
                  <c:v>853</c:v>
                </c:pt>
                <c:pt idx="4230">
                  <c:v>2398</c:v>
                </c:pt>
                <c:pt idx="4231">
                  <c:v>2529</c:v>
                </c:pt>
                <c:pt idx="4232">
                  <c:v>5930</c:v>
                </c:pt>
                <c:pt idx="4233">
                  <c:v>745</c:v>
                </c:pt>
                <c:pt idx="4234">
                  <c:v>945</c:v>
                </c:pt>
                <c:pt idx="4235">
                  <c:v>2229</c:v>
                </c:pt>
                <c:pt idx="4236">
                  <c:v>3051</c:v>
                </c:pt>
                <c:pt idx="4237">
                  <c:v>9367</c:v>
                </c:pt>
                <c:pt idx="4238">
                  <c:v>2058</c:v>
                </c:pt>
                <c:pt idx="4239">
                  <c:v>3366</c:v>
                </c:pt>
                <c:pt idx="4240">
                  <c:v>1736</c:v>
                </c:pt>
                <c:pt idx="4241">
                  <c:v>3316</c:v>
                </c:pt>
                <c:pt idx="4242">
                  <c:v>4280</c:v>
                </c:pt>
                <c:pt idx="4243">
                  <c:v>1087</c:v>
                </c:pt>
                <c:pt idx="4244">
                  <c:v>1422</c:v>
                </c:pt>
                <c:pt idx="4245">
                  <c:v>916</c:v>
                </c:pt>
                <c:pt idx="4246">
                  <c:v>4677</c:v>
                </c:pt>
                <c:pt idx="4247">
                  <c:v>2974</c:v>
                </c:pt>
                <c:pt idx="4248">
                  <c:v>323</c:v>
                </c:pt>
                <c:pt idx="4249">
                  <c:v>922</c:v>
                </c:pt>
                <c:pt idx="4250">
                  <c:v>1255</c:v>
                </c:pt>
                <c:pt idx="4251">
                  <c:v>1833</c:v>
                </c:pt>
                <c:pt idx="4252">
                  <c:v>995</c:v>
                </c:pt>
                <c:pt idx="4253">
                  <c:v>2427</c:v>
                </c:pt>
                <c:pt idx="4254">
                  <c:v>2558</c:v>
                </c:pt>
                <c:pt idx="4255">
                  <c:v>643</c:v>
                </c:pt>
                <c:pt idx="4256">
                  <c:v>287</c:v>
                </c:pt>
                <c:pt idx="4257">
                  <c:v>591</c:v>
                </c:pt>
                <c:pt idx="4258">
                  <c:v>675</c:v>
                </c:pt>
                <c:pt idx="4259">
                  <c:v>1427</c:v>
                </c:pt>
                <c:pt idx="4260">
                  <c:v>608</c:v>
                </c:pt>
                <c:pt idx="4261">
                  <c:v>1421</c:v>
                </c:pt>
                <c:pt idx="4262">
                  <c:v>1120</c:v>
                </c:pt>
                <c:pt idx="4263">
                  <c:v>805</c:v>
                </c:pt>
                <c:pt idx="4264">
                  <c:v>2781</c:v>
                </c:pt>
                <c:pt idx="4265">
                  <c:v>442</c:v>
                </c:pt>
                <c:pt idx="4266">
                  <c:v>891</c:v>
                </c:pt>
                <c:pt idx="4267">
                  <c:v>1528</c:v>
                </c:pt>
                <c:pt idx="4268">
                  <c:v>365</c:v>
                </c:pt>
                <c:pt idx="4269">
                  <c:v>467</c:v>
                </c:pt>
                <c:pt idx="4270">
                  <c:v>1512</c:v>
                </c:pt>
                <c:pt idx="4271">
                  <c:v>788</c:v>
                </c:pt>
                <c:pt idx="4272">
                  <c:v>547</c:v>
                </c:pt>
                <c:pt idx="4273">
                  <c:v>2050</c:v>
                </c:pt>
                <c:pt idx="4274">
                  <c:v>492</c:v>
                </c:pt>
                <c:pt idx="4275">
                  <c:v>1242</c:v>
                </c:pt>
                <c:pt idx="4276">
                  <c:v>2010</c:v>
                </c:pt>
                <c:pt idx="4277">
                  <c:v>1733</c:v>
                </c:pt>
                <c:pt idx="4278">
                  <c:v>232</c:v>
                </c:pt>
                <c:pt idx="4279">
                  <c:v>722</c:v>
                </c:pt>
                <c:pt idx="4280">
                  <c:v>29</c:v>
                </c:pt>
                <c:pt idx="4281">
                  <c:v>538</c:v>
                </c:pt>
                <c:pt idx="4282">
                  <c:v>140</c:v>
                </c:pt>
                <c:pt idx="4283">
                  <c:v>152</c:v>
                </c:pt>
                <c:pt idx="4284">
                  <c:v>2316</c:v>
                </c:pt>
                <c:pt idx="4285">
                  <c:v>50</c:v>
                </c:pt>
                <c:pt idx="4286">
                  <c:v>186</c:v>
                </c:pt>
                <c:pt idx="4287">
                  <c:v>15</c:v>
                </c:pt>
                <c:pt idx="4288">
                  <c:v>37</c:v>
                </c:pt>
                <c:pt idx="4289">
                  <c:v>12376</c:v>
                </c:pt>
                <c:pt idx="4290">
                  <c:v>17</c:v>
                </c:pt>
                <c:pt idx="4291">
                  <c:v>762</c:v>
                </c:pt>
                <c:pt idx="4292">
                  <c:v>924</c:v>
                </c:pt>
                <c:pt idx="4293">
                  <c:v>912</c:v>
                </c:pt>
                <c:pt idx="4294">
                  <c:v>1352</c:v>
                </c:pt>
                <c:pt idx="4295">
                  <c:v>1296</c:v>
                </c:pt>
                <c:pt idx="4296">
                  <c:v>407</c:v>
                </c:pt>
                <c:pt idx="4297">
                  <c:v>49</c:v>
                </c:pt>
                <c:pt idx="4298">
                  <c:v>851</c:v>
                </c:pt>
                <c:pt idx="4299">
                  <c:v>2430</c:v>
                </c:pt>
                <c:pt idx="4300">
                  <c:v>1365</c:v>
                </c:pt>
                <c:pt idx="4301">
                  <c:v>537</c:v>
                </c:pt>
                <c:pt idx="4302">
                  <c:v>334</c:v>
                </c:pt>
                <c:pt idx="4303">
                  <c:v>28</c:v>
                </c:pt>
                <c:pt idx="4304">
                  <c:v>3798</c:v>
                </c:pt>
                <c:pt idx="4305">
                  <c:v>418</c:v>
                </c:pt>
                <c:pt idx="4306">
                  <c:v>64</c:v>
                </c:pt>
                <c:pt idx="4307">
                  <c:v>201</c:v>
                </c:pt>
                <c:pt idx="4308">
                  <c:v>1363</c:v>
                </c:pt>
                <c:pt idx="4309">
                  <c:v>7996</c:v>
                </c:pt>
                <c:pt idx="4310">
                  <c:v>180</c:v>
                </c:pt>
                <c:pt idx="4311">
                  <c:v>351</c:v>
                </c:pt>
                <c:pt idx="4312">
                  <c:v>23</c:v>
                </c:pt>
                <c:pt idx="4313">
                  <c:v>802</c:v>
                </c:pt>
                <c:pt idx="4314">
                  <c:v>347</c:v>
                </c:pt>
                <c:pt idx="4315">
                  <c:v>3189</c:v>
                </c:pt>
                <c:pt idx="4316">
                  <c:v>9071</c:v>
                </c:pt>
                <c:pt idx="4317">
                  <c:v>7537</c:v>
                </c:pt>
                <c:pt idx="4318">
                  <c:v>19914</c:v>
                </c:pt>
                <c:pt idx="4319">
                  <c:v>1279</c:v>
                </c:pt>
                <c:pt idx="4320">
                  <c:v>108</c:v>
                </c:pt>
                <c:pt idx="4321">
                  <c:v>1225</c:v>
                </c:pt>
                <c:pt idx="4322">
                  <c:v>119</c:v>
                </c:pt>
                <c:pt idx="4323">
                  <c:v>154</c:v>
                </c:pt>
                <c:pt idx="4324">
                  <c:v>888</c:v>
                </c:pt>
                <c:pt idx="4325">
                  <c:v>738</c:v>
                </c:pt>
                <c:pt idx="4326">
                  <c:v>734</c:v>
                </c:pt>
                <c:pt idx="4327">
                  <c:v>143</c:v>
                </c:pt>
                <c:pt idx="4328">
                  <c:v>1133</c:v>
                </c:pt>
                <c:pt idx="4329">
                  <c:v>202</c:v>
                </c:pt>
                <c:pt idx="4330">
                  <c:v>114</c:v>
                </c:pt>
                <c:pt idx="4331">
                  <c:v>562</c:v>
                </c:pt>
                <c:pt idx="4332">
                  <c:v>246</c:v>
                </c:pt>
                <c:pt idx="4333">
                  <c:v>202</c:v>
                </c:pt>
                <c:pt idx="4334">
                  <c:v>5094</c:v>
                </c:pt>
                <c:pt idx="4335">
                  <c:v>94</c:v>
                </c:pt>
                <c:pt idx="4336">
                  <c:v>61</c:v>
                </c:pt>
                <c:pt idx="4337">
                  <c:v>85</c:v>
                </c:pt>
                <c:pt idx="4338">
                  <c:v>113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73</c:v>
                </c:pt>
                <c:pt idx="4344">
                  <c:v>84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788</c:v>
                </c:pt>
                <c:pt idx="4356">
                  <c:v>376</c:v>
                </c:pt>
                <c:pt idx="4357">
                  <c:v>1116</c:v>
                </c:pt>
                <c:pt idx="4358">
                  <c:v>2967</c:v>
                </c:pt>
                <c:pt idx="4359">
                  <c:v>25</c:v>
                </c:pt>
                <c:pt idx="4360">
                  <c:v>23</c:v>
                </c:pt>
                <c:pt idx="4361">
                  <c:v>2547</c:v>
                </c:pt>
                <c:pt idx="4362">
                  <c:v>525</c:v>
                </c:pt>
                <c:pt idx="4363">
                  <c:v>508</c:v>
                </c:pt>
                <c:pt idx="4364">
                  <c:v>632</c:v>
                </c:pt>
                <c:pt idx="4365">
                  <c:v>564</c:v>
                </c:pt>
                <c:pt idx="4366">
                  <c:v>57</c:v>
                </c:pt>
                <c:pt idx="4367">
                  <c:v>67</c:v>
                </c:pt>
                <c:pt idx="4368">
                  <c:v>79</c:v>
                </c:pt>
                <c:pt idx="4369">
                  <c:v>1126</c:v>
                </c:pt>
                <c:pt idx="4370">
                  <c:v>68</c:v>
                </c:pt>
                <c:pt idx="4371">
                  <c:v>629</c:v>
                </c:pt>
                <c:pt idx="4372">
                  <c:v>1367</c:v>
                </c:pt>
                <c:pt idx="4373">
                  <c:v>294</c:v>
                </c:pt>
                <c:pt idx="4374">
                  <c:v>135</c:v>
                </c:pt>
                <c:pt idx="4375">
                  <c:v>483</c:v>
                </c:pt>
                <c:pt idx="4376">
                  <c:v>293</c:v>
                </c:pt>
                <c:pt idx="4377">
                  <c:v>229</c:v>
                </c:pt>
                <c:pt idx="4378">
                  <c:v>192</c:v>
                </c:pt>
                <c:pt idx="4379">
                  <c:v>272</c:v>
                </c:pt>
                <c:pt idx="4380">
                  <c:v>361</c:v>
                </c:pt>
                <c:pt idx="4381">
                  <c:v>389</c:v>
                </c:pt>
                <c:pt idx="4382">
                  <c:v>218</c:v>
                </c:pt>
                <c:pt idx="4383">
                  <c:v>257</c:v>
                </c:pt>
                <c:pt idx="4384">
                  <c:v>414</c:v>
                </c:pt>
                <c:pt idx="4385">
                  <c:v>407</c:v>
                </c:pt>
                <c:pt idx="4386">
                  <c:v>462</c:v>
                </c:pt>
                <c:pt idx="4387">
                  <c:v>427</c:v>
                </c:pt>
                <c:pt idx="4388">
                  <c:v>356</c:v>
                </c:pt>
                <c:pt idx="4389">
                  <c:v>817</c:v>
                </c:pt>
                <c:pt idx="4390">
                  <c:v>463</c:v>
                </c:pt>
                <c:pt idx="4391">
                  <c:v>477</c:v>
                </c:pt>
                <c:pt idx="4392">
                  <c:v>453</c:v>
                </c:pt>
                <c:pt idx="4393">
                  <c:v>321</c:v>
                </c:pt>
                <c:pt idx="4394">
                  <c:v>251</c:v>
                </c:pt>
                <c:pt idx="4395">
                  <c:v>256</c:v>
                </c:pt>
                <c:pt idx="4396">
                  <c:v>342</c:v>
                </c:pt>
                <c:pt idx="4397">
                  <c:v>218</c:v>
                </c:pt>
                <c:pt idx="4398">
                  <c:v>238</c:v>
                </c:pt>
                <c:pt idx="4399">
                  <c:v>271</c:v>
                </c:pt>
                <c:pt idx="4400">
                  <c:v>399</c:v>
                </c:pt>
                <c:pt idx="4401">
                  <c:v>280</c:v>
                </c:pt>
                <c:pt idx="4402">
                  <c:v>387</c:v>
                </c:pt>
                <c:pt idx="4403">
                  <c:v>60</c:v>
                </c:pt>
                <c:pt idx="4404">
                  <c:v>53</c:v>
                </c:pt>
                <c:pt idx="4405">
                  <c:v>62</c:v>
                </c:pt>
                <c:pt idx="4406">
                  <c:v>79</c:v>
                </c:pt>
                <c:pt idx="4407">
                  <c:v>122</c:v>
                </c:pt>
                <c:pt idx="4408">
                  <c:v>128</c:v>
                </c:pt>
                <c:pt idx="4409">
                  <c:v>101</c:v>
                </c:pt>
                <c:pt idx="4410">
                  <c:v>98</c:v>
                </c:pt>
                <c:pt idx="4411">
                  <c:v>89</c:v>
                </c:pt>
                <c:pt idx="4412">
                  <c:v>120</c:v>
                </c:pt>
                <c:pt idx="4413">
                  <c:v>62</c:v>
                </c:pt>
                <c:pt idx="4414">
                  <c:v>178</c:v>
                </c:pt>
                <c:pt idx="4415">
                  <c:v>137</c:v>
                </c:pt>
                <c:pt idx="4416">
                  <c:v>195</c:v>
                </c:pt>
                <c:pt idx="4417">
                  <c:v>75</c:v>
                </c:pt>
                <c:pt idx="4418">
                  <c:v>91</c:v>
                </c:pt>
                <c:pt idx="4419">
                  <c:v>272</c:v>
                </c:pt>
                <c:pt idx="4420">
                  <c:v>402</c:v>
                </c:pt>
                <c:pt idx="4421">
                  <c:v>216</c:v>
                </c:pt>
                <c:pt idx="4422">
                  <c:v>200</c:v>
                </c:pt>
                <c:pt idx="4423">
                  <c:v>824</c:v>
                </c:pt>
                <c:pt idx="4424">
                  <c:v>20</c:v>
                </c:pt>
                <c:pt idx="4425">
                  <c:v>167</c:v>
                </c:pt>
                <c:pt idx="4426">
                  <c:v>263</c:v>
                </c:pt>
                <c:pt idx="4427">
                  <c:v>182</c:v>
                </c:pt>
                <c:pt idx="4428">
                  <c:v>268</c:v>
                </c:pt>
                <c:pt idx="4429">
                  <c:v>405</c:v>
                </c:pt>
                <c:pt idx="4430">
                  <c:v>840</c:v>
                </c:pt>
                <c:pt idx="4431">
                  <c:v>246</c:v>
                </c:pt>
                <c:pt idx="4432">
                  <c:v>485</c:v>
                </c:pt>
                <c:pt idx="4433">
                  <c:v>563</c:v>
                </c:pt>
                <c:pt idx="4434">
                  <c:v>393</c:v>
                </c:pt>
                <c:pt idx="4435">
                  <c:v>99</c:v>
                </c:pt>
                <c:pt idx="4436">
                  <c:v>977</c:v>
                </c:pt>
                <c:pt idx="4437">
                  <c:v>102</c:v>
                </c:pt>
                <c:pt idx="4438">
                  <c:v>619</c:v>
                </c:pt>
                <c:pt idx="4439">
                  <c:v>965</c:v>
                </c:pt>
                <c:pt idx="4440">
                  <c:v>591</c:v>
                </c:pt>
                <c:pt idx="4441">
                  <c:v>199</c:v>
                </c:pt>
                <c:pt idx="4442">
                  <c:v>227</c:v>
                </c:pt>
                <c:pt idx="4443">
                  <c:v>4635</c:v>
                </c:pt>
                <c:pt idx="4444">
                  <c:v>1968</c:v>
                </c:pt>
                <c:pt idx="4445">
                  <c:v>416</c:v>
                </c:pt>
                <c:pt idx="4446">
                  <c:v>660</c:v>
                </c:pt>
                <c:pt idx="4447">
                  <c:v>407</c:v>
                </c:pt>
                <c:pt idx="4448">
                  <c:v>987</c:v>
                </c:pt>
                <c:pt idx="4449">
                  <c:v>61</c:v>
                </c:pt>
                <c:pt idx="4450">
                  <c:v>83</c:v>
                </c:pt>
                <c:pt idx="4451">
                  <c:v>1447</c:v>
                </c:pt>
                <c:pt idx="4452">
                  <c:v>572</c:v>
                </c:pt>
                <c:pt idx="4453">
                  <c:v>527</c:v>
                </c:pt>
                <c:pt idx="4454">
                  <c:v>118</c:v>
                </c:pt>
                <c:pt idx="4455">
                  <c:v>215</c:v>
                </c:pt>
                <c:pt idx="4456">
                  <c:v>208</c:v>
                </c:pt>
                <c:pt idx="4457">
                  <c:v>970</c:v>
                </c:pt>
                <c:pt idx="4458">
                  <c:v>540</c:v>
                </c:pt>
                <c:pt idx="4459">
                  <c:v>103</c:v>
                </c:pt>
                <c:pt idx="4460">
                  <c:v>50</c:v>
                </c:pt>
                <c:pt idx="4461">
                  <c:v>80</c:v>
                </c:pt>
                <c:pt idx="4462">
                  <c:v>950</c:v>
                </c:pt>
                <c:pt idx="4463">
                  <c:v>1464</c:v>
                </c:pt>
                <c:pt idx="4464">
                  <c:v>382</c:v>
                </c:pt>
                <c:pt idx="4465">
                  <c:v>23180</c:v>
                </c:pt>
                <c:pt idx="4466">
                  <c:v>148</c:v>
                </c:pt>
                <c:pt idx="4467">
                  <c:v>193</c:v>
                </c:pt>
                <c:pt idx="4468">
                  <c:v>255</c:v>
                </c:pt>
                <c:pt idx="4469">
                  <c:v>8310</c:v>
                </c:pt>
                <c:pt idx="4470">
                  <c:v>335</c:v>
                </c:pt>
                <c:pt idx="4471">
                  <c:v>582</c:v>
                </c:pt>
                <c:pt idx="4472">
                  <c:v>0</c:v>
                </c:pt>
                <c:pt idx="4473">
                  <c:v>37</c:v>
                </c:pt>
                <c:pt idx="4474">
                  <c:v>1088</c:v>
                </c:pt>
                <c:pt idx="4475">
                  <c:v>158</c:v>
                </c:pt>
                <c:pt idx="4476">
                  <c:v>1917</c:v>
                </c:pt>
                <c:pt idx="4477">
                  <c:v>25</c:v>
                </c:pt>
                <c:pt idx="4478">
                  <c:v>618</c:v>
                </c:pt>
                <c:pt idx="4479">
                  <c:v>20773</c:v>
                </c:pt>
                <c:pt idx="4480">
                  <c:v>564</c:v>
                </c:pt>
                <c:pt idx="4481">
                  <c:v>370</c:v>
                </c:pt>
                <c:pt idx="4482">
                  <c:v>205</c:v>
                </c:pt>
                <c:pt idx="4483">
                  <c:v>20</c:v>
                </c:pt>
                <c:pt idx="4484">
                  <c:v>1890</c:v>
                </c:pt>
                <c:pt idx="4485">
                  <c:v>201</c:v>
                </c:pt>
                <c:pt idx="4486">
                  <c:v>691</c:v>
                </c:pt>
                <c:pt idx="4487">
                  <c:v>919</c:v>
                </c:pt>
                <c:pt idx="4488">
                  <c:v>576</c:v>
                </c:pt>
                <c:pt idx="4489">
                  <c:v>500</c:v>
                </c:pt>
                <c:pt idx="4490">
                  <c:v>102</c:v>
                </c:pt>
                <c:pt idx="4491">
                  <c:v>344</c:v>
                </c:pt>
                <c:pt idx="4492">
                  <c:v>165</c:v>
                </c:pt>
                <c:pt idx="4493">
                  <c:v>150</c:v>
                </c:pt>
                <c:pt idx="4494">
                  <c:v>883</c:v>
                </c:pt>
                <c:pt idx="4495">
                  <c:v>4470</c:v>
                </c:pt>
                <c:pt idx="4496">
                  <c:v>393</c:v>
                </c:pt>
                <c:pt idx="4497">
                  <c:v>566</c:v>
                </c:pt>
                <c:pt idx="4498">
                  <c:v>8</c:v>
                </c:pt>
                <c:pt idx="4499">
                  <c:v>10</c:v>
                </c:pt>
                <c:pt idx="4500">
                  <c:v>14</c:v>
                </c:pt>
                <c:pt idx="4501">
                  <c:v>8</c:v>
                </c:pt>
                <c:pt idx="4502">
                  <c:v>13</c:v>
                </c:pt>
                <c:pt idx="4503">
                  <c:v>11</c:v>
                </c:pt>
                <c:pt idx="4504">
                  <c:v>9</c:v>
                </c:pt>
                <c:pt idx="4505">
                  <c:v>1951</c:v>
                </c:pt>
                <c:pt idx="4506">
                  <c:v>4035</c:v>
                </c:pt>
                <c:pt idx="4507">
                  <c:v>37</c:v>
                </c:pt>
                <c:pt idx="4508">
                  <c:v>87</c:v>
                </c:pt>
                <c:pt idx="4509">
                  <c:v>483</c:v>
                </c:pt>
                <c:pt idx="4510">
                  <c:v>6659</c:v>
                </c:pt>
                <c:pt idx="4511">
                  <c:v>0</c:v>
                </c:pt>
                <c:pt idx="4512">
                  <c:v>956</c:v>
                </c:pt>
                <c:pt idx="4513">
                  <c:v>36</c:v>
                </c:pt>
                <c:pt idx="4514">
                  <c:v>268</c:v>
                </c:pt>
                <c:pt idx="4515">
                  <c:v>34</c:v>
                </c:pt>
                <c:pt idx="4516">
                  <c:v>8183</c:v>
                </c:pt>
                <c:pt idx="4517">
                  <c:v>3099</c:v>
                </c:pt>
                <c:pt idx="4518">
                  <c:v>1703</c:v>
                </c:pt>
                <c:pt idx="4519">
                  <c:v>428</c:v>
                </c:pt>
                <c:pt idx="4520">
                  <c:v>181</c:v>
                </c:pt>
                <c:pt idx="4521">
                  <c:v>764</c:v>
                </c:pt>
                <c:pt idx="4522">
                  <c:v>1860</c:v>
                </c:pt>
                <c:pt idx="4523">
                  <c:v>483</c:v>
                </c:pt>
                <c:pt idx="4524">
                  <c:v>1482</c:v>
                </c:pt>
                <c:pt idx="4525">
                  <c:v>76</c:v>
                </c:pt>
                <c:pt idx="4526">
                  <c:v>342</c:v>
                </c:pt>
                <c:pt idx="4527">
                  <c:v>1621</c:v>
                </c:pt>
                <c:pt idx="4528">
                  <c:v>429</c:v>
                </c:pt>
                <c:pt idx="4529">
                  <c:v>1724</c:v>
                </c:pt>
                <c:pt idx="4530">
                  <c:v>2574</c:v>
                </c:pt>
                <c:pt idx="4531">
                  <c:v>56</c:v>
                </c:pt>
                <c:pt idx="4532">
                  <c:v>78</c:v>
                </c:pt>
                <c:pt idx="4533">
                  <c:v>586</c:v>
                </c:pt>
                <c:pt idx="4534">
                  <c:v>1204</c:v>
                </c:pt>
                <c:pt idx="4535">
                  <c:v>788</c:v>
                </c:pt>
                <c:pt idx="4536">
                  <c:v>5195</c:v>
                </c:pt>
                <c:pt idx="4537">
                  <c:v>107</c:v>
                </c:pt>
                <c:pt idx="4538">
                  <c:v>1049</c:v>
                </c:pt>
                <c:pt idx="4539">
                  <c:v>388</c:v>
                </c:pt>
                <c:pt idx="4540">
                  <c:v>34</c:v>
                </c:pt>
                <c:pt idx="4541">
                  <c:v>272</c:v>
                </c:pt>
                <c:pt idx="4542">
                  <c:v>2240</c:v>
                </c:pt>
                <c:pt idx="4543">
                  <c:v>914</c:v>
                </c:pt>
                <c:pt idx="4544">
                  <c:v>3505</c:v>
                </c:pt>
                <c:pt idx="4545">
                  <c:v>1590</c:v>
                </c:pt>
                <c:pt idx="4546">
                  <c:v>300</c:v>
                </c:pt>
                <c:pt idx="4547">
                  <c:v>692</c:v>
                </c:pt>
                <c:pt idx="4548">
                  <c:v>321</c:v>
                </c:pt>
                <c:pt idx="4549">
                  <c:v>236</c:v>
                </c:pt>
                <c:pt idx="4550">
                  <c:v>330</c:v>
                </c:pt>
                <c:pt idx="4551">
                  <c:v>224</c:v>
                </c:pt>
                <c:pt idx="4552">
                  <c:v>3410</c:v>
                </c:pt>
                <c:pt idx="4553">
                  <c:v>1484</c:v>
                </c:pt>
                <c:pt idx="4554">
                  <c:v>1033</c:v>
                </c:pt>
                <c:pt idx="4555">
                  <c:v>1388</c:v>
                </c:pt>
                <c:pt idx="4556">
                  <c:v>56</c:v>
                </c:pt>
                <c:pt idx="4557">
                  <c:v>157</c:v>
                </c:pt>
                <c:pt idx="4558">
                  <c:v>48</c:v>
                </c:pt>
                <c:pt idx="4559">
                  <c:v>526</c:v>
                </c:pt>
                <c:pt idx="4560">
                  <c:v>376</c:v>
                </c:pt>
                <c:pt idx="4561">
                  <c:v>1373</c:v>
                </c:pt>
                <c:pt idx="4562">
                  <c:v>243</c:v>
                </c:pt>
                <c:pt idx="4563">
                  <c:v>653</c:v>
                </c:pt>
                <c:pt idx="4564">
                  <c:v>130</c:v>
                </c:pt>
                <c:pt idx="4565">
                  <c:v>216</c:v>
                </c:pt>
                <c:pt idx="4566">
                  <c:v>3383</c:v>
                </c:pt>
                <c:pt idx="4567">
                  <c:v>0</c:v>
                </c:pt>
                <c:pt idx="4568">
                  <c:v>290</c:v>
                </c:pt>
                <c:pt idx="4569">
                  <c:v>597</c:v>
                </c:pt>
                <c:pt idx="4570">
                  <c:v>4785</c:v>
                </c:pt>
                <c:pt idx="4571">
                  <c:v>136</c:v>
                </c:pt>
                <c:pt idx="4572">
                  <c:v>8294</c:v>
                </c:pt>
                <c:pt idx="4573">
                  <c:v>281</c:v>
                </c:pt>
                <c:pt idx="4574">
                  <c:v>577</c:v>
                </c:pt>
                <c:pt idx="4575">
                  <c:v>134</c:v>
                </c:pt>
                <c:pt idx="4576">
                  <c:v>262</c:v>
                </c:pt>
                <c:pt idx="4577">
                  <c:v>371</c:v>
                </c:pt>
                <c:pt idx="4578">
                  <c:v>261</c:v>
                </c:pt>
                <c:pt idx="4579">
                  <c:v>3671</c:v>
                </c:pt>
                <c:pt idx="4580">
                  <c:v>104</c:v>
                </c:pt>
                <c:pt idx="4581">
                  <c:v>83</c:v>
                </c:pt>
                <c:pt idx="4582">
                  <c:v>4833</c:v>
                </c:pt>
                <c:pt idx="4583">
                  <c:v>263</c:v>
                </c:pt>
                <c:pt idx="4584">
                  <c:v>669</c:v>
                </c:pt>
                <c:pt idx="4585">
                  <c:v>926</c:v>
                </c:pt>
                <c:pt idx="4586">
                  <c:v>1146</c:v>
                </c:pt>
                <c:pt idx="4587">
                  <c:v>72</c:v>
                </c:pt>
                <c:pt idx="4588">
                  <c:v>286</c:v>
                </c:pt>
                <c:pt idx="4589">
                  <c:v>5685</c:v>
                </c:pt>
                <c:pt idx="4590">
                  <c:v>292</c:v>
                </c:pt>
                <c:pt idx="4591">
                  <c:v>3444</c:v>
                </c:pt>
                <c:pt idx="4592">
                  <c:v>2289</c:v>
                </c:pt>
                <c:pt idx="4593">
                  <c:v>51</c:v>
                </c:pt>
                <c:pt idx="4594">
                  <c:v>237</c:v>
                </c:pt>
                <c:pt idx="4595">
                  <c:v>193</c:v>
                </c:pt>
                <c:pt idx="4596">
                  <c:v>27</c:v>
                </c:pt>
                <c:pt idx="4597">
                  <c:v>786</c:v>
                </c:pt>
                <c:pt idx="4598">
                  <c:v>452</c:v>
                </c:pt>
                <c:pt idx="4599">
                  <c:v>2881</c:v>
                </c:pt>
                <c:pt idx="4600">
                  <c:v>725</c:v>
                </c:pt>
                <c:pt idx="4601">
                  <c:v>2362</c:v>
                </c:pt>
                <c:pt idx="4602">
                  <c:v>1027</c:v>
                </c:pt>
                <c:pt idx="4603">
                  <c:v>4546</c:v>
                </c:pt>
                <c:pt idx="4604">
                  <c:v>42</c:v>
                </c:pt>
                <c:pt idx="4605">
                  <c:v>360</c:v>
                </c:pt>
                <c:pt idx="4606">
                  <c:v>1140</c:v>
                </c:pt>
                <c:pt idx="4607">
                  <c:v>878</c:v>
                </c:pt>
                <c:pt idx="4608">
                  <c:v>494</c:v>
                </c:pt>
                <c:pt idx="4609">
                  <c:v>118</c:v>
                </c:pt>
                <c:pt idx="4610">
                  <c:v>59</c:v>
                </c:pt>
                <c:pt idx="4611">
                  <c:v>67</c:v>
                </c:pt>
                <c:pt idx="4612">
                  <c:v>156</c:v>
                </c:pt>
                <c:pt idx="4613">
                  <c:v>59</c:v>
                </c:pt>
                <c:pt idx="4614">
                  <c:v>1426</c:v>
                </c:pt>
                <c:pt idx="4615">
                  <c:v>182</c:v>
                </c:pt>
                <c:pt idx="4616">
                  <c:v>467</c:v>
                </c:pt>
                <c:pt idx="4617">
                  <c:v>130</c:v>
                </c:pt>
                <c:pt idx="4618">
                  <c:v>173</c:v>
                </c:pt>
                <c:pt idx="4619">
                  <c:v>284</c:v>
                </c:pt>
                <c:pt idx="4620">
                  <c:v>83</c:v>
                </c:pt>
                <c:pt idx="4621">
                  <c:v>119</c:v>
                </c:pt>
                <c:pt idx="4622">
                  <c:v>692</c:v>
                </c:pt>
                <c:pt idx="4623">
                  <c:v>295</c:v>
                </c:pt>
                <c:pt idx="4624">
                  <c:v>384</c:v>
                </c:pt>
                <c:pt idx="4625">
                  <c:v>344</c:v>
                </c:pt>
                <c:pt idx="4626">
                  <c:v>281</c:v>
                </c:pt>
                <c:pt idx="4627">
                  <c:v>180</c:v>
                </c:pt>
                <c:pt idx="4628">
                  <c:v>532</c:v>
                </c:pt>
                <c:pt idx="4629">
                  <c:v>2209</c:v>
                </c:pt>
                <c:pt idx="4630">
                  <c:v>284</c:v>
                </c:pt>
                <c:pt idx="4631">
                  <c:v>294</c:v>
                </c:pt>
                <c:pt idx="4632">
                  <c:v>192</c:v>
                </c:pt>
                <c:pt idx="4633">
                  <c:v>654</c:v>
                </c:pt>
                <c:pt idx="4634">
                  <c:v>151</c:v>
                </c:pt>
                <c:pt idx="4635">
                  <c:v>359</c:v>
                </c:pt>
                <c:pt idx="4636">
                  <c:v>337</c:v>
                </c:pt>
                <c:pt idx="4637">
                  <c:v>2044</c:v>
                </c:pt>
                <c:pt idx="4638">
                  <c:v>668</c:v>
                </c:pt>
                <c:pt idx="4639">
                  <c:v>94</c:v>
                </c:pt>
                <c:pt idx="4640">
                  <c:v>127</c:v>
                </c:pt>
                <c:pt idx="4641">
                  <c:v>824</c:v>
                </c:pt>
                <c:pt idx="4642">
                  <c:v>6295</c:v>
                </c:pt>
                <c:pt idx="4643">
                  <c:v>104</c:v>
                </c:pt>
                <c:pt idx="4644">
                  <c:v>38</c:v>
                </c:pt>
                <c:pt idx="4645">
                  <c:v>1354</c:v>
                </c:pt>
                <c:pt idx="4646">
                  <c:v>34</c:v>
                </c:pt>
                <c:pt idx="4647">
                  <c:v>133</c:v>
                </c:pt>
                <c:pt idx="4648">
                  <c:v>48</c:v>
                </c:pt>
                <c:pt idx="4649">
                  <c:v>23990</c:v>
                </c:pt>
                <c:pt idx="4650">
                  <c:v>39821</c:v>
                </c:pt>
                <c:pt idx="4651">
                  <c:v>11</c:v>
                </c:pt>
                <c:pt idx="4652">
                  <c:v>17</c:v>
                </c:pt>
                <c:pt idx="4653">
                  <c:v>54</c:v>
                </c:pt>
                <c:pt idx="4654">
                  <c:v>38</c:v>
                </c:pt>
                <c:pt idx="4655">
                  <c:v>573</c:v>
                </c:pt>
                <c:pt idx="4656">
                  <c:v>684</c:v>
                </c:pt>
                <c:pt idx="4657">
                  <c:v>3621</c:v>
                </c:pt>
                <c:pt idx="4658">
                  <c:v>722</c:v>
                </c:pt>
                <c:pt idx="4659">
                  <c:v>522</c:v>
                </c:pt>
                <c:pt idx="4660">
                  <c:v>145</c:v>
                </c:pt>
                <c:pt idx="4661">
                  <c:v>56</c:v>
                </c:pt>
                <c:pt idx="4662">
                  <c:v>2710</c:v>
                </c:pt>
                <c:pt idx="4663">
                  <c:v>5372</c:v>
                </c:pt>
                <c:pt idx="4664">
                  <c:v>529</c:v>
                </c:pt>
                <c:pt idx="4665">
                  <c:v>353</c:v>
                </c:pt>
                <c:pt idx="4666">
                  <c:v>673</c:v>
                </c:pt>
                <c:pt idx="4667">
                  <c:v>273</c:v>
                </c:pt>
                <c:pt idx="4668">
                  <c:v>243</c:v>
                </c:pt>
                <c:pt idx="4669">
                  <c:v>16</c:v>
                </c:pt>
                <c:pt idx="4670">
                  <c:v>833</c:v>
                </c:pt>
                <c:pt idx="4671">
                  <c:v>1317</c:v>
                </c:pt>
                <c:pt idx="4672">
                  <c:v>160</c:v>
                </c:pt>
                <c:pt idx="4673">
                  <c:v>175</c:v>
                </c:pt>
                <c:pt idx="4674">
                  <c:v>5</c:v>
                </c:pt>
                <c:pt idx="4675">
                  <c:v>9</c:v>
                </c:pt>
                <c:pt idx="4676">
                  <c:v>1232</c:v>
                </c:pt>
                <c:pt idx="4677">
                  <c:v>69</c:v>
                </c:pt>
                <c:pt idx="4678">
                  <c:v>7338</c:v>
                </c:pt>
                <c:pt idx="4679">
                  <c:v>1388</c:v>
                </c:pt>
                <c:pt idx="4680">
                  <c:v>1088</c:v>
                </c:pt>
                <c:pt idx="4681">
                  <c:v>165</c:v>
                </c:pt>
                <c:pt idx="4682">
                  <c:v>47</c:v>
                </c:pt>
                <c:pt idx="4683">
                  <c:v>78</c:v>
                </c:pt>
                <c:pt idx="4684">
                  <c:v>474</c:v>
                </c:pt>
                <c:pt idx="4685">
                  <c:v>60</c:v>
                </c:pt>
                <c:pt idx="4686">
                  <c:v>87</c:v>
                </c:pt>
                <c:pt idx="4687">
                  <c:v>2265</c:v>
                </c:pt>
                <c:pt idx="4688">
                  <c:v>499</c:v>
                </c:pt>
                <c:pt idx="4689">
                  <c:v>824</c:v>
                </c:pt>
                <c:pt idx="4690">
                  <c:v>1107</c:v>
                </c:pt>
                <c:pt idx="4691">
                  <c:v>92</c:v>
                </c:pt>
                <c:pt idx="4692">
                  <c:v>165</c:v>
                </c:pt>
                <c:pt idx="4693">
                  <c:v>1594</c:v>
                </c:pt>
                <c:pt idx="4694">
                  <c:v>102</c:v>
                </c:pt>
                <c:pt idx="4695">
                  <c:v>70</c:v>
                </c:pt>
                <c:pt idx="4696">
                  <c:v>142</c:v>
                </c:pt>
                <c:pt idx="4697">
                  <c:v>1136</c:v>
                </c:pt>
                <c:pt idx="4698">
                  <c:v>1439</c:v>
                </c:pt>
                <c:pt idx="4699">
                  <c:v>1585</c:v>
                </c:pt>
                <c:pt idx="4700">
                  <c:v>170</c:v>
                </c:pt>
                <c:pt idx="4701">
                  <c:v>284</c:v>
                </c:pt>
                <c:pt idx="4702">
                  <c:v>207</c:v>
                </c:pt>
                <c:pt idx="4703">
                  <c:v>5724</c:v>
                </c:pt>
                <c:pt idx="4704">
                  <c:v>509</c:v>
                </c:pt>
                <c:pt idx="4705">
                  <c:v>370</c:v>
                </c:pt>
                <c:pt idx="4706">
                  <c:v>3077</c:v>
                </c:pt>
                <c:pt idx="4707">
                  <c:v>122</c:v>
                </c:pt>
                <c:pt idx="4708">
                  <c:v>55</c:v>
                </c:pt>
                <c:pt idx="4709">
                  <c:v>310</c:v>
                </c:pt>
                <c:pt idx="4710">
                  <c:v>557</c:v>
                </c:pt>
                <c:pt idx="4711">
                  <c:v>1459</c:v>
                </c:pt>
                <c:pt idx="4712">
                  <c:v>131</c:v>
                </c:pt>
                <c:pt idx="4713">
                  <c:v>1040</c:v>
                </c:pt>
                <c:pt idx="4714">
                  <c:v>3333</c:v>
                </c:pt>
                <c:pt idx="4715">
                  <c:v>1147</c:v>
                </c:pt>
                <c:pt idx="4716">
                  <c:v>4249</c:v>
                </c:pt>
                <c:pt idx="4717">
                  <c:v>93</c:v>
                </c:pt>
                <c:pt idx="4718">
                  <c:v>102</c:v>
                </c:pt>
                <c:pt idx="4719">
                  <c:v>212</c:v>
                </c:pt>
                <c:pt idx="4720">
                  <c:v>87</c:v>
                </c:pt>
                <c:pt idx="4721">
                  <c:v>582</c:v>
                </c:pt>
                <c:pt idx="4722">
                  <c:v>1482</c:v>
                </c:pt>
                <c:pt idx="4723">
                  <c:v>1841</c:v>
                </c:pt>
                <c:pt idx="4724">
                  <c:v>589</c:v>
                </c:pt>
                <c:pt idx="4725">
                  <c:v>226</c:v>
                </c:pt>
                <c:pt idx="4726">
                  <c:v>31</c:v>
                </c:pt>
                <c:pt idx="4727">
                  <c:v>13</c:v>
                </c:pt>
                <c:pt idx="4728">
                  <c:v>623</c:v>
                </c:pt>
                <c:pt idx="4729">
                  <c:v>335</c:v>
                </c:pt>
                <c:pt idx="4730">
                  <c:v>321</c:v>
                </c:pt>
                <c:pt idx="4731">
                  <c:v>11076</c:v>
                </c:pt>
                <c:pt idx="4732">
                  <c:v>3586</c:v>
                </c:pt>
                <c:pt idx="4733">
                  <c:v>1598</c:v>
                </c:pt>
                <c:pt idx="4734">
                  <c:v>110</c:v>
                </c:pt>
                <c:pt idx="4735">
                  <c:v>217</c:v>
                </c:pt>
                <c:pt idx="4736">
                  <c:v>92</c:v>
                </c:pt>
                <c:pt idx="4737">
                  <c:v>1472</c:v>
                </c:pt>
                <c:pt idx="4738">
                  <c:v>114</c:v>
                </c:pt>
                <c:pt idx="4739">
                  <c:v>173</c:v>
                </c:pt>
                <c:pt idx="4740">
                  <c:v>401</c:v>
                </c:pt>
                <c:pt idx="4741">
                  <c:v>350</c:v>
                </c:pt>
                <c:pt idx="4742">
                  <c:v>183</c:v>
                </c:pt>
                <c:pt idx="4743">
                  <c:v>136</c:v>
                </c:pt>
                <c:pt idx="4744">
                  <c:v>18</c:v>
                </c:pt>
                <c:pt idx="4745">
                  <c:v>67</c:v>
                </c:pt>
                <c:pt idx="4746">
                  <c:v>44</c:v>
                </c:pt>
                <c:pt idx="4747">
                  <c:v>71793</c:v>
                </c:pt>
                <c:pt idx="4748">
                  <c:v>53</c:v>
                </c:pt>
                <c:pt idx="4749">
                  <c:v>54</c:v>
                </c:pt>
                <c:pt idx="4750">
                  <c:v>55</c:v>
                </c:pt>
                <c:pt idx="4751">
                  <c:v>388</c:v>
                </c:pt>
                <c:pt idx="4752">
                  <c:v>107</c:v>
                </c:pt>
                <c:pt idx="4753">
                  <c:v>1303</c:v>
                </c:pt>
                <c:pt idx="4754">
                  <c:v>70</c:v>
                </c:pt>
                <c:pt idx="4755">
                  <c:v>91</c:v>
                </c:pt>
                <c:pt idx="4756">
                  <c:v>330</c:v>
                </c:pt>
                <c:pt idx="4757">
                  <c:v>6234</c:v>
                </c:pt>
                <c:pt idx="4758">
                  <c:v>1258</c:v>
                </c:pt>
                <c:pt idx="4759">
                  <c:v>4464</c:v>
                </c:pt>
                <c:pt idx="4760">
                  <c:v>1961</c:v>
                </c:pt>
                <c:pt idx="4761">
                  <c:v>323</c:v>
                </c:pt>
                <c:pt idx="4762">
                  <c:v>727</c:v>
                </c:pt>
                <c:pt idx="4763">
                  <c:v>25167</c:v>
                </c:pt>
                <c:pt idx="4764">
                  <c:v>273</c:v>
                </c:pt>
                <c:pt idx="4765">
                  <c:v>3288</c:v>
                </c:pt>
                <c:pt idx="4766">
                  <c:v>40</c:v>
                </c:pt>
                <c:pt idx="4767">
                  <c:v>1174</c:v>
                </c:pt>
                <c:pt idx="4768">
                  <c:v>1025</c:v>
                </c:pt>
                <c:pt idx="4769">
                  <c:v>313</c:v>
                </c:pt>
                <c:pt idx="4770">
                  <c:v>5714</c:v>
                </c:pt>
                <c:pt idx="4771">
                  <c:v>17</c:v>
                </c:pt>
                <c:pt idx="4772">
                  <c:v>0</c:v>
                </c:pt>
                <c:pt idx="4773">
                  <c:v>21</c:v>
                </c:pt>
                <c:pt idx="4774">
                  <c:v>94</c:v>
                </c:pt>
                <c:pt idx="4775">
                  <c:v>55</c:v>
                </c:pt>
                <c:pt idx="4776">
                  <c:v>319</c:v>
                </c:pt>
                <c:pt idx="4777">
                  <c:v>212</c:v>
                </c:pt>
                <c:pt idx="4778">
                  <c:v>95</c:v>
                </c:pt>
                <c:pt idx="4779">
                  <c:v>45</c:v>
                </c:pt>
                <c:pt idx="4780">
                  <c:v>1160</c:v>
                </c:pt>
                <c:pt idx="4781">
                  <c:v>485</c:v>
                </c:pt>
                <c:pt idx="4782">
                  <c:v>362</c:v>
                </c:pt>
                <c:pt idx="4783">
                  <c:v>338</c:v>
                </c:pt>
                <c:pt idx="4784">
                  <c:v>5800</c:v>
                </c:pt>
                <c:pt idx="4785">
                  <c:v>116</c:v>
                </c:pt>
                <c:pt idx="4786">
                  <c:v>183</c:v>
                </c:pt>
                <c:pt idx="4787">
                  <c:v>275</c:v>
                </c:pt>
                <c:pt idx="4788">
                  <c:v>868</c:v>
                </c:pt>
                <c:pt idx="4789">
                  <c:v>437</c:v>
                </c:pt>
                <c:pt idx="4790">
                  <c:v>1509</c:v>
                </c:pt>
                <c:pt idx="4791">
                  <c:v>338</c:v>
                </c:pt>
                <c:pt idx="4792">
                  <c:v>737</c:v>
                </c:pt>
                <c:pt idx="4793">
                  <c:v>9624</c:v>
                </c:pt>
                <c:pt idx="4794">
                  <c:v>1639</c:v>
                </c:pt>
                <c:pt idx="4795">
                  <c:v>275</c:v>
                </c:pt>
                <c:pt idx="4796">
                  <c:v>758</c:v>
                </c:pt>
                <c:pt idx="4797">
                  <c:v>2158</c:v>
                </c:pt>
                <c:pt idx="4798">
                  <c:v>144</c:v>
                </c:pt>
                <c:pt idx="4799">
                  <c:v>1031</c:v>
                </c:pt>
                <c:pt idx="4800">
                  <c:v>2231</c:v>
                </c:pt>
                <c:pt idx="4801">
                  <c:v>620</c:v>
                </c:pt>
                <c:pt idx="4802">
                  <c:v>130</c:v>
                </c:pt>
                <c:pt idx="4803">
                  <c:v>73</c:v>
                </c:pt>
                <c:pt idx="4804">
                  <c:v>2971</c:v>
                </c:pt>
                <c:pt idx="4805">
                  <c:v>1131</c:v>
                </c:pt>
                <c:pt idx="4806">
                  <c:v>167</c:v>
                </c:pt>
                <c:pt idx="4807">
                  <c:v>120</c:v>
                </c:pt>
                <c:pt idx="4808">
                  <c:v>390</c:v>
                </c:pt>
                <c:pt idx="4809">
                  <c:v>1315</c:v>
                </c:pt>
                <c:pt idx="4810">
                  <c:v>112</c:v>
                </c:pt>
                <c:pt idx="4811">
                  <c:v>1217</c:v>
                </c:pt>
                <c:pt idx="4812">
                  <c:v>232</c:v>
                </c:pt>
                <c:pt idx="4813">
                  <c:v>174</c:v>
                </c:pt>
                <c:pt idx="4814">
                  <c:v>53</c:v>
                </c:pt>
                <c:pt idx="4815">
                  <c:v>12</c:v>
                </c:pt>
                <c:pt idx="4816">
                  <c:v>193</c:v>
                </c:pt>
                <c:pt idx="4817">
                  <c:v>5254</c:v>
                </c:pt>
                <c:pt idx="4818">
                  <c:v>60</c:v>
                </c:pt>
                <c:pt idx="4819">
                  <c:v>132</c:v>
                </c:pt>
                <c:pt idx="4820">
                  <c:v>793</c:v>
                </c:pt>
                <c:pt idx="4821">
                  <c:v>297</c:v>
                </c:pt>
                <c:pt idx="4822">
                  <c:v>1221</c:v>
                </c:pt>
                <c:pt idx="4823">
                  <c:v>155</c:v>
                </c:pt>
                <c:pt idx="4824">
                  <c:v>2071</c:v>
                </c:pt>
                <c:pt idx="4825">
                  <c:v>281</c:v>
                </c:pt>
                <c:pt idx="4826">
                  <c:v>242</c:v>
                </c:pt>
                <c:pt idx="4827">
                  <c:v>1058</c:v>
                </c:pt>
                <c:pt idx="4828">
                  <c:v>1707</c:v>
                </c:pt>
                <c:pt idx="4829">
                  <c:v>1998</c:v>
                </c:pt>
                <c:pt idx="4830">
                  <c:v>221</c:v>
                </c:pt>
                <c:pt idx="4831">
                  <c:v>1821</c:v>
                </c:pt>
                <c:pt idx="4832">
                  <c:v>108</c:v>
                </c:pt>
                <c:pt idx="4833">
                  <c:v>1074</c:v>
                </c:pt>
                <c:pt idx="4834">
                  <c:v>168</c:v>
                </c:pt>
                <c:pt idx="4835">
                  <c:v>204</c:v>
                </c:pt>
                <c:pt idx="4836">
                  <c:v>483</c:v>
                </c:pt>
                <c:pt idx="4837">
                  <c:v>1085</c:v>
                </c:pt>
                <c:pt idx="4838">
                  <c:v>457</c:v>
                </c:pt>
                <c:pt idx="4839">
                  <c:v>673</c:v>
                </c:pt>
                <c:pt idx="4840">
                  <c:v>455</c:v>
                </c:pt>
                <c:pt idx="4841">
                  <c:v>5670</c:v>
                </c:pt>
                <c:pt idx="4842">
                  <c:v>1522</c:v>
                </c:pt>
                <c:pt idx="4843">
                  <c:v>948</c:v>
                </c:pt>
                <c:pt idx="4844">
                  <c:v>616</c:v>
                </c:pt>
                <c:pt idx="4845">
                  <c:v>2188</c:v>
                </c:pt>
                <c:pt idx="4846">
                  <c:v>1156</c:v>
                </c:pt>
                <c:pt idx="4847">
                  <c:v>543</c:v>
                </c:pt>
                <c:pt idx="4848">
                  <c:v>883</c:v>
                </c:pt>
                <c:pt idx="4849">
                  <c:v>1938</c:v>
                </c:pt>
                <c:pt idx="4850">
                  <c:v>1602</c:v>
                </c:pt>
                <c:pt idx="4851">
                  <c:v>408</c:v>
                </c:pt>
                <c:pt idx="4852">
                  <c:v>590</c:v>
                </c:pt>
                <c:pt idx="4853">
                  <c:v>2133</c:v>
                </c:pt>
                <c:pt idx="4854">
                  <c:v>121</c:v>
                </c:pt>
                <c:pt idx="4855">
                  <c:v>153</c:v>
                </c:pt>
                <c:pt idx="4856">
                  <c:v>248</c:v>
                </c:pt>
                <c:pt idx="4857">
                  <c:v>191</c:v>
                </c:pt>
                <c:pt idx="4858">
                  <c:v>542</c:v>
                </c:pt>
                <c:pt idx="4859">
                  <c:v>175</c:v>
                </c:pt>
                <c:pt idx="4860">
                  <c:v>7001</c:v>
                </c:pt>
                <c:pt idx="4861">
                  <c:v>44</c:v>
                </c:pt>
                <c:pt idx="4862">
                  <c:v>106</c:v>
                </c:pt>
                <c:pt idx="4863">
                  <c:v>680</c:v>
                </c:pt>
                <c:pt idx="4864">
                  <c:v>1383</c:v>
                </c:pt>
                <c:pt idx="4865">
                  <c:v>2250</c:v>
                </c:pt>
                <c:pt idx="4866">
                  <c:v>701</c:v>
                </c:pt>
                <c:pt idx="4867">
                  <c:v>248</c:v>
                </c:pt>
                <c:pt idx="4868">
                  <c:v>0</c:v>
                </c:pt>
                <c:pt idx="4869">
                  <c:v>492</c:v>
                </c:pt>
                <c:pt idx="4870">
                  <c:v>356</c:v>
                </c:pt>
                <c:pt idx="4871">
                  <c:v>21</c:v>
                </c:pt>
                <c:pt idx="4872">
                  <c:v>18</c:v>
                </c:pt>
                <c:pt idx="4873">
                  <c:v>234</c:v>
                </c:pt>
                <c:pt idx="4874">
                  <c:v>1090</c:v>
                </c:pt>
                <c:pt idx="4875">
                  <c:v>225</c:v>
                </c:pt>
                <c:pt idx="4876">
                  <c:v>171</c:v>
                </c:pt>
                <c:pt idx="4877">
                  <c:v>44</c:v>
                </c:pt>
                <c:pt idx="4878">
                  <c:v>539</c:v>
                </c:pt>
                <c:pt idx="4879">
                  <c:v>6111</c:v>
                </c:pt>
                <c:pt idx="4880">
                  <c:v>129</c:v>
                </c:pt>
                <c:pt idx="4881">
                  <c:v>45</c:v>
                </c:pt>
                <c:pt idx="4882">
                  <c:v>95</c:v>
                </c:pt>
                <c:pt idx="4883">
                  <c:v>231</c:v>
                </c:pt>
                <c:pt idx="4884">
                  <c:v>140</c:v>
                </c:pt>
                <c:pt idx="4885">
                  <c:v>20</c:v>
                </c:pt>
                <c:pt idx="4886">
                  <c:v>625</c:v>
                </c:pt>
                <c:pt idx="4887">
                  <c:v>9620</c:v>
                </c:pt>
                <c:pt idx="4888">
                  <c:v>1930</c:v>
                </c:pt>
                <c:pt idx="4889">
                  <c:v>1351</c:v>
                </c:pt>
                <c:pt idx="4890">
                  <c:v>56</c:v>
                </c:pt>
                <c:pt idx="4891">
                  <c:v>751</c:v>
                </c:pt>
                <c:pt idx="4892">
                  <c:v>1421</c:v>
                </c:pt>
                <c:pt idx="4893">
                  <c:v>476</c:v>
                </c:pt>
                <c:pt idx="4894">
                  <c:v>1174</c:v>
                </c:pt>
                <c:pt idx="4895">
                  <c:v>357</c:v>
                </c:pt>
                <c:pt idx="4896">
                  <c:v>114</c:v>
                </c:pt>
                <c:pt idx="4897">
                  <c:v>663</c:v>
                </c:pt>
                <c:pt idx="4898">
                  <c:v>471</c:v>
                </c:pt>
                <c:pt idx="4899">
                  <c:v>67</c:v>
                </c:pt>
                <c:pt idx="4900">
                  <c:v>26</c:v>
                </c:pt>
                <c:pt idx="4901">
                  <c:v>88</c:v>
                </c:pt>
                <c:pt idx="4902">
                  <c:v>30</c:v>
                </c:pt>
                <c:pt idx="4903">
                  <c:v>377</c:v>
                </c:pt>
                <c:pt idx="4904">
                  <c:v>291</c:v>
                </c:pt>
                <c:pt idx="4905">
                  <c:v>1185</c:v>
                </c:pt>
                <c:pt idx="4906">
                  <c:v>502</c:v>
                </c:pt>
                <c:pt idx="4907">
                  <c:v>465</c:v>
                </c:pt>
                <c:pt idx="4908">
                  <c:v>1174</c:v>
                </c:pt>
                <c:pt idx="4909">
                  <c:v>2207</c:v>
                </c:pt>
                <c:pt idx="4910">
                  <c:v>682</c:v>
                </c:pt>
                <c:pt idx="4911">
                  <c:v>168</c:v>
                </c:pt>
                <c:pt idx="4912">
                  <c:v>377</c:v>
                </c:pt>
                <c:pt idx="4913">
                  <c:v>447</c:v>
                </c:pt>
                <c:pt idx="4914">
                  <c:v>1301</c:v>
                </c:pt>
                <c:pt idx="4915">
                  <c:v>249</c:v>
                </c:pt>
                <c:pt idx="4916">
                  <c:v>351</c:v>
                </c:pt>
                <c:pt idx="4917">
                  <c:v>4430</c:v>
                </c:pt>
                <c:pt idx="4918">
                  <c:v>463</c:v>
                </c:pt>
                <c:pt idx="4919">
                  <c:v>250</c:v>
                </c:pt>
                <c:pt idx="4920">
                  <c:v>150</c:v>
                </c:pt>
                <c:pt idx="4921">
                  <c:v>109</c:v>
                </c:pt>
                <c:pt idx="4922">
                  <c:v>466</c:v>
                </c:pt>
                <c:pt idx="4923">
                  <c:v>135</c:v>
                </c:pt>
                <c:pt idx="4924">
                  <c:v>52</c:v>
                </c:pt>
                <c:pt idx="4925">
                  <c:v>2940</c:v>
                </c:pt>
                <c:pt idx="4926">
                  <c:v>257</c:v>
                </c:pt>
                <c:pt idx="4927">
                  <c:v>203</c:v>
                </c:pt>
                <c:pt idx="4928">
                  <c:v>89</c:v>
                </c:pt>
                <c:pt idx="4929">
                  <c:v>93</c:v>
                </c:pt>
                <c:pt idx="4930">
                  <c:v>143</c:v>
                </c:pt>
                <c:pt idx="4931">
                  <c:v>111</c:v>
                </c:pt>
                <c:pt idx="4932">
                  <c:v>85</c:v>
                </c:pt>
                <c:pt idx="4933">
                  <c:v>10649</c:v>
                </c:pt>
                <c:pt idx="4934">
                  <c:v>577</c:v>
                </c:pt>
                <c:pt idx="4935">
                  <c:v>44</c:v>
                </c:pt>
                <c:pt idx="4936">
                  <c:v>252</c:v>
                </c:pt>
                <c:pt idx="4937">
                  <c:v>1318</c:v>
                </c:pt>
                <c:pt idx="4938">
                  <c:v>16</c:v>
                </c:pt>
                <c:pt idx="4939">
                  <c:v>26</c:v>
                </c:pt>
                <c:pt idx="4940">
                  <c:v>17</c:v>
                </c:pt>
                <c:pt idx="4941">
                  <c:v>477</c:v>
                </c:pt>
                <c:pt idx="4942">
                  <c:v>1191</c:v>
                </c:pt>
                <c:pt idx="4943">
                  <c:v>4952</c:v>
                </c:pt>
                <c:pt idx="4944">
                  <c:v>807</c:v>
                </c:pt>
                <c:pt idx="4945">
                  <c:v>1399</c:v>
                </c:pt>
                <c:pt idx="4946">
                  <c:v>601</c:v>
                </c:pt>
                <c:pt idx="4947">
                  <c:v>136</c:v>
                </c:pt>
                <c:pt idx="4948">
                  <c:v>269</c:v>
                </c:pt>
                <c:pt idx="4949">
                  <c:v>87</c:v>
                </c:pt>
                <c:pt idx="4950">
                  <c:v>469</c:v>
                </c:pt>
                <c:pt idx="4951">
                  <c:v>283</c:v>
                </c:pt>
                <c:pt idx="4952">
                  <c:v>6162</c:v>
                </c:pt>
                <c:pt idx="4953">
                  <c:v>936</c:v>
                </c:pt>
                <c:pt idx="4954">
                  <c:v>361</c:v>
                </c:pt>
                <c:pt idx="4955">
                  <c:v>2274</c:v>
                </c:pt>
                <c:pt idx="4956">
                  <c:v>366</c:v>
                </c:pt>
                <c:pt idx="4957">
                  <c:v>1034</c:v>
                </c:pt>
                <c:pt idx="4958">
                  <c:v>245</c:v>
                </c:pt>
                <c:pt idx="4959">
                  <c:v>138</c:v>
                </c:pt>
                <c:pt idx="4960">
                  <c:v>211</c:v>
                </c:pt>
                <c:pt idx="4961">
                  <c:v>899</c:v>
                </c:pt>
                <c:pt idx="4962">
                  <c:v>182</c:v>
                </c:pt>
                <c:pt idx="4963">
                  <c:v>167</c:v>
                </c:pt>
                <c:pt idx="4964">
                  <c:v>163</c:v>
                </c:pt>
                <c:pt idx="4965">
                  <c:v>752</c:v>
                </c:pt>
                <c:pt idx="4966">
                  <c:v>107</c:v>
                </c:pt>
                <c:pt idx="4967">
                  <c:v>559</c:v>
                </c:pt>
                <c:pt idx="4968">
                  <c:v>47</c:v>
                </c:pt>
                <c:pt idx="4969">
                  <c:v>52</c:v>
                </c:pt>
                <c:pt idx="4970">
                  <c:v>1610</c:v>
                </c:pt>
                <c:pt idx="4971">
                  <c:v>395</c:v>
                </c:pt>
                <c:pt idx="4972">
                  <c:v>498</c:v>
                </c:pt>
                <c:pt idx="4973">
                  <c:v>326</c:v>
                </c:pt>
                <c:pt idx="4974">
                  <c:v>6088</c:v>
                </c:pt>
                <c:pt idx="4975">
                  <c:v>3009</c:v>
                </c:pt>
                <c:pt idx="4976">
                  <c:v>2271</c:v>
                </c:pt>
                <c:pt idx="4977">
                  <c:v>2130</c:v>
                </c:pt>
                <c:pt idx="4978">
                  <c:v>0</c:v>
                </c:pt>
                <c:pt idx="4979">
                  <c:v>1014</c:v>
                </c:pt>
                <c:pt idx="4980">
                  <c:v>1358</c:v>
                </c:pt>
                <c:pt idx="4981">
                  <c:v>531</c:v>
                </c:pt>
                <c:pt idx="4982">
                  <c:v>1542</c:v>
                </c:pt>
                <c:pt idx="4983">
                  <c:v>1461</c:v>
                </c:pt>
                <c:pt idx="4984">
                  <c:v>1589</c:v>
                </c:pt>
                <c:pt idx="4985">
                  <c:v>993</c:v>
                </c:pt>
                <c:pt idx="4986">
                  <c:v>1373</c:v>
                </c:pt>
                <c:pt idx="4987">
                  <c:v>1632</c:v>
                </c:pt>
                <c:pt idx="4988">
                  <c:v>1194</c:v>
                </c:pt>
                <c:pt idx="4989">
                  <c:v>1388</c:v>
                </c:pt>
                <c:pt idx="4990">
                  <c:v>1640</c:v>
                </c:pt>
                <c:pt idx="4991">
                  <c:v>1749</c:v>
                </c:pt>
                <c:pt idx="4992">
                  <c:v>1192</c:v>
                </c:pt>
                <c:pt idx="4993">
                  <c:v>885</c:v>
                </c:pt>
                <c:pt idx="4994">
                  <c:v>1346</c:v>
                </c:pt>
                <c:pt idx="4995">
                  <c:v>1522</c:v>
                </c:pt>
                <c:pt idx="4996">
                  <c:v>1286</c:v>
                </c:pt>
                <c:pt idx="4997">
                  <c:v>1441</c:v>
                </c:pt>
                <c:pt idx="4998">
                  <c:v>2132</c:v>
                </c:pt>
                <c:pt idx="4999">
                  <c:v>1431</c:v>
                </c:pt>
                <c:pt idx="5000">
                  <c:v>2703</c:v>
                </c:pt>
                <c:pt idx="5001">
                  <c:v>2045</c:v>
                </c:pt>
                <c:pt idx="5002">
                  <c:v>1866</c:v>
                </c:pt>
                <c:pt idx="5003">
                  <c:v>1370</c:v>
                </c:pt>
                <c:pt idx="5004">
                  <c:v>1724</c:v>
                </c:pt>
                <c:pt idx="5005">
                  <c:v>1825</c:v>
                </c:pt>
                <c:pt idx="5006">
                  <c:v>1471</c:v>
                </c:pt>
                <c:pt idx="5007">
                  <c:v>356</c:v>
                </c:pt>
                <c:pt idx="5008">
                  <c:v>368</c:v>
                </c:pt>
                <c:pt idx="5009">
                  <c:v>0</c:v>
                </c:pt>
                <c:pt idx="5010">
                  <c:v>434</c:v>
                </c:pt>
                <c:pt idx="5011">
                  <c:v>601</c:v>
                </c:pt>
                <c:pt idx="5012">
                  <c:v>2262</c:v>
                </c:pt>
                <c:pt idx="5013">
                  <c:v>407</c:v>
                </c:pt>
                <c:pt idx="5014">
                  <c:v>1062</c:v>
                </c:pt>
                <c:pt idx="5015">
                  <c:v>12147</c:v>
                </c:pt>
                <c:pt idx="5016">
                  <c:v>126</c:v>
                </c:pt>
                <c:pt idx="5017">
                  <c:v>966</c:v>
                </c:pt>
                <c:pt idx="5018">
                  <c:v>1220</c:v>
                </c:pt>
                <c:pt idx="5019">
                  <c:v>82</c:v>
                </c:pt>
                <c:pt idx="5020">
                  <c:v>237</c:v>
                </c:pt>
                <c:pt idx="5021">
                  <c:v>307</c:v>
                </c:pt>
                <c:pt idx="5022">
                  <c:v>443</c:v>
                </c:pt>
                <c:pt idx="5023">
                  <c:v>382</c:v>
                </c:pt>
                <c:pt idx="5024">
                  <c:v>161</c:v>
                </c:pt>
                <c:pt idx="5025">
                  <c:v>320</c:v>
                </c:pt>
                <c:pt idx="5026">
                  <c:v>418</c:v>
                </c:pt>
                <c:pt idx="5027">
                  <c:v>1211</c:v>
                </c:pt>
                <c:pt idx="5028">
                  <c:v>1832</c:v>
                </c:pt>
                <c:pt idx="5029">
                  <c:v>3322</c:v>
                </c:pt>
                <c:pt idx="5030">
                  <c:v>57</c:v>
                </c:pt>
                <c:pt idx="5031">
                  <c:v>222</c:v>
                </c:pt>
                <c:pt idx="5032">
                  <c:v>427</c:v>
                </c:pt>
                <c:pt idx="5033">
                  <c:v>114</c:v>
                </c:pt>
                <c:pt idx="5034">
                  <c:v>810</c:v>
                </c:pt>
                <c:pt idx="5035">
                  <c:v>462</c:v>
                </c:pt>
                <c:pt idx="5036">
                  <c:v>134</c:v>
                </c:pt>
                <c:pt idx="5037">
                  <c:v>186</c:v>
                </c:pt>
                <c:pt idx="5038">
                  <c:v>31993</c:v>
                </c:pt>
                <c:pt idx="5039">
                  <c:v>122</c:v>
                </c:pt>
                <c:pt idx="5040">
                  <c:v>708</c:v>
                </c:pt>
                <c:pt idx="5041">
                  <c:v>1637</c:v>
                </c:pt>
                <c:pt idx="5042">
                  <c:v>257</c:v>
                </c:pt>
                <c:pt idx="5043">
                  <c:v>44</c:v>
                </c:pt>
                <c:pt idx="5044">
                  <c:v>843</c:v>
                </c:pt>
                <c:pt idx="5045">
                  <c:v>3371</c:v>
                </c:pt>
                <c:pt idx="5046">
                  <c:v>137</c:v>
                </c:pt>
                <c:pt idx="5047">
                  <c:v>748</c:v>
                </c:pt>
                <c:pt idx="5048">
                  <c:v>355</c:v>
                </c:pt>
                <c:pt idx="5049">
                  <c:v>39</c:v>
                </c:pt>
                <c:pt idx="5050">
                  <c:v>27</c:v>
                </c:pt>
                <c:pt idx="5051">
                  <c:v>22</c:v>
                </c:pt>
                <c:pt idx="5052">
                  <c:v>27</c:v>
                </c:pt>
                <c:pt idx="5053">
                  <c:v>37</c:v>
                </c:pt>
                <c:pt idx="5054">
                  <c:v>29</c:v>
                </c:pt>
                <c:pt idx="5055">
                  <c:v>14</c:v>
                </c:pt>
                <c:pt idx="5056">
                  <c:v>49</c:v>
                </c:pt>
                <c:pt idx="5057">
                  <c:v>16</c:v>
                </c:pt>
                <c:pt idx="5058">
                  <c:v>108</c:v>
                </c:pt>
                <c:pt idx="5059">
                  <c:v>112</c:v>
                </c:pt>
                <c:pt idx="5060">
                  <c:v>90</c:v>
                </c:pt>
                <c:pt idx="5061">
                  <c:v>171</c:v>
                </c:pt>
                <c:pt idx="5062">
                  <c:v>37</c:v>
                </c:pt>
                <c:pt idx="5063">
                  <c:v>171</c:v>
                </c:pt>
                <c:pt idx="5064">
                  <c:v>1487</c:v>
                </c:pt>
                <c:pt idx="5065">
                  <c:v>23</c:v>
                </c:pt>
                <c:pt idx="5066">
                  <c:v>11</c:v>
                </c:pt>
                <c:pt idx="5067">
                  <c:v>8</c:v>
                </c:pt>
                <c:pt idx="5068">
                  <c:v>22</c:v>
                </c:pt>
                <c:pt idx="5069">
                  <c:v>952</c:v>
                </c:pt>
                <c:pt idx="5070">
                  <c:v>3598</c:v>
                </c:pt>
                <c:pt idx="5071">
                  <c:v>57</c:v>
                </c:pt>
                <c:pt idx="5072">
                  <c:v>295</c:v>
                </c:pt>
                <c:pt idx="5073">
                  <c:v>503</c:v>
                </c:pt>
                <c:pt idx="5074">
                  <c:v>4114</c:v>
                </c:pt>
                <c:pt idx="5075">
                  <c:v>1409</c:v>
                </c:pt>
                <c:pt idx="5076">
                  <c:v>341</c:v>
                </c:pt>
                <c:pt idx="5077">
                  <c:v>404</c:v>
                </c:pt>
                <c:pt idx="5078">
                  <c:v>205</c:v>
                </c:pt>
                <c:pt idx="5079">
                  <c:v>1025</c:v>
                </c:pt>
                <c:pt idx="5080">
                  <c:v>1831</c:v>
                </c:pt>
                <c:pt idx="5081">
                  <c:v>374</c:v>
                </c:pt>
                <c:pt idx="5082">
                  <c:v>751</c:v>
                </c:pt>
                <c:pt idx="5083">
                  <c:v>710</c:v>
                </c:pt>
                <c:pt idx="5084">
                  <c:v>3148</c:v>
                </c:pt>
                <c:pt idx="5085">
                  <c:v>310</c:v>
                </c:pt>
                <c:pt idx="5086">
                  <c:v>7621</c:v>
                </c:pt>
                <c:pt idx="5087">
                  <c:v>1212</c:v>
                </c:pt>
                <c:pt idx="5088">
                  <c:v>7152</c:v>
                </c:pt>
                <c:pt idx="5089">
                  <c:v>770</c:v>
                </c:pt>
                <c:pt idx="5090">
                  <c:v>605</c:v>
                </c:pt>
                <c:pt idx="5091">
                  <c:v>108</c:v>
                </c:pt>
                <c:pt idx="5092">
                  <c:v>56</c:v>
                </c:pt>
                <c:pt idx="5093">
                  <c:v>3443</c:v>
                </c:pt>
                <c:pt idx="5094">
                  <c:v>1298</c:v>
                </c:pt>
                <c:pt idx="5095">
                  <c:v>1543</c:v>
                </c:pt>
                <c:pt idx="5096">
                  <c:v>1191</c:v>
                </c:pt>
                <c:pt idx="5097">
                  <c:v>354</c:v>
                </c:pt>
                <c:pt idx="5098">
                  <c:v>301</c:v>
                </c:pt>
                <c:pt idx="5099">
                  <c:v>1444</c:v>
                </c:pt>
                <c:pt idx="5100">
                  <c:v>1693</c:v>
                </c:pt>
                <c:pt idx="5101">
                  <c:v>40</c:v>
                </c:pt>
                <c:pt idx="5102">
                  <c:v>100</c:v>
                </c:pt>
                <c:pt idx="5103">
                  <c:v>1383</c:v>
                </c:pt>
                <c:pt idx="5104">
                  <c:v>2952</c:v>
                </c:pt>
                <c:pt idx="5105">
                  <c:v>571</c:v>
                </c:pt>
                <c:pt idx="5106">
                  <c:v>1456</c:v>
                </c:pt>
                <c:pt idx="5107">
                  <c:v>31</c:v>
                </c:pt>
                <c:pt idx="5108">
                  <c:v>865</c:v>
                </c:pt>
                <c:pt idx="5109">
                  <c:v>53</c:v>
                </c:pt>
                <c:pt idx="5110">
                  <c:v>251</c:v>
                </c:pt>
                <c:pt idx="5111">
                  <c:v>403</c:v>
                </c:pt>
                <c:pt idx="5112">
                  <c:v>538</c:v>
                </c:pt>
                <c:pt idx="5113">
                  <c:v>15419</c:v>
                </c:pt>
                <c:pt idx="5114">
                  <c:v>12821</c:v>
                </c:pt>
                <c:pt idx="5115">
                  <c:v>9081</c:v>
                </c:pt>
                <c:pt idx="5116">
                  <c:v>104</c:v>
                </c:pt>
                <c:pt idx="5117">
                  <c:v>125</c:v>
                </c:pt>
                <c:pt idx="5118">
                  <c:v>40</c:v>
                </c:pt>
                <c:pt idx="5119">
                  <c:v>797</c:v>
                </c:pt>
                <c:pt idx="5120">
                  <c:v>919</c:v>
                </c:pt>
                <c:pt idx="5121">
                  <c:v>173</c:v>
                </c:pt>
                <c:pt idx="5122">
                  <c:v>55</c:v>
                </c:pt>
                <c:pt idx="5123">
                  <c:v>15</c:v>
                </c:pt>
                <c:pt idx="5124">
                  <c:v>20</c:v>
                </c:pt>
                <c:pt idx="5125">
                  <c:v>158</c:v>
                </c:pt>
                <c:pt idx="5126">
                  <c:v>956</c:v>
                </c:pt>
                <c:pt idx="5127">
                  <c:v>151</c:v>
                </c:pt>
                <c:pt idx="5128">
                  <c:v>723</c:v>
                </c:pt>
                <c:pt idx="5129">
                  <c:v>5088</c:v>
                </c:pt>
                <c:pt idx="5130">
                  <c:v>27</c:v>
                </c:pt>
                <c:pt idx="5131">
                  <c:v>983</c:v>
                </c:pt>
                <c:pt idx="5132">
                  <c:v>103</c:v>
                </c:pt>
                <c:pt idx="5133">
                  <c:v>142</c:v>
                </c:pt>
                <c:pt idx="5134">
                  <c:v>162</c:v>
                </c:pt>
                <c:pt idx="5135">
                  <c:v>299</c:v>
                </c:pt>
                <c:pt idx="5136">
                  <c:v>126</c:v>
                </c:pt>
                <c:pt idx="5137">
                  <c:v>98</c:v>
                </c:pt>
                <c:pt idx="5138">
                  <c:v>387</c:v>
                </c:pt>
                <c:pt idx="5139">
                  <c:v>265</c:v>
                </c:pt>
                <c:pt idx="5140">
                  <c:v>68</c:v>
                </c:pt>
                <c:pt idx="5141">
                  <c:v>1364</c:v>
                </c:pt>
                <c:pt idx="5142">
                  <c:v>237</c:v>
                </c:pt>
                <c:pt idx="5143">
                  <c:v>118</c:v>
                </c:pt>
                <c:pt idx="5144">
                  <c:v>29</c:v>
                </c:pt>
                <c:pt idx="5145">
                  <c:v>160</c:v>
                </c:pt>
                <c:pt idx="5146">
                  <c:v>34</c:v>
                </c:pt>
                <c:pt idx="5147">
                  <c:v>109</c:v>
                </c:pt>
                <c:pt idx="5148">
                  <c:v>52</c:v>
                </c:pt>
                <c:pt idx="5149">
                  <c:v>3037</c:v>
                </c:pt>
                <c:pt idx="5150">
                  <c:v>81</c:v>
                </c:pt>
                <c:pt idx="5151">
                  <c:v>3285</c:v>
                </c:pt>
                <c:pt idx="5152">
                  <c:v>152</c:v>
                </c:pt>
                <c:pt idx="5153">
                  <c:v>81</c:v>
                </c:pt>
                <c:pt idx="5154">
                  <c:v>1923</c:v>
                </c:pt>
                <c:pt idx="5155">
                  <c:v>177</c:v>
                </c:pt>
                <c:pt idx="5156">
                  <c:v>701</c:v>
                </c:pt>
                <c:pt idx="5157">
                  <c:v>1182</c:v>
                </c:pt>
                <c:pt idx="5158">
                  <c:v>168</c:v>
                </c:pt>
                <c:pt idx="5159">
                  <c:v>170</c:v>
                </c:pt>
                <c:pt idx="5160">
                  <c:v>1837</c:v>
                </c:pt>
                <c:pt idx="5161">
                  <c:v>301</c:v>
                </c:pt>
                <c:pt idx="5162">
                  <c:v>1246</c:v>
                </c:pt>
                <c:pt idx="5163">
                  <c:v>659</c:v>
                </c:pt>
                <c:pt idx="5164">
                  <c:v>22</c:v>
                </c:pt>
                <c:pt idx="5165">
                  <c:v>222</c:v>
                </c:pt>
                <c:pt idx="5166">
                  <c:v>763</c:v>
                </c:pt>
                <c:pt idx="5167">
                  <c:v>152</c:v>
                </c:pt>
                <c:pt idx="5168">
                  <c:v>1290</c:v>
                </c:pt>
                <c:pt idx="5169">
                  <c:v>10726</c:v>
                </c:pt>
                <c:pt idx="5170">
                  <c:v>3241</c:v>
                </c:pt>
                <c:pt idx="5171">
                  <c:v>1555</c:v>
                </c:pt>
                <c:pt idx="5172">
                  <c:v>3725</c:v>
                </c:pt>
                <c:pt idx="5173">
                  <c:v>191</c:v>
                </c:pt>
                <c:pt idx="5174">
                  <c:v>1990</c:v>
                </c:pt>
                <c:pt idx="5175">
                  <c:v>183</c:v>
                </c:pt>
                <c:pt idx="5176">
                  <c:v>162</c:v>
                </c:pt>
                <c:pt idx="5177">
                  <c:v>300</c:v>
                </c:pt>
                <c:pt idx="5178">
                  <c:v>1156</c:v>
                </c:pt>
                <c:pt idx="5179">
                  <c:v>481</c:v>
                </c:pt>
                <c:pt idx="5180">
                  <c:v>232</c:v>
                </c:pt>
                <c:pt idx="5181">
                  <c:v>209</c:v>
                </c:pt>
                <c:pt idx="5182">
                  <c:v>423</c:v>
                </c:pt>
                <c:pt idx="5183">
                  <c:v>453</c:v>
                </c:pt>
                <c:pt idx="5184">
                  <c:v>463</c:v>
                </c:pt>
                <c:pt idx="5185">
                  <c:v>272</c:v>
                </c:pt>
                <c:pt idx="5186">
                  <c:v>20</c:v>
                </c:pt>
                <c:pt idx="5187">
                  <c:v>15273</c:v>
                </c:pt>
                <c:pt idx="5188">
                  <c:v>16</c:v>
                </c:pt>
                <c:pt idx="5189">
                  <c:v>57</c:v>
                </c:pt>
                <c:pt idx="5190">
                  <c:v>143</c:v>
                </c:pt>
                <c:pt idx="5191">
                  <c:v>10</c:v>
                </c:pt>
                <c:pt idx="5192">
                  <c:v>29</c:v>
                </c:pt>
                <c:pt idx="5193">
                  <c:v>19</c:v>
                </c:pt>
                <c:pt idx="5194">
                  <c:v>206</c:v>
                </c:pt>
                <c:pt idx="5195">
                  <c:v>1419</c:v>
                </c:pt>
                <c:pt idx="5196">
                  <c:v>319</c:v>
                </c:pt>
                <c:pt idx="5197">
                  <c:v>292</c:v>
                </c:pt>
                <c:pt idx="5198">
                  <c:v>212</c:v>
                </c:pt>
                <c:pt idx="5199">
                  <c:v>2130</c:v>
                </c:pt>
                <c:pt idx="5200">
                  <c:v>510</c:v>
                </c:pt>
                <c:pt idx="5201">
                  <c:v>972</c:v>
                </c:pt>
                <c:pt idx="5202">
                  <c:v>102</c:v>
                </c:pt>
                <c:pt idx="5203">
                  <c:v>538</c:v>
                </c:pt>
                <c:pt idx="5204">
                  <c:v>119</c:v>
                </c:pt>
                <c:pt idx="5205">
                  <c:v>48</c:v>
                </c:pt>
                <c:pt idx="5206">
                  <c:v>196</c:v>
                </c:pt>
                <c:pt idx="5207">
                  <c:v>81</c:v>
                </c:pt>
                <c:pt idx="5208">
                  <c:v>1489</c:v>
                </c:pt>
                <c:pt idx="5209">
                  <c:v>75</c:v>
                </c:pt>
                <c:pt idx="5210">
                  <c:v>173</c:v>
                </c:pt>
                <c:pt idx="5211">
                  <c:v>26</c:v>
                </c:pt>
                <c:pt idx="5212">
                  <c:v>10159</c:v>
                </c:pt>
                <c:pt idx="5213">
                  <c:v>969</c:v>
                </c:pt>
                <c:pt idx="5214">
                  <c:v>117</c:v>
                </c:pt>
                <c:pt idx="5215">
                  <c:v>7</c:v>
                </c:pt>
                <c:pt idx="5216">
                  <c:v>2102</c:v>
                </c:pt>
                <c:pt idx="5217">
                  <c:v>448</c:v>
                </c:pt>
                <c:pt idx="5218">
                  <c:v>10</c:v>
                </c:pt>
                <c:pt idx="5219">
                  <c:v>3011</c:v>
                </c:pt>
                <c:pt idx="5220">
                  <c:v>1895</c:v>
                </c:pt>
                <c:pt idx="5221">
                  <c:v>3384</c:v>
                </c:pt>
                <c:pt idx="5222">
                  <c:v>632</c:v>
                </c:pt>
                <c:pt idx="5223">
                  <c:v>96</c:v>
                </c:pt>
                <c:pt idx="5224">
                  <c:v>159</c:v>
                </c:pt>
                <c:pt idx="5225">
                  <c:v>1321</c:v>
                </c:pt>
                <c:pt idx="5226">
                  <c:v>1861</c:v>
                </c:pt>
                <c:pt idx="5227">
                  <c:v>261</c:v>
                </c:pt>
                <c:pt idx="5228">
                  <c:v>63</c:v>
                </c:pt>
                <c:pt idx="5229">
                  <c:v>1093</c:v>
                </c:pt>
                <c:pt idx="5230">
                  <c:v>551</c:v>
                </c:pt>
                <c:pt idx="5231">
                  <c:v>321</c:v>
                </c:pt>
                <c:pt idx="5232">
                  <c:v>1492</c:v>
                </c:pt>
                <c:pt idx="5233">
                  <c:v>1241</c:v>
                </c:pt>
                <c:pt idx="5234">
                  <c:v>128</c:v>
                </c:pt>
                <c:pt idx="5235">
                  <c:v>94</c:v>
                </c:pt>
                <c:pt idx="5236">
                  <c:v>146</c:v>
                </c:pt>
                <c:pt idx="5237">
                  <c:v>161</c:v>
                </c:pt>
                <c:pt idx="5238">
                  <c:v>127</c:v>
                </c:pt>
                <c:pt idx="5239">
                  <c:v>196</c:v>
                </c:pt>
                <c:pt idx="5240">
                  <c:v>164</c:v>
                </c:pt>
                <c:pt idx="5241">
                  <c:v>93</c:v>
                </c:pt>
                <c:pt idx="5242">
                  <c:v>977</c:v>
                </c:pt>
                <c:pt idx="5243">
                  <c:v>58</c:v>
                </c:pt>
                <c:pt idx="5244">
                  <c:v>163</c:v>
                </c:pt>
                <c:pt idx="5245">
                  <c:v>90</c:v>
                </c:pt>
                <c:pt idx="5246">
                  <c:v>0</c:v>
                </c:pt>
                <c:pt idx="5247">
                  <c:v>72</c:v>
                </c:pt>
                <c:pt idx="5248">
                  <c:v>227</c:v>
                </c:pt>
                <c:pt idx="5249">
                  <c:v>3762</c:v>
                </c:pt>
                <c:pt idx="5250">
                  <c:v>83</c:v>
                </c:pt>
                <c:pt idx="5251">
                  <c:v>147</c:v>
                </c:pt>
                <c:pt idx="5252">
                  <c:v>3221</c:v>
                </c:pt>
                <c:pt idx="5253">
                  <c:v>263</c:v>
                </c:pt>
                <c:pt idx="5254">
                  <c:v>434</c:v>
                </c:pt>
                <c:pt idx="5255">
                  <c:v>1076</c:v>
                </c:pt>
                <c:pt idx="5256">
                  <c:v>577</c:v>
                </c:pt>
                <c:pt idx="5257">
                  <c:v>446</c:v>
                </c:pt>
                <c:pt idx="5258">
                  <c:v>226</c:v>
                </c:pt>
                <c:pt idx="5259">
                  <c:v>127</c:v>
                </c:pt>
                <c:pt idx="5260">
                  <c:v>53</c:v>
                </c:pt>
                <c:pt idx="5261">
                  <c:v>338</c:v>
                </c:pt>
                <c:pt idx="5262">
                  <c:v>3900</c:v>
                </c:pt>
                <c:pt idx="5263">
                  <c:v>3204</c:v>
                </c:pt>
                <c:pt idx="5264">
                  <c:v>1133</c:v>
                </c:pt>
                <c:pt idx="5265">
                  <c:v>408</c:v>
                </c:pt>
                <c:pt idx="5266">
                  <c:v>553</c:v>
                </c:pt>
                <c:pt idx="5267">
                  <c:v>1107</c:v>
                </c:pt>
                <c:pt idx="5268">
                  <c:v>474</c:v>
                </c:pt>
                <c:pt idx="5269">
                  <c:v>154</c:v>
                </c:pt>
                <c:pt idx="5270">
                  <c:v>1007</c:v>
                </c:pt>
                <c:pt idx="5271">
                  <c:v>436</c:v>
                </c:pt>
                <c:pt idx="5272">
                  <c:v>1787</c:v>
                </c:pt>
                <c:pt idx="5273">
                  <c:v>2355</c:v>
                </c:pt>
                <c:pt idx="5274">
                  <c:v>156</c:v>
                </c:pt>
                <c:pt idx="5275">
                  <c:v>55</c:v>
                </c:pt>
                <c:pt idx="5276">
                  <c:v>201</c:v>
                </c:pt>
                <c:pt idx="5277">
                  <c:v>66</c:v>
                </c:pt>
                <c:pt idx="5278">
                  <c:v>183</c:v>
                </c:pt>
                <c:pt idx="5279">
                  <c:v>6213</c:v>
                </c:pt>
                <c:pt idx="5280">
                  <c:v>280</c:v>
                </c:pt>
                <c:pt idx="5281">
                  <c:v>226</c:v>
                </c:pt>
                <c:pt idx="5282">
                  <c:v>64</c:v>
                </c:pt>
                <c:pt idx="5283">
                  <c:v>862</c:v>
                </c:pt>
                <c:pt idx="5284">
                  <c:v>748</c:v>
                </c:pt>
                <c:pt idx="5285">
                  <c:v>30</c:v>
                </c:pt>
                <c:pt idx="5286">
                  <c:v>63</c:v>
                </c:pt>
                <c:pt idx="5287">
                  <c:v>114</c:v>
                </c:pt>
                <c:pt idx="5288">
                  <c:v>55</c:v>
                </c:pt>
                <c:pt idx="5289">
                  <c:v>61</c:v>
                </c:pt>
                <c:pt idx="5290">
                  <c:v>116</c:v>
                </c:pt>
                <c:pt idx="5291">
                  <c:v>76</c:v>
                </c:pt>
                <c:pt idx="5292">
                  <c:v>59</c:v>
                </c:pt>
                <c:pt idx="5293">
                  <c:v>82</c:v>
                </c:pt>
                <c:pt idx="5294">
                  <c:v>50</c:v>
                </c:pt>
                <c:pt idx="5295">
                  <c:v>94</c:v>
                </c:pt>
                <c:pt idx="5296">
                  <c:v>128</c:v>
                </c:pt>
                <c:pt idx="5297">
                  <c:v>48</c:v>
                </c:pt>
                <c:pt idx="5298">
                  <c:v>108</c:v>
                </c:pt>
                <c:pt idx="5299">
                  <c:v>61</c:v>
                </c:pt>
                <c:pt idx="5300">
                  <c:v>59</c:v>
                </c:pt>
                <c:pt idx="5301">
                  <c:v>88</c:v>
                </c:pt>
                <c:pt idx="5302">
                  <c:v>83</c:v>
                </c:pt>
                <c:pt idx="5303">
                  <c:v>91</c:v>
                </c:pt>
                <c:pt idx="5304">
                  <c:v>83</c:v>
                </c:pt>
                <c:pt idx="5305">
                  <c:v>49</c:v>
                </c:pt>
                <c:pt idx="5306">
                  <c:v>46</c:v>
                </c:pt>
                <c:pt idx="5307">
                  <c:v>71</c:v>
                </c:pt>
                <c:pt idx="5308">
                  <c:v>70</c:v>
                </c:pt>
                <c:pt idx="5309">
                  <c:v>40</c:v>
                </c:pt>
                <c:pt idx="5310">
                  <c:v>128</c:v>
                </c:pt>
                <c:pt idx="5311">
                  <c:v>94</c:v>
                </c:pt>
                <c:pt idx="5312">
                  <c:v>120</c:v>
                </c:pt>
                <c:pt idx="5313">
                  <c:v>17</c:v>
                </c:pt>
                <c:pt idx="5314">
                  <c:v>83</c:v>
                </c:pt>
                <c:pt idx="5315">
                  <c:v>62</c:v>
                </c:pt>
                <c:pt idx="5316">
                  <c:v>341</c:v>
                </c:pt>
                <c:pt idx="5317">
                  <c:v>85</c:v>
                </c:pt>
                <c:pt idx="5318">
                  <c:v>25</c:v>
                </c:pt>
                <c:pt idx="5319">
                  <c:v>65</c:v>
                </c:pt>
                <c:pt idx="5320">
                  <c:v>66</c:v>
                </c:pt>
                <c:pt idx="5321">
                  <c:v>156</c:v>
                </c:pt>
                <c:pt idx="5322">
                  <c:v>62</c:v>
                </c:pt>
                <c:pt idx="5323">
                  <c:v>52</c:v>
                </c:pt>
                <c:pt idx="5324">
                  <c:v>113</c:v>
                </c:pt>
                <c:pt idx="5325">
                  <c:v>82</c:v>
                </c:pt>
                <c:pt idx="5326">
                  <c:v>71</c:v>
                </c:pt>
                <c:pt idx="5327">
                  <c:v>80</c:v>
                </c:pt>
                <c:pt idx="5328">
                  <c:v>89</c:v>
                </c:pt>
                <c:pt idx="5329">
                  <c:v>71</c:v>
                </c:pt>
                <c:pt idx="5330">
                  <c:v>64</c:v>
                </c:pt>
                <c:pt idx="5331">
                  <c:v>66</c:v>
                </c:pt>
                <c:pt idx="5332">
                  <c:v>55</c:v>
                </c:pt>
                <c:pt idx="5333">
                  <c:v>86</c:v>
                </c:pt>
                <c:pt idx="5334">
                  <c:v>25</c:v>
                </c:pt>
                <c:pt idx="5335">
                  <c:v>93</c:v>
                </c:pt>
                <c:pt idx="5336">
                  <c:v>116</c:v>
                </c:pt>
                <c:pt idx="5337">
                  <c:v>104</c:v>
                </c:pt>
                <c:pt idx="5338">
                  <c:v>63</c:v>
                </c:pt>
                <c:pt idx="5339">
                  <c:v>108</c:v>
                </c:pt>
                <c:pt idx="5340">
                  <c:v>33</c:v>
                </c:pt>
                <c:pt idx="5341">
                  <c:v>129</c:v>
                </c:pt>
                <c:pt idx="5342">
                  <c:v>151</c:v>
                </c:pt>
                <c:pt idx="5343">
                  <c:v>283</c:v>
                </c:pt>
                <c:pt idx="5344">
                  <c:v>63</c:v>
                </c:pt>
                <c:pt idx="5345">
                  <c:v>41</c:v>
                </c:pt>
                <c:pt idx="5346">
                  <c:v>116</c:v>
                </c:pt>
                <c:pt idx="5347">
                  <c:v>429</c:v>
                </c:pt>
                <c:pt idx="5348">
                  <c:v>177</c:v>
                </c:pt>
                <c:pt idx="5349">
                  <c:v>320</c:v>
                </c:pt>
                <c:pt idx="5350">
                  <c:v>20</c:v>
                </c:pt>
                <c:pt idx="5351">
                  <c:v>220</c:v>
                </c:pt>
                <c:pt idx="5352">
                  <c:v>17</c:v>
                </c:pt>
                <c:pt idx="5353">
                  <c:v>91</c:v>
                </c:pt>
                <c:pt idx="5354">
                  <c:v>220</c:v>
                </c:pt>
                <c:pt idx="5355">
                  <c:v>8813</c:v>
                </c:pt>
                <c:pt idx="5356">
                  <c:v>255</c:v>
                </c:pt>
                <c:pt idx="5357">
                  <c:v>4306</c:v>
                </c:pt>
                <c:pt idx="5358">
                  <c:v>54</c:v>
                </c:pt>
                <c:pt idx="5359">
                  <c:v>313</c:v>
                </c:pt>
                <c:pt idx="5360">
                  <c:v>0</c:v>
                </c:pt>
                <c:pt idx="5361">
                  <c:v>23290</c:v>
                </c:pt>
                <c:pt idx="5362">
                  <c:v>6377</c:v>
                </c:pt>
                <c:pt idx="5363">
                  <c:v>822</c:v>
                </c:pt>
                <c:pt idx="5364">
                  <c:v>670</c:v>
                </c:pt>
                <c:pt idx="5365">
                  <c:v>2072</c:v>
                </c:pt>
                <c:pt idx="5366">
                  <c:v>301</c:v>
                </c:pt>
                <c:pt idx="5367">
                  <c:v>22</c:v>
                </c:pt>
                <c:pt idx="5368">
                  <c:v>0</c:v>
                </c:pt>
                <c:pt idx="5369">
                  <c:v>0</c:v>
                </c:pt>
                <c:pt idx="5370">
                  <c:v>38</c:v>
                </c:pt>
                <c:pt idx="5371">
                  <c:v>83</c:v>
                </c:pt>
                <c:pt idx="5372">
                  <c:v>69</c:v>
                </c:pt>
                <c:pt idx="5373">
                  <c:v>891</c:v>
                </c:pt>
                <c:pt idx="5374">
                  <c:v>323</c:v>
                </c:pt>
                <c:pt idx="5375">
                  <c:v>47</c:v>
                </c:pt>
                <c:pt idx="5376">
                  <c:v>67</c:v>
                </c:pt>
                <c:pt idx="5377">
                  <c:v>30</c:v>
                </c:pt>
                <c:pt idx="5378">
                  <c:v>20</c:v>
                </c:pt>
                <c:pt idx="5379">
                  <c:v>92</c:v>
                </c:pt>
                <c:pt idx="5380">
                  <c:v>40</c:v>
                </c:pt>
                <c:pt idx="5381">
                  <c:v>233</c:v>
                </c:pt>
                <c:pt idx="5382">
                  <c:v>46</c:v>
                </c:pt>
                <c:pt idx="5383">
                  <c:v>96</c:v>
                </c:pt>
                <c:pt idx="5384">
                  <c:v>92</c:v>
                </c:pt>
                <c:pt idx="5385">
                  <c:v>51</c:v>
                </c:pt>
                <c:pt idx="5386">
                  <c:v>1805</c:v>
                </c:pt>
                <c:pt idx="5387">
                  <c:v>202</c:v>
                </c:pt>
                <c:pt idx="5388">
                  <c:v>4694</c:v>
                </c:pt>
                <c:pt idx="5389">
                  <c:v>364</c:v>
                </c:pt>
                <c:pt idx="5390">
                  <c:v>2031</c:v>
                </c:pt>
                <c:pt idx="5391">
                  <c:v>426</c:v>
                </c:pt>
                <c:pt idx="5392">
                  <c:v>520</c:v>
                </c:pt>
                <c:pt idx="5393">
                  <c:v>369</c:v>
                </c:pt>
                <c:pt idx="5394">
                  <c:v>138</c:v>
                </c:pt>
                <c:pt idx="5395">
                  <c:v>966</c:v>
                </c:pt>
                <c:pt idx="5396">
                  <c:v>300</c:v>
                </c:pt>
                <c:pt idx="5397">
                  <c:v>192</c:v>
                </c:pt>
                <c:pt idx="5398">
                  <c:v>447</c:v>
                </c:pt>
                <c:pt idx="5399">
                  <c:v>410</c:v>
                </c:pt>
                <c:pt idx="5400">
                  <c:v>216</c:v>
                </c:pt>
                <c:pt idx="5401">
                  <c:v>1066</c:v>
                </c:pt>
                <c:pt idx="5402">
                  <c:v>715</c:v>
                </c:pt>
                <c:pt idx="5403">
                  <c:v>621</c:v>
                </c:pt>
                <c:pt idx="5404">
                  <c:v>600</c:v>
                </c:pt>
                <c:pt idx="5405">
                  <c:v>292</c:v>
                </c:pt>
                <c:pt idx="5406">
                  <c:v>313</c:v>
                </c:pt>
                <c:pt idx="5407">
                  <c:v>226</c:v>
                </c:pt>
                <c:pt idx="5408">
                  <c:v>164</c:v>
                </c:pt>
                <c:pt idx="5409">
                  <c:v>418</c:v>
                </c:pt>
                <c:pt idx="5410">
                  <c:v>198</c:v>
                </c:pt>
                <c:pt idx="5411">
                  <c:v>647</c:v>
                </c:pt>
                <c:pt idx="5412">
                  <c:v>224</c:v>
                </c:pt>
                <c:pt idx="5413">
                  <c:v>273</c:v>
                </c:pt>
                <c:pt idx="5414">
                  <c:v>271</c:v>
                </c:pt>
                <c:pt idx="5415">
                  <c:v>518</c:v>
                </c:pt>
                <c:pt idx="5416">
                  <c:v>290</c:v>
                </c:pt>
                <c:pt idx="5417">
                  <c:v>1002</c:v>
                </c:pt>
                <c:pt idx="5418">
                  <c:v>385</c:v>
                </c:pt>
                <c:pt idx="5419">
                  <c:v>192</c:v>
                </c:pt>
                <c:pt idx="5420">
                  <c:v>217</c:v>
                </c:pt>
                <c:pt idx="5421">
                  <c:v>231</c:v>
                </c:pt>
                <c:pt idx="5422">
                  <c:v>153</c:v>
                </c:pt>
                <c:pt idx="5423">
                  <c:v>516</c:v>
                </c:pt>
                <c:pt idx="5424">
                  <c:v>456</c:v>
                </c:pt>
                <c:pt idx="5425">
                  <c:v>273</c:v>
                </c:pt>
                <c:pt idx="5426">
                  <c:v>423</c:v>
                </c:pt>
                <c:pt idx="5427">
                  <c:v>454</c:v>
                </c:pt>
                <c:pt idx="5428">
                  <c:v>0</c:v>
                </c:pt>
                <c:pt idx="5429">
                  <c:v>238</c:v>
                </c:pt>
                <c:pt idx="5430">
                  <c:v>49</c:v>
                </c:pt>
                <c:pt idx="5431">
                  <c:v>27</c:v>
                </c:pt>
                <c:pt idx="5432">
                  <c:v>111</c:v>
                </c:pt>
                <c:pt idx="5433">
                  <c:v>181</c:v>
                </c:pt>
                <c:pt idx="5434">
                  <c:v>55</c:v>
                </c:pt>
                <c:pt idx="5435">
                  <c:v>26</c:v>
                </c:pt>
                <c:pt idx="5436">
                  <c:v>136</c:v>
                </c:pt>
                <c:pt idx="5437">
                  <c:v>316</c:v>
                </c:pt>
                <c:pt idx="5438">
                  <c:v>363</c:v>
                </c:pt>
                <c:pt idx="5439">
                  <c:v>4</c:v>
                </c:pt>
                <c:pt idx="5440">
                  <c:v>171</c:v>
                </c:pt>
                <c:pt idx="5441">
                  <c:v>1232</c:v>
                </c:pt>
                <c:pt idx="5442">
                  <c:v>1628</c:v>
                </c:pt>
                <c:pt idx="5443">
                  <c:v>374</c:v>
                </c:pt>
                <c:pt idx="5444">
                  <c:v>34</c:v>
                </c:pt>
                <c:pt idx="5445">
                  <c:v>61</c:v>
                </c:pt>
                <c:pt idx="5446">
                  <c:v>182</c:v>
                </c:pt>
                <c:pt idx="5447">
                  <c:v>450</c:v>
                </c:pt>
                <c:pt idx="5448">
                  <c:v>0</c:v>
                </c:pt>
                <c:pt idx="5449">
                  <c:v>368</c:v>
                </c:pt>
                <c:pt idx="5450">
                  <c:v>614</c:v>
                </c:pt>
                <c:pt idx="5451">
                  <c:v>472</c:v>
                </c:pt>
                <c:pt idx="5452">
                  <c:v>656</c:v>
                </c:pt>
                <c:pt idx="5453">
                  <c:v>0</c:v>
                </c:pt>
                <c:pt idx="5454">
                  <c:v>83</c:v>
                </c:pt>
                <c:pt idx="5455">
                  <c:v>244</c:v>
                </c:pt>
                <c:pt idx="5456">
                  <c:v>0</c:v>
                </c:pt>
                <c:pt idx="5457">
                  <c:v>1410</c:v>
                </c:pt>
                <c:pt idx="5458">
                  <c:v>63</c:v>
                </c:pt>
                <c:pt idx="5459">
                  <c:v>162</c:v>
                </c:pt>
                <c:pt idx="5460">
                  <c:v>70</c:v>
                </c:pt>
                <c:pt idx="5461">
                  <c:v>27</c:v>
                </c:pt>
                <c:pt idx="5462">
                  <c:v>246</c:v>
                </c:pt>
                <c:pt idx="5463">
                  <c:v>32</c:v>
                </c:pt>
                <c:pt idx="5464">
                  <c:v>635</c:v>
                </c:pt>
                <c:pt idx="5465">
                  <c:v>2069</c:v>
                </c:pt>
                <c:pt idx="5466">
                  <c:v>425</c:v>
                </c:pt>
                <c:pt idx="5467">
                  <c:v>771</c:v>
                </c:pt>
                <c:pt idx="5468">
                  <c:v>251</c:v>
                </c:pt>
                <c:pt idx="5469">
                  <c:v>147</c:v>
                </c:pt>
                <c:pt idx="5470">
                  <c:v>187</c:v>
                </c:pt>
                <c:pt idx="5471">
                  <c:v>790</c:v>
                </c:pt>
                <c:pt idx="5472">
                  <c:v>521</c:v>
                </c:pt>
                <c:pt idx="5473">
                  <c:v>346</c:v>
                </c:pt>
                <c:pt idx="5474">
                  <c:v>515</c:v>
                </c:pt>
                <c:pt idx="5475">
                  <c:v>194</c:v>
                </c:pt>
                <c:pt idx="5476">
                  <c:v>618</c:v>
                </c:pt>
                <c:pt idx="5477">
                  <c:v>210</c:v>
                </c:pt>
                <c:pt idx="5478">
                  <c:v>281</c:v>
                </c:pt>
                <c:pt idx="5479">
                  <c:v>431</c:v>
                </c:pt>
                <c:pt idx="5480">
                  <c:v>310</c:v>
                </c:pt>
                <c:pt idx="5481">
                  <c:v>370</c:v>
                </c:pt>
                <c:pt idx="5482">
                  <c:v>381</c:v>
                </c:pt>
                <c:pt idx="5483">
                  <c:v>523</c:v>
                </c:pt>
                <c:pt idx="5484">
                  <c:v>309</c:v>
                </c:pt>
                <c:pt idx="5485">
                  <c:v>345</c:v>
                </c:pt>
                <c:pt idx="5486">
                  <c:v>291</c:v>
                </c:pt>
                <c:pt idx="5487">
                  <c:v>509</c:v>
                </c:pt>
                <c:pt idx="5488">
                  <c:v>234</c:v>
                </c:pt>
                <c:pt idx="5489">
                  <c:v>354</c:v>
                </c:pt>
                <c:pt idx="5490">
                  <c:v>190</c:v>
                </c:pt>
                <c:pt idx="5491">
                  <c:v>433</c:v>
                </c:pt>
                <c:pt idx="5492">
                  <c:v>204</c:v>
                </c:pt>
                <c:pt idx="5493">
                  <c:v>478</c:v>
                </c:pt>
                <c:pt idx="5494">
                  <c:v>273</c:v>
                </c:pt>
                <c:pt idx="5495">
                  <c:v>439</c:v>
                </c:pt>
                <c:pt idx="5496">
                  <c:v>248</c:v>
                </c:pt>
                <c:pt idx="5497">
                  <c:v>1647</c:v>
                </c:pt>
                <c:pt idx="5498">
                  <c:v>326</c:v>
                </c:pt>
                <c:pt idx="5499">
                  <c:v>399</c:v>
                </c:pt>
                <c:pt idx="5500">
                  <c:v>363</c:v>
                </c:pt>
                <c:pt idx="5501">
                  <c:v>555</c:v>
                </c:pt>
                <c:pt idx="5502">
                  <c:v>527</c:v>
                </c:pt>
                <c:pt idx="5503">
                  <c:v>654</c:v>
                </c:pt>
                <c:pt idx="5504">
                  <c:v>432</c:v>
                </c:pt>
                <c:pt idx="5505">
                  <c:v>435</c:v>
                </c:pt>
                <c:pt idx="5506">
                  <c:v>320</c:v>
                </c:pt>
                <c:pt idx="5507">
                  <c:v>260</c:v>
                </c:pt>
                <c:pt idx="5508">
                  <c:v>278</c:v>
                </c:pt>
                <c:pt idx="5509">
                  <c:v>378</c:v>
                </c:pt>
                <c:pt idx="5510">
                  <c:v>289</c:v>
                </c:pt>
                <c:pt idx="5511">
                  <c:v>341</c:v>
                </c:pt>
                <c:pt idx="5512">
                  <c:v>463</c:v>
                </c:pt>
                <c:pt idx="5513">
                  <c:v>417</c:v>
                </c:pt>
                <c:pt idx="5514">
                  <c:v>239</c:v>
                </c:pt>
                <c:pt idx="5515">
                  <c:v>213</c:v>
                </c:pt>
                <c:pt idx="5516">
                  <c:v>290</c:v>
                </c:pt>
                <c:pt idx="5517">
                  <c:v>276</c:v>
                </c:pt>
                <c:pt idx="5518">
                  <c:v>358</c:v>
                </c:pt>
                <c:pt idx="5519">
                  <c:v>400</c:v>
                </c:pt>
                <c:pt idx="5520">
                  <c:v>285</c:v>
                </c:pt>
                <c:pt idx="5521">
                  <c:v>434</c:v>
                </c:pt>
                <c:pt idx="5522">
                  <c:v>364</c:v>
                </c:pt>
                <c:pt idx="5523">
                  <c:v>757</c:v>
                </c:pt>
                <c:pt idx="5524">
                  <c:v>1040</c:v>
                </c:pt>
                <c:pt idx="5525">
                  <c:v>314</c:v>
                </c:pt>
                <c:pt idx="5526">
                  <c:v>203</c:v>
                </c:pt>
                <c:pt idx="5527">
                  <c:v>174</c:v>
                </c:pt>
                <c:pt idx="5528">
                  <c:v>1286</c:v>
                </c:pt>
                <c:pt idx="5529">
                  <c:v>655</c:v>
                </c:pt>
                <c:pt idx="5530">
                  <c:v>329</c:v>
                </c:pt>
                <c:pt idx="5531">
                  <c:v>30</c:v>
                </c:pt>
                <c:pt idx="5532">
                  <c:v>146</c:v>
                </c:pt>
                <c:pt idx="5533">
                  <c:v>259</c:v>
                </c:pt>
                <c:pt idx="5534">
                  <c:v>310</c:v>
                </c:pt>
                <c:pt idx="5535">
                  <c:v>1553</c:v>
                </c:pt>
                <c:pt idx="5536">
                  <c:v>1426</c:v>
                </c:pt>
                <c:pt idx="5537">
                  <c:v>21</c:v>
                </c:pt>
                <c:pt idx="5538">
                  <c:v>29</c:v>
                </c:pt>
                <c:pt idx="5539">
                  <c:v>53</c:v>
                </c:pt>
                <c:pt idx="5540">
                  <c:v>49</c:v>
                </c:pt>
                <c:pt idx="5541">
                  <c:v>156</c:v>
                </c:pt>
                <c:pt idx="5542">
                  <c:v>167</c:v>
                </c:pt>
                <c:pt idx="5543">
                  <c:v>179</c:v>
                </c:pt>
                <c:pt idx="5544">
                  <c:v>50</c:v>
                </c:pt>
                <c:pt idx="5545">
                  <c:v>47</c:v>
                </c:pt>
                <c:pt idx="5546">
                  <c:v>45</c:v>
                </c:pt>
                <c:pt idx="5547">
                  <c:v>108</c:v>
                </c:pt>
                <c:pt idx="5548">
                  <c:v>300</c:v>
                </c:pt>
                <c:pt idx="5549">
                  <c:v>145</c:v>
                </c:pt>
                <c:pt idx="5550">
                  <c:v>94</c:v>
                </c:pt>
                <c:pt idx="5551">
                  <c:v>305</c:v>
                </c:pt>
                <c:pt idx="5552">
                  <c:v>673</c:v>
                </c:pt>
                <c:pt idx="5553">
                  <c:v>47</c:v>
                </c:pt>
                <c:pt idx="5554">
                  <c:v>419</c:v>
                </c:pt>
                <c:pt idx="5555">
                  <c:v>971</c:v>
                </c:pt>
                <c:pt idx="5556">
                  <c:v>423</c:v>
                </c:pt>
                <c:pt idx="5557">
                  <c:v>321</c:v>
                </c:pt>
                <c:pt idx="5558">
                  <c:v>177</c:v>
                </c:pt>
                <c:pt idx="5559">
                  <c:v>434</c:v>
                </c:pt>
                <c:pt idx="5560">
                  <c:v>84</c:v>
                </c:pt>
                <c:pt idx="5561">
                  <c:v>115</c:v>
                </c:pt>
                <c:pt idx="5562">
                  <c:v>249</c:v>
                </c:pt>
                <c:pt idx="5563">
                  <c:v>71</c:v>
                </c:pt>
                <c:pt idx="5564">
                  <c:v>42</c:v>
                </c:pt>
                <c:pt idx="5565">
                  <c:v>0</c:v>
                </c:pt>
                <c:pt idx="5566">
                  <c:v>101</c:v>
                </c:pt>
                <c:pt idx="5567">
                  <c:v>44</c:v>
                </c:pt>
                <c:pt idx="5568">
                  <c:v>799</c:v>
                </c:pt>
                <c:pt idx="5569">
                  <c:v>643</c:v>
                </c:pt>
                <c:pt idx="5570">
                  <c:v>4411</c:v>
                </c:pt>
                <c:pt idx="5571">
                  <c:v>171</c:v>
                </c:pt>
                <c:pt idx="5572">
                  <c:v>1537</c:v>
                </c:pt>
                <c:pt idx="5573">
                  <c:v>1086</c:v>
                </c:pt>
                <c:pt idx="5574">
                  <c:v>69</c:v>
                </c:pt>
                <c:pt idx="5575">
                  <c:v>165</c:v>
                </c:pt>
                <c:pt idx="5576">
                  <c:v>98</c:v>
                </c:pt>
                <c:pt idx="5577">
                  <c:v>154</c:v>
                </c:pt>
                <c:pt idx="5578">
                  <c:v>25</c:v>
                </c:pt>
                <c:pt idx="5579">
                  <c:v>1634</c:v>
                </c:pt>
                <c:pt idx="5580">
                  <c:v>1845</c:v>
                </c:pt>
                <c:pt idx="5581">
                  <c:v>3483</c:v>
                </c:pt>
                <c:pt idx="5582">
                  <c:v>311</c:v>
                </c:pt>
                <c:pt idx="5583">
                  <c:v>276</c:v>
                </c:pt>
                <c:pt idx="5584">
                  <c:v>211</c:v>
                </c:pt>
                <c:pt idx="5585">
                  <c:v>87</c:v>
                </c:pt>
                <c:pt idx="5586">
                  <c:v>35</c:v>
                </c:pt>
                <c:pt idx="5587">
                  <c:v>32</c:v>
                </c:pt>
                <c:pt idx="5588">
                  <c:v>3147</c:v>
                </c:pt>
                <c:pt idx="5589">
                  <c:v>240</c:v>
                </c:pt>
                <c:pt idx="5590">
                  <c:v>114</c:v>
                </c:pt>
                <c:pt idx="5591">
                  <c:v>33</c:v>
                </c:pt>
                <c:pt idx="5592">
                  <c:v>187</c:v>
                </c:pt>
                <c:pt idx="5593">
                  <c:v>104</c:v>
                </c:pt>
                <c:pt idx="5594">
                  <c:v>66</c:v>
                </c:pt>
                <c:pt idx="5595">
                  <c:v>4956</c:v>
                </c:pt>
                <c:pt idx="5596">
                  <c:v>2087</c:v>
                </c:pt>
                <c:pt idx="5597">
                  <c:v>5384</c:v>
                </c:pt>
                <c:pt idx="5598">
                  <c:v>7</c:v>
                </c:pt>
                <c:pt idx="5599">
                  <c:v>795</c:v>
                </c:pt>
                <c:pt idx="5600">
                  <c:v>332</c:v>
                </c:pt>
                <c:pt idx="5601">
                  <c:v>431</c:v>
                </c:pt>
                <c:pt idx="5602">
                  <c:v>447</c:v>
                </c:pt>
                <c:pt idx="5603">
                  <c:v>1899</c:v>
                </c:pt>
                <c:pt idx="5604">
                  <c:v>2452</c:v>
                </c:pt>
                <c:pt idx="5605">
                  <c:v>658</c:v>
                </c:pt>
                <c:pt idx="5606">
                  <c:v>1320</c:v>
                </c:pt>
                <c:pt idx="5607">
                  <c:v>203</c:v>
                </c:pt>
                <c:pt idx="5608">
                  <c:v>260</c:v>
                </c:pt>
                <c:pt idx="5609">
                  <c:v>408</c:v>
                </c:pt>
                <c:pt idx="5610">
                  <c:v>168</c:v>
                </c:pt>
                <c:pt idx="5611">
                  <c:v>327</c:v>
                </c:pt>
                <c:pt idx="5612">
                  <c:v>3254</c:v>
                </c:pt>
                <c:pt idx="5613">
                  <c:v>1169</c:v>
                </c:pt>
                <c:pt idx="5614">
                  <c:v>336</c:v>
                </c:pt>
                <c:pt idx="5615">
                  <c:v>5237</c:v>
                </c:pt>
                <c:pt idx="5616">
                  <c:v>1896</c:v>
                </c:pt>
                <c:pt idx="5617">
                  <c:v>2956</c:v>
                </c:pt>
                <c:pt idx="5618">
                  <c:v>234</c:v>
                </c:pt>
                <c:pt idx="5619">
                  <c:v>10521</c:v>
                </c:pt>
                <c:pt idx="5620">
                  <c:v>158</c:v>
                </c:pt>
                <c:pt idx="5621">
                  <c:v>376</c:v>
                </c:pt>
                <c:pt idx="5622">
                  <c:v>109</c:v>
                </c:pt>
                <c:pt idx="5623">
                  <c:v>180</c:v>
                </c:pt>
                <c:pt idx="5624">
                  <c:v>3463</c:v>
                </c:pt>
                <c:pt idx="5625">
                  <c:v>2123</c:v>
                </c:pt>
                <c:pt idx="5626">
                  <c:v>4313</c:v>
                </c:pt>
                <c:pt idx="5627">
                  <c:v>226</c:v>
                </c:pt>
                <c:pt idx="5628">
                  <c:v>2258</c:v>
                </c:pt>
                <c:pt idx="5629">
                  <c:v>0</c:v>
                </c:pt>
                <c:pt idx="5630">
                  <c:v>363</c:v>
                </c:pt>
                <c:pt idx="5631">
                  <c:v>1311</c:v>
                </c:pt>
                <c:pt idx="5632">
                  <c:v>490</c:v>
                </c:pt>
                <c:pt idx="5633">
                  <c:v>5</c:v>
                </c:pt>
                <c:pt idx="5634">
                  <c:v>6</c:v>
                </c:pt>
                <c:pt idx="5635">
                  <c:v>39</c:v>
                </c:pt>
                <c:pt idx="5636">
                  <c:v>6</c:v>
                </c:pt>
                <c:pt idx="5637">
                  <c:v>12</c:v>
                </c:pt>
                <c:pt idx="5638">
                  <c:v>4</c:v>
                </c:pt>
                <c:pt idx="5639">
                  <c:v>2</c:v>
                </c:pt>
                <c:pt idx="5640">
                  <c:v>29</c:v>
                </c:pt>
                <c:pt idx="5641">
                  <c:v>15</c:v>
                </c:pt>
                <c:pt idx="5642">
                  <c:v>11</c:v>
                </c:pt>
                <c:pt idx="5643">
                  <c:v>19</c:v>
                </c:pt>
                <c:pt idx="5644">
                  <c:v>5</c:v>
                </c:pt>
                <c:pt idx="5645">
                  <c:v>7</c:v>
                </c:pt>
                <c:pt idx="5646">
                  <c:v>11</c:v>
                </c:pt>
                <c:pt idx="5647">
                  <c:v>3</c:v>
                </c:pt>
                <c:pt idx="5648">
                  <c:v>21</c:v>
                </c:pt>
                <c:pt idx="5649">
                  <c:v>6</c:v>
                </c:pt>
                <c:pt idx="5650">
                  <c:v>7</c:v>
                </c:pt>
                <c:pt idx="5651">
                  <c:v>12</c:v>
                </c:pt>
                <c:pt idx="5652">
                  <c:v>10</c:v>
                </c:pt>
                <c:pt idx="5653">
                  <c:v>3</c:v>
                </c:pt>
                <c:pt idx="5654">
                  <c:v>10</c:v>
                </c:pt>
                <c:pt idx="5655">
                  <c:v>7</c:v>
                </c:pt>
                <c:pt idx="5656">
                  <c:v>6</c:v>
                </c:pt>
                <c:pt idx="5657">
                  <c:v>36</c:v>
                </c:pt>
                <c:pt idx="5658">
                  <c:v>7</c:v>
                </c:pt>
                <c:pt idx="5659">
                  <c:v>24</c:v>
                </c:pt>
                <c:pt idx="5660">
                  <c:v>18</c:v>
                </c:pt>
                <c:pt idx="5661">
                  <c:v>633</c:v>
                </c:pt>
                <c:pt idx="5662">
                  <c:v>1869</c:v>
                </c:pt>
                <c:pt idx="5663">
                  <c:v>0</c:v>
                </c:pt>
                <c:pt idx="5664">
                  <c:v>1632</c:v>
                </c:pt>
                <c:pt idx="5665">
                  <c:v>433</c:v>
                </c:pt>
                <c:pt idx="5666">
                  <c:v>1688</c:v>
                </c:pt>
                <c:pt idx="5667">
                  <c:v>128</c:v>
                </c:pt>
                <c:pt idx="5668">
                  <c:v>847</c:v>
                </c:pt>
                <c:pt idx="5669">
                  <c:v>1083</c:v>
                </c:pt>
                <c:pt idx="5670">
                  <c:v>596</c:v>
                </c:pt>
                <c:pt idx="5671">
                  <c:v>50</c:v>
                </c:pt>
                <c:pt idx="5672">
                  <c:v>46</c:v>
                </c:pt>
                <c:pt idx="5673">
                  <c:v>52</c:v>
                </c:pt>
                <c:pt idx="5674">
                  <c:v>8</c:v>
                </c:pt>
                <c:pt idx="5675">
                  <c:v>26</c:v>
                </c:pt>
                <c:pt idx="5676">
                  <c:v>32</c:v>
                </c:pt>
                <c:pt idx="5677">
                  <c:v>85</c:v>
                </c:pt>
                <c:pt idx="5678">
                  <c:v>297</c:v>
                </c:pt>
                <c:pt idx="5679">
                  <c:v>191</c:v>
                </c:pt>
                <c:pt idx="5680">
                  <c:v>174</c:v>
                </c:pt>
                <c:pt idx="5681">
                  <c:v>0</c:v>
                </c:pt>
                <c:pt idx="5682">
                  <c:v>35</c:v>
                </c:pt>
                <c:pt idx="5683">
                  <c:v>50</c:v>
                </c:pt>
                <c:pt idx="5684">
                  <c:v>155</c:v>
                </c:pt>
                <c:pt idx="5685">
                  <c:v>484</c:v>
                </c:pt>
                <c:pt idx="5686">
                  <c:v>26</c:v>
                </c:pt>
                <c:pt idx="5687">
                  <c:v>1160</c:v>
                </c:pt>
                <c:pt idx="5688">
                  <c:v>370</c:v>
                </c:pt>
                <c:pt idx="5689">
                  <c:v>852</c:v>
                </c:pt>
                <c:pt idx="5690">
                  <c:v>225</c:v>
                </c:pt>
                <c:pt idx="5691">
                  <c:v>8</c:v>
                </c:pt>
                <c:pt idx="5692">
                  <c:v>134</c:v>
                </c:pt>
                <c:pt idx="5693">
                  <c:v>55</c:v>
                </c:pt>
                <c:pt idx="5694">
                  <c:v>213</c:v>
                </c:pt>
                <c:pt idx="5695">
                  <c:v>10</c:v>
                </c:pt>
                <c:pt idx="5696">
                  <c:v>2018</c:v>
                </c:pt>
                <c:pt idx="5697">
                  <c:v>849</c:v>
                </c:pt>
                <c:pt idx="5698">
                  <c:v>615</c:v>
                </c:pt>
                <c:pt idx="5699">
                  <c:v>2520</c:v>
                </c:pt>
                <c:pt idx="5700">
                  <c:v>447</c:v>
                </c:pt>
                <c:pt idx="5701">
                  <c:v>2109</c:v>
                </c:pt>
                <c:pt idx="5702">
                  <c:v>37</c:v>
                </c:pt>
                <c:pt idx="5703">
                  <c:v>908</c:v>
                </c:pt>
                <c:pt idx="5704">
                  <c:v>44</c:v>
                </c:pt>
                <c:pt idx="5705">
                  <c:v>1440</c:v>
                </c:pt>
                <c:pt idx="5706">
                  <c:v>7096</c:v>
                </c:pt>
                <c:pt idx="5707">
                  <c:v>27450</c:v>
                </c:pt>
                <c:pt idx="5708">
                  <c:v>6745</c:v>
                </c:pt>
                <c:pt idx="5709">
                  <c:v>5261</c:v>
                </c:pt>
                <c:pt idx="5710">
                  <c:v>107</c:v>
                </c:pt>
                <c:pt idx="5711">
                  <c:v>6209</c:v>
                </c:pt>
                <c:pt idx="5712">
                  <c:v>717</c:v>
                </c:pt>
                <c:pt idx="5713">
                  <c:v>470</c:v>
                </c:pt>
                <c:pt idx="5714">
                  <c:v>111</c:v>
                </c:pt>
                <c:pt idx="5715">
                  <c:v>132</c:v>
                </c:pt>
                <c:pt idx="5716">
                  <c:v>282</c:v>
                </c:pt>
                <c:pt idx="5717">
                  <c:v>857</c:v>
                </c:pt>
                <c:pt idx="5718">
                  <c:v>119</c:v>
                </c:pt>
                <c:pt idx="5719">
                  <c:v>575</c:v>
                </c:pt>
                <c:pt idx="5720">
                  <c:v>148</c:v>
                </c:pt>
                <c:pt idx="5721">
                  <c:v>394</c:v>
                </c:pt>
                <c:pt idx="5722">
                  <c:v>230</c:v>
                </c:pt>
                <c:pt idx="5723">
                  <c:v>71</c:v>
                </c:pt>
                <c:pt idx="5724">
                  <c:v>995</c:v>
                </c:pt>
                <c:pt idx="5725">
                  <c:v>1288</c:v>
                </c:pt>
                <c:pt idx="5726">
                  <c:v>1015</c:v>
                </c:pt>
                <c:pt idx="5727">
                  <c:v>2635</c:v>
                </c:pt>
                <c:pt idx="5728">
                  <c:v>60323</c:v>
                </c:pt>
                <c:pt idx="5729">
                  <c:v>35569</c:v>
                </c:pt>
                <c:pt idx="5730">
                  <c:v>293</c:v>
                </c:pt>
                <c:pt idx="5731">
                  <c:v>418</c:v>
                </c:pt>
                <c:pt idx="5732">
                  <c:v>415</c:v>
                </c:pt>
                <c:pt idx="5733">
                  <c:v>927</c:v>
                </c:pt>
                <c:pt idx="5734">
                  <c:v>492</c:v>
                </c:pt>
                <c:pt idx="5735">
                  <c:v>31900</c:v>
                </c:pt>
                <c:pt idx="5736">
                  <c:v>1234</c:v>
                </c:pt>
                <c:pt idx="5737">
                  <c:v>1765</c:v>
                </c:pt>
                <c:pt idx="5738">
                  <c:v>10041</c:v>
                </c:pt>
                <c:pt idx="5739">
                  <c:v>929</c:v>
                </c:pt>
                <c:pt idx="5740">
                  <c:v>6654</c:v>
                </c:pt>
                <c:pt idx="5741">
                  <c:v>80</c:v>
                </c:pt>
                <c:pt idx="5742">
                  <c:v>90</c:v>
                </c:pt>
                <c:pt idx="5743">
                  <c:v>24</c:v>
                </c:pt>
                <c:pt idx="5744">
                  <c:v>35</c:v>
                </c:pt>
                <c:pt idx="5745">
                  <c:v>35</c:v>
                </c:pt>
                <c:pt idx="5746">
                  <c:v>58</c:v>
                </c:pt>
                <c:pt idx="5747">
                  <c:v>309</c:v>
                </c:pt>
                <c:pt idx="5748">
                  <c:v>64</c:v>
                </c:pt>
                <c:pt idx="5749">
                  <c:v>54</c:v>
                </c:pt>
                <c:pt idx="5750">
                  <c:v>63</c:v>
                </c:pt>
                <c:pt idx="5751">
                  <c:v>54</c:v>
                </c:pt>
                <c:pt idx="5752">
                  <c:v>42</c:v>
                </c:pt>
                <c:pt idx="5753">
                  <c:v>41</c:v>
                </c:pt>
                <c:pt idx="5754">
                  <c:v>47</c:v>
                </c:pt>
                <c:pt idx="5755">
                  <c:v>66</c:v>
                </c:pt>
                <c:pt idx="5756">
                  <c:v>48</c:v>
                </c:pt>
                <c:pt idx="5757">
                  <c:v>35</c:v>
                </c:pt>
                <c:pt idx="5758">
                  <c:v>56</c:v>
                </c:pt>
                <c:pt idx="5759">
                  <c:v>467</c:v>
                </c:pt>
                <c:pt idx="5760">
                  <c:v>1263</c:v>
                </c:pt>
                <c:pt idx="5761">
                  <c:v>1003</c:v>
                </c:pt>
                <c:pt idx="5762">
                  <c:v>131</c:v>
                </c:pt>
                <c:pt idx="5763">
                  <c:v>308</c:v>
                </c:pt>
                <c:pt idx="5764">
                  <c:v>239</c:v>
                </c:pt>
                <c:pt idx="5765">
                  <c:v>426</c:v>
                </c:pt>
                <c:pt idx="5766">
                  <c:v>645</c:v>
                </c:pt>
                <c:pt idx="5767">
                  <c:v>6214</c:v>
                </c:pt>
                <c:pt idx="5768">
                  <c:v>141</c:v>
                </c:pt>
                <c:pt idx="5769">
                  <c:v>272</c:v>
                </c:pt>
                <c:pt idx="5770">
                  <c:v>116</c:v>
                </c:pt>
                <c:pt idx="5771">
                  <c:v>978</c:v>
                </c:pt>
                <c:pt idx="5772">
                  <c:v>6622</c:v>
                </c:pt>
                <c:pt idx="5773">
                  <c:v>449</c:v>
                </c:pt>
                <c:pt idx="5774">
                  <c:v>292</c:v>
                </c:pt>
                <c:pt idx="5775">
                  <c:v>614</c:v>
                </c:pt>
                <c:pt idx="5776">
                  <c:v>637</c:v>
                </c:pt>
                <c:pt idx="5777">
                  <c:v>353</c:v>
                </c:pt>
                <c:pt idx="5778">
                  <c:v>0</c:v>
                </c:pt>
                <c:pt idx="5779">
                  <c:v>983</c:v>
                </c:pt>
                <c:pt idx="5780">
                  <c:v>10126</c:v>
                </c:pt>
                <c:pt idx="5781">
                  <c:v>183</c:v>
                </c:pt>
                <c:pt idx="5782">
                  <c:v>127</c:v>
                </c:pt>
                <c:pt idx="5783">
                  <c:v>365</c:v>
                </c:pt>
                <c:pt idx="5784">
                  <c:v>723</c:v>
                </c:pt>
                <c:pt idx="5785">
                  <c:v>182</c:v>
                </c:pt>
                <c:pt idx="5786">
                  <c:v>544</c:v>
                </c:pt>
                <c:pt idx="5787">
                  <c:v>150</c:v>
                </c:pt>
                <c:pt idx="5788">
                  <c:v>154</c:v>
                </c:pt>
                <c:pt idx="5789">
                  <c:v>160</c:v>
                </c:pt>
                <c:pt idx="5790">
                  <c:v>1092</c:v>
                </c:pt>
                <c:pt idx="5791">
                  <c:v>335</c:v>
                </c:pt>
                <c:pt idx="5792">
                  <c:v>920</c:v>
                </c:pt>
                <c:pt idx="5793">
                  <c:v>400</c:v>
                </c:pt>
                <c:pt idx="5794">
                  <c:v>1649</c:v>
                </c:pt>
                <c:pt idx="5795">
                  <c:v>310</c:v>
                </c:pt>
                <c:pt idx="5796">
                  <c:v>182</c:v>
                </c:pt>
                <c:pt idx="5797">
                  <c:v>313</c:v>
                </c:pt>
                <c:pt idx="5798">
                  <c:v>780</c:v>
                </c:pt>
                <c:pt idx="5799">
                  <c:v>231</c:v>
                </c:pt>
                <c:pt idx="5800">
                  <c:v>125</c:v>
                </c:pt>
                <c:pt idx="5801">
                  <c:v>0</c:v>
                </c:pt>
                <c:pt idx="5802">
                  <c:v>258</c:v>
                </c:pt>
                <c:pt idx="5803">
                  <c:v>555</c:v>
                </c:pt>
                <c:pt idx="5804">
                  <c:v>0</c:v>
                </c:pt>
                <c:pt idx="5805">
                  <c:v>48</c:v>
                </c:pt>
                <c:pt idx="5806">
                  <c:v>330</c:v>
                </c:pt>
                <c:pt idx="5807">
                  <c:v>30</c:v>
                </c:pt>
                <c:pt idx="5808">
                  <c:v>1551</c:v>
                </c:pt>
                <c:pt idx="5809">
                  <c:v>822</c:v>
                </c:pt>
                <c:pt idx="5810">
                  <c:v>389</c:v>
                </c:pt>
                <c:pt idx="5811">
                  <c:v>132</c:v>
                </c:pt>
                <c:pt idx="5812">
                  <c:v>6</c:v>
                </c:pt>
                <c:pt idx="5813">
                  <c:v>27</c:v>
                </c:pt>
                <c:pt idx="5814">
                  <c:v>118</c:v>
                </c:pt>
                <c:pt idx="5815">
                  <c:v>269</c:v>
                </c:pt>
                <c:pt idx="5816">
                  <c:v>19</c:v>
                </c:pt>
                <c:pt idx="5817">
                  <c:v>93</c:v>
                </c:pt>
                <c:pt idx="5818">
                  <c:v>1131</c:v>
                </c:pt>
                <c:pt idx="5819">
                  <c:v>6926</c:v>
                </c:pt>
                <c:pt idx="5820">
                  <c:v>18</c:v>
                </c:pt>
                <c:pt idx="5821">
                  <c:v>15</c:v>
                </c:pt>
                <c:pt idx="5822">
                  <c:v>26</c:v>
                </c:pt>
                <c:pt idx="5823">
                  <c:v>62</c:v>
                </c:pt>
                <c:pt idx="5824">
                  <c:v>152</c:v>
                </c:pt>
                <c:pt idx="5825">
                  <c:v>20</c:v>
                </c:pt>
                <c:pt idx="5826">
                  <c:v>90</c:v>
                </c:pt>
                <c:pt idx="5827">
                  <c:v>91</c:v>
                </c:pt>
                <c:pt idx="5828">
                  <c:v>57</c:v>
                </c:pt>
                <c:pt idx="5829">
                  <c:v>34</c:v>
                </c:pt>
                <c:pt idx="5830">
                  <c:v>22</c:v>
                </c:pt>
                <c:pt idx="5831">
                  <c:v>69</c:v>
                </c:pt>
                <c:pt idx="5832">
                  <c:v>21</c:v>
                </c:pt>
                <c:pt idx="5833">
                  <c:v>27</c:v>
                </c:pt>
                <c:pt idx="5834">
                  <c:v>23</c:v>
                </c:pt>
                <c:pt idx="5835">
                  <c:v>38</c:v>
                </c:pt>
                <c:pt idx="5836">
                  <c:v>262</c:v>
                </c:pt>
                <c:pt idx="5837">
                  <c:v>498</c:v>
                </c:pt>
                <c:pt idx="5838">
                  <c:v>1549</c:v>
                </c:pt>
                <c:pt idx="5839">
                  <c:v>36</c:v>
                </c:pt>
                <c:pt idx="5840">
                  <c:v>141</c:v>
                </c:pt>
                <c:pt idx="5841">
                  <c:v>430</c:v>
                </c:pt>
                <c:pt idx="5842">
                  <c:v>159</c:v>
                </c:pt>
                <c:pt idx="5843">
                  <c:v>69</c:v>
                </c:pt>
                <c:pt idx="5844">
                  <c:v>26</c:v>
                </c:pt>
                <c:pt idx="5845">
                  <c:v>322</c:v>
                </c:pt>
                <c:pt idx="5846">
                  <c:v>685</c:v>
                </c:pt>
                <c:pt idx="5847">
                  <c:v>769</c:v>
                </c:pt>
                <c:pt idx="5848">
                  <c:v>490</c:v>
                </c:pt>
                <c:pt idx="5849">
                  <c:v>60</c:v>
                </c:pt>
                <c:pt idx="5850">
                  <c:v>66</c:v>
                </c:pt>
                <c:pt idx="5851">
                  <c:v>56</c:v>
                </c:pt>
                <c:pt idx="5852">
                  <c:v>50</c:v>
                </c:pt>
                <c:pt idx="5853">
                  <c:v>78</c:v>
                </c:pt>
                <c:pt idx="5854">
                  <c:v>59</c:v>
                </c:pt>
                <c:pt idx="5855">
                  <c:v>63</c:v>
                </c:pt>
                <c:pt idx="5856">
                  <c:v>79</c:v>
                </c:pt>
                <c:pt idx="5857">
                  <c:v>67</c:v>
                </c:pt>
                <c:pt idx="5858">
                  <c:v>83</c:v>
                </c:pt>
                <c:pt idx="5859">
                  <c:v>61</c:v>
                </c:pt>
                <c:pt idx="5860">
                  <c:v>61</c:v>
                </c:pt>
                <c:pt idx="5861">
                  <c:v>77</c:v>
                </c:pt>
                <c:pt idx="5862">
                  <c:v>87</c:v>
                </c:pt>
                <c:pt idx="5863">
                  <c:v>79</c:v>
                </c:pt>
                <c:pt idx="5864">
                  <c:v>80</c:v>
                </c:pt>
                <c:pt idx="5865">
                  <c:v>122</c:v>
                </c:pt>
                <c:pt idx="5866">
                  <c:v>95</c:v>
                </c:pt>
                <c:pt idx="5867">
                  <c:v>103</c:v>
                </c:pt>
                <c:pt idx="5868">
                  <c:v>120</c:v>
                </c:pt>
                <c:pt idx="5869">
                  <c:v>102</c:v>
                </c:pt>
                <c:pt idx="5870">
                  <c:v>140</c:v>
                </c:pt>
                <c:pt idx="5871">
                  <c:v>96</c:v>
                </c:pt>
                <c:pt idx="5872">
                  <c:v>65</c:v>
                </c:pt>
                <c:pt idx="5873">
                  <c:v>98</c:v>
                </c:pt>
                <c:pt idx="5874">
                  <c:v>70</c:v>
                </c:pt>
                <c:pt idx="5875">
                  <c:v>40</c:v>
                </c:pt>
                <c:pt idx="5876">
                  <c:v>88</c:v>
                </c:pt>
                <c:pt idx="5877">
                  <c:v>60</c:v>
                </c:pt>
                <c:pt idx="5878">
                  <c:v>48</c:v>
                </c:pt>
                <c:pt idx="5879">
                  <c:v>56</c:v>
                </c:pt>
                <c:pt idx="5880">
                  <c:v>62</c:v>
                </c:pt>
                <c:pt idx="5881">
                  <c:v>73</c:v>
                </c:pt>
                <c:pt idx="5882">
                  <c:v>61</c:v>
                </c:pt>
                <c:pt idx="5883">
                  <c:v>65</c:v>
                </c:pt>
                <c:pt idx="5884">
                  <c:v>88</c:v>
                </c:pt>
                <c:pt idx="5885">
                  <c:v>80</c:v>
                </c:pt>
                <c:pt idx="5886">
                  <c:v>68</c:v>
                </c:pt>
                <c:pt idx="5887">
                  <c:v>110</c:v>
                </c:pt>
                <c:pt idx="5888">
                  <c:v>81</c:v>
                </c:pt>
                <c:pt idx="5889">
                  <c:v>83</c:v>
                </c:pt>
                <c:pt idx="5890">
                  <c:v>235</c:v>
                </c:pt>
                <c:pt idx="5891">
                  <c:v>88</c:v>
                </c:pt>
                <c:pt idx="5892">
                  <c:v>278</c:v>
                </c:pt>
                <c:pt idx="5893">
                  <c:v>144</c:v>
                </c:pt>
                <c:pt idx="5894">
                  <c:v>583</c:v>
                </c:pt>
                <c:pt idx="5895">
                  <c:v>220</c:v>
                </c:pt>
                <c:pt idx="5896">
                  <c:v>5162</c:v>
                </c:pt>
                <c:pt idx="5897">
                  <c:v>555</c:v>
                </c:pt>
                <c:pt idx="5898">
                  <c:v>531</c:v>
                </c:pt>
                <c:pt idx="5899">
                  <c:v>3696</c:v>
                </c:pt>
                <c:pt idx="5900">
                  <c:v>631</c:v>
                </c:pt>
                <c:pt idx="5901">
                  <c:v>2658</c:v>
                </c:pt>
                <c:pt idx="5902">
                  <c:v>94</c:v>
                </c:pt>
                <c:pt idx="5903">
                  <c:v>145</c:v>
                </c:pt>
                <c:pt idx="5904">
                  <c:v>110</c:v>
                </c:pt>
                <c:pt idx="5905">
                  <c:v>1442</c:v>
                </c:pt>
                <c:pt idx="5906">
                  <c:v>953</c:v>
                </c:pt>
                <c:pt idx="5907">
                  <c:v>788</c:v>
                </c:pt>
                <c:pt idx="5908">
                  <c:v>6244</c:v>
                </c:pt>
                <c:pt idx="5909">
                  <c:v>321</c:v>
                </c:pt>
                <c:pt idx="5910">
                  <c:v>223</c:v>
                </c:pt>
                <c:pt idx="5911">
                  <c:v>225</c:v>
                </c:pt>
                <c:pt idx="5912">
                  <c:v>124</c:v>
                </c:pt>
                <c:pt idx="5913">
                  <c:v>122</c:v>
                </c:pt>
                <c:pt idx="5914">
                  <c:v>496</c:v>
                </c:pt>
                <c:pt idx="5915">
                  <c:v>1683</c:v>
                </c:pt>
                <c:pt idx="5916">
                  <c:v>535</c:v>
                </c:pt>
                <c:pt idx="5917">
                  <c:v>263</c:v>
                </c:pt>
                <c:pt idx="5918">
                  <c:v>2872</c:v>
                </c:pt>
                <c:pt idx="5919">
                  <c:v>75</c:v>
                </c:pt>
                <c:pt idx="5920">
                  <c:v>130</c:v>
                </c:pt>
                <c:pt idx="5921">
                  <c:v>182</c:v>
                </c:pt>
                <c:pt idx="5922">
                  <c:v>160</c:v>
                </c:pt>
                <c:pt idx="5923">
                  <c:v>1114</c:v>
                </c:pt>
                <c:pt idx="5924">
                  <c:v>8886</c:v>
                </c:pt>
                <c:pt idx="5925">
                  <c:v>788</c:v>
                </c:pt>
                <c:pt idx="5926">
                  <c:v>818</c:v>
                </c:pt>
                <c:pt idx="5927">
                  <c:v>459</c:v>
                </c:pt>
                <c:pt idx="5928">
                  <c:v>164</c:v>
                </c:pt>
                <c:pt idx="5929">
                  <c:v>174</c:v>
                </c:pt>
                <c:pt idx="5930">
                  <c:v>203</c:v>
                </c:pt>
                <c:pt idx="5931">
                  <c:v>139</c:v>
                </c:pt>
                <c:pt idx="5932">
                  <c:v>406</c:v>
                </c:pt>
                <c:pt idx="5933">
                  <c:v>973</c:v>
                </c:pt>
                <c:pt idx="5934">
                  <c:v>11442</c:v>
                </c:pt>
                <c:pt idx="5935">
                  <c:v>574</c:v>
                </c:pt>
                <c:pt idx="5936">
                  <c:v>116</c:v>
                </c:pt>
                <c:pt idx="5937">
                  <c:v>416</c:v>
                </c:pt>
                <c:pt idx="5938">
                  <c:v>416</c:v>
                </c:pt>
                <c:pt idx="5939">
                  <c:v>159</c:v>
                </c:pt>
                <c:pt idx="5940">
                  <c:v>346</c:v>
                </c:pt>
                <c:pt idx="5941">
                  <c:v>173</c:v>
                </c:pt>
                <c:pt idx="5942">
                  <c:v>4666</c:v>
                </c:pt>
                <c:pt idx="5943">
                  <c:v>595</c:v>
                </c:pt>
                <c:pt idx="5944">
                  <c:v>31</c:v>
                </c:pt>
                <c:pt idx="5945">
                  <c:v>316</c:v>
                </c:pt>
                <c:pt idx="5946">
                  <c:v>321</c:v>
                </c:pt>
                <c:pt idx="5947">
                  <c:v>133</c:v>
                </c:pt>
                <c:pt idx="5948">
                  <c:v>647</c:v>
                </c:pt>
                <c:pt idx="5949">
                  <c:v>147</c:v>
                </c:pt>
                <c:pt idx="5950">
                  <c:v>231</c:v>
                </c:pt>
                <c:pt idx="5951">
                  <c:v>46</c:v>
                </c:pt>
                <c:pt idx="5952">
                  <c:v>73</c:v>
                </c:pt>
                <c:pt idx="5953">
                  <c:v>163</c:v>
                </c:pt>
                <c:pt idx="5954">
                  <c:v>75</c:v>
                </c:pt>
                <c:pt idx="5955">
                  <c:v>83</c:v>
                </c:pt>
                <c:pt idx="5956">
                  <c:v>1292</c:v>
                </c:pt>
                <c:pt idx="5957">
                  <c:v>26589</c:v>
                </c:pt>
                <c:pt idx="5958">
                  <c:v>234</c:v>
                </c:pt>
                <c:pt idx="5959">
                  <c:v>120</c:v>
                </c:pt>
                <c:pt idx="5960">
                  <c:v>837</c:v>
                </c:pt>
                <c:pt idx="5961">
                  <c:v>174</c:v>
                </c:pt>
                <c:pt idx="5962">
                  <c:v>628</c:v>
                </c:pt>
                <c:pt idx="5963">
                  <c:v>231</c:v>
                </c:pt>
                <c:pt idx="5964">
                  <c:v>231</c:v>
                </c:pt>
                <c:pt idx="5965">
                  <c:v>265</c:v>
                </c:pt>
                <c:pt idx="5966">
                  <c:v>42</c:v>
                </c:pt>
                <c:pt idx="5967">
                  <c:v>983</c:v>
                </c:pt>
                <c:pt idx="5968">
                  <c:v>111</c:v>
                </c:pt>
                <c:pt idx="5969">
                  <c:v>83</c:v>
                </c:pt>
                <c:pt idx="5970">
                  <c:v>67</c:v>
                </c:pt>
                <c:pt idx="5971">
                  <c:v>51</c:v>
                </c:pt>
                <c:pt idx="5972">
                  <c:v>39</c:v>
                </c:pt>
                <c:pt idx="5973">
                  <c:v>38</c:v>
                </c:pt>
                <c:pt idx="5974">
                  <c:v>82</c:v>
                </c:pt>
                <c:pt idx="5975">
                  <c:v>13</c:v>
                </c:pt>
                <c:pt idx="5976">
                  <c:v>64</c:v>
                </c:pt>
                <c:pt idx="5977">
                  <c:v>59</c:v>
                </c:pt>
                <c:pt idx="5978">
                  <c:v>138</c:v>
                </c:pt>
                <c:pt idx="5979">
                  <c:v>88</c:v>
                </c:pt>
                <c:pt idx="5980">
                  <c:v>44</c:v>
                </c:pt>
                <c:pt idx="5981">
                  <c:v>60</c:v>
                </c:pt>
                <c:pt idx="5982">
                  <c:v>116</c:v>
                </c:pt>
                <c:pt idx="5983">
                  <c:v>55</c:v>
                </c:pt>
                <c:pt idx="5984">
                  <c:v>31</c:v>
                </c:pt>
                <c:pt idx="5985">
                  <c:v>38</c:v>
                </c:pt>
                <c:pt idx="5986">
                  <c:v>105</c:v>
                </c:pt>
                <c:pt idx="5987">
                  <c:v>32</c:v>
                </c:pt>
                <c:pt idx="5988">
                  <c:v>89</c:v>
                </c:pt>
                <c:pt idx="5989">
                  <c:v>68</c:v>
                </c:pt>
                <c:pt idx="5990">
                  <c:v>41</c:v>
                </c:pt>
                <c:pt idx="5991">
                  <c:v>139</c:v>
                </c:pt>
                <c:pt idx="5992">
                  <c:v>60</c:v>
                </c:pt>
                <c:pt idx="5993">
                  <c:v>39</c:v>
                </c:pt>
                <c:pt idx="5994">
                  <c:v>54</c:v>
                </c:pt>
                <c:pt idx="5995">
                  <c:v>470</c:v>
                </c:pt>
                <c:pt idx="5996">
                  <c:v>43</c:v>
                </c:pt>
                <c:pt idx="5997">
                  <c:v>33</c:v>
                </c:pt>
                <c:pt idx="5998">
                  <c:v>150</c:v>
                </c:pt>
                <c:pt idx="5999">
                  <c:v>68</c:v>
                </c:pt>
                <c:pt idx="6000">
                  <c:v>139</c:v>
                </c:pt>
                <c:pt idx="6001">
                  <c:v>123</c:v>
                </c:pt>
                <c:pt idx="6002">
                  <c:v>127</c:v>
                </c:pt>
                <c:pt idx="6003">
                  <c:v>61</c:v>
                </c:pt>
                <c:pt idx="6004">
                  <c:v>65</c:v>
                </c:pt>
                <c:pt idx="6005">
                  <c:v>63</c:v>
                </c:pt>
                <c:pt idx="6006">
                  <c:v>104</c:v>
                </c:pt>
                <c:pt idx="6007">
                  <c:v>85</c:v>
                </c:pt>
                <c:pt idx="6008">
                  <c:v>75</c:v>
                </c:pt>
                <c:pt idx="6009">
                  <c:v>175</c:v>
                </c:pt>
                <c:pt idx="6010">
                  <c:v>181</c:v>
                </c:pt>
                <c:pt idx="6011">
                  <c:v>167</c:v>
                </c:pt>
                <c:pt idx="6012">
                  <c:v>77</c:v>
                </c:pt>
                <c:pt idx="6013">
                  <c:v>211</c:v>
                </c:pt>
                <c:pt idx="6014">
                  <c:v>141</c:v>
                </c:pt>
                <c:pt idx="6015">
                  <c:v>135</c:v>
                </c:pt>
                <c:pt idx="6016">
                  <c:v>171</c:v>
                </c:pt>
                <c:pt idx="6017">
                  <c:v>195</c:v>
                </c:pt>
                <c:pt idx="6018">
                  <c:v>96</c:v>
                </c:pt>
                <c:pt idx="6019">
                  <c:v>98</c:v>
                </c:pt>
                <c:pt idx="6020">
                  <c:v>218</c:v>
                </c:pt>
                <c:pt idx="6021">
                  <c:v>110</c:v>
                </c:pt>
                <c:pt idx="6022">
                  <c:v>71</c:v>
                </c:pt>
                <c:pt idx="6023">
                  <c:v>1253</c:v>
                </c:pt>
                <c:pt idx="6024">
                  <c:v>45</c:v>
                </c:pt>
                <c:pt idx="6025">
                  <c:v>0</c:v>
                </c:pt>
                <c:pt idx="6026">
                  <c:v>154</c:v>
                </c:pt>
                <c:pt idx="6027">
                  <c:v>83</c:v>
                </c:pt>
                <c:pt idx="6028">
                  <c:v>572</c:v>
                </c:pt>
                <c:pt idx="6029">
                  <c:v>171</c:v>
                </c:pt>
                <c:pt idx="6030">
                  <c:v>687</c:v>
                </c:pt>
                <c:pt idx="6031">
                  <c:v>1212</c:v>
                </c:pt>
                <c:pt idx="6032">
                  <c:v>256</c:v>
                </c:pt>
                <c:pt idx="6033">
                  <c:v>1643</c:v>
                </c:pt>
                <c:pt idx="6034">
                  <c:v>280</c:v>
                </c:pt>
                <c:pt idx="6035">
                  <c:v>1616</c:v>
                </c:pt>
                <c:pt idx="6036">
                  <c:v>4379</c:v>
                </c:pt>
                <c:pt idx="6037">
                  <c:v>0</c:v>
                </c:pt>
                <c:pt idx="6038">
                  <c:v>0</c:v>
                </c:pt>
                <c:pt idx="6039">
                  <c:v>813</c:v>
                </c:pt>
                <c:pt idx="6040">
                  <c:v>803</c:v>
                </c:pt>
                <c:pt idx="6041">
                  <c:v>186</c:v>
                </c:pt>
                <c:pt idx="6042">
                  <c:v>88</c:v>
                </c:pt>
                <c:pt idx="6043">
                  <c:v>382</c:v>
                </c:pt>
                <c:pt idx="6044">
                  <c:v>71</c:v>
                </c:pt>
                <c:pt idx="6045">
                  <c:v>522</c:v>
                </c:pt>
                <c:pt idx="6046">
                  <c:v>387</c:v>
                </c:pt>
                <c:pt idx="6047">
                  <c:v>394</c:v>
                </c:pt>
                <c:pt idx="6048">
                  <c:v>236</c:v>
                </c:pt>
                <c:pt idx="6049">
                  <c:v>843</c:v>
                </c:pt>
                <c:pt idx="6050">
                  <c:v>316</c:v>
                </c:pt>
                <c:pt idx="6051">
                  <c:v>975</c:v>
                </c:pt>
                <c:pt idx="6052">
                  <c:v>161</c:v>
                </c:pt>
                <c:pt idx="6053">
                  <c:v>559</c:v>
                </c:pt>
                <c:pt idx="6054">
                  <c:v>854</c:v>
                </c:pt>
                <c:pt idx="6055">
                  <c:v>1822</c:v>
                </c:pt>
                <c:pt idx="6056">
                  <c:v>258</c:v>
                </c:pt>
                <c:pt idx="6057">
                  <c:v>778</c:v>
                </c:pt>
                <c:pt idx="6058">
                  <c:v>2046</c:v>
                </c:pt>
                <c:pt idx="6059">
                  <c:v>43</c:v>
                </c:pt>
                <c:pt idx="6060">
                  <c:v>101457</c:v>
                </c:pt>
                <c:pt idx="6061">
                  <c:v>245</c:v>
                </c:pt>
                <c:pt idx="6062">
                  <c:v>12925</c:v>
                </c:pt>
                <c:pt idx="6063">
                  <c:v>187</c:v>
                </c:pt>
                <c:pt idx="6064">
                  <c:v>32</c:v>
                </c:pt>
                <c:pt idx="6065">
                  <c:v>28</c:v>
                </c:pt>
                <c:pt idx="6066">
                  <c:v>645</c:v>
                </c:pt>
                <c:pt idx="6067">
                  <c:v>295</c:v>
                </c:pt>
                <c:pt idx="6068">
                  <c:v>166</c:v>
                </c:pt>
                <c:pt idx="6069">
                  <c:v>282</c:v>
                </c:pt>
                <c:pt idx="6070">
                  <c:v>970</c:v>
                </c:pt>
                <c:pt idx="6071">
                  <c:v>450</c:v>
                </c:pt>
                <c:pt idx="6072">
                  <c:v>76</c:v>
                </c:pt>
                <c:pt idx="6073">
                  <c:v>789</c:v>
                </c:pt>
                <c:pt idx="6074">
                  <c:v>1260</c:v>
                </c:pt>
                <c:pt idx="6075">
                  <c:v>102</c:v>
                </c:pt>
                <c:pt idx="6076">
                  <c:v>89</c:v>
                </c:pt>
                <c:pt idx="6077">
                  <c:v>80</c:v>
                </c:pt>
                <c:pt idx="6078">
                  <c:v>2900</c:v>
                </c:pt>
                <c:pt idx="6079">
                  <c:v>78</c:v>
                </c:pt>
                <c:pt idx="6080">
                  <c:v>38</c:v>
                </c:pt>
                <c:pt idx="6081">
                  <c:v>3004</c:v>
                </c:pt>
                <c:pt idx="6082">
                  <c:v>819</c:v>
                </c:pt>
                <c:pt idx="6083">
                  <c:v>314</c:v>
                </c:pt>
                <c:pt idx="6084">
                  <c:v>142</c:v>
                </c:pt>
                <c:pt idx="6085">
                  <c:v>56</c:v>
                </c:pt>
                <c:pt idx="6086">
                  <c:v>36</c:v>
                </c:pt>
                <c:pt idx="6087">
                  <c:v>334</c:v>
                </c:pt>
                <c:pt idx="6088">
                  <c:v>373</c:v>
                </c:pt>
                <c:pt idx="6089">
                  <c:v>195</c:v>
                </c:pt>
                <c:pt idx="6090">
                  <c:v>57</c:v>
                </c:pt>
                <c:pt idx="6091">
                  <c:v>240</c:v>
                </c:pt>
                <c:pt idx="6092">
                  <c:v>19</c:v>
                </c:pt>
                <c:pt idx="6093">
                  <c:v>323</c:v>
                </c:pt>
                <c:pt idx="6094">
                  <c:v>473</c:v>
                </c:pt>
                <c:pt idx="6095">
                  <c:v>301</c:v>
                </c:pt>
                <c:pt idx="6096">
                  <c:v>46</c:v>
                </c:pt>
                <c:pt idx="6097">
                  <c:v>290</c:v>
                </c:pt>
                <c:pt idx="6098">
                  <c:v>171</c:v>
                </c:pt>
                <c:pt idx="6099">
                  <c:v>242</c:v>
                </c:pt>
                <c:pt idx="6100">
                  <c:v>6948</c:v>
                </c:pt>
                <c:pt idx="6101">
                  <c:v>1018</c:v>
                </c:pt>
                <c:pt idx="6102">
                  <c:v>979</c:v>
                </c:pt>
                <c:pt idx="6103">
                  <c:v>1645</c:v>
                </c:pt>
                <c:pt idx="6104">
                  <c:v>736</c:v>
                </c:pt>
                <c:pt idx="6105">
                  <c:v>1820</c:v>
                </c:pt>
                <c:pt idx="6106">
                  <c:v>840</c:v>
                </c:pt>
                <c:pt idx="6107">
                  <c:v>505</c:v>
                </c:pt>
                <c:pt idx="6108">
                  <c:v>270</c:v>
                </c:pt>
                <c:pt idx="6109">
                  <c:v>904</c:v>
                </c:pt>
                <c:pt idx="6110">
                  <c:v>484</c:v>
                </c:pt>
                <c:pt idx="6111">
                  <c:v>217</c:v>
                </c:pt>
                <c:pt idx="6112">
                  <c:v>365</c:v>
                </c:pt>
                <c:pt idx="6113">
                  <c:v>716</c:v>
                </c:pt>
                <c:pt idx="6114">
                  <c:v>334</c:v>
                </c:pt>
                <c:pt idx="6115">
                  <c:v>667</c:v>
                </c:pt>
                <c:pt idx="6116">
                  <c:v>167</c:v>
                </c:pt>
                <c:pt idx="6117">
                  <c:v>84</c:v>
                </c:pt>
                <c:pt idx="6118">
                  <c:v>68</c:v>
                </c:pt>
                <c:pt idx="6119">
                  <c:v>166</c:v>
                </c:pt>
                <c:pt idx="6120">
                  <c:v>424</c:v>
                </c:pt>
                <c:pt idx="6121">
                  <c:v>7213</c:v>
                </c:pt>
                <c:pt idx="6122">
                  <c:v>439</c:v>
                </c:pt>
                <c:pt idx="6123">
                  <c:v>468</c:v>
                </c:pt>
                <c:pt idx="6124">
                  <c:v>346</c:v>
                </c:pt>
                <c:pt idx="6125">
                  <c:v>400</c:v>
                </c:pt>
                <c:pt idx="6126">
                  <c:v>313</c:v>
                </c:pt>
                <c:pt idx="6127">
                  <c:v>2009</c:v>
                </c:pt>
                <c:pt idx="6128">
                  <c:v>183</c:v>
                </c:pt>
                <c:pt idx="6129">
                  <c:v>593</c:v>
                </c:pt>
                <c:pt idx="6130">
                  <c:v>884</c:v>
                </c:pt>
                <c:pt idx="6131">
                  <c:v>775</c:v>
                </c:pt>
                <c:pt idx="6132">
                  <c:v>8055</c:v>
                </c:pt>
                <c:pt idx="6133">
                  <c:v>353</c:v>
                </c:pt>
                <c:pt idx="6134">
                  <c:v>1233</c:v>
                </c:pt>
                <c:pt idx="6135">
                  <c:v>42</c:v>
                </c:pt>
                <c:pt idx="6136">
                  <c:v>45</c:v>
                </c:pt>
                <c:pt idx="6137">
                  <c:v>210</c:v>
                </c:pt>
                <c:pt idx="6138">
                  <c:v>189</c:v>
                </c:pt>
                <c:pt idx="6139">
                  <c:v>98</c:v>
                </c:pt>
                <c:pt idx="6140">
                  <c:v>382</c:v>
                </c:pt>
                <c:pt idx="6141">
                  <c:v>143</c:v>
                </c:pt>
                <c:pt idx="6142">
                  <c:v>69</c:v>
                </c:pt>
                <c:pt idx="6143">
                  <c:v>939</c:v>
                </c:pt>
                <c:pt idx="6144">
                  <c:v>1296</c:v>
                </c:pt>
                <c:pt idx="6145">
                  <c:v>1626</c:v>
                </c:pt>
                <c:pt idx="6146">
                  <c:v>294</c:v>
                </c:pt>
                <c:pt idx="6147">
                  <c:v>2027</c:v>
                </c:pt>
                <c:pt idx="6148">
                  <c:v>1967</c:v>
                </c:pt>
                <c:pt idx="6149">
                  <c:v>677</c:v>
                </c:pt>
                <c:pt idx="6150">
                  <c:v>5015</c:v>
                </c:pt>
                <c:pt idx="6151">
                  <c:v>1493</c:v>
                </c:pt>
                <c:pt idx="6152">
                  <c:v>43</c:v>
                </c:pt>
                <c:pt idx="6153">
                  <c:v>0</c:v>
                </c:pt>
                <c:pt idx="6154">
                  <c:v>478</c:v>
                </c:pt>
                <c:pt idx="6155">
                  <c:v>120</c:v>
                </c:pt>
                <c:pt idx="6156">
                  <c:v>36</c:v>
                </c:pt>
                <c:pt idx="6157">
                  <c:v>25127</c:v>
                </c:pt>
                <c:pt idx="6158">
                  <c:v>7634</c:v>
                </c:pt>
                <c:pt idx="6159">
                  <c:v>839</c:v>
                </c:pt>
                <c:pt idx="6160">
                  <c:v>1729</c:v>
                </c:pt>
                <c:pt idx="6161">
                  <c:v>147</c:v>
                </c:pt>
                <c:pt idx="6162">
                  <c:v>110</c:v>
                </c:pt>
                <c:pt idx="6163">
                  <c:v>944</c:v>
                </c:pt>
                <c:pt idx="6164">
                  <c:v>3328</c:v>
                </c:pt>
                <c:pt idx="6165">
                  <c:v>585</c:v>
                </c:pt>
                <c:pt idx="6166">
                  <c:v>290</c:v>
                </c:pt>
                <c:pt idx="6167">
                  <c:v>344</c:v>
                </c:pt>
                <c:pt idx="6168">
                  <c:v>125</c:v>
                </c:pt>
                <c:pt idx="6169">
                  <c:v>43</c:v>
                </c:pt>
                <c:pt idx="6170">
                  <c:v>58</c:v>
                </c:pt>
                <c:pt idx="6171">
                  <c:v>272</c:v>
                </c:pt>
                <c:pt idx="6172">
                  <c:v>158</c:v>
                </c:pt>
                <c:pt idx="6173">
                  <c:v>331</c:v>
                </c:pt>
                <c:pt idx="6174">
                  <c:v>176</c:v>
                </c:pt>
                <c:pt idx="6175">
                  <c:v>157</c:v>
                </c:pt>
                <c:pt idx="6176">
                  <c:v>234</c:v>
                </c:pt>
                <c:pt idx="6177">
                  <c:v>70</c:v>
                </c:pt>
                <c:pt idx="6178">
                  <c:v>90</c:v>
                </c:pt>
                <c:pt idx="6179">
                  <c:v>120</c:v>
                </c:pt>
                <c:pt idx="6180">
                  <c:v>212</c:v>
                </c:pt>
                <c:pt idx="6181">
                  <c:v>247</c:v>
                </c:pt>
                <c:pt idx="6182">
                  <c:v>303</c:v>
                </c:pt>
                <c:pt idx="6183">
                  <c:v>79</c:v>
                </c:pt>
                <c:pt idx="6184">
                  <c:v>41</c:v>
                </c:pt>
                <c:pt idx="6185">
                  <c:v>44</c:v>
                </c:pt>
                <c:pt idx="6186">
                  <c:v>159</c:v>
                </c:pt>
                <c:pt idx="6187">
                  <c:v>590</c:v>
                </c:pt>
                <c:pt idx="6188">
                  <c:v>3210</c:v>
                </c:pt>
                <c:pt idx="6189">
                  <c:v>672</c:v>
                </c:pt>
                <c:pt idx="6190">
                  <c:v>565</c:v>
                </c:pt>
                <c:pt idx="6191">
                  <c:v>163</c:v>
                </c:pt>
                <c:pt idx="6192">
                  <c:v>4905</c:v>
                </c:pt>
                <c:pt idx="6193">
                  <c:v>132</c:v>
                </c:pt>
                <c:pt idx="6194">
                  <c:v>73</c:v>
                </c:pt>
                <c:pt idx="6195">
                  <c:v>114</c:v>
                </c:pt>
                <c:pt idx="6196">
                  <c:v>86</c:v>
                </c:pt>
                <c:pt idx="6197">
                  <c:v>65</c:v>
                </c:pt>
                <c:pt idx="6198">
                  <c:v>84</c:v>
                </c:pt>
                <c:pt idx="6199">
                  <c:v>3806</c:v>
                </c:pt>
                <c:pt idx="6200">
                  <c:v>106</c:v>
                </c:pt>
                <c:pt idx="6201">
                  <c:v>102</c:v>
                </c:pt>
                <c:pt idx="6202">
                  <c:v>203</c:v>
                </c:pt>
                <c:pt idx="6203">
                  <c:v>134</c:v>
                </c:pt>
                <c:pt idx="6204">
                  <c:v>276</c:v>
                </c:pt>
                <c:pt idx="6205">
                  <c:v>664</c:v>
                </c:pt>
                <c:pt idx="6206">
                  <c:v>135</c:v>
                </c:pt>
                <c:pt idx="6207">
                  <c:v>176</c:v>
                </c:pt>
                <c:pt idx="6208">
                  <c:v>234</c:v>
                </c:pt>
                <c:pt idx="6209">
                  <c:v>182</c:v>
                </c:pt>
                <c:pt idx="6210">
                  <c:v>178</c:v>
                </c:pt>
                <c:pt idx="6211">
                  <c:v>199</c:v>
                </c:pt>
                <c:pt idx="6212">
                  <c:v>160</c:v>
                </c:pt>
                <c:pt idx="6213">
                  <c:v>177</c:v>
                </c:pt>
                <c:pt idx="6214">
                  <c:v>155</c:v>
                </c:pt>
                <c:pt idx="6215">
                  <c:v>206</c:v>
                </c:pt>
                <c:pt idx="6216">
                  <c:v>163</c:v>
                </c:pt>
                <c:pt idx="6217">
                  <c:v>189</c:v>
                </c:pt>
                <c:pt idx="6218">
                  <c:v>229</c:v>
                </c:pt>
                <c:pt idx="6219">
                  <c:v>181</c:v>
                </c:pt>
                <c:pt idx="6220">
                  <c:v>202</c:v>
                </c:pt>
                <c:pt idx="6221">
                  <c:v>167</c:v>
                </c:pt>
                <c:pt idx="6222">
                  <c:v>196</c:v>
                </c:pt>
                <c:pt idx="6223">
                  <c:v>237</c:v>
                </c:pt>
                <c:pt idx="6224">
                  <c:v>176</c:v>
                </c:pt>
                <c:pt idx="6225">
                  <c:v>194</c:v>
                </c:pt>
                <c:pt idx="6226">
                  <c:v>198</c:v>
                </c:pt>
                <c:pt idx="6227">
                  <c:v>165</c:v>
                </c:pt>
                <c:pt idx="6228">
                  <c:v>159</c:v>
                </c:pt>
                <c:pt idx="6229">
                  <c:v>172</c:v>
                </c:pt>
                <c:pt idx="6230">
                  <c:v>188</c:v>
                </c:pt>
                <c:pt idx="6231">
                  <c:v>211</c:v>
                </c:pt>
                <c:pt idx="6232">
                  <c:v>179</c:v>
                </c:pt>
                <c:pt idx="6233">
                  <c:v>135</c:v>
                </c:pt>
                <c:pt idx="6234">
                  <c:v>160</c:v>
                </c:pt>
                <c:pt idx="6235">
                  <c:v>161</c:v>
                </c:pt>
                <c:pt idx="6236">
                  <c:v>192</c:v>
                </c:pt>
                <c:pt idx="6237">
                  <c:v>144</c:v>
                </c:pt>
                <c:pt idx="6238">
                  <c:v>186</c:v>
                </c:pt>
                <c:pt idx="6239">
                  <c:v>146</c:v>
                </c:pt>
                <c:pt idx="6240">
                  <c:v>153</c:v>
                </c:pt>
                <c:pt idx="6241">
                  <c:v>168</c:v>
                </c:pt>
                <c:pt idx="6242">
                  <c:v>213</c:v>
                </c:pt>
                <c:pt idx="6243">
                  <c:v>166</c:v>
                </c:pt>
                <c:pt idx="6244">
                  <c:v>141</c:v>
                </c:pt>
                <c:pt idx="6245">
                  <c:v>169</c:v>
                </c:pt>
                <c:pt idx="6246">
                  <c:v>155</c:v>
                </c:pt>
                <c:pt idx="6247">
                  <c:v>210</c:v>
                </c:pt>
                <c:pt idx="6248">
                  <c:v>209</c:v>
                </c:pt>
                <c:pt idx="6249">
                  <c:v>249</c:v>
                </c:pt>
                <c:pt idx="6250">
                  <c:v>159</c:v>
                </c:pt>
                <c:pt idx="6251">
                  <c:v>211</c:v>
                </c:pt>
                <c:pt idx="6252">
                  <c:v>203</c:v>
                </c:pt>
                <c:pt idx="6253">
                  <c:v>271</c:v>
                </c:pt>
                <c:pt idx="6254">
                  <c:v>220</c:v>
                </c:pt>
                <c:pt idx="6255">
                  <c:v>218</c:v>
                </c:pt>
                <c:pt idx="6256">
                  <c:v>202</c:v>
                </c:pt>
                <c:pt idx="6257">
                  <c:v>288</c:v>
                </c:pt>
                <c:pt idx="6258">
                  <c:v>228</c:v>
                </c:pt>
                <c:pt idx="6259">
                  <c:v>227</c:v>
                </c:pt>
                <c:pt idx="6260">
                  <c:v>216</c:v>
                </c:pt>
                <c:pt idx="6261">
                  <c:v>308</c:v>
                </c:pt>
                <c:pt idx="6262">
                  <c:v>480</c:v>
                </c:pt>
                <c:pt idx="6263">
                  <c:v>276</c:v>
                </c:pt>
                <c:pt idx="6264">
                  <c:v>241</c:v>
                </c:pt>
                <c:pt idx="6265">
                  <c:v>521</c:v>
                </c:pt>
                <c:pt idx="6266">
                  <c:v>282</c:v>
                </c:pt>
                <c:pt idx="6267">
                  <c:v>260</c:v>
                </c:pt>
                <c:pt idx="6268">
                  <c:v>248</c:v>
                </c:pt>
                <c:pt idx="6269">
                  <c:v>212</c:v>
                </c:pt>
                <c:pt idx="6270">
                  <c:v>249</c:v>
                </c:pt>
                <c:pt idx="6271">
                  <c:v>265</c:v>
                </c:pt>
                <c:pt idx="6272">
                  <c:v>291</c:v>
                </c:pt>
                <c:pt idx="6273">
                  <c:v>314</c:v>
                </c:pt>
                <c:pt idx="6274">
                  <c:v>179</c:v>
                </c:pt>
                <c:pt idx="6275">
                  <c:v>203</c:v>
                </c:pt>
                <c:pt idx="6276">
                  <c:v>228</c:v>
                </c:pt>
                <c:pt idx="6277">
                  <c:v>165</c:v>
                </c:pt>
                <c:pt idx="6278">
                  <c:v>210</c:v>
                </c:pt>
                <c:pt idx="6279">
                  <c:v>289</c:v>
                </c:pt>
                <c:pt idx="6280">
                  <c:v>275</c:v>
                </c:pt>
                <c:pt idx="6281">
                  <c:v>164</c:v>
                </c:pt>
                <c:pt idx="6282">
                  <c:v>186</c:v>
                </c:pt>
                <c:pt idx="6283">
                  <c:v>207</c:v>
                </c:pt>
                <c:pt idx="6284">
                  <c:v>273</c:v>
                </c:pt>
                <c:pt idx="6285">
                  <c:v>315</c:v>
                </c:pt>
                <c:pt idx="6286">
                  <c:v>227</c:v>
                </c:pt>
                <c:pt idx="6287">
                  <c:v>209</c:v>
                </c:pt>
                <c:pt idx="6288">
                  <c:v>280</c:v>
                </c:pt>
                <c:pt idx="6289">
                  <c:v>227</c:v>
                </c:pt>
                <c:pt idx="6290">
                  <c:v>203</c:v>
                </c:pt>
                <c:pt idx="6291">
                  <c:v>293</c:v>
                </c:pt>
                <c:pt idx="6292">
                  <c:v>272</c:v>
                </c:pt>
                <c:pt idx="6293">
                  <c:v>221</c:v>
                </c:pt>
                <c:pt idx="6294">
                  <c:v>207</c:v>
                </c:pt>
                <c:pt idx="6295">
                  <c:v>228</c:v>
                </c:pt>
                <c:pt idx="6296">
                  <c:v>222</c:v>
                </c:pt>
                <c:pt idx="6297">
                  <c:v>301</c:v>
                </c:pt>
                <c:pt idx="6298">
                  <c:v>285</c:v>
                </c:pt>
                <c:pt idx="6299">
                  <c:v>248</c:v>
                </c:pt>
                <c:pt idx="6300">
                  <c:v>214</c:v>
                </c:pt>
                <c:pt idx="6301">
                  <c:v>235</c:v>
                </c:pt>
                <c:pt idx="6302">
                  <c:v>73</c:v>
                </c:pt>
                <c:pt idx="6303">
                  <c:v>1275</c:v>
                </c:pt>
                <c:pt idx="6304">
                  <c:v>712</c:v>
                </c:pt>
                <c:pt idx="6305">
                  <c:v>1048</c:v>
                </c:pt>
                <c:pt idx="6306">
                  <c:v>975</c:v>
                </c:pt>
                <c:pt idx="6307">
                  <c:v>419</c:v>
                </c:pt>
                <c:pt idx="6308">
                  <c:v>35</c:v>
                </c:pt>
                <c:pt idx="6309">
                  <c:v>92</c:v>
                </c:pt>
                <c:pt idx="6310">
                  <c:v>135</c:v>
                </c:pt>
                <c:pt idx="6311">
                  <c:v>124</c:v>
                </c:pt>
                <c:pt idx="6312">
                  <c:v>142</c:v>
                </c:pt>
                <c:pt idx="6313">
                  <c:v>290</c:v>
                </c:pt>
                <c:pt idx="6314">
                  <c:v>62</c:v>
                </c:pt>
                <c:pt idx="6315">
                  <c:v>187</c:v>
                </c:pt>
                <c:pt idx="6316">
                  <c:v>95</c:v>
                </c:pt>
                <c:pt idx="6317">
                  <c:v>1005</c:v>
                </c:pt>
                <c:pt idx="6318">
                  <c:v>960</c:v>
                </c:pt>
                <c:pt idx="6319">
                  <c:v>54</c:v>
                </c:pt>
                <c:pt idx="6320">
                  <c:v>100</c:v>
                </c:pt>
                <c:pt idx="6321">
                  <c:v>209</c:v>
                </c:pt>
                <c:pt idx="6322">
                  <c:v>183</c:v>
                </c:pt>
                <c:pt idx="6323">
                  <c:v>206</c:v>
                </c:pt>
                <c:pt idx="6324">
                  <c:v>140</c:v>
                </c:pt>
                <c:pt idx="6325">
                  <c:v>369</c:v>
                </c:pt>
                <c:pt idx="6326">
                  <c:v>103</c:v>
                </c:pt>
                <c:pt idx="6327">
                  <c:v>246</c:v>
                </c:pt>
                <c:pt idx="6328">
                  <c:v>268</c:v>
                </c:pt>
                <c:pt idx="6329">
                  <c:v>305</c:v>
                </c:pt>
                <c:pt idx="6330">
                  <c:v>373</c:v>
                </c:pt>
                <c:pt idx="6331">
                  <c:v>431</c:v>
                </c:pt>
                <c:pt idx="6332">
                  <c:v>440</c:v>
                </c:pt>
                <c:pt idx="6333">
                  <c:v>69</c:v>
                </c:pt>
                <c:pt idx="6334">
                  <c:v>129</c:v>
                </c:pt>
                <c:pt idx="6335">
                  <c:v>614</c:v>
                </c:pt>
                <c:pt idx="6336">
                  <c:v>937</c:v>
                </c:pt>
                <c:pt idx="6337">
                  <c:v>715</c:v>
                </c:pt>
                <c:pt idx="6338">
                  <c:v>768</c:v>
                </c:pt>
                <c:pt idx="6339">
                  <c:v>661</c:v>
                </c:pt>
                <c:pt idx="6340">
                  <c:v>680</c:v>
                </c:pt>
                <c:pt idx="6341">
                  <c:v>136</c:v>
                </c:pt>
                <c:pt idx="6342">
                  <c:v>24</c:v>
                </c:pt>
                <c:pt idx="6343">
                  <c:v>303</c:v>
                </c:pt>
                <c:pt idx="6344">
                  <c:v>616</c:v>
                </c:pt>
                <c:pt idx="6345">
                  <c:v>590</c:v>
                </c:pt>
                <c:pt idx="6346">
                  <c:v>479</c:v>
                </c:pt>
                <c:pt idx="6347">
                  <c:v>302</c:v>
                </c:pt>
                <c:pt idx="6348">
                  <c:v>732</c:v>
                </c:pt>
                <c:pt idx="6349">
                  <c:v>934</c:v>
                </c:pt>
                <c:pt idx="6350">
                  <c:v>349</c:v>
                </c:pt>
                <c:pt idx="6351">
                  <c:v>373</c:v>
                </c:pt>
                <c:pt idx="6352">
                  <c:v>980</c:v>
                </c:pt>
                <c:pt idx="6353">
                  <c:v>49</c:v>
                </c:pt>
                <c:pt idx="6354">
                  <c:v>28</c:v>
                </c:pt>
                <c:pt idx="6355">
                  <c:v>116</c:v>
                </c:pt>
                <c:pt idx="6356">
                  <c:v>179</c:v>
                </c:pt>
                <c:pt idx="6357">
                  <c:v>50</c:v>
                </c:pt>
                <c:pt idx="6358">
                  <c:v>120</c:v>
                </c:pt>
                <c:pt idx="6359">
                  <c:v>278</c:v>
                </c:pt>
                <c:pt idx="6360">
                  <c:v>478</c:v>
                </c:pt>
                <c:pt idx="6361">
                  <c:v>105</c:v>
                </c:pt>
                <c:pt idx="6362">
                  <c:v>54</c:v>
                </c:pt>
                <c:pt idx="6363">
                  <c:v>45</c:v>
                </c:pt>
                <c:pt idx="6364">
                  <c:v>29</c:v>
                </c:pt>
                <c:pt idx="6365">
                  <c:v>260</c:v>
                </c:pt>
                <c:pt idx="6366">
                  <c:v>248</c:v>
                </c:pt>
                <c:pt idx="6367">
                  <c:v>447</c:v>
                </c:pt>
                <c:pt idx="6368">
                  <c:v>815</c:v>
                </c:pt>
                <c:pt idx="6369">
                  <c:v>963</c:v>
                </c:pt>
                <c:pt idx="6370">
                  <c:v>728</c:v>
                </c:pt>
                <c:pt idx="6371">
                  <c:v>1092</c:v>
                </c:pt>
                <c:pt idx="6372">
                  <c:v>1136</c:v>
                </c:pt>
                <c:pt idx="6373">
                  <c:v>1070</c:v>
                </c:pt>
                <c:pt idx="6374">
                  <c:v>1760</c:v>
                </c:pt>
                <c:pt idx="6375">
                  <c:v>960</c:v>
                </c:pt>
                <c:pt idx="6376">
                  <c:v>1369</c:v>
                </c:pt>
                <c:pt idx="6377">
                  <c:v>1147</c:v>
                </c:pt>
                <c:pt idx="6378">
                  <c:v>708</c:v>
                </c:pt>
                <c:pt idx="6379">
                  <c:v>1354</c:v>
                </c:pt>
                <c:pt idx="6380">
                  <c:v>1084</c:v>
                </c:pt>
                <c:pt idx="6381">
                  <c:v>982</c:v>
                </c:pt>
                <c:pt idx="6382">
                  <c:v>808</c:v>
                </c:pt>
                <c:pt idx="6383">
                  <c:v>1223</c:v>
                </c:pt>
                <c:pt idx="6384">
                  <c:v>887</c:v>
                </c:pt>
                <c:pt idx="6385">
                  <c:v>1238</c:v>
                </c:pt>
                <c:pt idx="6386">
                  <c:v>5</c:v>
                </c:pt>
                <c:pt idx="6387">
                  <c:v>39</c:v>
                </c:pt>
                <c:pt idx="6388">
                  <c:v>24</c:v>
                </c:pt>
                <c:pt idx="6389">
                  <c:v>56</c:v>
                </c:pt>
                <c:pt idx="6390">
                  <c:v>125</c:v>
                </c:pt>
                <c:pt idx="6391">
                  <c:v>63</c:v>
                </c:pt>
                <c:pt idx="6392">
                  <c:v>44</c:v>
                </c:pt>
                <c:pt idx="6393">
                  <c:v>71</c:v>
                </c:pt>
                <c:pt idx="6394">
                  <c:v>72</c:v>
                </c:pt>
                <c:pt idx="6395">
                  <c:v>128</c:v>
                </c:pt>
                <c:pt idx="6396">
                  <c:v>179</c:v>
                </c:pt>
                <c:pt idx="6397">
                  <c:v>90</c:v>
                </c:pt>
                <c:pt idx="6398">
                  <c:v>80</c:v>
                </c:pt>
                <c:pt idx="6399">
                  <c:v>72</c:v>
                </c:pt>
                <c:pt idx="6400">
                  <c:v>44</c:v>
                </c:pt>
                <c:pt idx="6401">
                  <c:v>92</c:v>
                </c:pt>
                <c:pt idx="6402">
                  <c:v>46</c:v>
                </c:pt>
                <c:pt idx="6403">
                  <c:v>136</c:v>
                </c:pt>
                <c:pt idx="6404">
                  <c:v>156</c:v>
                </c:pt>
                <c:pt idx="6405">
                  <c:v>186</c:v>
                </c:pt>
                <c:pt idx="6406">
                  <c:v>126</c:v>
                </c:pt>
                <c:pt idx="6407">
                  <c:v>120</c:v>
                </c:pt>
                <c:pt idx="6408">
                  <c:v>141</c:v>
                </c:pt>
                <c:pt idx="6409">
                  <c:v>76</c:v>
                </c:pt>
                <c:pt idx="6410">
                  <c:v>146</c:v>
                </c:pt>
                <c:pt idx="6411">
                  <c:v>133</c:v>
                </c:pt>
                <c:pt idx="6412">
                  <c:v>63</c:v>
                </c:pt>
                <c:pt idx="6413">
                  <c:v>156</c:v>
                </c:pt>
                <c:pt idx="6414">
                  <c:v>119</c:v>
                </c:pt>
                <c:pt idx="6415">
                  <c:v>206</c:v>
                </c:pt>
                <c:pt idx="6416">
                  <c:v>82</c:v>
                </c:pt>
                <c:pt idx="6417">
                  <c:v>224</c:v>
                </c:pt>
                <c:pt idx="6418">
                  <c:v>149</c:v>
                </c:pt>
                <c:pt idx="6419">
                  <c:v>242</c:v>
                </c:pt>
                <c:pt idx="6420">
                  <c:v>404</c:v>
                </c:pt>
                <c:pt idx="6421">
                  <c:v>508</c:v>
                </c:pt>
                <c:pt idx="6422">
                  <c:v>48</c:v>
                </c:pt>
                <c:pt idx="6423">
                  <c:v>184</c:v>
                </c:pt>
                <c:pt idx="6424">
                  <c:v>235</c:v>
                </c:pt>
                <c:pt idx="6425">
                  <c:v>179</c:v>
                </c:pt>
                <c:pt idx="6426">
                  <c:v>178</c:v>
                </c:pt>
                <c:pt idx="6427">
                  <c:v>428</c:v>
                </c:pt>
                <c:pt idx="6428">
                  <c:v>46</c:v>
                </c:pt>
                <c:pt idx="6429">
                  <c:v>53</c:v>
                </c:pt>
                <c:pt idx="6430">
                  <c:v>858</c:v>
                </c:pt>
                <c:pt idx="6431">
                  <c:v>80</c:v>
                </c:pt>
                <c:pt idx="6432">
                  <c:v>553</c:v>
                </c:pt>
                <c:pt idx="6433">
                  <c:v>261</c:v>
                </c:pt>
                <c:pt idx="6434">
                  <c:v>343</c:v>
                </c:pt>
                <c:pt idx="6435">
                  <c:v>268</c:v>
                </c:pt>
                <c:pt idx="6436">
                  <c:v>74</c:v>
                </c:pt>
                <c:pt idx="6437">
                  <c:v>105</c:v>
                </c:pt>
                <c:pt idx="6438">
                  <c:v>355</c:v>
                </c:pt>
                <c:pt idx="6439">
                  <c:v>140</c:v>
                </c:pt>
                <c:pt idx="6440">
                  <c:v>286</c:v>
                </c:pt>
                <c:pt idx="6441">
                  <c:v>305</c:v>
                </c:pt>
                <c:pt idx="6442">
                  <c:v>76</c:v>
                </c:pt>
                <c:pt idx="6443">
                  <c:v>597</c:v>
                </c:pt>
                <c:pt idx="6444">
                  <c:v>453</c:v>
                </c:pt>
                <c:pt idx="6445">
                  <c:v>510</c:v>
                </c:pt>
                <c:pt idx="6446">
                  <c:v>902</c:v>
                </c:pt>
                <c:pt idx="6447">
                  <c:v>217</c:v>
                </c:pt>
                <c:pt idx="6448">
                  <c:v>729</c:v>
                </c:pt>
                <c:pt idx="6449">
                  <c:v>704</c:v>
                </c:pt>
                <c:pt idx="6450">
                  <c:v>454</c:v>
                </c:pt>
                <c:pt idx="6451">
                  <c:v>664</c:v>
                </c:pt>
                <c:pt idx="6452">
                  <c:v>400</c:v>
                </c:pt>
                <c:pt idx="6453">
                  <c:v>191</c:v>
                </c:pt>
                <c:pt idx="6454">
                  <c:v>85</c:v>
                </c:pt>
                <c:pt idx="6455">
                  <c:v>63</c:v>
                </c:pt>
                <c:pt idx="6456">
                  <c:v>66</c:v>
                </c:pt>
                <c:pt idx="6457">
                  <c:v>70</c:v>
                </c:pt>
                <c:pt idx="6458">
                  <c:v>111</c:v>
                </c:pt>
                <c:pt idx="6459">
                  <c:v>96</c:v>
                </c:pt>
                <c:pt idx="6460">
                  <c:v>58</c:v>
                </c:pt>
                <c:pt idx="6461">
                  <c:v>136</c:v>
                </c:pt>
                <c:pt idx="6462">
                  <c:v>201</c:v>
                </c:pt>
                <c:pt idx="6463">
                  <c:v>83</c:v>
                </c:pt>
                <c:pt idx="6464">
                  <c:v>40</c:v>
                </c:pt>
                <c:pt idx="6465">
                  <c:v>28</c:v>
                </c:pt>
                <c:pt idx="6466">
                  <c:v>42</c:v>
                </c:pt>
                <c:pt idx="6467">
                  <c:v>82</c:v>
                </c:pt>
                <c:pt idx="6468">
                  <c:v>17</c:v>
                </c:pt>
                <c:pt idx="6469">
                  <c:v>859</c:v>
                </c:pt>
                <c:pt idx="6470">
                  <c:v>1527</c:v>
                </c:pt>
                <c:pt idx="6471">
                  <c:v>859</c:v>
                </c:pt>
                <c:pt idx="6472">
                  <c:v>930</c:v>
                </c:pt>
                <c:pt idx="6473">
                  <c:v>185</c:v>
                </c:pt>
                <c:pt idx="6474">
                  <c:v>82</c:v>
                </c:pt>
                <c:pt idx="6475">
                  <c:v>1000</c:v>
                </c:pt>
                <c:pt idx="6476">
                  <c:v>105</c:v>
                </c:pt>
                <c:pt idx="6477">
                  <c:v>35</c:v>
                </c:pt>
                <c:pt idx="6478">
                  <c:v>28</c:v>
                </c:pt>
                <c:pt idx="6479">
                  <c:v>192</c:v>
                </c:pt>
                <c:pt idx="6480">
                  <c:v>92</c:v>
                </c:pt>
                <c:pt idx="6481">
                  <c:v>2443</c:v>
                </c:pt>
                <c:pt idx="6482">
                  <c:v>98</c:v>
                </c:pt>
                <c:pt idx="6483">
                  <c:v>12615</c:v>
                </c:pt>
                <c:pt idx="6484">
                  <c:v>806</c:v>
                </c:pt>
                <c:pt idx="6485">
                  <c:v>3137</c:v>
                </c:pt>
                <c:pt idx="6486">
                  <c:v>120</c:v>
                </c:pt>
                <c:pt idx="6487">
                  <c:v>10</c:v>
                </c:pt>
                <c:pt idx="6488">
                  <c:v>180</c:v>
                </c:pt>
                <c:pt idx="6489">
                  <c:v>3561</c:v>
                </c:pt>
                <c:pt idx="6490">
                  <c:v>459</c:v>
                </c:pt>
                <c:pt idx="6491">
                  <c:v>693</c:v>
                </c:pt>
                <c:pt idx="6492">
                  <c:v>1018</c:v>
                </c:pt>
                <c:pt idx="6493">
                  <c:v>280</c:v>
                </c:pt>
                <c:pt idx="6494">
                  <c:v>5403</c:v>
                </c:pt>
                <c:pt idx="6495">
                  <c:v>1043</c:v>
                </c:pt>
                <c:pt idx="6496">
                  <c:v>420</c:v>
                </c:pt>
                <c:pt idx="6497">
                  <c:v>695</c:v>
                </c:pt>
                <c:pt idx="6498">
                  <c:v>1979</c:v>
                </c:pt>
                <c:pt idx="6499">
                  <c:v>570</c:v>
                </c:pt>
                <c:pt idx="6500">
                  <c:v>55</c:v>
                </c:pt>
                <c:pt idx="6501">
                  <c:v>4</c:v>
                </c:pt>
                <c:pt idx="6502">
                  <c:v>111</c:v>
                </c:pt>
                <c:pt idx="6503">
                  <c:v>171</c:v>
                </c:pt>
                <c:pt idx="6504">
                  <c:v>416</c:v>
                </c:pt>
                <c:pt idx="6505">
                  <c:v>365</c:v>
                </c:pt>
                <c:pt idx="6506">
                  <c:v>89</c:v>
                </c:pt>
                <c:pt idx="6507">
                  <c:v>154</c:v>
                </c:pt>
                <c:pt idx="6508">
                  <c:v>7</c:v>
                </c:pt>
                <c:pt idx="6509">
                  <c:v>6</c:v>
                </c:pt>
                <c:pt idx="6510">
                  <c:v>43</c:v>
                </c:pt>
                <c:pt idx="6511">
                  <c:v>99</c:v>
                </c:pt>
                <c:pt idx="6512">
                  <c:v>53</c:v>
                </c:pt>
                <c:pt idx="6513">
                  <c:v>80</c:v>
                </c:pt>
                <c:pt idx="6514">
                  <c:v>43</c:v>
                </c:pt>
                <c:pt idx="6515">
                  <c:v>52</c:v>
                </c:pt>
                <c:pt idx="6516">
                  <c:v>36</c:v>
                </c:pt>
                <c:pt idx="6517">
                  <c:v>37</c:v>
                </c:pt>
                <c:pt idx="6518">
                  <c:v>43</c:v>
                </c:pt>
                <c:pt idx="6519">
                  <c:v>50</c:v>
                </c:pt>
                <c:pt idx="6520">
                  <c:v>68</c:v>
                </c:pt>
                <c:pt idx="6521">
                  <c:v>16</c:v>
                </c:pt>
                <c:pt idx="6522">
                  <c:v>17</c:v>
                </c:pt>
                <c:pt idx="6523">
                  <c:v>31</c:v>
                </c:pt>
                <c:pt idx="6524">
                  <c:v>26</c:v>
                </c:pt>
                <c:pt idx="6525">
                  <c:v>46</c:v>
                </c:pt>
                <c:pt idx="6526">
                  <c:v>27</c:v>
                </c:pt>
                <c:pt idx="6527">
                  <c:v>22</c:v>
                </c:pt>
                <c:pt idx="6528">
                  <c:v>48</c:v>
                </c:pt>
                <c:pt idx="6529">
                  <c:v>33</c:v>
                </c:pt>
                <c:pt idx="6530">
                  <c:v>38</c:v>
                </c:pt>
                <c:pt idx="6531">
                  <c:v>28</c:v>
                </c:pt>
                <c:pt idx="6532">
                  <c:v>127</c:v>
                </c:pt>
                <c:pt idx="6533">
                  <c:v>38</c:v>
                </c:pt>
                <c:pt idx="6534">
                  <c:v>60</c:v>
                </c:pt>
                <c:pt idx="6535">
                  <c:v>36</c:v>
                </c:pt>
                <c:pt idx="6536">
                  <c:v>20</c:v>
                </c:pt>
                <c:pt idx="6537">
                  <c:v>61</c:v>
                </c:pt>
                <c:pt idx="6538">
                  <c:v>32</c:v>
                </c:pt>
                <c:pt idx="6539">
                  <c:v>39</c:v>
                </c:pt>
                <c:pt idx="6540">
                  <c:v>75</c:v>
                </c:pt>
                <c:pt idx="6541">
                  <c:v>87</c:v>
                </c:pt>
                <c:pt idx="6542">
                  <c:v>68</c:v>
                </c:pt>
                <c:pt idx="6543">
                  <c:v>155</c:v>
                </c:pt>
                <c:pt idx="6544">
                  <c:v>30</c:v>
                </c:pt>
                <c:pt idx="6545">
                  <c:v>65</c:v>
                </c:pt>
                <c:pt idx="6546">
                  <c:v>41</c:v>
                </c:pt>
                <c:pt idx="6547">
                  <c:v>180</c:v>
                </c:pt>
                <c:pt idx="6548">
                  <c:v>49</c:v>
                </c:pt>
                <c:pt idx="6549">
                  <c:v>48</c:v>
                </c:pt>
                <c:pt idx="6550">
                  <c:v>11</c:v>
                </c:pt>
                <c:pt idx="6551">
                  <c:v>5</c:v>
                </c:pt>
                <c:pt idx="6552">
                  <c:v>19</c:v>
                </c:pt>
                <c:pt idx="6553">
                  <c:v>10</c:v>
                </c:pt>
                <c:pt idx="6554">
                  <c:v>7</c:v>
                </c:pt>
                <c:pt idx="6555">
                  <c:v>30</c:v>
                </c:pt>
                <c:pt idx="6556">
                  <c:v>15</c:v>
                </c:pt>
                <c:pt idx="6557">
                  <c:v>4</c:v>
                </c:pt>
                <c:pt idx="6558">
                  <c:v>8</c:v>
                </c:pt>
                <c:pt idx="6559">
                  <c:v>15</c:v>
                </c:pt>
                <c:pt idx="6560">
                  <c:v>4</c:v>
                </c:pt>
                <c:pt idx="6561">
                  <c:v>7</c:v>
                </c:pt>
                <c:pt idx="6562">
                  <c:v>12</c:v>
                </c:pt>
                <c:pt idx="6563">
                  <c:v>9</c:v>
                </c:pt>
                <c:pt idx="6564">
                  <c:v>8</c:v>
                </c:pt>
                <c:pt idx="6565">
                  <c:v>16</c:v>
                </c:pt>
                <c:pt idx="6566">
                  <c:v>3</c:v>
                </c:pt>
                <c:pt idx="6567">
                  <c:v>13</c:v>
                </c:pt>
                <c:pt idx="6568">
                  <c:v>9</c:v>
                </c:pt>
                <c:pt idx="6569">
                  <c:v>6</c:v>
                </c:pt>
                <c:pt idx="6570">
                  <c:v>5</c:v>
                </c:pt>
                <c:pt idx="6571">
                  <c:v>8</c:v>
                </c:pt>
                <c:pt idx="6572">
                  <c:v>13</c:v>
                </c:pt>
                <c:pt idx="6573">
                  <c:v>7</c:v>
                </c:pt>
                <c:pt idx="6574">
                  <c:v>20</c:v>
                </c:pt>
                <c:pt idx="6575">
                  <c:v>12</c:v>
                </c:pt>
                <c:pt idx="6576">
                  <c:v>18</c:v>
                </c:pt>
                <c:pt idx="6577">
                  <c:v>9</c:v>
                </c:pt>
                <c:pt idx="6578">
                  <c:v>21</c:v>
                </c:pt>
                <c:pt idx="6579">
                  <c:v>15</c:v>
                </c:pt>
                <c:pt idx="6580">
                  <c:v>31</c:v>
                </c:pt>
                <c:pt idx="6581">
                  <c:v>18</c:v>
                </c:pt>
                <c:pt idx="6582">
                  <c:v>18</c:v>
                </c:pt>
                <c:pt idx="6583">
                  <c:v>21</c:v>
                </c:pt>
                <c:pt idx="6584">
                  <c:v>27</c:v>
                </c:pt>
                <c:pt idx="6585">
                  <c:v>21</c:v>
                </c:pt>
                <c:pt idx="6586">
                  <c:v>25</c:v>
                </c:pt>
                <c:pt idx="6587">
                  <c:v>20</c:v>
                </c:pt>
                <c:pt idx="6588">
                  <c:v>15</c:v>
                </c:pt>
                <c:pt idx="6589">
                  <c:v>17</c:v>
                </c:pt>
                <c:pt idx="6590">
                  <c:v>72</c:v>
                </c:pt>
                <c:pt idx="6591">
                  <c:v>15</c:v>
                </c:pt>
                <c:pt idx="6592">
                  <c:v>42</c:v>
                </c:pt>
                <c:pt idx="6593">
                  <c:v>26</c:v>
                </c:pt>
                <c:pt idx="6594">
                  <c:v>15</c:v>
                </c:pt>
                <c:pt idx="6595">
                  <c:v>13</c:v>
                </c:pt>
                <c:pt idx="6596">
                  <c:v>19</c:v>
                </c:pt>
                <c:pt idx="6597">
                  <c:v>16</c:v>
                </c:pt>
                <c:pt idx="6598">
                  <c:v>11</c:v>
                </c:pt>
                <c:pt idx="6599">
                  <c:v>62</c:v>
                </c:pt>
                <c:pt idx="6600">
                  <c:v>53</c:v>
                </c:pt>
                <c:pt idx="6601">
                  <c:v>23</c:v>
                </c:pt>
                <c:pt idx="6602">
                  <c:v>59</c:v>
                </c:pt>
                <c:pt idx="6603">
                  <c:v>33</c:v>
                </c:pt>
                <c:pt idx="6604">
                  <c:v>42</c:v>
                </c:pt>
                <c:pt idx="6605">
                  <c:v>27</c:v>
                </c:pt>
                <c:pt idx="6606">
                  <c:v>200</c:v>
                </c:pt>
                <c:pt idx="6607">
                  <c:v>9</c:v>
                </c:pt>
                <c:pt idx="6608">
                  <c:v>25</c:v>
                </c:pt>
                <c:pt idx="6609">
                  <c:v>24</c:v>
                </c:pt>
                <c:pt idx="6610">
                  <c:v>30</c:v>
                </c:pt>
                <c:pt idx="6611">
                  <c:v>79</c:v>
                </c:pt>
                <c:pt idx="6612">
                  <c:v>32</c:v>
                </c:pt>
                <c:pt idx="6613">
                  <c:v>26</c:v>
                </c:pt>
                <c:pt idx="6614">
                  <c:v>77</c:v>
                </c:pt>
                <c:pt idx="6615">
                  <c:v>279</c:v>
                </c:pt>
                <c:pt idx="6616">
                  <c:v>32</c:v>
                </c:pt>
                <c:pt idx="6617">
                  <c:v>49</c:v>
                </c:pt>
                <c:pt idx="6618">
                  <c:v>57</c:v>
                </c:pt>
                <c:pt idx="6619">
                  <c:v>103</c:v>
                </c:pt>
                <c:pt idx="6620">
                  <c:v>125</c:v>
                </c:pt>
                <c:pt idx="6621">
                  <c:v>123</c:v>
                </c:pt>
                <c:pt idx="6622">
                  <c:v>35</c:v>
                </c:pt>
                <c:pt idx="6623">
                  <c:v>28</c:v>
                </c:pt>
                <c:pt idx="6624">
                  <c:v>295</c:v>
                </c:pt>
                <c:pt idx="6625">
                  <c:v>88</c:v>
                </c:pt>
                <c:pt idx="6626">
                  <c:v>76</c:v>
                </c:pt>
                <c:pt idx="6627">
                  <c:v>20</c:v>
                </c:pt>
                <c:pt idx="6628">
                  <c:v>30</c:v>
                </c:pt>
                <c:pt idx="6629">
                  <c:v>148</c:v>
                </c:pt>
                <c:pt idx="6630">
                  <c:v>42</c:v>
                </c:pt>
                <c:pt idx="6631">
                  <c:v>170</c:v>
                </c:pt>
                <c:pt idx="6632">
                  <c:v>78</c:v>
                </c:pt>
                <c:pt idx="6633">
                  <c:v>122</c:v>
                </c:pt>
                <c:pt idx="6634">
                  <c:v>114</c:v>
                </c:pt>
                <c:pt idx="6635">
                  <c:v>131</c:v>
                </c:pt>
                <c:pt idx="6636">
                  <c:v>13</c:v>
                </c:pt>
                <c:pt idx="6637">
                  <c:v>99</c:v>
                </c:pt>
                <c:pt idx="6638">
                  <c:v>187</c:v>
                </c:pt>
                <c:pt idx="6639">
                  <c:v>224</c:v>
                </c:pt>
                <c:pt idx="6640">
                  <c:v>157</c:v>
                </c:pt>
                <c:pt idx="6641">
                  <c:v>155</c:v>
                </c:pt>
                <c:pt idx="6642">
                  <c:v>216</c:v>
                </c:pt>
                <c:pt idx="6643">
                  <c:v>212</c:v>
                </c:pt>
                <c:pt idx="6644">
                  <c:v>97</c:v>
                </c:pt>
                <c:pt idx="6645">
                  <c:v>199</c:v>
                </c:pt>
                <c:pt idx="6646">
                  <c:v>129</c:v>
                </c:pt>
                <c:pt idx="6647">
                  <c:v>169</c:v>
                </c:pt>
                <c:pt idx="6648">
                  <c:v>170</c:v>
                </c:pt>
                <c:pt idx="6649">
                  <c:v>274</c:v>
                </c:pt>
                <c:pt idx="6650">
                  <c:v>57</c:v>
                </c:pt>
                <c:pt idx="6651">
                  <c:v>120</c:v>
                </c:pt>
                <c:pt idx="6652">
                  <c:v>180</c:v>
                </c:pt>
                <c:pt idx="6653">
                  <c:v>152</c:v>
                </c:pt>
                <c:pt idx="6654">
                  <c:v>173</c:v>
                </c:pt>
                <c:pt idx="6655">
                  <c:v>143</c:v>
                </c:pt>
                <c:pt idx="6656">
                  <c:v>86</c:v>
                </c:pt>
                <c:pt idx="6657">
                  <c:v>162</c:v>
                </c:pt>
                <c:pt idx="6658">
                  <c:v>143</c:v>
                </c:pt>
                <c:pt idx="6659">
                  <c:v>119</c:v>
                </c:pt>
                <c:pt idx="6660">
                  <c:v>128</c:v>
                </c:pt>
                <c:pt idx="6661">
                  <c:v>107</c:v>
                </c:pt>
                <c:pt idx="6662">
                  <c:v>128</c:v>
                </c:pt>
                <c:pt idx="6663">
                  <c:v>80</c:v>
                </c:pt>
                <c:pt idx="6664">
                  <c:v>126</c:v>
                </c:pt>
                <c:pt idx="6665">
                  <c:v>99</c:v>
                </c:pt>
                <c:pt idx="6666">
                  <c:v>104</c:v>
                </c:pt>
                <c:pt idx="6667">
                  <c:v>398</c:v>
                </c:pt>
                <c:pt idx="6668">
                  <c:v>350</c:v>
                </c:pt>
                <c:pt idx="6669">
                  <c:v>28</c:v>
                </c:pt>
                <c:pt idx="6670">
                  <c:v>202</c:v>
                </c:pt>
                <c:pt idx="6671">
                  <c:v>174</c:v>
                </c:pt>
                <c:pt idx="6672">
                  <c:v>46</c:v>
                </c:pt>
                <c:pt idx="6673">
                  <c:v>36</c:v>
                </c:pt>
                <c:pt idx="6674">
                  <c:v>257</c:v>
                </c:pt>
                <c:pt idx="6675">
                  <c:v>76</c:v>
                </c:pt>
                <c:pt idx="6676">
                  <c:v>57</c:v>
                </c:pt>
                <c:pt idx="6677">
                  <c:v>6</c:v>
                </c:pt>
                <c:pt idx="6678">
                  <c:v>52</c:v>
                </c:pt>
                <c:pt idx="6679">
                  <c:v>39</c:v>
                </c:pt>
                <c:pt idx="6680">
                  <c:v>1329</c:v>
                </c:pt>
                <c:pt idx="6681">
                  <c:v>169</c:v>
                </c:pt>
                <c:pt idx="6682">
                  <c:v>370</c:v>
                </c:pt>
                <c:pt idx="6683">
                  <c:v>2637</c:v>
                </c:pt>
                <c:pt idx="6684">
                  <c:v>160</c:v>
                </c:pt>
                <c:pt idx="6685">
                  <c:v>198</c:v>
                </c:pt>
                <c:pt idx="6686">
                  <c:v>149</c:v>
                </c:pt>
                <c:pt idx="6687">
                  <c:v>101</c:v>
                </c:pt>
                <c:pt idx="6688">
                  <c:v>569</c:v>
                </c:pt>
                <c:pt idx="6689">
                  <c:v>8</c:v>
                </c:pt>
                <c:pt idx="6690">
                  <c:v>43</c:v>
                </c:pt>
                <c:pt idx="6691">
                  <c:v>114</c:v>
                </c:pt>
                <c:pt idx="6692">
                  <c:v>909</c:v>
                </c:pt>
                <c:pt idx="6693">
                  <c:v>111</c:v>
                </c:pt>
                <c:pt idx="6694">
                  <c:v>151</c:v>
                </c:pt>
                <c:pt idx="6695">
                  <c:v>265</c:v>
                </c:pt>
                <c:pt idx="6696">
                  <c:v>98</c:v>
                </c:pt>
                <c:pt idx="6697">
                  <c:v>903</c:v>
                </c:pt>
                <c:pt idx="6698">
                  <c:v>591</c:v>
                </c:pt>
                <c:pt idx="6699">
                  <c:v>2235</c:v>
                </c:pt>
                <c:pt idx="6700">
                  <c:v>735</c:v>
                </c:pt>
                <c:pt idx="6701">
                  <c:v>261</c:v>
                </c:pt>
                <c:pt idx="6702">
                  <c:v>752</c:v>
                </c:pt>
                <c:pt idx="6703">
                  <c:v>340</c:v>
                </c:pt>
                <c:pt idx="6704">
                  <c:v>581</c:v>
                </c:pt>
                <c:pt idx="6705">
                  <c:v>296</c:v>
                </c:pt>
                <c:pt idx="6706">
                  <c:v>332</c:v>
                </c:pt>
                <c:pt idx="6707">
                  <c:v>2726</c:v>
                </c:pt>
                <c:pt idx="6708">
                  <c:v>525</c:v>
                </c:pt>
                <c:pt idx="6709">
                  <c:v>364</c:v>
                </c:pt>
                <c:pt idx="6710">
                  <c:v>171</c:v>
                </c:pt>
                <c:pt idx="6711">
                  <c:v>609</c:v>
                </c:pt>
                <c:pt idx="6712">
                  <c:v>266</c:v>
                </c:pt>
                <c:pt idx="6713">
                  <c:v>192</c:v>
                </c:pt>
                <c:pt idx="6714">
                  <c:v>1912</c:v>
                </c:pt>
                <c:pt idx="6715">
                  <c:v>70</c:v>
                </c:pt>
                <c:pt idx="6716">
                  <c:v>377</c:v>
                </c:pt>
                <c:pt idx="6717">
                  <c:v>903</c:v>
                </c:pt>
                <c:pt idx="6718">
                  <c:v>152</c:v>
                </c:pt>
                <c:pt idx="6719">
                  <c:v>51</c:v>
                </c:pt>
                <c:pt idx="6720">
                  <c:v>1120</c:v>
                </c:pt>
                <c:pt idx="6721">
                  <c:v>1130</c:v>
                </c:pt>
                <c:pt idx="6722">
                  <c:v>2923</c:v>
                </c:pt>
                <c:pt idx="6723">
                  <c:v>5207</c:v>
                </c:pt>
                <c:pt idx="6724">
                  <c:v>369</c:v>
                </c:pt>
                <c:pt idx="6725">
                  <c:v>801</c:v>
                </c:pt>
                <c:pt idx="6726">
                  <c:v>1476</c:v>
                </c:pt>
                <c:pt idx="6727">
                  <c:v>781</c:v>
                </c:pt>
                <c:pt idx="6728">
                  <c:v>172</c:v>
                </c:pt>
                <c:pt idx="6729">
                  <c:v>90</c:v>
                </c:pt>
                <c:pt idx="6730">
                  <c:v>25</c:v>
                </c:pt>
                <c:pt idx="6731">
                  <c:v>115</c:v>
                </c:pt>
                <c:pt idx="6732">
                  <c:v>1127</c:v>
                </c:pt>
                <c:pt idx="6733">
                  <c:v>147</c:v>
                </c:pt>
                <c:pt idx="6734">
                  <c:v>685</c:v>
                </c:pt>
                <c:pt idx="6735">
                  <c:v>435</c:v>
                </c:pt>
                <c:pt idx="6736">
                  <c:v>379</c:v>
                </c:pt>
                <c:pt idx="6737">
                  <c:v>316</c:v>
                </c:pt>
                <c:pt idx="6738">
                  <c:v>28</c:v>
                </c:pt>
                <c:pt idx="6739">
                  <c:v>12</c:v>
                </c:pt>
                <c:pt idx="6740">
                  <c:v>1865</c:v>
                </c:pt>
                <c:pt idx="6741">
                  <c:v>180</c:v>
                </c:pt>
                <c:pt idx="6742">
                  <c:v>1486</c:v>
                </c:pt>
                <c:pt idx="6743">
                  <c:v>38</c:v>
                </c:pt>
                <c:pt idx="6744">
                  <c:v>1018</c:v>
                </c:pt>
                <c:pt idx="6745">
                  <c:v>1066</c:v>
                </c:pt>
                <c:pt idx="6746">
                  <c:v>367</c:v>
                </c:pt>
                <c:pt idx="6747">
                  <c:v>1151</c:v>
                </c:pt>
                <c:pt idx="6748">
                  <c:v>815</c:v>
                </c:pt>
                <c:pt idx="6749">
                  <c:v>252</c:v>
                </c:pt>
                <c:pt idx="6750">
                  <c:v>34</c:v>
                </c:pt>
                <c:pt idx="6751">
                  <c:v>7852</c:v>
                </c:pt>
                <c:pt idx="6752">
                  <c:v>193</c:v>
                </c:pt>
                <c:pt idx="6753">
                  <c:v>227</c:v>
                </c:pt>
                <c:pt idx="6754">
                  <c:v>4117</c:v>
                </c:pt>
                <c:pt idx="6755">
                  <c:v>107</c:v>
                </c:pt>
                <c:pt idx="6756">
                  <c:v>313</c:v>
                </c:pt>
                <c:pt idx="6757">
                  <c:v>2832</c:v>
                </c:pt>
                <c:pt idx="6758">
                  <c:v>991</c:v>
                </c:pt>
                <c:pt idx="6759">
                  <c:v>2932</c:v>
                </c:pt>
                <c:pt idx="6760">
                  <c:v>189</c:v>
                </c:pt>
                <c:pt idx="6761">
                  <c:v>620</c:v>
                </c:pt>
                <c:pt idx="6762">
                  <c:v>411</c:v>
                </c:pt>
                <c:pt idx="6763">
                  <c:v>42</c:v>
                </c:pt>
                <c:pt idx="6764">
                  <c:v>155</c:v>
                </c:pt>
                <c:pt idx="6765">
                  <c:v>178</c:v>
                </c:pt>
                <c:pt idx="6766">
                  <c:v>721</c:v>
                </c:pt>
                <c:pt idx="6767">
                  <c:v>1328</c:v>
                </c:pt>
                <c:pt idx="6768">
                  <c:v>16</c:v>
                </c:pt>
                <c:pt idx="6769">
                  <c:v>39</c:v>
                </c:pt>
                <c:pt idx="6770">
                  <c:v>34</c:v>
                </c:pt>
                <c:pt idx="6771">
                  <c:v>449</c:v>
                </c:pt>
                <c:pt idx="6772">
                  <c:v>471</c:v>
                </c:pt>
                <c:pt idx="6773">
                  <c:v>55</c:v>
                </c:pt>
                <c:pt idx="6774">
                  <c:v>357</c:v>
                </c:pt>
                <c:pt idx="6775">
                  <c:v>12</c:v>
                </c:pt>
                <c:pt idx="6776">
                  <c:v>336</c:v>
                </c:pt>
                <c:pt idx="6777">
                  <c:v>120</c:v>
                </c:pt>
                <c:pt idx="6778">
                  <c:v>102</c:v>
                </c:pt>
                <c:pt idx="6779">
                  <c:v>256</c:v>
                </c:pt>
                <c:pt idx="6780">
                  <c:v>0</c:v>
                </c:pt>
                <c:pt idx="6781">
                  <c:v>36</c:v>
                </c:pt>
                <c:pt idx="6782">
                  <c:v>58</c:v>
                </c:pt>
                <c:pt idx="6783">
                  <c:v>74</c:v>
                </c:pt>
                <c:pt idx="6784">
                  <c:v>63</c:v>
                </c:pt>
                <c:pt idx="6785">
                  <c:v>22</c:v>
                </c:pt>
                <c:pt idx="6786">
                  <c:v>194</c:v>
                </c:pt>
                <c:pt idx="6787">
                  <c:v>0</c:v>
                </c:pt>
                <c:pt idx="6788">
                  <c:v>0</c:v>
                </c:pt>
                <c:pt idx="6789">
                  <c:v>133</c:v>
                </c:pt>
                <c:pt idx="6790">
                  <c:v>63</c:v>
                </c:pt>
                <c:pt idx="6791">
                  <c:v>26</c:v>
                </c:pt>
                <c:pt idx="6792">
                  <c:v>162</c:v>
                </c:pt>
                <c:pt idx="6793">
                  <c:v>74</c:v>
                </c:pt>
                <c:pt idx="6794">
                  <c:v>137</c:v>
                </c:pt>
                <c:pt idx="6795">
                  <c:v>146</c:v>
                </c:pt>
                <c:pt idx="6796">
                  <c:v>97</c:v>
                </c:pt>
                <c:pt idx="6797">
                  <c:v>94</c:v>
                </c:pt>
                <c:pt idx="6798">
                  <c:v>128</c:v>
                </c:pt>
                <c:pt idx="6799">
                  <c:v>96</c:v>
                </c:pt>
                <c:pt idx="6800">
                  <c:v>150</c:v>
                </c:pt>
                <c:pt idx="6801">
                  <c:v>126</c:v>
                </c:pt>
                <c:pt idx="6802">
                  <c:v>122</c:v>
                </c:pt>
                <c:pt idx="6803">
                  <c:v>124</c:v>
                </c:pt>
                <c:pt idx="6804">
                  <c:v>2331</c:v>
                </c:pt>
                <c:pt idx="6805">
                  <c:v>987</c:v>
                </c:pt>
                <c:pt idx="6806">
                  <c:v>66</c:v>
                </c:pt>
                <c:pt idx="6807">
                  <c:v>0</c:v>
                </c:pt>
                <c:pt idx="6808">
                  <c:v>27</c:v>
                </c:pt>
                <c:pt idx="6809">
                  <c:v>223</c:v>
                </c:pt>
                <c:pt idx="6810">
                  <c:v>1205</c:v>
                </c:pt>
                <c:pt idx="6811">
                  <c:v>98</c:v>
                </c:pt>
                <c:pt idx="6812">
                  <c:v>117842</c:v>
                </c:pt>
                <c:pt idx="6813">
                  <c:v>8768</c:v>
                </c:pt>
                <c:pt idx="6814">
                  <c:v>21139</c:v>
                </c:pt>
                <c:pt idx="6815">
                  <c:v>3104</c:v>
                </c:pt>
                <c:pt idx="6816">
                  <c:v>2029</c:v>
                </c:pt>
                <c:pt idx="6817">
                  <c:v>263</c:v>
                </c:pt>
                <c:pt idx="6818">
                  <c:v>276</c:v>
                </c:pt>
                <c:pt idx="6819">
                  <c:v>419</c:v>
                </c:pt>
                <c:pt idx="6820">
                  <c:v>317</c:v>
                </c:pt>
                <c:pt idx="6821">
                  <c:v>709</c:v>
                </c:pt>
                <c:pt idx="6822">
                  <c:v>575</c:v>
                </c:pt>
                <c:pt idx="6823">
                  <c:v>3</c:v>
                </c:pt>
                <c:pt idx="6824">
                  <c:v>347</c:v>
                </c:pt>
                <c:pt idx="6825">
                  <c:v>1852</c:v>
                </c:pt>
                <c:pt idx="6826">
                  <c:v>422</c:v>
                </c:pt>
                <c:pt idx="6827">
                  <c:v>345</c:v>
                </c:pt>
                <c:pt idx="6828">
                  <c:v>59</c:v>
                </c:pt>
                <c:pt idx="6829">
                  <c:v>78</c:v>
                </c:pt>
                <c:pt idx="6830">
                  <c:v>423</c:v>
                </c:pt>
                <c:pt idx="6831">
                  <c:v>1287</c:v>
                </c:pt>
                <c:pt idx="6832">
                  <c:v>2</c:v>
                </c:pt>
                <c:pt idx="6833">
                  <c:v>233</c:v>
                </c:pt>
                <c:pt idx="6834">
                  <c:v>531</c:v>
                </c:pt>
                <c:pt idx="6835">
                  <c:v>11</c:v>
                </c:pt>
                <c:pt idx="6836">
                  <c:v>4242</c:v>
                </c:pt>
                <c:pt idx="6837">
                  <c:v>1669</c:v>
                </c:pt>
                <c:pt idx="6838">
                  <c:v>2740</c:v>
                </c:pt>
                <c:pt idx="6839">
                  <c:v>249</c:v>
                </c:pt>
                <c:pt idx="6840">
                  <c:v>2641</c:v>
                </c:pt>
                <c:pt idx="6841">
                  <c:v>0</c:v>
                </c:pt>
                <c:pt idx="6842">
                  <c:v>10618</c:v>
                </c:pt>
                <c:pt idx="6843">
                  <c:v>950</c:v>
                </c:pt>
                <c:pt idx="6844">
                  <c:v>2174</c:v>
                </c:pt>
                <c:pt idx="6845">
                  <c:v>2558</c:v>
                </c:pt>
                <c:pt idx="6846">
                  <c:v>1694</c:v>
                </c:pt>
                <c:pt idx="6847">
                  <c:v>299</c:v>
                </c:pt>
                <c:pt idx="6848">
                  <c:v>231</c:v>
                </c:pt>
                <c:pt idx="6849">
                  <c:v>171</c:v>
                </c:pt>
                <c:pt idx="6850">
                  <c:v>5</c:v>
                </c:pt>
                <c:pt idx="6851">
                  <c:v>41</c:v>
                </c:pt>
                <c:pt idx="6852">
                  <c:v>200</c:v>
                </c:pt>
                <c:pt idx="6853">
                  <c:v>600</c:v>
                </c:pt>
                <c:pt idx="6854">
                  <c:v>2646</c:v>
                </c:pt>
                <c:pt idx="6855">
                  <c:v>369</c:v>
                </c:pt>
                <c:pt idx="6856">
                  <c:v>419</c:v>
                </c:pt>
                <c:pt idx="6857">
                  <c:v>525</c:v>
                </c:pt>
                <c:pt idx="6858">
                  <c:v>75</c:v>
                </c:pt>
                <c:pt idx="6859">
                  <c:v>188</c:v>
                </c:pt>
                <c:pt idx="6860">
                  <c:v>560</c:v>
                </c:pt>
                <c:pt idx="6861">
                  <c:v>341</c:v>
                </c:pt>
                <c:pt idx="6862">
                  <c:v>247</c:v>
                </c:pt>
                <c:pt idx="6863">
                  <c:v>0</c:v>
                </c:pt>
                <c:pt idx="6864">
                  <c:v>273</c:v>
                </c:pt>
                <c:pt idx="6865">
                  <c:v>1316</c:v>
                </c:pt>
                <c:pt idx="6866">
                  <c:v>3031</c:v>
                </c:pt>
                <c:pt idx="6867">
                  <c:v>381</c:v>
                </c:pt>
                <c:pt idx="6868">
                  <c:v>637</c:v>
                </c:pt>
                <c:pt idx="6869">
                  <c:v>724</c:v>
                </c:pt>
                <c:pt idx="6870">
                  <c:v>347</c:v>
                </c:pt>
                <c:pt idx="6871">
                  <c:v>747</c:v>
                </c:pt>
                <c:pt idx="6872">
                  <c:v>122</c:v>
                </c:pt>
                <c:pt idx="6873">
                  <c:v>1112</c:v>
                </c:pt>
                <c:pt idx="6874">
                  <c:v>52</c:v>
                </c:pt>
                <c:pt idx="6875">
                  <c:v>64</c:v>
                </c:pt>
                <c:pt idx="6876">
                  <c:v>339</c:v>
                </c:pt>
                <c:pt idx="6877">
                  <c:v>330</c:v>
                </c:pt>
                <c:pt idx="6878">
                  <c:v>427</c:v>
                </c:pt>
                <c:pt idx="6879">
                  <c:v>407</c:v>
                </c:pt>
                <c:pt idx="6880">
                  <c:v>428</c:v>
                </c:pt>
                <c:pt idx="6881">
                  <c:v>542</c:v>
                </c:pt>
                <c:pt idx="6882">
                  <c:v>335</c:v>
                </c:pt>
                <c:pt idx="6883">
                  <c:v>334</c:v>
                </c:pt>
                <c:pt idx="6884">
                  <c:v>364</c:v>
                </c:pt>
                <c:pt idx="6885">
                  <c:v>358</c:v>
                </c:pt>
                <c:pt idx="6886">
                  <c:v>655</c:v>
                </c:pt>
                <c:pt idx="6887">
                  <c:v>398</c:v>
                </c:pt>
                <c:pt idx="6888">
                  <c:v>655</c:v>
                </c:pt>
                <c:pt idx="6889">
                  <c:v>345</c:v>
                </c:pt>
                <c:pt idx="6890">
                  <c:v>445</c:v>
                </c:pt>
                <c:pt idx="6891">
                  <c:v>226</c:v>
                </c:pt>
                <c:pt idx="6892">
                  <c:v>211</c:v>
                </c:pt>
                <c:pt idx="6893">
                  <c:v>162</c:v>
                </c:pt>
                <c:pt idx="6894">
                  <c:v>112</c:v>
                </c:pt>
                <c:pt idx="6895">
                  <c:v>129</c:v>
                </c:pt>
                <c:pt idx="6896">
                  <c:v>159</c:v>
                </c:pt>
                <c:pt idx="6897">
                  <c:v>236</c:v>
                </c:pt>
                <c:pt idx="6898">
                  <c:v>265</c:v>
                </c:pt>
                <c:pt idx="6899">
                  <c:v>177</c:v>
                </c:pt>
                <c:pt idx="6900">
                  <c:v>522</c:v>
                </c:pt>
                <c:pt idx="6901">
                  <c:v>234</c:v>
                </c:pt>
                <c:pt idx="6902">
                  <c:v>271</c:v>
                </c:pt>
                <c:pt idx="6903">
                  <c:v>279</c:v>
                </c:pt>
                <c:pt idx="6904">
                  <c:v>233</c:v>
                </c:pt>
                <c:pt idx="6905">
                  <c:v>185</c:v>
                </c:pt>
                <c:pt idx="6906">
                  <c:v>188</c:v>
                </c:pt>
                <c:pt idx="6907">
                  <c:v>4250</c:v>
                </c:pt>
                <c:pt idx="6908">
                  <c:v>2556</c:v>
                </c:pt>
                <c:pt idx="6909">
                  <c:v>1608</c:v>
                </c:pt>
                <c:pt idx="6910">
                  <c:v>787</c:v>
                </c:pt>
                <c:pt idx="6911">
                  <c:v>385</c:v>
                </c:pt>
                <c:pt idx="6912">
                  <c:v>461</c:v>
                </c:pt>
                <c:pt idx="6913">
                  <c:v>379</c:v>
                </c:pt>
                <c:pt idx="6914">
                  <c:v>43</c:v>
                </c:pt>
                <c:pt idx="6915">
                  <c:v>258</c:v>
                </c:pt>
                <c:pt idx="6916">
                  <c:v>1329</c:v>
                </c:pt>
                <c:pt idx="6917">
                  <c:v>59</c:v>
                </c:pt>
                <c:pt idx="6918">
                  <c:v>436</c:v>
                </c:pt>
                <c:pt idx="6919">
                  <c:v>34</c:v>
                </c:pt>
                <c:pt idx="6920">
                  <c:v>117</c:v>
                </c:pt>
                <c:pt idx="6921">
                  <c:v>624</c:v>
                </c:pt>
                <c:pt idx="6922">
                  <c:v>678</c:v>
                </c:pt>
                <c:pt idx="6923">
                  <c:v>726</c:v>
                </c:pt>
                <c:pt idx="6924">
                  <c:v>628</c:v>
                </c:pt>
                <c:pt idx="6925">
                  <c:v>1113</c:v>
                </c:pt>
                <c:pt idx="6926">
                  <c:v>16</c:v>
                </c:pt>
                <c:pt idx="6927">
                  <c:v>42</c:v>
                </c:pt>
                <c:pt idx="6928">
                  <c:v>95</c:v>
                </c:pt>
                <c:pt idx="6929">
                  <c:v>441</c:v>
                </c:pt>
                <c:pt idx="6930">
                  <c:v>238</c:v>
                </c:pt>
                <c:pt idx="6931">
                  <c:v>0</c:v>
                </c:pt>
                <c:pt idx="6932">
                  <c:v>112</c:v>
                </c:pt>
                <c:pt idx="6933">
                  <c:v>160</c:v>
                </c:pt>
                <c:pt idx="6934">
                  <c:v>161</c:v>
                </c:pt>
                <c:pt idx="6935">
                  <c:v>188</c:v>
                </c:pt>
                <c:pt idx="6936">
                  <c:v>536</c:v>
                </c:pt>
                <c:pt idx="6937">
                  <c:v>18</c:v>
                </c:pt>
                <c:pt idx="6938">
                  <c:v>9</c:v>
                </c:pt>
                <c:pt idx="6939">
                  <c:v>18</c:v>
                </c:pt>
                <c:pt idx="6940">
                  <c:v>82</c:v>
                </c:pt>
                <c:pt idx="6941">
                  <c:v>651</c:v>
                </c:pt>
                <c:pt idx="6942">
                  <c:v>582</c:v>
                </c:pt>
                <c:pt idx="6943">
                  <c:v>273</c:v>
                </c:pt>
                <c:pt idx="6944">
                  <c:v>18</c:v>
                </c:pt>
                <c:pt idx="6945">
                  <c:v>319</c:v>
                </c:pt>
                <c:pt idx="6946">
                  <c:v>382</c:v>
                </c:pt>
                <c:pt idx="6947">
                  <c:v>677</c:v>
                </c:pt>
                <c:pt idx="6948">
                  <c:v>946</c:v>
                </c:pt>
                <c:pt idx="6949">
                  <c:v>52</c:v>
                </c:pt>
                <c:pt idx="6950">
                  <c:v>2817</c:v>
                </c:pt>
                <c:pt idx="6951">
                  <c:v>15</c:v>
                </c:pt>
                <c:pt idx="6952">
                  <c:v>1750</c:v>
                </c:pt>
                <c:pt idx="6953">
                  <c:v>67</c:v>
                </c:pt>
                <c:pt idx="6954">
                  <c:v>118</c:v>
                </c:pt>
                <c:pt idx="6955">
                  <c:v>194</c:v>
                </c:pt>
                <c:pt idx="6956">
                  <c:v>238</c:v>
                </c:pt>
                <c:pt idx="6957">
                  <c:v>194</c:v>
                </c:pt>
                <c:pt idx="6958">
                  <c:v>78</c:v>
                </c:pt>
                <c:pt idx="6959">
                  <c:v>228</c:v>
                </c:pt>
                <c:pt idx="6960">
                  <c:v>252</c:v>
                </c:pt>
                <c:pt idx="6961">
                  <c:v>402</c:v>
                </c:pt>
                <c:pt idx="6962">
                  <c:v>200</c:v>
                </c:pt>
                <c:pt idx="6963">
                  <c:v>286</c:v>
                </c:pt>
                <c:pt idx="6964">
                  <c:v>94</c:v>
                </c:pt>
                <c:pt idx="6965">
                  <c:v>156</c:v>
                </c:pt>
                <c:pt idx="6966">
                  <c:v>193</c:v>
                </c:pt>
                <c:pt idx="6967">
                  <c:v>248</c:v>
                </c:pt>
                <c:pt idx="6968">
                  <c:v>204</c:v>
                </c:pt>
                <c:pt idx="6969">
                  <c:v>236</c:v>
                </c:pt>
                <c:pt idx="6970">
                  <c:v>1112</c:v>
                </c:pt>
                <c:pt idx="6971">
                  <c:v>0</c:v>
                </c:pt>
                <c:pt idx="6972">
                  <c:v>235</c:v>
                </c:pt>
                <c:pt idx="6973">
                  <c:v>0</c:v>
                </c:pt>
                <c:pt idx="6974">
                  <c:v>275</c:v>
                </c:pt>
                <c:pt idx="6975">
                  <c:v>347</c:v>
                </c:pt>
                <c:pt idx="6976">
                  <c:v>407</c:v>
                </c:pt>
                <c:pt idx="6977">
                  <c:v>385</c:v>
                </c:pt>
                <c:pt idx="6978">
                  <c:v>178</c:v>
                </c:pt>
                <c:pt idx="6979">
                  <c:v>28</c:v>
                </c:pt>
                <c:pt idx="6980">
                  <c:v>438</c:v>
                </c:pt>
                <c:pt idx="6981">
                  <c:v>20</c:v>
                </c:pt>
                <c:pt idx="6982">
                  <c:v>36</c:v>
                </c:pt>
                <c:pt idx="6983">
                  <c:v>423</c:v>
                </c:pt>
                <c:pt idx="6984">
                  <c:v>304</c:v>
                </c:pt>
                <c:pt idx="6985">
                  <c:v>439</c:v>
                </c:pt>
                <c:pt idx="6986">
                  <c:v>666</c:v>
                </c:pt>
                <c:pt idx="6987">
                  <c:v>61</c:v>
                </c:pt>
                <c:pt idx="6988">
                  <c:v>49</c:v>
                </c:pt>
                <c:pt idx="6989">
                  <c:v>84</c:v>
                </c:pt>
                <c:pt idx="6990">
                  <c:v>38</c:v>
                </c:pt>
                <c:pt idx="6991">
                  <c:v>68</c:v>
                </c:pt>
                <c:pt idx="6992">
                  <c:v>42</c:v>
                </c:pt>
                <c:pt idx="6993">
                  <c:v>70</c:v>
                </c:pt>
                <c:pt idx="6994">
                  <c:v>27</c:v>
                </c:pt>
                <c:pt idx="6995">
                  <c:v>50</c:v>
                </c:pt>
                <c:pt idx="6996">
                  <c:v>71</c:v>
                </c:pt>
                <c:pt idx="6997">
                  <c:v>44</c:v>
                </c:pt>
                <c:pt idx="6998">
                  <c:v>39</c:v>
                </c:pt>
                <c:pt idx="6999">
                  <c:v>29</c:v>
                </c:pt>
                <c:pt idx="7000">
                  <c:v>60</c:v>
                </c:pt>
                <c:pt idx="7001">
                  <c:v>15</c:v>
                </c:pt>
                <c:pt idx="7002">
                  <c:v>30</c:v>
                </c:pt>
                <c:pt idx="7003">
                  <c:v>108</c:v>
                </c:pt>
                <c:pt idx="7004">
                  <c:v>1012</c:v>
                </c:pt>
                <c:pt idx="7005">
                  <c:v>62</c:v>
                </c:pt>
                <c:pt idx="7006">
                  <c:v>831</c:v>
                </c:pt>
                <c:pt idx="7007">
                  <c:v>83</c:v>
                </c:pt>
                <c:pt idx="7008">
                  <c:v>83</c:v>
                </c:pt>
                <c:pt idx="7009">
                  <c:v>481</c:v>
                </c:pt>
                <c:pt idx="7010">
                  <c:v>360</c:v>
                </c:pt>
                <c:pt idx="7011">
                  <c:v>1198</c:v>
                </c:pt>
                <c:pt idx="7012">
                  <c:v>173</c:v>
                </c:pt>
                <c:pt idx="7013">
                  <c:v>101</c:v>
                </c:pt>
                <c:pt idx="7014">
                  <c:v>225</c:v>
                </c:pt>
                <c:pt idx="7015">
                  <c:v>255</c:v>
                </c:pt>
                <c:pt idx="7016">
                  <c:v>523</c:v>
                </c:pt>
                <c:pt idx="7017">
                  <c:v>838</c:v>
                </c:pt>
                <c:pt idx="7018">
                  <c:v>301</c:v>
                </c:pt>
                <c:pt idx="7019">
                  <c:v>238</c:v>
                </c:pt>
                <c:pt idx="7020">
                  <c:v>754</c:v>
                </c:pt>
                <c:pt idx="7021">
                  <c:v>1458</c:v>
                </c:pt>
                <c:pt idx="7022">
                  <c:v>41</c:v>
                </c:pt>
                <c:pt idx="7023">
                  <c:v>98</c:v>
                </c:pt>
                <c:pt idx="7024">
                  <c:v>2479</c:v>
                </c:pt>
                <c:pt idx="7025">
                  <c:v>962</c:v>
                </c:pt>
                <c:pt idx="7026">
                  <c:v>4788</c:v>
                </c:pt>
                <c:pt idx="7027">
                  <c:v>264</c:v>
                </c:pt>
                <c:pt idx="7028">
                  <c:v>9272</c:v>
                </c:pt>
                <c:pt idx="7029">
                  <c:v>135</c:v>
                </c:pt>
                <c:pt idx="7030">
                  <c:v>815</c:v>
                </c:pt>
                <c:pt idx="7031">
                  <c:v>347</c:v>
                </c:pt>
                <c:pt idx="7032">
                  <c:v>835</c:v>
                </c:pt>
                <c:pt idx="7033">
                  <c:v>1383</c:v>
                </c:pt>
                <c:pt idx="7034">
                  <c:v>127</c:v>
                </c:pt>
                <c:pt idx="7035">
                  <c:v>154</c:v>
                </c:pt>
                <c:pt idx="7036">
                  <c:v>3041</c:v>
                </c:pt>
                <c:pt idx="7037">
                  <c:v>339</c:v>
                </c:pt>
                <c:pt idx="7038">
                  <c:v>14</c:v>
                </c:pt>
                <c:pt idx="7039">
                  <c:v>63</c:v>
                </c:pt>
                <c:pt idx="7040">
                  <c:v>2874</c:v>
                </c:pt>
                <c:pt idx="7041">
                  <c:v>839</c:v>
                </c:pt>
                <c:pt idx="7042">
                  <c:v>251</c:v>
                </c:pt>
                <c:pt idx="7043">
                  <c:v>37</c:v>
                </c:pt>
                <c:pt idx="7044">
                  <c:v>2496</c:v>
                </c:pt>
                <c:pt idx="7045">
                  <c:v>549</c:v>
                </c:pt>
                <c:pt idx="7046">
                  <c:v>1046</c:v>
                </c:pt>
                <c:pt idx="7047">
                  <c:v>200</c:v>
                </c:pt>
                <c:pt idx="7048">
                  <c:v>121</c:v>
                </c:pt>
                <c:pt idx="7049">
                  <c:v>1024</c:v>
                </c:pt>
                <c:pt idx="7050">
                  <c:v>476</c:v>
                </c:pt>
                <c:pt idx="7051">
                  <c:v>42</c:v>
                </c:pt>
                <c:pt idx="7052">
                  <c:v>37</c:v>
                </c:pt>
                <c:pt idx="7053">
                  <c:v>109</c:v>
                </c:pt>
                <c:pt idx="7054">
                  <c:v>98</c:v>
                </c:pt>
                <c:pt idx="7055">
                  <c:v>15</c:v>
                </c:pt>
                <c:pt idx="7056">
                  <c:v>120</c:v>
                </c:pt>
                <c:pt idx="7057">
                  <c:v>107</c:v>
                </c:pt>
                <c:pt idx="7058">
                  <c:v>108</c:v>
                </c:pt>
                <c:pt idx="7059">
                  <c:v>73</c:v>
                </c:pt>
                <c:pt idx="7060">
                  <c:v>39</c:v>
                </c:pt>
                <c:pt idx="7061">
                  <c:v>76</c:v>
                </c:pt>
                <c:pt idx="7062">
                  <c:v>64</c:v>
                </c:pt>
                <c:pt idx="7063">
                  <c:v>112</c:v>
                </c:pt>
                <c:pt idx="7064">
                  <c:v>58</c:v>
                </c:pt>
                <c:pt idx="7065">
                  <c:v>246</c:v>
                </c:pt>
                <c:pt idx="7066">
                  <c:v>682</c:v>
                </c:pt>
                <c:pt idx="7067">
                  <c:v>171</c:v>
                </c:pt>
                <c:pt idx="7068">
                  <c:v>825</c:v>
                </c:pt>
                <c:pt idx="7069">
                  <c:v>524</c:v>
                </c:pt>
                <c:pt idx="7070">
                  <c:v>349</c:v>
                </c:pt>
                <c:pt idx="7071">
                  <c:v>294</c:v>
                </c:pt>
                <c:pt idx="7072">
                  <c:v>331</c:v>
                </c:pt>
                <c:pt idx="7073">
                  <c:v>222</c:v>
                </c:pt>
                <c:pt idx="7074">
                  <c:v>97</c:v>
                </c:pt>
                <c:pt idx="7075">
                  <c:v>385</c:v>
                </c:pt>
                <c:pt idx="7076">
                  <c:v>26</c:v>
                </c:pt>
                <c:pt idx="7077">
                  <c:v>72</c:v>
                </c:pt>
                <c:pt idx="7078">
                  <c:v>44</c:v>
                </c:pt>
                <c:pt idx="7079">
                  <c:v>334</c:v>
                </c:pt>
                <c:pt idx="7080">
                  <c:v>427</c:v>
                </c:pt>
                <c:pt idx="7081">
                  <c:v>275</c:v>
                </c:pt>
                <c:pt idx="7082">
                  <c:v>260</c:v>
                </c:pt>
                <c:pt idx="7083">
                  <c:v>303</c:v>
                </c:pt>
                <c:pt idx="7084">
                  <c:v>289</c:v>
                </c:pt>
                <c:pt idx="7085">
                  <c:v>338</c:v>
                </c:pt>
                <c:pt idx="7086">
                  <c:v>202</c:v>
                </c:pt>
                <c:pt idx="7087">
                  <c:v>291</c:v>
                </c:pt>
                <c:pt idx="7088">
                  <c:v>431</c:v>
                </c:pt>
                <c:pt idx="7089">
                  <c:v>239</c:v>
                </c:pt>
                <c:pt idx="7090">
                  <c:v>181</c:v>
                </c:pt>
                <c:pt idx="7091">
                  <c:v>179</c:v>
                </c:pt>
                <c:pt idx="7092">
                  <c:v>235</c:v>
                </c:pt>
                <c:pt idx="7093">
                  <c:v>168</c:v>
                </c:pt>
                <c:pt idx="7094">
                  <c:v>203</c:v>
                </c:pt>
                <c:pt idx="7095">
                  <c:v>295</c:v>
                </c:pt>
                <c:pt idx="7096">
                  <c:v>224</c:v>
                </c:pt>
                <c:pt idx="7097">
                  <c:v>180</c:v>
                </c:pt>
                <c:pt idx="7098">
                  <c:v>232</c:v>
                </c:pt>
                <c:pt idx="7099">
                  <c:v>230</c:v>
                </c:pt>
                <c:pt idx="7100">
                  <c:v>185</c:v>
                </c:pt>
                <c:pt idx="7101">
                  <c:v>272</c:v>
                </c:pt>
                <c:pt idx="7102">
                  <c:v>172</c:v>
                </c:pt>
                <c:pt idx="7103">
                  <c:v>244</c:v>
                </c:pt>
                <c:pt idx="7104">
                  <c:v>239</c:v>
                </c:pt>
                <c:pt idx="7105">
                  <c:v>313</c:v>
                </c:pt>
                <c:pt idx="7106">
                  <c:v>413</c:v>
                </c:pt>
                <c:pt idx="7107">
                  <c:v>194</c:v>
                </c:pt>
                <c:pt idx="7108">
                  <c:v>245</c:v>
                </c:pt>
                <c:pt idx="7109">
                  <c:v>176</c:v>
                </c:pt>
                <c:pt idx="7110">
                  <c:v>159</c:v>
                </c:pt>
                <c:pt idx="7111">
                  <c:v>230</c:v>
                </c:pt>
                <c:pt idx="7112">
                  <c:v>352</c:v>
                </c:pt>
                <c:pt idx="7113">
                  <c:v>207</c:v>
                </c:pt>
                <c:pt idx="7114">
                  <c:v>188</c:v>
                </c:pt>
                <c:pt idx="7115">
                  <c:v>282</c:v>
                </c:pt>
                <c:pt idx="7116">
                  <c:v>203</c:v>
                </c:pt>
                <c:pt idx="7117">
                  <c:v>218</c:v>
                </c:pt>
                <c:pt idx="7118">
                  <c:v>193</c:v>
                </c:pt>
                <c:pt idx="7119">
                  <c:v>225</c:v>
                </c:pt>
                <c:pt idx="7120">
                  <c:v>356</c:v>
                </c:pt>
                <c:pt idx="7121">
                  <c:v>271</c:v>
                </c:pt>
                <c:pt idx="7122">
                  <c:v>230</c:v>
                </c:pt>
                <c:pt idx="7123">
                  <c:v>175</c:v>
                </c:pt>
                <c:pt idx="7124">
                  <c:v>270</c:v>
                </c:pt>
                <c:pt idx="7125">
                  <c:v>184</c:v>
                </c:pt>
                <c:pt idx="7126">
                  <c:v>314</c:v>
                </c:pt>
                <c:pt idx="7127">
                  <c:v>412</c:v>
                </c:pt>
                <c:pt idx="7128">
                  <c:v>247</c:v>
                </c:pt>
                <c:pt idx="7129">
                  <c:v>261</c:v>
                </c:pt>
                <c:pt idx="7130">
                  <c:v>346</c:v>
                </c:pt>
                <c:pt idx="7131">
                  <c:v>160</c:v>
                </c:pt>
                <c:pt idx="7132">
                  <c:v>147</c:v>
                </c:pt>
                <c:pt idx="7133">
                  <c:v>269</c:v>
                </c:pt>
                <c:pt idx="7134">
                  <c:v>189</c:v>
                </c:pt>
                <c:pt idx="7135">
                  <c:v>171</c:v>
                </c:pt>
                <c:pt idx="7136">
                  <c:v>151</c:v>
                </c:pt>
                <c:pt idx="7137">
                  <c:v>487</c:v>
                </c:pt>
                <c:pt idx="7138">
                  <c:v>168</c:v>
                </c:pt>
                <c:pt idx="7139">
                  <c:v>154</c:v>
                </c:pt>
                <c:pt idx="7140">
                  <c:v>363</c:v>
                </c:pt>
                <c:pt idx="7141">
                  <c:v>325</c:v>
                </c:pt>
                <c:pt idx="7142">
                  <c:v>374</c:v>
                </c:pt>
                <c:pt idx="7143">
                  <c:v>325</c:v>
                </c:pt>
                <c:pt idx="7144">
                  <c:v>252</c:v>
                </c:pt>
                <c:pt idx="7145">
                  <c:v>167</c:v>
                </c:pt>
                <c:pt idx="7146">
                  <c:v>332</c:v>
                </c:pt>
                <c:pt idx="7147">
                  <c:v>278</c:v>
                </c:pt>
                <c:pt idx="7148">
                  <c:v>257</c:v>
                </c:pt>
                <c:pt idx="7149">
                  <c:v>271</c:v>
                </c:pt>
                <c:pt idx="7150">
                  <c:v>168</c:v>
                </c:pt>
                <c:pt idx="7151">
                  <c:v>643</c:v>
                </c:pt>
                <c:pt idx="7152">
                  <c:v>225</c:v>
                </c:pt>
                <c:pt idx="7153">
                  <c:v>569</c:v>
                </c:pt>
                <c:pt idx="7154">
                  <c:v>454</c:v>
                </c:pt>
                <c:pt idx="7155">
                  <c:v>139</c:v>
                </c:pt>
                <c:pt idx="7156">
                  <c:v>395</c:v>
                </c:pt>
                <c:pt idx="7157">
                  <c:v>22</c:v>
                </c:pt>
                <c:pt idx="7158">
                  <c:v>259</c:v>
                </c:pt>
                <c:pt idx="7159">
                  <c:v>102</c:v>
                </c:pt>
                <c:pt idx="7160">
                  <c:v>466</c:v>
                </c:pt>
                <c:pt idx="7161">
                  <c:v>477</c:v>
                </c:pt>
                <c:pt idx="7162">
                  <c:v>635</c:v>
                </c:pt>
                <c:pt idx="7163">
                  <c:v>56</c:v>
                </c:pt>
                <c:pt idx="7164">
                  <c:v>93</c:v>
                </c:pt>
                <c:pt idx="7165">
                  <c:v>5557</c:v>
                </c:pt>
                <c:pt idx="7166">
                  <c:v>58</c:v>
                </c:pt>
                <c:pt idx="7167">
                  <c:v>23370</c:v>
                </c:pt>
                <c:pt idx="7168">
                  <c:v>243</c:v>
                </c:pt>
                <c:pt idx="7169">
                  <c:v>45</c:v>
                </c:pt>
                <c:pt idx="7170">
                  <c:v>246</c:v>
                </c:pt>
                <c:pt idx="7171">
                  <c:v>4840</c:v>
                </c:pt>
                <c:pt idx="7172">
                  <c:v>825</c:v>
                </c:pt>
                <c:pt idx="7173">
                  <c:v>639</c:v>
                </c:pt>
                <c:pt idx="7174">
                  <c:v>392</c:v>
                </c:pt>
                <c:pt idx="7175">
                  <c:v>234</c:v>
                </c:pt>
                <c:pt idx="7176">
                  <c:v>43</c:v>
                </c:pt>
                <c:pt idx="7177">
                  <c:v>609</c:v>
                </c:pt>
                <c:pt idx="7178">
                  <c:v>169</c:v>
                </c:pt>
                <c:pt idx="7179">
                  <c:v>30</c:v>
                </c:pt>
                <c:pt idx="7180">
                  <c:v>7</c:v>
                </c:pt>
                <c:pt idx="7181">
                  <c:v>9</c:v>
                </c:pt>
                <c:pt idx="7182">
                  <c:v>150</c:v>
                </c:pt>
                <c:pt idx="7183">
                  <c:v>34</c:v>
                </c:pt>
                <c:pt idx="7184">
                  <c:v>1957</c:v>
                </c:pt>
                <c:pt idx="7185">
                  <c:v>564</c:v>
                </c:pt>
                <c:pt idx="7186">
                  <c:v>0</c:v>
                </c:pt>
                <c:pt idx="7187">
                  <c:v>28</c:v>
                </c:pt>
                <c:pt idx="7188">
                  <c:v>590</c:v>
                </c:pt>
                <c:pt idx="7189">
                  <c:v>4209</c:v>
                </c:pt>
                <c:pt idx="7190">
                  <c:v>36</c:v>
                </c:pt>
                <c:pt idx="7191">
                  <c:v>34</c:v>
                </c:pt>
                <c:pt idx="7192">
                  <c:v>40</c:v>
                </c:pt>
                <c:pt idx="7193">
                  <c:v>64</c:v>
                </c:pt>
                <c:pt idx="7194">
                  <c:v>133</c:v>
                </c:pt>
                <c:pt idx="7195">
                  <c:v>113</c:v>
                </c:pt>
                <c:pt idx="7196">
                  <c:v>181</c:v>
                </c:pt>
                <c:pt idx="7197">
                  <c:v>498</c:v>
                </c:pt>
                <c:pt idx="7198">
                  <c:v>686</c:v>
                </c:pt>
                <c:pt idx="7199">
                  <c:v>1158</c:v>
                </c:pt>
                <c:pt idx="7200">
                  <c:v>579</c:v>
                </c:pt>
                <c:pt idx="7201">
                  <c:v>276</c:v>
                </c:pt>
                <c:pt idx="7202">
                  <c:v>109</c:v>
                </c:pt>
                <c:pt idx="7203">
                  <c:v>8978</c:v>
                </c:pt>
                <c:pt idx="7204">
                  <c:v>4964</c:v>
                </c:pt>
                <c:pt idx="7205">
                  <c:v>8671</c:v>
                </c:pt>
                <c:pt idx="7206">
                  <c:v>432</c:v>
                </c:pt>
                <c:pt idx="7207">
                  <c:v>11248</c:v>
                </c:pt>
                <c:pt idx="7208">
                  <c:v>530</c:v>
                </c:pt>
                <c:pt idx="7209">
                  <c:v>29812</c:v>
                </c:pt>
                <c:pt idx="7210">
                  <c:v>360</c:v>
                </c:pt>
                <c:pt idx="7211">
                  <c:v>805</c:v>
                </c:pt>
                <c:pt idx="7212">
                  <c:v>273</c:v>
                </c:pt>
                <c:pt idx="7213">
                  <c:v>53011</c:v>
                </c:pt>
                <c:pt idx="7214">
                  <c:v>167</c:v>
                </c:pt>
                <c:pt idx="7215">
                  <c:v>384</c:v>
                </c:pt>
                <c:pt idx="7216">
                  <c:v>108</c:v>
                </c:pt>
                <c:pt idx="7217">
                  <c:v>1163</c:v>
                </c:pt>
                <c:pt idx="7218">
                  <c:v>1091</c:v>
                </c:pt>
                <c:pt idx="7219">
                  <c:v>132</c:v>
                </c:pt>
                <c:pt idx="7220">
                  <c:v>93</c:v>
                </c:pt>
                <c:pt idx="7221">
                  <c:v>373</c:v>
                </c:pt>
                <c:pt idx="7222">
                  <c:v>539</c:v>
                </c:pt>
                <c:pt idx="7223">
                  <c:v>3729</c:v>
                </c:pt>
                <c:pt idx="7224">
                  <c:v>380</c:v>
                </c:pt>
                <c:pt idx="7225">
                  <c:v>3050</c:v>
                </c:pt>
                <c:pt idx="7226">
                  <c:v>249</c:v>
                </c:pt>
                <c:pt idx="7227">
                  <c:v>3360</c:v>
                </c:pt>
                <c:pt idx="7228">
                  <c:v>199</c:v>
                </c:pt>
                <c:pt idx="7229">
                  <c:v>482</c:v>
                </c:pt>
                <c:pt idx="7230">
                  <c:v>907</c:v>
                </c:pt>
                <c:pt idx="7231">
                  <c:v>1039</c:v>
                </c:pt>
                <c:pt idx="7232">
                  <c:v>686</c:v>
                </c:pt>
                <c:pt idx="7233">
                  <c:v>833</c:v>
                </c:pt>
                <c:pt idx="7234">
                  <c:v>6023</c:v>
                </c:pt>
                <c:pt idx="7235">
                  <c:v>4268</c:v>
                </c:pt>
                <c:pt idx="7236">
                  <c:v>1981</c:v>
                </c:pt>
                <c:pt idx="7237">
                  <c:v>211</c:v>
                </c:pt>
                <c:pt idx="7238">
                  <c:v>117</c:v>
                </c:pt>
                <c:pt idx="7239">
                  <c:v>440</c:v>
                </c:pt>
                <c:pt idx="7240">
                  <c:v>233</c:v>
                </c:pt>
                <c:pt idx="7241">
                  <c:v>174</c:v>
                </c:pt>
                <c:pt idx="7242">
                  <c:v>274</c:v>
                </c:pt>
                <c:pt idx="7243">
                  <c:v>873</c:v>
                </c:pt>
                <c:pt idx="7244">
                  <c:v>2341</c:v>
                </c:pt>
                <c:pt idx="7245">
                  <c:v>14</c:v>
                </c:pt>
                <c:pt idx="7246">
                  <c:v>23</c:v>
                </c:pt>
                <c:pt idx="7247">
                  <c:v>39</c:v>
                </c:pt>
                <c:pt idx="7248">
                  <c:v>7</c:v>
                </c:pt>
                <c:pt idx="7249">
                  <c:v>23</c:v>
                </c:pt>
                <c:pt idx="7250">
                  <c:v>42</c:v>
                </c:pt>
                <c:pt idx="7251">
                  <c:v>73</c:v>
                </c:pt>
                <c:pt idx="7252">
                  <c:v>17</c:v>
                </c:pt>
                <c:pt idx="7253">
                  <c:v>16</c:v>
                </c:pt>
                <c:pt idx="7254">
                  <c:v>70</c:v>
                </c:pt>
                <c:pt idx="7255">
                  <c:v>51</c:v>
                </c:pt>
                <c:pt idx="7256">
                  <c:v>35</c:v>
                </c:pt>
                <c:pt idx="7257">
                  <c:v>22</c:v>
                </c:pt>
                <c:pt idx="7258">
                  <c:v>463</c:v>
                </c:pt>
                <c:pt idx="7259">
                  <c:v>357</c:v>
                </c:pt>
                <c:pt idx="7260">
                  <c:v>670</c:v>
                </c:pt>
                <c:pt idx="7261">
                  <c:v>132</c:v>
                </c:pt>
                <c:pt idx="7262">
                  <c:v>4496</c:v>
                </c:pt>
                <c:pt idx="7263">
                  <c:v>225</c:v>
                </c:pt>
                <c:pt idx="7264">
                  <c:v>5041</c:v>
                </c:pt>
                <c:pt idx="7265">
                  <c:v>103</c:v>
                </c:pt>
                <c:pt idx="7266">
                  <c:v>455</c:v>
                </c:pt>
                <c:pt idx="7267">
                  <c:v>83</c:v>
                </c:pt>
                <c:pt idx="7268">
                  <c:v>190</c:v>
                </c:pt>
                <c:pt idx="7269">
                  <c:v>44</c:v>
                </c:pt>
                <c:pt idx="7270">
                  <c:v>26</c:v>
                </c:pt>
                <c:pt idx="7271">
                  <c:v>248</c:v>
                </c:pt>
                <c:pt idx="7272">
                  <c:v>128</c:v>
                </c:pt>
                <c:pt idx="7273">
                  <c:v>125</c:v>
                </c:pt>
                <c:pt idx="7274">
                  <c:v>43</c:v>
                </c:pt>
                <c:pt idx="7275">
                  <c:v>512</c:v>
                </c:pt>
                <c:pt idx="7276">
                  <c:v>341</c:v>
                </c:pt>
                <c:pt idx="7277">
                  <c:v>133</c:v>
                </c:pt>
                <c:pt idx="7278">
                  <c:v>2607</c:v>
                </c:pt>
                <c:pt idx="7279">
                  <c:v>197</c:v>
                </c:pt>
                <c:pt idx="7280">
                  <c:v>534</c:v>
                </c:pt>
                <c:pt idx="7281">
                  <c:v>2</c:v>
                </c:pt>
                <c:pt idx="7282">
                  <c:v>7884</c:v>
                </c:pt>
                <c:pt idx="7283">
                  <c:v>432</c:v>
                </c:pt>
                <c:pt idx="7284">
                  <c:v>925</c:v>
                </c:pt>
                <c:pt idx="7285">
                  <c:v>389</c:v>
                </c:pt>
                <c:pt idx="7286">
                  <c:v>241</c:v>
                </c:pt>
                <c:pt idx="7287">
                  <c:v>151</c:v>
                </c:pt>
                <c:pt idx="7288">
                  <c:v>70</c:v>
                </c:pt>
                <c:pt idx="7289">
                  <c:v>1259</c:v>
                </c:pt>
                <c:pt idx="7290">
                  <c:v>148</c:v>
                </c:pt>
                <c:pt idx="7291">
                  <c:v>100</c:v>
                </c:pt>
                <c:pt idx="7292">
                  <c:v>211</c:v>
                </c:pt>
                <c:pt idx="7293">
                  <c:v>101</c:v>
                </c:pt>
                <c:pt idx="7294">
                  <c:v>129</c:v>
                </c:pt>
                <c:pt idx="7295">
                  <c:v>42</c:v>
                </c:pt>
                <c:pt idx="7296">
                  <c:v>31</c:v>
                </c:pt>
                <c:pt idx="7297">
                  <c:v>117</c:v>
                </c:pt>
                <c:pt idx="7298">
                  <c:v>24</c:v>
                </c:pt>
                <c:pt idx="7299">
                  <c:v>1205</c:v>
                </c:pt>
                <c:pt idx="7300">
                  <c:v>934</c:v>
                </c:pt>
                <c:pt idx="7301">
                  <c:v>674</c:v>
                </c:pt>
                <c:pt idx="7302">
                  <c:v>4366</c:v>
                </c:pt>
                <c:pt idx="7303">
                  <c:v>3245</c:v>
                </c:pt>
                <c:pt idx="7304">
                  <c:v>395</c:v>
                </c:pt>
                <c:pt idx="7305">
                  <c:v>335</c:v>
                </c:pt>
                <c:pt idx="7306">
                  <c:v>649</c:v>
                </c:pt>
                <c:pt idx="7307">
                  <c:v>131</c:v>
                </c:pt>
                <c:pt idx="7308">
                  <c:v>983</c:v>
                </c:pt>
                <c:pt idx="7309">
                  <c:v>107</c:v>
                </c:pt>
                <c:pt idx="7310">
                  <c:v>3346</c:v>
                </c:pt>
                <c:pt idx="7311">
                  <c:v>1919</c:v>
                </c:pt>
                <c:pt idx="7312">
                  <c:v>609</c:v>
                </c:pt>
                <c:pt idx="7313">
                  <c:v>788</c:v>
                </c:pt>
                <c:pt idx="7314">
                  <c:v>1773</c:v>
                </c:pt>
                <c:pt idx="7315">
                  <c:v>3880</c:v>
                </c:pt>
                <c:pt idx="7316">
                  <c:v>2998</c:v>
                </c:pt>
                <c:pt idx="7317">
                  <c:v>495</c:v>
                </c:pt>
                <c:pt idx="7318">
                  <c:v>2975</c:v>
                </c:pt>
                <c:pt idx="7319">
                  <c:v>2013</c:v>
                </c:pt>
                <c:pt idx="7320">
                  <c:v>418</c:v>
                </c:pt>
                <c:pt idx="7321">
                  <c:v>573</c:v>
                </c:pt>
                <c:pt idx="7322">
                  <c:v>349</c:v>
                </c:pt>
                <c:pt idx="7323">
                  <c:v>3190</c:v>
                </c:pt>
                <c:pt idx="7324">
                  <c:v>570</c:v>
                </c:pt>
                <c:pt idx="7325">
                  <c:v>187</c:v>
                </c:pt>
                <c:pt idx="7326">
                  <c:v>865</c:v>
                </c:pt>
                <c:pt idx="7327">
                  <c:v>19</c:v>
                </c:pt>
                <c:pt idx="7328">
                  <c:v>3108</c:v>
                </c:pt>
                <c:pt idx="7329">
                  <c:v>1938</c:v>
                </c:pt>
                <c:pt idx="7330">
                  <c:v>2624</c:v>
                </c:pt>
                <c:pt idx="7331">
                  <c:v>1221</c:v>
                </c:pt>
                <c:pt idx="7332">
                  <c:v>26</c:v>
                </c:pt>
                <c:pt idx="7333">
                  <c:v>0</c:v>
                </c:pt>
                <c:pt idx="7334">
                  <c:v>233</c:v>
                </c:pt>
                <c:pt idx="7335">
                  <c:v>364</c:v>
                </c:pt>
                <c:pt idx="7336">
                  <c:v>1077</c:v>
                </c:pt>
                <c:pt idx="7337">
                  <c:v>2868</c:v>
                </c:pt>
                <c:pt idx="7338">
                  <c:v>1439</c:v>
                </c:pt>
                <c:pt idx="7339">
                  <c:v>330</c:v>
                </c:pt>
                <c:pt idx="7340">
                  <c:v>637</c:v>
                </c:pt>
                <c:pt idx="7341">
                  <c:v>86</c:v>
                </c:pt>
                <c:pt idx="7342">
                  <c:v>987</c:v>
                </c:pt>
                <c:pt idx="7343">
                  <c:v>6202</c:v>
                </c:pt>
                <c:pt idx="7344">
                  <c:v>368</c:v>
                </c:pt>
                <c:pt idx="7345">
                  <c:v>1271</c:v>
                </c:pt>
                <c:pt idx="7346">
                  <c:v>15745</c:v>
                </c:pt>
                <c:pt idx="7347">
                  <c:v>425</c:v>
                </c:pt>
                <c:pt idx="7348">
                  <c:v>623</c:v>
                </c:pt>
                <c:pt idx="7349">
                  <c:v>348</c:v>
                </c:pt>
                <c:pt idx="7350">
                  <c:v>54</c:v>
                </c:pt>
                <c:pt idx="7351">
                  <c:v>277</c:v>
                </c:pt>
                <c:pt idx="7352">
                  <c:v>0</c:v>
                </c:pt>
                <c:pt idx="7353">
                  <c:v>30</c:v>
                </c:pt>
                <c:pt idx="7354">
                  <c:v>12290</c:v>
                </c:pt>
                <c:pt idx="7355">
                  <c:v>253</c:v>
                </c:pt>
                <c:pt idx="7356">
                  <c:v>70</c:v>
                </c:pt>
                <c:pt idx="7357">
                  <c:v>146</c:v>
                </c:pt>
                <c:pt idx="7358">
                  <c:v>0</c:v>
                </c:pt>
                <c:pt idx="7359">
                  <c:v>507</c:v>
                </c:pt>
                <c:pt idx="7360">
                  <c:v>135</c:v>
                </c:pt>
                <c:pt idx="7361">
                  <c:v>59</c:v>
                </c:pt>
                <c:pt idx="7362">
                  <c:v>3884</c:v>
                </c:pt>
                <c:pt idx="7363">
                  <c:v>137</c:v>
                </c:pt>
                <c:pt idx="7364">
                  <c:v>271</c:v>
                </c:pt>
                <c:pt idx="7365">
                  <c:v>1875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4127</c:v>
                </c:pt>
                <c:pt idx="7380">
                  <c:v>4964</c:v>
                </c:pt>
                <c:pt idx="7381">
                  <c:v>52</c:v>
                </c:pt>
                <c:pt idx="7382">
                  <c:v>213</c:v>
                </c:pt>
                <c:pt idx="7383">
                  <c:v>160</c:v>
                </c:pt>
                <c:pt idx="7384">
                  <c:v>324</c:v>
                </c:pt>
                <c:pt idx="7385">
                  <c:v>0</c:v>
                </c:pt>
                <c:pt idx="7386">
                  <c:v>54</c:v>
                </c:pt>
                <c:pt idx="7387">
                  <c:v>292</c:v>
                </c:pt>
                <c:pt idx="7388">
                  <c:v>4778</c:v>
                </c:pt>
                <c:pt idx="7389">
                  <c:v>3011</c:v>
                </c:pt>
                <c:pt idx="7390">
                  <c:v>756</c:v>
                </c:pt>
                <c:pt idx="7391">
                  <c:v>3246</c:v>
                </c:pt>
                <c:pt idx="7392">
                  <c:v>438</c:v>
                </c:pt>
                <c:pt idx="7393">
                  <c:v>69</c:v>
                </c:pt>
                <c:pt idx="7394">
                  <c:v>101</c:v>
                </c:pt>
                <c:pt idx="7395">
                  <c:v>87</c:v>
                </c:pt>
                <c:pt idx="7396">
                  <c:v>58</c:v>
                </c:pt>
                <c:pt idx="7397">
                  <c:v>118</c:v>
                </c:pt>
                <c:pt idx="7398">
                  <c:v>75</c:v>
                </c:pt>
                <c:pt idx="7399">
                  <c:v>76</c:v>
                </c:pt>
                <c:pt idx="7400">
                  <c:v>72</c:v>
                </c:pt>
                <c:pt idx="7401">
                  <c:v>149</c:v>
                </c:pt>
                <c:pt idx="7402">
                  <c:v>115</c:v>
                </c:pt>
                <c:pt idx="7403">
                  <c:v>106</c:v>
                </c:pt>
                <c:pt idx="7404">
                  <c:v>103</c:v>
                </c:pt>
                <c:pt idx="7405">
                  <c:v>181</c:v>
                </c:pt>
                <c:pt idx="7406">
                  <c:v>111</c:v>
                </c:pt>
                <c:pt idx="7407">
                  <c:v>60</c:v>
                </c:pt>
                <c:pt idx="7408">
                  <c:v>155</c:v>
                </c:pt>
                <c:pt idx="7409">
                  <c:v>81</c:v>
                </c:pt>
                <c:pt idx="7410">
                  <c:v>62</c:v>
                </c:pt>
                <c:pt idx="7411">
                  <c:v>75</c:v>
                </c:pt>
                <c:pt idx="7412">
                  <c:v>96</c:v>
                </c:pt>
                <c:pt idx="7413">
                  <c:v>71</c:v>
                </c:pt>
                <c:pt idx="7414">
                  <c:v>44</c:v>
                </c:pt>
                <c:pt idx="7415">
                  <c:v>89</c:v>
                </c:pt>
                <c:pt idx="7416">
                  <c:v>54</c:v>
                </c:pt>
                <c:pt idx="7417">
                  <c:v>77</c:v>
                </c:pt>
                <c:pt idx="7418">
                  <c:v>92</c:v>
                </c:pt>
                <c:pt idx="7419">
                  <c:v>197</c:v>
                </c:pt>
                <c:pt idx="7420">
                  <c:v>91</c:v>
                </c:pt>
                <c:pt idx="7421">
                  <c:v>16</c:v>
                </c:pt>
                <c:pt idx="7422">
                  <c:v>99</c:v>
                </c:pt>
                <c:pt idx="7423">
                  <c:v>115</c:v>
                </c:pt>
                <c:pt idx="7424">
                  <c:v>46</c:v>
                </c:pt>
                <c:pt idx="7425">
                  <c:v>81</c:v>
                </c:pt>
                <c:pt idx="7426">
                  <c:v>102</c:v>
                </c:pt>
                <c:pt idx="7427">
                  <c:v>108</c:v>
                </c:pt>
                <c:pt idx="7428">
                  <c:v>52</c:v>
                </c:pt>
                <c:pt idx="7429">
                  <c:v>154</c:v>
                </c:pt>
                <c:pt idx="7430">
                  <c:v>10</c:v>
                </c:pt>
                <c:pt idx="7431">
                  <c:v>4</c:v>
                </c:pt>
                <c:pt idx="7432">
                  <c:v>31</c:v>
                </c:pt>
                <c:pt idx="7433">
                  <c:v>17</c:v>
                </c:pt>
                <c:pt idx="7434">
                  <c:v>315</c:v>
                </c:pt>
                <c:pt idx="7435">
                  <c:v>27</c:v>
                </c:pt>
                <c:pt idx="7436">
                  <c:v>1004</c:v>
                </c:pt>
                <c:pt idx="7437">
                  <c:v>239</c:v>
                </c:pt>
                <c:pt idx="7438">
                  <c:v>379</c:v>
                </c:pt>
                <c:pt idx="7439">
                  <c:v>254</c:v>
                </c:pt>
                <c:pt idx="7440">
                  <c:v>385</c:v>
                </c:pt>
                <c:pt idx="7441">
                  <c:v>47</c:v>
                </c:pt>
                <c:pt idx="7442">
                  <c:v>56</c:v>
                </c:pt>
                <c:pt idx="7443">
                  <c:v>2085</c:v>
                </c:pt>
                <c:pt idx="7444">
                  <c:v>0</c:v>
                </c:pt>
                <c:pt idx="7445">
                  <c:v>6454</c:v>
                </c:pt>
                <c:pt idx="7446">
                  <c:v>3093</c:v>
                </c:pt>
                <c:pt idx="7447">
                  <c:v>14</c:v>
                </c:pt>
                <c:pt idx="7448">
                  <c:v>305</c:v>
                </c:pt>
                <c:pt idx="7449">
                  <c:v>1142</c:v>
                </c:pt>
                <c:pt idx="7450">
                  <c:v>291</c:v>
                </c:pt>
                <c:pt idx="7451">
                  <c:v>1340</c:v>
                </c:pt>
                <c:pt idx="7452">
                  <c:v>40</c:v>
                </c:pt>
                <c:pt idx="7453">
                  <c:v>34</c:v>
                </c:pt>
                <c:pt idx="7454">
                  <c:v>145</c:v>
                </c:pt>
                <c:pt idx="7455">
                  <c:v>126</c:v>
                </c:pt>
                <c:pt idx="7456">
                  <c:v>495</c:v>
                </c:pt>
                <c:pt idx="7457">
                  <c:v>478</c:v>
                </c:pt>
                <c:pt idx="7458">
                  <c:v>124</c:v>
                </c:pt>
                <c:pt idx="7459">
                  <c:v>79</c:v>
                </c:pt>
                <c:pt idx="7460">
                  <c:v>160</c:v>
                </c:pt>
                <c:pt idx="7461">
                  <c:v>138</c:v>
                </c:pt>
                <c:pt idx="7462">
                  <c:v>704</c:v>
                </c:pt>
                <c:pt idx="7463">
                  <c:v>292</c:v>
                </c:pt>
                <c:pt idx="7464">
                  <c:v>387</c:v>
                </c:pt>
                <c:pt idx="7465">
                  <c:v>405</c:v>
                </c:pt>
                <c:pt idx="7466">
                  <c:v>357</c:v>
                </c:pt>
                <c:pt idx="7467">
                  <c:v>443</c:v>
                </c:pt>
                <c:pt idx="7468">
                  <c:v>398</c:v>
                </c:pt>
                <c:pt idx="7469">
                  <c:v>390</c:v>
                </c:pt>
                <c:pt idx="7470">
                  <c:v>336</c:v>
                </c:pt>
                <c:pt idx="7471">
                  <c:v>89</c:v>
                </c:pt>
                <c:pt idx="7472">
                  <c:v>229</c:v>
                </c:pt>
                <c:pt idx="7473">
                  <c:v>453</c:v>
                </c:pt>
                <c:pt idx="7474">
                  <c:v>343</c:v>
                </c:pt>
                <c:pt idx="7475">
                  <c:v>112</c:v>
                </c:pt>
                <c:pt idx="7476">
                  <c:v>21</c:v>
                </c:pt>
                <c:pt idx="7477">
                  <c:v>1568</c:v>
                </c:pt>
                <c:pt idx="7478">
                  <c:v>158</c:v>
                </c:pt>
                <c:pt idx="7479">
                  <c:v>72</c:v>
                </c:pt>
                <c:pt idx="7480">
                  <c:v>22</c:v>
                </c:pt>
                <c:pt idx="7481">
                  <c:v>45</c:v>
                </c:pt>
                <c:pt idx="7482">
                  <c:v>2017</c:v>
                </c:pt>
                <c:pt idx="7483">
                  <c:v>1422</c:v>
                </c:pt>
                <c:pt idx="7484">
                  <c:v>457</c:v>
                </c:pt>
                <c:pt idx="7485">
                  <c:v>45</c:v>
                </c:pt>
                <c:pt idx="7486">
                  <c:v>199</c:v>
                </c:pt>
                <c:pt idx="7487">
                  <c:v>25</c:v>
                </c:pt>
                <c:pt idx="7488">
                  <c:v>1311</c:v>
                </c:pt>
                <c:pt idx="7489">
                  <c:v>799</c:v>
                </c:pt>
                <c:pt idx="7490">
                  <c:v>622</c:v>
                </c:pt>
                <c:pt idx="7491">
                  <c:v>915</c:v>
                </c:pt>
                <c:pt idx="7492">
                  <c:v>293</c:v>
                </c:pt>
                <c:pt idx="7493">
                  <c:v>1000</c:v>
                </c:pt>
                <c:pt idx="7494">
                  <c:v>73</c:v>
                </c:pt>
                <c:pt idx="7495">
                  <c:v>339</c:v>
                </c:pt>
                <c:pt idx="7496">
                  <c:v>5904</c:v>
                </c:pt>
                <c:pt idx="7497">
                  <c:v>10264</c:v>
                </c:pt>
                <c:pt idx="7498">
                  <c:v>11</c:v>
                </c:pt>
                <c:pt idx="7499">
                  <c:v>68</c:v>
                </c:pt>
                <c:pt idx="7500">
                  <c:v>62</c:v>
                </c:pt>
                <c:pt idx="7501">
                  <c:v>34</c:v>
                </c:pt>
                <c:pt idx="7502">
                  <c:v>97</c:v>
                </c:pt>
                <c:pt idx="7503">
                  <c:v>483</c:v>
                </c:pt>
                <c:pt idx="7504">
                  <c:v>79</c:v>
                </c:pt>
                <c:pt idx="7505">
                  <c:v>389</c:v>
                </c:pt>
                <c:pt idx="7506">
                  <c:v>162</c:v>
                </c:pt>
                <c:pt idx="7507">
                  <c:v>681</c:v>
                </c:pt>
                <c:pt idx="7508">
                  <c:v>1342</c:v>
                </c:pt>
                <c:pt idx="7509">
                  <c:v>207</c:v>
                </c:pt>
                <c:pt idx="7510">
                  <c:v>1699</c:v>
                </c:pt>
                <c:pt idx="7511">
                  <c:v>3710</c:v>
                </c:pt>
                <c:pt idx="7512">
                  <c:v>73</c:v>
                </c:pt>
                <c:pt idx="7513">
                  <c:v>227</c:v>
                </c:pt>
                <c:pt idx="7514">
                  <c:v>57</c:v>
                </c:pt>
                <c:pt idx="7515">
                  <c:v>164</c:v>
                </c:pt>
                <c:pt idx="7516">
                  <c:v>1847</c:v>
                </c:pt>
                <c:pt idx="7517">
                  <c:v>2404</c:v>
                </c:pt>
                <c:pt idx="7518">
                  <c:v>1408</c:v>
                </c:pt>
                <c:pt idx="7519">
                  <c:v>596</c:v>
                </c:pt>
                <c:pt idx="7520">
                  <c:v>495</c:v>
                </c:pt>
                <c:pt idx="7521">
                  <c:v>923</c:v>
                </c:pt>
                <c:pt idx="7522">
                  <c:v>30</c:v>
                </c:pt>
                <c:pt idx="7523">
                  <c:v>27</c:v>
                </c:pt>
                <c:pt idx="7524">
                  <c:v>41</c:v>
                </c:pt>
                <c:pt idx="7525">
                  <c:v>27</c:v>
                </c:pt>
                <c:pt idx="7526">
                  <c:v>37</c:v>
                </c:pt>
                <c:pt idx="7527">
                  <c:v>29</c:v>
                </c:pt>
                <c:pt idx="7528">
                  <c:v>38</c:v>
                </c:pt>
                <c:pt idx="7529">
                  <c:v>38</c:v>
                </c:pt>
                <c:pt idx="7530">
                  <c:v>35</c:v>
                </c:pt>
                <c:pt idx="7531">
                  <c:v>36</c:v>
                </c:pt>
                <c:pt idx="7532">
                  <c:v>92</c:v>
                </c:pt>
                <c:pt idx="7533">
                  <c:v>40</c:v>
                </c:pt>
                <c:pt idx="7534">
                  <c:v>61</c:v>
                </c:pt>
                <c:pt idx="7535">
                  <c:v>35</c:v>
                </c:pt>
                <c:pt idx="7536">
                  <c:v>33</c:v>
                </c:pt>
                <c:pt idx="7537">
                  <c:v>52</c:v>
                </c:pt>
                <c:pt idx="7538">
                  <c:v>34</c:v>
                </c:pt>
                <c:pt idx="7539">
                  <c:v>34</c:v>
                </c:pt>
                <c:pt idx="7540">
                  <c:v>30</c:v>
                </c:pt>
                <c:pt idx="7541">
                  <c:v>30</c:v>
                </c:pt>
                <c:pt idx="7542">
                  <c:v>28</c:v>
                </c:pt>
                <c:pt idx="7543">
                  <c:v>40</c:v>
                </c:pt>
                <c:pt idx="7544">
                  <c:v>51</c:v>
                </c:pt>
                <c:pt idx="7545">
                  <c:v>20</c:v>
                </c:pt>
                <c:pt idx="7546">
                  <c:v>32</c:v>
                </c:pt>
                <c:pt idx="7547">
                  <c:v>43</c:v>
                </c:pt>
                <c:pt idx="7548">
                  <c:v>39</c:v>
                </c:pt>
                <c:pt idx="7549">
                  <c:v>54</c:v>
                </c:pt>
                <c:pt idx="7550">
                  <c:v>70</c:v>
                </c:pt>
                <c:pt idx="7551">
                  <c:v>40</c:v>
                </c:pt>
                <c:pt idx="7552">
                  <c:v>94</c:v>
                </c:pt>
                <c:pt idx="7553">
                  <c:v>101</c:v>
                </c:pt>
                <c:pt idx="7554">
                  <c:v>98</c:v>
                </c:pt>
                <c:pt idx="7555">
                  <c:v>80</c:v>
                </c:pt>
                <c:pt idx="7556">
                  <c:v>65</c:v>
                </c:pt>
                <c:pt idx="7557">
                  <c:v>61</c:v>
                </c:pt>
                <c:pt idx="7558">
                  <c:v>95</c:v>
                </c:pt>
                <c:pt idx="7559">
                  <c:v>17</c:v>
                </c:pt>
                <c:pt idx="7560">
                  <c:v>34</c:v>
                </c:pt>
                <c:pt idx="7561">
                  <c:v>52</c:v>
                </c:pt>
                <c:pt idx="7562">
                  <c:v>91</c:v>
                </c:pt>
                <c:pt idx="7563">
                  <c:v>124</c:v>
                </c:pt>
                <c:pt idx="7564">
                  <c:v>95</c:v>
                </c:pt>
                <c:pt idx="7565">
                  <c:v>96</c:v>
                </c:pt>
                <c:pt idx="7566">
                  <c:v>126</c:v>
                </c:pt>
                <c:pt idx="7567">
                  <c:v>308</c:v>
                </c:pt>
                <c:pt idx="7568">
                  <c:v>70</c:v>
                </c:pt>
                <c:pt idx="7569">
                  <c:v>88</c:v>
                </c:pt>
                <c:pt idx="7570">
                  <c:v>85</c:v>
                </c:pt>
                <c:pt idx="7571">
                  <c:v>72</c:v>
                </c:pt>
                <c:pt idx="7572">
                  <c:v>59</c:v>
                </c:pt>
                <c:pt idx="7573">
                  <c:v>106</c:v>
                </c:pt>
                <c:pt idx="7574">
                  <c:v>119</c:v>
                </c:pt>
                <c:pt idx="7575">
                  <c:v>34</c:v>
                </c:pt>
                <c:pt idx="7576">
                  <c:v>57</c:v>
                </c:pt>
                <c:pt idx="7577">
                  <c:v>100</c:v>
                </c:pt>
                <c:pt idx="7578">
                  <c:v>34</c:v>
                </c:pt>
                <c:pt idx="7579">
                  <c:v>46</c:v>
                </c:pt>
                <c:pt idx="7580">
                  <c:v>17</c:v>
                </c:pt>
                <c:pt idx="7581">
                  <c:v>71</c:v>
                </c:pt>
                <c:pt idx="7582">
                  <c:v>52</c:v>
                </c:pt>
                <c:pt idx="7583">
                  <c:v>37</c:v>
                </c:pt>
                <c:pt idx="7584">
                  <c:v>28</c:v>
                </c:pt>
                <c:pt idx="7585">
                  <c:v>9</c:v>
                </c:pt>
                <c:pt idx="7586">
                  <c:v>43</c:v>
                </c:pt>
                <c:pt idx="7587">
                  <c:v>24</c:v>
                </c:pt>
                <c:pt idx="7588">
                  <c:v>24</c:v>
                </c:pt>
                <c:pt idx="7589">
                  <c:v>25</c:v>
                </c:pt>
                <c:pt idx="7590">
                  <c:v>19</c:v>
                </c:pt>
                <c:pt idx="7591">
                  <c:v>26</c:v>
                </c:pt>
                <c:pt idx="7592">
                  <c:v>21</c:v>
                </c:pt>
                <c:pt idx="7593">
                  <c:v>58</c:v>
                </c:pt>
                <c:pt idx="7594">
                  <c:v>15</c:v>
                </c:pt>
                <c:pt idx="7595">
                  <c:v>21</c:v>
                </c:pt>
                <c:pt idx="7596">
                  <c:v>22</c:v>
                </c:pt>
                <c:pt idx="7597">
                  <c:v>45</c:v>
                </c:pt>
                <c:pt idx="7598">
                  <c:v>20</c:v>
                </c:pt>
                <c:pt idx="7599">
                  <c:v>26</c:v>
                </c:pt>
                <c:pt idx="7600">
                  <c:v>26</c:v>
                </c:pt>
                <c:pt idx="7601">
                  <c:v>48</c:v>
                </c:pt>
                <c:pt idx="7602">
                  <c:v>19</c:v>
                </c:pt>
                <c:pt idx="7603">
                  <c:v>34</c:v>
                </c:pt>
                <c:pt idx="7604">
                  <c:v>19</c:v>
                </c:pt>
                <c:pt idx="7605">
                  <c:v>37</c:v>
                </c:pt>
                <c:pt idx="7606">
                  <c:v>49</c:v>
                </c:pt>
                <c:pt idx="7607">
                  <c:v>25</c:v>
                </c:pt>
                <c:pt idx="7608">
                  <c:v>46</c:v>
                </c:pt>
                <c:pt idx="7609">
                  <c:v>31</c:v>
                </c:pt>
                <c:pt idx="7610">
                  <c:v>31</c:v>
                </c:pt>
                <c:pt idx="7611">
                  <c:v>38</c:v>
                </c:pt>
                <c:pt idx="7612">
                  <c:v>28</c:v>
                </c:pt>
                <c:pt idx="7613">
                  <c:v>10</c:v>
                </c:pt>
                <c:pt idx="7614">
                  <c:v>34</c:v>
                </c:pt>
                <c:pt idx="7615">
                  <c:v>70</c:v>
                </c:pt>
                <c:pt idx="7616">
                  <c:v>13</c:v>
                </c:pt>
                <c:pt idx="7617">
                  <c:v>24</c:v>
                </c:pt>
                <c:pt idx="7618">
                  <c:v>27</c:v>
                </c:pt>
                <c:pt idx="7619">
                  <c:v>33</c:v>
                </c:pt>
                <c:pt idx="7620">
                  <c:v>85</c:v>
                </c:pt>
                <c:pt idx="7621">
                  <c:v>37</c:v>
                </c:pt>
                <c:pt idx="7622">
                  <c:v>38</c:v>
                </c:pt>
                <c:pt idx="7623">
                  <c:v>29</c:v>
                </c:pt>
                <c:pt idx="7624">
                  <c:v>31</c:v>
                </c:pt>
                <c:pt idx="7625">
                  <c:v>43</c:v>
                </c:pt>
                <c:pt idx="7626">
                  <c:v>22</c:v>
                </c:pt>
                <c:pt idx="7627">
                  <c:v>17</c:v>
                </c:pt>
                <c:pt idx="7628">
                  <c:v>68</c:v>
                </c:pt>
                <c:pt idx="7629">
                  <c:v>36</c:v>
                </c:pt>
                <c:pt idx="7630">
                  <c:v>70</c:v>
                </c:pt>
                <c:pt idx="7631">
                  <c:v>52</c:v>
                </c:pt>
                <c:pt idx="7632">
                  <c:v>61</c:v>
                </c:pt>
                <c:pt idx="7633">
                  <c:v>21</c:v>
                </c:pt>
                <c:pt idx="7634">
                  <c:v>53</c:v>
                </c:pt>
                <c:pt idx="7635">
                  <c:v>39</c:v>
                </c:pt>
                <c:pt idx="7636">
                  <c:v>3873</c:v>
                </c:pt>
                <c:pt idx="7637">
                  <c:v>1633</c:v>
                </c:pt>
                <c:pt idx="7638">
                  <c:v>422</c:v>
                </c:pt>
                <c:pt idx="7639">
                  <c:v>76</c:v>
                </c:pt>
                <c:pt idx="7640">
                  <c:v>1996</c:v>
                </c:pt>
                <c:pt idx="7641">
                  <c:v>120</c:v>
                </c:pt>
                <c:pt idx="7642">
                  <c:v>37</c:v>
                </c:pt>
                <c:pt idx="7643">
                  <c:v>450</c:v>
                </c:pt>
                <c:pt idx="7644">
                  <c:v>1646</c:v>
                </c:pt>
                <c:pt idx="7645">
                  <c:v>828</c:v>
                </c:pt>
                <c:pt idx="7646">
                  <c:v>306</c:v>
                </c:pt>
                <c:pt idx="7647">
                  <c:v>598</c:v>
                </c:pt>
                <c:pt idx="7648">
                  <c:v>31</c:v>
                </c:pt>
                <c:pt idx="7649">
                  <c:v>175</c:v>
                </c:pt>
                <c:pt idx="7650">
                  <c:v>6144</c:v>
                </c:pt>
                <c:pt idx="7651">
                  <c:v>35</c:v>
                </c:pt>
                <c:pt idx="7652">
                  <c:v>112</c:v>
                </c:pt>
                <c:pt idx="7653">
                  <c:v>198</c:v>
                </c:pt>
                <c:pt idx="7654">
                  <c:v>311</c:v>
                </c:pt>
                <c:pt idx="7655">
                  <c:v>7</c:v>
                </c:pt>
                <c:pt idx="7656">
                  <c:v>105</c:v>
                </c:pt>
                <c:pt idx="7657">
                  <c:v>85</c:v>
                </c:pt>
                <c:pt idx="7658">
                  <c:v>50</c:v>
                </c:pt>
                <c:pt idx="7659">
                  <c:v>1932</c:v>
                </c:pt>
                <c:pt idx="7660">
                  <c:v>3491</c:v>
                </c:pt>
                <c:pt idx="7661">
                  <c:v>211</c:v>
                </c:pt>
                <c:pt idx="7662">
                  <c:v>288</c:v>
                </c:pt>
                <c:pt idx="7663">
                  <c:v>1393</c:v>
                </c:pt>
                <c:pt idx="7664">
                  <c:v>8032</c:v>
                </c:pt>
                <c:pt idx="7665">
                  <c:v>469</c:v>
                </c:pt>
                <c:pt idx="7666">
                  <c:v>611</c:v>
                </c:pt>
                <c:pt idx="7667">
                  <c:v>0</c:v>
                </c:pt>
                <c:pt idx="7668">
                  <c:v>20</c:v>
                </c:pt>
                <c:pt idx="7669">
                  <c:v>193</c:v>
                </c:pt>
                <c:pt idx="7670">
                  <c:v>3950</c:v>
                </c:pt>
                <c:pt idx="7671">
                  <c:v>355</c:v>
                </c:pt>
                <c:pt idx="7672">
                  <c:v>7113</c:v>
                </c:pt>
                <c:pt idx="7673">
                  <c:v>975</c:v>
                </c:pt>
                <c:pt idx="7674">
                  <c:v>179</c:v>
                </c:pt>
                <c:pt idx="7675">
                  <c:v>27</c:v>
                </c:pt>
                <c:pt idx="7676">
                  <c:v>836</c:v>
                </c:pt>
                <c:pt idx="7677">
                  <c:v>0</c:v>
                </c:pt>
                <c:pt idx="7678">
                  <c:v>1538</c:v>
                </c:pt>
                <c:pt idx="7679">
                  <c:v>81</c:v>
                </c:pt>
                <c:pt idx="7680">
                  <c:v>11</c:v>
                </c:pt>
                <c:pt idx="7681">
                  <c:v>1055</c:v>
                </c:pt>
                <c:pt idx="7682">
                  <c:v>79</c:v>
                </c:pt>
                <c:pt idx="7683">
                  <c:v>109</c:v>
                </c:pt>
                <c:pt idx="7684">
                  <c:v>361</c:v>
                </c:pt>
                <c:pt idx="7685">
                  <c:v>48</c:v>
                </c:pt>
                <c:pt idx="7686">
                  <c:v>667</c:v>
                </c:pt>
                <c:pt idx="7687">
                  <c:v>43</c:v>
                </c:pt>
                <c:pt idx="7688">
                  <c:v>410</c:v>
                </c:pt>
                <c:pt idx="7689">
                  <c:v>392</c:v>
                </c:pt>
                <c:pt idx="7690">
                  <c:v>2456</c:v>
                </c:pt>
                <c:pt idx="7691">
                  <c:v>995</c:v>
                </c:pt>
                <c:pt idx="7692">
                  <c:v>2430</c:v>
                </c:pt>
                <c:pt idx="7693">
                  <c:v>739</c:v>
                </c:pt>
                <c:pt idx="7694">
                  <c:v>182</c:v>
                </c:pt>
                <c:pt idx="7695">
                  <c:v>743</c:v>
                </c:pt>
                <c:pt idx="7696">
                  <c:v>343</c:v>
                </c:pt>
                <c:pt idx="7697">
                  <c:v>368</c:v>
                </c:pt>
                <c:pt idx="7698">
                  <c:v>216</c:v>
                </c:pt>
                <c:pt idx="7699">
                  <c:v>293</c:v>
                </c:pt>
                <c:pt idx="7700">
                  <c:v>158</c:v>
                </c:pt>
                <c:pt idx="7701">
                  <c:v>9</c:v>
                </c:pt>
                <c:pt idx="7702">
                  <c:v>188</c:v>
                </c:pt>
                <c:pt idx="7703">
                  <c:v>18</c:v>
                </c:pt>
                <c:pt idx="7704">
                  <c:v>190</c:v>
                </c:pt>
                <c:pt idx="7705">
                  <c:v>930</c:v>
                </c:pt>
                <c:pt idx="7706">
                  <c:v>762</c:v>
                </c:pt>
                <c:pt idx="7707">
                  <c:v>2320</c:v>
                </c:pt>
                <c:pt idx="7708">
                  <c:v>133</c:v>
                </c:pt>
                <c:pt idx="7709">
                  <c:v>219</c:v>
                </c:pt>
                <c:pt idx="7710">
                  <c:v>124</c:v>
                </c:pt>
                <c:pt idx="7711">
                  <c:v>193</c:v>
                </c:pt>
                <c:pt idx="7712">
                  <c:v>178</c:v>
                </c:pt>
                <c:pt idx="7713">
                  <c:v>210</c:v>
                </c:pt>
                <c:pt idx="7714">
                  <c:v>223</c:v>
                </c:pt>
                <c:pt idx="7715">
                  <c:v>224</c:v>
                </c:pt>
                <c:pt idx="7716">
                  <c:v>109</c:v>
                </c:pt>
                <c:pt idx="7717">
                  <c:v>402</c:v>
                </c:pt>
                <c:pt idx="7718">
                  <c:v>146</c:v>
                </c:pt>
                <c:pt idx="7719">
                  <c:v>202</c:v>
                </c:pt>
                <c:pt idx="7720">
                  <c:v>106</c:v>
                </c:pt>
                <c:pt idx="7721">
                  <c:v>191</c:v>
                </c:pt>
                <c:pt idx="7722">
                  <c:v>190</c:v>
                </c:pt>
                <c:pt idx="7723">
                  <c:v>185</c:v>
                </c:pt>
                <c:pt idx="7724">
                  <c:v>120</c:v>
                </c:pt>
                <c:pt idx="7725">
                  <c:v>362</c:v>
                </c:pt>
                <c:pt idx="7726">
                  <c:v>135</c:v>
                </c:pt>
                <c:pt idx="7727">
                  <c:v>209</c:v>
                </c:pt>
                <c:pt idx="7728">
                  <c:v>1779</c:v>
                </c:pt>
                <c:pt idx="7729">
                  <c:v>39000</c:v>
                </c:pt>
                <c:pt idx="7730">
                  <c:v>481</c:v>
                </c:pt>
                <c:pt idx="7731">
                  <c:v>4495</c:v>
                </c:pt>
                <c:pt idx="7732">
                  <c:v>14593</c:v>
                </c:pt>
                <c:pt idx="7733">
                  <c:v>506</c:v>
                </c:pt>
                <c:pt idx="7734">
                  <c:v>708</c:v>
                </c:pt>
                <c:pt idx="7735">
                  <c:v>515</c:v>
                </c:pt>
                <c:pt idx="7736">
                  <c:v>164</c:v>
                </c:pt>
                <c:pt idx="7737">
                  <c:v>65</c:v>
                </c:pt>
                <c:pt idx="7738">
                  <c:v>335</c:v>
                </c:pt>
                <c:pt idx="7739">
                  <c:v>243</c:v>
                </c:pt>
                <c:pt idx="7740">
                  <c:v>549</c:v>
                </c:pt>
                <c:pt idx="7741">
                  <c:v>281</c:v>
                </c:pt>
                <c:pt idx="7742">
                  <c:v>192</c:v>
                </c:pt>
                <c:pt idx="7743">
                  <c:v>158</c:v>
                </c:pt>
                <c:pt idx="7744">
                  <c:v>450</c:v>
                </c:pt>
                <c:pt idx="7745">
                  <c:v>200</c:v>
                </c:pt>
                <c:pt idx="7746">
                  <c:v>2406</c:v>
                </c:pt>
                <c:pt idx="7747">
                  <c:v>195</c:v>
                </c:pt>
                <c:pt idx="7748">
                  <c:v>166</c:v>
                </c:pt>
                <c:pt idx="7749">
                  <c:v>100</c:v>
                </c:pt>
                <c:pt idx="7750">
                  <c:v>487</c:v>
                </c:pt>
                <c:pt idx="7751">
                  <c:v>39</c:v>
                </c:pt>
                <c:pt idx="7752">
                  <c:v>149</c:v>
                </c:pt>
                <c:pt idx="7753">
                  <c:v>316</c:v>
                </c:pt>
                <c:pt idx="7754">
                  <c:v>568</c:v>
                </c:pt>
                <c:pt idx="7755">
                  <c:v>408</c:v>
                </c:pt>
                <c:pt idx="7756">
                  <c:v>1797</c:v>
                </c:pt>
                <c:pt idx="7757">
                  <c:v>5</c:v>
                </c:pt>
                <c:pt idx="7758">
                  <c:v>9</c:v>
                </c:pt>
                <c:pt idx="7759">
                  <c:v>72</c:v>
                </c:pt>
                <c:pt idx="7760">
                  <c:v>18393</c:v>
                </c:pt>
                <c:pt idx="7761">
                  <c:v>377</c:v>
                </c:pt>
                <c:pt idx="7762">
                  <c:v>100</c:v>
                </c:pt>
                <c:pt idx="7763">
                  <c:v>56</c:v>
                </c:pt>
                <c:pt idx="7764">
                  <c:v>58</c:v>
                </c:pt>
                <c:pt idx="7765">
                  <c:v>67</c:v>
                </c:pt>
                <c:pt idx="7766">
                  <c:v>482</c:v>
                </c:pt>
                <c:pt idx="7767">
                  <c:v>69</c:v>
                </c:pt>
                <c:pt idx="7768">
                  <c:v>814</c:v>
                </c:pt>
                <c:pt idx="7769">
                  <c:v>545</c:v>
                </c:pt>
                <c:pt idx="7770">
                  <c:v>398</c:v>
                </c:pt>
                <c:pt idx="7771">
                  <c:v>732</c:v>
                </c:pt>
                <c:pt idx="7772">
                  <c:v>308</c:v>
                </c:pt>
                <c:pt idx="7773">
                  <c:v>338</c:v>
                </c:pt>
                <c:pt idx="7774">
                  <c:v>738</c:v>
                </c:pt>
                <c:pt idx="7775">
                  <c:v>781</c:v>
                </c:pt>
                <c:pt idx="7776">
                  <c:v>849</c:v>
                </c:pt>
                <c:pt idx="7777">
                  <c:v>86</c:v>
                </c:pt>
                <c:pt idx="7778">
                  <c:v>2162</c:v>
                </c:pt>
                <c:pt idx="7779">
                  <c:v>1864</c:v>
                </c:pt>
                <c:pt idx="7780">
                  <c:v>204</c:v>
                </c:pt>
                <c:pt idx="7781">
                  <c:v>236</c:v>
                </c:pt>
                <c:pt idx="7782">
                  <c:v>403</c:v>
                </c:pt>
                <c:pt idx="7783">
                  <c:v>38</c:v>
                </c:pt>
                <c:pt idx="7784">
                  <c:v>532</c:v>
                </c:pt>
                <c:pt idx="7785">
                  <c:v>612</c:v>
                </c:pt>
                <c:pt idx="7786">
                  <c:v>71</c:v>
                </c:pt>
                <c:pt idx="7787">
                  <c:v>108</c:v>
                </c:pt>
                <c:pt idx="7788">
                  <c:v>717</c:v>
                </c:pt>
                <c:pt idx="7789">
                  <c:v>2</c:v>
                </c:pt>
                <c:pt idx="7790">
                  <c:v>73</c:v>
                </c:pt>
                <c:pt idx="7791">
                  <c:v>316</c:v>
                </c:pt>
                <c:pt idx="7792">
                  <c:v>402</c:v>
                </c:pt>
                <c:pt idx="7793">
                  <c:v>17</c:v>
                </c:pt>
                <c:pt idx="7794">
                  <c:v>86</c:v>
                </c:pt>
                <c:pt idx="7795">
                  <c:v>42</c:v>
                </c:pt>
                <c:pt idx="7796">
                  <c:v>58</c:v>
                </c:pt>
                <c:pt idx="7797">
                  <c:v>965</c:v>
                </c:pt>
                <c:pt idx="7798">
                  <c:v>52</c:v>
                </c:pt>
                <c:pt idx="7799">
                  <c:v>199</c:v>
                </c:pt>
                <c:pt idx="7800">
                  <c:v>9552</c:v>
                </c:pt>
                <c:pt idx="7801">
                  <c:v>155</c:v>
                </c:pt>
                <c:pt idx="7802">
                  <c:v>460</c:v>
                </c:pt>
                <c:pt idx="7803">
                  <c:v>122</c:v>
                </c:pt>
                <c:pt idx="7804">
                  <c:v>674</c:v>
                </c:pt>
                <c:pt idx="7805">
                  <c:v>66</c:v>
                </c:pt>
                <c:pt idx="7806">
                  <c:v>537</c:v>
                </c:pt>
                <c:pt idx="7807">
                  <c:v>716</c:v>
                </c:pt>
                <c:pt idx="7808">
                  <c:v>1051</c:v>
                </c:pt>
                <c:pt idx="7809">
                  <c:v>1152</c:v>
                </c:pt>
                <c:pt idx="7810">
                  <c:v>40</c:v>
                </c:pt>
                <c:pt idx="7811">
                  <c:v>67</c:v>
                </c:pt>
                <c:pt idx="7812">
                  <c:v>1817</c:v>
                </c:pt>
                <c:pt idx="7813">
                  <c:v>205</c:v>
                </c:pt>
                <c:pt idx="7814">
                  <c:v>526</c:v>
                </c:pt>
                <c:pt idx="7815">
                  <c:v>115</c:v>
                </c:pt>
                <c:pt idx="7816">
                  <c:v>81</c:v>
                </c:pt>
                <c:pt idx="7817">
                  <c:v>137</c:v>
                </c:pt>
                <c:pt idx="7818">
                  <c:v>1271</c:v>
                </c:pt>
                <c:pt idx="7819">
                  <c:v>56</c:v>
                </c:pt>
                <c:pt idx="7820">
                  <c:v>522</c:v>
                </c:pt>
                <c:pt idx="7821">
                  <c:v>343</c:v>
                </c:pt>
                <c:pt idx="7822">
                  <c:v>471</c:v>
                </c:pt>
                <c:pt idx="7823">
                  <c:v>642</c:v>
                </c:pt>
                <c:pt idx="7824">
                  <c:v>54</c:v>
                </c:pt>
                <c:pt idx="7825">
                  <c:v>36</c:v>
                </c:pt>
                <c:pt idx="7826">
                  <c:v>192</c:v>
                </c:pt>
                <c:pt idx="7827">
                  <c:v>56</c:v>
                </c:pt>
                <c:pt idx="7828">
                  <c:v>55</c:v>
                </c:pt>
                <c:pt idx="7829">
                  <c:v>31</c:v>
                </c:pt>
                <c:pt idx="7830">
                  <c:v>91</c:v>
                </c:pt>
                <c:pt idx="7831">
                  <c:v>68</c:v>
                </c:pt>
                <c:pt idx="7832">
                  <c:v>28</c:v>
                </c:pt>
                <c:pt idx="7833">
                  <c:v>6</c:v>
                </c:pt>
                <c:pt idx="7834">
                  <c:v>57</c:v>
                </c:pt>
                <c:pt idx="7835">
                  <c:v>151</c:v>
                </c:pt>
                <c:pt idx="7836">
                  <c:v>136</c:v>
                </c:pt>
                <c:pt idx="7837">
                  <c:v>175</c:v>
                </c:pt>
                <c:pt idx="7838">
                  <c:v>204</c:v>
                </c:pt>
                <c:pt idx="7839">
                  <c:v>274</c:v>
                </c:pt>
                <c:pt idx="7840">
                  <c:v>235</c:v>
                </c:pt>
                <c:pt idx="7841">
                  <c:v>205</c:v>
                </c:pt>
                <c:pt idx="7842">
                  <c:v>87</c:v>
                </c:pt>
                <c:pt idx="7843">
                  <c:v>182</c:v>
                </c:pt>
                <c:pt idx="7844">
                  <c:v>114</c:v>
                </c:pt>
                <c:pt idx="7845">
                  <c:v>262</c:v>
                </c:pt>
                <c:pt idx="7846">
                  <c:v>143</c:v>
                </c:pt>
                <c:pt idx="7847">
                  <c:v>110</c:v>
                </c:pt>
                <c:pt idx="7848">
                  <c:v>129</c:v>
                </c:pt>
                <c:pt idx="7849">
                  <c:v>206</c:v>
                </c:pt>
                <c:pt idx="7850">
                  <c:v>158</c:v>
                </c:pt>
                <c:pt idx="7851">
                  <c:v>394</c:v>
                </c:pt>
                <c:pt idx="7852">
                  <c:v>187</c:v>
                </c:pt>
                <c:pt idx="7853">
                  <c:v>381</c:v>
                </c:pt>
                <c:pt idx="7854">
                  <c:v>310</c:v>
                </c:pt>
                <c:pt idx="7855">
                  <c:v>197</c:v>
                </c:pt>
                <c:pt idx="7856">
                  <c:v>242</c:v>
                </c:pt>
                <c:pt idx="7857">
                  <c:v>100</c:v>
                </c:pt>
                <c:pt idx="7858">
                  <c:v>206</c:v>
                </c:pt>
                <c:pt idx="7859">
                  <c:v>265</c:v>
                </c:pt>
                <c:pt idx="7860">
                  <c:v>178</c:v>
                </c:pt>
                <c:pt idx="7861">
                  <c:v>125</c:v>
                </c:pt>
                <c:pt idx="7862">
                  <c:v>193</c:v>
                </c:pt>
                <c:pt idx="7863">
                  <c:v>263</c:v>
                </c:pt>
                <c:pt idx="7864">
                  <c:v>216</c:v>
                </c:pt>
                <c:pt idx="7865">
                  <c:v>354</c:v>
                </c:pt>
                <c:pt idx="7866">
                  <c:v>110</c:v>
                </c:pt>
                <c:pt idx="7867">
                  <c:v>227</c:v>
                </c:pt>
                <c:pt idx="7868">
                  <c:v>351</c:v>
                </c:pt>
                <c:pt idx="7869">
                  <c:v>185</c:v>
                </c:pt>
                <c:pt idx="7870">
                  <c:v>150</c:v>
                </c:pt>
                <c:pt idx="7871">
                  <c:v>263</c:v>
                </c:pt>
                <c:pt idx="7872">
                  <c:v>347</c:v>
                </c:pt>
                <c:pt idx="7873">
                  <c:v>220</c:v>
                </c:pt>
                <c:pt idx="7874">
                  <c:v>182</c:v>
                </c:pt>
                <c:pt idx="7875">
                  <c:v>199</c:v>
                </c:pt>
                <c:pt idx="7876">
                  <c:v>167</c:v>
                </c:pt>
                <c:pt idx="7877">
                  <c:v>202</c:v>
                </c:pt>
                <c:pt idx="7878">
                  <c:v>180</c:v>
                </c:pt>
                <c:pt idx="7879">
                  <c:v>196</c:v>
                </c:pt>
                <c:pt idx="7880">
                  <c:v>242</c:v>
                </c:pt>
                <c:pt idx="7881">
                  <c:v>199</c:v>
                </c:pt>
                <c:pt idx="7882">
                  <c:v>229</c:v>
                </c:pt>
                <c:pt idx="7883">
                  <c:v>198</c:v>
                </c:pt>
                <c:pt idx="7884">
                  <c:v>427</c:v>
                </c:pt>
                <c:pt idx="7885">
                  <c:v>191</c:v>
                </c:pt>
                <c:pt idx="7886">
                  <c:v>188</c:v>
                </c:pt>
                <c:pt idx="7887">
                  <c:v>335</c:v>
                </c:pt>
                <c:pt idx="7888">
                  <c:v>326</c:v>
                </c:pt>
                <c:pt idx="7889">
                  <c:v>308</c:v>
                </c:pt>
                <c:pt idx="7890">
                  <c:v>337</c:v>
                </c:pt>
                <c:pt idx="7891">
                  <c:v>303</c:v>
                </c:pt>
                <c:pt idx="7892">
                  <c:v>135</c:v>
                </c:pt>
                <c:pt idx="7893">
                  <c:v>169</c:v>
                </c:pt>
                <c:pt idx="7894">
                  <c:v>354</c:v>
                </c:pt>
                <c:pt idx="7895">
                  <c:v>316</c:v>
                </c:pt>
                <c:pt idx="7896">
                  <c:v>527</c:v>
                </c:pt>
                <c:pt idx="7897">
                  <c:v>235</c:v>
                </c:pt>
                <c:pt idx="7898">
                  <c:v>284</c:v>
                </c:pt>
                <c:pt idx="7899">
                  <c:v>200</c:v>
                </c:pt>
                <c:pt idx="7900">
                  <c:v>344</c:v>
                </c:pt>
                <c:pt idx="7901">
                  <c:v>142</c:v>
                </c:pt>
                <c:pt idx="7902">
                  <c:v>249</c:v>
                </c:pt>
                <c:pt idx="7903">
                  <c:v>232</c:v>
                </c:pt>
                <c:pt idx="7904">
                  <c:v>145</c:v>
                </c:pt>
                <c:pt idx="7905">
                  <c:v>293</c:v>
                </c:pt>
                <c:pt idx="7906">
                  <c:v>295</c:v>
                </c:pt>
                <c:pt idx="7907">
                  <c:v>17</c:v>
                </c:pt>
                <c:pt idx="7908">
                  <c:v>11</c:v>
                </c:pt>
                <c:pt idx="7909">
                  <c:v>181</c:v>
                </c:pt>
                <c:pt idx="7910">
                  <c:v>221</c:v>
                </c:pt>
                <c:pt idx="7911">
                  <c:v>270</c:v>
                </c:pt>
                <c:pt idx="7912">
                  <c:v>185</c:v>
                </c:pt>
                <c:pt idx="7913">
                  <c:v>337</c:v>
                </c:pt>
                <c:pt idx="7914">
                  <c:v>152</c:v>
                </c:pt>
                <c:pt idx="7915">
                  <c:v>223</c:v>
                </c:pt>
                <c:pt idx="7916">
                  <c:v>398</c:v>
                </c:pt>
                <c:pt idx="7917">
                  <c:v>245</c:v>
                </c:pt>
                <c:pt idx="7918">
                  <c:v>183</c:v>
                </c:pt>
                <c:pt idx="7919">
                  <c:v>169</c:v>
                </c:pt>
                <c:pt idx="7920">
                  <c:v>228</c:v>
                </c:pt>
                <c:pt idx="7921">
                  <c:v>188</c:v>
                </c:pt>
                <c:pt idx="7922">
                  <c:v>139</c:v>
                </c:pt>
                <c:pt idx="7923">
                  <c:v>171</c:v>
                </c:pt>
                <c:pt idx="7924">
                  <c:v>154</c:v>
                </c:pt>
                <c:pt idx="7925">
                  <c:v>121</c:v>
                </c:pt>
                <c:pt idx="7926">
                  <c:v>194</c:v>
                </c:pt>
                <c:pt idx="7927">
                  <c:v>327</c:v>
                </c:pt>
                <c:pt idx="7928">
                  <c:v>250</c:v>
                </c:pt>
                <c:pt idx="7929">
                  <c:v>87</c:v>
                </c:pt>
                <c:pt idx="7930">
                  <c:v>103</c:v>
                </c:pt>
                <c:pt idx="7931">
                  <c:v>94</c:v>
                </c:pt>
                <c:pt idx="7932">
                  <c:v>221</c:v>
                </c:pt>
                <c:pt idx="7933">
                  <c:v>1685</c:v>
                </c:pt>
                <c:pt idx="7934">
                  <c:v>158</c:v>
                </c:pt>
                <c:pt idx="7935">
                  <c:v>740</c:v>
                </c:pt>
                <c:pt idx="7936">
                  <c:v>27</c:v>
                </c:pt>
                <c:pt idx="7937">
                  <c:v>95</c:v>
                </c:pt>
                <c:pt idx="7938">
                  <c:v>331</c:v>
                </c:pt>
                <c:pt idx="7939">
                  <c:v>245</c:v>
                </c:pt>
                <c:pt idx="7940">
                  <c:v>629</c:v>
                </c:pt>
                <c:pt idx="7941">
                  <c:v>832</c:v>
                </c:pt>
                <c:pt idx="7942">
                  <c:v>177</c:v>
                </c:pt>
                <c:pt idx="7943">
                  <c:v>960</c:v>
                </c:pt>
                <c:pt idx="7944">
                  <c:v>102</c:v>
                </c:pt>
                <c:pt idx="7945">
                  <c:v>529</c:v>
                </c:pt>
                <c:pt idx="7946">
                  <c:v>382</c:v>
                </c:pt>
                <c:pt idx="7947">
                  <c:v>54</c:v>
                </c:pt>
                <c:pt idx="7948">
                  <c:v>86</c:v>
                </c:pt>
                <c:pt idx="7949">
                  <c:v>269</c:v>
                </c:pt>
                <c:pt idx="7950">
                  <c:v>951</c:v>
                </c:pt>
                <c:pt idx="7951">
                  <c:v>321</c:v>
                </c:pt>
                <c:pt idx="7952">
                  <c:v>2119</c:v>
                </c:pt>
                <c:pt idx="7953">
                  <c:v>190</c:v>
                </c:pt>
                <c:pt idx="7954">
                  <c:v>698</c:v>
                </c:pt>
                <c:pt idx="7955">
                  <c:v>43</c:v>
                </c:pt>
                <c:pt idx="7956">
                  <c:v>1371</c:v>
                </c:pt>
                <c:pt idx="7957">
                  <c:v>253</c:v>
                </c:pt>
                <c:pt idx="7958">
                  <c:v>307</c:v>
                </c:pt>
                <c:pt idx="7959">
                  <c:v>156</c:v>
                </c:pt>
                <c:pt idx="7960">
                  <c:v>306</c:v>
                </c:pt>
                <c:pt idx="7961">
                  <c:v>198</c:v>
                </c:pt>
                <c:pt idx="7962">
                  <c:v>507</c:v>
                </c:pt>
                <c:pt idx="7963">
                  <c:v>1904</c:v>
                </c:pt>
                <c:pt idx="7964">
                  <c:v>1116</c:v>
                </c:pt>
                <c:pt idx="7965">
                  <c:v>258</c:v>
                </c:pt>
                <c:pt idx="7966">
                  <c:v>144</c:v>
                </c:pt>
                <c:pt idx="7967">
                  <c:v>159</c:v>
                </c:pt>
                <c:pt idx="7968">
                  <c:v>445</c:v>
                </c:pt>
                <c:pt idx="7969">
                  <c:v>2722</c:v>
                </c:pt>
                <c:pt idx="7970">
                  <c:v>442</c:v>
                </c:pt>
                <c:pt idx="7971">
                  <c:v>181</c:v>
                </c:pt>
                <c:pt idx="7972">
                  <c:v>181</c:v>
                </c:pt>
                <c:pt idx="7973">
                  <c:v>699</c:v>
                </c:pt>
                <c:pt idx="7974">
                  <c:v>247</c:v>
                </c:pt>
                <c:pt idx="7975">
                  <c:v>1589</c:v>
                </c:pt>
                <c:pt idx="7976">
                  <c:v>10</c:v>
                </c:pt>
                <c:pt idx="7977">
                  <c:v>854</c:v>
                </c:pt>
                <c:pt idx="7978">
                  <c:v>80</c:v>
                </c:pt>
                <c:pt idx="7979">
                  <c:v>0</c:v>
                </c:pt>
                <c:pt idx="7980">
                  <c:v>215</c:v>
                </c:pt>
                <c:pt idx="7981">
                  <c:v>468</c:v>
                </c:pt>
                <c:pt idx="7982">
                  <c:v>1350</c:v>
                </c:pt>
                <c:pt idx="7983">
                  <c:v>59</c:v>
                </c:pt>
                <c:pt idx="7984">
                  <c:v>143</c:v>
                </c:pt>
                <c:pt idx="7985">
                  <c:v>38</c:v>
                </c:pt>
                <c:pt idx="7986">
                  <c:v>73</c:v>
                </c:pt>
                <c:pt idx="7987">
                  <c:v>76</c:v>
                </c:pt>
                <c:pt idx="7988">
                  <c:v>206</c:v>
                </c:pt>
                <c:pt idx="7989">
                  <c:v>1548</c:v>
                </c:pt>
                <c:pt idx="7990">
                  <c:v>154</c:v>
                </c:pt>
                <c:pt idx="7991">
                  <c:v>145</c:v>
                </c:pt>
                <c:pt idx="7992">
                  <c:v>486</c:v>
                </c:pt>
                <c:pt idx="7993">
                  <c:v>25</c:v>
                </c:pt>
                <c:pt idx="7994">
                  <c:v>246</c:v>
                </c:pt>
                <c:pt idx="7995">
                  <c:v>16268</c:v>
                </c:pt>
                <c:pt idx="7996">
                  <c:v>19646</c:v>
                </c:pt>
                <c:pt idx="7997">
                  <c:v>2119</c:v>
                </c:pt>
                <c:pt idx="7998">
                  <c:v>74</c:v>
                </c:pt>
                <c:pt idx="7999">
                  <c:v>893</c:v>
                </c:pt>
                <c:pt idx="8000">
                  <c:v>311</c:v>
                </c:pt>
                <c:pt idx="8001">
                  <c:v>26</c:v>
                </c:pt>
                <c:pt idx="8002">
                  <c:v>164</c:v>
                </c:pt>
                <c:pt idx="8003">
                  <c:v>190</c:v>
                </c:pt>
                <c:pt idx="8004">
                  <c:v>138</c:v>
                </c:pt>
                <c:pt idx="8005">
                  <c:v>171</c:v>
                </c:pt>
                <c:pt idx="8006">
                  <c:v>63</c:v>
                </c:pt>
                <c:pt idx="8007">
                  <c:v>83</c:v>
                </c:pt>
                <c:pt idx="8008">
                  <c:v>257</c:v>
                </c:pt>
                <c:pt idx="8009">
                  <c:v>0</c:v>
                </c:pt>
                <c:pt idx="8010">
                  <c:v>101</c:v>
                </c:pt>
                <c:pt idx="8011">
                  <c:v>2313</c:v>
                </c:pt>
                <c:pt idx="8012">
                  <c:v>1819</c:v>
                </c:pt>
                <c:pt idx="8013">
                  <c:v>30</c:v>
                </c:pt>
                <c:pt idx="8014">
                  <c:v>62</c:v>
                </c:pt>
                <c:pt idx="8015">
                  <c:v>99</c:v>
                </c:pt>
                <c:pt idx="8016">
                  <c:v>126</c:v>
                </c:pt>
                <c:pt idx="8017">
                  <c:v>150</c:v>
                </c:pt>
                <c:pt idx="8018">
                  <c:v>39</c:v>
                </c:pt>
                <c:pt idx="8019">
                  <c:v>302</c:v>
                </c:pt>
                <c:pt idx="8020">
                  <c:v>2256</c:v>
                </c:pt>
                <c:pt idx="8021">
                  <c:v>1930</c:v>
                </c:pt>
                <c:pt idx="8022">
                  <c:v>103</c:v>
                </c:pt>
                <c:pt idx="8023">
                  <c:v>105</c:v>
                </c:pt>
                <c:pt idx="8024">
                  <c:v>42</c:v>
                </c:pt>
                <c:pt idx="8025">
                  <c:v>84</c:v>
                </c:pt>
                <c:pt idx="8026">
                  <c:v>69</c:v>
                </c:pt>
                <c:pt idx="8027">
                  <c:v>76</c:v>
                </c:pt>
                <c:pt idx="8028">
                  <c:v>102</c:v>
                </c:pt>
                <c:pt idx="8029">
                  <c:v>71</c:v>
                </c:pt>
                <c:pt idx="8030">
                  <c:v>128</c:v>
                </c:pt>
                <c:pt idx="8031">
                  <c:v>78</c:v>
                </c:pt>
                <c:pt idx="8032">
                  <c:v>144</c:v>
                </c:pt>
                <c:pt idx="8033">
                  <c:v>132</c:v>
                </c:pt>
                <c:pt idx="8034">
                  <c:v>114</c:v>
                </c:pt>
                <c:pt idx="8035">
                  <c:v>133</c:v>
                </c:pt>
                <c:pt idx="8036">
                  <c:v>131</c:v>
                </c:pt>
                <c:pt idx="8037">
                  <c:v>200</c:v>
                </c:pt>
                <c:pt idx="8038">
                  <c:v>94</c:v>
                </c:pt>
                <c:pt idx="8039">
                  <c:v>109</c:v>
                </c:pt>
                <c:pt idx="8040">
                  <c:v>518</c:v>
                </c:pt>
                <c:pt idx="8041">
                  <c:v>6627</c:v>
                </c:pt>
                <c:pt idx="8042">
                  <c:v>249</c:v>
                </c:pt>
                <c:pt idx="8043">
                  <c:v>1068</c:v>
                </c:pt>
                <c:pt idx="8044">
                  <c:v>2825</c:v>
                </c:pt>
                <c:pt idx="8045">
                  <c:v>760</c:v>
                </c:pt>
                <c:pt idx="8046">
                  <c:v>1752</c:v>
                </c:pt>
                <c:pt idx="8047">
                  <c:v>748</c:v>
                </c:pt>
                <c:pt idx="8048">
                  <c:v>642</c:v>
                </c:pt>
                <c:pt idx="8049">
                  <c:v>54</c:v>
                </c:pt>
                <c:pt idx="8050">
                  <c:v>299</c:v>
                </c:pt>
                <c:pt idx="8051">
                  <c:v>439</c:v>
                </c:pt>
                <c:pt idx="8052">
                  <c:v>292</c:v>
                </c:pt>
                <c:pt idx="8053">
                  <c:v>396</c:v>
                </c:pt>
                <c:pt idx="8054">
                  <c:v>404</c:v>
                </c:pt>
                <c:pt idx="8055">
                  <c:v>598</c:v>
                </c:pt>
                <c:pt idx="8056">
                  <c:v>89</c:v>
                </c:pt>
                <c:pt idx="8057">
                  <c:v>633</c:v>
                </c:pt>
                <c:pt idx="8058">
                  <c:v>226</c:v>
                </c:pt>
                <c:pt idx="8059">
                  <c:v>74</c:v>
                </c:pt>
                <c:pt idx="8060">
                  <c:v>258</c:v>
                </c:pt>
                <c:pt idx="8061">
                  <c:v>1902</c:v>
                </c:pt>
                <c:pt idx="8062">
                  <c:v>345</c:v>
                </c:pt>
                <c:pt idx="8063">
                  <c:v>24</c:v>
                </c:pt>
                <c:pt idx="8064">
                  <c:v>468</c:v>
                </c:pt>
                <c:pt idx="8065">
                  <c:v>847</c:v>
                </c:pt>
                <c:pt idx="8066">
                  <c:v>368</c:v>
                </c:pt>
                <c:pt idx="8067">
                  <c:v>623</c:v>
                </c:pt>
                <c:pt idx="8068">
                  <c:v>732</c:v>
                </c:pt>
                <c:pt idx="8069">
                  <c:v>244</c:v>
                </c:pt>
                <c:pt idx="8070">
                  <c:v>71</c:v>
                </c:pt>
                <c:pt idx="8071">
                  <c:v>823</c:v>
                </c:pt>
                <c:pt idx="8072">
                  <c:v>695</c:v>
                </c:pt>
                <c:pt idx="8073">
                  <c:v>908</c:v>
                </c:pt>
                <c:pt idx="8074">
                  <c:v>2427</c:v>
                </c:pt>
                <c:pt idx="8075">
                  <c:v>813</c:v>
                </c:pt>
                <c:pt idx="8076">
                  <c:v>1467</c:v>
                </c:pt>
                <c:pt idx="8077">
                  <c:v>263</c:v>
                </c:pt>
                <c:pt idx="8078">
                  <c:v>657</c:v>
                </c:pt>
                <c:pt idx="8079">
                  <c:v>270</c:v>
                </c:pt>
                <c:pt idx="8080">
                  <c:v>7</c:v>
                </c:pt>
                <c:pt idx="8081">
                  <c:v>24</c:v>
                </c:pt>
                <c:pt idx="8082">
                  <c:v>273</c:v>
                </c:pt>
                <c:pt idx="8083">
                  <c:v>579</c:v>
                </c:pt>
                <c:pt idx="8084">
                  <c:v>10328</c:v>
                </c:pt>
                <c:pt idx="8085">
                  <c:v>1947</c:v>
                </c:pt>
                <c:pt idx="8086">
                  <c:v>810</c:v>
                </c:pt>
                <c:pt idx="8087">
                  <c:v>172</c:v>
                </c:pt>
                <c:pt idx="8088">
                  <c:v>173</c:v>
                </c:pt>
                <c:pt idx="8089">
                  <c:v>255</c:v>
                </c:pt>
                <c:pt idx="8090">
                  <c:v>129</c:v>
                </c:pt>
                <c:pt idx="8091">
                  <c:v>102</c:v>
                </c:pt>
                <c:pt idx="8092">
                  <c:v>204</c:v>
                </c:pt>
                <c:pt idx="8093">
                  <c:v>188</c:v>
                </c:pt>
                <c:pt idx="8094">
                  <c:v>220</c:v>
                </c:pt>
                <c:pt idx="8095">
                  <c:v>901</c:v>
                </c:pt>
                <c:pt idx="8096">
                  <c:v>66</c:v>
                </c:pt>
                <c:pt idx="8097">
                  <c:v>25</c:v>
                </c:pt>
                <c:pt idx="8098">
                  <c:v>131</c:v>
                </c:pt>
                <c:pt idx="8099">
                  <c:v>812</c:v>
                </c:pt>
                <c:pt idx="8100">
                  <c:v>525</c:v>
                </c:pt>
                <c:pt idx="8101">
                  <c:v>438</c:v>
                </c:pt>
                <c:pt idx="8102">
                  <c:v>234</c:v>
                </c:pt>
                <c:pt idx="8103">
                  <c:v>347</c:v>
                </c:pt>
                <c:pt idx="8104">
                  <c:v>978</c:v>
                </c:pt>
                <c:pt idx="8105">
                  <c:v>67</c:v>
                </c:pt>
                <c:pt idx="8106">
                  <c:v>72</c:v>
                </c:pt>
                <c:pt idx="8107">
                  <c:v>38</c:v>
                </c:pt>
                <c:pt idx="8108">
                  <c:v>77</c:v>
                </c:pt>
                <c:pt idx="8109">
                  <c:v>277</c:v>
                </c:pt>
                <c:pt idx="8110">
                  <c:v>238</c:v>
                </c:pt>
                <c:pt idx="8111">
                  <c:v>250</c:v>
                </c:pt>
                <c:pt idx="8112">
                  <c:v>2850</c:v>
                </c:pt>
                <c:pt idx="8113">
                  <c:v>50</c:v>
                </c:pt>
                <c:pt idx="8114">
                  <c:v>366</c:v>
                </c:pt>
                <c:pt idx="8115">
                  <c:v>293</c:v>
                </c:pt>
                <c:pt idx="8116">
                  <c:v>45</c:v>
                </c:pt>
                <c:pt idx="8117">
                  <c:v>90</c:v>
                </c:pt>
                <c:pt idx="8118">
                  <c:v>30</c:v>
                </c:pt>
                <c:pt idx="8119">
                  <c:v>447</c:v>
                </c:pt>
                <c:pt idx="8120">
                  <c:v>0</c:v>
                </c:pt>
                <c:pt idx="8121">
                  <c:v>2080</c:v>
                </c:pt>
                <c:pt idx="8122">
                  <c:v>210</c:v>
                </c:pt>
                <c:pt idx="8123">
                  <c:v>1341</c:v>
                </c:pt>
                <c:pt idx="8124">
                  <c:v>9978</c:v>
                </c:pt>
                <c:pt idx="8125">
                  <c:v>66</c:v>
                </c:pt>
                <c:pt idx="8126">
                  <c:v>1173</c:v>
                </c:pt>
                <c:pt idx="8127">
                  <c:v>1558</c:v>
                </c:pt>
                <c:pt idx="8128">
                  <c:v>251</c:v>
                </c:pt>
                <c:pt idx="8129">
                  <c:v>232</c:v>
                </c:pt>
                <c:pt idx="8130">
                  <c:v>359</c:v>
                </c:pt>
                <c:pt idx="8131">
                  <c:v>0</c:v>
                </c:pt>
                <c:pt idx="8132">
                  <c:v>404</c:v>
                </c:pt>
                <c:pt idx="8133">
                  <c:v>150</c:v>
                </c:pt>
                <c:pt idx="8134">
                  <c:v>149</c:v>
                </c:pt>
                <c:pt idx="8135">
                  <c:v>260</c:v>
                </c:pt>
                <c:pt idx="8136">
                  <c:v>613</c:v>
                </c:pt>
                <c:pt idx="8137">
                  <c:v>133</c:v>
                </c:pt>
                <c:pt idx="8138">
                  <c:v>312</c:v>
                </c:pt>
                <c:pt idx="8139">
                  <c:v>961</c:v>
                </c:pt>
                <c:pt idx="8140">
                  <c:v>13182</c:v>
                </c:pt>
                <c:pt idx="8141">
                  <c:v>10</c:v>
                </c:pt>
                <c:pt idx="8142">
                  <c:v>1215</c:v>
                </c:pt>
                <c:pt idx="8143">
                  <c:v>1320</c:v>
                </c:pt>
                <c:pt idx="8144">
                  <c:v>171</c:v>
                </c:pt>
                <c:pt idx="8145">
                  <c:v>169</c:v>
                </c:pt>
                <c:pt idx="8146">
                  <c:v>462</c:v>
                </c:pt>
                <c:pt idx="8147">
                  <c:v>2887</c:v>
                </c:pt>
                <c:pt idx="8148">
                  <c:v>358</c:v>
                </c:pt>
                <c:pt idx="8149">
                  <c:v>85</c:v>
                </c:pt>
                <c:pt idx="8150">
                  <c:v>65</c:v>
                </c:pt>
                <c:pt idx="8151">
                  <c:v>758</c:v>
                </c:pt>
                <c:pt idx="8152">
                  <c:v>364</c:v>
                </c:pt>
                <c:pt idx="8153">
                  <c:v>373</c:v>
                </c:pt>
                <c:pt idx="8154">
                  <c:v>479</c:v>
                </c:pt>
                <c:pt idx="8155">
                  <c:v>53</c:v>
                </c:pt>
                <c:pt idx="8156">
                  <c:v>582</c:v>
                </c:pt>
                <c:pt idx="8157">
                  <c:v>2186</c:v>
                </c:pt>
                <c:pt idx="8158">
                  <c:v>47</c:v>
                </c:pt>
                <c:pt idx="8159">
                  <c:v>272</c:v>
                </c:pt>
                <c:pt idx="8160">
                  <c:v>1431</c:v>
                </c:pt>
                <c:pt idx="8161">
                  <c:v>36</c:v>
                </c:pt>
                <c:pt idx="8162">
                  <c:v>73</c:v>
                </c:pt>
                <c:pt idx="8163">
                  <c:v>206</c:v>
                </c:pt>
                <c:pt idx="8164">
                  <c:v>311</c:v>
                </c:pt>
                <c:pt idx="8165">
                  <c:v>615</c:v>
                </c:pt>
                <c:pt idx="8166">
                  <c:v>31</c:v>
                </c:pt>
                <c:pt idx="8167">
                  <c:v>555</c:v>
                </c:pt>
                <c:pt idx="8168">
                  <c:v>7930</c:v>
                </c:pt>
                <c:pt idx="8169">
                  <c:v>203</c:v>
                </c:pt>
                <c:pt idx="8170">
                  <c:v>1204</c:v>
                </c:pt>
                <c:pt idx="8171">
                  <c:v>114</c:v>
                </c:pt>
                <c:pt idx="8172">
                  <c:v>58</c:v>
                </c:pt>
                <c:pt idx="8173">
                  <c:v>28</c:v>
                </c:pt>
                <c:pt idx="8174">
                  <c:v>108</c:v>
                </c:pt>
                <c:pt idx="8175">
                  <c:v>100</c:v>
                </c:pt>
                <c:pt idx="8176">
                  <c:v>77</c:v>
                </c:pt>
                <c:pt idx="8177">
                  <c:v>84</c:v>
                </c:pt>
                <c:pt idx="8178">
                  <c:v>86</c:v>
                </c:pt>
                <c:pt idx="8179">
                  <c:v>82</c:v>
                </c:pt>
                <c:pt idx="8180">
                  <c:v>98</c:v>
                </c:pt>
                <c:pt idx="8181">
                  <c:v>123</c:v>
                </c:pt>
                <c:pt idx="8182">
                  <c:v>120</c:v>
                </c:pt>
                <c:pt idx="8183">
                  <c:v>150</c:v>
                </c:pt>
                <c:pt idx="8184">
                  <c:v>185</c:v>
                </c:pt>
                <c:pt idx="8185">
                  <c:v>113</c:v>
                </c:pt>
                <c:pt idx="8186">
                  <c:v>134</c:v>
                </c:pt>
                <c:pt idx="8187">
                  <c:v>113</c:v>
                </c:pt>
                <c:pt idx="8188">
                  <c:v>190</c:v>
                </c:pt>
                <c:pt idx="8189">
                  <c:v>231</c:v>
                </c:pt>
                <c:pt idx="8190">
                  <c:v>115</c:v>
                </c:pt>
                <c:pt idx="8191">
                  <c:v>18</c:v>
                </c:pt>
                <c:pt idx="8192">
                  <c:v>241</c:v>
                </c:pt>
                <c:pt idx="8193">
                  <c:v>152</c:v>
                </c:pt>
                <c:pt idx="8194">
                  <c:v>2882</c:v>
                </c:pt>
                <c:pt idx="8195">
                  <c:v>484</c:v>
                </c:pt>
                <c:pt idx="8196">
                  <c:v>144</c:v>
                </c:pt>
                <c:pt idx="8197">
                  <c:v>43944</c:v>
                </c:pt>
                <c:pt idx="8198">
                  <c:v>13828</c:v>
                </c:pt>
                <c:pt idx="8199">
                  <c:v>13</c:v>
                </c:pt>
                <c:pt idx="8200">
                  <c:v>8</c:v>
                </c:pt>
                <c:pt idx="8201">
                  <c:v>0</c:v>
                </c:pt>
                <c:pt idx="8202">
                  <c:v>589</c:v>
                </c:pt>
                <c:pt idx="8203">
                  <c:v>601</c:v>
                </c:pt>
                <c:pt idx="8204">
                  <c:v>31</c:v>
                </c:pt>
                <c:pt idx="8205">
                  <c:v>76</c:v>
                </c:pt>
                <c:pt idx="8206">
                  <c:v>997</c:v>
                </c:pt>
                <c:pt idx="8207">
                  <c:v>269</c:v>
                </c:pt>
                <c:pt idx="8208">
                  <c:v>157</c:v>
                </c:pt>
                <c:pt idx="8209">
                  <c:v>802</c:v>
                </c:pt>
                <c:pt idx="8210">
                  <c:v>67</c:v>
                </c:pt>
                <c:pt idx="8211">
                  <c:v>958</c:v>
                </c:pt>
                <c:pt idx="8212">
                  <c:v>599</c:v>
                </c:pt>
                <c:pt idx="8213">
                  <c:v>560</c:v>
                </c:pt>
                <c:pt idx="8214">
                  <c:v>1171</c:v>
                </c:pt>
                <c:pt idx="8215">
                  <c:v>230</c:v>
                </c:pt>
                <c:pt idx="8216">
                  <c:v>889</c:v>
                </c:pt>
                <c:pt idx="8217">
                  <c:v>819</c:v>
                </c:pt>
                <c:pt idx="8218">
                  <c:v>19034</c:v>
                </c:pt>
                <c:pt idx="8219">
                  <c:v>2045</c:v>
                </c:pt>
                <c:pt idx="8220">
                  <c:v>2185</c:v>
                </c:pt>
                <c:pt idx="8221">
                  <c:v>4514</c:v>
                </c:pt>
                <c:pt idx="8222">
                  <c:v>513</c:v>
                </c:pt>
                <c:pt idx="8223">
                  <c:v>43165</c:v>
                </c:pt>
                <c:pt idx="8224">
                  <c:v>211</c:v>
                </c:pt>
                <c:pt idx="8225">
                  <c:v>37</c:v>
                </c:pt>
                <c:pt idx="8226">
                  <c:v>428</c:v>
                </c:pt>
                <c:pt idx="8227">
                  <c:v>1382</c:v>
                </c:pt>
                <c:pt idx="8228">
                  <c:v>18848</c:v>
                </c:pt>
                <c:pt idx="8229">
                  <c:v>1569</c:v>
                </c:pt>
                <c:pt idx="8230">
                  <c:v>613</c:v>
                </c:pt>
                <c:pt idx="8231">
                  <c:v>445</c:v>
                </c:pt>
                <c:pt idx="8232">
                  <c:v>2805</c:v>
                </c:pt>
                <c:pt idx="8233">
                  <c:v>19</c:v>
                </c:pt>
                <c:pt idx="8234">
                  <c:v>55</c:v>
                </c:pt>
                <c:pt idx="8235">
                  <c:v>742</c:v>
                </c:pt>
                <c:pt idx="8236">
                  <c:v>4039</c:v>
                </c:pt>
                <c:pt idx="8237">
                  <c:v>8769</c:v>
                </c:pt>
                <c:pt idx="8238">
                  <c:v>65</c:v>
                </c:pt>
                <c:pt idx="8239">
                  <c:v>46</c:v>
                </c:pt>
                <c:pt idx="8240">
                  <c:v>563</c:v>
                </c:pt>
                <c:pt idx="8241">
                  <c:v>34</c:v>
                </c:pt>
                <c:pt idx="8242">
                  <c:v>80</c:v>
                </c:pt>
                <c:pt idx="8243">
                  <c:v>58</c:v>
                </c:pt>
                <c:pt idx="8244">
                  <c:v>41</c:v>
                </c:pt>
                <c:pt idx="8245">
                  <c:v>87</c:v>
                </c:pt>
                <c:pt idx="8246">
                  <c:v>141</c:v>
                </c:pt>
                <c:pt idx="8247">
                  <c:v>2796</c:v>
                </c:pt>
                <c:pt idx="8248">
                  <c:v>782</c:v>
                </c:pt>
                <c:pt idx="8249">
                  <c:v>52</c:v>
                </c:pt>
                <c:pt idx="8250">
                  <c:v>67</c:v>
                </c:pt>
                <c:pt idx="8251">
                  <c:v>6204</c:v>
                </c:pt>
                <c:pt idx="8252">
                  <c:v>110</c:v>
                </c:pt>
                <c:pt idx="8253">
                  <c:v>0</c:v>
                </c:pt>
                <c:pt idx="8254">
                  <c:v>1045</c:v>
                </c:pt>
                <c:pt idx="8255">
                  <c:v>739</c:v>
                </c:pt>
                <c:pt idx="8256">
                  <c:v>153</c:v>
                </c:pt>
                <c:pt idx="8257">
                  <c:v>295</c:v>
                </c:pt>
                <c:pt idx="8258">
                  <c:v>1254</c:v>
                </c:pt>
                <c:pt idx="8259">
                  <c:v>469</c:v>
                </c:pt>
                <c:pt idx="8260">
                  <c:v>2000</c:v>
                </c:pt>
                <c:pt idx="8261">
                  <c:v>107</c:v>
                </c:pt>
                <c:pt idx="8262">
                  <c:v>58</c:v>
                </c:pt>
                <c:pt idx="8263">
                  <c:v>1702</c:v>
                </c:pt>
                <c:pt idx="8264">
                  <c:v>290</c:v>
                </c:pt>
                <c:pt idx="8265">
                  <c:v>966</c:v>
                </c:pt>
                <c:pt idx="8266">
                  <c:v>156</c:v>
                </c:pt>
                <c:pt idx="8267">
                  <c:v>5636</c:v>
                </c:pt>
                <c:pt idx="8268">
                  <c:v>717</c:v>
                </c:pt>
                <c:pt idx="8269">
                  <c:v>1966</c:v>
                </c:pt>
                <c:pt idx="8270">
                  <c:v>1138</c:v>
                </c:pt>
                <c:pt idx="8271">
                  <c:v>2208</c:v>
                </c:pt>
                <c:pt idx="8272">
                  <c:v>2519</c:v>
                </c:pt>
                <c:pt idx="8273">
                  <c:v>1486</c:v>
                </c:pt>
                <c:pt idx="8274">
                  <c:v>126</c:v>
                </c:pt>
                <c:pt idx="8275">
                  <c:v>187</c:v>
                </c:pt>
                <c:pt idx="8276">
                  <c:v>286</c:v>
                </c:pt>
                <c:pt idx="8277">
                  <c:v>266</c:v>
                </c:pt>
                <c:pt idx="8278">
                  <c:v>76</c:v>
                </c:pt>
                <c:pt idx="8279">
                  <c:v>37</c:v>
                </c:pt>
                <c:pt idx="8280">
                  <c:v>3767</c:v>
                </c:pt>
                <c:pt idx="8281">
                  <c:v>17</c:v>
                </c:pt>
                <c:pt idx="8282">
                  <c:v>87</c:v>
                </c:pt>
                <c:pt idx="8283">
                  <c:v>1033</c:v>
                </c:pt>
                <c:pt idx="8284">
                  <c:v>12744</c:v>
                </c:pt>
                <c:pt idx="8285">
                  <c:v>25481</c:v>
                </c:pt>
                <c:pt idx="8286">
                  <c:v>15341</c:v>
                </c:pt>
                <c:pt idx="8287">
                  <c:v>349</c:v>
                </c:pt>
                <c:pt idx="8288">
                  <c:v>101</c:v>
                </c:pt>
                <c:pt idx="8289">
                  <c:v>242</c:v>
                </c:pt>
                <c:pt idx="8290">
                  <c:v>336</c:v>
                </c:pt>
                <c:pt idx="8291">
                  <c:v>530</c:v>
                </c:pt>
                <c:pt idx="8292">
                  <c:v>64</c:v>
                </c:pt>
                <c:pt idx="8293">
                  <c:v>155</c:v>
                </c:pt>
                <c:pt idx="8294">
                  <c:v>84</c:v>
                </c:pt>
                <c:pt idx="8295">
                  <c:v>108</c:v>
                </c:pt>
                <c:pt idx="8296">
                  <c:v>7828</c:v>
                </c:pt>
                <c:pt idx="8297">
                  <c:v>189</c:v>
                </c:pt>
                <c:pt idx="8298">
                  <c:v>791</c:v>
                </c:pt>
                <c:pt idx="8299">
                  <c:v>1752</c:v>
                </c:pt>
                <c:pt idx="8300">
                  <c:v>427</c:v>
                </c:pt>
                <c:pt idx="8301">
                  <c:v>475</c:v>
                </c:pt>
                <c:pt idx="8302">
                  <c:v>1485</c:v>
                </c:pt>
                <c:pt idx="8303">
                  <c:v>67</c:v>
                </c:pt>
                <c:pt idx="8304">
                  <c:v>458</c:v>
                </c:pt>
                <c:pt idx="8305">
                  <c:v>11</c:v>
                </c:pt>
                <c:pt idx="8306">
                  <c:v>373</c:v>
                </c:pt>
                <c:pt idx="8307">
                  <c:v>17036</c:v>
                </c:pt>
                <c:pt idx="8308">
                  <c:v>3872</c:v>
                </c:pt>
                <c:pt idx="8309">
                  <c:v>502</c:v>
                </c:pt>
                <c:pt idx="8310">
                  <c:v>1871</c:v>
                </c:pt>
                <c:pt idx="8311">
                  <c:v>30</c:v>
                </c:pt>
                <c:pt idx="8312">
                  <c:v>584</c:v>
                </c:pt>
                <c:pt idx="8313">
                  <c:v>491</c:v>
                </c:pt>
                <c:pt idx="8314">
                  <c:v>950</c:v>
                </c:pt>
                <c:pt idx="8315">
                  <c:v>1259</c:v>
                </c:pt>
                <c:pt idx="8316">
                  <c:v>1279</c:v>
                </c:pt>
                <c:pt idx="8317">
                  <c:v>631</c:v>
                </c:pt>
                <c:pt idx="8318">
                  <c:v>75</c:v>
                </c:pt>
                <c:pt idx="8319">
                  <c:v>3823</c:v>
                </c:pt>
                <c:pt idx="8320">
                  <c:v>552</c:v>
                </c:pt>
                <c:pt idx="8321">
                  <c:v>33</c:v>
                </c:pt>
                <c:pt idx="8322">
                  <c:v>632</c:v>
                </c:pt>
                <c:pt idx="8323">
                  <c:v>607</c:v>
                </c:pt>
                <c:pt idx="8324">
                  <c:v>1921</c:v>
                </c:pt>
                <c:pt idx="8325">
                  <c:v>6358</c:v>
                </c:pt>
                <c:pt idx="8326">
                  <c:v>439</c:v>
                </c:pt>
                <c:pt idx="8327">
                  <c:v>920</c:v>
                </c:pt>
                <c:pt idx="8328">
                  <c:v>22369</c:v>
                </c:pt>
                <c:pt idx="8329">
                  <c:v>408</c:v>
                </c:pt>
                <c:pt idx="8330">
                  <c:v>343</c:v>
                </c:pt>
                <c:pt idx="8331">
                  <c:v>109</c:v>
                </c:pt>
                <c:pt idx="8332">
                  <c:v>407</c:v>
                </c:pt>
                <c:pt idx="8333">
                  <c:v>443</c:v>
                </c:pt>
                <c:pt idx="8334">
                  <c:v>3772</c:v>
                </c:pt>
                <c:pt idx="8335">
                  <c:v>448</c:v>
                </c:pt>
                <c:pt idx="8336">
                  <c:v>7525</c:v>
                </c:pt>
                <c:pt idx="8337">
                  <c:v>16778</c:v>
                </c:pt>
                <c:pt idx="8338">
                  <c:v>520</c:v>
                </c:pt>
                <c:pt idx="8339">
                  <c:v>5</c:v>
                </c:pt>
                <c:pt idx="8340">
                  <c:v>26</c:v>
                </c:pt>
                <c:pt idx="8341">
                  <c:v>57</c:v>
                </c:pt>
                <c:pt idx="8342">
                  <c:v>1725</c:v>
                </c:pt>
                <c:pt idx="8343">
                  <c:v>30</c:v>
                </c:pt>
                <c:pt idx="8344">
                  <c:v>102</c:v>
                </c:pt>
                <c:pt idx="8345">
                  <c:v>896</c:v>
                </c:pt>
                <c:pt idx="8346">
                  <c:v>344</c:v>
                </c:pt>
                <c:pt idx="8347">
                  <c:v>10929</c:v>
                </c:pt>
                <c:pt idx="8348">
                  <c:v>2097</c:v>
                </c:pt>
                <c:pt idx="8349">
                  <c:v>270</c:v>
                </c:pt>
                <c:pt idx="8350">
                  <c:v>156</c:v>
                </c:pt>
                <c:pt idx="8351">
                  <c:v>140</c:v>
                </c:pt>
                <c:pt idx="8352">
                  <c:v>238</c:v>
                </c:pt>
                <c:pt idx="8353">
                  <c:v>1515</c:v>
                </c:pt>
                <c:pt idx="8354">
                  <c:v>41</c:v>
                </c:pt>
                <c:pt idx="8355">
                  <c:v>68</c:v>
                </c:pt>
                <c:pt idx="8356">
                  <c:v>333</c:v>
                </c:pt>
                <c:pt idx="8357">
                  <c:v>67</c:v>
                </c:pt>
                <c:pt idx="8358">
                  <c:v>249</c:v>
                </c:pt>
                <c:pt idx="8359">
                  <c:v>510</c:v>
                </c:pt>
                <c:pt idx="8360">
                  <c:v>80</c:v>
                </c:pt>
                <c:pt idx="8361">
                  <c:v>257</c:v>
                </c:pt>
                <c:pt idx="8362">
                  <c:v>1978</c:v>
                </c:pt>
                <c:pt idx="8363">
                  <c:v>677</c:v>
                </c:pt>
                <c:pt idx="8364">
                  <c:v>2698</c:v>
                </c:pt>
                <c:pt idx="8365">
                  <c:v>86</c:v>
                </c:pt>
                <c:pt idx="8366">
                  <c:v>0</c:v>
                </c:pt>
                <c:pt idx="8367">
                  <c:v>88</c:v>
                </c:pt>
                <c:pt idx="8368">
                  <c:v>455</c:v>
                </c:pt>
                <c:pt idx="8369">
                  <c:v>323</c:v>
                </c:pt>
                <c:pt idx="8370">
                  <c:v>451</c:v>
                </c:pt>
                <c:pt idx="8371">
                  <c:v>638</c:v>
                </c:pt>
                <c:pt idx="8372">
                  <c:v>455</c:v>
                </c:pt>
                <c:pt idx="8373">
                  <c:v>2759</c:v>
                </c:pt>
                <c:pt idx="8374">
                  <c:v>143</c:v>
                </c:pt>
                <c:pt idx="8375">
                  <c:v>264</c:v>
                </c:pt>
                <c:pt idx="8376">
                  <c:v>317</c:v>
                </c:pt>
                <c:pt idx="8377">
                  <c:v>19</c:v>
                </c:pt>
                <c:pt idx="8378">
                  <c:v>61</c:v>
                </c:pt>
                <c:pt idx="8379">
                  <c:v>49</c:v>
                </c:pt>
                <c:pt idx="8380">
                  <c:v>48</c:v>
                </c:pt>
                <c:pt idx="8381">
                  <c:v>58</c:v>
                </c:pt>
                <c:pt idx="8382">
                  <c:v>135</c:v>
                </c:pt>
                <c:pt idx="8383">
                  <c:v>82</c:v>
                </c:pt>
                <c:pt idx="8384">
                  <c:v>566</c:v>
                </c:pt>
                <c:pt idx="8385">
                  <c:v>2139</c:v>
                </c:pt>
                <c:pt idx="8386">
                  <c:v>1448</c:v>
                </c:pt>
                <c:pt idx="8387">
                  <c:v>1291</c:v>
                </c:pt>
                <c:pt idx="8388">
                  <c:v>361</c:v>
                </c:pt>
                <c:pt idx="8389">
                  <c:v>82</c:v>
                </c:pt>
                <c:pt idx="8390">
                  <c:v>49</c:v>
                </c:pt>
                <c:pt idx="8391">
                  <c:v>341</c:v>
                </c:pt>
                <c:pt idx="8392">
                  <c:v>344</c:v>
                </c:pt>
                <c:pt idx="8393">
                  <c:v>270</c:v>
                </c:pt>
                <c:pt idx="8394">
                  <c:v>732</c:v>
                </c:pt>
                <c:pt idx="8395">
                  <c:v>971</c:v>
                </c:pt>
                <c:pt idx="8396">
                  <c:v>246</c:v>
                </c:pt>
                <c:pt idx="8397">
                  <c:v>1413</c:v>
                </c:pt>
                <c:pt idx="8398">
                  <c:v>67</c:v>
                </c:pt>
                <c:pt idx="8399">
                  <c:v>2004</c:v>
                </c:pt>
                <c:pt idx="8400">
                  <c:v>96</c:v>
                </c:pt>
                <c:pt idx="8401">
                  <c:v>756</c:v>
                </c:pt>
                <c:pt idx="8402">
                  <c:v>263</c:v>
                </c:pt>
                <c:pt idx="8403">
                  <c:v>400</c:v>
                </c:pt>
                <c:pt idx="8404">
                  <c:v>305</c:v>
                </c:pt>
                <c:pt idx="8405">
                  <c:v>26061</c:v>
                </c:pt>
                <c:pt idx="8406">
                  <c:v>137</c:v>
                </c:pt>
                <c:pt idx="8407">
                  <c:v>183</c:v>
                </c:pt>
                <c:pt idx="8408">
                  <c:v>304</c:v>
                </c:pt>
                <c:pt idx="8409">
                  <c:v>1838</c:v>
                </c:pt>
                <c:pt idx="8410">
                  <c:v>1304</c:v>
                </c:pt>
                <c:pt idx="8411">
                  <c:v>26</c:v>
                </c:pt>
                <c:pt idx="8412">
                  <c:v>139</c:v>
                </c:pt>
                <c:pt idx="8413">
                  <c:v>122</c:v>
                </c:pt>
                <c:pt idx="8414">
                  <c:v>230</c:v>
                </c:pt>
                <c:pt idx="8415">
                  <c:v>350</c:v>
                </c:pt>
                <c:pt idx="8416">
                  <c:v>117</c:v>
                </c:pt>
                <c:pt idx="8417">
                  <c:v>245</c:v>
                </c:pt>
                <c:pt idx="8418">
                  <c:v>165</c:v>
                </c:pt>
                <c:pt idx="8419">
                  <c:v>110</c:v>
                </c:pt>
                <c:pt idx="8420">
                  <c:v>188</c:v>
                </c:pt>
                <c:pt idx="8421">
                  <c:v>591</c:v>
                </c:pt>
                <c:pt idx="8422">
                  <c:v>126</c:v>
                </c:pt>
                <c:pt idx="8423">
                  <c:v>136</c:v>
                </c:pt>
                <c:pt idx="8424">
                  <c:v>300</c:v>
                </c:pt>
                <c:pt idx="8425">
                  <c:v>150</c:v>
                </c:pt>
                <c:pt idx="8426">
                  <c:v>93</c:v>
                </c:pt>
                <c:pt idx="8427">
                  <c:v>365</c:v>
                </c:pt>
                <c:pt idx="8428">
                  <c:v>440</c:v>
                </c:pt>
                <c:pt idx="8429">
                  <c:v>177</c:v>
                </c:pt>
                <c:pt idx="8430">
                  <c:v>142</c:v>
                </c:pt>
                <c:pt idx="8431">
                  <c:v>326</c:v>
                </c:pt>
                <c:pt idx="8432">
                  <c:v>112</c:v>
                </c:pt>
                <c:pt idx="8433">
                  <c:v>231</c:v>
                </c:pt>
                <c:pt idx="8434">
                  <c:v>1032</c:v>
                </c:pt>
                <c:pt idx="8435">
                  <c:v>129</c:v>
                </c:pt>
                <c:pt idx="8436">
                  <c:v>101</c:v>
                </c:pt>
                <c:pt idx="8437">
                  <c:v>171</c:v>
                </c:pt>
                <c:pt idx="8438">
                  <c:v>225</c:v>
                </c:pt>
                <c:pt idx="8439">
                  <c:v>384</c:v>
                </c:pt>
                <c:pt idx="8440">
                  <c:v>101</c:v>
                </c:pt>
                <c:pt idx="8441">
                  <c:v>298</c:v>
                </c:pt>
                <c:pt idx="8442">
                  <c:v>1205</c:v>
                </c:pt>
                <c:pt idx="8443">
                  <c:v>173</c:v>
                </c:pt>
                <c:pt idx="8444">
                  <c:v>176</c:v>
                </c:pt>
                <c:pt idx="8445">
                  <c:v>155</c:v>
                </c:pt>
                <c:pt idx="8446">
                  <c:v>75</c:v>
                </c:pt>
                <c:pt idx="8447">
                  <c:v>717</c:v>
                </c:pt>
                <c:pt idx="8448">
                  <c:v>195</c:v>
                </c:pt>
                <c:pt idx="8449">
                  <c:v>68</c:v>
                </c:pt>
                <c:pt idx="8450">
                  <c:v>144</c:v>
                </c:pt>
                <c:pt idx="8451">
                  <c:v>141</c:v>
                </c:pt>
                <c:pt idx="8452">
                  <c:v>102</c:v>
                </c:pt>
                <c:pt idx="8453">
                  <c:v>276</c:v>
                </c:pt>
                <c:pt idx="8454">
                  <c:v>157</c:v>
                </c:pt>
                <c:pt idx="8455">
                  <c:v>218</c:v>
                </c:pt>
                <c:pt idx="8456">
                  <c:v>98</c:v>
                </c:pt>
                <c:pt idx="8457">
                  <c:v>1956</c:v>
                </c:pt>
                <c:pt idx="8458">
                  <c:v>175</c:v>
                </c:pt>
                <c:pt idx="8459">
                  <c:v>120</c:v>
                </c:pt>
                <c:pt idx="8460">
                  <c:v>136</c:v>
                </c:pt>
                <c:pt idx="8461">
                  <c:v>181</c:v>
                </c:pt>
                <c:pt idx="8462">
                  <c:v>107</c:v>
                </c:pt>
                <c:pt idx="8463">
                  <c:v>271</c:v>
                </c:pt>
                <c:pt idx="8464">
                  <c:v>169</c:v>
                </c:pt>
                <c:pt idx="8465">
                  <c:v>172</c:v>
                </c:pt>
                <c:pt idx="8466">
                  <c:v>303</c:v>
                </c:pt>
                <c:pt idx="8467">
                  <c:v>242</c:v>
                </c:pt>
                <c:pt idx="8468">
                  <c:v>111</c:v>
                </c:pt>
                <c:pt idx="8469">
                  <c:v>97</c:v>
                </c:pt>
                <c:pt idx="8470">
                  <c:v>129</c:v>
                </c:pt>
                <c:pt idx="8471">
                  <c:v>154</c:v>
                </c:pt>
                <c:pt idx="8472">
                  <c:v>87</c:v>
                </c:pt>
                <c:pt idx="8473">
                  <c:v>230</c:v>
                </c:pt>
                <c:pt idx="8474">
                  <c:v>166</c:v>
                </c:pt>
                <c:pt idx="8475">
                  <c:v>875</c:v>
                </c:pt>
                <c:pt idx="8476">
                  <c:v>233</c:v>
                </c:pt>
                <c:pt idx="8477">
                  <c:v>92</c:v>
                </c:pt>
                <c:pt idx="8478">
                  <c:v>184</c:v>
                </c:pt>
                <c:pt idx="8479">
                  <c:v>193</c:v>
                </c:pt>
                <c:pt idx="8480">
                  <c:v>201</c:v>
                </c:pt>
                <c:pt idx="8481">
                  <c:v>220</c:v>
                </c:pt>
                <c:pt idx="8482">
                  <c:v>141</c:v>
                </c:pt>
                <c:pt idx="8483">
                  <c:v>229</c:v>
                </c:pt>
                <c:pt idx="8484">
                  <c:v>253</c:v>
                </c:pt>
                <c:pt idx="8485">
                  <c:v>142</c:v>
                </c:pt>
                <c:pt idx="8486">
                  <c:v>125</c:v>
                </c:pt>
                <c:pt idx="8487">
                  <c:v>202</c:v>
                </c:pt>
                <c:pt idx="8488">
                  <c:v>145</c:v>
                </c:pt>
                <c:pt idx="8489">
                  <c:v>206</c:v>
                </c:pt>
                <c:pt idx="8490">
                  <c:v>289</c:v>
                </c:pt>
                <c:pt idx="8491">
                  <c:v>250</c:v>
                </c:pt>
                <c:pt idx="8492">
                  <c:v>470</c:v>
                </c:pt>
                <c:pt idx="8493">
                  <c:v>199</c:v>
                </c:pt>
                <c:pt idx="8494">
                  <c:v>112</c:v>
                </c:pt>
                <c:pt idx="8495">
                  <c:v>153</c:v>
                </c:pt>
                <c:pt idx="8496">
                  <c:v>43</c:v>
                </c:pt>
                <c:pt idx="8497">
                  <c:v>59</c:v>
                </c:pt>
                <c:pt idx="8498">
                  <c:v>192</c:v>
                </c:pt>
                <c:pt idx="8499">
                  <c:v>118</c:v>
                </c:pt>
                <c:pt idx="8500">
                  <c:v>398</c:v>
                </c:pt>
                <c:pt idx="8501">
                  <c:v>1436</c:v>
                </c:pt>
                <c:pt idx="8502">
                  <c:v>65</c:v>
                </c:pt>
                <c:pt idx="8503">
                  <c:v>2215</c:v>
                </c:pt>
                <c:pt idx="8504">
                  <c:v>64</c:v>
                </c:pt>
                <c:pt idx="8505">
                  <c:v>40</c:v>
                </c:pt>
                <c:pt idx="8506">
                  <c:v>11</c:v>
                </c:pt>
                <c:pt idx="8507">
                  <c:v>5966</c:v>
                </c:pt>
                <c:pt idx="8508">
                  <c:v>1779</c:v>
                </c:pt>
                <c:pt idx="8509">
                  <c:v>632</c:v>
                </c:pt>
                <c:pt idx="8510">
                  <c:v>252</c:v>
                </c:pt>
                <c:pt idx="8511">
                  <c:v>181</c:v>
                </c:pt>
                <c:pt idx="8512">
                  <c:v>557</c:v>
                </c:pt>
                <c:pt idx="8513">
                  <c:v>1229</c:v>
                </c:pt>
                <c:pt idx="8514">
                  <c:v>938</c:v>
                </c:pt>
                <c:pt idx="8515">
                  <c:v>136</c:v>
                </c:pt>
                <c:pt idx="8516">
                  <c:v>383</c:v>
                </c:pt>
                <c:pt idx="8517">
                  <c:v>0</c:v>
                </c:pt>
                <c:pt idx="8518">
                  <c:v>198</c:v>
                </c:pt>
                <c:pt idx="8519">
                  <c:v>812</c:v>
                </c:pt>
                <c:pt idx="8520">
                  <c:v>39</c:v>
                </c:pt>
                <c:pt idx="8521">
                  <c:v>404</c:v>
                </c:pt>
                <c:pt idx="8522">
                  <c:v>612</c:v>
                </c:pt>
                <c:pt idx="8523">
                  <c:v>370</c:v>
                </c:pt>
                <c:pt idx="8524">
                  <c:v>53</c:v>
                </c:pt>
                <c:pt idx="8525">
                  <c:v>1920</c:v>
                </c:pt>
                <c:pt idx="8526">
                  <c:v>4997</c:v>
                </c:pt>
                <c:pt idx="8527">
                  <c:v>273</c:v>
                </c:pt>
                <c:pt idx="8528">
                  <c:v>1389</c:v>
                </c:pt>
                <c:pt idx="8529">
                  <c:v>216</c:v>
                </c:pt>
                <c:pt idx="8530">
                  <c:v>652</c:v>
                </c:pt>
                <c:pt idx="8531">
                  <c:v>188</c:v>
                </c:pt>
                <c:pt idx="8532">
                  <c:v>1053</c:v>
                </c:pt>
                <c:pt idx="8533">
                  <c:v>432</c:v>
                </c:pt>
                <c:pt idx="8534">
                  <c:v>4716</c:v>
                </c:pt>
                <c:pt idx="8535">
                  <c:v>1240</c:v>
                </c:pt>
                <c:pt idx="8536">
                  <c:v>2602</c:v>
                </c:pt>
                <c:pt idx="8537">
                  <c:v>609</c:v>
                </c:pt>
                <c:pt idx="8538">
                  <c:v>815</c:v>
                </c:pt>
                <c:pt idx="8539">
                  <c:v>175</c:v>
                </c:pt>
                <c:pt idx="8540">
                  <c:v>329</c:v>
                </c:pt>
                <c:pt idx="8541">
                  <c:v>220</c:v>
                </c:pt>
                <c:pt idx="8542">
                  <c:v>342</c:v>
                </c:pt>
                <c:pt idx="8543">
                  <c:v>215</c:v>
                </c:pt>
                <c:pt idx="8544">
                  <c:v>797</c:v>
                </c:pt>
                <c:pt idx="8545">
                  <c:v>196</c:v>
                </c:pt>
                <c:pt idx="8546">
                  <c:v>329</c:v>
                </c:pt>
                <c:pt idx="8547">
                  <c:v>239</c:v>
                </c:pt>
                <c:pt idx="8548">
                  <c:v>1771</c:v>
                </c:pt>
                <c:pt idx="8549">
                  <c:v>0</c:v>
                </c:pt>
                <c:pt idx="8550">
                  <c:v>1247</c:v>
                </c:pt>
                <c:pt idx="8551">
                  <c:v>1279</c:v>
                </c:pt>
                <c:pt idx="8552">
                  <c:v>269</c:v>
                </c:pt>
                <c:pt idx="8553">
                  <c:v>0</c:v>
                </c:pt>
                <c:pt idx="8554">
                  <c:v>69</c:v>
                </c:pt>
                <c:pt idx="8555">
                  <c:v>504</c:v>
                </c:pt>
                <c:pt idx="8556">
                  <c:v>105</c:v>
                </c:pt>
                <c:pt idx="8557">
                  <c:v>1716</c:v>
                </c:pt>
                <c:pt idx="8558">
                  <c:v>1010</c:v>
                </c:pt>
                <c:pt idx="8559">
                  <c:v>750</c:v>
                </c:pt>
                <c:pt idx="8560">
                  <c:v>110</c:v>
                </c:pt>
                <c:pt idx="8561">
                  <c:v>1208</c:v>
                </c:pt>
                <c:pt idx="8562">
                  <c:v>1394</c:v>
                </c:pt>
                <c:pt idx="8563">
                  <c:v>31</c:v>
                </c:pt>
                <c:pt idx="8564">
                  <c:v>1052</c:v>
                </c:pt>
                <c:pt idx="8565">
                  <c:v>251</c:v>
                </c:pt>
                <c:pt idx="8566">
                  <c:v>88</c:v>
                </c:pt>
                <c:pt idx="8567">
                  <c:v>0</c:v>
                </c:pt>
                <c:pt idx="8568">
                  <c:v>0</c:v>
                </c:pt>
                <c:pt idx="8569">
                  <c:v>42</c:v>
                </c:pt>
                <c:pt idx="8570">
                  <c:v>21</c:v>
                </c:pt>
                <c:pt idx="8571">
                  <c:v>448</c:v>
                </c:pt>
                <c:pt idx="8572">
                  <c:v>353</c:v>
                </c:pt>
                <c:pt idx="8573">
                  <c:v>7789</c:v>
                </c:pt>
                <c:pt idx="8574">
                  <c:v>1629</c:v>
                </c:pt>
                <c:pt idx="8575">
                  <c:v>1654</c:v>
                </c:pt>
                <c:pt idx="8576">
                  <c:v>1130</c:v>
                </c:pt>
                <c:pt idx="8577">
                  <c:v>821</c:v>
                </c:pt>
                <c:pt idx="8578">
                  <c:v>2358</c:v>
                </c:pt>
                <c:pt idx="8579">
                  <c:v>795</c:v>
                </c:pt>
                <c:pt idx="8580">
                  <c:v>196</c:v>
                </c:pt>
                <c:pt idx="8581">
                  <c:v>663</c:v>
                </c:pt>
                <c:pt idx="8582">
                  <c:v>610</c:v>
                </c:pt>
                <c:pt idx="8583">
                  <c:v>130</c:v>
                </c:pt>
                <c:pt idx="8584">
                  <c:v>393</c:v>
                </c:pt>
                <c:pt idx="8585">
                  <c:v>2697</c:v>
                </c:pt>
                <c:pt idx="8586">
                  <c:v>372</c:v>
                </c:pt>
                <c:pt idx="8587">
                  <c:v>334</c:v>
                </c:pt>
                <c:pt idx="8588">
                  <c:v>339</c:v>
                </c:pt>
                <c:pt idx="8589">
                  <c:v>1585</c:v>
                </c:pt>
                <c:pt idx="8590">
                  <c:v>2797</c:v>
                </c:pt>
                <c:pt idx="8591">
                  <c:v>103</c:v>
                </c:pt>
                <c:pt idx="8592">
                  <c:v>31</c:v>
                </c:pt>
                <c:pt idx="8593">
                  <c:v>610</c:v>
                </c:pt>
                <c:pt idx="8594">
                  <c:v>3775</c:v>
                </c:pt>
                <c:pt idx="8595">
                  <c:v>1665</c:v>
                </c:pt>
                <c:pt idx="8596">
                  <c:v>1272</c:v>
                </c:pt>
                <c:pt idx="8597">
                  <c:v>217</c:v>
                </c:pt>
                <c:pt idx="8598">
                  <c:v>408</c:v>
                </c:pt>
                <c:pt idx="8599">
                  <c:v>34</c:v>
                </c:pt>
                <c:pt idx="8600">
                  <c:v>2569</c:v>
                </c:pt>
                <c:pt idx="8601">
                  <c:v>232</c:v>
                </c:pt>
                <c:pt idx="8602">
                  <c:v>282</c:v>
                </c:pt>
                <c:pt idx="8603">
                  <c:v>1158</c:v>
                </c:pt>
                <c:pt idx="8604">
                  <c:v>3233</c:v>
                </c:pt>
                <c:pt idx="8605">
                  <c:v>11</c:v>
                </c:pt>
                <c:pt idx="8606">
                  <c:v>1</c:v>
                </c:pt>
                <c:pt idx="8607">
                  <c:v>8</c:v>
                </c:pt>
                <c:pt idx="8608">
                  <c:v>9</c:v>
                </c:pt>
                <c:pt idx="8609">
                  <c:v>5</c:v>
                </c:pt>
                <c:pt idx="8610">
                  <c:v>13</c:v>
                </c:pt>
                <c:pt idx="8611">
                  <c:v>5</c:v>
                </c:pt>
                <c:pt idx="8612">
                  <c:v>3</c:v>
                </c:pt>
                <c:pt idx="8613">
                  <c:v>5</c:v>
                </c:pt>
                <c:pt idx="8614">
                  <c:v>10</c:v>
                </c:pt>
                <c:pt idx="8615">
                  <c:v>3</c:v>
                </c:pt>
                <c:pt idx="8616">
                  <c:v>7</c:v>
                </c:pt>
                <c:pt idx="8617">
                  <c:v>17</c:v>
                </c:pt>
                <c:pt idx="8618">
                  <c:v>5</c:v>
                </c:pt>
                <c:pt idx="8619">
                  <c:v>9</c:v>
                </c:pt>
                <c:pt idx="8620">
                  <c:v>9</c:v>
                </c:pt>
                <c:pt idx="8621">
                  <c:v>10</c:v>
                </c:pt>
                <c:pt idx="8622">
                  <c:v>10</c:v>
                </c:pt>
                <c:pt idx="8623">
                  <c:v>15</c:v>
                </c:pt>
                <c:pt idx="8624">
                  <c:v>12</c:v>
                </c:pt>
                <c:pt idx="8625">
                  <c:v>19</c:v>
                </c:pt>
                <c:pt idx="8626">
                  <c:v>15</c:v>
                </c:pt>
                <c:pt idx="8627">
                  <c:v>33</c:v>
                </c:pt>
                <c:pt idx="8628">
                  <c:v>8</c:v>
                </c:pt>
                <c:pt idx="8629">
                  <c:v>16</c:v>
                </c:pt>
                <c:pt idx="8630">
                  <c:v>14</c:v>
                </c:pt>
                <c:pt idx="8631">
                  <c:v>35</c:v>
                </c:pt>
                <c:pt idx="8632">
                  <c:v>18</c:v>
                </c:pt>
                <c:pt idx="8633">
                  <c:v>11</c:v>
                </c:pt>
                <c:pt idx="8634">
                  <c:v>8</c:v>
                </c:pt>
                <c:pt idx="8635">
                  <c:v>12</c:v>
                </c:pt>
                <c:pt idx="8636">
                  <c:v>12</c:v>
                </c:pt>
                <c:pt idx="8637">
                  <c:v>23</c:v>
                </c:pt>
                <c:pt idx="8638">
                  <c:v>24</c:v>
                </c:pt>
                <c:pt idx="8639">
                  <c:v>14</c:v>
                </c:pt>
                <c:pt idx="8640">
                  <c:v>31</c:v>
                </c:pt>
                <c:pt idx="8641">
                  <c:v>12</c:v>
                </c:pt>
                <c:pt idx="8642">
                  <c:v>20</c:v>
                </c:pt>
                <c:pt idx="8643">
                  <c:v>12</c:v>
                </c:pt>
                <c:pt idx="8644">
                  <c:v>19</c:v>
                </c:pt>
                <c:pt idx="8645">
                  <c:v>10</c:v>
                </c:pt>
                <c:pt idx="8646">
                  <c:v>12</c:v>
                </c:pt>
                <c:pt idx="8647">
                  <c:v>30</c:v>
                </c:pt>
                <c:pt idx="8648">
                  <c:v>27</c:v>
                </c:pt>
                <c:pt idx="8649">
                  <c:v>18</c:v>
                </c:pt>
                <c:pt idx="8650">
                  <c:v>22</c:v>
                </c:pt>
                <c:pt idx="8651">
                  <c:v>21</c:v>
                </c:pt>
                <c:pt idx="8652">
                  <c:v>39</c:v>
                </c:pt>
                <c:pt idx="8653">
                  <c:v>16</c:v>
                </c:pt>
                <c:pt idx="8654">
                  <c:v>9</c:v>
                </c:pt>
                <c:pt idx="8655">
                  <c:v>16</c:v>
                </c:pt>
                <c:pt idx="8656">
                  <c:v>23</c:v>
                </c:pt>
                <c:pt idx="8657">
                  <c:v>18</c:v>
                </c:pt>
                <c:pt idx="8658">
                  <c:v>14</c:v>
                </c:pt>
                <c:pt idx="8659">
                  <c:v>28</c:v>
                </c:pt>
                <c:pt idx="8660">
                  <c:v>22</c:v>
                </c:pt>
                <c:pt idx="8661">
                  <c:v>22</c:v>
                </c:pt>
                <c:pt idx="8662">
                  <c:v>24</c:v>
                </c:pt>
                <c:pt idx="8663">
                  <c:v>17</c:v>
                </c:pt>
                <c:pt idx="8664">
                  <c:v>19</c:v>
                </c:pt>
                <c:pt idx="8665">
                  <c:v>41</c:v>
                </c:pt>
                <c:pt idx="8666">
                  <c:v>10</c:v>
                </c:pt>
                <c:pt idx="8667">
                  <c:v>18</c:v>
                </c:pt>
                <c:pt idx="8668">
                  <c:v>31</c:v>
                </c:pt>
                <c:pt idx="8669">
                  <c:v>34</c:v>
                </c:pt>
                <c:pt idx="8670">
                  <c:v>6</c:v>
                </c:pt>
                <c:pt idx="8671">
                  <c:v>9</c:v>
                </c:pt>
                <c:pt idx="8672">
                  <c:v>7</c:v>
                </c:pt>
                <c:pt idx="8673">
                  <c:v>5</c:v>
                </c:pt>
                <c:pt idx="8674">
                  <c:v>7</c:v>
                </c:pt>
                <c:pt idx="8675">
                  <c:v>34</c:v>
                </c:pt>
                <c:pt idx="8676">
                  <c:v>3</c:v>
                </c:pt>
                <c:pt idx="8677">
                  <c:v>12</c:v>
                </c:pt>
                <c:pt idx="8678">
                  <c:v>4</c:v>
                </c:pt>
                <c:pt idx="8679">
                  <c:v>8</c:v>
                </c:pt>
                <c:pt idx="8680">
                  <c:v>5</c:v>
                </c:pt>
                <c:pt idx="8681">
                  <c:v>2</c:v>
                </c:pt>
                <c:pt idx="8682">
                  <c:v>10</c:v>
                </c:pt>
                <c:pt idx="8683">
                  <c:v>16</c:v>
                </c:pt>
                <c:pt idx="8684">
                  <c:v>10</c:v>
                </c:pt>
                <c:pt idx="8685">
                  <c:v>8</c:v>
                </c:pt>
                <c:pt idx="8686">
                  <c:v>6</c:v>
                </c:pt>
                <c:pt idx="8687">
                  <c:v>5</c:v>
                </c:pt>
                <c:pt idx="8688">
                  <c:v>2</c:v>
                </c:pt>
                <c:pt idx="8689">
                  <c:v>4</c:v>
                </c:pt>
                <c:pt idx="8690">
                  <c:v>4</c:v>
                </c:pt>
                <c:pt idx="8691">
                  <c:v>8</c:v>
                </c:pt>
                <c:pt idx="8692">
                  <c:v>6</c:v>
                </c:pt>
                <c:pt idx="8693">
                  <c:v>279</c:v>
                </c:pt>
                <c:pt idx="8694">
                  <c:v>2390</c:v>
                </c:pt>
                <c:pt idx="8695">
                  <c:v>2868</c:v>
                </c:pt>
                <c:pt idx="8696">
                  <c:v>358</c:v>
                </c:pt>
                <c:pt idx="8697">
                  <c:v>34</c:v>
                </c:pt>
                <c:pt idx="8698">
                  <c:v>106</c:v>
                </c:pt>
                <c:pt idx="8699">
                  <c:v>48</c:v>
                </c:pt>
                <c:pt idx="8700">
                  <c:v>869</c:v>
                </c:pt>
                <c:pt idx="8701">
                  <c:v>220</c:v>
                </c:pt>
                <c:pt idx="8702">
                  <c:v>677</c:v>
                </c:pt>
                <c:pt idx="8703">
                  <c:v>126</c:v>
                </c:pt>
                <c:pt idx="8704">
                  <c:v>619</c:v>
                </c:pt>
                <c:pt idx="8705">
                  <c:v>76</c:v>
                </c:pt>
                <c:pt idx="8706">
                  <c:v>374</c:v>
                </c:pt>
                <c:pt idx="8707">
                  <c:v>442</c:v>
                </c:pt>
                <c:pt idx="8708">
                  <c:v>474</c:v>
                </c:pt>
                <c:pt idx="8709">
                  <c:v>223</c:v>
                </c:pt>
                <c:pt idx="8710">
                  <c:v>922</c:v>
                </c:pt>
                <c:pt idx="8711">
                  <c:v>10</c:v>
                </c:pt>
                <c:pt idx="8712">
                  <c:v>149</c:v>
                </c:pt>
                <c:pt idx="8713">
                  <c:v>161</c:v>
                </c:pt>
                <c:pt idx="8714">
                  <c:v>322</c:v>
                </c:pt>
                <c:pt idx="8715">
                  <c:v>80</c:v>
                </c:pt>
                <c:pt idx="8716">
                  <c:v>132</c:v>
                </c:pt>
                <c:pt idx="8717">
                  <c:v>0</c:v>
                </c:pt>
                <c:pt idx="8718">
                  <c:v>223</c:v>
                </c:pt>
                <c:pt idx="8719">
                  <c:v>0</c:v>
                </c:pt>
                <c:pt idx="8720">
                  <c:v>107</c:v>
                </c:pt>
                <c:pt idx="8721">
                  <c:v>826</c:v>
                </c:pt>
                <c:pt idx="8722">
                  <c:v>123</c:v>
                </c:pt>
                <c:pt idx="8723">
                  <c:v>1237</c:v>
                </c:pt>
                <c:pt idx="8724">
                  <c:v>407</c:v>
                </c:pt>
                <c:pt idx="8725">
                  <c:v>577</c:v>
                </c:pt>
                <c:pt idx="8726">
                  <c:v>123</c:v>
                </c:pt>
                <c:pt idx="8727">
                  <c:v>113</c:v>
                </c:pt>
                <c:pt idx="8728">
                  <c:v>355</c:v>
                </c:pt>
                <c:pt idx="8729">
                  <c:v>941</c:v>
                </c:pt>
                <c:pt idx="8730">
                  <c:v>62</c:v>
                </c:pt>
                <c:pt idx="8731">
                  <c:v>153</c:v>
                </c:pt>
                <c:pt idx="8732">
                  <c:v>100</c:v>
                </c:pt>
                <c:pt idx="8733">
                  <c:v>171</c:v>
                </c:pt>
                <c:pt idx="8734">
                  <c:v>150</c:v>
                </c:pt>
                <c:pt idx="8735">
                  <c:v>437</c:v>
                </c:pt>
                <c:pt idx="8736">
                  <c:v>95</c:v>
                </c:pt>
                <c:pt idx="8737">
                  <c:v>301</c:v>
                </c:pt>
                <c:pt idx="8738">
                  <c:v>249</c:v>
                </c:pt>
                <c:pt idx="8739">
                  <c:v>458</c:v>
                </c:pt>
                <c:pt idx="8740">
                  <c:v>81</c:v>
                </c:pt>
                <c:pt idx="8741">
                  <c:v>224</c:v>
                </c:pt>
                <c:pt idx="8742">
                  <c:v>135</c:v>
                </c:pt>
                <c:pt idx="8743">
                  <c:v>231</c:v>
                </c:pt>
                <c:pt idx="8744">
                  <c:v>145</c:v>
                </c:pt>
                <c:pt idx="8745">
                  <c:v>66</c:v>
                </c:pt>
                <c:pt idx="8746">
                  <c:v>128</c:v>
                </c:pt>
                <c:pt idx="8747">
                  <c:v>92</c:v>
                </c:pt>
                <c:pt idx="8748">
                  <c:v>74</c:v>
                </c:pt>
                <c:pt idx="8749">
                  <c:v>101</c:v>
                </c:pt>
                <c:pt idx="8750">
                  <c:v>127</c:v>
                </c:pt>
                <c:pt idx="8751">
                  <c:v>179</c:v>
                </c:pt>
                <c:pt idx="8752">
                  <c:v>972</c:v>
                </c:pt>
                <c:pt idx="8753">
                  <c:v>159</c:v>
                </c:pt>
                <c:pt idx="8754">
                  <c:v>322</c:v>
                </c:pt>
                <c:pt idx="8755">
                  <c:v>49</c:v>
                </c:pt>
                <c:pt idx="8756">
                  <c:v>0</c:v>
                </c:pt>
                <c:pt idx="8757">
                  <c:v>151</c:v>
                </c:pt>
                <c:pt idx="8758">
                  <c:v>27</c:v>
                </c:pt>
                <c:pt idx="8759">
                  <c:v>51</c:v>
                </c:pt>
                <c:pt idx="8760">
                  <c:v>78</c:v>
                </c:pt>
                <c:pt idx="8761">
                  <c:v>284</c:v>
                </c:pt>
                <c:pt idx="8762">
                  <c:v>120</c:v>
                </c:pt>
                <c:pt idx="8763">
                  <c:v>336</c:v>
                </c:pt>
                <c:pt idx="8764">
                  <c:v>608</c:v>
                </c:pt>
                <c:pt idx="8765">
                  <c:v>203</c:v>
                </c:pt>
                <c:pt idx="8766">
                  <c:v>751</c:v>
                </c:pt>
                <c:pt idx="8767">
                  <c:v>231</c:v>
                </c:pt>
                <c:pt idx="8768">
                  <c:v>766</c:v>
                </c:pt>
                <c:pt idx="8769">
                  <c:v>346</c:v>
                </c:pt>
                <c:pt idx="8770">
                  <c:v>871</c:v>
                </c:pt>
                <c:pt idx="8771">
                  <c:v>590</c:v>
                </c:pt>
                <c:pt idx="8772">
                  <c:v>107</c:v>
                </c:pt>
                <c:pt idx="8773">
                  <c:v>498</c:v>
                </c:pt>
                <c:pt idx="8774">
                  <c:v>373</c:v>
                </c:pt>
                <c:pt idx="8775">
                  <c:v>704</c:v>
                </c:pt>
                <c:pt idx="8776">
                  <c:v>105</c:v>
                </c:pt>
                <c:pt idx="8777">
                  <c:v>385</c:v>
                </c:pt>
                <c:pt idx="8778">
                  <c:v>327</c:v>
                </c:pt>
                <c:pt idx="8779">
                  <c:v>79</c:v>
                </c:pt>
                <c:pt idx="8780">
                  <c:v>426</c:v>
                </c:pt>
                <c:pt idx="8781">
                  <c:v>571</c:v>
                </c:pt>
                <c:pt idx="8782">
                  <c:v>1108</c:v>
                </c:pt>
                <c:pt idx="8783">
                  <c:v>543</c:v>
                </c:pt>
                <c:pt idx="8784">
                  <c:v>122</c:v>
                </c:pt>
                <c:pt idx="8785">
                  <c:v>484</c:v>
                </c:pt>
                <c:pt idx="8786">
                  <c:v>148</c:v>
                </c:pt>
                <c:pt idx="8787">
                  <c:v>512</c:v>
                </c:pt>
                <c:pt idx="8788">
                  <c:v>211</c:v>
                </c:pt>
                <c:pt idx="8789">
                  <c:v>151</c:v>
                </c:pt>
                <c:pt idx="8790">
                  <c:v>169</c:v>
                </c:pt>
                <c:pt idx="8791">
                  <c:v>212</c:v>
                </c:pt>
                <c:pt idx="8792">
                  <c:v>167</c:v>
                </c:pt>
                <c:pt idx="8793">
                  <c:v>444</c:v>
                </c:pt>
                <c:pt idx="8794">
                  <c:v>154</c:v>
                </c:pt>
                <c:pt idx="8795">
                  <c:v>155</c:v>
                </c:pt>
                <c:pt idx="8796">
                  <c:v>4458</c:v>
                </c:pt>
                <c:pt idx="8797">
                  <c:v>99</c:v>
                </c:pt>
                <c:pt idx="8798">
                  <c:v>142</c:v>
                </c:pt>
                <c:pt idx="8799">
                  <c:v>32</c:v>
                </c:pt>
                <c:pt idx="8800">
                  <c:v>245</c:v>
                </c:pt>
                <c:pt idx="8801">
                  <c:v>277</c:v>
                </c:pt>
                <c:pt idx="8802">
                  <c:v>161</c:v>
                </c:pt>
                <c:pt idx="8803">
                  <c:v>3762</c:v>
                </c:pt>
                <c:pt idx="8804">
                  <c:v>1361</c:v>
                </c:pt>
                <c:pt idx="8805">
                  <c:v>68</c:v>
                </c:pt>
                <c:pt idx="8806">
                  <c:v>0</c:v>
                </c:pt>
                <c:pt idx="8807">
                  <c:v>590</c:v>
                </c:pt>
                <c:pt idx="8808">
                  <c:v>0</c:v>
                </c:pt>
                <c:pt idx="8809">
                  <c:v>177</c:v>
                </c:pt>
                <c:pt idx="8810">
                  <c:v>547</c:v>
                </c:pt>
                <c:pt idx="8811">
                  <c:v>279</c:v>
                </c:pt>
                <c:pt idx="8812">
                  <c:v>26</c:v>
                </c:pt>
                <c:pt idx="8813">
                  <c:v>176</c:v>
                </c:pt>
                <c:pt idx="8814">
                  <c:v>180</c:v>
                </c:pt>
                <c:pt idx="8815">
                  <c:v>19</c:v>
                </c:pt>
                <c:pt idx="8816">
                  <c:v>38</c:v>
                </c:pt>
                <c:pt idx="8817">
                  <c:v>25</c:v>
                </c:pt>
                <c:pt idx="8818">
                  <c:v>1078</c:v>
                </c:pt>
                <c:pt idx="8819">
                  <c:v>802</c:v>
                </c:pt>
                <c:pt idx="8820">
                  <c:v>2378</c:v>
                </c:pt>
                <c:pt idx="8821">
                  <c:v>427</c:v>
                </c:pt>
                <c:pt idx="8822">
                  <c:v>41</c:v>
                </c:pt>
                <c:pt idx="8823">
                  <c:v>1435</c:v>
                </c:pt>
                <c:pt idx="8824">
                  <c:v>1762</c:v>
                </c:pt>
                <c:pt idx="8825">
                  <c:v>0</c:v>
                </c:pt>
                <c:pt idx="8826">
                  <c:v>274</c:v>
                </c:pt>
                <c:pt idx="8827">
                  <c:v>40</c:v>
                </c:pt>
                <c:pt idx="8828">
                  <c:v>48</c:v>
                </c:pt>
                <c:pt idx="8829">
                  <c:v>154</c:v>
                </c:pt>
                <c:pt idx="8830">
                  <c:v>137</c:v>
                </c:pt>
                <c:pt idx="8831">
                  <c:v>171</c:v>
                </c:pt>
                <c:pt idx="8832">
                  <c:v>66</c:v>
                </c:pt>
                <c:pt idx="8833">
                  <c:v>3</c:v>
                </c:pt>
                <c:pt idx="8834">
                  <c:v>30</c:v>
                </c:pt>
                <c:pt idx="8835">
                  <c:v>46</c:v>
                </c:pt>
                <c:pt idx="8836">
                  <c:v>33</c:v>
                </c:pt>
                <c:pt idx="8837">
                  <c:v>47</c:v>
                </c:pt>
                <c:pt idx="8838">
                  <c:v>45</c:v>
                </c:pt>
                <c:pt idx="8839">
                  <c:v>627</c:v>
                </c:pt>
                <c:pt idx="8840">
                  <c:v>1403</c:v>
                </c:pt>
                <c:pt idx="8841">
                  <c:v>214</c:v>
                </c:pt>
                <c:pt idx="8842">
                  <c:v>675</c:v>
                </c:pt>
                <c:pt idx="8843">
                  <c:v>374</c:v>
                </c:pt>
                <c:pt idx="8844">
                  <c:v>235</c:v>
                </c:pt>
                <c:pt idx="8845">
                  <c:v>79</c:v>
                </c:pt>
                <c:pt idx="8846">
                  <c:v>0</c:v>
                </c:pt>
                <c:pt idx="8847">
                  <c:v>1811</c:v>
                </c:pt>
                <c:pt idx="8848">
                  <c:v>1412</c:v>
                </c:pt>
                <c:pt idx="8849">
                  <c:v>13063</c:v>
                </c:pt>
                <c:pt idx="8850">
                  <c:v>1996</c:v>
                </c:pt>
                <c:pt idx="8851">
                  <c:v>2726</c:v>
                </c:pt>
                <c:pt idx="8852">
                  <c:v>204</c:v>
                </c:pt>
                <c:pt idx="8853">
                  <c:v>2751</c:v>
                </c:pt>
                <c:pt idx="8854">
                  <c:v>730</c:v>
                </c:pt>
                <c:pt idx="8855">
                  <c:v>301</c:v>
                </c:pt>
                <c:pt idx="8856">
                  <c:v>2682</c:v>
                </c:pt>
                <c:pt idx="8857">
                  <c:v>184</c:v>
                </c:pt>
                <c:pt idx="8858">
                  <c:v>22</c:v>
                </c:pt>
                <c:pt idx="8859">
                  <c:v>6</c:v>
                </c:pt>
                <c:pt idx="8860">
                  <c:v>15</c:v>
                </c:pt>
                <c:pt idx="8861">
                  <c:v>236</c:v>
                </c:pt>
                <c:pt idx="8862">
                  <c:v>45</c:v>
                </c:pt>
                <c:pt idx="8863">
                  <c:v>97</c:v>
                </c:pt>
                <c:pt idx="8864">
                  <c:v>28</c:v>
                </c:pt>
                <c:pt idx="8865">
                  <c:v>22</c:v>
                </c:pt>
                <c:pt idx="8866">
                  <c:v>35</c:v>
                </c:pt>
                <c:pt idx="8867">
                  <c:v>34</c:v>
                </c:pt>
                <c:pt idx="8868">
                  <c:v>32</c:v>
                </c:pt>
                <c:pt idx="8869">
                  <c:v>26</c:v>
                </c:pt>
                <c:pt idx="8870">
                  <c:v>18</c:v>
                </c:pt>
                <c:pt idx="8871">
                  <c:v>16</c:v>
                </c:pt>
                <c:pt idx="8872">
                  <c:v>29</c:v>
                </c:pt>
                <c:pt idx="8873">
                  <c:v>17</c:v>
                </c:pt>
                <c:pt idx="8874">
                  <c:v>24</c:v>
                </c:pt>
                <c:pt idx="8875">
                  <c:v>14</c:v>
                </c:pt>
                <c:pt idx="8876">
                  <c:v>13</c:v>
                </c:pt>
                <c:pt idx="8877">
                  <c:v>1013</c:v>
                </c:pt>
                <c:pt idx="8878">
                  <c:v>1425</c:v>
                </c:pt>
                <c:pt idx="8879">
                  <c:v>850</c:v>
                </c:pt>
                <c:pt idx="8880">
                  <c:v>999</c:v>
                </c:pt>
                <c:pt idx="8881">
                  <c:v>719</c:v>
                </c:pt>
                <c:pt idx="8882">
                  <c:v>742</c:v>
                </c:pt>
                <c:pt idx="8883">
                  <c:v>734</c:v>
                </c:pt>
                <c:pt idx="8884">
                  <c:v>646</c:v>
                </c:pt>
                <c:pt idx="8885">
                  <c:v>786</c:v>
                </c:pt>
                <c:pt idx="8886">
                  <c:v>737</c:v>
                </c:pt>
                <c:pt idx="8887">
                  <c:v>804</c:v>
                </c:pt>
                <c:pt idx="8888">
                  <c:v>788</c:v>
                </c:pt>
                <c:pt idx="8889">
                  <c:v>781</c:v>
                </c:pt>
                <c:pt idx="8890">
                  <c:v>889</c:v>
                </c:pt>
                <c:pt idx="8891">
                  <c:v>855</c:v>
                </c:pt>
                <c:pt idx="8892">
                  <c:v>1009</c:v>
                </c:pt>
                <c:pt idx="8893">
                  <c:v>977</c:v>
                </c:pt>
                <c:pt idx="8894">
                  <c:v>878</c:v>
                </c:pt>
                <c:pt idx="8895">
                  <c:v>808</c:v>
                </c:pt>
                <c:pt idx="8896">
                  <c:v>783</c:v>
                </c:pt>
                <c:pt idx="8897">
                  <c:v>1085</c:v>
                </c:pt>
                <c:pt idx="8898">
                  <c:v>926</c:v>
                </c:pt>
                <c:pt idx="8899">
                  <c:v>1236</c:v>
                </c:pt>
                <c:pt idx="8900">
                  <c:v>1430</c:v>
                </c:pt>
                <c:pt idx="8901">
                  <c:v>1145</c:v>
                </c:pt>
                <c:pt idx="8902">
                  <c:v>1286</c:v>
                </c:pt>
                <c:pt idx="8903">
                  <c:v>1194</c:v>
                </c:pt>
                <c:pt idx="8904">
                  <c:v>1496</c:v>
                </c:pt>
                <c:pt idx="8905">
                  <c:v>1411</c:v>
                </c:pt>
                <c:pt idx="8906">
                  <c:v>1483</c:v>
                </c:pt>
                <c:pt idx="8907">
                  <c:v>1188</c:v>
                </c:pt>
                <c:pt idx="8908">
                  <c:v>1361</c:v>
                </c:pt>
                <c:pt idx="8909">
                  <c:v>1403</c:v>
                </c:pt>
                <c:pt idx="8910">
                  <c:v>33</c:v>
                </c:pt>
                <c:pt idx="8911">
                  <c:v>714</c:v>
                </c:pt>
                <c:pt idx="8912">
                  <c:v>1110</c:v>
                </c:pt>
                <c:pt idx="8913">
                  <c:v>1017</c:v>
                </c:pt>
                <c:pt idx="8914">
                  <c:v>1904</c:v>
                </c:pt>
                <c:pt idx="8915">
                  <c:v>858</c:v>
                </c:pt>
                <c:pt idx="8916">
                  <c:v>684</c:v>
                </c:pt>
                <c:pt idx="8917">
                  <c:v>766</c:v>
                </c:pt>
                <c:pt idx="8918">
                  <c:v>741</c:v>
                </c:pt>
                <c:pt idx="8919">
                  <c:v>791</c:v>
                </c:pt>
                <c:pt idx="8920">
                  <c:v>849</c:v>
                </c:pt>
                <c:pt idx="8921">
                  <c:v>742</c:v>
                </c:pt>
                <c:pt idx="8922">
                  <c:v>1018</c:v>
                </c:pt>
                <c:pt idx="8923">
                  <c:v>784</c:v>
                </c:pt>
                <c:pt idx="8924">
                  <c:v>895</c:v>
                </c:pt>
                <c:pt idx="8925">
                  <c:v>745</c:v>
                </c:pt>
                <c:pt idx="8926">
                  <c:v>951</c:v>
                </c:pt>
                <c:pt idx="8927">
                  <c:v>1180</c:v>
                </c:pt>
                <c:pt idx="8928">
                  <c:v>974</c:v>
                </c:pt>
                <c:pt idx="8929">
                  <c:v>1070</c:v>
                </c:pt>
                <c:pt idx="8930">
                  <c:v>1024</c:v>
                </c:pt>
                <c:pt idx="8931">
                  <c:v>897</c:v>
                </c:pt>
                <c:pt idx="8932">
                  <c:v>1136</c:v>
                </c:pt>
                <c:pt idx="8933">
                  <c:v>996</c:v>
                </c:pt>
                <c:pt idx="8934">
                  <c:v>1014</c:v>
                </c:pt>
                <c:pt idx="8935">
                  <c:v>1075</c:v>
                </c:pt>
                <c:pt idx="8936">
                  <c:v>1149</c:v>
                </c:pt>
                <c:pt idx="8937">
                  <c:v>1282</c:v>
                </c:pt>
                <c:pt idx="8938">
                  <c:v>971</c:v>
                </c:pt>
                <c:pt idx="8939">
                  <c:v>1235</c:v>
                </c:pt>
                <c:pt idx="8940">
                  <c:v>1339</c:v>
                </c:pt>
                <c:pt idx="8941">
                  <c:v>1061</c:v>
                </c:pt>
                <c:pt idx="8942">
                  <c:v>954</c:v>
                </c:pt>
                <c:pt idx="8943">
                  <c:v>1400</c:v>
                </c:pt>
                <c:pt idx="8944">
                  <c:v>1327</c:v>
                </c:pt>
                <c:pt idx="8945">
                  <c:v>783</c:v>
                </c:pt>
                <c:pt idx="8946">
                  <c:v>841</c:v>
                </c:pt>
                <c:pt idx="8947">
                  <c:v>816</c:v>
                </c:pt>
                <c:pt idx="8948">
                  <c:v>1159</c:v>
                </c:pt>
                <c:pt idx="8949">
                  <c:v>768</c:v>
                </c:pt>
                <c:pt idx="8950">
                  <c:v>978</c:v>
                </c:pt>
                <c:pt idx="8951">
                  <c:v>745</c:v>
                </c:pt>
                <c:pt idx="8952">
                  <c:v>788</c:v>
                </c:pt>
                <c:pt idx="8953">
                  <c:v>899</c:v>
                </c:pt>
                <c:pt idx="8954">
                  <c:v>785</c:v>
                </c:pt>
                <c:pt idx="8955">
                  <c:v>97</c:v>
                </c:pt>
                <c:pt idx="8956">
                  <c:v>23</c:v>
                </c:pt>
                <c:pt idx="8957">
                  <c:v>119</c:v>
                </c:pt>
                <c:pt idx="8958">
                  <c:v>35</c:v>
                </c:pt>
                <c:pt idx="8959">
                  <c:v>37</c:v>
                </c:pt>
                <c:pt idx="8960">
                  <c:v>118</c:v>
                </c:pt>
                <c:pt idx="8961">
                  <c:v>50</c:v>
                </c:pt>
                <c:pt idx="8962">
                  <c:v>407</c:v>
                </c:pt>
                <c:pt idx="8963">
                  <c:v>84</c:v>
                </c:pt>
                <c:pt idx="8964">
                  <c:v>198</c:v>
                </c:pt>
                <c:pt idx="8965">
                  <c:v>219</c:v>
                </c:pt>
                <c:pt idx="8966">
                  <c:v>134</c:v>
                </c:pt>
                <c:pt idx="8967">
                  <c:v>1376</c:v>
                </c:pt>
                <c:pt idx="8968">
                  <c:v>51</c:v>
                </c:pt>
                <c:pt idx="8969">
                  <c:v>530</c:v>
                </c:pt>
                <c:pt idx="8970">
                  <c:v>39</c:v>
                </c:pt>
                <c:pt idx="8971">
                  <c:v>67</c:v>
                </c:pt>
                <c:pt idx="8972">
                  <c:v>179</c:v>
                </c:pt>
                <c:pt idx="8973">
                  <c:v>1674</c:v>
                </c:pt>
                <c:pt idx="8974">
                  <c:v>1276</c:v>
                </c:pt>
                <c:pt idx="8975">
                  <c:v>501</c:v>
                </c:pt>
                <c:pt idx="8976">
                  <c:v>970</c:v>
                </c:pt>
                <c:pt idx="8977">
                  <c:v>204</c:v>
                </c:pt>
                <c:pt idx="8978">
                  <c:v>170</c:v>
                </c:pt>
                <c:pt idx="8979">
                  <c:v>212</c:v>
                </c:pt>
                <c:pt idx="8980">
                  <c:v>1366</c:v>
                </c:pt>
                <c:pt idx="8981">
                  <c:v>48</c:v>
                </c:pt>
                <c:pt idx="8982">
                  <c:v>88</c:v>
                </c:pt>
                <c:pt idx="8983">
                  <c:v>147</c:v>
                </c:pt>
                <c:pt idx="8984">
                  <c:v>167</c:v>
                </c:pt>
                <c:pt idx="8985">
                  <c:v>1010</c:v>
                </c:pt>
                <c:pt idx="8986">
                  <c:v>114</c:v>
                </c:pt>
                <c:pt idx="8987">
                  <c:v>24</c:v>
                </c:pt>
                <c:pt idx="8988">
                  <c:v>738</c:v>
                </c:pt>
                <c:pt idx="8989">
                  <c:v>41</c:v>
                </c:pt>
                <c:pt idx="8990">
                  <c:v>25</c:v>
                </c:pt>
                <c:pt idx="8991">
                  <c:v>150</c:v>
                </c:pt>
                <c:pt idx="8992">
                  <c:v>59</c:v>
                </c:pt>
                <c:pt idx="8993">
                  <c:v>156</c:v>
                </c:pt>
                <c:pt idx="8994">
                  <c:v>29</c:v>
                </c:pt>
                <c:pt idx="8995">
                  <c:v>221</c:v>
                </c:pt>
                <c:pt idx="8996">
                  <c:v>117</c:v>
                </c:pt>
                <c:pt idx="8997">
                  <c:v>441</c:v>
                </c:pt>
                <c:pt idx="8998">
                  <c:v>176</c:v>
                </c:pt>
                <c:pt idx="8999">
                  <c:v>88</c:v>
                </c:pt>
                <c:pt idx="9000">
                  <c:v>19</c:v>
                </c:pt>
                <c:pt idx="9001">
                  <c:v>54</c:v>
                </c:pt>
                <c:pt idx="9002">
                  <c:v>182</c:v>
                </c:pt>
                <c:pt idx="9003">
                  <c:v>40</c:v>
                </c:pt>
                <c:pt idx="9004">
                  <c:v>82</c:v>
                </c:pt>
                <c:pt idx="9005">
                  <c:v>3739</c:v>
                </c:pt>
                <c:pt idx="9006">
                  <c:v>365</c:v>
                </c:pt>
                <c:pt idx="9007">
                  <c:v>409</c:v>
                </c:pt>
                <c:pt idx="9008">
                  <c:v>94</c:v>
                </c:pt>
                <c:pt idx="9009">
                  <c:v>306</c:v>
                </c:pt>
                <c:pt idx="9010">
                  <c:v>877</c:v>
                </c:pt>
                <c:pt idx="9011">
                  <c:v>11</c:v>
                </c:pt>
                <c:pt idx="9012">
                  <c:v>17</c:v>
                </c:pt>
                <c:pt idx="9013">
                  <c:v>517</c:v>
                </c:pt>
                <c:pt idx="9014">
                  <c:v>978</c:v>
                </c:pt>
                <c:pt idx="9015">
                  <c:v>1133</c:v>
                </c:pt>
                <c:pt idx="9016">
                  <c:v>910</c:v>
                </c:pt>
                <c:pt idx="9017">
                  <c:v>513</c:v>
                </c:pt>
                <c:pt idx="9018">
                  <c:v>1032</c:v>
                </c:pt>
                <c:pt idx="9019">
                  <c:v>634</c:v>
                </c:pt>
                <c:pt idx="9020">
                  <c:v>82</c:v>
                </c:pt>
                <c:pt idx="9021">
                  <c:v>960</c:v>
                </c:pt>
                <c:pt idx="9022">
                  <c:v>98</c:v>
                </c:pt>
                <c:pt idx="9023">
                  <c:v>1095</c:v>
                </c:pt>
                <c:pt idx="9024">
                  <c:v>569</c:v>
                </c:pt>
                <c:pt idx="9025">
                  <c:v>960</c:v>
                </c:pt>
                <c:pt idx="9026">
                  <c:v>898</c:v>
                </c:pt>
                <c:pt idx="9027">
                  <c:v>612</c:v>
                </c:pt>
                <c:pt idx="9028">
                  <c:v>754</c:v>
                </c:pt>
                <c:pt idx="9029">
                  <c:v>2435</c:v>
                </c:pt>
                <c:pt idx="9030">
                  <c:v>1975</c:v>
                </c:pt>
                <c:pt idx="9031">
                  <c:v>96</c:v>
                </c:pt>
                <c:pt idx="9032">
                  <c:v>1400</c:v>
                </c:pt>
                <c:pt idx="9033">
                  <c:v>1283</c:v>
                </c:pt>
                <c:pt idx="9034">
                  <c:v>334</c:v>
                </c:pt>
                <c:pt idx="9035">
                  <c:v>139</c:v>
                </c:pt>
                <c:pt idx="9036">
                  <c:v>83</c:v>
                </c:pt>
                <c:pt idx="9037">
                  <c:v>693</c:v>
                </c:pt>
                <c:pt idx="9038">
                  <c:v>201</c:v>
                </c:pt>
                <c:pt idx="9039">
                  <c:v>128</c:v>
                </c:pt>
                <c:pt idx="9040">
                  <c:v>676</c:v>
                </c:pt>
                <c:pt idx="9041">
                  <c:v>252</c:v>
                </c:pt>
                <c:pt idx="9042">
                  <c:v>16</c:v>
                </c:pt>
                <c:pt idx="9043">
                  <c:v>613</c:v>
                </c:pt>
                <c:pt idx="9044">
                  <c:v>1596</c:v>
                </c:pt>
                <c:pt idx="9045">
                  <c:v>1341</c:v>
                </c:pt>
                <c:pt idx="9046">
                  <c:v>213</c:v>
                </c:pt>
                <c:pt idx="9047">
                  <c:v>3456</c:v>
                </c:pt>
                <c:pt idx="9048">
                  <c:v>447</c:v>
                </c:pt>
                <c:pt idx="9049">
                  <c:v>1176</c:v>
                </c:pt>
                <c:pt idx="9050">
                  <c:v>360</c:v>
                </c:pt>
                <c:pt idx="9051">
                  <c:v>21</c:v>
                </c:pt>
                <c:pt idx="9052">
                  <c:v>117</c:v>
                </c:pt>
                <c:pt idx="9053">
                  <c:v>2766</c:v>
                </c:pt>
                <c:pt idx="9054">
                  <c:v>583</c:v>
                </c:pt>
                <c:pt idx="9055">
                  <c:v>541</c:v>
                </c:pt>
                <c:pt idx="9056">
                  <c:v>512</c:v>
                </c:pt>
                <c:pt idx="9057">
                  <c:v>270</c:v>
                </c:pt>
                <c:pt idx="9058">
                  <c:v>864</c:v>
                </c:pt>
                <c:pt idx="9059">
                  <c:v>5319</c:v>
                </c:pt>
                <c:pt idx="9060">
                  <c:v>182589</c:v>
                </c:pt>
                <c:pt idx="9061">
                  <c:v>13</c:v>
                </c:pt>
                <c:pt idx="9062">
                  <c:v>26</c:v>
                </c:pt>
                <c:pt idx="9063">
                  <c:v>28</c:v>
                </c:pt>
                <c:pt idx="9064">
                  <c:v>29</c:v>
                </c:pt>
                <c:pt idx="9065">
                  <c:v>624</c:v>
                </c:pt>
                <c:pt idx="9066">
                  <c:v>0</c:v>
                </c:pt>
                <c:pt idx="9067">
                  <c:v>312</c:v>
                </c:pt>
                <c:pt idx="9068">
                  <c:v>17</c:v>
                </c:pt>
                <c:pt idx="9069">
                  <c:v>403</c:v>
                </c:pt>
                <c:pt idx="9070">
                  <c:v>104</c:v>
                </c:pt>
                <c:pt idx="9071">
                  <c:v>0</c:v>
                </c:pt>
                <c:pt idx="9072">
                  <c:v>384</c:v>
                </c:pt>
                <c:pt idx="9073">
                  <c:v>122</c:v>
                </c:pt>
                <c:pt idx="9074">
                  <c:v>6597</c:v>
                </c:pt>
                <c:pt idx="9075">
                  <c:v>834</c:v>
                </c:pt>
                <c:pt idx="9076">
                  <c:v>137</c:v>
                </c:pt>
                <c:pt idx="9077">
                  <c:v>180</c:v>
                </c:pt>
                <c:pt idx="9078">
                  <c:v>60</c:v>
                </c:pt>
                <c:pt idx="9079">
                  <c:v>22</c:v>
                </c:pt>
                <c:pt idx="9080">
                  <c:v>306</c:v>
                </c:pt>
                <c:pt idx="9081">
                  <c:v>180</c:v>
                </c:pt>
                <c:pt idx="9082">
                  <c:v>268</c:v>
                </c:pt>
                <c:pt idx="9083">
                  <c:v>5</c:v>
                </c:pt>
                <c:pt idx="9084">
                  <c:v>199</c:v>
                </c:pt>
                <c:pt idx="9085">
                  <c:v>144</c:v>
                </c:pt>
                <c:pt idx="9086">
                  <c:v>104</c:v>
                </c:pt>
                <c:pt idx="9087">
                  <c:v>51</c:v>
                </c:pt>
                <c:pt idx="9088">
                  <c:v>255</c:v>
                </c:pt>
                <c:pt idx="9089">
                  <c:v>190</c:v>
                </c:pt>
                <c:pt idx="9090">
                  <c:v>552</c:v>
                </c:pt>
                <c:pt idx="9091">
                  <c:v>365</c:v>
                </c:pt>
                <c:pt idx="9092">
                  <c:v>223</c:v>
                </c:pt>
                <c:pt idx="9093">
                  <c:v>158</c:v>
                </c:pt>
                <c:pt idx="9094">
                  <c:v>113</c:v>
                </c:pt>
                <c:pt idx="9095">
                  <c:v>243</c:v>
                </c:pt>
                <c:pt idx="9096">
                  <c:v>247</c:v>
                </c:pt>
                <c:pt idx="9097">
                  <c:v>467</c:v>
                </c:pt>
                <c:pt idx="9098">
                  <c:v>231</c:v>
                </c:pt>
                <c:pt idx="9099">
                  <c:v>303</c:v>
                </c:pt>
                <c:pt idx="9100">
                  <c:v>276</c:v>
                </c:pt>
                <c:pt idx="9101">
                  <c:v>84</c:v>
                </c:pt>
                <c:pt idx="9102">
                  <c:v>100</c:v>
                </c:pt>
                <c:pt idx="9103">
                  <c:v>517</c:v>
                </c:pt>
                <c:pt idx="9104">
                  <c:v>118</c:v>
                </c:pt>
                <c:pt idx="9105">
                  <c:v>54</c:v>
                </c:pt>
                <c:pt idx="9106">
                  <c:v>154</c:v>
                </c:pt>
                <c:pt idx="9107">
                  <c:v>100</c:v>
                </c:pt>
                <c:pt idx="9108">
                  <c:v>141</c:v>
                </c:pt>
                <c:pt idx="9109">
                  <c:v>80</c:v>
                </c:pt>
                <c:pt idx="9110">
                  <c:v>39</c:v>
                </c:pt>
                <c:pt idx="9111">
                  <c:v>38</c:v>
                </c:pt>
                <c:pt idx="9112">
                  <c:v>146</c:v>
                </c:pt>
                <c:pt idx="9113">
                  <c:v>56</c:v>
                </c:pt>
                <c:pt idx="9114">
                  <c:v>553</c:v>
                </c:pt>
                <c:pt idx="9115">
                  <c:v>46</c:v>
                </c:pt>
                <c:pt idx="9116">
                  <c:v>113</c:v>
                </c:pt>
                <c:pt idx="9117">
                  <c:v>57</c:v>
                </c:pt>
                <c:pt idx="9118">
                  <c:v>88</c:v>
                </c:pt>
                <c:pt idx="9119">
                  <c:v>86</c:v>
                </c:pt>
                <c:pt idx="9120">
                  <c:v>130</c:v>
                </c:pt>
                <c:pt idx="9121">
                  <c:v>81</c:v>
                </c:pt>
                <c:pt idx="9122">
                  <c:v>237</c:v>
                </c:pt>
                <c:pt idx="9123">
                  <c:v>65</c:v>
                </c:pt>
                <c:pt idx="9124">
                  <c:v>102</c:v>
                </c:pt>
                <c:pt idx="9125">
                  <c:v>33</c:v>
                </c:pt>
                <c:pt idx="9126">
                  <c:v>46</c:v>
                </c:pt>
                <c:pt idx="9127">
                  <c:v>19</c:v>
                </c:pt>
                <c:pt idx="9128">
                  <c:v>70</c:v>
                </c:pt>
                <c:pt idx="9129">
                  <c:v>161</c:v>
                </c:pt>
                <c:pt idx="9130">
                  <c:v>0</c:v>
                </c:pt>
                <c:pt idx="9131">
                  <c:v>50</c:v>
                </c:pt>
                <c:pt idx="9132">
                  <c:v>69</c:v>
                </c:pt>
                <c:pt idx="9133">
                  <c:v>32</c:v>
                </c:pt>
                <c:pt idx="9134">
                  <c:v>37</c:v>
                </c:pt>
                <c:pt idx="9135">
                  <c:v>106</c:v>
                </c:pt>
                <c:pt idx="9136">
                  <c:v>126</c:v>
                </c:pt>
                <c:pt idx="9137">
                  <c:v>138</c:v>
                </c:pt>
                <c:pt idx="9138">
                  <c:v>32</c:v>
                </c:pt>
                <c:pt idx="9139">
                  <c:v>405</c:v>
                </c:pt>
                <c:pt idx="9140">
                  <c:v>1474</c:v>
                </c:pt>
                <c:pt idx="9141">
                  <c:v>61</c:v>
                </c:pt>
                <c:pt idx="9142">
                  <c:v>51</c:v>
                </c:pt>
                <c:pt idx="9143">
                  <c:v>127</c:v>
                </c:pt>
                <c:pt idx="9144">
                  <c:v>410</c:v>
                </c:pt>
                <c:pt idx="9145">
                  <c:v>384</c:v>
                </c:pt>
                <c:pt idx="9146">
                  <c:v>137</c:v>
                </c:pt>
                <c:pt idx="9147">
                  <c:v>2785</c:v>
                </c:pt>
                <c:pt idx="9148">
                  <c:v>415</c:v>
                </c:pt>
                <c:pt idx="9149">
                  <c:v>450</c:v>
                </c:pt>
                <c:pt idx="9150">
                  <c:v>251</c:v>
                </c:pt>
                <c:pt idx="9151">
                  <c:v>975</c:v>
                </c:pt>
                <c:pt idx="9152">
                  <c:v>2847</c:v>
                </c:pt>
                <c:pt idx="9153">
                  <c:v>1230</c:v>
                </c:pt>
                <c:pt idx="9154">
                  <c:v>311</c:v>
                </c:pt>
                <c:pt idx="9155">
                  <c:v>263</c:v>
                </c:pt>
                <c:pt idx="9156">
                  <c:v>1348</c:v>
                </c:pt>
                <c:pt idx="9157">
                  <c:v>611</c:v>
                </c:pt>
                <c:pt idx="9158">
                  <c:v>915</c:v>
                </c:pt>
                <c:pt idx="9159">
                  <c:v>963</c:v>
                </c:pt>
                <c:pt idx="9160">
                  <c:v>157</c:v>
                </c:pt>
                <c:pt idx="9161">
                  <c:v>43</c:v>
                </c:pt>
                <c:pt idx="9162">
                  <c:v>100</c:v>
                </c:pt>
                <c:pt idx="9163">
                  <c:v>341</c:v>
                </c:pt>
                <c:pt idx="9164">
                  <c:v>506</c:v>
                </c:pt>
                <c:pt idx="9165">
                  <c:v>246</c:v>
                </c:pt>
                <c:pt idx="9166">
                  <c:v>712</c:v>
                </c:pt>
                <c:pt idx="9167">
                  <c:v>165</c:v>
                </c:pt>
                <c:pt idx="9168">
                  <c:v>335</c:v>
                </c:pt>
                <c:pt idx="9169">
                  <c:v>25</c:v>
                </c:pt>
                <c:pt idx="9170">
                  <c:v>19</c:v>
                </c:pt>
                <c:pt idx="9171">
                  <c:v>827</c:v>
                </c:pt>
                <c:pt idx="9172">
                  <c:v>10642</c:v>
                </c:pt>
                <c:pt idx="9173">
                  <c:v>11980</c:v>
                </c:pt>
                <c:pt idx="9174">
                  <c:v>228</c:v>
                </c:pt>
                <c:pt idx="9175">
                  <c:v>1070</c:v>
                </c:pt>
                <c:pt idx="9176">
                  <c:v>1211</c:v>
                </c:pt>
                <c:pt idx="9177">
                  <c:v>132</c:v>
                </c:pt>
                <c:pt idx="9178">
                  <c:v>56</c:v>
                </c:pt>
                <c:pt idx="9179">
                  <c:v>32</c:v>
                </c:pt>
                <c:pt idx="9180">
                  <c:v>127</c:v>
                </c:pt>
                <c:pt idx="9181">
                  <c:v>638</c:v>
                </c:pt>
                <c:pt idx="9182">
                  <c:v>117</c:v>
                </c:pt>
                <c:pt idx="9183">
                  <c:v>237</c:v>
                </c:pt>
                <c:pt idx="9184">
                  <c:v>71</c:v>
                </c:pt>
                <c:pt idx="9185">
                  <c:v>293</c:v>
                </c:pt>
                <c:pt idx="9186">
                  <c:v>209</c:v>
                </c:pt>
                <c:pt idx="9187">
                  <c:v>231</c:v>
                </c:pt>
                <c:pt idx="9188">
                  <c:v>56</c:v>
                </c:pt>
                <c:pt idx="9189">
                  <c:v>72</c:v>
                </c:pt>
                <c:pt idx="9190">
                  <c:v>476</c:v>
                </c:pt>
                <c:pt idx="9191">
                  <c:v>1162</c:v>
                </c:pt>
                <c:pt idx="9192">
                  <c:v>3594</c:v>
                </c:pt>
                <c:pt idx="9193">
                  <c:v>718</c:v>
                </c:pt>
                <c:pt idx="9194">
                  <c:v>406</c:v>
                </c:pt>
                <c:pt idx="9195">
                  <c:v>195</c:v>
                </c:pt>
                <c:pt idx="9196">
                  <c:v>492</c:v>
                </c:pt>
                <c:pt idx="9197">
                  <c:v>66</c:v>
                </c:pt>
                <c:pt idx="9198">
                  <c:v>61</c:v>
                </c:pt>
                <c:pt idx="9199">
                  <c:v>603</c:v>
                </c:pt>
                <c:pt idx="9200">
                  <c:v>2038</c:v>
                </c:pt>
                <c:pt idx="9201">
                  <c:v>1071</c:v>
                </c:pt>
                <c:pt idx="9202">
                  <c:v>161</c:v>
                </c:pt>
                <c:pt idx="9203">
                  <c:v>98</c:v>
                </c:pt>
                <c:pt idx="9204">
                  <c:v>495</c:v>
                </c:pt>
                <c:pt idx="9205">
                  <c:v>155</c:v>
                </c:pt>
                <c:pt idx="9206">
                  <c:v>168</c:v>
                </c:pt>
                <c:pt idx="9207">
                  <c:v>128</c:v>
                </c:pt>
                <c:pt idx="9208">
                  <c:v>273</c:v>
                </c:pt>
                <c:pt idx="9209">
                  <c:v>344</c:v>
                </c:pt>
                <c:pt idx="9210">
                  <c:v>115</c:v>
                </c:pt>
                <c:pt idx="9211">
                  <c:v>471</c:v>
                </c:pt>
                <c:pt idx="9212">
                  <c:v>19</c:v>
                </c:pt>
                <c:pt idx="9213">
                  <c:v>316</c:v>
                </c:pt>
                <c:pt idx="9214">
                  <c:v>534</c:v>
                </c:pt>
                <c:pt idx="9215">
                  <c:v>13055</c:v>
                </c:pt>
                <c:pt idx="9216">
                  <c:v>246</c:v>
                </c:pt>
                <c:pt idx="9217">
                  <c:v>98</c:v>
                </c:pt>
                <c:pt idx="9218">
                  <c:v>3213</c:v>
                </c:pt>
                <c:pt idx="9219">
                  <c:v>126</c:v>
                </c:pt>
                <c:pt idx="9220">
                  <c:v>58</c:v>
                </c:pt>
                <c:pt idx="9221">
                  <c:v>347</c:v>
                </c:pt>
                <c:pt idx="9222">
                  <c:v>492</c:v>
                </c:pt>
                <c:pt idx="9223">
                  <c:v>227</c:v>
                </c:pt>
                <c:pt idx="9224">
                  <c:v>337</c:v>
                </c:pt>
                <c:pt idx="9225">
                  <c:v>74</c:v>
                </c:pt>
                <c:pt idx="9226">
                  <c:v>3734</c:v>
                </c:pt>
                <c:pt idx="9227">
                  <c:v>194</c:v>
                </c:pt>
                <c:pt idx="9228">
                  <c:v>115</c:v>
                </c:pt>
                <c:pt idx="9229">
                  <c:v>8</c:v>
                </c:pt>
                <c:pt idx="9230">
                  <c:v>24</c:v>
                </c:pt>
                <c:pt idx="9231">
                  <c:v>36</c:v>
                </c:pt>
                <c:pt idx="9232">
                  <c:v>28</c:v>
                </c:pt>
                <c:pt idx="9233">
                  <c:v>27</c:v>
                </c:pt>
                <c:pt idx="9234">
                  <c:v>18</c:v>
                </c:pt>
                <c:pt idx="9235">
                  <c:v>51</c:v>
                </c:pt>
                <c:pt idx="9236">
                  <c:v>22</c:v>
                </c:pt>
                <c:pt idx="9237">
                  <c:v>71</c:v>
                </c:pt>
                <c:pt idx="9238">
                  <c:v>73</c:v>
                </c:pt>
                <c:pt idx="9239">
                  <c:v>50</c:v>
                </c:pt>
                <c:pt idx="9240">
                  <c:v>67</c:v>
                </c:pt>
                <c:pt idx="9241">
                  <c:v>44</c:v>
                </c:pt>
                <c:pt idx="9242">
                  <c:v>51</c:v>
                </c:pt>
                <c:pt idx="9243">
                  <c:v>66</c:v>
                </c:pt>
                <c:pt idx="9244">
                  <c:v>55</c:v>
                </c:pt>
                <c:pt idx="9245">
                  <c:v>48</c:v>
                </c:pt>
                <c:pt idx="9246">
                  <c:v>39</c:v>
                </c:pt>
                <c:pt idx="9247">
                  <c:v>25</c:v>
                </c:pt>
                <c:pt idx="9248">
                  <c:v>25</c:v>
                </c:pt>
                <c:pt idx="9249">
                  <c:v>101</c:v>
                </c:pt>
                <c:pt idx="9250">
                  <c:v>1415</c:v>
                </c:pt>
                <c:pt idx="9251">
                  <c:v>1288</c:v>
                </c:pt>
                <c:pt idx="9252">
                  <c:v>837</c:v>
                </c:pt>
                <c:pt idx="9253">
                  <c:v>2040</c:v>
                </c:pt>
                <c:pt idx="9254">
                  <c:v>6624</c:v>
                </c:pt>
                <c:pt idx="9255">
                  <c:v>10223</c:v>
                </c:pt>
                <c:pt idx="9256">
                  <c:v>530</c:v>
                </c:pt>
                <c:pt idx="9257">
                  <c:v>1012</c:v>
                </c:pt>
                <c:pt idx="9258">
                  <c:v>226</c:v>
                </c:pt>
                <c:pt idx="9259">
                  <c:v>1170</c:v>
                </c:pt>
                <c:pt idx="9260">
                  <c:v>84</c:v>
                </c:pt>
                <c:pt idx="9261">
                  <c:v>248</c:v>
                </c:pt>
                <c:pt idx="9262">
                  <c:v>407</c:v>
                </c:pt>
                <c:pt idx="9263">
                  <c:v>2322</c:v>
                </c:pt>
                <c:pt idx="9264">
                  <c:v>1431</c:v>
                </c:pt>
                <c:pt idx="9265">
                  <c:v>0</c:v>
                </c:pt>
                <c:pt idx="9266">
                  <c:v>141</c:v>
                </c:pt>
                <c:pt idx="9267">
                  <c:v>5022</c:v>
                </c:pt>
                <c:pt idx="9268">
                  <c:v>644</c:v>
                </c:pt>
                <c:pt idx="9269">
                  <c:v>149</c:v>
                </c:pt>
                <c:pt idx="9270">
                  <c:v>1122</c:v>
                </c:pt>
                <c:pt idx="9271">
                  <c:v>1408</c:v>
                </c:pt>
                <c:pt idx="9272">
                  <c:v>15912</c:v>
                </c:pt>
                <c:pt idx="9273">
                  <c:v>824</c:v>
                </c:pt>
                <c:pt idx="9274">
                  <c:v>236</c:v>
                </c:pt>
                <c:pt idx="9275">
                  <c:v>2082</c:v>
                </c:pt>
                <c:pt idx="9276">
                  <c:v>55</c:v>
                </c:pt>
                <c:pt idx="9277">
                  <c:v>106</c:v>
                </c:pt>
                <c:pt idx="9278">
                  <c:v>11865</c:v>
                </c:pt>
                <c:pt idx="9279">
                  <c:v>547</c:v>
                </c:pt>
                <c:pt idx="9280">
                  <c:v>1083</c:v>
                </c:pt>
                <c:pt idx="9281">
                  <c:v>16</c:v>
                </c:pt>
                <c:pt idx="9282">
                  <c:v>1424</c:v>
                </c:pt>
                <c:pt idx="9283">
                  <c:v>72</c:v>
                </c:pt>
                <c:pt idx="9284">
                  <c:v>207</c:v>
                </c:pt>
                <c:pt idx="9285">
                  <c:v>180</c:v>
                </c:pt>
                <c:pt idx="9286">
                  <c:v>454</c:v>
                </c:pt>
                <c:pt idx="9287">
                  <c:v>1513</c:v>
                </c:pt>
                <c:pt idx="9288">
                  <c:v>197</c:v>
                </c:pt>
                <c:pt idx="9289">
                  <c:v>2094</c:v>
                </c:pt>
                <c:pt idx="9290">
                  <c:v>3950</c:v>
                </c:pt>
                <c:pt idx="9291">
                  <c:v>80</c:v>
                </c:pt>
                <c:pt idx="9292">
                  <c:v>148</c:v>
                </c:pt>
                <c:pt idx="9293">
                  <c:v>38</c:v>
                </c:pt>
                <c:pt idx="9294">
                  <c:v>46</c:v>
                </c:pt>
                <c:pt idx="9295">
                  <c:v>69</c:v>
                </c:pt>
                <c:pt idx="9296">
                  <c:v>55</c:v>
                </c:pt>
                <c:pt idx="9297">
                  <c:v>70</c:v>
                </c:pt>
                <c:pt idx="9298">
                  <c:v>66</c:v>
                </c:pt>
                <c:pt idx="9299">
                  <c:v>54</c:v>
                </c:pt>
                <c:pt idx="9300">
                  <c:v>26</c:v>
                </c:pt>
                <c:pt idx="9301">
                  <c:v>113</c:v>
                </c:pt>
                <c:pt idx="9302">
                  <c:v>52</c:v>
                </c:pt>
                <c:pt idx="9303">
                  <c:v>531</c:v>
                </c:pt>
                <c:pt idx="9304">
                  <c:v>90</c:v>
                </c:pt>
                <c:pt idx="9305">
                  <c:v>191</c:v>
                </c:pt>
                <c:pt idx="9306">
                  <c:v>1311</c:v>
                </c:pt>
                <c:pt idx="9307">
                  <c:v>104</c:v>
                </c:pt>
                <c:pt idx="9308">
                  <c:v>130</c:v>
                </c:pt>
                <c:pt idx="9309">
                  <c:v>2210</c:v>
                </c:pt>
                <c:pt idx="9310">
                  <c:v>406</c:v>
                </c:pt>
                <c:pt idx="9311">
                  <c:v>277</c:v>
                </c:pt>
                <c:pt idx="9312">
                  <c:v>100</c:v>
                </c:pt>
                <c:pt idx="9313">
                  <c:v>100</c:v>
                </c:pt>
                <c:pt idx="9314">
                  <c:v>201</c:v>
                </c:pt>
                <c:pt idx="9315">
                  <c:v>290</c:v>
                </c:pt>
                <c:pt idx="9316">
                  <c:v>274</c:v>
                </c:pt>
                <c:pt idx="9317">
                  <c:v>124</c:v>
                </c:pt>
                <c:pt idx="9318">
                  <c:v>343</c:v>
                </c:pt>
                <c:pt idx="9319">
                  <c:v>303</c:v>
                </c:pt>
                <c:pt idx="9320">
                  <c:v>59</c:v>
                </c:pt>
                <c:pt idx="9321">
                  <c:v>392</c:v>
                </c:pt>
                <c:pt idx="9322">
                  <c:v>59</c:v>
                </c:pt>
                <c:pt idx="9323">
                  <c:v>510</c:v>
                </c:pt>
                <c:pt idx="9324">
                  <c:v>430</c:v>
                </c:pt>
                <c:pt idx="9325">
                  <c:v>231</c:v>
                </c:pt>
                <c:pt idx="9326">
                  <c:v>153</c:v>
                </c:pt>
                <c:pt idx="9327">
                  <c:v>604</c:v>
                </c:pt>
                <c:pt idx="9328">
                  <c:v>310</c:v>
                </c:pt>
                <c:pt idx="9329">
                  <c:v>227</c:v>
                </c:pt>
                <c:pt idx="9330">
                  <c:v>1439</c:v>
                </c:pt>
                <c:pt idx="9331">
                  <c:v>145</c:v>
                </c:pt>
                <c:pt idx="9332">
                  <c:v>125</c:v>
                </c:pt>
                <c:pt idx="9333">
                  <c:v>143</c:v>
                </c:pt>
                <c:pt idx="9334">
                  <c:v>460</c:v>
                </c:pt>
                <c:pt idx="9335">
                  <c:v>1145</c:v>
                </c:pt>
                <c:pt idx="9336">
                  <c:v>83</c:v>
                </c:pt>
                <c:pt idx="9337">
                  <c:v>1321</c:v>
                </c:pt>
                <c:pt idx="9338">
                  <c:v>481</c:v>
                </c:pt>
                <c:pt idx="9339">
                  <c:v>7489</c:v>
                </c:pt>
                <c:pt idx="9340">
                  <c:v>1970</c:v>
                </c:pt>
                <c:pt idx="9341">
                  <c:v>38</c:v>
                </c:pt>
                <c:pt idx="9342">
                  <c:v>8324</c:v>
                </c:pt>
                <c:pt idx="9343">
                  <c:v>839</c:v>
                </c:pt>
                <c:pt idx="9344">
                  <c:v>1697</c:v>
                </c:pt>
                <c:pt idx="9345">
                  <c:v>28</c:v>
                </c:pt>
                <c:pt idx="9346">
                  <c:v>11595</c:v>
                </c:pt>
                <c:pt idx="9347">
                  <c:v>671</c:v>
                </c:pt>
                <c:pt idx="9348">
                  <c:v>2600</c:v>
                </c:pt>
                <c:pt idx="9349">
                  <c:v>1599</c:v>
                </c:pt>
                <c:pt idx="9350">
                  <c:v>3364</c:v>
                </c:pt>
                <c:pt idx="9351">
                  <c:v>1159</c:v>
                </c:pt>
                <c:pt idx="9352">
                  <c:v>1482</c:v>
                </c:pt>
                <c:pt idx="9353">
                  <c:v>3050</c:v>
                </c:pt>
                <c:pt idx="9354">
                  <c:v>1463</c:v>
                </c:pt>
                <c:pt idx="9355">
                  <c:v>0</c:v>
                </c:pt>
                <c:pt idx="9356">
                  <c:v>1557</c:v>
                </c:pt>
                <c:pt idx="9357">
                  <c:v>1203</c:v>
                </c:pt>
                <c:pt idx="9358">
                  <c:v>989</c:v>
                </c:pt>
                <c:pt idx="9359">
                  <c:v>1019</c:v>
                </c:pt>
                <c:pt idx="9360">
                  <c:v>1220</c:v>
                </c:pt>
                <c:pt idx="9361">
                  <c:v>323</c:v>
                </c:pt>
                <c:pt idx="9362">
                  <c:v>1534</c:v>
                </c:pt>
                <c:pt idx="9363">
                  <c:v>363</c:v>
                </c:pt>
                <c:pt idx="9364">
                  <c:v>476</c:v>
                </c:pt>
                <c:pt idx="9365">
                  <c:v>173</c:v>
                </c:pt>
                <c:pt idx="9366">
                  <c:v>489</c:v>
                </c:pt>
                <c:pt idx="9367">
                  <c:v>668</c:v>
                </c:pt>
                <c:pt idx="9368">
                  <c:v>36</c:v>
                </c:pt>
                <c:pt idx="9369">
                  <c:v>157</c:v>
                </c:pt>
                <c:pt idx="9370">
                  <c:v>99</c:v>
                </c:pt>
                <c:pt idx="9371">
                  <c:v>82</c:v>
                </c:pt>
                <c:pt idx="9372">
                  <c:v>483</c:v>
                </c:pt>
                <c:pt idx="9373">
                  <c:v>275</c:v>
                </c:pt>
                <c:pt idx="9374">
                  <c:v>152</c:v>
                </c:pt>
                <c:pt idx="9375">
                  <c:v>455</c:v>
                </c:pt>
                <c:pt idx="9376">
                  <c:v>159</c:v>
                </c:pt>
                <c:pt idx="9377">
                  <c:v>1704</c:v>
                </c:pt>
                <c:pt idx="9378">
                  <c:v>217</c:v>
                </c:pt>
                <c:pt idx="9379">
                  <c:v>256</c:v>
                </c:pt>
                <c:pt idx="9380">
                  <c:v>317</c:v>
                </c:pt>
                <c:pt idx="9381">
                  <c:v>1068</c:v>
                </c:pt>
                <c:pt idx="9382">
                  <c:v>233</c:v>
                </c:pt>
                <c:pt idx="9383">
                  <c:v>145</c:v>
                </c:pt>
                <c:pt idx="9384">
                  <c:v>331</c:v>
                </c:pt>
                <c:pt idx="9385">
                  <c:v>372</c:v>
                </c:pt>
                <c:pt idx="9386">
                  <c:v>600</c:v>
                </c:pt>
                <c:pt idx="9387">
                  <c:v>275</c:v>
                </c:pt>
                <c:pt idx="9388">
                  <c:v>195</c:v>
                </c:pt>
                <c:pt idx="9389">
                  <c:v>1124</c:v>
                </c:pt>
                <c:pt idx="9390">
                  <c:v>986</c:v>
                </c:pt>
                <c:pt idx="9391">
                  <c:v>1275</c:v>
                </c:pt>
                <c:pt idx="9392">
                  <c:v>354</c:v>
                </c:pt>
                <c:pt idx="9393">
                  <c:v>231</c:v>
                </c:pt>
                <c:pt idx="9394">
                  <c:v>1473</c:v>
                </c:pt>
                <c:pt idx="9395">
                  <c:v>1073</c:v>
                </c:pt>
                <c:pt idx="9396">
                  <c:v>64</c:v>
                </c:pt>
                <c:pt idx="9397">
                  <c:v>33</c:v>
                </c:pt>
                <c:pt idx="9398">
                  <c:v>46</c:v>
                </c:pt>
                <c:pt idx="9399">
                  <c:v>86</c:v>
                </c:pt>
                <c:pt idx="9400">
                  <c:v>184</c:v>
                </c:pt>
                <c:pt idx="9401">
                  <c:v>68</c:v>
                </c:pt>
                <c:pt idx="9402">
                  <c:v>44</c:v>
                </c:pt>
                <c:pt idx="9403">
                  <c:v>321</c:v>
                </c:pt>
                <c:pt idx="9404">
                  <c:v>737</c:v>
                </c:pt>
                <c:pt idx="9405">
                  <c:v>4506</c:v>
                </c:pt>
                <c:pt idx="9406">
                  <c:v>552</c:v>
                </c:pt>
                <c:pt idx="9407">
                  <c:v>990</c:v>
                </c:pt>
                <c:pt idx="9408">
                  <c:v>100</c:v>
                </c:pt>
                <c:pt idx="9409">
                  <c:v>475</c:v>
                </c:pt>
                <c:pt idx="9410">
                  <c:v>721</c:v>
                </c:pt>
                <c:pt idx="9411">
                  <c:v>263</c:v>
                </c:pt>
                <c:pt idx="9412">
                  <c:v>53</c:v>
                </c:pt>
                <c:pt idx="9413">
                  <c:v>29</c:v>
                </c:pt>
                <c:pt idx="9414">
                  <c:v>259</c:v>
                </c:pt>
                <c:pt idx="9415">
                  <c:v>41</c:v>
                </c:pt>
                <c:pt idx="9416">
                  <c:v>1016</c:v>
                </c:pt>
                <c:pt idx="9417">
                  <c:v>727</c:v>
                </c:pt>
                <c:pt idx="9418">
                  <c:v>162</c:v>
                </c:pt>
                <c:pt idx="9419">
                  <c:v>798</c:v>
                </c:pt>
                <c:pt idx="9420">
                  <c:v>1732</c:v>
                </c:pt>
                <c:pt idx="9421">
                  <c:v>159</c:v>
                </c:pt>
                <c:pt idx="9422">
                  <c:v>22386</c:v>
                </c:pt>
                <c:pt idx="9423">
                  <c:v>377</c:v>
                </c:pt>
                <c:pt idx="9424">
                  <c:v>23577</c:v>
                </c:pt>
                <c:pt idx="9425">
                  <c:v>348</c:v>
                </c:pt>
                <c:pt idx="9426">
                  <c:v>292</c:v>
                </c:pt>
                <c:pt idx="9427">
                  <c:v>367</c:v>
                </c:pt>
                <c:pt idx="9428">
                  <c:v>475</c:v>
                </c:pt>
                <c:pt idx="9429">
                  <c:v>622</c:v>
                </c:pt>
                <c:pt idx="9430">
                  <c:v>890</c:v>
                </c:pt>
                <c:pt idx="9431">
                  <c:v>527</c:v>
                </c:pt>
                <c:pt idx="9432">
                  <c:v>720</c:v>
                </c:pt>
                <c:pt idx="9433">
                  <c:v>855</c:v>
                </c:pt>
                <c:pt idx="9434">
                  <c:v>352</c:v>
                </c:pt>
                <c:pt idx="9435">
                  <c:v>1054</c:v>
                </c:pt>
                <c:pt idx="9436">
                  <c:v>558</c:v>
                </c:pt>
                <c:pt idx="9437">
                  <c:v>683</c:v>
                </c:pt>
                <c:pt idx="9438">
                  <c:v>1112</c:v>
                </c:pt>
                <c:pt idx="9439">
                  <c:v>839</c:v>
                </c:pt>
                <c:pt idx="9440">
                  <c:v>253</c:v>
                </c:pt>
                <c:pt idx="9441">
                  <c:v>1824</c:v>
                </c:pt>
                <c:pt idx="9442">
                  <c:v>903</c:v>
                </c:pt>
                <c:pt idx="9443">
                  <c:v>303</c:v>
                </c:pt>
                <c:pt idx="9444">
                  <c:v>356</c:v>
                </c:pt>
                <c:pt idx="9445">
                  <c:v>980</c:v>
                </c:pt>
                <c:pt idx="9446">
                  <c:v>1711</c:v>
                </c:pt>
                <c:pt idx="9447">
                  <c:v>847</c:v>
                </c:pt>
                <c:pt idx="9448">
                  <c:v>530</c:v>
                </c:pt>
                <c:pt idx="9449">
                  <c:v>397</c:v>
                </c:pt>
                <c:pt idx="9450">
                  <c:v>1074</c:v>
                </c:pt>
                <c:pt idx="9451">
                  <c:v>56</c:v>
                </c:pt>
                <c:pt idx="9452">
                  <c:v>1029</c:v>
                </c:pt>
                <c:pt idx="9453">
                  <c:v>926</c:v>
                </c:pt>
                <c:pt idx="9454">
                  <c:v>75</c:v>
                </c:pt>
                <c:pt idx="9455">
                  <c:v>33</c:v>
                </c:pt>
                <c:pt idx="9456">
                  <c:v>82</c:v>
                </c:pt>
                <c:pt idx="9457">
                  <c:v>53</c:v>
                </c:pt>
                <c:pt idx="9458">
                  <c:v>23</c:v>
                </c:pt>
                <c:pt idx="9459">
                  <c:v>41</c:v>
                </c:pt>
                <c:pt idx="9460">
                  <c:v>22</c:v>
                </c:pt>
                <c:pt idx="9461">
                  <c:v>46</c:v>
                </c:pt>
                <c:pt idx="9462">
                  <c:v>202</c:v>
                </c:pt>
                <c:pt idx="9463">
                  <c:v>34</c:v>
                </c:pt>
                <c:pt idx="9464">
                  <c:v>25</c:v>
                </c:pt>
                <c:pt idx="9465">
                  <c:v>67</c:v>
                </c:pt>
                <c:pt idx="9466">
                  <c:v>230</c:v>
                </c:pt>
                <c:pt idx="9467">
                  <c:v>85</c:v>
                </c:pt>
                <c:pt idx="9468">
                  <c:v>140</c:v>
                </c:pt>
                <c:pt idx="9469">
                  <c:v>289</c:v>
                </c:pt>
                <c:pt idx="9470">
                  <c:v>17</c:v>
                </c:pt>
                <c:pt idx="9471">
                  <c:v>73</c:v>
                </c:pt>
                <c:pt idx="9472">
                  <c:v>18</c:v>
                </c:pt>
                <c:pt idx="9473">
                  <c:v>33</c:v>
                </c:pt>
                <c:pt idx="9474">
                  <c:v>81</c:v>
                </c:pt>
                <c:pt idx="9475">
                  <c:v>216</c:v>
                </c:pt>
                <c:pt idx="9476">
                  <c:v>137</c:v>
                </c:pt>
                <c:pt idx="9477">
                  <c:v>2839</c:v>
                </c:pt>
                <c:pt idx="9478">
                  <c:v>348</c:v>
                </c:pt>
                <c:pt idx="9479">
                  <c:v>2075</c:v>
                </c:pt>
                <c:pt idx="9480">
                  <c:v>412</c:v>
                </c:pt>
                <c:pt idx="9481">
                  <c:v>121</c:v>
                </c:pt>
                <c:pt idx="9482">
                  <c:v>1579</c:v>
                </c:pt>
                <c:pt idx="9483">
                  <c:v>231</c:v>
                </c:pt>
                <c:pt idx="9484">
                  <c:v>506</c:v>
                </c:pt>
                <c:pt idx="9485">
                  <c:v>113</c:v>
                </c:pt>
                <c:pt idx="9486">
                  <c:v>191</c:v>
                </c:pt>
                <c:pt idx="9487">
                  <c:v>2044</c:v>
                </c:pt>
                <c:pt idx="9488">
                  <c:v>415</c:v>
                </c:pt>
                <c:pt idx="9489">
                  <c:v>489</c:v>
                </c:pt>
                <c:pt idx="9490">
                  <c:v>801</c:v>
                </c:pt>
                <c:pt idx="9491">
                  <c:v>478</c:v>
                </c:pt>
                <c:pt idx="9492">
                  <c:v>21342</c:v>
                </c:pt>
                <c:pt idx="9493">
                  <c:v>9638</c:v>
                </c:pt>
                <c:pt idx="9494">
                  <c:v>60</c:v>
                </c:pt>
                <c:pt idx="9495">
                  <c:v>41</c:v>
                </c:pt>
                <c:pt idx="9496">
                  <c:v>195</c:v>
                </c:pt>
                <c:pt idx="9497">
                  <c:v>219</c:v>
                </c:pt>
                <c:pt idx="9498">
                  <c:v>95</c:v>
                </c:pt>
                <c:pt idx="9499">
                  <c:v>450</c:v>
                </c:pt>
                <c:pt idx="9500">
                  <c:v>1624</c:v>
                </c:pt>
                <c:pt idx="9501">
                  <c:v>53</c:v>
                </c:pt>
                <c:pt idx="9502">
                  <c:v>205</c:v>
                </c:pt>
                <c:pt idx="9503">
                  <c:v>339</c:v>
                </c:pt>
                <c:pt idx="9504">
                  <c:v>3481</c:v>
                </c:pt>
                <c:pt idx="9505">
                  <c:v>340</c:v>
                </c:pt>
                <c:pt idx="9506">
                  <c:v>215</c:v>
                </c:pt>
                <c:pt idx="9507">
                  <c:v>111</c:v>
                </c:pt>
                <c:pt idx="9508">
                  <c:v>452</c:v>
                </c:pt>
                <c:pt idx="9509">
                  <c:v>662</c:v>
                </c:pt>
                <c:pt idx="9510">
                  <c:v>8487</c:v>
                </c:pt>
                <c:pt idx="9511">
                  <c:v>16305</c:v>
                </c:pt>
                <c:pt idx="9512">
                  <c:v>439</c:v>
                </c:pt>
                <c:pt idx="9513">
                  <c:v>5</c:v>
                </c:pt>
                <c:pt idx="9514">
                  <c:v>736</c:v>
                </c:pt>
                <c:pt idx="9515">
                  <c:v>106</c:v>
                </c:pt>
                <c:pt idx="9516">
                  <c:v>116</c:v>
                </c:pt>
                <c:pt idx="9517">
                  <c:v>1469</c:v>
                </c:pt>
                <c:pt idx="9518">
                  <c:v>356</c:v>
                </c:pt>
                <c:pt idx="9519">
                  <c:v>2193</c:v>
                </c:pt>
                <c:pt idx="9520">
                  <c:v>115</c:v>
                </c:pt>
                <c:pt idx="9521">
                  <c:v>177</c:v>
                </c:pt>
                <c:pt idx="9522">
                  <c:v>324</c:v>
                </c:pt>
                <c:pt idx="9523">
                  <c:v>531</c:v>
                </c:pt>
                <c:pt idx="9524">
                  <c:v>1915</c:v>
                </c:pt>
                <c:pt idx="9525">
                  <c:v>310</c:v>
                </c:pt>
                <c:pt idx="9526">
                  <c:v>289</c:v>
                </c:pt>
                <c:pt idx="9527">
                  <c:v>195</c:v>
                </c:pt>
                <c:pt idx="9528">
                  <c:v>7675</c:v>
                </c:pt>
                <c:pt idx="9529">
                  <c:v>306</c:v>
                </c:pt>
                <c:pt idx="9530">
                  <c:v>15</c:v>
                </c:pt>
                <c:pt idx="9531">
                  <c:v>462</c:v>
                </c:pt>
                <c:pt idx="9532">
                  <c:v>1888</c:v>
                </c:pt>
                <c:pt idx="9533">
                  <c:v>2794</c:v>
                </c:pt>
                <c:pt idx="9534">
                  <c:v>116</c:v>
                </c:pt>
                <c:pt idx="9535">
                  <c:v>115</c:v>
                </c:pt>
                <c:pt idx="9536">
                  <c:v>359</c:v>
                </c:pt>
                <c:pt idx="9537">
                  <c:v>1333</c:v>
                </c:pt>
                <c:pt idx="9538">
                  <c:v>6005</c:v>
                </c:pt>
                <c:pt idx="9539">
                  <c:v>46</c:v>
                </c:pt>
                <c:pt idx="9540">
                  <c:v>2511</c:v>
                </c:pt>
                <c:pt idx="9541">
                  <c:v>18207</c:v>
                </c:pt>
                <c:pt idx="9542">
                  <c:v>3575</c:v>
                </c:pt>
                <c:pt idx="9543">
                  <c:v>2939</c:v>
                </c:pt>
                <c:pt idx="9544">
                  <c:v>8517</c:v>
                </c:pt>
                <c:pt idx="9545">
                  <c:v>2043</c:v>
                </c:pt>
                <c:pt idx="9546">
                  <c:v>3351</c:v>
                </c:pt>
                <c:pt idx="9547">
                  <c:v>2447</c:v>
                </c:pt>
                <c:pt idx="9548">
                  <c:v>790</c:v>
                </c:pt>
                <c:pt idx="9549">
                  <c:v>1703</c:v>
                </c:pt>
                <c:pt idx="9550">
                  <c:v>412</c:v>
                </c:pt>
                <c:pt idx="9551">
                  <c:v>190</c:v>
                </c:pt>
                <c:pt idx="9552">
                  <c:v>6</c:v>
                </c:pt>
                <c:pt idx="9553">
                  <c:v>500</c:v>
                </c:pt>
                <c:pt idx="9554">
                  <c:v>350</c:v>
                </c:pt>
                <c:pt idx="9555">
                  <c:v>0</c:v>
                </c:pt>
                <c:pt idx="9556">
                  <c:v>104</c:v>
                </c:pt>
                <c:pt idx="9557">
                  <c:v>18</c:v>
                </c:pt>
                <c:pt idx="9558">
                  <c:v>52</c:v>
                </c:pt>
                <c:pt idx="9559">
                  <c:v>264</c:v>
                </c:pt>
                <c:pt idx="9560">
                  <c:v>240</c:v>
                </c:pt>
                <c:pt idx="9561">
                  <c:v>656</c:v>
                </c:pt>
                <c:pt idx="9562">
                  <c:v>90</c:v>
                </c:pt>
                <c:pt idx="9563">
                  <c:v>602</c:v>
                </c:pt>
                <c:pt idx="9564">
                  <c:v>2889</c:v>
                </c:pt>
                <c:pt idx="9565">
                  <c:v>42</c:v>
                </c:pt>
                <c:pt idx="9566">
                  <c:v>11</c:v>
                </c:pt>
                <c:pt idx="9567">
                  <c:v>11</c:v>
                </c:pt>
                <c:pt idx="9568">
                  <c:v>73</c:v>
                </c:pt>
                <c:pt idx="9569">
                  <c:v>42</c:v>
                </c:pt>
                <c:pt idx="9570">
                  <c:v>216</c:v>
                </c:pt>
                <c:pt idx="9571">
                  <c:v>106</c:v>
                </c:pt>
                <c:pt idx="9572">
                  <c:v>253</c:v>
                </c:pt>
                <c:pt idx="9573">
                  <c:v>891</c:v>
                </c:pt>
                <c:pt idx="9574">
                  <c:v>2845</c:v>
                </c:pt>
                <c:pt idx="9575">
                  <c:v>252</c:v>
                </c:pt>
                <c:pt idx="9576">
                  <c:v>628</c:v>
                </c:pt>
                <c:pt idx="9577">
                  <c:v>552</c:v>
                </c:pt>
                <c:pt idx="9578">
                  <c:v>702</c:v>
                </c:pt>
                <c:pt idx="9579">
                  <c:v>755</c:v>
                </c:pt>
                <c:pt idx="9580">
                  <c:v>348</c:v>
                </c:pt>
                <c:pt idx="9581">
                  <c:v>98</c:v>
                </c:pt>
                <c:pt idx="9582">
                  <c:v>166</c:v>
                </c:pt>
                <c:pt idx="9583">
                  <c:v>386</c:v>
                </c:pt>
                <c:pt idx="9584">
                  <c:v>90</c:v>
                </c:pt>
                <c:pt idx="9585">
                  <c:v>49</c:v>
                </c:pt>
                <c:pt idx="9586">
                  <c:v>1684</c:v>
                </c:pt>
                <c:pt idx="9587">
                  <c:v>1410</c:v>
                </c:pt>
                <c:pt idx="9588">
                  <c:v>483</c:v>
                </c:pt>
                <c:pt idx="9589">
                  <c:v>307</c:v>
                </c:pt>
                <c:pt idx="9590">
                  <c:v>1941</c:v>
                </c:pt>
                <c:pt idx="9591">
                  <c:v>32658</c:v>
                </c:pt>
                <c:pt idx="9592">
                  <c:v>61</c:v>
                </c:pt>
                <c:pt idx="9593">
                  <c:v>249</c:v>
                </c:pt>
                <c:pt idx="9594">
                  <c:v>78</c:v>
                </c:pt>
                <c:pt idx="9595">
                  <c:v>57</c:v>
                </c:pt>
                <c:pt idx="9596">
                  <c:v>62</c:v>
                </c:pt>
                <c:pt idx="9597">
                  <c:v>174</c:v>
                </c:pt>
                <c:pt idx="9598">
                  <c:v>113</c:v>
                </c:pt>
                <c:pt idx="9599">
                  <c:v>152</c:v>
                </c:pt>
                <c:pt idx="9600">
                  <c:v>38</c:v>
                </c:pt>
                <c:pt idx="9601">
                  <c:v>134</c:v>
                </c:pt>
                <c:pt idx="9602">
                  <c:v>54</c:v>
                </c:pt>
                <c:pt idx="9603">
                  <c:v>176</c:v>
                </c:pt>
                <c:pt idx="9604">
                  <c:v>160</c:v>
                </c:pt>
                <c:pt idx="9605">
                  <c:v>211</c:v>
                </c:pt>
                <c:pt idx="9606">
                  <c:v>57</c:v>
                </c:pt>
                <c:pt idx="9607">
                  <c:v>188</c:v>
                </c:pt>
                <c:pt idx="9608">
                  <c:v>163</c:v>
                </c:pt>
                <c:pt idx="9609">
                  <c:v>171</c:v>
                </c:pt>
                <c:pt idx="9610">
                  <c:v>104</c:v>
                </c:pt>
                <c:pt idx="9611">
                  <c:v>41</c:v>
                </c:pt>
                <c:pt idx="9612">
                  <c:v>131</c:v>
                </c:pt>
                <c:pt idx="9613">
                  <c:v>133</c:v>
                </c:pt>
                <c:pt idx="9614">
                  <c:v>95</c:v>
                </c:pt>
                <c:pt idx="9615">
                  <c:v>89</c:v>
                </c:pt>
                <c:pt idx="9616">
                  <c:v>131</c:v>
                </c:pt>
                <c:pt idx="9617">
                  <c:v>45</c:v>
                </c:pt>
                <c:pt idx="9618">
                  <c:v>114</c:v>
                </c:pt>
                <c:pt idx="9619">
                  <c:v>123</c:v>
                </c:pt>
                <c:pt idx="9620">
                  <c:v>55</c:v>
                </c:pt>
                <c:pt idx="9621">
                  <c:v>42</c:v>
                </c:pt>
                <c:pt idx="9622">
                  <c:v>98</c:v>
                </c:pt>
                <c:pt idx="9623">
                  <c:v>47</c:v>
                </c:pt>
                <c:pt idx="9624">
                  <c:v>139</c:v>
                </c:pt>
                <c:pt idx="9625">
                  <c:v>121</c:v>
                </c:pt>
                <c:pt idx="9626">
                  <c:v>133</c:v>
                </c:pt>
                <c:pt idx="9627">
                  <c:v>18</c:v>
                </c:pt>
                <c:pt idx="9628">
                  <c:v>84</c:v>
                </c:pt>
                <c:pt idx="9629">
                  <c:v>87</c:v>
                </c:pt>
                <c:pt idx="9630">
                  <c:v>135</c:v>
                </c:pt>
                <c:pt idx="9631">
                  <c:v>51</c:v>
                </c:pt>
                <c:pt idx="9632">
                  <c:v>30</c:v>
                </c:pt>
                <c:pt idx="9633">
                  <c:v>31</c:v>
                </c:pt>
                <c:pt idx="9634">
                  <c:v>50</c:v>
                </c:pt>
                <c:pt idx="9635">
                  <c:v>41</c:v>
                </c:pt>
                <c:pt idx="9636">
                  <c:v>80</c:v>
                </c:pt>
                <c:pt idx="9637">
                  <c:v>80</c:v>
                </c:pt>
                <c:pt idx="9638">
                  <c:v>124</c:v>
                </c:pt>
                <c:pt idx="9639">
                  <c:v>26</c:v>
                </c:pt>
                <c:pt idx="9640">
                  <c:v>127</c:v>
                </c:pt>
                <c:pt idx="9641">
                  <c:v>87</c:v>
                </c:pt>
                <c:pt idx="9642">
                  <c:v>89</c:v>
                </c:pt>
                <c:pt idx="9643">
                  <c:v>131</c:v>
                </c:pt>
                <c:pt idx="9644">
                  <c:v>95</c:v>
                </c:pt>
                <c:pt idx="9645">
                  <c:v>119</c:v>
                </c:pt>
                <c:pt idx="9646">
                  <c:v>74</c:v>
                </c:pt>
                <c:pt idx="9647">
                  <c:v>62</c:v>
                </c:pt>
                <c:pt idx="9648">
                  <c:v>129</c:v>
                </c:pt>
                <c:pt idx="9649">
                  <c:v>251</c:v>
                </c:pt>
                <c:pt idx="9650">
                  <c:v>78</c:v>
                </c:pt>
                <c:pt idx="9651">
                  <c:v>63</c:v>
                </c:pt>
                <c:pt idx="9652">
                  <c:v>57</c:v>
                </c:pt>
                <c:pt idx="9653">
                  <c:v>31</c:v>
                </c:pt>
                <c:pt idx="9654">
                  <c:v>99</c:v>
                </c:pt>
                <c:pt idx="9655">
                  <c:v>157</c:v>
                </c:pt>
                <c:pt idx="9656">
                  <c:v>86</c:v>
                </c:pt>
                <c:pt idx="9657">
                  <c:v>118</c:v>
                </c:pt>
                <c:pt idx="9658">
                  <c:v>154</c:v>
                </c:pt>
                <c:pt idx="9659">
                  <c:v>77</c:v>
                </c:pt>
                <c:pt idx="9660">
                  <c:v>54</c:v>
                </c:pt>
                <c:pt idx="9661">
                  <c:v>91</c:v>
                </c:pt>
                <c:pt idx="9662">
                  <c:v>54</c:v>
                </c:pt>
                <c:pt idx="9663">
                  <c:v>46</c:v>
                </c:pt>
                <c:pt idx="9664">
                  <c:v>94</c:v>
                </c:pt>
                <c:pt idx="9665">
                  <c:v>14</c:v>
                </c:pt>
                <c:pt idx="9666">
                  <c:v>178</c:v>
                </c:pt>
                <c:pt idx="9667">
                  <c:v>202</c:v>
                </c:pt>
                <c:pt idx="9668">
                  <c:v>8</c:v>
                </c:pt>
                <c:pt idx="9669">
                  <c:v>13</c:v>
                </c:pt>
                <c:pt idx="9670">
                  <c:v>21</c:v>
                </c:pt>
                <c:pt idx="9671">
                  <c:v>1130</c:v>
                </c:pt>
                <c:pt idx="9672">
                  <c:v>298</c:v>
                </c:pt>
                <c:pt idx="9673">
                  <c:v>4763</c:v>
                </c:pt>
                <c:pt idx="9674">
                  <c:v>4284</c:v>
                </c:pt>
                <c:pt idx="9675">
                  <c:v>130</c:v>
                </c:pt>
                <c:pt idx="9676">
                  <c:v>357</c:v>
                </c:pt>
                <c:pt idx="9677">
                  <c:v>1345</c:v>
                </c:pt>
                <c:pt idx="9678">
                  <c:v>563</c:v>
                </c:pt>
                <c:pt idx="9679">
                  <c:v>12</c:v>
                </c:pt>
                <c:pt idx="9680">
                  <c:v>30</c:v>
                </c:pt>
                <c:pt idx="9681">
                  <c:v>2705</c:v>
                </c:pt>
                <c:pt idx="9682">
                  <c:v>3443</c:v>
                </c:pt>
                <c:pt idx="9683">
                  <c:v>166</c:v>
                </c:pt>
                <c:pt idx="9684">
                  <c:v>112</c:v>
                </c:pt>
                <c:pt idx="9685">
                  <c:v>224</c:v>
                </c:pt>
                <c:pt idx="9686">
                  <c:v>70</c:v>
                </c:pt>
                <c:pt idx="9687">
                  <c:v>43</c:v>
                </c:pt>
                <c:pt idx="9688">
                  <c:v>89</c:v>
                </c:pt>
                <c:pt idx="9689">
                  <c:v>62</c:v>
                </c:pt>
                <c:pt idx="9690">
                  <c:v>33</c:v>
                </c:pt>
                <c:pt idx="9691">
                  <c:v>121</c:v>
                </c:pt>
                <c:pt idx="9692">
                  <c:v>50</c:v>
                </c:pt>
                <c:pt idx="9693">
                  <c:v>98</c:v>
                </c:pt>
                <c:pt idx="9694">
                  <c:v>0</c:v>
                </c:pt>
                <c:pt idx="9695">
                  <c:v>3</c:v>
                </c:pt>
                <c:pt idx="9696">
                  <c:v>22</c:v>
                </c:pt>
                <c:pt idx="9697">
                  <c:v>18</c:v>
                </c:pt>
                <c:pt idx="9698">
                  <c:v>37</c:v>
                </c:pt>
                <c:pt idx="9699">
                  <c:v>9386</c:v>
                </c:pt>
                <c:pt idx="9700">
                  <c:v>2448</c:v>
                </c:pt>
                <c:pt idx="9701">
                  <c:v>6208</c:v>
                </c:pt>
                <c:pt idx="9702">
                  <c:v>2730</c:v>
                </c:pt>
                <c:pt idx="9703">
                  <c:v>427</c:v>
                </c:pt>
                <c:pt idx="9704">
                  <c:v>1518</c:v>
                </c:pt>
                <c:pt idx="9705">
                  <c:v>51</c:v>
                </c:pt>
                <c:pt idx="9706">
                  <c:v>209</c:v>
                </c:pt>
                <c:pt idx="9707">
                  <c:v>311</c:v>
                </c:pt>
                <c:pt idx="9708">
                  <c:v>0</c:v>
                </c:pt>
                <c:pt idx="9709">
                  <c:v>192</c:v>
                </c:pt>
                <c:pt idx="9710">
                  <c:v>2783</c:v>
                </c:pt>
                <c:pt idx="9711">
                  <c:v>185</c:v>
                </c:pt>
                <c:pt idx="9712">
                  <c:v>222</c:v>
                </c:pt>
                <c:pt idx="9713">
                  <c:v>214</c:v>
                </c:pt>
                <c:pt idx="9714">
                  <c:v>196</c:v>
                </c:pt>
                <c:pt idx="9715">
                  <c:v>257</c:v>
                </c:pt>
                <c:pt idx="9716">
                  <c:v>93</c:v>
                </c:pt>
                <c:pt idx="9717">
                  <c:v>65</c:v>
                </c:pt>
                <c:pt idx="9718">
                  <c:v>1743</c:v>
                </c:pt>
                <c:pt idx="9719">
                  <c:v>942</c:v>
                </c:pt>
                <c:pt idx="9720">
                  <c:v>290</c:v>
                </c:pt>
                <c:pt idx="9721">
                  <c:v>988</c:v>
                </c:pt>
                <c:pt idx="9722">
                  <c:v>82</c:v>
                </c:pt>
                <c:pt idx="9723">
                  <c:v>64</c:v>
                </c:pt>
                <c:pt idx="9724">
                  <c:v>3666</c:v>
                </c:pt>
                <c:pt idx="9725">
                  <c:v>189</c:v>
                </c:pt>
                <c:pt idx="9726">
                  <c:v>61</c:v>
                </c:pt>
                <c:pt idx="9727">
                  <c:v>329</c:v>
                </c:pt>
                <c:pt idx="9728">
                  <c:v>1025</c:v>
                </c:pt>
                <c:pt idx="9729">
                  <c:v>367</c:v>
                </c:pt>
                <c:pt idx="9730">
                  <c:v>1108</c:v>
                </c:pt>
                <c:pt idx="9731">
                  <c:v>2549</c:v>
                </c:pt>
                <c:pt idx="9732">
                  <c:v>169</c:v>
                </c:pt>
                <c:pt idx="9733">
                  <c:v>1390</c:v>
                </c:pt>
                <c:pt idx="9734">
                  <c:v>55</c:v>
                </c:pt>
                <c:pt idx="9735">
                  <c:v>2161</c:v>
                </c:pt>
                <c:pt idx="9736">
                  <c:v>1903</c:v>
                </c:pt>
                <c:pt idx="9737">
                  <c:v>31</c:v>
                </c:pt>
                <c:pt idx="9738">
                  <c:v>786</c:v>
                </c:pt>
                <c:pt idx="9739">
                  <c:v>1172</c:v>
                </c:pt>
                <c:pt idx="9740">
                  <c:v>1253</c:v>
                </c:pt>
                <c:pt idx="9741">
                  <c:v>224</c:v>
                </c:pt>
                <c:pt idx="9742">
                  <c:v>650</c:v>
                </c:pt>
                <c:pt idx="9743">
                  <c:v>1</c:v>
                </c:pt>
                <c:pt idx="9744">
                  <c:v>773</c:v>
                </c:pt>
                <c:pt idx="9745">
                  <c:v>0</c:v>
                </c:pt>
                <c:pt idx="9746">
                  <c:v>165</c:v>
                </c:pt>
                <c:pt idx="9747">
                  <c:v>11</c:v>
                </c:pt>
                <c:pt idx="9748">
                  <c:v>234</c:v>
                </c:pt>
                <c:pt idx="9749">
                  <c:v>131</c:v>
                </c:pt>
                <c:pt idx="9750">
                  <c:v>100</c:v>
                </c:pt>
                <c:pt idx="9751">
                  <c:v>419</c:v>
                </c:pt>
                <c:pt idx="9752">
                  <c:v>151</c:v>
                </c:pt>
                <c:pt idx="9753">
                  <c:v>670</c:v>
                </c:pt>
                <c:pt idx="9754">
                  <c:v>12</c:v>
                </c:pt>
                <c:pt idx="9755">
                  <c:v>41</c:v>
                </c:pt>
                <c:pt idx="9756">
                  <c:v>63</c:v>
                </c:pt>
                <c:pt idx="9757">
                  <c:v>115</c:v>
                </c:pt>
                <c:pt idx="9758">
                  <c:v>0</c:v>
                </c:pt>
                <c:pt idx="9759">
                  <c:v>1202</c:v>
                </c:pt>
                <c:pt idx="9760">
                  <c:v>15</c:v>
                </c:pt>
                <c:pt idx="9761">
                  <c:v>1196</c:v>
                </c:pt>
                <c:pt idx="9762">
                  <c:v>331</c:v>
                </c:pt>
                <c:pt idx="9763">
                  <c:v>137</c:v>
                </c:pt>
                <c:pt idx="9764">
                  <c:v>1391</c:v>
                </c:pt>
                <c:pt idx="9765">
                  <c:v>433</c:v>
                </c:pt>
                <c:pt idx="9766">
                  <c:v>185</c:v>
                </c:pt>
                <c:pt idx="9767">
                  <c:v>326</c:v>
                </c:pt>
                <c:pt idx="9768">
                  <c:v>421</c:v>
                </c:pt>
                <c:pt idx="9769">
                  <c:v>475</c:v>
                </c:pt>
                <c:pt idx="9770">
                  <c:v>2549</c:v>
                </c:pt>
                <c:pt idx="9771">
                  <c:v>191</c:v>
                </c:pt>
                <c:pt idx="9772">
                  <c:v>753</c:v>
                </c:pt>
                <c:pt idx="9773">
                  <c:v>6780</c:v>
                </c:pt>
                <c:pt idx="9774">
                  <c:v>130</c:v>
                </c:pt>
                <c:pt idx="9775">
                  <c:v>228</c:v>
                </c:pt>
                <c:pt idx="9776">
                  <c:v>2003</c:v>
                </c:pt>
                <c:pt idx="9777">
                  <c:v>2307</c:v>
                </c:pt>
                <c:pt idx="9778">
                  <c:v>352</c:v>
                </c:pt>
                <c:pt idx="9779">
                  <c:v>2062</c:v>
                </c:pt>
                <c:pt idx="9780">
                  <c:v>1271</c:v>
                </c:pt>
                <c:pt idx="9781">
                  <c:v>1833</c:v>
                </c:pt>
                <c:pt idx="9782">
                  <c:v>2006</c:v>
                </c:pt>
                <c:pt idx="9783">
                  <c:v>2044</c:v>
                </c:pt>
                <c:pt idx="9784">
                  <c:v>376</c:v>
                </c:pt>
                <c:pt idx="9785">
                  <c:v>45</c:v>
                </c:pt>
                <c:pt idx="9786">
                  <c:v>1118</c:v>
                </c:pt>
                <c:pt idx="9787">
                  <c:v>619</c:v>
                </c:pt>
                <c:pt idx="9788">
                  <c:v>2894</c:v>
                </c:pt>
                <c:pt idx="9789">
                  <c:v>302</c:v>
                </c:pt>
                <c:pt idx="9790">
                  <c:v>576</c:v>
                </c:pt>
                <c:pt idx="9791">
                  <c:v>17391</c:v>
                </c:pt>
                <c:pt idx="9792">
                  <c:v>20029</c:v>
                </c:pt>
                <c:pt idx="9793">
                  <c:v>2323</c:v>
                </c:pt>
                <c:pt idx="9794">
                  <c:v>170</c:v>
                </c:pt>
                <c:pt idx="9795">
                  <c:v>30791</c:v>
                </c:pt>
                <c:pt idx="9796">
                  <c:v>28571</c:v>
                </c:pt>
                <c:pt idx="9797">
                  <c:v>10303</c:v>
                </c:pt>
                <c:pt idx="9798">
                  <c:v>17411</c:v>
                </c:pt>
                <c:pt idx="9799">
                  <c:v>1006</c:v>
                </c:pt>
                <c:pt idx="9800">
                  <c:v>2756</c:v>
                </c:pt>
                <c:pt idx="9801">
                  <c:v>494</c:v>
                </c:pt>
                <c:pt idx="9802">
                  <c:v>313</c:v>
                </c:pt>
                <c:pt idx="9803">
                  <c:v>231</c:v>
                </c:pt>
                <c:pt idx="9804">
                  <c:v>3604</c:v>
                </c:pt>
                <c:pt idx="9805">
                  <c:v>2361</c:v>
                </c:pt>
                <c:pt idx="9806">
                  <c:v>60</c:v>
                </c:pt>
                <c:pt idx="9807">
                  <c:v>64</c:v>
                </c:pt>
                <c:pt idx="9808">
                  <c:v>1850</c:v>
                </c:pt>
                <c:pt idx="9809">
                  <c:v>1664</c:v>
                </c:pt>
                <c:pt idx="9810">
                  <c:v>568</c:v>
                </c:pt>
                <c:pt idx="9811">
                  <c:v>345</c:v>
                </c:pt>
                <c:pt idx="9812">
                  <c:v>119</c:v>
                </c:pt>
                <c:pt idx="9813">
                  <c:v>314</c:v>
                </c:pt>
                <c:pt idx="9814">
                  <c:v>1854</c:v>
                </c:pt>
                <c:pt idx="9815">
                  <c:v>97</c:v>
                </c:pt>
                <c:pt idx="9816">
                  <c:v>230</c:v>
                </c:pt>
                <c:pt idx="9817">
                  <c:v>1831</c:v>
                </c:pt>
                <c:pt idx="9818">
                  <c:v>1300</c:v>
                </c:pt>
                <c:pt idx="9819">
                  <c:v>490</c:v>
                </c:pt>
                <c:pt idx="9820">
                  <c:v>773</c:v>
                </c:pt>
                <c:pt idx="9821">
                  <c:v>168</c:v>
                </c:pt>
                <c:pt idx="9822">
                  <c:v>176</c:v>
                </c:pt>
                <c:pt idx="9823">
                  <c:v>329</c:v>
                </c:pt>
                <c:pt idx="9824">
                  <c:v>77</c:v>
                </c:pt>
                <c:pt idx="9825">
                  <c:v>15</c:v>
                </c:pt>
                <c:pt idx="9826">
                  <c:v>53</c:v>
                </c:pt>
                <c:pt idx="9827">
                  <c:v>120</c:v>
                </c:pt>
                <c:pt idx="9828">
                  <c:v>1140</c:v>
                </c:pt>
                <c:pt idx="9829">
                  <c:v>217</c:v>
                </c:pt>
                <c:pt idx="9830">
                  <c:v>1304</c:v>
                </c:pt>
                <c:pt idx="9831">
                  <c:v>705</c:v>
                </c:pt>
                <c:pt idx="9832">
                  <c:v>1100</c:v>
                </c:pt>
                <c:pt idx="9833">
                  <c:v>437</c:v>
                </c:pt>
                <c:pt idx="9834">
                  <c:v>22</c:v>
                </c:pt>
                <c:pt idx="9835">
                  <c:v>170</c:v>
                </c:pt>
                <c:pt idx="9836">
                  <c:v>248</c:v>
                </c:pt>
                <c:pt idx="9837">
                  <c:v>182</c:v>
                </c:pt>
                <c:pt idx="9838">
                  <c:v>78</c:v>
                </c:pt>
                <c:pt idx="9839">
                  <c:v>419</c:v>
                </c:pt>
                <c:pt idx="9840">
                  <c:v>560</c:v>
                </c:pt>
                <c:pt idx="9841">
                  <c:v>810</c:v>
                </c:pt>
                <c:pt idx="9842">
                  <c:v>79</c:v>
                </c:pt>
                <c:pt idx="9843">
                  <c:v>0</c:v>
                </c:pt>
                <c:pt idx="9844">
                  <c:v>491</c:v>
                </c:pt>
                <c:pt idx="9845">
                  <c:v>83</c:v>
                </c:pt>
                <c:pt idx="9846">
                  <c:v>2675</c:v>
                </c:pt>
                <c:pt idx="9847">
                  <c:v>254</c:v>
                </c:pt>
                <c:pt idx="9848">
                  <c:v>168</c:v>
                </c:pt>
                <c:pt idx="9849">
                  <c:v>952</c:v>
                </c:pt>
                <c:pt idx="9850">
                  <c:v>11915</c:v>
                </c:pt>
                <c:pt idx="9851">
                  <c:v>28</c:v>
                </c:pt>
                <c:pt idx="9852">
                  <c:v>166</c:v>
                </c:pt>
                <c:pt idx="9853">
                  <c:v>713</c:v>
                </c:pt>
                <c:pt idx="9854">
                  <c:v>736</c:v>
                </c:pt>
                <c:pt idx="9855">
                  <c:v>404</c:v>
                </c:pt>
                <c:pt idx="9856">
                  <c:v>192</c:v>
                </c:pt>
                <c:pt idx="9857">
                  <c:v>356</c:v>
                </c:pt>
                <c:pt idx="9858">
                  <c:v>69</c:v>
                </c:pt>
                <c:pt idx="9859">
                  <c:v>560</c:v>
                </c:pt>
                <c:pt idx="9860">
                  <c:v>417</c:v>
                </c:pt>
                <c:pt idx="9861">
                  <c:v>17</c:v>
                </c:pt>
                <c:pt idx="9862">
                  <c:v>78</c:v>
                </c:pt>
                <c:pt idx="9863">
                  <c:v>174</c:v>
                </c:pt>
                <c:pt idx="9864">
                  <c:v>53</c:v>
                </c:pt>
                <c:pt idx="9865">
                  <c:v>250</c:v>
                </c:pt>
                <c:pt idx="9866">
                  <c:v>1530</c:v>
                </c:pt>
                <c:pt idx="9867">
                  <c:v>659</c:v>
                </c:pt>
                <c:pt idx="9868">
                  <c:v>4556</c:v>
                </c:pt>
                <c:pt idx="9869">
                  <c:v>656</c:v>
                </c:pt>
                <c:pt idx="9870">
                  <c:v>80</c:v>
                </c:pt>
                <c:pt idx="9871">
                  <c:v>163</c:v>
                </c:pt>
                <c:pt idx="9872">
                  <c:v>38</c:v>
                </c:pt>
                <c:pt idx="9873">
                  <c:v>42</c:v>
                </c:pt>
                <c:pt idx="9874">
                  <c:v>358</c:v>
                </c:pt>
                <c:pt idx="9875">
                  <c:v>50</c:v>
                </c:pt>
                <c:pt idx="9876">
                  <c:v>74</c:v>
                </c:pt>
                <c:pt idx="9877">
                  <c:v>82</c:v>
                </c:pt>
                <c:pt idx="9878">
                  <c:v>92</c:v>
                </c:pt>
                <c:pt idx="9879">
                  <c:v>53</c:v>
                </c:pt>
                <c:pt idx="9880">
                  <c:v>130</c:v>
                </c:pt>
                <c:pt idx="9881">
                  <c:v>63</c:v>
                </c:pt>
                <c:pt idx="9882">
                  <c:v>44</c:v>
                </c:pt>
                <c:pt idx="9883">
                  <c:v>103</c:v>
                </c:pt>
                <c:pt idx="9884">
                  <c:v>58</c:v>
                </c:pt>
                <c:pt idx="9885">
                  <c:v>30</c:v>
                </c:pt>
                <c:pt idx="9886">
                  <c:v>52</c:v>
                </c:pt>
                <c:pt idx="9887">
                  <c:v>84</c:v>
                </c:pt>
                <c:pt idx="9888">
                  <c:v>64</c:v>
                </c:pt>
                <c:pt idx="9889">
                  <c:v>150</c:v>
                </c:pt>
                <c:pt idx="9890">
                  <c:v>80</c:v>
                </c:pt>
                <c:pt idx="9891">
                  <c:v>113</c:v>
                </c:pt>
                <c:pt idx="9892">
                  <c:v>90</c:v>
                </c:pt>
                <c:pt idx="9893">
                  <c:v>102</c:v>
                </c:pt>
                <c:pt idx="9894">
                  <c:v>90</c:v>
                </c:pt>
                <c:pt idx="9895">
                  <c:v>132</c:v>
                </c:pt>
                <c:pt idx="9896">
                  <c:v>43</c:v>
                </c:pt>
                <c:pt idx="9897">
                  <c:v>261</c:v>
                </c:pt>
                <c:pt idx="9898">
                  <c:v>219</c:v>
                </c:pt>
                <c:pt idx="9899">
                  <c:v>181</c:v>
                </c:pt>
                <c:pt idx="9900">
                  <c:v>2553</c:v>
                </c:pt>
                <c:pt idx="9901">
                  <c:v>1503</c:v>
                </c:pt>
                <c:pt idx="9902">
                  <c:v>848</c:v>
                </c:pt>
                <c:pt idx="9903">
                  <c:v>3387</c:v>
                </c:pt>
                <c:pt idx="9904">
                  <c:v>31029</c:v>
                </c:pt>
                <c:pt idx="9905">
                  <c:v>557</c:v>
                </c:pt>
                <c:pt idx="9906">
                  <c:v>3216</c:v>
                </c:pt>
                <c:pt idx="9907">
                  <c:v>7810</c:v>
                </c:pt>
                <c:pt idx="9908">
                  <c:v>1592</c:v>
                </c:pt>
                <c:pt idx="9909">
                  <c:v>354</c:v>
                </c:pt>
                <c:pt idx="9910">
                  <c:v>51</c:v>
                </c:pt>
                <c:pt idx="9911">
                  <c:v>122</c:v>
                </c:pt>
                <c:pt idx="9912">
                  <c:v>94</c:v>
                </c:pt>
                <c:pt idx="9913">
                  <c:v>225</c:v>
                </c:pt>
                <c:pt idx="9914">
                  <c:v>138</c:v>
                </c:pt>
                <c:pt idx="9915">
                  <c:v>273</c:v>
                </c:pt>
                <c:pt idx="9916">
                  <c:v>890</c:v>
                </c:pt>
                <c:pt idx="9917">
                  <c:v>128</c:v>
                </c:pt>
                <c:pt idx="9918">
                  <c:v>395</c:v>
                </c:pt>
                <c:pt idx="9919">
                  <c:v>232</c:v>
                </c:pt>
                <c:pt idx="9920">
                  <c:v>264</c:v>
                </c:pt>
                <c:pt idx="9921">
                  <c:v>423</c:v>
                </c:pt>
                <c:pt idx="9922">
                  <c:v>3924</c:v>
                </c:pt>
                <c:pt idx="9923">
                  <c:v>71</c:v>
                </c:pt>
                <c:pt idx="9924">
                  <c:v>128</c:v>
                </c:pt>
                <c:pt idx="9925">
                  <c:v>873</c:v>
                </c:pt>
                <c:pt idx="9926">
                  <c:v>131</c:v>
                </c:pt>
                <c:pt idx="9927">
                  <c:v>152</c:v>
                </c:pt>
                <c:pt idx="9928">
                  <c:v>31</c:v>
                </c:pt>
                <c:pt idx="9929">
                  <c:v>36</c:v>
                </c:pt>
                <c:pt idx="9930">
                  <c:v>1608</c:v>
                </c:pt>
                <c:pt idx="9931">
                  <c:v>1003</c:v>
                </c:pt>
                <c:pt idx="9932">
                  <c:v>289</c:v>
                </c:pt>
                <c:pt idx="9933">
                  <c:v>783</c:v>
                </c:pt>
                <c:pt idx="9934">
                  <c:v>445</c:v>
                </c:pt>
                <c:pt idx="9935">
                  <c:v>36352</c:v>
                </c:pt>
                <c:pt idx="9936">
                  <c:v>53</c:v>
                </c:pt>
                <c:pt idx="9937">
                  <c:v>326</c:v>
                </c:pt>
                <c:pt idx="9938">
                  <c:v>131</c:v>
                </c:pt>
                <c:pt idx="9939">
                  <c:v>96</c:v>
                </c:pt>
                <c:pt idx="9940">
                  <c:v>193</c:v>
                </c:pt>
                <c:pt idx="9941">
                  <c:v>902</c:v>
                </c:pt>
                <c:pt idx="9942">
                  <c:v>1473</c:v>
                </c:pt>
                <c:pt idx="9943">
                  <c:v>125</c:v>
                </c:pt>
                <c:pt idx="9944">
                  <c:v>37</c:v>
                </c:pt>
                <c:pt idx="9945">
                  <c:v>50</c:v>
                </c:pt>
                <c:pt idx="9946">
                  <c:v>60</c:v>
                </c:pt>
                <c:pt idx="9947">
                  <c:v>36</c:v>
                </c:pt>
                <c:pt idx="9948">
                  <c:v>362</c:v>
                </c:pt>
                <c:pt idx="9949">
                  <c:v>115</c:v>
                </c:pt>
                <c:pt idx="9950">
                  <c:v>66</c:v>
                </c:pt>
                <c:pt idx="9951">
                  <c:v>64</c:v>
                </c:pt>
                <c:pt idx="9952">
                  <c:v>118</c:v>
                </c:pt>
                <c:pt idx="9953">
                  <c:v>113</c:v>
                </c:pt>
                <c:pt idx="9954">
                  <c:v>106</c:v>
                </c:pt>
                <c:pt idx="9955">
                  <c:v>80</c:v>
                </c:pt>
                <c:pt idx="9956">
                  <c:v>93</c:v>
                </c:pt>
                <c:pt idx="9957">
                  <c:v>81</c:v>
                </c:pt>
                <c:pt idx="9958">
                  <c:v>95</c:v>
                </c:pt>
                <c:pt idx="9959">
                  <c:v>124</c:v>
                </c:pt>
                <c:pt idx="9960">
                  <c:v>143</c:v>
                </c:pt>
                <c:pt idx="9961">
                  <c:v>126</c:v>
                </c:pt>
                <c:pt idx="9962">
                  <c:v>172</c:v>
                </c:pt>
                <c:pt idx="9963">
                  <c:v>193</c:v>
                </c:pt>
                <c:pt idx="9964">
                  <c:v>115</c:v>
                </c:pt>
                <c:pt idx="9965">
                  <c:v>72</c:v>
                </c:pt>
                <c:pt idx="9966">
                  <c:v>134</c:v>
                </c:pt>
                <c:pt idx="9967">
                  <c:v>53</c:v>
                </c:pt>
                <c:pt idx="9968">
                  <c:v>119</c:v>
                </c:pt>
                <c:pt idx="9969">
                  <c:v>188</c:v>
                </c:pt>
                <c:pt idx="9970">
                  <c:v>124</c:v>
                </c:pt>
                <c:pt idx="9971">
                  <c:v>177</c:v>
                </c:pt>
                <c:pt idx="9972">
                  <c:v>203</c:v>
                </c:pt>
                <c:pt idx="9973">
                  <c:v>152</c:v>
                </c:pt>
                <c:pt idx="9974">
                  <c:v>157</c:v>
                </c:pt>
                <c:pt idx="9975">
                  <c:v>136</c:v>
                </c:pt>
                <c:pt idx="9976">
                  <c:v>147</c:v>
                </c:pt>
                <c:pt idx="9977">
                  <c:v>133</c:v>
                </c:pt>
                <c:pt idx="9978">
                  <c:v>214</c:v>
                </c:pt>
                <c:pt idx="9979">
                  <c:v>286</c:v>
                </c:pt>
                <c:pt idx="9980">
                  <c:v>492</c:v>
                </c:pt>
                <c:pt idx="9981">
                  <c:v>462</c:v>
                </c:pt>
                <c:pt idx="9982">
                  <c:v>223</c:v>
                </c:pt>
                <c:pt idx="9983">
                  <c:v>248</c:v>
                </c:pt>
                <c:pt idx="9984">
                  <c:v>219</c:v>
                </c:pt>
                <c:pt idx="9985">
                  <c:v>431</c:v>
                </c:pt>
                <c:pt idx="9986">
                  <c:v>323</c:v>
                </c:pt>
                <c:pt idx="9987">
                  <c:v>221</c:v>
                </c:pt>
                <c:pt idx="9988">
                  <c:v>266</c:v>
                </c:pt>
                <c:pt idx="9989">
                  <c:v>183</c:v>
                </c:pt>
                <c:pt idx="9990">
                  <c:v>280</c:v>
                </c:pt>
                <c:pt idx="9991">
                  <c:v>287</c:v>
                </c:pt>
                <c:pt idx="9992">
                  <c:v>219</c:v>
                </c:pt>
                <c:pt idx="9993">
                  <c:v>324</c:v>
                </c:pt>
                <c:pt idx="9994">
                  <c:v>301</c:v>
                </c:pt>
                <c:pt idx="9995">
                  <c:v>272</c:v>
                </c:pt>
                <c:pt idx="9996">
                  <c:v>378</c:v>
                </c:pt>
                <c:pt idx="9997">
                  <c:v>290</c:v>
                </c:pt>
                <c:pt idx="9998">
                  <c:v>411</c:v>
                </c:pt>
                <c:pt idx="9999">
                  <c:v>331</c:v>
                </c:pt>
                <c:pt idx="10000">
                  <c:v>345</c:v>
                </c:pt>
                <c:pt idx="10001">
                  <c:v>387</c:v>
                </c:pt>
                <c:pt idx="10002">
                  <c:v>554</c:v>
                </c:pt>
                <c:pt idx="10003">
                  <c:v>305</c:v>
                </c:pt>
                <c:pt idx="10004">
                  <c:v>652</c:v>
                </c:pt>
                <c:pt idx="10005">
                  <c:v>478</c:v>
                </c:pt>
                <c:pt idx="10006">
                  <c:v>23</c:v>
                </c:pt>
                <c:pt idx="10007">
                  <c:v>290</c:v>
                </c:pt>
                <c:pt idx="10008">
                  <c:v>394</c:v>
                </c:pt>
                <c:pt idx="10009">
                  <c:v>97</c:v>
                </c:pt>
                <c:pt idx="10010">
                  <c:v>101</c:v>
                </c:pt>
                <c:pt idx="10011">
                  <c:v>228</c:v>
                </c:pt>
                <c:pt idx="10012">
                  <c:v>36</c:v>
                </c:pt>
                <c:pt idx="10013">
                  <c:v>36325</c:v>
                </c:pt>
                <c:pt idx="10014">
                  <c:v>430</c:v>
                </c:pt>
                <c:pt idx="10015">
                  <c:v>142</c:v>
                </c:pt>
                <c:pt idx="10016">
                  <c:v>114882</c:v>
                </c:pt>
                <c:pt idx="10017">
                  <c:v>6038</c:v>
                </c:pt>
                <c:pt idx="10018">
                  <c:v>245</c:v>
                </c:pt>
                <c:pt idx="10019">
                  <c:v>1163</c:v>
                </c:pt>
                <c:pt idx="10020">
                  <c:v>402</c:v>
                </c:pt>
                <c:pt idx="10021">
                  <c:v>56</c:v>
                </c:pt>
                <c:pt idx="10022">
                  <c:v>83</c:v>
                </c:pt>
                <c:pt idx="10023">
                  <c:v>262</c:v>
                </c:pt>
                <c:pt idx="10024">
                  <c:v>218</c:v>
                </c:pt>
                <c:pt idx="10025">
                  <c:v>217</c:v>
                </c:pt>
                <c:pt idx="10026">
                  <c:v>251</c:v>
                </c:pt>
                <c:pt idx="10027">
                  <c:v>66</c:v>
                </c:pt>
                <c:pt idx="10028">
                  <c:v>135</c:v>
                </c:pt>
                <c:pt idx="10029">
                  <c:v>136</c:v>
                </c:pt>
                <c:pt idx="10030">
                  <c:v>173</c:v>
                </c:pt>
                <c:pt idx="10031">
                  <c:v>70</c:v>
                </c:pt>
                <c:pt idx="10032">
                  <c:v>211</c:v>
                </c:pt>
                <c:pt idx="10033">
                  <c:v>22</c:v>
                </c:pt>
                <c:pt idx="10034">
                  <c:v>299</c:v>
                </c:pt>
                <c:pt idx="10035">
                  <c:v>29</c:v>
                </c:pt>
                <c:pt idx="10036">
                  <c:v>33</c:v>
                </c:pt>
                <c:pt idx="10037">
                  <c:v>27</c:v>
                </c:pt>
                <c:pt idx="10038">
                  <c:v>23</c:v>
                </c:pt>
                <c:pt idx="10039">
                  <c:v>49</c:v>
                </c:pt>
                <c:pt idx="10040">
                  <c:v>75</c:v>
                </c:pt>
                <c:pt idx="10041">
                  <c:v>21</c:v>
                </c:pt>
                <c:pt idx="10042">
                  <c:v>39</c:v>
                </c:pt>
                <c:pt idx="10043">
                  <c:v>42</c:v>
                </c:pt>
                <c:pt idx="10044">
                  <c:v>33</c:v>
                </c:pt>
                <c:pt idx="10045">
                  <c:v>34</c:v>
                </c:pt>
                <c:pt idx="10046">
                  <c:v>71</c:v>
                </c:pt>
                <c:pt idx="10047">
                  <c:v>30</c:v>
                </c:pt>
                <c:pt idx="10048">
                  <c:v>72</c:v>
                </c:pt>
                <c:pt idx="10049">
                  <c:v>87</c:v>
                </c:pt>
                <c:pt idx="10050">
                  <c:v>52</c:v>
                </c:pt>
                <c:pt idx="10051">
                  <c:v>54</c:v>
                </c:pt>
                <c:pt idx="10052">
                  <c:v>44</c:v>
                </c:pt>
                <c:pt idx="10053">
                  <c:v>91</c:v>
                </c:pt>
                <c:pt idx="10054">
                  <c:v>81</c:v>
                </c:pt>
                <c:pt idx="10055">
                  <c:v>53</c:v>
                </c:pt>
                <c:pt idx="10056">
                  <c:v>94</c:v>
                </c:pt>
                <c:pt idx="10057">
                  <c:v>68</c:v>
                </c:pt>
                <c:pt idx="10058">
                  <c:v>133</c:v>
                </c:pt>
                <c:pt idx="10059">
                  <c:v>77</c:v>
                </c:pt>
                <c:pt idx="10060">
                  <c:v>75</c:v>
                </c:pt>
                <c:pt idx="10061">
                  <c:v>156</c:v>
                </c:pt>
                <c:pt idx="10062">
                  <c:v>105</c:v>
                </c:pt>
                <c:pt idx="10063">
                  <c:v>71</c:v>
                </c:pt>
                <c:pt idx="10064">
                  <c:v>233</c:v>
                </c:pt>
                <c:pt idx="10065">
                  <c:v>170</c:v>
                </c:pt>
                <c:pt idx="10066">
                  <c:v>254</c:v>
                </c:pt>
                <c:pt idx="10067">
                  <c:v>202</c:v>
                </c:pt>
                <c:pt idx="10068">
                  <c:v>412</c:v>
                </c:pt>
                <c:pt idx="10069">
                  <c:v>348</c:v>
                </c:pt>
                <c:pt idx="10070">
                  <c:v>195</c:v>
                </c:pt>
                <c:pt idx="10071">
                  <c:v>185</c:v>
                </c:pt>
                <c:pt idx="10072">
                  <c:v>241</c:v>
                </c:pt>
                <c:pt idx="10073">
                  <c:v>169</c:v>
                </c:pt>
                <c:pt idx="10074">
                  <c:v>163</c:v>
                </c:pt>
                <c:pt idx="10075">
                  <c:v>235</c:v>
                </c:pt>
                <c:pt idx="10076">
                  <c:v>321</c:v>
                </c:pt>
                <c:pt idx="10077">
                  <c:v>126</c:v>
                </c:pt>
                <c:pt idx="10078">
                  <c:v>148</c:v>
                </c:pt>
                <c:pt idx="10079">
                  <c:v>286</c:v>
                </c:pt>
                <c:pt idx="10080">
                  <c:v>132</c:v>
                </c:pt>
                <c:pt idx="10081">
                  <c:v>159</c:v>
                </c:pt>
                <c:pt idx="10082">
                  <c:v>320</c:v>
                </c:pt>
                <c:pt idx="10083">
                  <c:v>280</c:v>
                </c:pt>
                <c:pt idx="10084">
                  <c:v>220</c:v>
                </c:pt>
                <c:pt idx="10085">
                  <c:v>416</c:v>
                </c:pt>
                <c:pt idx="10086">
                  <c:v>219</c:v>
                </c:pt>
                <c:pt idx="10087">
                  <c:v>218</c:v>
                </c:pt>
                <c:pt idx="10088">
                  <c:v>297</c:v>
                </c:pt>
                <c:pt idx="10089">
                  <c:v>99</c:v>
                </c:pt>
                <c:pt idx="10090">
                  <c:v>37</c:v>
                </c:pt>
                <c:pt idx="10091">
                  <c:v>176</c:v>
                </c:pt>
                <c:pt idx="10092">
                  <c:v>292</c:v>
                </c:pt>
                <c:pt idx="10093">
                  <c:v>58</c:v>
                </c:pt>
                <c:pt idx="10094">
                  <c:v>64</c:v>
                </c:pt>
                <c:pt idx="10095">
                  <c:v>475</c:v>
                </c:pt>
                <c:pt idx="10096">
                  <c:v>792</c:v>
                </c:pt>
                <c:pt idx="10097">
                  <c:v>364</c:v>
                </c:pt>
                <c:pt idx="10098">
                  <c:v>230</c:v>
                </c:pt>
                <c:pt idx="10099">
                  <c:v>21866</c:v>
                </c:pt>
                <c:pt idx="10100">
                  <c:v>55</c:v>
                </c:pt>
                <c:pt idx="10101">
                  <c:v>262</c:v>
                </c:pt>
                <c:pt idx="10102">
                  <c:v>3051</c:v>
                </c:pt>
                <c:pt idx="10103">
                  <c:v>57</c:v>
                </c:pt>
                <c:pt idx="10104">
                  <c:v>48</c:v>
                </c:pt>
                <c:pt idx="10105">
                  <c:v>64</c:v>
                </c:pt>
                <c:pt idx="10106">
                  <c:v>685</c:v>
                </c:pt>
                <c:pt idx="10107">
                  <c:v>174</c:v>
                </c:pt>
                <c:pt idx="10108">
                  <c:v>3796</c:v>
                </c:pt>
                <c:pt idx="10109">
                  <c:v>44</c:v>
                </c:pt>
                <c:pt idx="10110">
                  <c:v>463</c:v>
                </c:pt>
                <c:pt idx="10111">
                  <c:v>115</c:v>
                </c:pt>
                <c:pt idx="10112">
                  <c:v>3939</c:v>
                </c:pt>
                <c:pt idx="10113">
                  <c:v>1619</c:v>
                </c:pt>
                <c:pt idx="10114">
                  <c:v>57</c:v>
                </c:pt>
                <c:pt idx="10115">
                  <c:v>18</c:v>
                </c:pt>
                <c:pt idx="10116">
                  <c:v>777</c:v>
                </c:pt>
                <c:pt idx="10117">
                  <c:v>36259</c:v>
                </c:pt>
                <c:pt idx="10118">
                  <c:v>2895</c:v>
                </c:pt>
                <c:pt idx="10119">
                  <c:v>155</c:v>
                </c:pt>
                <c:pt idx="10120">
                  <c:v>166</c:v>
                </c:pt>
                <c:pt idx="10121">
                  <c:v>53</c:v>
                </c:pt>
                <c:pt idx="10122">
                  <c:v>340</c:v>
                </c:pt>
                <c:pt idx="10123">
                  <c:v>439</c:v>
                </c:pt>
                <c:pt idx="10124">
                  <c:v>384</c:v>
                </c:pt>
                <c:pt idx="10125">
                  <c:v>23</c:v>
                </c:pt>
                <c:pt idx="10126">
                  <c:v>5622</c:v>
                </c:pt>
                <c:pt idx="10127">
                  <c:v>175</c:v>
                </c:pt>
                <c:pt idx="10128">
                  <c:v>79</c:v>
                </c:pt>
                <c:pt idx="10129">
                  <c:v>36</c:v>
                </c:pt>
                <c:pt idx="10130">
                  <c:v>151</c:v>
                </c:pt>
                <c:pt idx="10131">
                  <c:v>974</c:v>
                </c:pt>
                <c:pt idx="10132">
                  <c:v>64</c:v>
                </c:pt>
                <c:pt idx="10133">
                  <c:v>210</c:v>
                </c:pt>
                <c:pt idx="10134">
                  <c:v>105</c:v>
                </c:pt>
                <c:pt idx="10135">
                  <c:v>18</c:v>
                </c:pt>
                <c:pt idx="10136">
                  <c:v>1131</c:v>
                </c:pt>
                <c:pt idx="10137">
                  <c:v>568</c:v>
                </c:pt>
                <c:pt idx="10138">
                  <c:v>5770</c:v>
                </c:pt>
                <c:pt idx="10139">
                  <c:v>305</c:v>
                </c:pt>
                <c:pt idx="10140">
                  <c:v>241</c:v>
                </c:pt>
                <c:pt idx="10141">
                  <c:v>9</c:v>
                </c:pt>
                <c:pt idx="10142">
                  <c:v>754</c:v>
                </c:pt>
                <c:pt idx="10143">
                  <c:v>2084</c:v>
                </c:pt>
                <c:pt idx="10144">
                  <c:v>106</c:v>
                </c:pt>
                <c:pt idx="10145">
                  <c:v>4569</c:v>
                </c:pt>
                <c:pt idx="10146">
                  <c:v>1807</c:v>
                </c:pt>
                <c:pt idx="10147">
                  <c:v>936</c:v>
                </c:pt>
                <c:pt idx="10148">
                  <c:v>245</c:v>
                </c:pt>
                <c:pt idx="10149">
                  <c:v>21</c:v>
                </c:pt>
                <c:pt idx="10150">
                  <c:v>51</c:v>
                </c:pt>
                <c:pt idx="10151">
                  <c:v>4</c:v>
                </c:pt>
                <c:pt idx="10152">
                  <c:v>12</c:v>
                </c:pt>
                <c:pt idx="10153">
                  <c:v>20</c:v>
                </c:pt>
                <c:pt idx="10154">
                  <c:v>84</c:v>
                </c:pt>
                <c:pt idx="10155">
                  <c:v>579</c:v>
                </c:pt>
                <c:pt idx="10156">
                  <c:v>18</c:v>
                </c:pt>
                <c:pt idx="10157">
                  <c:v>19</c:v>
                </c:pt>
                <c:pt idx="10158">
                  <c:v>19</c:v>
                </c:pt>
                <c:pt idx="10159">
                  <c:v>40</c:v>
                </c:pt>
                <c:pt idx="10160">
                  <c:v>50</c:v>
                </c:pt>
                <c:pt idx="10161">
                  <c:v>12</c:v>
                </c:pt>
                <c:pt idx="10162">
                  <c:v>215</c:v>
                </c:pt>
                <c:pt idx="10163">
                  <c:v>14</c:v>
                </c:pt>
                <c:pt idx="10164">
                  <c:v>27</c:v>
                </c:pt>
                <c:pt idx="10165">
                  <c:v>113</c:v>
                </c:pt>
                <c:pt idx="10166">
                  <c:v>3003</c:v>
                </c:pt>
                <c:pt idx="10167">
                  <c:v>110</c:v>
                </c:pt>
                <c:pt idx="10168">
                  <c:v>500</c:v>
                </c:pt>
                <c:pt idx="10169">
                  <c:v>25</c:v>
                </c:pt>
                <c:pt idx="10170">
                  <c:v>971</c:v>
                </c:pt>
                <c:pt idx="10171">
                  <c:v>70</c:v>
                </c:pt>
                <c:pt idx="10172">
                  <c:v>143</c:v>
                </c:pt>
                <c:pt idx="10173">
                  <c:v>261</c:v>
                </c:pt>
                <c:pt idx="10174">
                  <c:v>139</c:v>
                </c:pt>
                <c:pt idx="10175">
                  <c:v>109</c:v>
                </c:pt>
                <c:pt idx="10176">
                  <c:v>119</c:v>
                </c:pt>
                <c:pt idx="10177">
                  <c:v>135</c:v>
                </c:pt>
                <c:pt idx="10178">
                  <c:v>54</c:v>
                </c:pt>
                <c:pt idx="10179">
                  <c:v>841</c:v>
                </c:pt>
                <c:pt idx="10180">
                  <c:v>128</c:v>
                </c:pt>
                <c:pt idx="10181">
                  <c:v>1164</c:v>
                </c:pt>
                <c:pt idx="10182">
                  <c:v>47</c:v>
                </c:pt>
                <c:pt idx="10183">
                  <c:v>106</c:v>
                </c:pt>
                <c:pt idx="10184">
                  <c:v>106</c:v>
                </c:pt>
                <c:pt idx="10185">
                  <c:v>556</c:v>
                </c:pt>
                <c:pt idx="10186">
                  <c:v>149</c:v>
                </c:pt>
                <c:pt idx="10187">
                  <c:v>1304</c:v>
                </c:pt>
                <c:pt idx="10188">
                  <c:v>402</c:v>
                </c:pt>
                <c:pt idx="10189">
                  <c:v>1364</c:v>
                </c:pt>
                <c:pt idx="10190">
                  <c:v>64</c:v>
                </c:pt>
                <c:pt idx="10191">
                  <c:v>1824</c:v>
                </c:pt>
                <c:pt idx="10192">
                  <c:v>2054</c:v>
                </c:pt>
                <c:pt idx="10193">
                  <c:v>1616</c:v>
                </c:pt>
                <c:pt idx="10194">
                  <c:v>16</c:v>
                </c:pt>
                <c:pt idx="10195">
                  <c:v>522</c:v>
                </c:pt>
                <c:pt idx="10196">
                  <c:v>106</c:v>
                </c:pt>
                <c:pt idx="10197">
                  <c:v>109</c:v>
                </c:pt>
                <c:pt idx="10198">
                  <c:v>52</c:v>
                </c:pt>
                <c:pt idx="10199">
                  <c:v>193</c:v>
                </c:pt>
                <c:pt idx="10200">
                  <c:v>0</c:v>
                </c:pt>
                <c:pt idx="10201">
                  <c:v>584</c:v>
                </c:pt>
                <c:pt idx="10202">
                  <c:v>89</c:v>
                </c:pt>
                <c:pt idx="10203">
                  <c:v>365</c:v>
                </c:pt>
                <c:pt idx="10204">
                  <c:v>352</c:v>
                </c:pt>
                <c:pt idx="10205">
                  <c:v>101</c:v>
                </c:pt>
                <c:pt idx="10206">
                  <c:v>9</c:v>
                </c:pt>
                <c:pt idx="10207">
                  <c:v>343</c:v>
                </c:pt>
                <c:pt idx="10208">
                  <c:v>78</c:v>
                </c:pt>
                <c:pt idx="10209">
                  <c:v>115</c:v>
                </c:pt>
                <c:pt idx="10210">
                  <c:v>163</c:v>
                </c:pt>
                <c:pt idx="10211">
                  <c:v>79</c:v>
                </c:pt>
                <c:pt idx="10212">
                  <c:v>254</c:v>
                </c:pt>
                <c:pt idx="10213">
                  <c:v>128</c:v>
                </c:pt>
                <c:pt idx="10214">
                  <c:v>340</c:v>
                </c:pt>
                <c:pt idx="10215">
                  <c:v>591</c:v>
                </c:pt>
                <c:pt idx="10216">
                  <c:v>197</c:v>
                </c:pt>
                <c:pt idx="10217">
                  <c:v>1006</c:v>
                </c:pt>
                <c:pt idx="10218">
                  <c:v>445</c:v>
                </c:pt>
                <c:pt idx="10219">
                  <c:v>159</c:v>
                </c:pt>
                <c:pt idx="10220">
                  <c:v>38</c:v>
                </c:pt>
                <c:pt idx="10221">
                  <c:v>7290</c:v>
                </c:pt>
                <c:pt idx="10222">
                  <c:v>48</c:v>
                </c:pt>
                <c:pt idx="10223">
                  <c:v>54</c:v>
                </c:pt>
                <c:pt idx="10224">
                  <c:v>175</c:v>
                </c:pt>
                <c:pt idx="10225">
                  <c:v>137</c:v>
                </c:pt>
                <c:pt idx="10226">
                  <c:v>92</c:v>
                </c:pt>
                <c:pt idx="10227">
                  <c:v>164</c:v>
                </c:pt>
                <c:pt idx="10228">
                  <c:v>103</c:v>
                </c:pt>
                <c:pt idx="10229">
                  <c:v>63</c:v>
                </c:pt>
                <c:pt idx="10230">
                  <c:v>56</c:v>
                </c:pt>
                <c:pt idx="10231">
                  <c:v>61</c:v>
                </c:pt>
                <c:pt idx="10232">
                  <c:v>102</c:v>
                </c:pt>
                <c:pt idx="10233">
                  <c:v>127</c:v>
                </c:pt>
                <c:pt idx="10234">
                  <c:v>95</c:v>
                </c:pt>
                <c:pt idx="10235">
                  <c:v>155</c:v>
                </c:pt>
                <c:pt idx="10236">
                  <c:v>113</c:v>
                </c:pt>
                <c:pt idx="10237">
                  <c:v>146</c:v>
                </c:pt>
                <c:pt idx="10238">
                  <c:v>73</c:v>
                </c:pt>
                <c:pt idx="10239">
                  <c:v>78</c:v>
                </c:pt>
                <c:pt idx="10240">
                  <c:v>134</c:v>
                </c:pt>
                <c:pt idx="10241">
                  <c:v>28</c:v>
                </c:pt>
                <c:pt idx="10242">
                  <c:v>126</c:v>
                </c:pt>
                <c:pt idx="10243">
                  <c:v>86</c:v>
                </c:pt>
                <c:pt idx="10244">
                  <c:v>95</c:v>
                </c:pt>
                <c:pt idx="10245">
                  <c:v>80</c:v>
                </c:pt>
                <c:pt idx="10246">
                  <c:v>35</c:v>
                </c:pt>
                <c:pt idx="10247">
                  <c:v>93</c:v>
                </c:pt>
                <c:pt idx="10248">
                  <c:v>68</c:v>
                </c:pt>
                <c:pt idx="10249">
                  <c:v>128</c:v>
                </c:pt>
                <c:pt idx="10250">
                  <c:v>137</c:v>
                </c:pt>
                <c:pt idx="10251">
                  <c:v>81</c:v>
                </c:pt>
                <c:pt idx="10252">
                  <c:v>49</c:v>
                </c:pt>
                <c:pt idx="10253">
                  <c:v>57</c:v>
                </c:pt>
                <c:pt idx="10254">
                  <c:v>78</c:v>
                </c:pt>
                <c:pt idx="10255">
                  <c:v>230</c:v>
                </c:pt>
                <c:pt idx="10256">
                  <c:v>129</c:v>
                </c:pt>
                <c:pt idx="10257">
                  <c:v>94</c:v>
                </c:pt>
                <c:pt idx="10258">
                  <c:v>90</c:v>
                </c:pt>
                <c:pt idx="10259">
                  <c:v>138</c:v>
                </c:pt>
                <c:pt idx="10260">
                  <c:v>124</c:v>
                </c:pt>
                <c:pt idx="10261">
                  <c:v>70</c:v>
                </c:pt>
                <c:pt idx="10262">
                  <c:v>97</c:v>
                </c:pt>
                <c:pt idx="10263">
                  <c:v>198</c:v>
                </c:pt>
                <c:pt idx="10264">
                  <c:v>104</c:v>
                </c:pt>
                <c:pt idx="10265">
                  <c:v>251</c:v>
                </c:pt>
                <c:pt idx="10266">
                  <c:v>403</c:v>
                </c:pt>
                <c:pt idx="10267">
                  <c:v>121</c:v>
                </c:pt>
                <c:pt idx="10268">
                  <c:v>137</c:v>
                </c:pt>
                <c:pt idx="10269">
                  <c:v>119</c:v>
                </c:pt>
                <c:pt idx="10270">
                  <c:v>57</c:v>
                </c:pt>
                <c:pt idx="10271">
                  <c:v>59</c:v>
                </c:pt>
                <c:pt idx="10272">
                  <c:v>110</c:v>
                </c:pt>
                <c:pt idx="10273">
                  <c:v>169</c:v>
                </c:pt>
                <c:pt idx="10274">
                  <c:v>104</c:v>
                </c:pt>
                <c:pt idx="10275">
                  <c:v>101</c:v>
                </c:pt>
                <c:pt idx="10276">
                  <c:v>114</c:v>
                </c:pt>
                <c:pt idx="10277">
                  <c:v>99</c:v>
                </c:pt>
                <c:pt idx="10278">
                  <c:v>190</c:v>
                </c:pt>
                <c:pt idx="10279">
                  <c:v>96</c:v>
                </c:pt>
                <c:pt idx="10280">
                  <c:v>102</c:v>
                </c:pt>
                <c:pt idx="10281">
                  <c:v>100</c:v>
                </c:pt>
                <c:pt idx="10282">
                  <c:v>93</c:v>
                </c:pt>
                <c:pt idx="10283">
                  <c:v>99</c:v>
                </c:pt>
                <c:pt idx="10284">
                  <c:v>154</c:v>
                </c:pt>
                <c:pt idx="10285">
                  <c:v>66</c:v>
                </c:pt>
                <c:pt idx="10286">
                  <c:v>94</c:v>
                </c:pt>
                <c:pt idx="10287">
                  <c:v>100</c:v>
                </c:pt>
                <c:pt idx="10288">
                  <c:v>223</c:v>
                </c:pt>
                <c:pt idx="10289">
                  <c:v>127</c:v>
                </c:pt>
                <c:pt idx="10290">
                  <c:v>78</c:v>
                </c:pt>
                <c:pt idx="10291">
                  <c:v>1526</c:v>
                </c:pt>
                <c:pt idx="10292">
                  <c:v>521</c:v>
                </c:pt>
                <c:pt idx="10293">
                  <c:v>291</c:v>
                </c:pt>
                <c:pt idx="10294">
                  <c:v>1356</c:v>
                </c:pt>
                <c:pt idx="10295">
                  <c:v>4167</c:v>
                </c:pt>
                <c:pt idx="10296">
                  <c:v>350</c:v>
                </c:pt>
                <c:pt idx="10297">
                  <c:v>159</c:v>
                </c:pt>
                <c:pt idx="10298">
                  <c:v>63</c:v>
                </c:pt>
                <c:pt idx="10299">
                  <c:v>97</c:v>
                </c:pt>
                <c:pt idx="10300">
                  <c:v>1480</c:v>
                </c:pt>
                <c:pt idx="10301">
                  <c:v>49</c:v>
                </c:pt>
                <c:pt idx="10302">
                  <c:v>301</c:v>
                </c:pt>
                <c:pt idx="10303">
                  <c:v>10</c:v>
                </c:pt>
                <c:pt idx="10304">
                  <c:v>337</c:v>
                </c:pt>
                <c:pt idx="10305">
                  <c:v>508</c:v>
                </c:pt>
                <c:pt idx="10306">
                  <c:v>128</c:v>
                </c:pt>
                <c:pt idx="10307">
                  <c:v>252</c:v>
                </c:pt>
                <c:pt idx="10308">
                  <c:v>117</c:v>
                </c:pt>
                <c:pt idx="10309">
                  <c:v>221</c:v>
                </c:pt>
                <c:pt idx="10310">
                  <c:v>48</c:v>
                </c:pt>
                <c:pt idx="10311">
                  <c:v>251</c:v>
                </c:pt>
                <c:pt idx="10312">
                  <c:v>59</c:v>
                </c:pt>
                <c:pt idx="10313">
                  <c:v>17</c:v>
                </c:pt>
                <c:pt idx="10314">
                  <c:v>98</c:v>
                </c:pt>
                <c:pt idx="10315">
                  <c:v>27</c:v>
                </c:pt>
                <c:pt idx="10316">
                  <c:v>86</c:v>
                </c:pt>
                <c:pt idx="10317">
                  <c:v>49</c:v>
                </c:pt>
                <c:pt idx="10318">
                  <c:v>25</c:v>
                </c:pt>
                <c:pt idx="10319">
                  <c:v>309</c:v>
                </c:pt>
                <c:pt idx="10320">
                  <c:v>24</c:v>
                </c:pt>
                <c:pt idx="10321">
                  <c:v>189</c:v>
                </c:pt>
                <c:pt idx="10322">
                  <c:v>72</c:v>
                </c:pt>
                <c:pt idx="10323">
                  <c:v>749</c:v>
                </c:pt>
                <c:pt idx="10324">
                  <c:v>1989</c:v>
                </c:pt>
                <c:pt idx="10325">
                  <c:v>360</c:v>
                </c:pt>
                <c:pt idx="10326">
                  <c:v>864</c:v>
                </c:pt>
                <c:pt idx="10327">
                  <c:v>5069</c:v>
                </c:pt>
                <c:pt idx="10328">
                  <c:v>180</c:v>
                </c:pt>
                <c:pt idx="10329">
                  <c:v>6209</c:v>
                </c:pt>
                <c:pt idx="10330">
                  <c:v>1303</c:v>
                </c:pt>
                <c:pt idx="10331">
                  <c:v>235</c:v>
                </c:pt>
                <c:pt idx="10332">
                  <c:v>212</c:v>
                </c:pt>
                <c:pt idx="10333">
                  <c:v>377</c:v>
                </c:pt>
                <c:pt idx="10334">
                  <c:v>252</c:v>
                </c:pt>
                <c:pt idx="10335">
                  <c:v>256</c:v>
                </c:pt>
                <c:pt idx="10336">
                  <c:v>200</c:v>
                </c:pt>
                <c:pt idx="10337">
                  <c:v>201</c:v>
                </c:pt>
                <c:pt idx="10338">
                  <c:v>146</c:v>
                </c:pt>
                <c:pt idx="10339">
                  <c:v>305</c:v>
                </c:pt>
                <c:pt idx="10340">
                  <c:v>335</c:v>
                </c:pt>
                <c:pt idx="10341">
                  <c:v>468</c:v>
                </c:pt>
                <c:pt idx="10342">
                  <c:v>189</c:v>
                </c:pt>
                <c:pt idx="10343">
                  <c:v>303</c:v>
                </c:pt>
                <c:pt idx="10344">
                  <c:v>278</c:v>
                </c:pt>
                <c:pt idx="10345">
                  <c:v>54</c:v>
                </c:pt>
                <c:pt idx="10346">
                  <c:v>323</c:v>
                </c:pt>
                <c:pt idx="10347">
                  <c:v>284</c:v>
                </c:pt>
                <c:pt idx="10348">
                  <c:v>279</c:v>
                </c:pt>
                <c:pt idx="10349">
                  <c:v>313</c:v>
                </c:pt>
                <c:pt idx="10350">
                  <c:v>329</c:v>
                </c:pt>
                <c:pt idx="10351">
                  <c:v>680</c:v>
                </c:pt>
                <c:pt idx="10352">
                  <c:v>349</c:v>
                </c:pt>
                <c:pt idx="10353">
                  <c:v>2033</c:v>
                </c:pt>
                <c:pt idx="10354">
                  <c:v>499</c:v>
                </c:pt>
                <c:pt idx="10355">
                  <c:v>245</c:v>
                </c:pt>
                <c:pt idx="10356">
                  <c:v>1119</c:v>
                </c:pt>
                <c:pt idx="10357">
                  <c:v>20</c:v>
                </c:pt>
                <c:pt idx="10358">
                  <c:v>32</c:v>
                </c:pt>
                <c:pt idx="10359">
                  <c:v>135</c:v>
                </c:pt>
                <c:pt idx="10360">
                  <c:v>40</c:v>
                </c:pt>
                <c:pt idx="10361">
                  <c:v>121</c:v>
                </c:pt>
                <c:pt idx="10362">
                  <c:v>167</c:v>
                </c:pt>
                <c:pt idx="10363">
                  <c:v>242</c:v>
                </c:pt>
                <c:pt idx="10364">
                  <c:v>74</c:v>
                </c:pt>
                <c:pt idx="10365">
                  <c:v>1060</c:v>
                </c:pt>
                <c:pt idx="10366">
                  <c:v>382</c:v>
                </c:pt>
                <c:pt idx="10367">
                  <c:v>451</c:v>
                </c:pt>
                <c:pt idx="10368">
                  <c:v>649</c:v>
                </c:pt>
                <c:pt idx="10369">
                  <c:v>195</c:v>
                </c:pt>
                <c:pt idx="10370">
                  <c:v>35</c:v>
                </c:pt>
                <c:pt idx="10371">
                  <c:v>19170</c:v>
                </c:pt>
                <c:pt idx="10372">
                  <c:v>1905</c:v>
                </c:pt>
                <c:pt idx="10373">
                  <c:v>62</c:v>
                </c:pt>
                <c:pt idx="10374">
                  <c:v>743</c:v>
                </c:pt>
                <c:pt idx="10375">
                  <c:v>214</c:v>
                </c:pt>
                <c:pt idx="10376">
                  <c:v>748</c:v>
                </c:pt>
                <c:pt idx="10377">
                  <c:v>133</c:v>
                </c:pt>
                <c:pt idx="10378">
                  <c:v>3339</c:v>
                </c:pt>
                <c:pt idx="10379">
                  <c:v>219</c:v>
                </c:pt>
                <c:pt idx="10380">
                  <c:v>428</c:v>
                </c:pt>
                <c:pt idx="10381">
                  <c:v>779</c:v>
                </c:pt>
                <c:pt idx="10382">
                  <c:v>206</c:v>
                </c:pt>
                <c:pt idx="10383">
                  <c:v>32</c:v>
                </c:pt>
                <c:pt idx="10384">
                  <c:v>133</c:v>
                </c:pt>
                <c:pt idx="10385">
                  <c:v>41</c:v>
                </c:pt>
                <c:pt idx="10386">
                  <c:v>89</c:v>
                </c:pt>
                <c:pt idx="10387">
                  <c:v>107</c:v>
                </c:pt>
                <c:pt idx="10388">
                  <c:v>39</c:v>
                </c:pt>
                <c:pt idx="10389">
                  <c:v>163</c:v>
                </c:pt>
                <c:pt idx="10390">
                  <c:v>59</c:v>
                </c:pt>
                <c:pt idx="10391">
                  <c:v>76</c:v>
                </c:pt>
                <c:pt idx="10392">
                  <c:v>90</c:v>
                </c:pt>
                <c:pt idx="10393">
                  <c:v>150</c:v>
                </c:pt>
                <c:pt idx="10394">
                  <c:v>219</c:v>
                </c:pt>
                <c:pt idx="10395">
                  <c:v>22</c:v>
                </c:pt>
                <c:pt idx="10396">
                  <c:v>378</c:v>
                </c:pt>
                <c:pt idx="10397">
                  <c:v>410</c:v>
                </c:pt>
                <c:pt idx="10398">
                  <c:v>406</c:v>
                </c:pt>
                <c:pt idx="10399">
                  <c:v>2165</c:v>
                </c:pt>
                <c:pt idx="10400">
                  <c:v>992</c:v>
                </c:pt>
                <c:pt idx="10401">
                  <c:v>703</c:v>
                </c:pt>
                <c:pt idx="10402">
                  <c:v>616</c:v>
                </c:pt>
                <c:pt idx="10403">
                  <c:v>1306</c:v>
                </c:pt>
                <c:pt idx="10404">
                  <c:v>1998</c:v>
                </c:pt>
                <c:pt idx="10405">
                  <c:v>1582</c:v>
                </c:pt>
                <c:pt idx="10406">
                  <c:v>503</c:v>
                </c:pt>
                <c:pt idx="10407">
                  <c:v>1132</c:v>
                </c:pt>
                <c:pt idx="10408">
                  <c:v>437</c:v>
                </c:pt>
                <c:pt idx="10409">
                  <c:v>404</c:v>
                </c:pt>
                <c:pt idx="10410">
                  <c:v>99</c:v>
                </c:pt>
                <c:pt idx="10411">
                  <c:v>510</c:v>
                </c:pt>
                <c:pt idx="10412">
                  <c:v>680</c:v>
                </c:pt>
                <c:pt idx="10413">
                  <c:v>316</c:v>
                </c:pt>
                <c:pt idx="10414">
                  <c:v>232</c:v>
                </c:pt>
                <c:pt idx="10415">
                  <c:v>110</c:v>
                </c:pt>
                <c:pt idx="10416">
                  <c:v>966</c:v>
                </c:pt>
                <c:pt idx="10417">
                  <c:v>5533</c:v>
                </c:pt>
                <c:pt idx="10418">
                  <c:v>1097</c:v>
                </c:pt>
                <c:pt idx="10419">
                  <c:v>817</c:v>
                </c:pt>
                <c:pt idx="10420">
                  <c:v>1253</c:v>
                </c:pt>
                <c:pt idx="10421">
                  <c:v>399</c:v>
                </c:pt>
                <c:pt idx="10422">
                  <c:v>112</c:v>
                </c:pt>
                <c:pt idx="10423">
                  <c:v>142</c:v>
                </c:pt>
                <c:pt idx="10424">
                  <c:v>8865</c:v>
                </c:pt>
                <c:pt idx="10425">
                  <c:v>42</c:v>
                </c:pt>
                <c:pt idx="10426">
                  <c:v>527</c:v>
                </c:pt>
                <c:pt idx="10427">
                  <c:v>909</c:v>
                </c:pt>
                <c:pt idx="10428">
                  <c:v>387</c:v>
                </c:pt>
                <c:pt idx="10429">
                  <c:v>1965</c:v>
                </c:pt>
                <c:pt idx="10430">
                  <c:v>2661</c:v>
                </c:pt>
                <c:pt idx="10431">
                  <c:v>21</c:v>
                </c:pt>
                <c:pt idx="10432">
                  <c:v>533</c:v>
                </c:pt>
                <c:pt idx="10433">
                  <c:v>38</c:v>
                </c:pt>
                <c:pt idx="10434">
                  <c:v>199</c:v>
                </c:pt>
                <c:pt idx="10435">
                  <c:v>1195</c:v>
                </c:pt>
                <c:pt idx="10436">
                  <c:v>63</c:v>
                </c:pt>
                <c:pt idx="10437">
                  <c:v>835</c:v>
                </c:pt>
                <c:pt idx="10438">
                  <c:v>1583</c:v>
                </c:pt>
                <c:pt idx="10439">
                  <c:v>66</c:v>
                </c:pt>
                <c:pt idx="10440">
                  <c:v>132</c:v>
                </c:pt>
                <c:pt idx="10441">
                  <c:v>103</c:v>
                </c:pt>
                <c:pt idx="10442">
                  <c:v>131</c:v>
                </c:pt>
                <c:pt idx="10443">
                  <c:v>75</c:v>
                </c:pt>
                <c:pt idx="10444">
                  <c:v>170</c:v>
                </c:pt>
                <c:pt idx="10445">
                  <c:v>384</c:v>
                </c:pt>
                <c:pt idx="10446">
                  <c:v>392</c:v>
                </c:pt>
                <c:pt idx="10447">
                  <c:v>211</c:v>
                </c:pt>
                <c:pt idx="10448">
                  <c:v>163</c:v>
                </c:pt>
                <c:pt idx="10449">
                  <c:v>155</c:v>
                </c:pt>
                <c:pt idx="10450">
                  <c:v>238</c:v>
                </c:pt>
                <c:pt idx="10451">
                  <c:v>96</c:v>
                </c:pt>
                <c:pt idx="10452">
                  <c:v>3569</c:v>
                </c:pt>
                <c:pt idx="10453">
                  <c:v>119</c:v>
                </c:pt>
                <c:pt idx="10454">
                  <c:v>224</c:v>
                </c:pt>
                <c:pt idx="10455">
                  <c:v>0</c:v>
                </c:pt>
                <c:pt idx="10456">
                  <c:v>9323</c:v>
                </c:pt>
                <c:pt idx="10457">
                  <c:v>462</c:v>
                </c:pt>
                <c:pt idx="10458">
                  <c:v>681</c:v>
                </c:pt>
                <c:pt idx="10459">
                  <c:v>161</c:v>
                </c:pt>
                <c:pt idx="10460">
                  <c:v>204</c:v>
                </c:pt>
                <c:pt idx="10461">
                  <c:v>50</c:v>
                </c:pt>
                <c:pt idx="10462">
                  <c:v>107</c:v>
                </c:pt>
                <c:pt idx="10463">
                  <c:v>28</c:v>
                </c:pt>
                <c:pt idx="10464">
                  <c:v>4101</c:v>
                </c:pt>
                <c:pt idx="10465">
                  <c:v>20324</c:v>
                </c:pt>
                <c:pt idx="10466">
                  <c:v>1814</c:v>
                </c:pt>
                <c:pt idx="10467">
                  <c:v>278</c:v>
                </c:pt>
                <c:pt idx="10468">
                  <c:v>8821</c:v>
                </c:pt>
                <c:pt idx="10469">
                  <c:v>0</c:v>
                </c:pt>
                <c:pt idx="10470">
                  <c:v>130</c:v>
                </c:pt>
                <c:pt idx="10471">
                  <c:v>926</c:v>
                </c:pt>
                <c:pt idx="10472">
                  <c:v>834</c:v>
                </c:pt>
                <c:pt idx="10473">
                  <c:v>137</c:v>
                </c:pt>
                <c:pt idx="10474">
                  <c:v>4120</c:v>
                </c:pt>
                <c:pt idx="10475">
                  <c:v>61</c:v>
                </c:pt>
                <c:pt idx="10476">
                  <c:v>264</c:v>
                </c:pt>
                <c:pt idx="10477">
                  <c:v>559</c:v>
                </c:pt>
                <c:pt idx="10478">
                  <c:v>1740</c:v>
                </c:pt>
                <c:pt idx="10479">
                  <c:v>3019</c:v>
                </c:pt>
                <c:pt idx="10480">
                  <c:v>186</c:v>
                </c:pt>
                <c:pt idx="10481">
                  <c:v>34</c:v>
                </c:pt>
                <c:pt idx="10482">
                  <c:v>499</c:v>
                </c:pt>
                <c:pt idx="10483">
                  <c:v>197</c:v>
                </c:pt>
                <c:pt idx="10484">
                  <c:v>0</c:v>
                </c:pt>
                <c:pt idx="10485">
                  <c:v>681</c:v>
                </c:pt>
                <c:pt idx="10486">
                  <c:v>1750</c:v>
                </c:pt>
                <c:pt idx="10487">
                  <c:v>331</c:v>
                </c:pt>
                <c:pt idx="10488">
                  <c:v>253</c:v>
                </c:pt>
                <c:pt idx="10489">
                  <c:v>774</c:v>
                </c:pt>
                <c:pt idx="10490">
                  <c:v>309</c:v>
                </c:pt>
                <c:pt idx="10491">
                  <c:v>3977</c:v>
                </c:pt>
                <c:pt idx="10492">
                  <c:v>377</c:v>
                </c:pt>
                <c:pt idx="10493">
                  <c:v>503</c:v>
                </c:pt>
                <c:pt idx="10494">
                  <c:v>258</c:v>
                </c:pt>
                <c:pt idx="10495">
                  <c:v>4192</c:v>
                </c:pt>
                <c:pt idx="10496">
                  <c:v>23324</c:v>
                </c:pt>
                <c:pt idx="10497">
                  <c:v>4705</c:v>
                </c:pt>
                <c:pt idx="10498">
                  <c:v>1236</c:v>
                </c:pt>
                <c:pt idx="10499">
                  <c:v>659</c:v>
                </c:pt>
                <c:pt idx="10500">
                  <c:v>136</c:v>
                </c:pt>
                <c:pt idx="10501">
                  <c:v>898</c:v>
                </c:pt>
                <c:pt idx="10502">
                  <c:v>1281</c:v>
                </c:pt>
                <c:pt idx="10503">
                  <c:v>238</c:v>
                </c:pt>
                <c:pt idx="10504">
                  <c:v>589</c:v>
                </c:pt>
                <c:pt idx="10505">
                  <c:v>15</c:v>
                </c:pt>
                <c:pt idx="10506">
                  <c:v>23</c:v>
                </c:pt>
                <c:pt idx="10507">
                  <c:v>80</c:v>
                </c:pt>
                <c:pt idx="10508">
                  <c:v>1497</c:v>
                </c:pt>
                <c:pt idx="10509">
                  <c:v>109</c:v>
                </c:pt>
                <c:pt idx="10510">
                  <c:v>639</c:v>
                </c:pt>
                <c:pt idx="10511">
                  <c:v>54</c:v>
                </c:pt>
                <c:pt idx="10512">
                  <c:v>560</c:v>
                </c:pt>
                <c:pt idx="10513">
                  <c:v>132</c:v>
                </c:pt>
                <c:pt idx="10514">
                  <c:v>0</c:v>
                </c:pt>
                <c:pt idx="10515">
                  <c:v>0</c:v>
                </c:pt>
                <c:pt idx="10516">
                  <c:v>318</c:v>
                </c:pt>
                <c:pt idx="10517">
                  <c:v>0</c:v>
                </c:pt>
                <c:pt idx="10518">
                  <c:v>1090</c:v>
                </c:pt>
                <c:pt idx="10519">
                  <c:v>237</c:v>
                </c:pt>
                <c:pt idx="10520">
                  <c:v>99</c:v>
                </c:pt>
                <c:pt idx="10521">
                  <c:v>29</c:v>
                </c:pt>
                <c:pt idx="10522">
                  <c:v>191</c:v>
                </c:pt>
                <c:pt idx="10523">
                  <c:v>188</c:v>
                </c:pt>
                <c:pt idx="10524">
                  <c:v>157</c:v>
                </c:pt>
                <c:pt idx="10525">
                  <c:v>405</c:v>
                </c:pt>
                <c:pt idx="10526">
                  <c:v>383</c:v>
                </c:pt>
                <c:pt idx="10527">
                  <c:v>158</c:v>
                </c:pt>
                <c:pt idx="10528">
                  <c:v>370</c:v>
                </c:pt>
                <c:pt idx="10529">
                  <c:v>94</c:v>
                </c:pt>
                <c:pt idx="10530">
                  <c:v>112</c:v>
                </c:pt>
                <c:pt idx="10531">
                  <c:v>87</c:v>
                </c:pt>
                <c:pt idx="10532">
                  <c:v>537</c:v>
                </c:pt>
                <c:pt idx="10533">
                  <c:v>85</c:v>
                </c:pt>
                <c:pt idx="10534">
                  <c:v>664</c:v>
                </c:pt>
                <c:pt idx="10535">
                  <c:v>274</c:v>
                </c:pt>
                <c:pt idx="10536">
                  <c:v>1429</c:v>
                </c:pt>
                <c:pt idx="10537">
                  <c:v>89</c:v>
                </c:pt>
                <c:pt idx="10538">
                  <c:v>1606</c:v>
                </c:pt>
                <c:pt idx="10539">
                  <c:v>67</c:v>
                </c:pt>
                <c:pt idx="10540">
                  <c:v>48</c:v>
                </c:pt>
                <c:pt idx="10541">
                  <c:v>326</c:v>
                </c:pt>
                <c:pt idx="10542">
                  <c:v>343</c:v>
                </c:pt>
                <c:pt idx="10543">
                  <c:v>0</c:v>
                </c:pt>
                <c:pt idx="10544">
                  <c:v>275</c:v>
                </c:pt>
                <c:pt idx="10545">
                  <c:v>260</c:v>
                </c:pt>
                <c:pt idx="10546">
                  <c:v>192</c:v>
                </c:pt>
                <c:pt idx="10547">
                  <c:v>27</c:v>
                </c:pt>
                <c:pt idx="10548">
                  <c:v>859</c:v>
                </c:pt>
                <c:pt idx="10549">
                  <c:v>255</c:v>
                </c:pt>
                <c:pt idx="10550">
                  <c:v>303</c:v>
                </c:pt>
                <c:pt idx="10551">
                  <c:v>748</c:v>
                </c:pt>
                <c:pt idx="10552">
                  <c:v>104</c:v>
                </c:pt>
                <c:pt idx="10553">
                  <c:v>67</c:v>
                </c:pt>
                <c:pt idx="10554">
                  <c:v>109</c:v>
                </c:pt>
                <c:pt idx="10555">
                  <c:v>21</c:v>
                </c:pt>
                <c:pt idx="10556">
                  <c:v>72</c:v>
                </c:pt>
                <c:pt idx="10557">
                  <c:v>75</c:v>
                </c:pt>
                <c:pt idx="10558">
                  <c:v>742</c:v>
                </c:pt>
                <c:pt idx="10559">
                  <c:v>86</c:v>
                </c:pt>
                <c:pt idx="10560">
                  <c:v>231</c:v>
                </c:pt>
                <c:pt idx="10561">
                  <c:v>0</c:v>
                </c:pt>
                <c:pt idx="10562">
                  <c:v>1577</c:v>
                </c:pt>
                <c:pt idx="10563">
                  <c:v>1355</c:v>
                </c:pt>
                <c:pt idx="10564">
                  <c:v>185</c:v>
                </c:pt>
                <c:pt idx="10565">
                  <c:v>1636</c:v>
                </c:pt>
                <c:pt idx="10566">
                  <c:v>586</c:v>
                </c:pt>
                <c:pt idx="10567">
                  <c:v>15</c:v>
                </c:pt>
                <c:pt idx="10568">
                  <c:v>1086</c:v>
                </c:pt>
                <c:pt idx="10569">
                  <c:v>260</c:v>
                </c:pt>
                <c:pt idx="10570">
                  <c:v>1782</c:v>
                </c:pt>
                <c:pt idx="10571">
                  <c:v>131</c:v>
                </c:pt>
                <c:pt idx="10572">
                  <c:v>193</c:v>
                </c:pt>
                <c:pt idx="10573">
                  <c:v>4316</c:v>
                </c:pt>
                <c:pt idx="10574">
                  <c:v>1860</c:v>
                </c:pt>
                <c:pt idx="10575">
                  <c:v>884</c:v>
                </c:pt>
                <c:pt idx="10576">
                  <c:v>2202</c:v>
                </c:pt>
                <c:pt idx="10577">
                  <c:v>492</c:v>
                </c:pt>
                <c:pt idx="10578">
                  <c:v>1031</c:v>
                </c:pt>
                <c:pt idx="10579">
                  <c:v>1590</c:v>
                </c:pt>
                <c:pt idx="10580">
                  <c:v>706</c:v>
                </c:pt>
                <c:pt idx="10581">
                  <c:v>395</c:v>
                </c:pt>
                <c:pt idx="10582">
                  <c:v>290</c:v>
                </c:pt>
                <c:pt idx="10583">
                  <c:v>231</c:v>
                </c:pt>
                <c:pt idx="10584">
                  <c:v>336</c:v>
                </c:pt>
                <c:pt idx="10585">
                  <c:v>324</c:v>
                </c:pt>
                <c:pt idx="10586">
                  <c:v>1377</c:v>
                </c:pt>
                <c:pt idx="10587">
                  <c:v>409</c:v>
                </c:pt>
                <c:pt idx="10588">
                  <c:v>450</c:v>
                </c:pt>
                <c:pt idx="10589">
                  <c:v>468</c:v>
                </c:pt>
                <c:pt idx="10590">
                  <c:v>1096</c:v>
                </c:pt>
                <c:pt idx="10591">
                  <c:v>1804</c:v>
                </c:pt>
                <c:pt idx="10592">
                  <c:v>211</c:v>
                </c:pt>
                <c:pt idx="10593">
                  <c:v>341</c:v>
                </c:pt>
                <c:pt idx="10594">
                  <c:v>311</c:v>
                </c:pt>
                <c:pt idx="10595">
                  <c:v>78</c:v>
                </c:pt>
                <c:pt idx="10596">
                  <c:v>76</c:v>
                </c:pt>
                <c:pt idx="10597">
                  <c:v>70</c:v>
                </c:pt>
                <c:pt idx="10598">
                  <c:v>119</c:v>
                </c:pt>
                <c:pt idx="10599">
                  <c:v>268</c:v>
                </c:pt>
                <c:pt idx="10600">
                  <c:v>454</c:v>
                </c:pt>
                <c:pt idx="10601">
                  <c:v>241</c:v>
                </c:pt>
                <c:pt idx="10602">
                  <c:v>243</c:v>
                </c:pt>
                <c:pt idx="10603">
                  <c:v>21</c:v>
                </c:pt>
                <c:pt idx="10604">
                  <c:v>107</c:v>
                </c:pt>
                <c:pt idx="10605">
                  <c:v>1870</c:v>
                </c:pt>
                <c:pt idx="10606">
                  <c:v>627</c:v>
                </c:pt>
                <c:pt idx="10607">
                  <c:v>462</c:v>
                </c:pt>
                <c:pt idx="10608">
                  <c:v>951</c:v>
                </c:pt>
                <c:pt idx="10609">
                  <c:v>387</c:v>
                </c:pt>
                <c:pt idx="10610">
                  <c:v>73</c:v>
                </c:pt>
                <c:pt idx="10611">
                  <c:v>2210</c:v>
                </c:pt>
                <c:pt idx="10612">
                  <c:v>3538</c:v>
                </c:pt>
                <c:pt idx="10613">
                  <c:v>1118</c:v>
                </c:pt>
                <c:pt idx="10614">
                  <c:v>594</c:v>
                </c:pt>
                <c:pt idx="10615">
                  <c:v>144</c:v>
                </c:pt>
                <c:pt idx="10616">
                  <c:v>108</c:v>
                </c:pt>
                <c:pt idx="10617">
                  <c:v>528</c:v>
                </c:pt>
                <c:pt idx="10618">
                  <c:v>217</c:v>
                </c:pt>
                <c:pt idx="10619">
                  <c:v>253</c:v>
                </c:pt>
                <c:pt idx="10620">
                  <c:v>1163</c:v>
                </c:pt>
                <c:pt idx="10621">
                  <c:v>559</c:v>
                </c:pt>
                <c:pt idx="10622">
                  <c:v>414</c:v>
                </c:pt>
                <c:pt idx="10623">
                  <c:v>888</c:v>
                </c:pt>
                <c:pt idx="10624">
                  <c:v>2092</c:v>
                </c:pt>
                <c:pt idx="10625">
                  <c:v>168</c:v>
                </c:pt>
                <c:pt idx="10626">
                  <c:v>72</c:v>
                </c:pt>
                <c:pt idx="10627">
                  <c:v>769</c:v>
                </c:pt>
                <c:pt idx="10628">
                  <c:v>256</c:v>
                </c:pt>
                <c:pt idx="10629">
                  <c:v>2861</c:v>
                </c:pt>
                <c:pt idx="10630">
                  <c:v>471</c:v>
                </c:pt>
                <c:pt idx="10631">
                  <c:v>160</c:v>
                </c:pt>
                <c:pt idx="10632">
                  <c:v>381</c:v>
                </c:pt>
                <c:pt idx="10633">
                  <c:v>6549</c:v>
                </c:pt>
                <c:pt idx="10634">
                  <c:v>24</c:v>
                </c:pt>
                <c:pt idx="10635">
                  <c:v>5</c:v>
                </c:pt>
                <c:pt idx="10636">
                  <c:v>3</c:v>
                </c:pt>
                <c:pt idx="10637">
                  <c:v>5</c:v>
                </c:pt>
                <c:pt idx="10638">
                  <c:v>3</c:v>
                </c:pt>
                <c:pt idx="10639">
                  <c:v>2</c:v>
                </c:pt>
                <c:pt idx="10640">
                  <c:v>0</c:v>
                </c:pt>
                <c:pt idx="10641">
                  <c:v>3</c:v>
                </c:pt>
                <c:pt idx="10642">
                  <c:v>3</c:v>
                </c:pt>
                <c:pt idx="10643">
                  <c:v>1643</c:v>
                </c:pt>
                <c:pt idx="10644">
                  <c:v>921</c:v>
                </c:pt>
                <c:pt idx="10645">
                  <c:v>6</c:v>
                </c:pt>
                <c:pt idx="10646">
                  <c:v>1452</c:v>
                </c:pt>
                <c:pt idx="10647">
                  <c:v>514</c:v>
                </c:pt>
                <c:pt idx="10648">
                  <c:v>847</c:v>
                </c:pt>
                <c:pt idx="10649">
                  <c:v>44753</c:v>
                </c:pt>
                <c:pt idx="10650">
                  <c:v>207</c:v>
                </c:pt>
                <c:pt idx="10651">
                  <c:v>1236</c:v>
                </c:pt>
                <c:pt idx="10652">
                  <c:v>120</c:v>
                </c:pt>
                <c:pt idx="10653">
                  <c:v>274</c:v>
                </c:pt>
                <c:pt idx="10654">
                  <c:v>71</c:v>
                </c:pt>
                <c:pt idx="10655">
                  <c:v>84</c:v>
                </c:pt>
                <c:pt idx="10656">
                  <c:v>1127</c:v>
                </c:pt>
                <c:pt idx="10657">
                  <c:v>105</c:v>
                </c:pt>
                <c:pt idx="10658">
                  <c:v>49</c:v>
                </c:pt>
                <c:pt idx="10659">
                  <c:v>43</c:v>
                </c:pt>
                <c:pt idx="10660">
                  <c:v>81</c:v>
                </c:pt>
                <c:pt idx="10661">
                  <c:v>29</c:v>
                </c:pt>
                <c:pt idx="10662">
                  <c:v>2185</c:v>
                </c:pt>
                <c:pt idx="10663">
                  <c:v>1089</c:v>
                </c:pt>
                <c:pt idx="10664">
                  <c:v>1546</c:v>
                </c:pt>
                <c:pt idx="10665">
                  <c:v>860</c:v>
                </c:pt>
                <c:pt idx="10666">
                  <c:v>645</c:v>
                </c:pt>
                <c:pt idx="10667">
                  <c:v>1044</c:v>
                </c:pt>
                <c:pt idx="10668">
                  <c:v>1840</c:v>
                </c:pt>
                <c:pt idx="10669">
                  <c:v>1262</c:v>
                </c:pt>
                <c:pt idx="10670">
                  <c:v>2046</c:v>
                </c:pt>
                <c:pt idx="10671">
                  <c:v>2576</c:v>
                </c:pt>
                <c:pt idx="10672">
                  <c:v>663</c:v>
                </c:pt>
                <c:pt idx="10673">
                  <c:v>1293</c:v>
                </c:pt>
                <c:pt idx="10674">
                  <c:v>1827</c:v>
                </c:pt>
                <c:pt idx="10675">
                  <c:v>1763</c:v>
                </c:pt>
                <c:pt idx="10676">
                  <c:v>967</c:v>
                </c:pt>
                <c:pt idx="10677">
                  <c:v>1266</c:v>
                </c:pt>
                <c:pt idx="10678">
                  <c:v>1528</c:v>
                </c:pt>
                <c:pt idx="10679">
                  <c:v>1096</c:v>
                </c:pt>
                <c:pt idx="10680">
                  <c:v>600</c:v>
                </c:pt>
                <c:pt idx="10681">
                  <c:v>1634</c:v>
                </c:pt>
                <c:pt idx="10682">
                  <c:v>1428</c:v>
                </c:pt>
                <c:pt idx="10683">
                  <c:v>69</c:v>
                </c:pt>
                <c:pt idx="10684">
                  <c:v>1136</c:v>
                </c:pt>
                <c:pt idx="10685">
                  <c:v>851</c:v>
                </c:pt>
                <c:pt idx="10686">
                  <c:v>336</c:v>
                </c:pt>
                <c:pt idx="10687">
                  <c:v>115</c:v>
                </c:pt>
                <c:pt idx="10688">
                  <c:v>1745</c:v>
                </c:pt>
                <c:pt idx="10689">
                  <c:v>542</c:v>
                </c:pt>
                <c:pt idx="10690">
                  <c:v>3115</c:v>
                </c:pt>
                <c:pt idx="10691">
                  <c:v>1732</c:v>
                </c:pt>
                <c:pt idx="10692">
                  <c:v>4482</c:v>
                </c:pt>
                <c:pt idx="10693">
                  <c:v>967</c:v>
                </c:pt>
                <c:pt idx="10694">
                  <c:v>426</c:v>
                </c:pt>
                <c:pt idx="10695">
                  <c:v>305</c:v>
                </c:pt>
                <c:pt idx="10696">
                  <c:v>266</c:v>
                </c:pt>
                <c:pt idx="10697">
                  <c:v>378</c:v>
                </c:pt>
                <c:pt idx="10698">
                  <c:v>16</c:v>
                </c:pt>
                <c:pt idx="10699">
                  <c:v>27</c:v>
                </c:pt>
                <c:pt idx="10700">
                  <c:v>35</c:v>
                </c:pt>
                <c:pt idx="10701">
                  <c:v>21</c:v>
                </c:pt>
                <c:pt idx="10702">
                  <c:v>29</c:v>
                </c:pt>
                <c:pt idx="10703">
                  <c:v>182</c:v>
                </c:pt>
                <c:pt idx="10704">
                  <c:v>74</c:v>
                </c:pt>
                <c:pt idx="10705">
                  <c:v>40</c:v>
                </c:pt>
                <c:pt idx="10706">
                  <c:v>139</c:v>
                </c:pt>
                <c:pt idx="10707">
                  <c:v>38</c:v>
                </c:pt>
                <c:pt idx="10708">
                  <c:v>50</c:v>
                </c:pt>
                <c:pt idx="10709">
                  <c:v>64</c:v>
                </c:pt>
                <c:pt idx="10710">
                  <c:v>182</c:v>
                </c:pt>
                <c:pt idx="10711">
                  <c:v>93</c:v>
                </c:pt>
                <c:pt idx="10712">
                  <c:v>84</c:v>
                </c:pt>
                <c:pt idx="10713">
                  <c:v>35</c:v>
                </c:pt>
                <c:pt idx="10714">
                  <c:v>75</c:v>
                </c:pt>
                <c:pt idx="10715">
                  <c:v>72</c:v>
                </c:pt>
                <c:pt idx="10716">
                  <c:v>28</c:v>
                </c:pt>
                <c:pt idx="10717">
                  <c:v>41</c:v>
                </c:pt>
                <c:pt idx="10718">
                  <c:v>39</c:v>
                </c:pt>
                <c:pt idx="10719">
                  <c:v>351</c:v>
                </c:pt>
                <c:pt idx="10720">
                  <c:v>2604</c:v>
                </c:pt>
                <c:pt idx="10721">
                  <c:v>141</c:v>
                </c:pt>
                <c:pt idx="10722">
                  <c:v>1791</c:v>
                </c:pt>
                <c:pt idx="10723">
                  <c:v>99</c:v>
                </c:pt>
                <c:pt idx="10724">
                  <c:v>902</c:v>
                </c:pt>
                <c:pt idx="10725">
                  <c:v>1022</c:v>
                </c:pt>
                <c:pt idx="10726">
                  <c:v>356</c:v>
                </c:pt>
                <c:pt idx="10727">
                  <c:v>1821</c:v>
                </c:pt>
                <c:pt idx="10728">
                  <c:v>332</c:v>
                </c:pt>
                <c:pt idx="10729">
                  <c:v>65</c:v>
                </c:pt>
                <c:pt idx="10730">
                  <c:v>393</c:v>
                </c:pt>
                <c:pt idx="10731">
                  <c:v>849</c:v>
                </c:pt>
                <c:pt idx="10732">
                  <c:v>34</c:v>
                </c:pt>
                <c:pt idx="10733">
                  <c:v>241</c:v>
                </c:pt>
                <c:pt idx="10734">
                  <c:v>1238</c:v>
                </c:pt>
                <c:pt idx="10735">
                  <c:v>29</c:v>
                </c:pt>
                <c:pt idx="10736">
                  <c:v>52</c:v>
                </c:pt>
                <c:pt idx="10737">
                  <c:v>260</c:v>
                </c:pt>
                <c:pt idx="10738">
                  <c:v>96</c:v>
                </c:pt>
                <c:pt idx="10739">
                  <c:v>400</c:v>
                </c:pt>
                <c:pt idx="10740">
                  <c:v>205</c:v>
                </c:pt>
                <c:pt idx="10741">
                  <c:v>1118</c:v>
                </c:pt>
                <c:pt idx="10742">
                  <c:v>0</c:v>
                </c:pt>
                <c:pt idx="10743">
                  <c:v>5653</c:v>
                </c:pt>
                <c:pt idx="10744">
                  <c:v>142</c:v>
                </c:pt>
                <c:pt idx="10745">
                  <c:v>221</c:v>
                </c:pt>
                <c:pt idx="10746">
                  <c:v>168</c:v>
                </c:pt>
                <c:pt idx="10747">
                  <c:v>388</c:v>
                </c:pt>
                <c:pt idx="10748">
                  <c:v>338</c:v>
                </c:pt>
                <c:pt idx="10749">
                  <c:v>580</c:v>
                </c:pt>
                <c:pt idx="10750">
                  <c:v>190</c:v>
                </c:pt>
                <c:pt idx="10751">
                  <c:v>616</c:v>
                </c:pt>
                <c:pt idx="10752">
                  <c:v>598</c:v>
                </c:pt>
                <c:pt idx="10753">
                  <c:v>229</c:v>
                </c:pt>
                <c:pt idx="10754">
                  <c:v>266</c:v>
                </c:pt>
                <c:pt idx="10755">
                  <c:v>464</c:v>
                </c:pt>
                <c:pt idx="10756">
                  <c:v>470</c:v>
                </c:pt>
                <c:pt idx="10757">
                  <c:v>219</c:v>
                </c:pt>
                <c:pt idx="10758">
                  <c:v>2875</c:v>
                </c:pt>
                <c:pt idx="10759">
                  <c:v>306</c:v>
                </c:pt>
                <c:pt idx="10760">
                  <c:v>54</c:v>
                </c:pt>
                <c:pt idx="10761">
                  <c:v>3354</c:v>
                </c:pt>
                <c:pt idx="10762">
                  <c:v>553</c:v>
                </c:pt>
                <c:pt idx="10763">
                  <c:v>595</c:v>
                </c:pt>
                <c:pt idx="10764">
                  <c:v>152</c:v>
                </c:pt>
                <c:pt idx="10765">
                  <c:v>29</c:v>
                </c:pt>
                <c:pt idx="10766">
                  <c:v>61</c:v>
                </c:pt>
                <c:pt idx="10767">
                  <c:v>23</c:v>
                </c:pt>
                <c:pt idx="10768">
                  <c:v>64</c:v>
                </c:pt>
                <c:pt idx="10769">
                  <c:v>49</c:v>
                </c:pt>
                <c:pt idx="10770">
                  <c:v>33</c:v>
                </c:pt>
                <c:pt idx="10771">
                  <c:v>189</c:v>
                </c:pt>
                <c:pt idx="10772">
                  <c:v>394</c:v>
                </c:pt>
                <c:pt idx="10773">
                  <c:v>254</c:v>
                </c:pt>
                <c:pt idx="10774">
                  <c:v>431</c:v>
                </c:pt>
                <c:pt idx="10775">
                  <c:v>738</c:v>
                </c:pt>
                <c:pt idx="10776">
                  <c:v>19</c:v>
                </c:pt>
                <c:pt idx="10777">
                  <c:v>10</c:v>
                </c:pt>
                <c:pt idx="10778">
                  <c:v>0</c:v>
                </c:pt>
                <c:pt idx="10779">
                  <c:v>105</c:v>
                </c:pt>
                <c:pt idx="10780">
                  <c:v>327</c:v>
                </c:pt>
                <c:pt idx="10781">
                  <c:v>35</c:v>
                </c:pt>
                <c:pt idx="10782">
                  <c:v>500</c:v>
                </c:pt>
                <c:pt idx="10783">
                  <c:v>7195</c:v>
                </c:pt>
                <c:pt idx="10784">
                  <c:v>69161</c:v>
                </c:pt>
                <c:pt idx="10785">
                  <c:v>602</c:v>
                </c:pt>
                <c:pt idx="10786">
                  <c:v>82</c:v>
                </c:pt>
                <c:pt idx="10787">
                  <c:v>61</c:v>
                </c:pt>
                <c:pt idx="10788">
                  <c:v>28</c:v>
                </c:pt>
                <c:pt idx="10789">
                  <c:v>33</c:v>
                </c:pt>
                <c:pt idx="10790">
                  <c:v>86</c:v>
                </c:pt>
                <c:pt idx="10791">
                  <c:v>17</c:v>
                </c:pt>
                <c:pt idx="10792">
                  <c:v>85</c:v>
                </c:pt>
                <c:pt idx="10793">
                  <c:v>20</c:v>
                </c:pt>
                <c:pt idx="10794">
                  <c:v>36</c:v>
                </c:pt>
                <c:pt idx="10795">
                  <c:v>22</c:v>
                </c:pt>
                <c:pt idx="10796">
                  <c:v>12</c:v>
                </c:pt>
                <c:pt idx="10797">
                  <c:v>11</c:v>
                </c:pt>
                <c:pt idx="10798">
                  <c:v>3</c:v>
                </c:pt>
                <c:pt idx="10799">
                  <c:v>47</c:v>
                </c:pt>
                <c:pt idx="10800">
                  <c:v>21</c:v>
                </c:pt>
                <c:pt idx="10801">
                  <c:v>1</c:v>
                </c:pt>
                <c:pt idx="10802">
                  <c:v>2</c:v>
                </c:pt>
                <c:pt idx="10803">
                  <c:v>8</c:v>
                </c:pt>
                <c:pt idx="10804">
                  <c:v>12</c:v>
                </c:pt>
                <c:pt idx="10805">
                  <c:v>4</c:v>
                </c:pt>
                <c:pt idx="10806">
                  <c:v>123</c:v>
                </c:pt>
                <c:pt idx="10807">
                  <c:v>157</c:v>
                </c:pt>
                <c:pt idx="10808">
                  <c:v>163</c:v>
                </c:pt>
                <c:pt idx="10809">
                  <c:v>330</c:v>
                </c:pt>
                <c:pt idx="10810">
                  <c:v>108</c:v>
                </c:pt>
                <c:pt idx="10811">
                  <c:v>80</c:v>
                </c:pt>
                <c:pt idx="10812">
                  <c:v>141</c:v>
                </c:pt>
                <c:pt idx="10813">
                  <c:v>125</c:v>
                </c:pt>
                <c:pt idx="10814">
                  <c:v>131</c:v>
                </c:pt>
                <c:pt idx="10815">
                  <c:v>133</c:v>
                </c:pt>
                <c:pt idx="10816">
                  <c:v>115</c:v>
                </c:pt>
                <c:pt idx="10817">
                  <c:v>197</c:v>
                </c:pt>
                <c:pt idx="10818">
                  <c:v>58</c:v>
                </c:pt>
                <c:pt idx="10819">
                  <c:v>110</c:v>
                </c:pt>
                <c:pt idx="10820">
                  <c:v>68</c:v>
                </c:pt>
                <c:pt idx="10821">
                  <c:v>136</c:v>
                </c:pt>
                <c:pt idx="10822">
                  <c:v>174</c:v>
                </c:pt>
                <c:pt idx="10823">
                  <c:v>168</c:v>
                </c:pt>
                <c:pt idx="10824">
                  <c:v>216</c:v>
                </c:pt>
                <c:pt idx="10825">
                  <c:v>143</c:v>
                </c:pt>
                <c:pt idx="10826">
                  <c:v>163</c:v>
                </c:pt>
                <c:pt idx="10827">
                  <c:v>106</c:v>
                </c:pt>
                <c:pt idx="10828">
                  <c:v>252</c:v>
                </c:pt>
                <c:pt idx="10829">
                  <c:v>48</c:v>
                </c:pt>
                <c:pt idx="10830">
                  <c:v>141</c:v>
                </c:pt>
                <c:pt idx="10831">
                  <c:v>109</c:v>
                </c:pt>
                <c:pt idx="10832">
                  <c:v>63</c:v>
                </c:pt>
                <c:pt idx="10833">
                  <c:v>120</c:v>
                </c:pt>
                <c:pt idx="10834">
                  <c:v>71</c:v>
                </c:pt>
                <c:pt idx="10835">
                  <c:v>274</c:v>
                </c:pt>
                <c:pt idx="10836">
                  <c:v>142</c:v>
                </c:pt>
                <c:pt idx="10837">
                  <c:v>136</c:v>
                </c:pt>
                <c:pt idx="10838">
                  <c:v>137</c:v>
                </c:pt>
                <c:pt idx="10839">
                  <c:v>165</c:v>
                </c:pt>
                <c:pt idx="10840">
                  <c:v>148</c:v>
                </c:pt>
                <c:pt idx="10841">
                  <c:v>211</c:v>
                </c:pt>
                <c:pt idx="10842">
                  <c:v>99</c:v>
                </c:pt>
                <c:pt idx="10843">
                  <c:v>134</c:v>
                </c:pt>
                <c:pt idx="10844">
                  <c:v>139</c:v>
                </c:pt>
                <c:pt idx="10845">
                  <c:v>125</c:v>
                </c:pt>
                <c:pt idx="10846">
                  <c:v>111</c:v>
                </c:pt>
                <c:pt idx="10847">
                  <c:v>18</c:v>
                </c:pt>
                <c:pt idx="10848">
                  <c:v>42</c:v>
                </c:pt>
                <c:pt idx="10849">
                  <c:v>82</c:v>
                </c:pt>
                <c:pt idx="10850">
                  <c:v>1159</c:v>
                </c:pt>
                <c:pt idx="10851">
                  <c:v>76</c:v>
                </c:pt>
                <c:pt idx="10852">
                  <c:v>95</c:v>
                </c:pt>
                <c:pt idx="10853">
                  <c:v>206</c:v>
                </c:pt>
                <c:pt idx="10854">
                  <c:v>104</c:v>
                </c:pt>
                <c:pt idx="10855">
                  <c:v>585</c:v>
                </c:pt>
                <c:pt idx="10856">
                  <c:v>60</c:v>
                </c:pt>
                <c:pt idx="10857">
                  <c:v>139</c:v>
                </c:pt>
                <c:pt idx="10858">
                  <c:v>188</c:v>
                </c:pt>
                <c:pt idx="10859">
                  <c:v>107</c:v>
                </c:pt>
                <c:pt idx="10860">
                  <c:v>109</c:v>
                </c:pt>
                <c:pt idx="10861">
                  <c:v>125</c:v>
                </c:pt>
                <c:pt idx="10862">
                  <c:v>105</c:v>
                </c:pt>
                <c:pt idx="10863">
                  <c:v>120</c:v>
                </c:pt>
                <c:pt idx="10864">
                  <c:v>80</c:v>
                </c:pt>
                <c:pt idx="10865">
                  <c:v>172</c:v>
                </c:pt>
                <c:pt idx="10866">
                  <c:v>97</c:v>
                </c:pt>
                <c:pt idx="10867">
                  <c:v>109</c:v>
                </c:pt>
                <c:pt idx="10868">
                  <c:v>75</c:v>
                </c:pt>
                <c:pt idx="10869">
                  <c:v>134</c:v>
                </c:pt>
                <c:pt idx="10870">
                  <c:v>112</c:v>
                </c:pt>
                <c:pt idx="10871">
                  <c:v>101</c:v>
                </c:pt>
                <c:pt idx="10872">
                  <c:v>57</c:v>
                </c:pt>
                <c:pt idx="10873">
                  <c:v>183</c:v>
                </c:pt>
                <c:pt idx="10874">
                  <c:v>76</c:v>
                </c:pt>
                <c:pt idx="10875">
                  <c:v>59</c:v>
                </c:pt>
                <c:pt idx="10876">
                  <c:v>75</c:v>
                </c:pt>
                <c:pt idx="10877">
                  <c:v>51</c:v>
                </c:pt>
                <c:pt idx="10878">
                  <c:v>147</c:v>
                </c:pt>
                <c:pt idx="10879">
                  <c:v>122</c:v>
                </c:pt>
                <c:pt idx="10880">
                  <c:v>107</c:v>
                </c:pt>
                <c:pt idx="10881">
                  <c:v>170</c:v>
                </c:pt>
                <c:pt idx="10882">
                  <c:v>94</c:v>
                </c:pt>
                <c:pt idx="10883">
                  <c:v>100</c:v>
                </c:pt>
                <c:pt idx="10884">
                  <c:v>111</c:v>
                </c:pt>
                <c:pt idx="10885">
                  <c:v>152</c:v>
                </c:pt>
                <c:pt idx="10886">
                  <c:v>78</c:v>
                </c:pt>
                <c:pt idx="10887">
                  <c:v>31</c:v>
                </c:pt>
                <c:pt idx="10888">
                  <c:v>66</c:v>
                </c:pt>
                <c:pt idx="10889">
                  <c:v>108</c:v>
                </c:pt>
                <c:pt idx="10890">
                  <c:v>41</c:v>
                </c:pt>
                <c:pt idx="10891">
                  <c:v>119</c:v>
                </c:pt>
                <c:pt idx="10892">
                  <c:v>85</c:v>
                </c:pt>
                <c:pt idx="10893">
                  <c:v>95</c:v>
                </c:pt>
                <c:pt idx="10894">
                  <c:v>203</c:v>
                </c:pt>
                <c:pt idx="10895">
                  <c:v>97</c:v>
                </c:pt>
                <c:pt idx="10896">
                  <c:v>187</c:v>
                </c:pt>
                <c:pt idx="10897">
                  <c:v>99</c:v>
                </c:pt>
                <c:pt idx="10898">
                  <c:v>118</c:v>
                </c:pt>
                <c:pt idx="10899">
                  <c:v>186</c:v>
                </c:pt>
                <c:pt idx="10900">
                  <c:v>279</c:v>
                </c:pt>
                <c:pt idx="10901">
                  <c:v>151</c:v>
                </c:pt>
                <c:pt idx="10902">
                  <c:v>171</c:v>
                </c:pt>
                <c:pt idx="10903">
                  <c:v>198</c:v>
                </c:pt>
                <c:pt idx="10904">
                  <c:v>277</c:v>
                </c:pt>
                <c:pt idx="10905">
                  <c:v>171</c:v>
                </c:pt>
                <c:pt idx="10906">
                  <c:v>486</c:v>
                </c:pt>
                <c:pt idx="10907">
                  <c:v>562</c:v>
                </c:pt>
                <c:pt idx="10908">
                  <c:v>344</c:v>
                </c:pt>
                <c:pt idx="10909">
                  <c:v>483</c:v>
                </c:pt>
                <c:pt idx="10910">
                  <c:v>188</c:v>
                </c:pt>
                <c:pt idx="10911">
                  <c:v>293</c:v>
                </c:pt>
                <c:pt idx="10912">
                  <c:v>1241</c:v>
                </c:pt>
                <c:pt idx="10913">
                  <c:v>190</c:v>
                </c:pt>
                <c:pt idx="10914">
                  <c:v>148</c:v>
                </c:pt>
                <c:pt idx="10915">
                  <c:v>129</c:v>
                </c:pt>
                <c:pt idx="10916">
                  <c:v>98</c:v>
                </c:pt>
                <c:pt idx="10917">
                  <c:v>380</c:v>
                </c:pt>
                <c:pt idx="10918">
                  <c:v>263</c:v>
                </c:pt>
                <c:pt idx="10919">
                  <c:v>875</c:v>
                </c:pt>
                <c:pt idx="10920">
                  <c:v>184</c:v>
                </c:pt>
                <c:pt idx="10921">
                  <c:v>183</c:v>
                </c:pt>
                <c:pt idx="10922">
                  <c:v>219</c:v>
                </c:pt>
                <c:pt idx="10923">
                  <c:v>180</c:v>
                </c:pt>
                <c:pt idx="10924">
                  <c:v>175</c:v>
                </c:pt>
                <c:pt idx="10925">
                  <c:v>183</c:v>
                </c:pt>
                <c:pt idx="10926">
                  <c:v>1118</c:v>
                </c:pt>
                <c:pt idx="10927">
                  <c:v>309</c:v>
                </c:pt>
                <c:pt idx="10928">
                  <c:v>196</c:v>
                </c:pt>
                <c:pt idx="10929">
                  <c:v>243</c:v>
                </c:pt>
                <c:pt idx="10930">
                  <c:v>181</c:v>
                </c:pt>
                <c:pt idx="10931">
                  <c:v>23</c:v>
                </c:pt>
                <c:pt idx="10932">
                  <c:v>73</c:v>
                </c:pt>
                <c:pt idx="10933">
                  <c:v>36</c:v>
                </c:pt>
                <c:pt idx="10934">
                  <c:v>149</c:v>
                </c:pt>
                <c:pt idx="10935">
                  <c:v>25</c:v>
                </c:pt>
                <c:pt idx="10936">
                  <c:v>131</c:v>
                </c:pt>
                <c:pt idx="10937">
                  <c:v>112</c:v>
                </c:pt>
                <c:pt idx="10938">
                  <c:v>31</c:v>
                </c:pt>
                <c:pt idx="10939">
                  <c:v>1720</c:v>
                </c:pt>
                <c:pt idx="10940">
                  <c:v>377</c:v>
                </c:pt>
                <c:pt idx="10941">
                  <c:v>427</c:v>
                </c:pt>
                <c:pt idx="10942">
                  <c:v>528</c:v>
                </c:pt>
                <c:pt idx="10943">
                  <c:v>244</c:v>
                </c:pt>
                <c:pt idx="10944">
                  <c:v>997</c:v>
                </c:pt>
                <c:pt idx="10945">
                  <c:v>114</c:v>
                </c:pt>
                <c:pt idx="10946">
                  <c:v>148</c:v>
                </c:pt>
                <c:pt idx="10947">
                  <c:v>229</c:v>
                </c:pt>
                <c:pt idx="10948">
                  <c:v>83</c:v>
                </c:pt>
                <c:pt idx="10949">
                  <c:v>351</c:v>
                </c:pt>
                <c:pt idx="10950">
                  <c:v>125</c:v>
                </c:pt>
                <c:pt idx="10951">
                  <c:v>93</c:v>
                </c:pt>
                <c:pt idx="10952">
                  <c:v>281</c:v>
                </c:pt>
                <c:pt idx="10953">
                  <c:v>1798</c:v>
                </c:pt>
                <c:pt idx="10954">
                  <c:v>761</c:v>
                </c:pt>
                <c:pt idx="10955">
                  <c:v>795</c:v>
                </c:pt>
                <c:pt idx="10956">
                  <c:v>414</c:v>
                </c:pt>
                <c:pt idx="10957">
                  <c:v>155</c:v>
                </c:pt>
                <c:pt idx="10958">
                  <c:v>227</c:v>
                </c:pt>
                <c:pt idx="10959">
                  <c:v>373</c:v>
                </c:pt>
                <c:pt idx="10960">
                  <c:v>219</c:v>
                </c:pt>
                <c:pt idx="10961">
                  <c:v>729</c:v>
                </c:pt>
                <c:pt idx="10962">
                  <c:v>194</c:v>
                </c:pt>
                <c:pt idx="10963">
                  <c:v>2200</c:v>
                </c:pt>
                <c:pt idx="10964">
                  <c:v>3486</c:v>
                </c:pt>
                <c:pt idx="10965">
                  <c:v>702</c:v>
                </c:pt>
                <c:pt idx="10966">
                  <c:v>431</c:v>
                </c:pt>
                <c:pt idx="10967">
                  <c:v>5030</c:v>
                </c:pt>
                <c:pt idx="10968">
                  <c:v>229</c:v>
                </c:pt>
                <c:pt idx="10969">
                  <c:v>175</c:v>
                </c:pt>
                <c:pt idx="10970">
                  <c:v>290</c:v>
                </c:pt>
                <c:pt idx="10971">
                  <c:v>312</c:v>
                </c:pt>
                <c:pt idx="10972">
                  <c:v>568</c:v>
                </c:pt>
                <c:pt idx="10973">
                  <c:v>346</c:v>
                </c:pt>
                <c:pt idx="10974">
                  <c:v>288</c:v>
                </c:pt>
                <c:pt idx="10975">
                  <c:v>76</c:v>
                </c:pt>
                <c:pt idx="10976">
                  <c:v>1421</c:v>
                </c:pt>
                <c:pt idx="10977">
                  <c:v>40</c:v>
                </c:pt>
                <c:pt idx="10978">
                  <c:v>450</c:v>
                </c:pt>
                <c:pt idx="10979">
                  <c:v>896</c:v>
                </c:pt>
                <c:pt idx="10980">
                  <c:v>318</c:v>
                </c:pt>
                <c:pt idx="10981">
                  <c:v>396</c:v>
                </c:pt>
                <c:pt idx="10982">
                  <c:v>110</c:v>
                </c:pt>
                <c:pt idx="10983">
                  <c:v>549</c:v>
                </c:pt>
                <c:pt idx="10984">
                  <c:v>435</c:v>
                </c:pt>
                <c:pt idx="10985">
                  <c:v>261</c:v>
                </c:pt>
                <c:pt idx="10986">
                  <c:v>262</c:v>
                </c:pt>
                <c:pt idx="10987">
                  <c:v>305</c:v>
                </c:pt>
                <c:pt idx="10988">
                  <c:v>401</c:v>
                </c:pt>
                <c:pt idx="10989">
                  <c:v>142</c:v>
                </c:pt>
                <c:pt idx="10990">
                  <c:v>262</c:v>
                </c:pt>
                <c:pt idx="10991">
                  <c:v>1169</c:v>
                </c:pt>
                <c:pt idx="10992">
                  <c:v>4</c:v>
                </c:pt>
                <c:pt idx="10993">
                  <c:v>10</c:v>
                </c:pt>
                <c:pt idx="10994">
                  <c:v>79</c:v>
                </c:pt>
                <c:pt idx="10995">
                  <c:v>57</c:v>
                </c:pt>
                <c:pt idx="10996">
                  <c:v>58</c:v>
                </c:pt>
                <c:pt idx="10997">
                  <c:v>73</c:v>
                </c:pt>
                <c:pt idx="10998">
                  <c:v>54</c:v>
                </c:pt>
                <c:pt idx="10999">
                  <c:v>121</c:v>
                </c:pt>
                <c:pt idx="11000">
                  <c:v>73</c:v>
                </c:pt>
                <c:pt idx="11001">
                  <c:v>106</c:v>
                </c:pt>
                <c:pt idx="11002">
                  <c:v>120</c:v>
                </c:pt>
                <c:pt idx="11003">
                  <c:v>58</c:v>
                </c:pt>
                <c:pt idx="11004">
                  <c:v>34467</c:v>
                </c:pt>
                <c:pt idx="11005">
                  <c:v>932</c:v>
                </c:pt>
                <c:pt idx="11006">
                  <c:v>75</c:v>
                </c:pt>
                <c:pt idx="11007">
                  <c:v>1346</c:v>
                </c:pt>
                <c:pt idx="11008">
                  <c:v>614</c:v>
                </c:pt>
                <c:pt idx="11009">
                  <c:v>157</c:v>
                </c:pt>
                <c:pt idx="11010">
                  <c:v>584</c:v>
                </c:pt>
                <c:pt idx="11011">
                  <c:v>47</c:v>
                </c:pt>
                <c:pt idx="11012">
                  <c:v>1485</c:v>
                </c:pt>
                <c:pt idx="11013">
                  <c:v>2614</c:v>
                </c:pt>
                <c:pt idx="11014">
                  <c:v>94043</c:v>
                </c:pt>
                <c:pt idx="11015">
                  <c:v>100033</c:v>
                </c:pt>
                <c:pt idx="11016">
                  <c:v>2032</c:v>
                </c:pt>
                <c:pt idx="11017">
                  <c:v>407</c:v>
                </c:pt>
                <c:pt idx="11018">
                  <c:v>161</c:v>
                </c:pt>
                <c:pt idx="11019">
                  <c:v>18</c:v>
                </c:pt>
                <c:pt idx="11020">
                  <c:v>131</c:v>
                </c:pt>
                <c:pt idx="11021">
                  <c:v>168</c:v>
                </c:pt>
                <c:pt idx="11022">
                  <c:v>65</c:v>
                </c:pt>
                <c:pt idx="11023">
                  <c:v>465</c:v>
                </c:pt>
                <c:pt idx="11024">
                  <c:v>350</c:v>
                </c:pt>
                <c:pt idx="11025">
                  <c:v>137</c:v>
                </c:pt>
                <c:pt idx="11026">
                  <c:v>789</c:v>
                </c:pt>
                <c:pt idx="11027">
                  <c:v>13</c:v>
                </c:pt>
                <c:pt idx="11028">
                  <c:v>3019</c:v>
                </c:pt>
                <c:pt idx="11029">
                  <c:v>540</c:v>
                </c:pt>
                <c:pt idx="11030">
                  <c:v>307</c:v>
                </c:pt>
                <c:pt idx="11031">
                  <c:v>45</c:v>
                </c:pt>
                <c:pt idx="11032">
                  <c:v>384</c:v>
                </c:pt>
                <c:pt idx="11033">
                  <c:v>750</c:v>
                </c:pt>
                <c:pt idx="11034">
                  <c:v>1378</c:v>
                </c:pt>
                <c:pt idx="11035">
                  <c:v>5186</c:v>
                </c:pt>
                <c:pt idx="11036">
                  <c:v>6415</c:v>
                </c:pt>
                <c:pt idx="11037">
                  <c:v>4983</c:v>
                </c:pt>
                <c:pt idx="11038">
                  <c:v>4932</c:v>
                </c:pt>
                <c:pt idx="11039">
                  <c:v>1664</c:v>
                </c:pt>
                <c:pt idx="11040">
                  <c:v>2375</c:v>
                </c:pt>
                <c:pt idx="11041">
                  <c:v>2250</c:v>
                </c:pt>
                <c:pt idx="11042">
                  <c:v>1283</c:v>
                </c:pt>
                <c:pt idx="11043">
                  <c:v>1259</c:v>
                </c:pt>
                <c:pt idx="11044">
                  <c:v>1470</c:v>
                </c:pt>
                <c:pt idx="11045">
                  <c:v>1027</c:v>
                </c:pt>
                <c:pt idx="11046">
                  <c:v>772</c:v>
                </c:pt>
                <c:pt idx="11047">
                  <c:v>722</c:v>
                </c:pt>
                <c:pt idx="11048">
                  <c:v>745</c:v>
                </c:pt>
                <c:pt idx="11049">
                  <c:v>1027</c:v>
                </c:pt>
                <c:pt idx="11050">
                  <c:v>812</c:v>
                </c:pt>
                <c:pt idx="11051">
                  <c:v>564</c:v>
                </c:pt>
                <c:pt idx="11052">
                  <c:v>975</c:v>
                </c:pt>
                <c:pt idx="11053">
                  <c:v>836</c:v>
                </c:pt>
                <c:pt idx="11054">
                  <c:v>819</c:v>
                </c:pt>
                <c:pt idx="11055">
                  <c:v>731</c:v>
                </c:pt>
                <c:pt idx="11056">
                  <c:v>693</c:v>
                </c:pt>
                <c:pt idx="11057">
                  <c:v>627</c:v>
                </c:pt>
                <c:pt idx="11058">
                  <c:v>785</c:v>
                </c:pt>
                <c:pt idx="11059">
                  <c:v>802</c:v>
                </c:pt>
                <c:pt idx="11060">
                  <c:v>1079</c:v>
                </c:pt>
                <c:pt idx="11061">
                  <c:v>613</c:v>
                </c:pt>
                <c:pt idx="11062">
                  <c:v>1083</c:v>
                </c:pt>
                <c:pt idx="11063">
                  <c:v>640</c:v>
                </c:pt>
                <c:pt idx="11064">
                  <c:v>624</c:v>
                </c:pt>
                <c:pt idx="11065">
                  <c:v>840</c:v>
                </c:pt>
                <c:pt idx="11066">
                  <c:v>1359</c:v>
                </c:pt>
                <c:pt idx="11067">
                  <c:v>977</c:v>
                </c:pt>
                <c:pt idx="11068">
                  <c:v>1018</c:v>
                </c:pt>
                <c:pt idx="11069">
                  <c:v>711</c:v>
                </c:pt>
                <c:pt idx="11070">
                  <c:v>651</c:v>
                </c:pt>
                <c:pt idx="11071">
                  <c:v>881</c:v>
                </c:pt>
                <c:pt idx="11072">
                  <c:v>1082</c:v>
                </c:pt>
                <c:pt idx="11073">
                  <c:v>757</c:v>
                </c:pt>
                <c:pt idx="11074">
                  <c:v>735</c:v>
                </c:pt>
                <c:pt idx="11075">
                  <c:v>1301</c:v>
                </c:pt>
                <c:pt idx="11076">
                  <c:v>2643</c:v>
                </c:pt>
                <c:pt idx="11077">
                  <c:v>992</c:v>
                </c:pt>
                <c:pt idx="11078">
                  <c:v>1051</c:v>
                </c:pt>
                <c:pt idx="11079">
                  <c:v>1512</c:v>
                </c:pt>
                <c:pt idx="11080">
                  <c:v>1105</c:v>
                </c:pt>
                <c:pt idx="11081">
                  <c:v>878</c:v>
                </c:pt>
                <c:pt idx="11082">
                  <c:v>1203</c:v>
                </c:pt>
                <c:pt idx="11083">
                  <c:v>752</c:v>
                </c:pt>
                <c:pt idx="11084">
                  <c:v>671</c:v>
                </c:pt>
                <c:pt idx="11085">
                  <c:v>777</c:v>
                </c:pt>
                <c:pt idx="11086">
                  <c:v>97</c:v>
                </c:pt>
                <c:pt idx="11087">
                  <c:v>49</c:v>
                </c:pt>
                <c:pt idx="11088">
                  <c:v>62</c:v>
                </c:pt>
                <c:pt idx="11089">
                  <c:v>48</c:v>
                </c:pt>
                <c:pt idx="11090">
                  <c:v>62</c:v>
                </c:pt>
                <c:pt idx="11091">
                  <c:v>8411</c:v>
                </c:pt>
                <c:pt idx="11092">
                  <c:v>1578</c:v>
                </c:pt>
                <c:pt idx="11093">
                  <c:v>702</c:v>
                </c:pt>
                <c:pt idx="11094">
                  <c:v>586</c:v>
                </c:pt>
                <c:pt idx="11095">
                  <c:v>236</c:v>
                </c:pt>
                <c:pt idx="11096">
                  <c:v>53</c:v>
                </c:pt>
                <c:pt idx="11097">
                  <c:v>495</c:v>
                </c:pt>
                <c:pt idx="11098">
                  <c:v>327</c:v>
                </c:pt>
                <c:pt idx="11099">
                  <c:v>3309</c:v>
                </c:pt>
                <c:pt idx="11100">
                  <c:v>2193</c:v>
                </c:pt>
                <c:pt idx="11101">
                  <c:v>1858</c:v>
                </c:pt>
                <c:pt idx="11102">
                  <c:v>352</c:v>
                </c:pt>
                <c:pt idx="11103">
                  <c:v>955</c:v>
                </c:pt>
                <c:pt idx="11104">
                  <c:v>8</c:v>
                </c:pt>
                <c:pt idx="11105">
                  <c:v>48</c:v>
                </c:pt>
                <c:pt idx="11106">
                  <c:v>295</c:v>
                </c:pt>
                <c:pt idx="11107">
                  <c:v>46</c:v>
                </c:pt>
                <c:pt idx="11108">
                  <c:v>235</c:v>
                </c:pt>
                <c:pt idx="11109">
                  <c:v>1291</c:v>
                </c:pt>
                <c:pt idx="11110">
                  <c:v>825</c:v>
                </c:pt>
                <c:pt idx="11111">
                  <c:v>1583</c:v>
                </c:pt>
                <c:pt idx="11112">
                  <c:v>144</c:v>
                </c:pt>
                <c:pt idx="11113">
                  <c:v>1745</c:v>
                </c:pt>
                <c:pt idx="11114">
                  <c:v>1647</c:v>
                </c:pt>
                <c:pt idx="11115">
                  <c:v>404</c:v>
                </c:pt>
                <c:pt idx="11116">
                  <c:v>543</c:v>
                </c:pt>
                <c:pt idx="11117">
                  <c:v>281</c:v>
                </c:pt>
                <c:pt idx="11118">
                  <c:v>27</c:v>
                </c:pt>
                <c:pt idx="11119">
                  <c:v>83</c:v>
                </c:pt>
                <c:pt idx="11120">
                  <c:v>9</c:v>
                </c:pt>
                <c:pt idx="11121">
                  <c:v>73</c:v>
                </c:pt>
                <c:pt idx="11122">
                  <c:v>42</c:v>
                </c:pt>
                <c:pt idx="11123">
                  <c:v>45</c:v>
                </c:pt>
                <c:pt idx="11124">
                  <c:v>95</c:v>
                </c:pt>
                <c:pt idx="11125">
                  <c:v>90</c:v>
                </c:pt>
                <c:pt idx="11126">
                  <c:v>589</c:v>
                </c:pt>
                <c:pt idx="11127">
                  <c:v>371</c:v>
                </c:pt>
                <c:pt idx="11128">
                  <c:v>681</c:v>
                </c:pt>
                <c:pt idx="11129">
                  <c:v>0</c:v>
                </c:pt>
                <c:pt idx="11130">
                  <c:v>1956</c:v>
                </c:pt>
                <c:pt idx="11131">
                  <c:v>425</c:v>
                </c:pt>
                <c:pt idx="11132">
                  <c:v>7191</c:v>
                </c:pt>
                <c:pt idx="11133">
                  <c:v>2670</c:v>
                </c:pt>
                <c:pt idx="11134">
                  <c:v>1233</c:v>
                </c:pt>
                <c:pt idx="11135">
                  <c:v>10179</c:v>
                </c:pt>
                <c:pt idx="11136">
                  <c:v>880</c:v>
                </c:pt>
                <c:pt idx="11137">
                  <c:v>206</c:v>
                </c:pt>
                <c:pt idx="11138">
                  <c:v>2674</c:v>
                </c:pt>
                <c:pt idx="11139">
                  <c:v>5540</c:v>
                </c:pt>
                <c:pt idx="11140">
                  <c:v>1171</c:v>
                </c:pt>
                <c:pt idx="11141">
                  <c:v>5900</c:v>
                </c:pt>
                <c:pt idx="11142">
                  <c:v>671</c:v>
                </c:pt>
                <c:pt idx="11143">
                  <c:v>70103</c:v>
                </c:pt>
                <c:pt idx="11144">
                  <c:v>408</c:v>
                </c:pt>
                <c:pt idx="11145">
                  <c:v>163</c:v>
                </c:pt>
                <c:pt idx="11146">
                  <c:v>1628</c:v>
                </c:pt>
                <c:pt idx="11147">
                  <c:v>184</c:v>
                </c:pt>
                <c:pt idx="11148">
                  <c:v>744</c:v>
                </c:pt>
                <c:pt idx="11149">
                  <c:v>156</c:v>
                </c:pt>
                <c:pt idx="11150">
                  <c:v>857</c:v>
                </c:pt>
                <c:pt idx="11151">
                  <c:v>345</c:v>
                </c:pt>
                <c:pt idx="11152">
                  <c:v>341</c:v>
                </c:pt>
                <c:pt idx="11153">
                  <c:v>664</c:v>
                </c:pt>
                <c:pt idx="11154">
                  <c:v>132</c:v>
                </c:pt>
                <c:pt idx="11155">
                  <c:v>363</c:v>
                </c:pt>
                <c:pt idx="11156">
                  <c:v>115</c:v>
                </c:pt>
                <c:pt idx="11157">
                  <c:v>2410</c:v>
                </c:pt>
                <c:pt idx="11158">
                  <c:v>79</c:v>
                </c:pt>
                <c:pt idx="11159">
                  <c:v>77</c:v>
                </c:pt>
                <c:pt idx="11160">
                  <c:v>1060</c:v>
                </c:pt>
                <c:pt idx="11161">
                  <c:v>26</c:v>
                </c:pt>
                <c:pt idx="11162">
                  <c:v>134</c:v>
                </c:pt>
                <c:pt idx="11163">
                  <c:v>274</c:v>
                </c:pt>
                <c:pt idx="11164">
                  <c:v>2212</c:v>
                </c:pt>
                <c:pt idx="11165">
                  <c:v>1435</c:v>
                </c:pt>
                <c:pt idx="11166">
                  <c:v>51</c:v>
                </c:pt>
                <c:pt idx="11167">
                  <c:v>90</c:v>
                </c:pt>
                <c:pt idx="11168">
                  <c:v>1911</c:v>
                </c:pt>
                <c:pt idx="11169">
                  <c:v>1932</c:v>
                </c:pt>
                <c:pt idx="11170">
                  <c:v>1602</c:v>
                </c:pt>
                <c:pt idx="11171">
                  <c:v>8745</c:v>
                </c:pt>
                <c:pt idx="11172">
                  <c:v>48</c:v>
                </c:pt>
                <c:pt idx="11173">
                  <c:v>934</c:v>
                </c:pt>
                <c:pt idx="11174">
                  <c:v>2907</c:v>
                </c:pt>
                <c:pt idx="11175">
                  <c:v>184</c:v>
                </c:pt>
                <c:pt idx="11176">
                  <c:v>417</c:v>
                </c:pt>
                <c:pt idx="11177">
                  <c:v>1244</c:v>
                </c:pt>
                <c:pt idx="11178">
                  <c:v>3029</c:v>
                </c:pt>
                <c:pt idx="11179">
                  <c:v>36</c:v>
                </c:pt>
                <c:pt idx="11180">
                  <c:v>5398</c:v>
                </c:pt>
                <c:pt idx="11181">
                  <c:v>314</c:v>
                </c:pt>
                <c:pt idx="11182">
                  <c:v>31</c:v>
                </c:pt>
                <c:pt idx="11183">
                  <c:v>96</c:v>
                </c:pt>
                <c:pt idx="11184">
                  <c:v>21</c:v>
                </c:pt>
                <c:pt idx="11185">
                  <c:v>19</c:v>
                </c:pt>
                <c:pt idx="11186">
                  <c:v>389</c:v>
                </c:pt>
                <c:pt idx="11187">
                  <c:v>349</c:v>
                </c:pt>
                <c:pt idx="11188">
                  <c:v>1368</c:v>
                </c:pt>
                <c:pt idx="11189">
                  <c:v>4763</c:v>
                </c:pt>
                <c:pt idx="11190">
                  <c:v>2119</c:v>
                </c:pt>
                <c:pt idx="11191">
                  <c:v>724</c:v>
                </c:pt>
                <c:pt idx="11192">
                  <c:v>7637</c:v>
                </c:pt>
                <c:pt idx="11193">
                  <c:v>2699</c:v>
                </c:pt>
                <c:pt idx="11194">
                  <c:v>14741</c:v>
                </c:pt>
                <c:pt idx="11195">
                  <c:v>17437</c:v>
                </c:pt>
                <c:pt idx="11196">
                  <c:v>3039</c:v>
                </c:pt>
                <c:pt idx="11197">
                  <c:v>37</c:v>
                </c:pt>
                <c:pt idx="11198">
                  <c:v>248</c:v>
                </c:pt>
                <c:pt idx="11199">
                  <c:v>1272</c:v>
                </c:pt>
                <c:pt idx="11200">
                  <c:v>634</c:v>
                </c:pt>
                <c:pt idx="11201">
                  <c:v>75</c:v>
                </c:pt>
                <c:pt idx="11202">
                  <c:v>61</c:v>
                </c:pt>
                <c:pt idx="11203">
                  <c:v>54</c:v>
                </c:pt>
                <c:pt idx="11204">
                  <c:v>2671</c:v>
                </c:pt>
                <c:pt idx="11205">
                  <c:v>1514</c:v>
                </c:pt>
                <c:pt idx="11206">
                  <c:v>1840</c:v>
                </c:pt>
                <c:pt idx="11207">
                  <c:v>53</c:v>
                </c:pt>
                <c:pt idx="11208">
                  <c:v>6040</c:v>
                </c:pt>
                <c:pt idx="11209">
                  <c:v>995</c:v>
                </c:pt>
                <c:pt idx="11210">
                  <c:v>398</c:v>
                </c:pt>
                <c:pt idx="11211">
                  <c:v>39</c:v>
                </c:pt>
                <c:pt idx="11212">
                  <c:v>2000</c:v>
                </c:pt>
                <c:pt idx="11213">
                  <c:v>35</c:v>
                </c:pt>
                <c:pt idx="11214">
                  <c:v>18</c:v>
                </c:pt>
                <c:pt idx="11215">
                  <c:v>28</c:v>
                </c:pt>
                <c:pt idx="11216">
                  <c:v>39</c:v>
                </c:pt>
                <c:pt idx="11217">
                  <c:v>59</c:v>
                </c:pt>
                <c:pt idx="11218">
                  <c:v>28</c:v>
                </c:pt>
                <c:pt idx="11219">
                  <c:v>79</c:v>
                </c:pt>
                <c:pt idx="11220">
                  <c:v>25</c:v>
                </c:pt>
                <c:pt idx="11221">
                  <c:v>397</c:v>
                </c:pt>
                <c:pt idx="11222">
                  <c:v>16</c:v>
                </c:pt>
                <c:pt idx="11223">
                  <c:v>18</c:v>
                </c:pt>
                <c:pt idx="11224">
                  <c:v>114</c:v>
                </c:pt>
                <c:pt idx="11225">
                  <c:v>36</c:v>
                </c:pt>
                <c:pt idx="11226">
                  <c:v>6164</c:v>
                </c:pt>
                <c:pt idx="11227">
                  <c:v>63</c:v>
                </c:pt>
                <c:pt idx="11228">
                  <c:v>411</c:v>
                </c:pt>
                <c:pt idx="11229">
                  <c:v>1573</c:v>
                </c:pt>
                <c:pt idx="11230">
                  <c:v>347</c:v>
                </c:pt>
                <c:pt idx="11231">
                  <c:v>485</c:v>
                </c:pt>
                <c:pt idx="11232">
                  <c:v>11</c:v>
                </c:pt>
                <c:pt idx="11233">
                  <c:v>10</c:v>
                </c:pt>
                <c:pt idx="11234">
                  <c:v>7</c:v>
                </c:pt>
                <c:pt idx="11235">
                  <c:v>280</c:v>
                </c:pt>
                <c:pt idx="11236">
                  <c:v>6240</c:v>
                </c:pt>
                <c:pt idx="11237">
                  <c:v>13805</c:v>
                </c:pt>
                <c:pt idx="11238">
                  <c:v>1697</c:v>
                </c:pt>
                <c:pt idx="11239">
                  <c:v>543</c:v>
                </c:pt>
                <c:pt idx="11240">
                  <c:v>967</c:v>
                </c:pt>
                <c:pt idx="11241">
                  <c:v>417</c:v>
                </c:pt>
                <c:pt idx="11242">
                  <c:v>2750</c:v>
                </c:pt>
                <c:pt idx="11243">
                  <c:v>1257</c:v>
                </c:pt>
                <c:pt idx="11244">
                  <c:v>3665</c:v>
                </c:pt>
                <c:pt idx="11245">
                  <c:v>329</c:v>
                </c:pt>
                <c:pt idx="11246">
                  <c:v>3603</c:v>
                </c:pt>
                <c:pt idx="11247">
                  <c:v>18</c:v>
                </c:pt>
                <c:pt idx="11248">
                  <c:v>730</c:v>
                </c:pt>
                <c:pt idx="11249">
                  <c:v>1520</c:v>
                </c:pt>
                <c:pt idx="11250">
                  <c:v>62</c:v>
                </c:pt>
                <c:pt idx="11251">
                  <c:v>2853</c:v>
                </c:pt>
                <c:pt idx="11252">
                  <c:v>865</c:v>
                </c:pt>
                <c:pt idx="11253">
                  <c:v>1801</c:v>
                </c:pt>
                <c:pt idx="11254">
                  <c:v>2082</c:v>
                </c:pt>
                <c:pt idx="11255">
                  <c:v>11312</c:v>
                </c:pt>
                <c:pt idx="11256">
                  <c:v>3211</c:v>
                </c:pt>
                <c:pt idx="11257">
                  <c:v>96</c:v>
                </c:pt>
                <c:pt idx="11258">
                  <c:v>1764</c:v>
                </c:pt>
                <c:pt idx="11259">
                  <c:v>238</c:v>
                </c:pt>
                <c:pt idx="11260">
                  <c:v>1572</c:v>
                </c:pt>
                <c:pt idx="11261">
                  <c:v>3340</c:v>
                </c:pt>
                <c:pt idx="11262">
                  <c:v>4379</c:v>
                </c:pt>
                <c:pt idx="11263">
                  <c:v>1263</c:v>
                </c:pt>
                <c:pt idx="11264">
                  <c:v>1134</c:v>
                </c:pt>
                <c:pt idx="11265">
                  <c:v>2341</c:v>
                </c:pt>
                <c:pt idx="11266">
                  <c:v>134</c:v>
                </c:pt>
                <c:pt idx="11267">
                  <c:v>4589</c:v>
                </c:pt>
                <c:pt idx="11268">
                  <c:v>1194</c:v>
                </c:pt>
                <c:pt idx="11269">
                  <c:v>2896</c:v>
                </c:pt>
                <c:pt idx="11270">
                  <c:v>453</c:v>
                </c:pt>
                <c:pt idx="11271">
                  <c:v>2365</c:v>
                </c:pt>
                <c:pt idx="11272">
                  <c:v>310</c:v>
                </c:pt>
                <c:pt idx="11273">
                  <c:v>1978</c:v>
                </c:pt>
                <c:pt idx="11274">
                  <c:v>675</c:v>
                </c:pt>
                <c:pt idx="11275">
                  <c:v>212</c:v>
                </c:pt>
                <c:pt idx="11276">
                  <c:v>1164</c:v>
                </c:pt>
                <c:pt idx="11277">
                  <c:v>82</c:v>
                </c:pt>
                <c:pt idx="11278">
                  <c:v>3283</c:v>
                </c:pt>
                <c:pt idx="11279">
                  <c:v>213</c:v>
                </c:pt>
                <c:pt idx="11280">
                  <c:v>104</c:v>
                </c:pt>
                <c:pt idx="11281">
                  <c:v>206</c:v>
                </c:pt>
                <c:pt idx="11282">
                  <c:v>2012</c:v>
                </c:pt>
                <c:pt idx="11283">
                  <c:v>906</c:v>
                </c:pt>
                <c:pt idx="11284">
                  <c:v>849</c:v>
                </c:pt>
                <c:pt idx="11285">
                  <c:v>21042</c:v>
                </c:pt>
                <c:pt idx="11286">
                  <c:v>563</c:v>
                </c:pt>
                <c:pt idx="11287">
                  <c:v>2680</c:v>
                </c:pt>
                <c:pt idx="11288">
                  <c:v>1474</c:v>
                </c:pt>
                <c:pt idx="11289">
                  <c:v>2209</c:v>
                </c:pt>
                <c:pt idx="11290">
                  <c:v>289</c:v>
                </c:pt>
                <c:pt idx="11291">
                  <c:v>3028</c:v>
                </c:pt>
                <c:pt idx="11292">
                  <c:v>236</c:v>
                </c:pt>
                <c:pt idx="11293">
                  <c:v>362</c:v>
                </c:pt>
                <c:pt idx="11294">
                  <c:v>56</c:v>
                </c:pt>
                <c:pt idx="11295">
                  <c:v>53</c:v>
                </c:pt>
                <c:pt idx="11296">
                  <c:v>261</c:v>
                </c:pt>
                <c:pt idx="11297">
                  <c:v>101</c:v>
                </c:pt>
                <c:pt idx="11298">
                  <c:v>518</c:v>
                </c:pt>
                <c:pt idx="11299">
                  <c:v>136</c:v>
                </c:pt>
                <c:pt idx="11300">
                  <c:v>9615</c:v>
                </c:pt>
                <c:pt idx="11301">
                  <c:v>1272</c:v>
                </c:pt>
                <c:pt idx="11302">
                  <c:v>3445</c:v>
                </c:pt>
                <c:pt idx="11303">
                  <c:v>36</c:v>
                </c:pt>
                <c:pt idx="11304">
                  <c:v>12286</c:v>
                </c:pt>
                <c:pt idx="11305">
                  <c:v>4336</c:v>
                </c:pt>
                <c:pt idx="11306">
                  <c:v>10797</c:v>
                </c:pt>
                <c:pt idx="11307">
                  <c:v>1008</c:v>
                </c:pt>
                <c:pt idx="11308">
                  <c:v>746</c:v>
                </c:pt>
                <c:pt idx="11309">
                  <c:v>936</c:v>
                </c:pt>
                <c:pt idx="11310">
                  <c:v>482</c:v>
                </c:pt>
                <c:pt idx="11311">
                  <c:v>1627</c:v>
                </c:pt>
                <c:pt idx="11312">
                  <c:v>5438</c:v>
                </c:pt>
                <c:pt idx="11313">
                  <c:v>5972</c:v>
                </c:pt>
                <c:pt idx="11314">
                  <c:v>304</c:v>
                </c:pt>
                <c:pt idx="11315">
                  <c:v>2781</c:v>
                </c:pt>
                <c:pt idx="11316">
                  <c:v>86</c:v>
                </c:pt>
                <c:pt idx="11317">
                  <c:v>1161</c:v>
                </c:pt>
                <c:pt idx="11318">
                  <c:v>5515</c:v>
                </c:pt>
                <c:pt idx="11319">
                  <c:v>566</c:v>
                </c:pt>
                <c:pt idx="11320">
                  <c:v>1980</c:v>
                </c:pt>
                <c:pt idx="11321">
                  <c:v>32122</c:v>
                </c:pt>
                <c:pt idx="11322">
                  <c:v>59</c:v>
                </c:pt>
                <c:pt idx="11323">
                  <c:v>1233</c:v>
                </c:pt>
                <c:pt idx="11324">
                  <c:v>54</c:v>
                </c:pt>
                <c:pt idx="11325">
                  <c:v>11621</c:v>
                </c:pt>
                <c:pt idx="11326">
                  <c:v>3643</c:v>
                </c:pt>
                <c:pt idx="11327">
                  <c:v>1702</c:v>
                </c:pt>
                <c:pt idx="11328">
                  <c:v>582</c:v>
                </c:pt>
                <c:pt idx="11329">
                  <c:v>851</c:v>
                </c:pt>
                <c:pt idx="11330">
                  <c:v>6045</c:v>
                </c:pt>
                <c:pt idx="11331">
                  <c:v>34</c:v>
                </c:pt>
                <c:pt idx="11332">
                  <c:v>6435</c:v>
                </c:pt>
                <c:pt idx="11333">
                  <c:v>153</c:v>
                </c:pt>
                <c:pt idx="11334">
                  <c:v>30</c:v>
                </c:pt>
                <c:pt idx="11335">
                  <c:v>238</c:v>
                </c:pt>
                <c:pt idx="11336">
                  <c:v>123</c:v>
                </c:pt>
                <c:pt idx="11337">
                  <c:v>258</c:v>
                </c:pt>
                <c:pt idx="11338">
                  <c:v>281</c:v>
                </c:pt>
                <c:pt idx="11339">
                  <c:v>206</c:v>
                </c:pt>
                <c:pt idx="11340">
                  <c:v>536</c:v>
                </c:pt>
                <c:pt idx="11341">
                  <c:v>3437</c:v>
                </c:pt>
                <c:pt idx="11342">
                  <c:v>824</c:v>
                </c:pt>
                <c:pt idx="11343">
                  <c:v>1167</c:v>
                </c:pt>
                <c:pt idx="11344">
                  <c:v>5</c:v>
                </c:pt>
                <c:pt idx="11345">
                  <c:v>165</c:v>
                </c:pt>
                <c:pt idx="11346">
                  <c:v>2255</c:v>
                </c:pt>
                <c:pt idx="11347">
                  <c:v>1037</c:v>
                </c:pt>
                <c:pt idx="11348">
                  <c:v>596</c:v>
                </c:pt>
                <c:pt idx="11349">
                  <c:v>1304</c:v>
                </c:pt>
                <c:pt idx="11350">
                  <c:v>9038</c:v>
                </c:pt>
                <c:pt idx="11351">
                  <c:v>214</c:v>
                </c:pt>
                <c:pt idx="11352">
                  <c:v>3558</c:v>
                </c:pt>
                <c:pt idx="11353">
                  <c:v>1820</c:v>
                </c:pt>
                <c:pt idx="11354">
                  <c:v>2767</c:v>
                </c:pt>
                <c:pt idx="11355">
                  <c:v>2383</c:v>
                </c:pt>
                <c:pt idx="11356">
                  <c:v>0</c:v>
                </c:pt>
                <c:pt idx="11357">
                  <c:v>3138</c:v>
                </c:pt>
                <c:pt idx="11358">
                  <c:v>215</c:v>
                </c:pt>
                <c:pt idx="11359">
                  <c:v>708</c:v>
                </c:pt>
                <c:pt idx="11360">
                  <c:v>322</c:v>
                </c:pt>
                <c:pt idx="11361">
                  <c:v>78</c:v>
                </c:pt>
                <c:pt idx="11362">
                  <c:v>37</c:v>
                </c:pt>
                <c:pt idx="11363">
                  <c:v>174</c:v>
                </c:pt>
                <c:pt idx="11364">
                  <c:v>285</c:v>
                </c:pt>
                <c:pt idx="11365">
                  <c:v>1105</c:v>
                </c:pt>
                <c:pt idx="11366">
                  <c:v>721</c:v>
                </c:pt>
                <c:pt idx="11367">
                  <c:v>2550</c:v>
                </c:pt>
                <c:pt idx="11368">
                  <c:v>792</c:v>
                </c:pt>
                <c:pt idx="11369">
                  <c:v>417</c:v>
                </c:pt>
                <c:pt idx="11370">
                  <c:v>3117</c:v>
                </c:pt>
                <c:pt idx="11371">
                  <c:v>487</c:v>
                </c:pt>
                <c:pt idx="11372">
                  <c:v>27</c:v>
                </c:pt>
                <c:pt idx="11373">
                  <c:v>215</c:v>
                </c:pt>
                <c:pt idx="11374">
                  <c:v>20</c:v>
                </c:pt>
                <c:pt idx="11375">
                  <c:v>147</c:v>
                </c:pt>
                <c:pt idx="11376">
                  <c:v>396</c:v>
                </c:pt>
                <c:pt idx="11377">
                  <c:v>160</c:v>
                </c:pt>
                <c:pt idx="11378">
                  <c:v>63</c:v>
                </c:pt>
                <c:pt idx="11379">
                  <c:v>48</c:v>
                </c:pt>
                <c:pt idx="11380">
                  <c:v>2838</c:v>
                </c:pt>
                <c:pt idx="11381">
                  <c:v>0</c:v>
                </c:pt>
                <c:pt idx="11382">
                  <c:v>282</c:v>
                </c:pt>
                <c:pt idx="11383">
                  <c:v>228</c:v>
                </c:pt>
                <c:pt idx="11384">
                  <c:v>203</c:v>
                </c:pt>
                <c:pt idx="11385">
                  <c:v>36</c:v>
                </c:pt>
                <c:pt idx="11386">
                  <c:v>677</c:v>
                </c:pt>
                <c:pt idx="11387">
                  <c:v>736</c:v>
                </c:pt>
                <c:pt idx="11388">
                  <c:v>318</c:v>
                </c:pt>
                <c:pt idx="11389">
                  <c:v>292</c:v>
                </c:pt>
                <c:pt idx="11390">
                  <c:v>1139</c:v>
                </c:pt>
                <c:pt idx="11391">
                  <c:v>973</c:v>
                </c:pt>
                <c:pt idx="11392">
                  <c:v>176</c:v>
                </c:pt>
                <c:pt idx="11393">
                  <c:v>150</c:v>
                </c:pt>
                <c:pt idx="11394">
                  <c:v>214</c:v>
                </c:pt>
                <c:pt idx="11395">
                  <c:v>65</c:v>
                </c:pt>
                <c:pt idx="11396">
                  <c:v>3692</c:v>
                </c:pt>
                <c:pt idx="11397">
                  <c:v>3159</c:v>
                </c:pt>
                <c:pt idx="11398">
                  <c:v>2567</c:v>
                </c:pt>
                <c:pt idx="11399">
                  <c:v>35</c:v>
                </c:pt>
                <c:pt idx="11400">
                  <c:v>371</c:v>
                </c:pt>
                <c:pt idx="11401">
                  <c:v>66</c:v>
                </c:pt>
                <c:pt idx="11402">
                  <c:v>3839</c:v>
                </c:pt>
                <c:pt idx="11403">
                  <c:v>223</c:v>
                </c:pt>
                <c:pt idx="11404">
                  <c:v>63908</c:v>
                </c:pt>
                <c:pt idx="11405">
                  <c:v>1381</c:v>
                </c:pt>
                <c:pt idx="11406">
                  <c:v>110</c:v>
                </c:pt>
                <c:pt idx="11407">
                  <c:v>7287</c:v>
                </c:pt>
                <c:pt idx="11408">
                  <c:v>96</c:v>
                </c:pt>
                <c:pt idx="11409">
                  <c:v>1026</c:v>
                </c:pt>
                <c:pt idx="11410">
                  <c:v>428</c:v>
                </c:pt>
                <c:pt idx="11411">
                  <c:v>71</c:v>
                </c:pt>
                <c:pt idx="11412">
                  <c:v>248</c:v>
                </c:pt>
                <c:pt idx="11413">
                  <c:v>1741</c:v>
                </c:pt>
                <c:pt idx="11414">
                  <c:v>78</c:v>
                </c:pt>
                <c:pt idx="11415">
                  <c:v>1205</c:v>
                </c:pt>
                <c:pt idx="11416">
                  <c:v>2331</c:v>
                </c:pt>
                <c:pt idx="11417">
                  <c:v>199</c:v>
                </c:pt>
                <c:pt idx="11418">
                  <c:v>136</c:v>
                </c:pt>
                <c:pt idx="11419">
                  <c:v>202</c:v>
                </c:pt>
                <c:pt idx="11420">
                  <c:v>121</c:v>
                </c:pt>
                <c:pt idx="11421">
                  <c:v>848</c:v>
                </c:pt>
                <c:pt idx="11422">
                  <c:v>28</c:v>
                </c:pt>
                <c:pt idx="11423">
                  <c:v>2536</c:v>
                </c:pt>
                <c:pt idx="11424">
                  <c:v>3487</c:v>
                </c:pt>
                <c:pt idx="11425">
                  <c:v>291</c:v>
                </c:pt>
                <c:pt idx="11426">
                  <c:v>785</c:v>
                </c:pt>
                <c:pt idx="11427">
                  <c:v>57</c:v>
                </c:pt>
                <c:pt idx="11428">
                  <c:v>454</c:v>
                </c:pt>
                <c:pt idx="11429">
                  <c:v>8</c:v>
                </c:pt>
                <c:pt idx="11430">
                  <c:v>9</c:v>
                </c:pt>
                <c:pt idx="11431">
                  <c:v>289</c:v>
                </c:pt>
                <c:pt idx="11432">
                  <c:v>11</c:v>
                </c:pt>
                <c:pt idx="11433">
                  <c:v>10316</c:v>
                </c:pt>
                <c:pt idx="11434">
                  <c:v>1902</c:v>
                </c:pt>
                <c:pt idx="11435">
                  <c:v>1980</c:v>
                </c:pt>
                <c:pt idx="11436">
                  <c:v>2373</c:v>
                </c:pt>
                <c:pt idx="11437">
                  <c:v>474</c:v>
                </c:pt>
                <c:pt idx="11438">
                  <c:v>57</c:v>
                </c:pt>
                <c:pt idx="11439">
                  <c:v>413</c:v>
                </c:pt>
                <c:pt idx="11440">
                  <c:v>238</c:v>
                </c:pt>
                <c:pt idx="11441">
                  <c:v>0</c:v>
                </c:pt>
                <c:pt idx="11442">
                  <c:v>0</c:v>
                </c:pt>
                <c:pt idx="11443">
                  <c:v>567</c:v>
                </c:pt>
                <c:pt idx="11444">
                  <c:v>74</c:v>
                </c:pt>
                <c:pt idx="11445">
                  <c:v>7</c:v>
                </c:pt>
                <c:pt idx="11446">
                  <c:v>28</c:v>
                </c:pt>
                <c:pt idx="11447">
                  <c:v>411</c:v>
                </c:pt>
                <c:pt idx="11448">
                  <c:v>74</c:v>
                </c:pt>
                <c:pt idx="11449">
                  <c:v>615</c:v>
                </c:pt>
                <c:pt idx="11450">
                  <c:v>421</c:v>
                </c:pt>
                <c:pt idx="11451">
                  <c:v>1117</c:v>
                </c:pt>
                <c:pt idx="11452">
                  <c:v>1613</c:v>
                </c:pt>
                <c:pt idx="11453">
                  <c:v>318</c:v>
                </c:pt>
                <c:pt idx="11454">
                  <c:v>47</c:v>
                </c:pt>
                <c:pt idx="11455">
                  <c:v>129</c:v>
                </c:pt>
                <c:pt idx="11456">
                  <c:v>3542</c:v>
                </c:pt>
                <c:pt idx="11457">
                  <c:v>246</c:v>
                </c:pt>
                <c:pt idx="11458">
                  <c:v>44</c:v>
                </c:pt>
                <c:pt idx="11459">
                  <c:v>371</c:v>
                </c:pt>
                <c:pt idx="11460">
                  <c:v>941</c:v>
                </c:pt>
                <c:pt idx="11461">
                  <c:v>353</c:v>
                </c:pt>
                <c:pt idx="11462">
                  <c:v>310</c:v>
                </c:pt>
                <c:pt idx="11463">
                  <c:v>667</c:v>
                </c:pt>
                <c:pt idx="11464">
                  <c:v>680</c:v>
                </c:pt>
                <c:pt idx="11465">
                  <c:v>1248</c:v>
                </c:pt>
                <c:pt idx="11466">
                  <c:v>35</c:v>
                </c:pt>
                <c:pt idx="11467">
                  <c:v>17</c:v>
                </c:pt>
                <c:pt idx="11468">
                  <c:v>254</c:v>
                </c:pt>
                <c:pt idx="11469">
                  <c:v>35</c:v>
                </c:pt>
                <c:pt idx="11470">
                  <c:v>73</c:v>
                </c:pt>
                <c:pt idx="11471">
                  <c:v>227</c:v>
                </c:pt>
                <c:pt idx="11472">
                  <c:v>93</c:v>
                </c:pt>
                <c:pt idx="11473">
                  <c:v>168</c:v>
                </c:pt>
                <c:pt idx="11474">
                  <c:v>653</c:v>
                </c:pt>
                <c:pt idx="11475">
                  <c:v>63</c:v>
                </c:pt>
                <c:pt idx="11476">
                  <c:v>1208</c:v>
                </c:pt>
                <c:pt idx="11477">
                  <c:v>676</c:v>
                </c:pt>
                <c:pt idx="11478">
                  <c:v>940</c:v>
                </c:pt>
                <c:pt idx="11479">
                  <c:v>1899</c:v>
                </c:pt>
                <c:pt idx="11480">
                  <c:v>1177</c:v>
                </c:pt>
                <c:pt idx="11481">
                  <c:v>718</c:v>
                </c:pt>
                <c:pt idx="11482">
                  <c:v>963</c:v>
                </c:pt>
                <c:pt idx="11483">
                  <c:v>67</c:v>
                </c:pt>
                <c:pt idx="11484">
                  <c:v>900</c:v>
                </c:pt>
                <c:pt idx="11485">
                  <c:v>390</c:v>
                </c:pt>
                <c:pt idx="11486">
                  <c:v>75</c:v>
                </c:pt>
                <c:pt idx="11487">
                  <c:v>472</c:v>
                </c:pt>
                <c:pt idx="11488">
                  <c:v>963</c:v>
                </c:pt>
                <c:pt idx="11489">
                  <c:v>300</c:v>
                </c:pt>
                <c:pt idx="11490">
                  <c:v>14</c:v>
                </c:pt>
                <c:pt idx="11491">
                  <c:v>654</c:v>
                </c:pt>
                <c:pt idx="11492">
                  <c:v>363</c:v>
                </c:pt>
                <c:pt idx="11493">
                  <c:v>437</c:v>
                </c:pt>
                <c:pt idx="11494">
                  <c:v>1132</c:v>
                </c:pt>
                <c:pt idx="11495">
                  <c:v>407</c:v>
                </c:pt>
                <c:pt idx="11496">
                  <c:v>960</c:v>
                </c:pt>
                <c:pt idx="11497">
                  <c:v>684</c:v>
                </c:pt>
                <c:pt idx="11498">
                  <c:v>45</c:v>
                </c:pt>
                <c:pt idx="11499">
                  <c:v>164</c:v>
                </c:pt>
                <c:pt idx="11500">
                  <c:v>576</c:v>
                </c:pt>
                <c:pt idx="11501">
                  <c:v>133</c:v>
                </c:pt>
                <c:pt idx="11502">
                  <c:v>1075</c:v>
                </c:pt>
                <c:pt idx="11503">
                  <c:v>3248</c:v>
                </c:pt>
                <c:pt idx="11504">
                  <c:v>2545</c:v>
                </c:pt>
                <c:pt idx="11505">
                  <c:v>0</c:v>
                </c:pt>
                <c:pt idx="11506">
                  <c:v>1132</c:v>
                </c:pt>
                <c:pt idx="11507">
                  <c:v>7011</c:v>
                </c:pt>
                <c:pt idx="11508">
                  <c:v>747</c:v>
                </c:pt>
                <c:pt idx="11509">
                  <c:v>171</c:v>
                </c:pt>
                <c:pt idx="11510">
                  <c:v>145</c:v>
                </c:pt>
                <c:pt idx="11511">
                  <c:v>1390</c:v>
                </c:pt>
                <c:pt idx="11512">
                  <c:v>350</c:v>
                </c:pt>
                <c:pt idx="11513">
                  <c:v>318</c:v>
                </c:pt>
                <c:pt idx="11514">
                  <c:v>8</c:v>
                </c:pt>
                <c:pt idx="11515">
                  <c:v>683</c:v>
                </c:pt>
                <c:pt idx="11516">
                  <c:v>177</c:v>
                </c:pt>
                <c:pt idx="11517">
                  <c:v>36</c:v>
                </c:pt>
                <c:pt idx="11518">
                  <c:v>474</c:v>
                </c:pt>
                <c:pt idx="11519">
                  <c:v>149</c:v>
                </c:pt>
                <c:pt idx="11520">
                  <c:v>48</c:v>
                </c:pt>
                <c:pt idx="11521">
                  <c:v>9</c:v>
                </c:pt>
                <c:pt idx="11522">
                  <c:v>844</c:v>
                </c:pt>
                <c:pt idx="11523">
                  <c:v>304</c:v>
                </c:pt>
                <c:pt idx="11524">
                  <c:v>786</c:v>
                </c:pt>
                <c:pt idx="11525">
                  <c:v>151</c:v>
                </c:pt>
                <c:pt idx="11526">
                  <c:v>34</c:v>
                </c:pt>
                <c:pt idx="11527">
                  <c:v>41</c:v>
                </c:pt>
                <c:pt idx="11528">
                  <c:v>130</c:v>
                </c:pt>
                <c:pt idx="11529">
                  <c:v>526</c:v>
                </c:pt>
                <c:pt idx="11530">
                  <c:v>941</c:v>
                </c:pt>
                <c:pt idx="11531">
                  <c:v>136</c:v>
                </c:pt>
                <c:pt idx="11532">
                  <c:v>383</c:v>
                </c:pt>
                <c:pt idx="11533">
                  <c:v>62</c:v>
                </c:pt>
                <c:pt idx="11534">
                  <c:v>40</c:v>
                </c:pt>
                <c:pt idx="11535">
                  <c:v>291</c:v>
                </c:pt>
                <c:pt idx="11536">
                  <c:v>147</c:v>
                </c:pt>
                <c:pt idx="11537">
                  <c:v>77</c:v>
                </c:pt>
                <c:pt idx="11538">
                  <c:v>7267</c:v>
                </c:pt>
                <c:pt idx="11539">
                  <c:v>585</c:v>
                </c:pt>
                <c:pt idx="11540">
                  <c:v>544</c:v>
                </c:pt>
                <c:pt idx="11541">
                  <c:v>916</c:v>
                </c:pt>
                <c:pt idx="11542">
                  <c:v>519</c:v>
                </c:pt>
                <c:pt idx="11543">
                  <c:v>1124</c:v>
                </c:pt>
                <c:pt idx="11544">
                  <c:v>18009</c:v>
                </c:pt>
                <c:pt idx="11545">
                  <c:v>746</c:v>
                </c:pt>
                <c:pt idx="11546">
                  <c:v>679</c:v>
                </c:pt>
                <c:pt idx="11547">
                  <c:v>219</c:v>
                </c:pt>
                <c:pt idx="11548">
                  <c:v>312</c:v>
                </c:pt>
                <c:pt idx="11549">
                  <c:v>232</c:v>
                </c:pt>
                <c:pt idx="11550">
                  <c:v>485</c:v>
                </c:pt>
                <c:pt idx="11551">
                  <c:v>1173</c:v>
                </c:pt>
                <c:pt idx="11552">
                  <c:v>1050</c:v>
                </c:pt>
                <c:pt idx="11553">
                  <c:v>694</c:v>
                </c:pt>
                <c:pt idx="11554">
                  <c:v>1333</c:v>
                </c:pt>
                <c:pt idx="11555">
                  <c:v>1957</c:v>
                </c:pt>
                <c:pt idx="11556">
                  <c:v>380</c:v>
                </c:pt>
                <c:pt idx="11557">
                  <c:v>443</c:v>
                </c:pt>
                <c:pt idx="11558">
                  <c:v>443</c:v>
                </c:pt>
                <c:pt idx="11559">
                  <c:v>574</c:v>
                </c:pt>
                <c:pt idx="11560">
                  <c:v>781</c:v>
                </c:pt>
                <c:pt idx="11561">
                  <c:v>331</c:v>
                </c:pt>
                <c:pt idx="11562">
                  <c:v>524</c:v>
                </c:pt>
                <c:pt idx="11563">
                  <c:v>1450</c:v>
                </c:pt>
                <c:pt idx="11564">
                  <c:v>12230</c:v>
                </c:pt>
                <c:pt idx="11565">
                  <c:v>670</c:v>
                </c:pt>
                <c:pt idx="11566">
                  <c:v>1885</c:v>
                </c:pt>
                <c:pt idx="11567">
                  <c:v>308</c:v>
                </c:pt>
                <c:pt idx="11568">
                  <c:v>478</c:v>
                </c:pt>
                <c:pt idx="11569">
                  <c:v>767</c:v>
                </c:pt>
                <c:pt idx="11570">
                  <c:v>460</c:v>
                </c:pt>
                <c:pt idx="11571">
                  <c:v>607</c:v>
                </c:pt>
                <c:pt idx="11572">
                  <c:v>321</c:v>
                </c:pt>
                <c:pt idx="11573">
                  <c:v>802</c:v>
                </c:pt>
                <c:pt idx="11574">
                  <c:v>632</c:v>
                </c:pt>
                <c:pt idx="11575">
                  <c:v>800</c:v>
                </c:pt>
                <c:pt idx="11576">
                  <c:v>447</c:v>
                </c:pt>
                <c:pt idx="11577">
                  <c:v>1398</c:v>
                </c:pt>
                <c:pt idx="11578">
                  <c:v>3580</c:v>
                </c:pt>
                <c:pt idx="11579">
                  <c:v>97</c:v>
                </c:pt>
                <c:pt idx="11580">
                  <c:v>1254</c:v>
                </c:pt>
                <c:pt idx="11581">
                  <c:v>842</c:v>
                </c:pt>
                <c:pt idx="11582">
                  <c:v>1643</c:v>
                </c:pt>
                <c:pt idx="11583">
                  <c:v>2428</c:v>
                </c:pt>
                <c:pt idx="11584">
                  <c:v>2138</c:v>
                </c:pt>
                <c:pt idx="11585">
                  <c:v>1118</c:v>
                </c:pt>
                <c:pt idx="11586">
                  <c:v>1303</c:v>
                </c:pt>
                <c:pt idx="11587">
                  <c:v>803</c:v>
                </c:pt>
                <c:pt idx="11588">
                  <c:v>6382</c:v>
                </c:pt>
                <c:pt idx="11589">
                  <c:v>3368</c:v>
                </c:pt>
                <c:pt idx="11590">
                  <c:v>6247</c:v>
                </c:pt>
                <c:pt idx="11591">
                  <c:v>4064</c:v>
                </c:pt>
                <c:pt idx="11592">
                  <c:v>5542</c:v>
                </c:pt>
                <c:pt idx="11593">
                  <c:v>2202</c:v>
                </c:pt>
                <c:pt idx="11594">
                  <c:v>1767</c:v>
                </c:pt>
                <c:pt idx="11595">
                  <c:v>3167</c:v>
                </c:pt>
                <c:pt idx="11596">
                  <c:v>209</c:v>
                </c:pt>
                <c:pt idx="11597">
                  <c:v>2084</c:v>
                </c:pt>
                <c:pt idx="11598">
                  <c:v>3426</c:v>
                </c:pt>
                <c:pt idx="11599">
                  <c:v>1141</c:v>
                </c:pt>
                <c:pt idx="11600">
                  <c:v>1431</c:v>
                </c:pt>
                <c:pt idx="11601">
                  <c:v>1627</c:v>
                </c:pt>
                <c:pt idx="11602">
                  <c:v>1864</c:v>
                </c:pt>
                <c:pt idx="11603">
                  <c:v>3096</c:v>
                </c:pt>
                <c:pt idx="11604">
                  <c:v>1097</c:v>
                </c:pt>
                <c:pt idx="11605">
                  <c:v>8</c:v>
                </c:pt>
                <c:pt idx="11606">
                  <c:v>394</c:v>
                </c:pt>
                <c:pt idx="11607">
                  <c:v>118</c:v>
                </c:pt>
                <c:pt idx="11608">
                  <c:v>444</c:v>
                </c:pt>
                <c:pt idx="11609">
                  <c:v>65</c:v>
                </c:pt>
                <c:pt idx="11610">
                  <c:v>75</c:v>
                </c:pt>
                <c:pt idx="11611">
                  <c:v>28</c:v>
                </c:pt>
                <c:pt idx="11612">
                  <c:v>73</c:v>
                </c:pt>
                <c:pt idx="11613">
                  <c:v>67</c:v>
                </c:pt>
                <c:pt idx="11614">
                  <c:v>76</c:v>
                </c:pt>
                <c:pt idx="11615">
                  <c:v>55</c:v>
                </c:pt>
                <c:pt idx="11616">
                  <c:v>41</c:v>
                </c:pt>
                <c:pt idx="11617">
                  <c:v>56</c:v>
                </c:pt>
                <c:pt idx="11618">
                  <c:v>86</c:v>
                </c:pt>
                <c:pt idx="11619">
                  <c:v>51</c:v>
                </c:pt>
                <c:pt idx="11620">
                  <c:v>39</c:v>
                </c:pt>
                <c:pt idx="11621">
                  <c:v>78</c:v>
                </c:pt>
                <c:pt idx="11622">
                  <c:v>52</c:v>
                </c:pt>
                <c:pt idx="11623">
                  <c:v>60</c:v>
                </c:pt>
                <c:pt idx="11624">
                  <c:v>69</c:v>
                </c:pt>
                <c:pt idx="11625">
                  <c:v>34</c:v>
                </c:pt>
                <c:pt idx="11626">
                  <c:v>163</c:v>
                </c:pt>
                <c:pt idx="11627">
                  <c:v>3507</c:v>
                </c:pt>
                <c:pt idx="11628">
                  <c:v>274</c:v>
                </c:pt>
                <c:pt idx="11629">
                  <c:v>298</c:v>
                </c:pt>
                <c:pt idx="11630">
                  <c:v>3192</c:v>
                </c:pt>
                <c:pt idx="11631">
                  <c:v>62</c:v>
                </c:pt>
                <c:pt idx="11632">
                  <c:v>86</c:v>
                </c:pt>
                <c:pt idx="11633">
                  <c:v>46</c:v>
                </c:pt>
                <c:pt idx="11634">
                  <c:v>36</c:v>
                </c:pt>
                <c:pt idx="11635">
                  <c:v>107</c:v>
                </c:pt>
                <c:pt idx="11636">
                  <c:v>47</c:v>
                </c:pt>
                <c:pt idx="11637">
                  <c:v>1203</c:v>
                </c:pt>
                <c:pt idx="11638">
                  <c:v>1359</c:v>
                </c:pt>
                <c:pt idx="11639">
                  <c:v>4380</c:v>
                </c:pt>
                <c:pt idx="11640">
                  <c:v>704</c:v>
                </c:pt>
                <c:pt idx="11641">
                  <c:v>580</c:v>
                </c:pt>
                <c:pt idx="11642">
                  <c:v>164</c:v>
                </c:pt>
                <c:pt idx="11643">
                  <c:v>3863</c:v>
                </c:pt>
                <c:pt idx="11644">
                  <c:v>4</c:v>
                </c:pt>
                <c:pt idx="11645">
                  <c:v>17</c:v>
                </c:pt>
                <c:pt idx="11646">
                  <c:v>17</c:v>
                </c:pt>
                <c:pt idx="11647">
                  <c:v>10</c:v>
                </c:pt>
                <c:pt idx="11648">
                  <c:v>13</c:v>
                </c:pt>
                <c:pt idx="11649">
                  <c:v>71</c:v>
                </c:pt>
                <c:pt idx="11650">
                  <c:v>78</c:v>
                </c:pt>
                <c:pt idx="11651">
                  <c:v>53</c:v>
                </c:pt>
                <c:pt idx="11652">
                  <c:v>10</c:v>
                </c:pt>
                <c:pt idx="11653">
                  <c:v>12</c:v>
                </c:pt>
                <c:pt idx="11654">
                  <c:v>10</c:v>
                </c:pt>
                <c:pt idx="11655">
                  <c:v>6</c:v>
                </c:pt>
                <c:pt idx="11656">
                  <c:v>30</c:v>
                </c:pt>
                <c:pt idx="11657">
                  <c:v>6</c:v>
                </c:pt>
                <c:pt idx="11658">
                  <c:v>5</c:v>
                </c:pt>
                <c:pt idx="11659">
                  <c:v>66</c:v>
                </c:pt>
                <c:pt idx="11660">
                  <c:v>18</c:v>
                </c:pt>
                <c:pt idx="11661">
                  <c:v>6</c:v>
                </c:pt>
                <c:pt idx="11662">
                  <c:v>8</c:v>
                </c:pt>
                <c:pt idx="11663">
                  <c:v>21</c:v>
                </c:pt>
                <c:pt idx="11664">
                  <c:v>112</c:v>
                </c:pt>
                <c:pt idx="11665">
                  <c:v>22</c:v>
                </c:pt>
                <c:pt idx="11666">
                  <c:v>25</c:v>
                </c:pt>
                <c:pt idx="11667">
                  <c:v>51</c:v>
                </c:pt>
                <c:pt idx="11668">
                  <c:v>41</c:v>
                </c:pt>
                <c:pt idx="11669">
                  <c:v>28</c:v>
                </c:pt>
                <c:pt idx="11670">
                  <c:v>37</c:v>
                </c:pt>
                <c:pt idx="11671">
                  <c:v>59</c:v>
                </c:pt>
                <c:pt idx="11672">
                  <c:v>18</c:v>
                </c:pt>
                <c:pt idx="11673">
                  <c:v>41</c:v>
                </c:pt>
                <c:pt idx="11674">
                  <c:v>97</c:v>
                </c:pt>
                <c:pt idx="11675">
                  <c:v>36</c:v>
                </c:pt>
                <c:pt idx="11676">
                  <c:v>46</c:v>
                </c:pt>
                <c:pt idx="11677">
                  <c:v>0</c:v>
                </c:pt>
                <c:pt idx="11678">
                  <c:v>1720</c:v>
                </c:pt>
                <c:pt idx="11679">
                  <c:v>1719</c:v>
                </c:pt>
                <c:pt idx="11680">
                  <c:v>611</c:v>
                </c:pt>
                <c:pt idx="11681">
                  <c:v>74</c:v>
                </c:pt>
                <c:pt idx="11682">
                  <c:v>27</c:v>
                </c:pt>
                <c:pt idx="11683">
                  <c:v>2742</c:v>
                </c:pt>
                <c:pt idx="11684">
                  <c:v>6711</c:v>
                </c:pt>
                <c:pt idx="11685">
                  <c:v>2072</c:v>
                </c:pt>
                <c:pt idx="11686">
                  <c:v>2577</c:v>
                </c:pt>
                <c:pt idx="11687">
                  <c:v>2758</c:v>
                </c:pt>
                <c:pt idx="11688">
                  <c:v>259</c:v>
                </c:pt>
                <c:pt idx="11689">
                  <c:v>81</c:v>
                </c:pt>
                <c:pt idx="11690">
                  <c:v>74</c:v>
                </c:pt>
                <c:pt idx="11691">
                  <c:v>82</c:v>
                </c:pt>
                <c:pt idx="11692">
                  <c:v>1429</c:v>
                </c:pt>
                <c:pt idx="11693">
                  <c:v>731</c:v>
                </c:pt>
                <c:pt idx="11694">
                  <c:v>2641</c:v>
                </c:pt>
                <c:pt idx="11695">
                  <c:v>68</c:v>
                </c:pt>
                <c:pt idx="11696">
                  <c:v>34</c:v>
                </c:pt>
                <c:pt idx="11697">
                  <c:v>2579</c:v>
                </c:pt>
                <c:pt idx="11698">
                  <c:v>177</c:v>
                </c:pt>
                <c:pt idx="11699">
                  <c:v>2786</c:v>
                </c:pt>
                <c:pt idx="11700">
                  <c:v>2972</c:v>
                </c:pt>
                <c:pt idx="11701">
                  <c:v>6016</c:v>
                </c:pt>
                <c:pt idx="11702">
                  <c:v>7013</c:v>
                </c:pt>
                <c:pt idx="11703">
                  <c:v>5134</c:v>
                </c:pt>
                <c:pt idx="11704">
                  <c:v>722</c:v>
                </c:pt>
                <c:pt idx="11705">
                  <c:v>2000</c:v>
                </c:pt>
                <c:pt idx="11706">
                  <c:v>4721</c:v>
                </c:pt>
                <c:pt idx="11707">
                  <c:v>422</c:v>
                </c:pt>
                <c:pt idx="11708">
                  <c:v>429</c:v>
                </c:pt>
                <c:pt idx="11709">
                  <c:v>70</c:v>
                </c:pt>
                <c:pt idx="11710">
                  <c:v>325</c:v>
                </c:pt>
                <c:pt idx="11711">
                  <c:v>297</c:v>
                </c:pt>
                <c:pt idx="11712">
                  <c:v>19196</c:v>
                </c:pt>
                <c:pt idx="11713">
                  <c:v>111</c:v>
                </c:pt>
                <c:pt idx="11714">
                  <c:v>1728</c:v>
                </c:pt>
                <c:pt idx="11715">
                  <c:v>384</c:v>
                </c:pt>
                <c:pt idx="11716">
                  <c:v>1369</c:v>
                </c:pt>
                <c:pt idx="11717">
                  <c:v>36</c:v>
                </c:pt>
                <c:pt idx="11718">
                  <c:v>1229</c:v>
                </c:pt>
                <c:pt idx="11719">
                  <c:v>76</c:v>
                </c:pt>
                <c:pt idx="11720">
                  <c:v>670</c:v>
                </c:pt>
                <c:pt idx="11721">
                  <c:v>1425</c:v>
                </c:pt>
                <c:pt idx="11722">
                  <c:v>1299</c:v>
                </c:pt>
                <c:pt idx="11723">
                  <c:v>5201</c:v>
                </c:pt>
                <c:pt idx="11724">
                  <c:v>4104</c:v>
                </c:pt>
                <c:pt idx="11725">
                  <c:v>1570</c:v>
                </c:pt>
                <c:pt idx="11726">
                  <c:v>506</c:v>
                </c:pt>
                <c:pt idx="11727">
                  <c:v>979</c:v>
                </c:pt>
                <c:pt idx="11728">
                  <c:v>528</c:v>
                </c:pt>
                <c:pt idx="11729">
                  <c:v>384</c:v>
                </c:pt>
                <c:pt idx="11730">
                  <c:v>5694</c:v>
                </c:pt>
                <c:pt idx="11731">
                  <c:v>1505</c:v>
                </c:pt>
                <c:pt idx="11732">
                  <c:v>1188</c:v>
                </c:pt>
                <c:pt idx="11733">
                  <c:v>287</c:v>
                </c:pt>
                <c:pt idx="11734">
                  <c:v>4006</c:v>
                </c:pt>
                <c:pt idx="11735">
                  <c:v>325</c:v>
                </c:pt>
                <c:pt idx="11736">
                  <c:v>561</c:v>
                </c:pt>
                <c:pt idx="11737">
                  <c:v>844</c:v>
                </c:pt>
                <c:pt idx="11738">
                  <c:v>857</c:v>
                </c:pt>
                <c:pt idx="11739">
                  <c:v>249</c:v>
                </c:pt>
                <c:pt idx="11740">
                  <c:v>321</c:v>
                </c:pt>
                <c:pt idx="11741">
                  <c:v>223</c:v>
                </c:pt>
                <c:pt idx="11742">
                  <c:v>2027</c:v>
                </c:pt>
                <c:pt idx="11743">
                  <c:v>3220</c:v>
                </c:pt>
                <c:pt idx="11744">
                  <c:v>6427</c:v>
                </c:pt>
                <c:pt idx="11745">
                  <c:v>1030</c:v>
                </c:pt>
                <c:pt idx="11746">
                  <c:v>190</c:v>
                </c:pt>
                <c:pt idx="11747">
                  <c:v>3659</c:v>
                </c:pt>
                <c:pt idx="11748">
                  <c:v>371</c:v>
                </c:pt>
                <c:pt idx="11749">
                  <c:v>260</c:v>
                </c:pt>
                <c:pt idx="11750">
                  <c:v>2654</c:v>
                </c:pt>
                <c:pt idx="11751">
                  <c:v>4074</c:v>
                </c:pt>
                <c:pt idx="11752">
                  <c:v>1389</c:v>
                </c:pt>
                <c:pt idx="11753">
                  <c:v>85</c:v>
                </c:pt>
                <c:pt idx="11754">
                  <c:v>9601</c:v>
                </c:pt>
                <c:pt idx="11755">
                  <c:v>6925</c:v>
                </c:pt>
                <c:pt idx="11756">
                  <c:v>1937</c:v>
                </c:pt>
                <c:pt idx="11757">
                  <c:v>14029</c:v>
                </c:pt>
                <c:pt idx="11758">
                  <c:v>433</c:v>
                </c:pt>
                <c:pt idx="11759">
                  <c:v>2320</c:v>
                </c:pt>
                <c:pt idx="11760">
                  <c:v>2456</c:v>
                </c:pt>
                <c:pt idx="11761">
                  <c:v>2677</c:v>
                </c:pt>
                <c:pt idx="11762">
                  <c:v>3014</c:v>
                </c:pt>
                <c:pt idx="11763">
                  <c:v>871</c:v>
                </c:pt>
                <c:pt idx="11764">
                  <c:v>421</c:v>
                </c:pt>
                <c:pt idx="11765">
                  <c:v>6137</c:v>
                </c:pt>
                <c:pt idx="11766">
                  <c:v>2679</c:v>
                </c:pt>
                <c:pt idx="11767">
                  <c:v>486</c:v>
                </c:pt>
                <c:pt idx="11768">
                  <c:v>1465</c:v>
                </c:pt>
                <c:pt idx="11769">
                  <c:v>7335</c:v>
                </c:pt>
                <c:pt idx="11770">
                  <c:v>711</c:v>
                </c:pt>
                <c:pt idx="11771">
                  <c:v>392</c:v>
                </c:pt>
                <c:pt idx="11772">
                  <c:v>272</c:v>
                </c:pt>
                <c:pt idx="11773">
                  <c:v>3237</c:v>
                </c:pt>
                <c:pt idx="11774">
                  <c:v>645</c:v>
                </c:pt>
                <c:pt idx="11775">
                  <c:v>134</c:v>
                </c:pt>
                <c:pt idx="11776">
                  <c:v>384</c:v>
                </c:pt>
                <c:pt idx="11777">
                  <c:v>4070</c:v>
                </c:pt>
                <c:pt idx="11778">
                  <c:v>1043</c:v>
                </c:pt>
                <c:pt idx="11779">
                  <c:v>121</c:v>
                </c:pt>
                <c:pt idx="11780">
                  <c:v>207</c:v>
                </c:pt>
                <c:pt idx="11781">
                  <c:v>2213</c:v>
                </c:pt>
                <c:pt idx="11782">
                  <c:v>2029</c:v>
                </c:pt>
                <c:pt idx="11783">
                  <c:v>726</c:v>
                </c:pt>
                <c:pt idx="11784">
                  <c:v>387</c:v>
                </c:pt>
                <c:pt idx="11785">
                  <c:v>577</c:v>
                </c:pt>
                <c:pt idx="11786">
                  <c:v>1261</c:v>
                </c:pt>
                <c:pt idx="11787">
                  <c:v>142</c:v>
                </c:pt>
                <c:pt idx="11788">
                  <c:v>3482</c:v>
                </c:pt>
                <c:pt idx="11789">
                  <c:v>291</c:v>
                </c:pt>
                <c:pt idx="11790">
                  <c:v>4159</c:v>
                </c:pt>
                <c:pt idx="11791">
                  <c:v>996</c:v>
                </c:pt>
                <c:pt idx="11792">
                  <c:v>3614</c:v>
                </c:pt>
                <c:pt idx="11793">
                  <c:v>1347</c:v>
                </c:pt>
                <c:pt idx="11794">
                  <c:v>925</c:v>
                </c:pt>
                <c:pt idx="11795">
                  <c:v>1584</c:v>
                </c:pt>
                <c:pt idx="11796">
                  <c:v>1502</c:v>
                </c:pt>
                <c:pt idx="11797">
                  <c:v>1345</c:v>
                </c:pt>
                <c:pt idx="11798">
                  <c:v>359</c:v>
                </c:pt>
                <c:pt idx="11799">
                  <c:v>1143</c:v>
                </c:pt>
                <c:pt idx="11800">
                  <c:v>2480</c:v>
                </c:pt>
                <c:pt idx="11801">
                  <c:v>584</c:v>
                </c:pt>
                <c:pt idx="11802">
                  <c:v>464</c:v>
                </c:pt>
                <c:pt idx="11803">
                  <c:v>472</c:v>
                </c:pt>
                <c:pt idx="11804">
                  <c:v>757</c:v>
                </c:pt>
                <c:pt idx="11805">
                  <c:v>312</c:v>
                </c:pt>
                <c:pt idx="11806">
                  <c:v>7261</c:v>
                </c:pt>
                <c:pt idx="11807">
                  <c:v>27</c:v>
                </c:pt>
                <c:pt idx="11808">
                  <c:v>68</c:v>
                </c:pt>
                <c:pt idx="11809">
                  <c:v>106</c:v>
                </c:pt>
                <c:pt idx="11810">
                  <c:v>866</c:v>
                </c:pt>
                <c:pt idx="11811">
                  <c:v>465</c:v>
                </c:pt>
                <c:pt idx="11812">
                  <c:v>598</c:v>
                </c:pt>
                <c:pt idx="11813">
                  <c:v>71</c:v>
                </c:pt>
                <c:pt idx="11814">
                  <c:v>705</c:v>
                </c:pt>
                <c:pt idx="11815">
                  <c:v>41</c:v>
                </c:pt>
                <c:pt idx="11816">
                  <c:v>42</c:v>
                </c:pt>
                <c:pt idx="11817">
                  <c:v>128</c:v>
                </c:pt>
                <c:pt idx="11818">
                  <c:v>569</c:v>
                </c:pt>
                <c:pt idx="11819">
                  <c:v>232</c:v>
                </c:pt>
                <c:pt idx="11820">
                  <c:v>383</c:v>
                </c:pt>
                <c:pt idx="11821">
                  <c:v>1064</c:v>
                </c:pt>
                <c:pt idx="11822">
                  <c:v>263</c:v>
                </c:pt>
                <c:pt idx="11823">
                  <c:v>779</c:v>
                </c:pt>
                <c:pt idx="11824">
                  <c:v>138</c:v>
                </c:pt>
                <c:pt idx="11825">
                  <c:v>16</c:v>
                </c:pt>
                <c:pt idx="11826">
                  <c:v>47</c:v>
                </c:pt>
                <c:pt idx="11827">
                  <c:v>57</c:v>
                </c:pt>
                <c:pt idx="11828">
                  <c:v>33</c:v>
                </c:pt>
                <c:pt idx="11829">
                  <c:v>603</c:v>
                </c:pt>
                <c:pt idx="11830">
                  <c:v>1981</c:v>
                </c:pt>
                <c:pt idx="11831">
                  <c:v>2823</c:v>
                </c:pt>
                <c:pt idx="11832">
                  <c:v>2365</c:v>
                </c:pt>
                <c:pt idx="11833">
                  <c:v>20</c:v>
                </c:pt>
                <c:pt idx="11834">
                  <c:v>5108</c:v>
                </c:pt>
                <c:pt idx="11835">
                  <c:v>252</c:v>
                </c:pt>
                <c:pt idx="11836">
                  <c:v>132</c:v>
                </c:pt>
                <c:pt idx="11837">
                  <c:v>224</c:v>
                </c:pt>
                <c:pt idx="11838">
                  <c:v>194</c:v>
                </c:pt>
                <c:pt idx="11839">
                  <c:v>130</c:v>
                </c:pt>
                <c:pt idx="11840">
                  <c:v>497</c:v>
                </c:pt>
                <c:pt idx="11841">
                  <c:v>265</c:v>
                </c:pt>
                <c:pt idx="11842">
                  <c:v>513</c:v>
                </c:pt>
                <c:pt idx="11843">
                  <c:v>329</c:v>
                </c:pt>
                <c:pt idx="11844">
                  <c:v>2185</c:v>
                </c:pt>
                <c:pt idx="11845">
                  <c:v>188</c:v>
                </c:pt>
                <c:pt idx="11846">
                  <c:v>90</c:v>
                </c:pt>
                <c:pt idx="11847">
                  <c:v>120</c:v>
                </c:pt>
                <c:pt idx="11848">
                  <c:v>628</c:v>
                </c:pt>
                <c:pt idx="11849">
                  <c:v>261</c:v>
                </c:pt>
                <c:pt idx="11850">
                  <c:v>133</c:v>
                </c:pt>
                <c:pt idx="11851">
                  <c:v>118</c:v>
                </c:pt>
                <c:pt idx="11852">
                  <c:v>128</c:v>
                </c:pt>
                <c:pt idx="11853">
                  <c:v>51</c:v>
                </c:pt>
                <c:pt idx="11854">
                  <c:v>12</c:v>
                </c:pt>
                <c:pt idx="11855">
                  <c:v>1315</c:v>
                </c:pt>
                <c:pt idx="11856">
                  <c:v>175</c:v>
                </c:pt>
                <c:pt idx="11857">
                  <c:v>48</c:v>
                </c:pt>
                <c:pt idx="11858">
                  <c:v>83</c:v>
                </c:pt>
                <c:pt idx="11859">
                  <c:v>532</c:v>
                </c:pt>
                <c:pt idx="11860">
                  <c:v>89</c:v>
                </c:pt>
                <c:pt idx="11861">
                  <c:v>1062</c:v>
                </c:pt>
                <c:pt idx="11862">
                  <c:v>1032</c:v>
                </c:pt>
                <c:pt idx="11863">
                  <c:v>166</c:v>
                </c:pt>
                <c:pt idx="11864">
                  <c:v>52</c:v>
                </c:pt>
                <c:pt idx="11865">
                  <c:v>344</c:v>
                </c:pt>
                <c:pt idx="11866">
                  <c:v>730</c:v>
                </c:pt>
                <c:pt idx="11867">
                  <c:v>40</c:v>
                </c:pt>
                <c:pt idx="11868">
                  <c:v>86</c:v>
                </c:pt>
                <c:pt idx="11869">
                  <c:v>573</c:v>
                </c:pt>
                <c:pt idx="11870">
                  <c:v>34</c:v>
                </c:pt>
                <c:pt idx="11871">
                  <c:v>116</c:v>
                </c:pt>
                <c:pt idx="11872">
                  <c:v>489</c:v>
                </c:pt>
                <c:pt idx="11873">
                  <c:v>627</c:v>
                </c:pt>
                <c:pt idx="11874">
                  <c:v>714</c:v>
                </c:pt>
                <c:pt idx="11875">
                  <c:v>1684</c:v>
                </c:pt>
                <c:pt idx="11876">
                  <c:v>655</c:v>
                </c:pt>
                <c:pt idx="11877">
                  <c:v>419</c:v>
                </c:pt>
                <c:pt idx="11878">
                  <c:v>248</c:v>
                </c:pt>
                <c:pt idx="11879">
                  <c:v>286</c:v>
                </c:pt>
                <c:pt idx="11880">
                  <c:v>230</c:v>
                </c:pt>
                <c:pt idx="11881">
                  <c:v>229</c:v>
                </c:pt>
                <c:pt idx="11882">
                  <c:v>310</c:v>
                </c:pt>
                <c:pt idx="11883">
                  <c:v>268</c:v>
                </c:pt>
                <c:pt idx="11884">
                  <c:v>306</c:v>
                </c:pt>
                <c:pt idx="11885">
                  <c:v>387</c:v>
                </c:pt>
                <c:pt idx="11886">
                  <c:v>176</c:v>
                </c:pt>
                <c:pt idx="11887">
                  <c:v>256</c:v>
                </c:pt>
                <c:pt idx="11888">
                  <c:v>176</c:v>
                </c:pt>
                <c:pt idx="11889">
                  <c:v>359</c:v>
                </c:pt>
                <c:pt idx="11890">
                  <c:v>243</c:v>
                </c:pt>
                <c:pt idx="11891">
                  <c:v>287</c:v>
                </c:pt>
                <c:pt idx="11892">
                  <c:v>293</c:v>
                </c:pt>
                <c:pt idx="11893">
                  <c:v>307</c:v>
                </c:pt>
                <c:pt idx="11894">
                  <c:v>275</c:v>
                </c:pt>
                <c:pt idx="11895">
                  <c:v>184</c:v>
                </c:pt>
                <c:pt idx="11896">
                  <c:v>226</c:v>
                </c:pt>
                <c:pt idx="11897">
                  <c:v>184</c:v>
                </c:pt>
                <c:pt idx="11898">
                  <c:v>194</c:v>
                </c:pt>
                <c:pt idx="11899">
                  <c:v>364</c:v>
                </c:pt>
                <c:pt idx="11900">
                  <c:v>269</c:v>
                </c:pt>
                <c:pt idx="11901">
                  <c:v>513</c:v>
                </c:pt>
                <c:pt idx="11902">
                  <c:v>241</c:v>
                </c:pt>
                <c:pt idx="11903">
                  <c:v>325</c:v>
                </c:pt>
                <c:pt idx="11904">
                  <c:v>365</c:v>
                </c:pt>
                <c:pt idx="11905">
                  <c:v>504</c:v>
                </c:pt>
                <c:pt idx="11906">
                  <c:v>202</c:v>
                </c:pt>
                <c:pt idx="11907">
                  <c:v>264</c:v>
                </c:pt>
                <c:pt idx="11908">
                  <c:v>249</c:v>
                </c:pt>
                <c:pt idx="11909">
                  <c:v>428</c:v>
                </c:pt>
                <c:pt idx="11910">
                  <c:v>215</c:v>
                </c:pt>
                <c:pt idx="11911">
                  <c:v>185</c:v>
                </c:pt>
                <c:pt idx="11912">
                  <c:v>515</c:v>
                </c:pt>
                <c:pt idx="11913">
                  <c:v>1298</c:v>
                </c:pt>
                <c:pt idx="11914">
                  <c:v>907</c:v>
                </c:pt>
                <c:pt idx="11915">
                  <c:v>754</c:v>
                </c:pt>
                <c:pt idx="11916">
                  <c:v>438</c:v>
                </c:pt>
                <c:pt idx="11917">
                  <c:v>624</c:v>
                </c:pt>
                <c:pt idx="11918">
                  <c:v>426</c:v>
                </c:pt>
                <c:pt idx="11919">
                  <c:v>494</c:v>
                </c:pt>
                <c:pt idx="11920">
                  <c:v>985</c:v>
                </c:pt>
                <c:pt idx="11921">
                  <c:v>394</c:v>
                </c:pt>
                <c:pt idx="11922">
                  <c:v>371</c:v>
                </c:pt>
                <c:pt idx="11923">
                  <c:v>991</c:v>
                </c:pt>
                <c:pt idx="11924">
                  <c:v>669</c:v>
                </c:pt>
                <c:pt idx="11925">
                  <c:v>431</c:v>
                </c:pt>
                <c:pt idx="11926">
                  <c:v>953</c:v>
                </c:pt>
                <c:pt idx="11927">
                  <c:v>794</c:v>
                </c:pt>
                <c:pt idx="11928">
                  <c:v>530</c:v>
                </c:pt>
                <c:pt idx="11929">
                  <c:v>587</c:v>
                </c:pt>
                <c:pt idx="11930">
                  <c:v>618</c:v>
                </c:pt>
                <c:pt idx="11931">
                  <c:v>626</c:v>
                </c:pt>
                <c:pt idx="11932">
                  <c:v>659</c:v>
                </c:pt>
                <c:pt idx="11933">
                  <c:v>497</c:v>
                </c:pt>
                <c:pt idx="11934">
                  <c:v>550</c:v>
                </c:pt>
                <c:pt idx="11935">
                  <c:v>571</c:v>
                </c:pt>
                <c:pt idx="11936">
                  <c:v>395</c:v>
                </c:pt>
                <c:pt idx="11937">
                  <c:v>476</c:v>
                </c:pt>
                <c:pt idx="11938">
                  <c:v>484</c:v>
                </c:pt>
                <c:pt idx="11939">
                  <c:v>539</c:v>
                </c:pt>
                <c:pt idx="11940">
                  <c:v>716</c:v>
                </c:pt>
                <c:pt idx="11941">
                  <c:v>575</c:v>
                </c:pt>
                <c:pt idx="11942">
                  <c:v>618</c:v>
                </c:pt>
                <c:pt idx="11943">
                  <c:v>480</c:v>
                </c:pt>
                <c:pt idx="11944">
                  <c:v>634</c:v>
                </c:pt>
                <c:pt idx="11945">
                  <c:v>689</c:v>
                </c:pt>
                <c:pt idx="11946">
                  <c:v>665</c:v>
                </c:pt>
                <c:pt idx="11947">
                  <c:v>353</c:v>
                </c:pt>
                <c:pt idx="11948">
                  <c:v>547</c:v>
                </c:pt>
                <c:pt idx="11949">
                  <c:v>519</c:v>
                </c:pt>
                <c:pt idx="11950">
                  <c:v>503</c:v>
                </c:pt>
                <c:pt idx="11951">
                  <c:v>407</c:v>
                </c:pt>
                <c:pt idx="11952">
                  <c:v>636</c:v>
                </c:pt>
                <c:pt idx="11953">
                  <c:v>527</c:v>
                </c:pt>
                <c:pt idx="11954">
                  <c:v>958</c:v>
                </c:pt>
                <c:pt idx="11955">
                  <c:v>825</c:v>
                </c:pt>
                <c:pt idx="11956">
                  <c:v>576</c:v>
                </c:pt>
                <c:pt idx="11957">
                  <c:v>799</c:v>
                </c:pt>
                <c:pt idx="11958">
                  <c:v>449</c:v>
                </c:pt>
                <c:pt idx="11959">
                  <c:v>837</c:v>
                </c:pt>
                <c:pt idx="11960">
                  <c:v>426</c:v>
                </c:pt>
                <c:pt idx="11961">
                  <c:v>581</c:v>
                </c:pt>
                <c:pt idx="11962">
                  <c:v>1087</c:v>
                </c:pt>
                <c:pt idx="11963">
                  <c:v>775</c:v>
                </c:pt>
                <c:pt idx="11964">
                  <c:v>521</c:v>
                </c:pt>
                <c:pt idx="11965">
                  <c:v>409</c:v>
                </c:pt>
                <c:pt idx="11966">
                  <c:v>815</c:v>
                </c:pt>
                <c:pt idx="11967">
                  <c:v>636</c:v>
                </c:pt>
                <c:pt idx="11968">
                  <c:v>721</c:v>
                </c:pt>
                <c:pt idx="11969">
                  <c:v>1564</c:v>
                </c:pt>
                <c:pt idx="11970">
                  <c:v>940</c:v>
                </c:pt>
                <c:pt idx="11971">
                  <c:v>548</c:v>
                </c:pt>
                <c:pt idx="11972">
                  <c:v>797</c:v>
                </c:pt>
                <c:pt idx="11973">
                  <c:v>672</c:v>
                </c:pt>
                <c:pt idx="11974">
                  <c:v>779</c:v>
                </c:pt>
                <c:pt idx="11975">
                  <c:v>821</c:v>
                </c:pt>
                <c:pt idx="11976">
                  <c:v>732</c:v>
                </c:pt>
                <c:pt idx="11977">
                  <c:v>1181</c:v>
                </c:pt>
                <c:pt idx="11978">
                  <c:v>658</c:v>
                </c:pt>
                <c:pt idx="11979">
                  <c:v>594</c:v>
                </c:pt>
                <c:pt idx="11980">
                  <c:v>611</c:v>
                </c:pt>
                <c:pt idx="11981">
                  <c:v>588</c:v>
                </c:pt>
                <c:pt idx="11982">
                  <c:v>1038</c:v>
                </c:pt>
                <c:pt idx="11983">
                  <c:v>497</c:v>
                </c:pt>
                <c:pt idx="11984">
                  <c:v>649</c:v>
                </c:pt>
                <c:pt idx="11985">
                  <c:v>130</c:v>
                </c:pt>
                <c:pt idx="11986">
                  <c:v>65</c:v>
                </c:pt>
                <c:pt idx="11987">
                  <c:v>107</c:v>
                </c:pt>
                <c:pt idx="11988">
                  <c:v>209</c:v>
                </c:pt>
                <c:pt idx="11989">
                  <c:v>71</c:v>
                </c:pt>
                <c:pt idx="11990">
                  <c:v>127</c:v>
                </c:pt>
                <c:pt idx="11991">
                  <c:v>2512</c:v>
                </c:pt>
                <c:pt idx="11992">
                  <c:v>262</c:v>
                </c:pt>
                <c:pt idx="11993">
                  <c:v>602</c:v>
                </c:pt>
                <c:pt idx="11994">
                  <c:v>651</c:v>
                </c:pt>
                <c:pt idx="11995">
                  <c:v>356</c:v>
                </c:pt>
                <c:pt idx="11996">
                  <c:v>293</c:v>
                </c:pt>
                <c:pt idx="11997">
                  <c:v>863</c:v>
                </c:pt>
                <c:pt idx="11998">
                  <c:v>174</c:v>
                </c:pt>
                <c:pt idx="11999">
                  <c:v>878</c:v>
                </c:pt>
                <c:pt idx="12000">
                  <c:v>2299</c:v>
                </c:pt>
                <c:pt idx="12001">
                  <c:v>8125</c:v>
                </c:pt>
                <c:pt idx="12002">
                  <c:v>139</c:v>
                </c:pt>
                <c:pt idx="12003">
                  <c:v>2138</c:v>
                </c:pt>
                <c:pt idx="12004">
                  <c:v>197</c:v>
                </c:pt>
                <c:pt idx="12005">
                  <c:v>540</c:v>
                </c:pt>
                <c:pt idx="12006">
                  <c:v>1909</c:v>
                </c:pt>
                <c:pt idx="12007">
                  <c:v>687</c:v>
                </c:pt>
                <c:pt idx="12008">
                  <c:v>1946</c:v>
                </c:pt>
                <c:pt idx="12009">
                  <c:v>3113</c:v>
                </c:pt>
                <c:pt idx="12010">
                  <c:v>727</c:v>
                </c:pt>
                <c:pt idx="12011">
                  <c:v>9727</c:v>
                </c:pt>
                <c:pt idx="12012">
                  <c:v>1425</c:v>
                </c:pt>
                <c:pt idx="12013">
                  <c:v>1531</c:v>
                </c:pt>
                <c:pt idx="12014">
                  <c:v>67</c:v>
                </c:pt>
                <c:pt idx="12015">
                  <c:v>173</c:v>
                </c:pt>
                <c:pt idx="12016">
                  <c:v>283</c:v>
                </c:pt>
                <c:pt idx="12017">
                  <c:v>27</c:v>
                </c:pt>
                <c:pt idx="12018">
                  <c:v>561</c:v>
                </c:pt>
                <c:pt idx="12019">
                  <c:v>152</c:v>
                </c:pt>
                <c:pt idx="12020">
                  <c:v>139</c:v>
                </c:pt>
                <c:pt idx="12021">
                  <c:v>154</c:v>
                </c:pt>
                <c:pt idx="12022">
                  <c:v>117</c:v>
                </c:pt>
                <c:pt idx="12023">
                  <c:v>20</c:v>
                </c:pt>
                <c:pt idx="12024">
                  <c:v>28</c:v>
                </c:pt>
                <c:pt idx="12025">
                  <c:v>37</c:v>
                </c:pt>
                <c:pt idx="12026">
                  <c:v>16</c:v>
                </c:pt>
                <c:pt idx="12027">
                  <c:v>44</c:v>
                </c:pt>
                <c:pt idx="12028">
                  <c:v>90</c:v>
                </c:pt>
                <c:pt idx="12029">
                  <c:v>12</c:v>
                </c:pt>
                <c:pt idx="12030">
                  <c:v>37</c:v>
                </c:pt>
                <c:pt idx="12031">
                  <c:v>952</c:v>
                </c:pt>
                <c:pt idx="12032">
                  <c:v>25</c:v>
                </c:pt>
                <c:pt idx="12033">
                  <c:v>285</c:v>
                </c:pt>
                <c:pt idx="12034">
                  <c:v>407</c:v>
                </c:pt>
                <c:pt idx="12035">
                  <c:v>2513</c:v>
                </c:pt>
                <c:pt idx="12036">
                  <c:v>98</c:v>
                </c:pt>
                <c:pt idx="12037">
                  <c:v>286</c:v>
                </c:pt>
                <c:pt idx="12038">
                  <c:v>23</c:v>
                </c:pt>
                <c:pt idx="12039">
                  <c:v>677</c:v>
                </c:pt>
                <c:pt idx="12040">
                  <c:v>135</c:v>
                </c:pt>
                <c:pt idx="12041">
                  <c:v>120</c:v>
                </c:pt>
                <c:pt idx="12042">
                  <c:v>777</c:v>
                </c:pt>
                <c:pt idx="12043">
                  <c:v>316</c:v>
                </c:pt>
                <c:pt idx="12044">
                  <c:v>560</c:v>
                </c:pt>
                <c:pt idx="12045">
                  <c:v>11347</c:v>
                </c:pt>
                <c:pt idx="12046">
                  <c:v>412</c:v>
                </c:pt>
                <c:pt idx="12047">
                  <c:v>239</c:v>
                </c:pt>
                <c:pt idx="12048">
                  <c:v>352</c:v>
                </c:pt>
                <c:pt idx="12049">
                  <c:v>112</c:v>
                </c:pt>
                <c:pt idx="12050">
                  <c:v>254</c:v>
                </c:pt>
                <c:pt idx="12051">
                  <c:v>2185</c:v>
                </c:pt>
                <c:pt idx="12052">
                  <c:v>1144</c:v>
                </c:pt>
                <c:pt idx="12053">
                  <c:v>1067</c:v>
                </c:pt>
                <c:pt idx="12054">
                  <c:v>294</c:v>
                </c:pt>
                <c:pt idx="12055">
                  <c:v>706</c:v>
                </c:pt>
                <c:pt idx="12056">
                  <c:v>766</c:v>
                </c:pt>
                <c:pt idx="12057">
                  <c:v>62</c:v>
                </c:pt>
                <c:pt idx="12058">
                  <c:v>2103</c:v>
                </c:pt>
                <c:pt idx="12059">
                  <c:v>128</c:v>
                </c:pt>
                <c:pt idx="12060">
                  <c:v>372</c:v>
                </c:pt>
                <c:pt idx="12061">
                  <c:v>4052</c:v>
                </c:pt>
                <c:pt idx="12062">
                  <c:v>491</c:v>
                </c:pt>
                <c:pt idx="12063">
                  <c:v>2290</c:v>
                </c:pt>
                <c:pt idx="12064">
                  <c:v>479</c:v>
                </c:pt>
                <c:pt idx="12065">
                  <c:v>720</c:v>
                </c:pt>
                <c:pt idx="12066">
                  <c:v>498</c:v>
                </c:pt>
                <c:pt idx="12067">
                  <c:v>422</c:v>
                </c:pt>
                <c:pt idx="12068">
                  <c:v>157</c:v>
                </c:pt>
                <c:pt idx="12069">
                  <c:v>86</c:v>
                </c:pt>
                <c:pt idx="12070">
                  <c:v>527</c:v>
                </c:pt>
                <c:pt idx="12071">
                  <c:v>602</c:v>
                </c:pt>
                <c:pt idx="12072">
                  <c:v>23450</c:v>
                </c:pt>
                <c:pt idx="12073">
                  <c:v>44796</c:v>
                </c:pt>
                <c:pt idx="12074">
                  <c:v>63</c:v>
                </c:pt>
                <c:pt idx="12075">
                  <c:v>3788</c:v>
                </c:pt>
                <c:pt idx="12076">
                  <c:v>101</c:v>
                </c:pt>
                <c:pt idx="12077">
                  <c:v>13</c:v>
                </c:pt>
                <c:pt idx="12078">
                  <c:v>23</c:v>
                </c:pt>
                <c:pt idx="12079">
                  <c:v>451</c:v>
                </c:pt>
                <c:pt idx="12080">
                  <c:v>9</c:v>
                </c:pt>
                <c:pt idx="12081">
                  <c:v>295</c:v>
                </c:pt>
                <c:pt idx="12082">
                  <c:v>1198</c:v>
                </c:pt>
                <c:pt idx="12083">
                  <c:v>21</c:v>
                </c:pt>
                <c:pt idx="12084">
                  <c:v>304</c:v>
                </c:pt>
                <c:pt idx="12085">
                  <c:v>159</c:v>
                </c:pt>
                <c:pt idx="12086">
                  <c:v>21</c:v>
                </c:pt>
                <c:pt idx="12087">
                  <c:v>42</c:v>
                </c:pt>
                <c:pt idx="12088">
                  <c:v>188</c:v>
                </c:pt>
                <c:pt idx="12089">
                  <c:v>79</c:v>
                </c:pt>
                <c:pt idx="12090">
                  <c:v>343</c:v>
                </c:pt>
                <c:pt idx="12091">
                  <c:v>24</c:v>
                </c:pt>
                <c:pt idx="12092">
                  <c:v>86</c:v>
                </c:pt>
                <c:pt idx="12093">
                  <c:v>70</c:v>
                </c:pt>
                <c:pt idx="12094">
                  <c:v>735</c:v>
                </c:pt>
                <c:pt idx="12095">
                  <c:v>14</c:v>
                </c:pt>
                <c:pt idx="12096">
                  <c:v>7</c:v>
                </c:pt>
                <c:pt idx="12097">
                  <c:v>8</c:v>
                </c:pt>
                <c:pt idx="12098">
                  <c:v>4</c:v>
                </c:pt>
                <c:pt idx="12099">
                  <c:v>1</c:v>
                </c:pt>
                <c:pt idx="12100">
                  <c:v>7</c:v>
                </c:pt>
                <c:pt idx="12101">
                  <c:v>1</c:v>
                </c:pt>
                <c:pt idx="12102">
                  <c:v>81</c:v>
                </c:pt>
                <c:pt idx="12103">
                  <c:v>13</c:v>
                </c:pt>
                <c:pt idx="12104">
                  <c:v>12</c:v>
                </c:pt>
                <c:pt idx="12105">
                  <c:v>8</c:v>
                </c:pt>
                <c:pt idx="12106">
                  <c:v>3</c:v>
                </c:pt>
                <c:pt idx="12107">
                  <c:v>8</c:v>
                </c:pt>
                <c:pt idx="12108">
                  <c:v>1</c:v>
                </c:pt>
                <c:pt idx="12109">
                  <c:v>5</c:v>
                </c:pt>
                <c:pt idx="12110">
                  <c:v>4</c:v>
                </c:pt>
                <c:pt idx="12111">
                  <c:v>6</c:v>
                </c:pt>
                <c:pt idx="12112">
                  <c:v>8547</c:v>
                </c:pt>
                <c:pt idx="12113">
                  <c:v>719</c:v>
                </c:pt>
                <c:pt idx="12114">
                  <c:v>8085</c:v>
                </c:pt>
                <c:pt idx="12115">
                  <c:v>413</c:v>
                </c:pt>
                <c:pt idx="12116">
                  <c:v>417</c:v>
                </c:pt>
                <c:pt idx="12117">
                  <c:v>196</c:v>
                </c:pt>
                <c:pt idx="12118">
                  <c:v>276</c:v>
                </c:pt>
                <c:pt idx="12119">
                  <c:v>532</c:v>
                </c:pt>
                <c:pt idx="12120">
                  <c:v>144</c:v>
                </c:pt>
                <c:pt idx="12121">
                  <c:v>360</c:v>
                </c:pt>
                <c:pt idx="12122">
                  <c:v>251</c:v>
                </c:pt>
                <c:pt idx="12123">
                  <c:v>303</c:v>
                </c:pt>
                <c:pt idx="12124">
                  <c:v>59</c:v>
                </c:pt>
                <c:pt idx="12125">
                  <c:v>58</c:v>
                </c:pt>
                <c:pt idx="12126">
                  <c:v>196</c:v>
                </c:pt>
                <c:pt idx="12127">
                  <c:v>479</c:v>
                </c:pt>
                <c:pt idx="12128">
                  <c:v>768</c:v>
                </c:pt>
                <c:pt idx="12129">
                  <c:v>457</c:v>
                </c:pt>
                <c:pt idx="12130">
                  <c:v>2333</c:v>
                </c:pt>
                <c:pt idx="12131">
                  <c:v>1591</c:v>
                </c:pt>
                <c:pt idx="12132">
                  <c:v>123</c:v>
                </c:pt>
                <c:pt idx="12133">
                  <c:v>408</c:v>
                </c:pt>
                <c:pt idx="12134">
                  <c:v>1436</c:v>
                </c:pt>
                <c:pt idx="12135">
                  <c:v>31</c:v>
                </c:pt>
                <c:pt idx="12136">
                  <c:v>1507</c:v>
                </c:pt>
                <c:pt idx="12137">
                  <c:v>367</c:v>
                </c:pt>
                <c:pt idx="12138">
                  <c:v>356</c:v>
                </c:pt>
                <c:pt idx="12139">
                  <c:v>203</c:v>
                </c:pt>
                <c:pt idx="12140">
                  <c:v>88</c:v>
                </c:pt>
                <c:pt idx="12141">
                  <c:v>342</c:v>
                </c:pt>
                <c:pt idx="12142">
                  <c:v>253</c:v>
                </c:pt>
                <c:pt idx="12143">
                  <c:v>284</c:v>
                </c:pt>
                <c:pt idx="12144">
                  <c:v>20</c:v>
                </c:pt>
                <c:pt idx="12145">
                  <c:v>506</c:v>
                </c:pt>
                <c:pt idx="12146">
                  <c:v>592</c:v>
                </c:pt>
                <c:pt idx="12147">
                  <c:v>68</c:v>
                </c:pt>
                <c:pt idx="12148">
                  <c:v>233</c:v>
                </c:pt>
                <c:pt idx="12149">
                  <c:v>220</c:v>
                </c:pt>
                <c:pt idx="12150">
                  <c:v>45</c:v>
                </c:pt>
                <c:pt idx="12151">
                  <c:v>80</c:v>
                </c:pt>
                <c:pt idx="12152">
                  <c:v>611</c:v>
                </c:pt>
                <c:pt idx="12153">
                  <c:v>641</c:v>
                </c:pt>
                <c:pt idx="12154">
                  <c:v>1149</c:v>
                </c:pt>
                <c:pt idx="12155">
                  <c:v>730</c:v>
                </c:pt>
                <c:pt idx="12156">
                  <c:v>497</c:v>
                </c:pt>
                <c:pt idx="12157">
                  <c:v>147</c:v>
                </c:pt>
                <c:pt idx="12158">
                  <c:v>836</c:v>
                </c:pt>
                <c:pt idx="12159">
                  <c:v>4375</c:v>
                </c:pt>
                <c:pt idx="12160">
                  <c:v>499</c:v>
                </c:pt>
                <c:pt idx="12161">
                  <c:v>1146</c:v>
                </c:pt>
                <c:pt idx="12162">
                  <c:v>160</c:v>
                </c:pt>
                <c:pt idx="12163">
                  <c:v>231</c:v>
                </c:pt>
                <c:pt idx="12164">
                  <c:v>1407</c:v>
                </c:pt>
                <c:pt idx="12165">
                  <c:v>391</c:v>
                </c:pt>
                <c:pt idx="12166">
                  <c:v>33</c:v>
                </c:pt>
                <c:pt idx="12167">
                  <c:v>2573</c:v>
                </c:pt>
                <c:pt idx="12168">
                  <c:v>513</c:v>
                </c:pt>
                <c:pt idx="12169">
                  <c:v>71</c:v>
                </c:pt>
                <c:pt idx="12170">
                  <c:v>286</c:v>
                </c:pt>
                <c:pt idx="12171">
                  <c:v>22</c:v>
                </c:pt>
                <c:pt idx="12172">
                  <c:v>1979</c:v>
                </c:pt>
                <c:pt idx="12173">
                  <c:v>267</c:v>
                </c:pt>
                <c:pt idx="12174">
                  <c:v>3661</c:v>
                </c:pt>
                <c:pt idx="12175">
                  <c:v>246</c:v>
                </c:pt>
                <c:pt idx="12176">
                  <c:v>425</c:v>
                </c:pt>
                <c:pt idx="12177">
                  <c:v>81</c:v>
                </c:pt>
                <c:pt idx="12178">
                  <c:v>6</c:v>
                </c:pt>
                <c:pt idx="12179">
                  <c:v>142</c:v>
                </c:pt>
                <c:pt idx="12180">
                  <c:v>57</c:v>
                </c:pt>
                <c:pt idx="12181">
                  <c:v>242</c:v>
                </c:pt>
                <c:pt idx="12182">
                  <c:v>804</c:v>
                </c:pt>
                <c:pt idx="12183">
                  <c:v>572</c:v>
                </c:pt>
                <c:pt idx="12184">
                  <c:v>32</c:v>
                </c:pt>
                <c:pt idx="12185">
                  <c:v>218</c:v>
                </c:pt>
                <c:pt idx="12186">
                  <c:v>366</c:v>
                </c:pt>
                <c:pt idx="12187">
                  <c:v>52</c:v>
                </c:pt>
                <c:pt idx="12188">
                  <c:v>37</c:v>
                </c:pt>
                <c:pt idx="12189">
                  <c:v>65</c:v>
                </c:pt>
                <c:pt idx="12190">
                  <c:v>12</c:v>
                </c:pt>
                <c:pt idx="12191">
                  <c:v>19</c:v>
                </c:pt>
                <c:pt idx="12192">
                  <c:v>27</c:v>
                </c:pt>
                <c:pt idx="12193">
                  <c:v>181</c:v>
                </c:pt>
                <c:pt idx="12194">
                  <c:v>33</c:v>
                </c:pt>
                <c:pt idx="12195">
                  <c:v>728</c:v>
                </c:pt>
                <c:pt idx="12196">
                  <c:v>379</c:v>
                </c:pt>
                <c:pt idx="12197">
                  <c:v>261</c:v>
                </c:pt>
                <c:pt idx="12198">
                  <c:v>222</c:v>
                </c:pt>
                <c:pt idx="12199">
                  <c:v>124</c:v>
                </c:pt>
                <c:pt idx="12200">
                  <c:v>322</c:v>
                </c:pt>
                <c:pt idx="12201">
                  <c:v>102</c:v>
                </c:pt>
                <c:pt idx="12202">
                  <c:v>516</c:v>
                </c:pt>
                <c:pt idx="12203">
                  <c:v>236</c:v>
                </c:pt>
                <c:pt idx="12204">
                  <c:v>1232</c:v>
                </c:pt>
                <c:pt idx="12205">
                  <c:v>1631</c:v>
                </c:pt>
                <c:pt idx="12206">
                  <c:v>203</c:v>
                </c:pt>
                <c:pt idx="12207">
                  <c:v>430</c:v>
                </c:pt>
                <c:pt idx="12208">
                  <c:v>2264</c:v>
                </c:pt>
                <c:pt idx="12209">
                  <c:v>249</c:v>
                </c:pt>
                <c:pt idx="12210">
                  <c:v>2060</c:v>
                </c:pt>
                <c:pt idx="12211">
                  <c:v>0</c:v>
                </c:pt>
                <c:pt idx="12212">
                  <c:v>75</c:v>
                </c:pt>
                <c:pt idx="12213">
                  <c:v>130</c:v>
                </c:pt>
                <c:pt idx="12214">
                  <c:v>2945</c:v>
                </c:pt>
                <c:pt idx="12215">
                  <c:v>1656</c:v>
                </c:pt>
                <c:pt idx="12216">
                  <c:v>765</c:v>
                </c:pt>
                <c:pt idx="12217">
                  <c:v>203</c:v>
                </c:pt>
                <c:pt idx="12218">
                  <c:v>38</c:v>
                </c:pt>
                <c:pt idx="12219">
                  <c:v>156</c:v>
                </c:pt>
                <c:pt idx="12220">
                  <c:v>5758</c:v>
                </c:pt>
                <c:pt idx="12221">
                  <c:v>1637</c:v>
                </c:pt>
                <c:pt idx="12222">
                  <c:v>384</c:v>
                </c:pt>
                <c:pt idx="12223">
                  <c:v>426</c:v>
                </c:pt>
                <c:pt idx="12224">
                  <c:v>4135</c:v>
                </c:pt>
                <c:pt idx="12225">
                  <c:v>0</c:v>
                </c:pt>
                <c:pt idx="12226">
                  <c:v>843</c:v>
                </c:pt>
                <c:pt idx="12227">
                  <c:v>396</c:v>
                </c:pt>
                <c:pt idx="12228">
                  <c:v>281</c:v>
                </c:pt>
                <c:pt idx="12229">
                  <c:v>1120</c:v>
                </c:pt>
                <c:pt idx="12230">
                  <c:v>28404</c:v>
                </c:pt>
                <c:pt idx="12231">
                  <c:v>62</c:v>
                </c:pt>
                <c:pt idx="12232">
                  <c:v>46</c:v>
                </c:pt>
                <c:pt idx="12233">
                  <c:v>13</c:v>
                </c:pt>
                <c:pt idx="12234">
                  <c:v>234</c:v>
                </c:pt>
                <c:pt idx="12235">
                  <c:v>465</c:v>
                </c:pt>
                <c:pt idx="12236">
                  <c:v>706</c:v>
                </c:pt>
                <c:pt idx="12237">
                  <c:v>173</c:v>
                </c:pt>
                <c:pt idx="12238">
                  <c:v>288</c:v>
                </c:pt>
                <c:pt idx="12239">
                  <c:v>0</c:v>
                </c:pt>
                <c:pt idx="12240">
                  <c:v>3851</c:v>
                </c:pt>
                <c:pt idx="12241">
                  <c:v>476</c:v>
                </c:pt>
                <c:pt idx="12242">
                  <c:v>988</c:v>
                </c:pt>
                <c:pt idx="12243">
                  <c:v>790</c:v>
                </c:pt>
                <c:pt idx="12244">
                  <c:v>4799</c:v>
                </c:pt>
                <c:pt idx="12245">
                  <c:v>1002</c:v>
                </c:pt>
                <c:pt idx="12246">
                  <c:v>77</c:v>
                </c:pt>
                <c:pt idx="12247">
                  <c:v>43</c:v>
                </c:pt>
                <c:pt idx="12248">
                  <c:v>592</c:v>
                </c:pt>
                <c:pt idx="12249">
                  <c:v>2831</c:v>
                </c:pt>
                <c:pt idx="12250">
                  <c:v>313</c:v>
                </c:pt>
                <c:pt idx="12251">
                  <c:v>62</c:v>
                </c:pt>
                <c:pt idx="12252">
                  <c:v>169</c:v>
                </c:pt>
                <c:pt idx="12253">
                  <c:v>65</c:v>
                </c:pt>
                <c:pt idx="12254">
                  <c:v>0</c:v>
                </c:pt>
                <c:pt idx="12255">
                  <c:v>193</c:v>
                </c:pt>
                <c:pt idx="12256">
                  <c:v>401</c:v>
                </c:pt>
                <c:pt idx="12257">
                  <c:v>168</c:v>
                </c:pt>
                <c:pt idx="12258">
                  <c:v>50</c:v>
                </c:pt>
                <c:pt idx="12259">
                  <c:v>95</c:v>
                </c:pt>
                <c:pt idx="12260">
                  <c:v>109</c:v>
                </c:pt>
                <c:pt idx="12261">
                  <c:v>226</c:v>
                </c:pt>
                <c:pt idx="12262">
                  <c:v>64</c:v>
                </c:pt>
                <c:pt idx="12263">
                  <c:v>37</c:v>
                </c:pt>
                <c:pt idx="12264">
                  <c:v>927</c:v>
                </c:pt>
                <c:pt idx="12265">
                  <c:v>8870</c:v>
                </c:pt>
                <c:pt idx="12266">
                  <c:v>480</c:v>
                </c:pt>
                <c:pt idx="12267">
                  <c:v>3322</c:v>
                </c:pt>
                <c:pt idx="12268">
                  <c:v>268</c:v>
                </c:pt>
                <c:pt idx="12269">
                  <c:v>4816</c:v>
                </c:pt>
                <c:pt idx="12270">
                  <c:v>5881</c:v>
                </c:pt>
                <c:pt idx="12271">
                  <c:v>7543</c:v>
                </c:pt>
                <c:pt idx="12272">
                  <c:v>37</c:v>
                </c:pt>
                <c:pt idx="12273">
                  <c:v>61</c:v>
                </c:pt>
                <c:pt idx="12274">
                  <c:v>112</c:v>
                </c:pt>
                <c:pt idx="12275">
                  <c:v>648</c:v>
                </c:pt>
                <c:pt idx="12276">
                  <c:v>199</c:v>
                </c:pt>
                <c:pt idx="12277">
                  <c:v>122</c:v>
                </c:pt>
                <c:pt idx="12278">
                  <c:v>198</c:v>
                </c:pt>
                <c:pt idx="12279">
                  <c:v>162</c:v>
                </c:pt>
                <c:pt idx="12280">
                  <c:v>226</c:v>
                </c:pt>
                <c:pt idx="12281">
                  <c:v>118</c:v>
                </c:pt>
                <c:pt idx="12282">
                  <c:v>1738</c:v>
                </c:pt>
                <c:pt idx="12283">
                  <c:v>12</c:v>
                </c:pt>
                <c:pt idx="12284">
                  <c:v>47</c:v>
                </c:pt>
                <c:pt idx="12285">
                  <c:v>54</c:v>
                </c:pt>
                <c:pt idx="12286">
                  <c:v>34</c:v>
                </c:pt>
                <c:pt idx="12287">
                  <c:v>33</c:v>
                </c:pt>
                <c:pt idx="12288">
                  <c:v>14</c:v>
                </c:pt>
                <c:pt idx="12289">
                  <c:v>32</c:v>
                </c:pt>
                <c:pt idx="12290">
                  <c:v>24</c:v>
                </c:pt>
                <c:pt idx="12291">
                  <c:v>19</c:v>
                </c:pt>
                <c:pt idx="12292">
                  <c:v>59</c:v>
                </c:pt>
                <c:pt idx="12293">
                  <c:v>53</c:v>
                </c:pt>
                <c:pt idx="12294">
                  <c:v>47</c:v>
                </c:pt>
                <c:pt idx="12295">
                  <c:v>41</c:v>
                </c:pt>
                <c:pt idx="12296">
                  <c:v>26</c:v>
                </c:pt>
                <c:pt idx="12297">
                  <c:v>78</c:v>
                </c:pt>
                <c:pt idx="12298">
                  <c:v>111</c:v>
                </c:pt>
                <c:pt idx="12299">
                  <c:v>73</c:v>
                </c:pt>
                <c:pt idx="12300">
                  <c:v>49</c:v>
                </c:pt>
                <c:pt idx="12301">
                  <c:v>764</c:v>
                </c:pt>
                <c:pt idx="12302">
                  <c:v>865</c:v>
                </c:pt>
                <c:pt idx="12303">
                  <c:v>623</c:v>
                </c:pt>
                <c:pt idx="12304">
                  <c:v>1701</c:v>
                </c:pt>
                <c:pt idx="12305">
                  <c:v>285</c:v>
                </c:pt>
                <c:pt idx="12306">
                  <c:v>546</c:v>
                </c:pt>
                <c:pt idx="12307">
                  <c:v>123</c:v>
                </c:pt>
                <c:pt idx="12308">
                  <c:v>182</c:v>
                </c:pt>
                <c:pt idx="12309">
                  <c:v>206</c:v>
                </c:pt>
                <c:pt idx="12310">
                  <c:v>311</c:v>
                </c:pt>
                <c:pt idx="12311">
                  <c:v>385</c:v>
                </c:pt>
                <c:pt idx="12312">
                  <c:v>1165</c:v>
                </c:pt>
                <c:pt idx="12313">
                  <c:v>715</c:v>
                </c:pt>
                <c:pt idx="12314">
                  <c:v>326</c:v>
                </c:pt>
                <c:pt idx="12315">
                  <c:v>82</c:v>
                </c:pt>
                <c:pt idx="12316">
                  <c:v>209</c:v>
                </c:pt>
                <c:pt idx="12317">
                  <c:v>496</c:v>
                </c:pt>
                <c:pt idx="12318">
                  <c:v>393</c:v>
                </c:pt>
                <c:pt idx="12319">
                  <c:v>252</c:v>
                </c:pt>
                <c:pt idx="12320">
                  <c:v>168</c:v>
                </c:pt>
                <c:pt idx="12321">
                  <c:v>511</c:v>
                </c:pt>
                <c:pt idx="12322">
                  <c:v>299</c:v>
                </c:pt>
                <c:pt idx="12323">
                  <c:v>123</c:v>
                </c:pt>
                <c:pt idx="12324">
                  <c:v>235</c:v>
                </c:pt>
                <c:pt idx="12325">
                  <c:v>162</c:v>
                </c:pt>
                <c:pt idx="12326">
                  <c:v>186</c:v>
                </c:pt>
                <c:pt idx="12327">
                  <c:v>235</c:v>
                </c:pt>
                <c:pt idx="12328">
                  <c:v>125</c:v>
                </c:pt>
                <c:pt idx="12329">
                  <c:v>716</c:v>
                </c:pt>
                <c:pt idx="12330">
                  <c:v>161</c:v>
                </c:pt>
                <c:pt idx="12331">
                  <c:v>325</c:v>
                </c:pt>
                <c:pt idx="12332">
                  <c:v>877</c:v>
                </c:pt>
                <c:pt idx="12333">
                  <c:v>261</c:v>
                </c:pt>
                <c:pt idx="12334">
                  <c:v>1148</c:v>
                </c:pt>
                <c:pt idx="12335">
                  <c:v>1500</c:v>
                </c:pt>
                <c:pt idx="12336">
                  <c:v>306</c:v>
                </c:pt>
                <c:pt idx="12337">
                  <c:v>26</c:v>
                </c:pt>
                <c:pt idx="12338">
                  <c:v>388</c:v>
                </c:pt>
                <c:pt idx="12339">
                  <c:v>387</c:v>
                </c:pt>
                <c:pt idx="12340">
                  <c:v>733</c:v>
                </c:pt>
                <c:pt idx="12341">
                  <c:v>550</c:v>
                </c:pt>
                <c:pt idx="12342">
                  <c:v>160</c:v>
                </c:pt>
                <c:pt idx="12343">
                  <c:v>2390</c:v>
                </c:pt>
                <c:pt idx="12344">
                  <c:v>213</c:v>
                </c:pt>
                <c:pt idx="12345">
                  <c:v>130</c:v>
                </c:pt>
                <c:pt idx="12346">
                  <c:v>924</c:v>
                </c:pt>
                <c:pt idx="12347">
                  <c:v>4807</c:v>
                </c:pt>
                <c:pt idx="12348">
                  <c:v>4677</c:v>
                </c:pt>
                <c:pt idx="12349">
                  <c:v>660</c:v>
                </c:pt>
                <c:pt idx="12350">
                  <c:v>2558</c:v>
                </c:pt>
                <c:pt idx="12351">
                  <c:v>2115</c:v>
                </c:pt>
                <c:pt idx="12352">
                  <c:v>1287</c:v>
                </c:pt>
                <c:pt idx="12353">
                  <c:v>864</c:v>
                </c:pt>
                <c:pt idx="12354">
                  <c:v>1832</c:v>
                </c:pt>
                <c:pt idx="12355">
                  <c:v>771</c:v>
                </c:pt>
                <c:pt idx="12356">
                  <c:v>169</c:v>
                </c:pt>
                <c:pt idx="12357">
                  <c:v>703</c:v>
                </c:pt>
                <c:pt idx="12358">
                  <c:v>81</c:v>
                </c:pt>
                <c:pt idx="12359">
                  <c:v>497</c:v>
                </c:pt>
                <c:pt idx="12360">
                  <c:v>2795</c:v>
                </c:pt>
                <c:pt idx="12361">
                  <c:v>619</c:v>
                </c:pt>
                <c:pt idx="12362">
                  <c:v>573</c:v>
                </c:pt>
                <c:pt idx="12363">
                  <c:v>102</c:v>
                </c:pt>
                <c:pt idx="12364">
                  <c:v>80</c:v>
                </c:pt>
                <c:pt idx="12365">
                  <c:v>36</c:v>
                </c:pt>
                <c:pt idx="12366">
                  <c:v>68</c:v>
                </c:pt>
                <c:pt idx="12367">
                  <c:v>1720</c:v>
                </c:pt>
                <c:pt idx="12368">
                  <c:v>305</c:v>
                </c:pt>
                <c:pt idx="12369">
                  <c:v>25</c:v>
                </c:pt>
                <c:pt idx="12370">
                  <c:v>338</c:v>
                </c:pt>
                <c:pt idx="12371">
                  <c:v>2401</c:v>
                </c:pt>
                <c:pt idx="12372">
                  <c:v>1136</c:v>
                </c:pt>
                <c:pt idx="12373">
                  <c:v>40</c:v>
                </c:pt>
                <c:pt idx="12374">
                  <c:v>767</c:v>
                </c:pt>
                <c:pt idx="12375">
                  <c:v>185</c:v>
                </c:pt>
                <c:pt idx="12376">
                  <c:v>1191</c:v>
                </c:pt>
                <c:pt idx="12377">
                  <c:v>885</c:v>
                </c:pt>
                <c:pt idx="12378">
                  <c:v>819</c:v>
                </c:pt>
                <c:pt idx="12379">
                  <c:v>11241</c:v>
                </c:pt>
                <c:pt idx="12380">
                  <c:v>109</c:v>
                </c:pt>
                <c:pt idx="12381">
                  <c:v>1260</c:v>
                </c:pt>
                <c:pt idx="12382">
                  <c:v>1698</c:v>
                </c:pt>
                <c:pt idx="12383">
                  <c:v>374</c:v>
                </c:pt>
                <c:pt idx="12384">
                  <c:v>1564</c:v>
                </c:pt>
                <c:pt idx="12385">
                  <c:v>2461</c:v>
                </c:pt>
                <c:pt idx="12386">
                  <c:v>751</c:v>
                </c:pt>
                <c:pt idx="12387">
                  <c:v>309</c:v>
                </c:pt>
                <c:pt idx="12388">
                  <c:v>4988</c:v>
                </c:pt>
                <c:pt idx="12389">
                  <c:v>455</c:v>
                </c:pt>
                <c:pt idx="12390">
                  <c:v>900</c:v>
                </c:pt>
                <c:pt idx="12391">
                  <c:v>531</c:v>
                </c:pt>
                <c:pt idx="12392">
                  <c:v>349</c:v>
                </c:pt>
                <c:pt idx="12393">
                  <c:v>404</c:v>
                </c:pt>
                <c:pt idx="12394">
                  <c:v>828</c:v>
                </c:pt>
                <c:pt idx="12395">
                  <c:v>411</c:v>
                </c:pt>
                <c:pt idx="12396">
                  <c:v>251</c:v>
                </c:pt>
                <c:pt idx="12397">
                  <c:v>2275</c:v>
                </c:pt>
                <c:pt idx="12398">
                  <c:v>806</c:v>
                </c:pt>
                <c:pt idx="12399">
                  <c:v>391</c:v>
                </c:pt>
                <c:pt idx="12400">
                  <c:v>1798</c:v>
                </c:pt>
                <c:pt idx="12401">
                  <c:v>3872</c:v>
                </c:pt>
                <c:pt idx="12402">
                  <c:v>3419</c:v>
                </c:pt>
                <c:pt idx="12403">
                  <c:v>338</c:v>
                </c:pt>
                <c:pt idx="12404">
                  <c:v>55</c:v>
                </c:pt>
                <c:pt idx="12405">
                  <c:v>1623</c:v>
                </c:pt>
                <c:pt idx="12406">
                  <c:v>137</c:v>
                </c:pt>
                <c:pt idx="12407">
                  <c:v>455</c:v>
                </c:pt>
                <c:pt idx="12408">
                  <c:v>2025</c:v>
                </c:pt>
                <c:pt idx="12409">
                  <c:v>1890</c:v>
                </c:pt>
                <c:pt idx="12410">
                  <c:v>394</c:v>
                </c:pt>
                <c:pt idx="12411">
                  <c:v>72</c:v>
                </c:pt>
                <c:pt idx="12412">
                  <c:v>1465</c:v>
                </c:pt>
                <c:pt idx="12413">
                  <c:v>1301</c:v>
                </c:pt>
                <c:pt idx="12414">
                  <c:v>2400</c:v>
                </c:pt>
                <c:pt idx="12415">
                  <c:v>996</c:v>
                </c:pt>
                <c:pt idx="12416">
                  <c:v>793</c:v>
                </c:pt>
                <c:pt idx="12417">
                  <c:v>1216</c:v>
                </c:pt>
                <c:pt idx="12418">
                  <c:v>296</c:v>
                </c:pt>
                <c:pt idx="12419">
                  <c:v>5</c:v>
                </c:pt>
                <c:pt idx="12420">
                  <c:v>161</c:v>
                </c:pt>
                <c:pt idx="12421">
                  <c:v>645</c:v>
                </c:pt>
                <c:pt idx="12422">
                  <c:v>179</c:v>
                </c:pt>
                <c:pt idx="12423">
                  <c:v>91</c:v>
                </c:pt>
                <c:pt idx="12424">
                  <c:v>312</c:v>
                </c:pt>
                <c:pt idx="12425">
                  <c:v>111</c:v>
                </c:pt>
                <c:pt idx="12426">
                  <c:v>15</c:v>
                </c:pt>
                <c:pt idx="12427">
                  <c:v>767</c:v>
                </c:pt>
                <c:pt idx="12428">
                  <c:v>327</c:v>
                </c:pt>
                <c:pt idx="12429">
                  <c:v>570</c:v>
                </c:pt>
                <c:pt idx="12430">
                  <c:v>214</c:v>
                </c:pt>
                <c:pt idx="12431">
                  <c:v>65</c:v>
                </c:pt>
                <c:pt idx="12432">
                  <c:v>27</c:v>
                </c:pt>
                <c:pt idx="12433">
                  <c:v>179</c:v>
                </c:pt>
                <c:pt idx="12434">
                  <c:v>2795</c:v>
                </c:pt>
                <c:pt idx="12435">
                  <c:v>256</c:v>
                </c:pt>
                <c:pt idx="12436">
                  <c:v>182</c:v>
                </c:pt>
                <c:pt idx="12437">
                  <c:v>501</c:v>
                </c:pt>
                <c:pt idx="12438">
                  <c:v>17</c:v>
                </c:pt>
                <c:pt idx="12439">
                  <c:v>1863</c:v>
                </c:pt>
                <c:pt idx="12440">
                  <c:v>140</c:v>
                </c:pt>
                <c:pt idx="12441">
                  <c:v>137</c:v>
                </c:pt>
                <c:pt idx="12442">
                  <c:v>4472</c:v>
                </c:pt>
                <c:pt idx="12443">
                  <c:v>318</c:v>
                </c:pt>
                <c:pt idx="12444">
                  <c:v>21961</c:v>
                </c:pt>
                <c:pt idx="12445">
                  <c:v>921</c:v>
                </c:pt>
                <c:pt idx="12446">
                  <c:v>167</c:v>
                </c:pt>
                <c:pt idx="12447">
                  <c:v>1263</c:v>
                </c:pt>
                <c:pt idx="12448">
                  <c:v>2788</c:v>
                </c:pt>
                <c:pt idx="12449">
                  <c:v>0</c:v>
                </c:pt>
                <c:pt idx="12450">
                  <c:v>1248</c:v>
                </c:pt>
                <c:pt idx="12451">
                  <c:v>37</c:v>
                </c:pt>
                <c:pt idx="12452">
                  <c:v>246</c:v>
                </c:pt>
                <c:pt idx="12453">
                  <c:v>120</c:v>
                </c:pt>
                <c:pt idx="12454">
                  <c:v>660</c:v>
                </c:pt>
                <c:pt idx="12455">
                  <c:v>403</c:v>
                </c:pt>
                <c:pt idx="12456">
                  <c:v>286</c:v>
                </c:pt>
                <c:pt idx="12457">
                  <c:v>868</c:v>
                </c:pt>
                <c:pt idx="12458">
                  <c:v>141</c:v>
                </c:pt>
                <c:pt idx="12459">
                  <c:v>209</c:v>
                </c:pt>
                <c:pt idx="12460">
                  <c:v>214</c:v>
                </c:pt>
                <c:pt idx="12461">
                  <c:v>64</c:v>
                </c:pt>
                <c:pt idx="12462">
                  <c:v>234</c:v>
                </c:pt>
                <c:pt idx="12463">
                  <c:v>573</c:v>
                </c:pt>
                <c:pt idx="12464">
                  <c:v>2993</c:v>
                </c:pt>
                <c:pt idx="12465">
                  <c:v>144</c:v>
                </c:pt>
                <c:pt idx="12466">
                  <c:v>1505</c:v>
                </c:pt>
                <c:pt idx="12467">
                  <c:v>502</c:v>
                </c:pt>
                <c:pt idx="12468">
                  <c:v>3895</c:v>
                </c:pt>
                <c:pt idx="12469">
                  <c:v>127</c:v>
                </c:pt>
                <c:pt idx="12470">
                  <c:v>32</c:v>
                </c:pt>
                <c:pt idx="12471">
                  <c:v>713</c:v>
                </c:pt>
                <c:pt idx="12472">
                  <c:v>1649</c:v>
                </c:pt>
                <c:pt idx="12473">
                  <c:v>11</c:v>
                </c:pt>
                <c:pt idx="12474">
                  <c:v>15</c:v>
                </c:pt>
                <c:pt idx="12475">
                  <c:v>676</c:v>
                </c:pt>
                <c:pt idx="12476">
                  <c:v>83</c:v>
                </c:pt>
                <c:pt idx="12477">
                  <c:v>73</c:v>
                </c:pt>
                <c:pt idx="12478">
                  <c:v>4456</c:v>
                </c:pt>
                <c:pt idx="12479">
                  <c:v>20389</c:v>
                </c:pt>
                <c:pt idx="12480">
                  <c:v>5095</c:v>
                </c:pt>
                <c:pt idx="12481">
                  <c:v>14516</c:v>
                </c:pt>
                <c:pt idx="12482">
                  <c:v>2762</c:v>
                </c:pt>
                <c:pt idx="12483">
                  <c:v>959</c:v>
                </c:pt>
                <c:pt idx="12484">
                  <c:v>280</c:v>
                </c:pt>
                <c:pt idx="12485">
                  <c:v>13</c:v>
                </c:pt>
                <c:pt idx="12486">
                  <c:v>1286</c:v>
                </c:pt>
                <c:pt idx="12487">
                  <c:v>0</c:v>
                </c:pt>
                <c:pt idx="12488">
                  <c:v>344</c:v>
                </c:pt>
                <c:pt idx="12489">
                  <c:v>791</c:v>
                </c:pt>
                <c:pt idx="12490">
                  <c:v>9822</c:v>
                </c:pt>
                <c:pt idx="12491">
                  <c:v>138</c:v>
                </c:pt>
                <c:pt idx="12492">
                  <c:v>532</c:v>
                </c:pt>
                <c:pt idx="12493">
                  <c:v>147</c:v>
                </c:pt>
                <c:pt idx="12494">
                  <c:v>59</c:v>
                </c:pt>
                <c:pt idx="12495">
                  <c:v>2608</c:v>
                </c:pt>
                <c:pt idx="12496">
                  <c:v>5087</c:v>
                </c:pt>
                <c:pt idx="12497">
                  <c:v>319</c:v>
                </c:pt>
                <c:pt idx="12498">
                  <c:v>568</c:v>
                </c:pt>
                <c:pt idx="12499">
                  <c:v>68</c:v>
                </c:pt>
                <c:pt idx="12500">
                  <c:v>114</c:v>
                </c:pt>
                <c:pt idx="12501">
                  <c:v>170</c:v>
                </c:pt>
                <c:pt idx="12502">
                  <c:v>1163</c:v>
                </c:pt>
                <c:pt idx="12503">
                  <c:v>781</c:v>
                </c:pt>
                <c:pt idx="12504">
                  <c:v>2255</c:v>
                </c:pt>
                <c:pt idx="12505">
                  <c:v>1209</c:v>
                </c:pt>
                <c:pt idx="12506">
                  <c:v>243</c:v>
                </c:pt>
                <c:pt idx="12507">
                  <c:v>1354</c:v>
                </c:pt>
                <c:pt idx="12508">
                  <c:v>1747</c:v>
                </c:pt>
                <c:pt idx="12509">
                  <c:v>2051</c:v>
                </c:pt>
                <c:pt idx="12510">
                  <c:v>2333</c:v>
                </c:pt>
                <c:pt idx="12511">
                  <c:v>78</c:v>
                </c:pt>
                <c:pt idx="12512">
                  <c:v>279</c:v>
                </c:pt>
                <c:pt idx="12513">
                  <c:v>2827</c:v>
                </c:pt>
                <c:pt idx="12514">
                  <c:v>543</c:v>
                </c:pt>
                <c:pt idx="12515">
                  <c:v>328</c:v>
                </c:pt>
                <c:pt idx="12516">
                  <c:v>1360</c:v>
                </c:pt>
                <c:pt idx="12517">
                  <c:v>495</c:v>
                </c:pt>
                <c:pt idx="12518">
                  <c:v>35</c:v>
                </c:pt>
                <c:pt idx="12519">
                  <c:v>2269</c:v>
                </c:pt>
                <c:pt idx="12520">
                  <c:v>1866</c:v>
                </c:pt>
                <c:pt idx="12521">
                  <c:v>285</c:v>
                </c:pt>
                <c:pt idx="12522">
                  <c:v>741</c:v>
                </c:pt>
                <c:pt idx="12523">
                  <c:v>897</c:v>
                </c:pt>
                <c:pt idx="12524">
                  <c:v>1868</c:v>
                </c:pt>
                <c:pt idx="12525">
                  <c:v>14935</c:v>
                </c:pt>
                <c:pt idx="12526">
                  <c:v>7</c:v>
                </c:pt>
                <c:pt idx="12527">
                  <c:v>0</c:v>
                </c:pt>
                <c:pt idx="12528">
                  <c:v>4</c:v>
                </c:pt>
                <c:pt idx="12529">
                  <c:v>2</c:v>
                </c:pt>
                <c:pt idx="12530">
                  <c:v>6</c:v>
                </c:pt>
                <c:pt idx="12531">
                  <c:v>1576</c:v>
                </c:pt>
                <c:pt idx="12532">
                  <c:v>890</c:v>
                </c:pt>
                <c:pt idx="12533">
                  <c:v>28</c:v>
                </c:pt>
                <c:pt idx="12534">
                  <c:v>65</c:v>
                </c:pt>
                <c:pt idx="12535">
                  <c:v>85</c:v>
                </c:pt>
                <c:pt idx="12536">
                  <c:v>56</c:v>
                </c:pt>
                <c:pt idx="12537">
                  <c:v>96</c:v>
                </c:pt>
                <c:pt idx="12538">
                  <c:v>181</c:v>
                </c:pt>
                <c:pt idx="12539">
                  <c:v>139</c:v>
                </c:pt>
                <c:pt idx="12540">
                  <c:v>101</c:v>
                </c:pt>
                <c:pt idx="12541">
                  <c:v>122</c:v>
                </c:pt>
                <c:pt idx="12542">
                  <c:v>53</c:v>
                </c:pt>
                <c:pt idx="12543">
                  <c:v>105</c:v>
                </c:pt>
                <c:pt idx="12544">
                  <c:v>135</c:v>
                </c:pt>
                <c:pt idx="12545">
                  <c:v>100</c:v>
                </c:pt>
                <c:pt idx="12546">
                  <c:v>187</c:v>
                </c:pt>
                <c:pt idx="12547">
                  <c:v>135</c:v>
                </c:pt>
                <c:pt idx="12548">
                  <c:v>127</c:v>
                </c:pt>
                <c:pt idx="12549">
                  <c:v>60</c:v>
                </c:pt>
                <c:pt idx="12550">
                  <c:v>89</c:v>
                </c:pt>
                <c:pt idx="12551">
                  <c:v>103</c:v>
                </c:pt>
                <c:pt idx="12552">
                  <c:v>31</c:v>
                </c:pt>
                <c:pt idx="12553">
                  <c:v>105</c:v>
                </c:pt>
                <c:pt idx="12554">
                  <c:v>196</c:v>
                </c:pt>
                <c:pt idx="12555">
                  <c:v>122</c:v>
                </c:pt>
                <c:pt idx="12556">
                  <c:v>41</c:v>
                </c:pt>
                <c:pt idx="12557">
                  <c:v>45</c:v>
                </c:pt>
                <c:pt idx="12558">
                  <c:v>736</c:v>
                </c:pt>
                <c:pt idx="12559">
                  <c:v>268</c:v>
                </c:pt>
                <c:pt idx="12560">
                  <c:v>265</c:v>
                </c:pt>
                <c:pt idx="12561">
                  <c:v>369</c:v>
                </c:pt>
                <c:pt idx="12562">
                  <c:v>757</c:v>
                </c:pt>
                <c:pt idx="12563">
                  <c:v>988</c:v>
                </c:pt>
                <c:pt idx="12564">
                  <c:v>585</c:v>
                </c:pt>
                <c:pt idx="12565">
                  <c:v>2932</c:v>
                </c:pt>
                <c:pt idx="12566">
                  <c:v>658</c:v>
                </c:pt>
                <c:pt idx="12567">
                  <c:v>188</c:v>
                </c:pt>
                <c:pt idx="12568">
                  <c:v>2847</c:v>
                </c:pt>
                <c:pt idx="12569">
                  <c:v>97</c:v>
                </c:pt>
                <c:pt idx="12570">
                  <c:v>1378</c:v>
                </c:pt>
                <c:pt idx="12571">
                  <c:v>7901</c:v>
                </c:pt>
                <c:pt idx="12572">
                  <c:v>3546</c:v>
                </c:pt>
                <c:pt idx="12573">
                  <c:v>36</c:v>
                </c:pt>
                <c:pt idx="12574">
                  <c:v>1698</c:v>
                </c:pt>
                <c:pt idx="12575">
                  <c:v>414</c:v>
                </c:pt>
                <c:pt idx="12576">
                  <c:v>222</c:v>
                </c:pt>
                <c:pt idx="12577">
                  <c:v>120</c:v>
                </c:pt>
                <c:pt idx="12578">
                  <c:v>430</c:v>
                </c:pt>
                <c:pt idx="12579">
                  <c:v>164</c:v>
                </c:pt>
                <c:pt idx="12580">
                  <c:v>59</c:v>
                </c:pt>
                <c:pt idx="12581">
                  <c:v>23</c:v>
                </c:pt>
                <c:pt idx="12582">
                  <c:v>24</c:v>
                </c:pt>
                <c:pt idx="12583">
                  <c:v>18</c:v>
                </c:pt>
                <c:pt idx="12584">
                  <c:v>26</c:v>
                </c:pt>
                <c:pt idx="12585">
                  <c:v>10</c:v>
                </c:pt>
                <c:pt idx="12586">
                  <c:v>22</c:v>
                </c:pt>
                <c:pt idx="12587">
                  <c:v>784</c:v>
                </c:pt>
                <c:pt idx="12588">
                  <c:v>586</c:v>
                </c:pt>
                <c:pt idx="12589">
                  <c:v>1073</c:v>
                </c:pt>
                <c:pt idx="12590">
                  <c:v>1883</c:v>
                </c:pt>
                <c:pt idx="12591">
                  <c:v>140</c:v>
                </c:pt>
                <c:pt idx="12592">
                  <c:v>134</c:v>
                </c:pt>
                <c:pt idx="12593">
                  <c:v>1504</c:v>
                </c:pt>
                <c:pt idx="12594">
                  <c:v>260</c:v>
                </c:pt>
                <c:pt idx="12595">
                  <c:v>3704</c:v>
                </c:pt>
                <c:pt idx="12596">
                  <c:v>45039</c:v>
                </c:pt>
                <c:pt idx="12597">
                  <c:v>45</c:v>
                </c:pt>
                <c:pt idx="12598">
                  <c:v>175</c:v>
                </c:pt>
                <c:pt idx="12599">
                  <c:v>583</c:v>
                </c:pt>
                <c:pt idx="12600">
                  <c:v>4769</c:v>
                </c:pt>
                <c:pt idx="12601">
                  <c:v>963</c:v>
                </c:pt>
                <c:pt idx="12602">
                  <c:v>458</c:v>
                </c:pt>
                <c:pt idx="12603">
                  <c:v>2912</c:v>
                </c:pt>
                <c:pt idx="12604">
                  <c:v>23838</c:v>
                </c:pt>
                <c:pt idx="12605">
                  <c:v>2282</c:v>
                </c:pt>
                <c:pt idx="12606">
                  <c:v>8792</c:v>
                </c:pt>
                <c:pt idx="12607">
                  <c:v>13770</c:v>
                </c:pt>
                <c:pt idx="12608">
                  <c:v>11929</c:v>
                </c:pt>
                <c:pt idx="12609">
                  <c:v>11306</c:v>
                </c:pt>
                <c:pt idx="12610">
                  <c:v>155</c:v>
                </c:pt>
                <c:pt idx="12611">
                  <c:v>407</c:v>
                </c:pt>
                <c:pt idx="12612">
                  <c:v>123</c:v>
                </c:pt>
                <c:pt idx="12613">
                  <c:v>150</c:v>
                </c:pt>
                <c:pt idx="12614">
                  <c:v>368</c:v>
                </c:pt>
                <c:pt idx="12615">
                  <c:v>59</c:v>
                </c:pt>
                <c:pt idx="12616">
                  <c:v>75</c:v>
                </c:pt>
                <c:pt idx="12617">
                  <c:v>90</c:v>
                </c:pt>
                <c:pt idx="12618">
                  <c:v>105</c:v>
                </c:pt>
                <c:pt idx="12619">
                  <c:v>100</c:v>
                </c:pt>
                <c:pt idx="12620">
                  <c:v>261</c:v>
                </c:pt>
                <c:pt idx="12621">
                  <c:v>156</c:v>
                </c:pt>
                <c:pt idx="12622">
                  <c:v>178</c:v>
                </c:pt>
                <c:pt idx="12623">
                  <c:v>85</c:v>
                </c:pt>
                <c:pt idx="12624">
                  <c:v>294</c:v>
                </c:pt>
                <c:pt idx="12625">
                  <c:v>1161</c:v>
                </c:pt>
                <c:pt idx="12626">
                  <c:v>27</c:v>
                </c:pt>
                <c:pt idx="12627">
                  <c:v>11</c:v>
                </c:pt>
                <c:pt idx="12628">
                  <c:v>1327</c:v>
                </c:pt>
                <c:pt idx="12629">
                  <c:v>402</c:v>
                </c:pt>
                <c:pt idx="12630">
                  <c:v>57</c:v>
                </c:pt>
                <c:pt idx="12631">
                  <c:v>49</c:v>
                </c:pt>
                <c:pt idx="12632">
                  <c:v>1545017</c:v>
                </c:pt>
                <c:pt idx="12633">
                  <c:v>157</c:v>
                </c:pt>
                <c:pt idx="12634">
                  <c:v>2472</c:v>
                </c:pt>
                <c:pt idx="12635">
                  <c:v>387</c:v>
                </c:pt>
                <c:pt idx="12636">
                  <c:v>1940</c:v>
                </c:pt>
                <c:pt idx="12637">
                  <c:v>239</c:v>
                </c:pt>
                <c:pt idx="12638">
                  <c:v>1235</c:v>
                </c:pt>
                <c:pt idx="12639">
                  <c:v>0</c:v>
                </c:pt>
                <c:pt idx="12640">
                  <c:v>81</c:v>
                </c:pt>
                <c:pt idx="12641">
                  <c:v>149</c:v>
                </c:pt>
                <c:pt idx="12642">
                  <c:v>92</c:v>
                </c:pt>
                <c:pt idx="12643">
                  <c:v>86</c:v>
                </c:pt>
                <c:pt idx="12644">
                  <c:v>243</c:v>
                </c:pt>
                <c:pt idx="12645">
                  <c:v>1382</c:v>
                </c:pt>
                <c:pt idx="12646">
                  <c:v>142</c:v>
                </c:pt>
                <c:pt idx="12647">
                  <c:v>12238</c:v>
                </c:pt>
                <c:pt idx="12648">
                  <c:v>24724</c:v>
                </c:pt>
                <c:pt idx="12649">
                  <c:v>502</c:v>
                </c:pt>
                <c:pt idx="12650">
                  <c:v>21023</c:v>
                </c:pt>
                <c:pt idx="12651">
                  <c:v>2988</c:v>
                </c:pt>
                <c:pt idx="12652">
                  <c:v>350</c:v>
                </c:pt>
                <c:pt idx="12653">
                  <c:v>342</c:v>
                </c:pt>
                <c:pt idx="12654">
                  <c:v>2898</c:v>
                </c:pt>
                <c:pt idx="12655">
                  <c:v>481</c:v>
                </c:pt>
                <c:pt idx="12656">
                  <c:v>59</c:v>
                </c:pt>
                <c:pt idx="12657">
                  <c:v>43</c:v>
                </c:pt>
                <c:pt idx="12658">
                  <c:v>69</c:v>
                </c:pt>
                <c:pt idx="12659">
                  <c:v>151</c:v>
                </c:pt>
                <c:pt idx="12660">
                  <c:v>94</c:v>
                </c:pt>
                <c:pt idx="12661">
                  <c:v>1176</c:v>
                </c:pt>
                <c:pt idx="12662">
                  <c:v>321</c:v>
                </c:pt>
                <c:pt idx="12663">
                  <c:v>95</c:v>
                </c:pt>
                <c:pt idx="12664">
                  <c:v>3183</c:v>
                </c:pt>
                <c:pt idx="12665">
                  <c:v>20</c:v>
                </c:pt>
                <c:pt idx="12666">
                  <c:v>79</c:v>
                </c:pt>
                <c:pt idx="12667">
                  <c:v>9</c:v>
                </c:pt>
                <c:pt idx="12668">
                  <c:v>796</c:v>
                </c:pt>
                <c:pt idx="12669">
                  <c:v>704</c:v>
                </c:pt>
                <c:pt idx="12670">
                  <c:v>909</c:v>
                </c:pt>
                <c:pt idx="12671">
                  <c:v>143</c:v>
                </c:pt>
                <c:pt idx="12672">
                  <c:v>763</c:v>
                </c:pt>
                <c:pt idx="12673">
                  <c:v>37</c:v>
                </c:pt>
                <c:pt idx="12674">
                  <c:v>194</c:v>
                </c:pt>
                <c:pt idx="12675">
                  <c:v>31</c:v>
                </c:pt>
                <c:pt idx="12676">
                  <c:v>661</c:v>
                </c:pt>
                <c:pt idx="12677">
                  <c:v>569</c:v>
                </c:pt>
                <c:pt idx="12678">
                  <c:v>578</c:v>
                </c:pt>
                <c:pt idx="12679">
                  <c:v>25</c:v>
                </c:pt>
                <c:pt idx="12680">
                  <c:v>370</c:v>
                </c:pt>
                <c:pt idx="12681">
                  <c:v>29</c:v>
                </c:pt>
                <c:pt idx="12682">
                  <c:v>1556</c:v>
                </c:pt>
                <c:pt idx="12683">
                  <c:v>654</c:v>
                </c:pt>
                <c:pt idx="12684">
                  <c:v>1220</c:v>
                </c:pt>
                <c:pt idx="12685">
                  <c:v>26</c:v>
                </c:pt>
                <c:pt idx="12686">
                  <c:v>63</c:v>
                </c:pt>
                <c:pt idx="12687">
                  <c:v>22</c:v>
                </c:pt>
                <c:pt idx="12688">
                  <c:v>300</c:v>
                </c:pt>
                <c:pt idx="12689">
                  <c:v>67</c:v>
                </c:pt>
                <c:pt idx="12690">
                  <c:v>46</c:v>
                </c:pt>
                <c:pt idx="12691">
                  <c:v>52</c:v>
                </c:pt>
                <c:pt idx="12692">
                  <c:v>17</c:v>
                </c:pt>
                <c:pt idx="12693">
                  <c:v>223</c:v>
                </c:pt>
                <c:pt idx="12694">
                  <c:v>408</c:v>
                </c:pt>
                <c:pt idx="12695">
                  <c:v>1580</c:v>
                </c:pt>
                <c:pt idx="12696">
                  <c:v>512</c:v>
                </c:pt>
                <c:pt idx="12697">
                  <c:v>443</c:v>
                </c:pt>
                <c:pt idx="12698">
                  <c:v>147</c:v>
                </c:pt>
                <c:pt idx="12699">
                  <c:v>18</c:v>
                </c:pt>
                <c:pt idx="12700">
                  <c:v>479</c:v>
                </c:pt>
                <c:pt idx="12701">
                  <c:v>373</c:v>
                </c:pt>
                <c:pt idx="12702">
                  <c:v>1096</c:v>
                </c:pt>
                <c:pt idx="12703">
                  <c:v>233</c:v>
                </c:pt>
                <c:pt idx="12704">
                  <c:v>86</c:v>
                </c:pt>
                <c:pt idx="12705">
                  <c:v>876</c:v>
                </c:pt>
                <c:pt idx="12706">
                  <c:v>314</c:v>
                </c:pt>
                <c:pt idx="12707">
                  <c:v>162</c:v>
                </c:pt>
                <c:pt idx="12708">
                  <c:v>216</c:v>
                </c:pt>
                <c:pt idx="12709">
                  <c:v>1111</c:v>
                </c:pt>
                <c:pt idx="12710">
                  <c:v>329</c:v>
                </c:pt>
                <c:pt idx="12711">
                  <c:v>152</c:v>
                </c:pt>
                <c:pt idx="12712">
                  <c:v>314</c:v>
                </c:pt>
                <c:pt idx="12713">
                  <c:v>95</c:v>
                </c:pt>
                <c:pt idx="12714">
                  <c:v>2432</c:v>
                </c:pt>
                <c:pt idx="12715">
                  <c:v>8</c:v>
                </c:pt>
                <c:pt idx="12716">
                  <c:v>279</c:v>
                </c:pt>
                <c:pt idx="12717">
                  <c:v>65</c:v>
                </c:pt>
                <c:pt idx="12718">
                  <c:v>108</c:v>
                </c:pt>
                <c:pt idx="12719">
                  <c:v>116</c:v>
                </c:pt>
                <c:pt idx="12720">
                  <c:v>108</c:v>
                </c:pt>
                <c:pt idx="12721">
                  <c:v>116</c:v>
                </c:pt>
                <c:pt idx="12722">
                  <c:v>176</c:v>
                </c:pt>
                <c:pt idx="12723">
                  <c:v>400</c:v>
                </c:pt>
                <c:pt idx="12724">
                  <c:v>27</c:v>
                </c:pt>
                <c:pt idx="12725">
                  <c:v>106</c:v>
                </c:pt>
                <c:pt idx="12726">
                  <c:v>485</c:v>
                </c:pt>
                <c:pt idx="12727">
                  <c:v>1078</c:v>
                </c:pt>
                <c:pt idx="12728">
                  <c:v>637</c:v>
                </c:pt>
                <c:pt idx="12729">
                  <c:v>176</c:v>
                </c:pt>
                <c:pt idx="12730">
                  <c:v>1061</c:v>
                </c:pt>
                <c:pt idx="12731">
                  <c:v>101</c:v>
                </c:pt>
                <c:pt idx="12732">
                  <c:v>250</c:v>
                </c:pt>
                <c:pt idx="12733">
                  <c:v>3745</c:v>
                </c:pt>
                <c:pt idx="12734">
                  <c:v>41</c:v>
                </c:pt>
                <c:pt idx="12735">
                  <c:v>68</c:v>
                </c:pt>
                <c:pt idx="12736">
                  <c:v>530</c:v>
                </c:pt>
                <c:pt idx="12737">
                  <c:v>243</c:v>
                </c:pt>
                <c:pt idx="12738">
                  <c:v>52</c:v>
                </c:pt>
                <c:pt idx="12739">
                  <c:v>85</c:v>
                </c:pt>
                <c:pt idx="12740">
                  <c:v>70</c:v>
                </c:pt>
                <c:pt idx="12741">
                  <c:v>18</c:v>
                </c:pt>
                <c:pt idx="12742">
                  <c:v>70</c:v>
                </c:pt>
                <c:pt idx="12743">
                  <c:v>157</c:v>
                </c:pt>
                <c:pt idx="12744">
                  <c:v>70</c:v>
                </c:pt>
                <c:pt idx="12745">
                  <c:v>33</c:v>
                </c:pt>
                <c:pt idx="12746">
                  <c:v>702</c:v>
                </c:pt>
                <c:pt idx="12747">
                  <c:v>0</c:v>
                </c:pt>
                <c:pt idx="12748">
                  <c:v>287</c:v>
                </c:pt>
                <c:pt idx="12749">
                  <c:v>63</c:v>
                </c:pt>
                <c:pt idx="12750">
                  <c:v>153</c:v>
                </c:pt>
                <c:pt idx="12751">
                  <c:v>158</c:v>
                </c:pt>
                <c:pt idx="12752">
                  <c:v>609</c:v>
                </c:pt>
                <c:pt idx="12753">
                  <c:v>72</c:v>
                </c:pt>
                <c:pt idx="12754">
                  <c:v>33</c:v>
                </c:pt>
                <c:pt idx="12755">
                  <c:v>27</c:v>
                </c:pt>
                <c:pt idx="12756">
                  <c:v>66</c:v>
                </c:pt>
                <c:pt idx="12757">
                  <c:v>200</c:v>
                </c:pt>
                <c:pt idx="12758">
                  <c:v>365</c:v>
                </c:pt>
                <c:pt idx="12759">
                  <c:v>203</c:v>
                </c:pt>
                <c:pt idx="12760">
                  <c:v>3578</c:v>
                </c:pt>
                <c:pt idx="12761">
                  <c:v>1208</c:v>
                </c:pt>
                <c:pt idx="12762">
                  <c:v>114</c:v>
                </c:pt>
                <c:pt idx="12763">
                  <c:v>691</c:v>
                </c:pt>
                <c:pt idx="12764">
                  <c:v>20</c:v>
                </c:pt>
                <c:pt idx="12765">
                  <c:v>24</c:v>
                </c:pt>
                <c:pt idx="12766">
                  <c:v>17</c:v>
                </c:pt>
                <c:pt idx="12767">
                  <c:v>502</c:v>
                </c:pt>
                <c:pt idx="12768">
                  <c:v>537</c:v>
                </c:pt>
                <c:pt idx="12769">
                  <c:v>779</c:v>
                </c:pt>
                <c:pt idx="12770">
                  <c:v>775</c:v>
                </c:pt>
                <c:pt idx="12771">
                  <c:v>389</c:v>
                </c:pt>
                <c:pt idx="12772">
                  <c:v>571</c:v>
                </c:pt>
                <c:pt idx="12773">
                  <c:v>112</c:v>
                </c:pt>
                <c:pt idx="12774">
                  <c:v>1178</c:v>
                </c:pt>
                <c:pt idx="12775">
                  <c:v>260</c:v>
                </c:pt>
                <c:pt idx="12776">
                  <c:v>236</c:v>
                </c:pt>
                <c:pt idx="12777">
                  <c:v>362</c:v>
                </c:pt>
                <c:pt idx="12778">
                  <c:v>22</c:v>
                </c:pt>
                <c:pt idx="12779">
                  <c:v>412</c:v>
                </c:pt>
                <c:pt idx="12780">
                  <c:v>268</c:v>
                </c:pt>
                <c:pt idx="12781">
                  <c:v>179</c:v>
                </c:pt>
                <c:pt idx="12782">
                  <c:v>739</c:v>
                </c:pt>
                <c:pt idx="12783">
                  <c:v>214</c:v>
                </c:pt>
                <c:pt idx="12784">
                  <c:v>190</c:v>
                </c:pt>
                <c:pt idx="12785">
                  <c:v>605</c:v>
                </c:pt>
                <c:pt idx="12786">
                  <c:v>23</c:v>
                </c:pt>
                <c:pt idx="12787">
                  <c:v>86</c:v>
                </c:pt>
                <c:pt idx="12788">
                  <c:v>45</c:v>
                </c:pt>
                <c:pt idx="12789">
                  <c:v>56</c:v>
                </c:pt>
                <c:pt idx="12790">
                  <c:v>310</c:v>
                </c:pt>
                <c:pt idx="12791">
                  <c:v>679</c:v>
                </c:pt>
                <c:pt idx="12792">
                  <c:v>1436</c:v>
                </c:pt>
                <c:pt idx="12793">
                  <c:v>307</c:v>
                </c:pt>
                <c:pt idx="12794">
                  <c:v>697</c:v>
                </c:pt>
                <c:pt idx="12795">
                  <c:v>4</c:v>
                </c:pt>
                <c:pt idx="12796">
                  <c:v>105</c:v>
                </c:pt>
                <c:pt idx="12797">
                  <c:v>852</c:v>
                </c:pt>
                <c:pt idx="12798">
                  <c:v>143</c:v>
                </c:pt>
                <c:pt idx="12799">
                  <c:v>489</c:v>
                </c:pt>
                <c:pt idx="12800">
                  <c:v>312</c:v>
                </c:pt>
                <c:pt idx="12801">
                  <c:v>176</c:v>
                </c:pt>
                <c:pt idx="12802">
                  <c:v>43</c:v>
                </c:pt>
                <c:pt idx="12803">
                  <c:v>22</c:v>
                </c:pt>
                <c:pt idx="12804">
                  <c:v>20</c:v>
                </c:pt>
                <c:pt idx="12805">
                  <c:v>30</c:v>
                </c:pt>
                <c:pt idx="12806">
                  <c:v>22</c:v>
                </c:pt>
                <c:pt idx="12807">
                  <c:v>127</c:v>
                </c:pt>
                <c:pt idx="12808">
                  <c:v>382</c:v>
                </c:pt>
                <c:pt idx="12809">
                  <c:v>958</c:v>
                </c:pt>
                <c:pt idx="12810">
                  <c:v>107</c:v>
                </c:pt>
                <c:pt idx="12811">
                  <c:v>163</c:v>
                </c:pt>
                <c:pt idx="12812">
                  <c:v>169</c:v>
                </c:pt>
                <c:pt idx="12813">
                  <c:v>132</c:v>
                </c:pt>
                <c:pt idx="12814">
                  <c:v>750</c:v>
                </c:pt>
                <c:pt idx="12815">
                  <c:v>81</c:v>
                </c:pt>
                <c:pt idx="12816">
                  <c:v>1765</c:v>
                </c:pt>
                <c:pt idx="12817">
                  <c:v>151</c:v>
                </c:pt>
                <c:pt idx="12818">
                  <c:v>271</c:v>
                </c:pt>
                <c:pt idx="12819">
                  <c:v>901</c:v>
                </c:pt>
                <c:pt idx="12820">
                  <c:v>93</c:v>
                </c:pt>
                <c:pt idx="12821">
                  <c:v>714</c:v>
                </c:pt>
                <c:pt idx="12822">
                  <c:v>1498</c:v>
                </c:pt>
                <c:pt idx="12823">
                  <c:v>439</c:v>
                </c:pt>
                <c:pt idx="12824">
                  <c:v>240</c:v>
                </c:pt>
                <c:pt idx="12825">
                  <c:v>265</c:v>
                </c:pt>
                <c:pt idx="12826">
                  <c:v>554</c:v>
                </c:pt>
                <c:pt idx="12827">
                  <c:v>637</c:v>
                </c:pt>
                <c:pt idx="12828">
                  <c:v>64</c:v>
                </c:pt>
                <c:pt idx="12829">
                  <c:v>613</c:v>
                </c:pt>
                <c:pt idx="12830">
                  <c:v>377</c:v>
                </c:pt>
                <c:pt idx="12831">
                  <c:v>15</c:v>
                </c:pt>
                <c:pt idx="12832">
                  <c:v>528</c:v>
                </c:pt>
                <c:pt idx="12833">
                  <c:v>72</c:v>
                </c:pt>
                <c:pt idx="12834">
                  <c:v>19</c:v>
                </c:pt>
                <c:pt idx="12835">
                  <c:v>7619</c:v>
                </c:pt>
                <c:pt idx="12836">
                  <c:v>42</c:v>
                </c:pt>
                <c:pt idx="12837">
                  <c:v>80</c:v>
                </c:pt>
                <c:pt idx="12838">
                  <c:v>1602</c:v>
                </c:pt>
                <c:pt idx="12839">
                  <c:v>93</c:v>
                </c:pt>
                <c:pt idx="12840">
                  <c:v>2745</c:v>
                </c:pt>
                <c:pt idx="12841">
                  <c:v>360</c:v>
                </c:pt>
                <c:pt idx="12842">
                  <c:v>71</c:v>
                </c:pt>
                <c:pt idx="12843">
                  <c:v>153</c:v>
                </c:pt>
                <c:pt idx="12844">
                  <c:v>201</c:v>
                </c:pt>
                <c:pt idx="12845">
                  <c:v>2864</c:v>
                </c:pt>
                <c:pt idx="12846">
                  <c:v>212</c:v>
                </c:pt>
                <c:pt idx="12847">
                  <c:v>307</c:v>
                </c:pt>
                <c:pt idx="12848">
                  <c:v>1053</c:v>
                </c:pt>
                <c:pt idx="12849">
                  <c:v>128</c:v>
                </c:pt>
                <c:pt idx="12850">
                  <c:v>1212</c:v>
                </c:pt>
                <c:pt idx="12851">
                  <c:v>331</c:v>
                </c:pt>
                <c:pt idx="12852">
                  <c:v>19</c:v>
                </c:pt>
                <c:pt idx="12853">
                  <c:v>44</c:v>
                </c:pt>
                <c:pt idx="12854">
                  <c:v>421</c:v>
                </c:pt>
                <c:pt idx="12855">
                  <c:v>180</c:v>
                </c:pt>
                <c:pt idx="12856">
                  <c:v>240</c:v>
                </c:pt>
                <c:pt idx="12857">
                  <c:v>27</c:v>
                </c:pt>
                <c:pt idx="12858">
                  <c:v>270</c:v>
                </c:pt>
                <c:pt idx="12859">
                  <c:v>468</c:v>
                </c:pt>
                <c:pt idx="12860">
                  <c:v>0</c:v>
                </c:pt>
                <c:pt idx="12861">
                  <c:v>366</c:v>
                </c:pt>
                <c:pt idx="12862">
                  <c:v>7</c:v>
                </c:pt>
                <c:pt idx="12863">
                  <c:v>125</c:v>
                </c:pt>
                <c:pt idx="12864">
                  <c:v>55</c:v>
                </c:pt>
                <c:pt idx="12865">
                  <c:v>528</c:v>
                </c:pt>
                <c:pt idx="12866">
                  <c:v>340</c:v>
                </c:pt>
                <c:pt idx="12867">
                  <c:v>54</c:v>
                </c:pt>
                <c:pt idx="12868">
                  <c:v>349</c:v>
                </c:pt>
                <c:pt idx="12869">
                  <c:v>45</c:v>
                </c:pt>
                <c:pt idx="12870">
                  <c:v>226</c:v>
                </c:pt>
                <c:pt idx="12871">
                  <c:v>625</c:v>
                </c:pt>
                <c:pt idx="12872">
                  <c:v>135</c:v>
                </c:pt>
                <c:pt idx="12873">
                  <c:v>265</c:v>
                </c:pt>
                <c:pt idx="12874">
                  <c:v>216</c:v>
                </c:pt>
                <c:pt idx="12875">
                  <c:v>149</c:v>
                </c:pt>
                <c:pt idx="12876">
                  <c:v>725</c:v>
                </c:pt>
                <c:pt idx="12877">
                  <c:v>292</c:v>
                </c:pt>
                <c:pt idx="12878">
                  <c:v>1010</c:v>
                </c:pt>
                <c:pt idx="12879">
                  <c:v>471</c:v>
                </c:pt>
                <c:pt idx="12880">
                  <c:v>188</c:v>
                </c:pt>
                <c:pt idx="12881">
                  <c:v>2092</c:v>
                </c:pt>
                <c:pt idx="12882">
                  <c:v>2064</c:v>
                </c:pt>
                <c:pt idx="12883">
                  <c:v>263</c:v>
                </c:pt>
                <c:pt idx="12884">
                  <c:v>1097</c:v>
                </c:pt>
                <c:pt idx="12885">
                  <c:v>451</c:v>
                </c:pt>
                <c:pt idx="12886">
                  <c:v>237</c:v>
                </c:pt>
                <c:pt idx="12887">
                  <c:v>397</c:v>
                </c:pt>
                <c:pt idx="12888">
                  <c:v>180</c:v>
                </c:pt>
                <c:pt idx="12889">
                  <c:v>0</c:v>
                </c:pt>
                <c:pt idx="12890">
                  <c:v>606</c:v>
                </c:pt>
                <c:pt idx="12891">
                  <c:v>34</c:v>
                </c:pt>
                <c:pt idx="12892">
                  <c:v>184</c:v>
                </c:pt>
                <c:pt idx="12893">
                  <c:v>41</c:v>
                </c:pt>
                <c:pt idx="12894">
                  <c:v>361</c:v>
                </c:pt>
                <c:pt idx="12895">
                  <c:v>101</c:v>
                </c:pt>
                <c:pt idx="12896">
                  <c:v>68</c:v>
                </c:pt>
                <c:pt idx="12897">
                  <c:v>211</c:v>
                </c:pt>
                <c:pt idx="12898">
                  <c:v>189</c:v>
                </c:pt>
                <c:pt idx="12899">
                  <c:v>694</c:v>
                </c:pt>
                <c:pt idx="12900">
                  <c:v>555</c:v>
                </c:pt>
                <c:pt idx="12901">
                  <c:v>27</c:v>
                </c:pt>
                <c:pt idx="12902">
                  <c:v>415</c:v>
                </c:pt>
                <c:pt idx="12903">
                  <c:v>65</c:v>
                </c:pt>
                <c:pt idx="12904">
                  <c:v>224</c:v>
                </c:pt>
                <c:pt idx="12905">
                  <c:v>197</c:v>
                </c:pt>
                <c:pt idx="12906">
                  <c:v>164</c:v>
                </c:pt>
                <c:pt idx="12907">
                  <c:v>68</c:v>
                </c:pt>
                <c:pt idx="12908">
                  <c:v>195</c:v>
                </c:pt>
                <c:pt idx="12909">
                  <c:v>355</c:v>
                </c:pt>
                <c:pt idx="12910">
                  <c:v>42</c:v>
                </c:pt>
                <c:pt idx="12911">
                  <c:v>71</c:v>
                </c:pt>
                <c:pt idx="12912">
                  <c:v>49</c:v>
                </c:pt>
                <c:pt idx="12913">
                  <c:v>38</c:v>
                </c:pt>
                <c:pt idx="12914">
                  <c:v>33</c:v>
                </c:pt>
                <c:pt idx="12915">
                  <c:v>97</c:v>
                </c:pt>
                <c:pt idx="12916">
                  <c:v>84</c:v>
                </c:pt>
                <c:pt idx="12917">
                  <c:v>159</c:v>
                </c:pt>
                <c:pt idx="12918">
                  <c:v>81</c:v>
                </c:pt>
                <c:pt idx="12919">
                  <c:v>24</c:v>
                </c:pt>
                <c:pt idx="12920">
                  <c:v>62</c:v>
                </c:pt>
                <c:pt idx="12921">
                  <c:v>122</c:v>
                </c:pt>
                <c:pt idx="12922">
                  <c:v>67</c:v>
                </c:pt>
                <c:pt idx="12923">
                  <c:v>218</c:v>
                </c:pt>
                <c:pt idx="12924">
                  <c:v>6</c:v>
                </c:pt>
                <c:pt idx="12925">
                  <c:v>1672</c:v>
                </c:pt>
                <c:pt idx="12926">
                  <c:v>1807</c:v>
                </c:pt>
                <c:pt idx="12927">
                  <c:v>1344</c:v>
                </c:pt>
                <c:pt idx="12928">
                  <c:v>126</c:v>
                </c:pt>
                <c:pt idx="12929">
                  <c:v>208</c:v>
                </c:pt>
                <c:pt idx="12930">
                  <c:v>74</c:v>
                </c:pt>
                <c:pt idx="12931">
                  <c:v>82</c:v>
                </c:pt>
                <c:pt idx="12932">
                  <c:v>50</c:v>
                </c:pt>
                <c:pt idx="12933">
                  <c:v>706</c:v>
                </c:pt>
                <c:pt idx="12934">
                  <c:v>19</c:v>
                </c:pt>
                <c:pt idx="12935">
                  <c:v>65</c:v>
                </c:pt>
                <c:pt idx="12936">
                  <c:v>883</c:v>
                </c:pt>
                <c:pt idx="12937">
                  <c:v>87</c:v>
                </c:pt>
                <c:pt idx="12938">
                  <c:v>114</c:v>
                </c:pt>
                <c:pt idx="12939">
                  <c:v>25</c:v>
                </c:pt>
                <c:pt idx="12940">
                  <c:v>156</c:v>
                </c:pt>
                <c:pt idx="12941">
                  <c:v>14</c:v>
                </c:pt>
                <c:pt idx="12942">
                  <c:v>19</c:v>
                </c:pt>
                <c:pt idx="12943">
                  <c:v>63</c:v>
                </c:pt>
                <c:pt idx="12944">
                  <c:v>107</c:v>
                </c:pt>
                <c:pt idx="12945">
                  <c:v>297</c:v>
                </c:pt>
                <c:pt idx="12946">
                  <c:v>4719</c:v>
                </c:pt>
                <c:pt idx="12947">
                  <c:v>221</c:v>
                </c:pt>
                <c:pt idx="12948">
                  <c:v>69</c:v>
                </c:pt>
                <c:pt idx="12949">
                  <c:v>167</c:v>
                </c:pt>
                <c:pt idx="12950">
                  <c:v>268</c:v>
                </c:pt>
                <c:pt idx="12951">
                  <c:v>351</c:v>
                </c:pt>
                <c:pt idx="12952">
                  <c:v>31</c:v>
                </c:pt>
                <c:pt idx="12953">
                  <c:v>1951</c:v>
                </c:pt>
                <c:pt idx="12954">
                  <c:v>2116</c:v>
                </c:pt>
                <c:pt idx="12955">
                  <c:v>70</c:v>
                </c:pt>
                <c:pt idx="12956">
                  <c:v>29</c:v>
                </c:pt>
                <c:pt idx="12957">
                  <c:v>1587</c:v>
                </c:pt>
                <c:pt idx="12958">
                  <c:v>1255</c:v>
                </c:pt>
                <c:pt idx="12959">
                  <c:v>36</c:v>
                </c:pt>
                <c:pt idx="12960">
                  <c:v>503</c:v>
                </c:pt>
                <c:pt idx="12961">
                  <c:v>1182</c:v>
                </c:pt>
                <c:pt idx="12962">
                  <c:v>195</c:v>
                </c:pt>
                <c:pt idx="12963">
                  <c:v>34</c:v>
                </c:pt>
                <c:pt idx="12964">
                  <c:v>184</c:v>
                </c:pt>
                <c:pt idx="12965">
                  <c:v>48</c:v>
                </c:pt>
                <c:pt idx="12966">
                  <c:v>23</c:v>
                </c:pt>
                <c:pt idx="12967">
                  <c:v>44</c:v>
                </c:pt>
                <c:pt idx="12968">
                  <c:v>489</c:v>
                </c:pt>
                <c:pt idx="12969">
                  <c:v>1176</c:v>
                </c:pt>
                <c:pt idx="12970">
                  <c:v>2608</c:v>
                </c:pt>
                <c:pt idx="12971">
                  <c:v>131</c:v>
                </c:pt>
                <c:pt idx="12972">
                  <c:v>150</c:v>
                </c:pt>
                <c:pt idx="12973">
                  <c:v>94</c:v>
                </c:pt>
                <c:pt idx="12974">
                  <c:v>434</c:v>
                </c:pt>
                <c:pt idx="12975">
                  <c:v>60</c:v>
                </c:pt>
                <c:pt idx="12976">
                  <c:v>213</c:v>
                </c:pt>
                <c:pt idx="12977">
                  <c:v>95</c:v>
                </c:pt>
                <c:pt idx="12978">
                  <c:v>130</c:v>
                </c:pt>
                <c:pt idx="12979">
                  <c:v>93</c:v>
                </c:pt>
                <c:pt idx="12980">
                  <c:v>44</c:v>
                </c:pt>
                <c:pt idx="12981">
                  <c:v>1178</c:v>
                </c:pt>
                <c:pt idx="12982">
                  <c:v>2851</c:v>
                </c:pt>
                <c:pt idx="12983">
                  <c:v>73</c:v>
                </c:pt>
                <c:pt idx="12984">
                  <c:v>62</c:v>
                </c:pt>
                <c:pt idx="12985">
                  <c:v>1226</c:v>
                </c:pt>
                <c:pt idx="12986">
                  <c:v>69</c:v>
                </c:pt>
                <c:pt idx="12987">
                  <c:v>462</c:v>
                </c:pt>
                <c:pt idx="12988">
                  <c:v>79</c:v>
                </c:pt>
                <c:pt idx="12989">
                  <c:v>98</c:v>
                </c:pt>
                <c:pt idx="12990">
                  <c:v>69</c:v>
                </c:pt>
                <c:pt idx="12991">
                  <c:v>51</c:v>
                </c:pt>
                <c:pt idx="12992">
                  <c:v>668</c:v>
                </c:pt>
                <c:pt idx="12993">
                  <c:v>143</c:v>
                </c:pt>
                <c:pt idx="12994">
                  <c:v>69</c:v>
                </c:pt>
                <c:pt idx="12995">
                  <c:v>118</c:v>
                </c:pt>
                <c:pt idx="12996">
                  <c:v>179</c:v>
                </c:pt>
                <c:pt idx="12997">
                  <c:v>131</c:v>
                </c:pt>
                <c:pt idx="12998">
                  <c:v>907</c:v>
                </c:pt>
                <c:pt idx="12999">
                  <c:v>151</c:v>
                </c:pt>
                <c:pt idx="13000">
                  <c:v>335</c:v>
                </c:pt>
                <c:pt idx="13001">
                  <c:v>720</c:v>
                </c:pt>
                <c:pt idx="13002">
                  <c:v>3459</c:v>
                </c:pt>
                <c:pt idx="13003">
                  <c:v>197</c:v>
                </c:pt>
                <c:pt idx="13004">
                  <c:v>341</c:v>
                </c:pt>
                <c:pt idx="13005">
                  <c:v>1223</c:v>
                </c:pt>
                <c:pt idx="13006">
                  <c:v>48</c:v>
                </c:pt>
                <c:pt idx="13007">
                  <c:v>175</c:v>
                </c:pt>
                <c:pt idx="13008">
                  <c:v>60</c:v>
                </c:pt>
                <c:pt idx="13009">
                  <c:v>350</c:v>
                </c:pt>
                <c:pt idx="13010">
                  <c:v>58</c:v>
                </c:pt>
                <c:pt idx="13011">
                  <c:v>385</c:v>
                </c:pt>
                <c:pt idx="13012">
                  <c:v>108</c:v>
                </c:pt>
                <c:pt idx="13013">
                  <c:v>652</c:v>
                </c:pt>
                <c:pt idx="13014">
                  <c:v>69</c:v>
                </c:pt>
                <c:pt idx="13015">
                  <c:v>164</c:v>
                </c:pt>
                <c:pt idx="13016">
                  <c:v>16</c:v>
                </c:pt>
                <c:pt idx="13017">
                  <c:v>746</c:v>
                </c:pt>
                <c:pt idx="13018">
                  <c:v>57</c:v>
                </c:pt>
                <c:pt idx="13019">
                  <c:v>363</c:v>
                </c:pt>
                <c:pt idx="13020">
                  <c:v>43</c:v>
                </c:pt>
                <c:pt idx="13021">
                  <c:v>325</c:v>
                </c:pt>
                <c:pt idx="13022">
                  <c:v>380</c:v>
                </c:pt>
                <c:pt idx="13023">
                  <c:v>439</c:v>
                </c:pt>
                <c:pt idx="13024">
                  <c:v>25</c:v>
                </c:pt>
                <c:pt idx="13025">
                  <c:v>455</c:v>
                </c:pt>
                <c:pt idx="13026">
                  <c:v>939</c:v>
                </c:pt>
                <c:pt idx="13027">
                  <c:v>285</c:v>
                </c:pt>
                <c:pt idx="13028">
                  <c:v>904</c:v>
                </c:pt>
                <c:pt idx="13029">
                  <c:v>137</c:v>
                </c:pt>
                <c:pt idx="13030">
                  <c:v>461</c:v>
                </c:pt>
                <c:pt idx="13031">
                  <c:v>1296</c:v>
                </c:pt>
                <c:pt idx="13032">
                  <c:v>398</c:v>
                </c:pt>
                <c:pt idx="13033">
                  <c:v>92</c:v>
                </c:pt>
                <c:pt idx="13034">
                  <c:v>128</c:v>
                </c:pt>
                <c:pt idx="13035">
                  <c:v>1481</c:v>
                </c:pt>
                <c:pt idx="13036">
                  <c:v>3330</c:v>
                </c:pt>
                <c:pt idx="13037">
                  <c:v>3227</c:v>
                </c:pt>
                <c:pt idx="13038">
                  <c:v>206</c:v>
                </c:pt>
                <c:pt idx="13039">
                  <c:v>5079</c:v>
                </c:pt>
                <c:pt idx="13040">
                  <c:v>256</c:v>
                </c:pt>
                <c:pt idx="13041">
                  <c:v>1538</c:v>
                </c:pt>
                <c:pt idx="13042">
                  <c:v>19274</c:v>
                </c:pt>
                <c:pt idx="13043">
                  <c:v>1123</c:v>
                </c:pt>
                <c:pt idx="13044">
                  <c:v>6003</c:v>
                </c:pt>
                <c:pt idx="13045">
                  <c:v>618</c:v>
                </c:pt>
                <c:pt idx="13046">
                  <c:v>147</c:v>
                </c:pt>
                <c:pt idx="13047">
                  <c:v>254</c:v>
                </c:pt>
                <c:pt idx="13048">
                  <c:v>963</c:v>
                </c:pt>
                <c:pt idx="13049">
                  <c:v>65</c:v>
                </c:pt>
                <c:pt idx="13050">
                  <c:v>35</c:v>
                </c:pt>
                <c:pt idx="13051">
                  <c:v>138</c:v>
                </c:pt>
                <c:pt idx="13052">
                  <c:v>82</c:v>
                </c:pt>
                <c:pt idx="13053">
                  <c:v>5</c:v>
                </c:pt>
                <c:pt idx="13054">
                  <c:v>352</c:v>
                </c:pt>
                <c:pt idx="13055">
                  <c:v>599</c:v>
                </c:pt>
                <c:pt idx="13056">
                  <c:v>505</c:v>
                </c:pt>
                <c:pt idx="13057">
                  <c:v>56</c:v>
                </c:pt>
                <c:pt idx="13058">
                  <c:v>109</c:v>
                </c:pt>
                <c:pt idx="13059">
                  <c:v>6909</c:v>
                </c:pt>
                <c:pt idx="13060">
                  <c:v>302</c:v>
                </c:pt>
                <c:pt idx="13061">
                  <c:v>184</c:v>
                </c:pt>
                <c:pt idx="13062">
                  <c:v>319</c:v>
                </c:pt>
                <c:pt idx="13063">
                  <c:v>266</c:v>
                </c:pt>
                <c:pt idx="13064">
                  <c:v>130</c:v>
                </c:pt>
                <c:pt idx="13065">
                  <c:v>1342</c:v>
                </c:pt>
                <c:pt idx="13066">
                  <c:v>342</c:v>
                </c:pt>
                <c:pt idx="13067">
                  <c:v>55</c:v>
                </c:pt>
                <c:pt idx="13068">
                  <c:v>92</c:v>
                </c:pt>
                <c:pt idx="13069">
                  <c:v>448</c:v>
                </c:pt>
                <c:pt idx="13070">
                  <c:v>475</c:v>
                </c:pt>
                <c:pt idx="13071">
                  <c:v>96</c:v>
                </c:pt>
                <c:pt idx="13072">
                  <c:v>382</c:v>
                </c:pt>
                <c:pt idx="13073">
                  <c:v>626</c:v>
                </c:pt>
                <c:pt idx="13074">
                  <c:v>742</c:v>
                </c:pt>
                <c:pt idx="13075">
                  <c:v>1239</c:v>
                </c:pt>
                <c:pt idx="13076">
                  <c:v>622</c:v>
                </c:pt>
                <c:pt idx="13077">
                  <c:v>118</c:v>
                </c:pt>
                <c:pt idx="13078">
                  <c:v>23</c:v>
                </c:pt>
                <c:pt idx="13079">
                  <c:v>282</c:v>
                </c:pt>
                <c:pt idx="13080">
                  <c:v>178</c:v>
                </c:pt>
                <c:pt idx="13081">
                  <c:v>64</c:v>
                </c:pt>
                <c:pt idx="13082">
                  <c:v>23</c:v>
                </c:pt>
                <c:pt idx="13083">
                  <c:v>2893</c:v>
                </c:pt>
                <c:pt idx="13084">
                  <c:v>540</c:v>
                </c:pt>
                <c:pt idx="13085">
                  <c:v>315</c:v>
                </c:pt>
                <c:pt idx="13086">
                  <c:v>648</c:v>
                </c:pt>
                <c:pt idx="13087">
                  <c:v>59</c:v>
                </c:pt>
                <c:pt idx="13088">
                  <c:v>187</c:v>
                </c:pt>
                <c:pt idx="13089">
                  <c:v>87</c:v>
                </c:pt>
                <c:pt idx="13090">
                  <c:v>123</c:v>
                </c:pt>
                <c:pt idx="13091">
                  <c:v>5268</c:v>
                </c:pt>
                <c:pt idx="13092">
                  <c:v>746</c:v>
                </c:pt>
                <c:pt idx="13093">
                  <c:v>157</c:v>
                </c:pt>
                <c:pt idx="13094">
                  <c:v>194</c:v>
                </c:pt>
                <c:pt idx="13095">
                  <c:v>576</c:v>
                </c:pt>
                <c:pt idx="13096">
                  <c:v>1591</c:v>
                </c:pt>
                <c:pt idx="13097">
                  <c:v>201</c:v>
                </c:pt>
                <c:pt idx="13098">
                  <c:v>158</c:v>
                </c:pt>
                <c:pt idx="13099">
                  <c:v>195</c:v>
                </c:pt>
                <c:pt idx="13100">
                  <c:v>33</c:v>
                </c:pt>
                <c:pt idx="13101">
                  <c:v>70</c:v>
                </c:pt>
                <c:pt idx="13102">
                  <c:v>3527</c:v>
                </c:pt>
                <c:pt idx="13103">
                  <c:v>52</c:v>
                </c:pt>
                <c:pt idx="13104">
                  <c:v>2234</c:v>
                </c:pt>
                <c:pt idx="13105">
                  <c:v>110</c:v>
                </c:pt>
                <c:pt idx="13106">
                  <c:v>43</c:v>
                </c:pt>
                <c:pt idx="13107">
                  <c:v>1284</c:v>
                </c:pt>
                <c:pt idx="13108">
                  <c:v>119</c:v>
                </c:pt>
                <c:pt idx="13109">
                  <c:v>537</c:v>
                </c:pt>
                <c:pt idx="13110">
                  <c:v>99</c:v>
                </c:pt>
                <c:pt idx="13111">
                  <c:v>577</c:v>
                </c:pt>
                <c:pt idx="13112">
                  <c:v>71</c:v>
                </c:pt>
                <c:pt idx="13113">
                  <c:v>1742</c:v>
                </c:pt>
                <c:pt idx="13114">
                  <c:v>6763</c:v>
                </c:pt>
                <c:pt idx="13115">
                  <c:v>9</c:v>
                </c:pt>
                <c:pt idx="13116">
                  <c:v>36</c:v>
                </c:pt>
                <c:pt idx="13117">
                  <c:v>58</c:v>
                </c:pt>
                <c:pt idx="13118">
                  <c:v>50</c:v>
                </c:pt>
                <c:pt idx="13119">
                  <c:v>363</c:v>
                </c:pt>
                <c:pt idx="13120">
                  <c:v>18</c:v>
                </c:pt>
                <c:pt idx="13121">
                  <c:v>19</c:v>
                </c:pt>
                <c:pt idx="13122">
                  <c:v>59</c:v>
                </c:pt>
                <c:pt idx="13123">
                  <c:v>269</c:v>
                </c:pt>
                <c:pt idx="13124">
                  <c:v>290</c:v>
                </c:pt>
                <c:pt idx="13125">
                  <c:v>471</c:v>
                </c:pt>
                <c:pt idx="13126">
                  <c:v>591</c:v>
                </c:pt>
                <c:pt idx="13127">
                  <c:v>454</c:v>
                </c:pt>
                <c:pt idx="13128">
                  <c:v>137</c:v>
                </c:pt>
                <c:pt idx="13129">
                  <c:v>269</c:v>
                </c:pt>
                <c:pt idx="13130">
                  <c:v>3965</c:v>
                </c:pt>
                <c:pt idx="13131">
                  <c:v>657</c:v>
                </c:pt>
                <c:pt idx="13132">
                  <c:v>503</c:v>
                </c:pt>
                <c:pt idx="13133">
                  <c:v>196</c:v>
                </c:pt>
                <c:pt idx="13134">
                  <c:v>261</c:v>
                </c:pt>
                <c:pt idx="13135">
                  <c:v>2823</c:v>
                </c:pt>
                <c:pt idx="13136">
                  <c:v>158</c:v>
                </c:pt>
                <c:pt idx="13137">
                  <c:v>115</c:v>
                </c:pt>
                <c:pt idx="13138">
                  <c:v>1050</c:v>
                </c:pt>
                <c:pt idx="13139">
                  <c:v>404</c:v>
                </c:pt>
                <c:pt idx="13140">
                  <c:v>875</c:v>
                </c:pt>
                <c:pt idx="13141">
                  <c:v>974</c:v>
                </c:pt>
                <c:pt idx="13142">
                  <c:v>129</c:v>
                </c:pt>
                <c:pt idx="13143">
                  <c:v>114</c:v>
                </c:pt>
                <c:pt idx="13144">
                  <c:v>80</c:v>
                </c:pt>
                <c:pt idx="13145">
                  <c:v>3692</c:v>
                </c:pt>
                <c:pt idx="13146">
                  <c:v>47</c:v>
                </c:pt>
                <c:pt idx="13147">
                  <c:v>710</c:v>
                </c:pt>
                <c:pt idx="13148">
                  <c:v>1411</c:v>
                </c:pt>
                <c:pt idx="13149">
                  <c:v>493</c:v>
                </c:pt>
                <c:pt idx="13150">
                  <c:v>213</c:v>
                </c:pt>
                <c:pt idx="13151">
                  <c:v>1691</c:v>
                </c:pt>
                <c:pt idx="13152">
                  <c:v>757</c:v>
                </c:pt>
                <c:pt idx="13153">
                  <c:v>530</c:v>
                </c:pt>
                <c:pt idx="13154">
                  <c:v>290</c:v>
                </c:pt>
                <c:pt idx="13155">
                  <c:v>148</c:v>
                </c:pt>
                <c:pt idx="13156">
                  <c:v>42</c:v>
                </c:pt>
                <c:pt idx="13157">
                  <c:v>69</c:v>
                </c:pt>
                <c:pt idx="13158">
                  <c:v>55</c:v>
                </c:pt>
                <c:pt idx="13159">
                  <c:v>788</c:v>
                </c:pt>
                <c:pt idx="13160">
                  <c:v>1122</c:v>
                </c:pt>
                <c:pt idx="13161">
                  <c:v>120</c:v>
                </c:pt>
                <c:pt idx="13162">
                  <c:v>115</c:v>
                </c:pt>
                <c:pt idx="13163">
                  <c:v>258</c:v>
                </c:pt>
                <c:pt idx="13164">
                  <c:v>75</c:v>
                </c:pt>
                <c:pt idx="13165">
                  <c:v>61</c:v>
                </c:pt>
                <c:pt idx="13166">
                  <c:v>1225</c:v>
                </c:pt>
                <c:pt idx="13167">
                  <c:v>154</c:v>
                </c:pt>
                <c:pt idx="13168">
                  <c:v>508</c:v>
                </c:pt>
                <c:pt idx="13169">
                  <c:v>102</c:v>
                </c:pt>
                <c:pt idx="13170">
                  <c:v>185</c:v>
                </c:pt>
                <c:pt idx="13171">
                  <c:v>88</c:v>
                </c:pt>
                <c:pt idx="13172">
                  <c:v>718</c:v>
                </c:pt>
                <c:pt idx="13173">
                  <c:v>33</c:v>
                </c:pt>
                <c:pt idx="13174">
                  <c:v>98</c:v>
                </c:pt>
                <c:pt idx="13175">
                  <c:v>2942</c:v>
                </c:pt>
                <c:pt idx="13176">
                  <c:v>5662</c:v>
                </c:pt>
                <c:pt idx="13177">
                  <c:v>466</c:v>
                </c:pt>
                <c:pt idx="13178">
                  <c:v>252</c:v>
                </c:pt>
                <c:pt idx="13179">
                  <c:v>179</c:v>
                </c:pt>
                <c:pt idx="13180">
                  <c:v>248</c:v>
                </c:pt>
                <c:pt idx="13181">
                  <c:v>1913</c:v>
                </c:pt>
                <c:pt idx="13182">
                  <c:v>1239</c:v>
                </c:pt>
                <c:pt idx="13183">
                  <c:v>253</c:v>
                </c:pt>
                <c:pt idx="13184">
                  <c:v>1206</c:v>
                </c:pt>
                <c:pt idx="13185">
                  <c:v>5261</c:v>
                </c:pt>
                <c:pt idx="13186">
                  <c:v>391</c:v>
                </c:pt>
                <c:pt idx="13187">
                  <c:v>1010</c:v>
                </c:pt>
                <c:pt idx="13188">
                  <c:v>204</c:v>
                </c:pt>
                <c:pt idx="13189">
                  <c:v>60</c:v>
                </c:pt>
                <c:pt idx="13190">
                  <c:v>46</c:v>
                </c:pt>
                <c:pt idx="13191">
                  <c:v>531</c:v>
                </c:pt>
                <c:pt idx="13192">
                  <c:v>120</c:v>
                </c:pt>
                <c:pt idx="13193">
                  <c:v>314</c:v>
                </c:pt>
                <c:pt idx="13194">
                  <c:v>324</c:v>
                </c:pt>
                <c:pt idx="13195">
                  <c:v>106</c:v>
                </c:pt>
                <c:pt idx="13196">
                  <c:v>65</c:v>
                </c:pt>
                <c:pt idx="13197">
                  <c:v>96</c:v>
                </c:pt>
                <c:pt idx="13198">
                  <c:v>235</c:v>
                </c:pt>
                <c:pt idx="13199">
                  <c:v>159</c:v>
                </c:pt>
                <c:pt idx="13200">
                  <c:v>394</c:v>
                </c:pt>
                <c:pt idx="13201">
                  <c:v>288</c:v>
                </c:pt>
                <c:pt idx="13202">
                  <c:v>193</c:v>
                </c:pt>
                <c:pt idx="13203">
                  <c:v>442</c:v>
                </c:pt>
                <c:pt idx="13204">
                  <c:v>205</c:v>
                </c:pt>
                <c:pt idx="13205">
                  <c:v>60</c:v>
                </c:pt>
                <c:pt idx="13206">
                  <c:v>175</c:v>
                </c:pt>
                <c:pt idx="13207">
                  <c:v>160</c:v>
                </c:pt>
                <c:pt idx="13208">
                  <c:v>241</c:v>
                </c:pt>
                <c:pt idx="13209">
                  <c:v>967</c:v>
                </c:pt>
                <c:pt idx="13210">
                  <c:v>100</c:v>
                </c:pt>
                <c:pt idx="13211">
                  <c:v>278</c:v>
                </c:pt>
                <c:pt idx="13212">
                  <c:v>311</c:v>
                </c:pt>
                <c:pt idx="13213">
                  <c:v>47</c:v>
                </c:pt>
                <c:pt idx="13214">
                  <c:v>51</c:v>
                </c:pt>
                <c:pt idx="13215">
                  <c:v>54</c:v>
                </c:pt>
                <c:pt idx="13216">
                  <c:v>248</c:v>
                </c:pt>
                <c:pt idx="13217">
                  <c:v>85</c:v>
                </c:pt>
                <c:pt idx="13218">
                  <c:v>1165</c:v>
                </c:pt>
                <c:pt idx="13219">
                  <c:v>137</c:v>
                </c:pt>
                <c:pt idx="13220">
                  <c:v>657</c:v>
                </c:pt>
                <c:pt idx="13221">
                  <c:v>86</c:v>
                </c:pt>
                <c:pt idx="13222">
                  <c:v>152</c:v>
                </c:pt>
                <c:pt idx="13223">
                  <c:v>575</c:v>
                </c:pt>
                <c:pt idx="13224">
                  <c:v>322</c:v>
                </c:pt>
                <c:pt idx="13225">
                  <c:v>139</c:v>
                </c:pt>
                <c:pt idx="13226">
                  <c:v>123</c:v>
                </c:pt>
                <c:pt idx="13227">
                  <c:v>146</c:v>
                </c:pt>
                <c:pt idx="13228">
                  <c:v>289</c:v>
                </c:pt>
                <c:pt idx="13229">
                  <c:v>745</c:v>
                </c:pt>
                <c:pt idx="13230">
                  <c:v>169</c:v>
                </c:pt>
                <c:pt idx="13231">
                  <c:v>118</c:v>
                </c:pt>
                <c:pt idx="13232">
                  <c:v>78</c:v>
                </c:pt>
                <c:pt idx="13233">
                  <c:v>104</c:v>
                </c:pt>
                <c:pt idx="13234">
                  <c:v>27</c:v>
                </c:pt>
                <c:pt idx="13235">
                  <c:v>36</c:v>
                </c:pt>
                <c:pt idx="13236">
                  <c:v>164</c:v>
                </c:pt>
                <c:pt idx="13237">
                  <c:v>134</c:v>
                </c:pt>
                <c:pt idx="13238">
                  <c:v>126</c:v>
                </c:pt>
                <c:pt idx="13239">
                  <c:v>448</c:v>
                </c:pt>
                <c:pt idx="13240">
                  <c:v>133</c:v>
                </c:pt>
                <c:pt idx="13241">
                  <c:v>0</c:v>
                </c:pt>
                <c:pt idx="13242">
                  <c:v>958</c:v>
                </c:pt>
                <c:pt idx="13243">
                  <c:v>32</c:v>
                </c:pt>
                <c:pt idx="13244">
                  <c:v>47</c:v>
                </c:pt>
                <c:pt idx="13245">
                  <c:v>11</c:v>
                </c:pt>
                <c:pt idx="13246">
                  <c:v>6</c:v>
                </c:pt>
                <c:pt idx="13247">
                  <c:v>233</c:v>
                </c:pt>
                <c:pt idx="13248">
                  <c:v>24</c:v>
                </c:pt>
                <c:pt idx="13249">
                  <c:v>12</c:v>
                </c:pt>
                <c:pt idx="13250">
                  <c:v>1520</c:v>
                </c:pt>
                <c:pt idx="13251">
                  <c:v>0</c:v>
                </c:pt>
                <c:pt idx="13252">
                  <c:v>72</c:v>
                </c:pt>
                <c:pt idx="13253">
                  <c:v>122</c:v>
                </c:pt>
                <c:pt idx="13254">
                  <c:v>2</c:v>
                </c:pt>
                <c:pt idx="13255">
                  <c:v>1614</c:v>
                </c:pt>
                <c:pt idx="13256">
                  <c:v>2096</c:v>
                </c:pt>
                <c:pt idx="13257">
                  <c:v>633</c:v>
                </c:pt>
                <c:pt idx="13258">
                  <c:v>145</c:v>
                </c:pt>
                <c:pt idx="13259">
                  <c:v>149</c:v>
                </c:pt>
                <c:pt idx="13260">
                  <c:v>74</c:v>
                </c:pt>
                <c:pt idx="13261">
                  <c:v>54</c:v>
                </c:pt>
                <c:pt idx="13262">
                  <c:v>535</c:v>
                </c:pt>
                <c:pt idx="13263">
                  <c:v>72</c:v>
                </c:pt>
                <c:pt idx="13264">
                  <c:v>134</c:v>
                </c:pt>
                <c:pt idx="13265">
                  <c:v>169</c:v>
                </c:pt>
                <c:pt idx="13266">
                  <c:v>197</c:v>
                </c:pt>
                <c:pt idx="13267">
                  <c:v>449</c:v>
                </c:pt>
                <c:pt idx="13268">
                  <c:v>1376</c:v>
                </c:pt>
                <c:pt idx="13269">
                  <c:v>119</c:v>
                </c:pt>
                <c:pt idx="13270">
                  <c:v>100</c:v>
                </c:pt>
                <c:pt idx="13271">
                  <c:v>133</c:v>
                </c:pt>
                <c:pt idx="13272">
                  <c:v>11</c:v>
                </c:pt>
                <c:pt idx="13273">
                  <c:v>40</c:v>
                </c:pt>
                <c:pt idx="13274">
                  <c:v>36</c:v>
                </c:pt>
                <c:pt idx="13275">
                  <c:v>1091</c:v>
                </c:pt>
                <c:pt idx="13276">
                  <c:v>169</c:v>
                </c:pt>
                <c:pt idx="13277">
                  <c:v>157</c:v>
                </c:pt>
                <c:pt idx="13278">
                  <c:v>227</c:v>
                </c:pt>
                <c:pt idx="13279">
                  <c:v>50</c:v>
                </c:pt>
                <c:pt idx="13280">
                  <c:v>35</c:v>
                </c:pt>
                <c:pt idx="13281">
                  <c:v>1075</c:v>
                </c:pt>
                <c:pt idx="13282">
                  <c:v>710</c:v>
                </c:pt>
                <c:pt idx="13283">
                  <c:v>412</c:v>
                </c:pt>
                <c:pt idx="13284">
                  <c:v>621</c:v>
                </c:pt>
                <c:pt idx="13285">
                  <c:v>3234</c:v>
                </c:pt>
                <c:pt idx="13286">
                  <c:v>3640</c:v>
                </c:pt>
                <c:pt idx="13287">
                  <c:v>688</c:v>
                </c:pt>
                <c:pt idx="13288">
                  <c:v>1577</c:v>
                </c:pt>
                <c:pt idx="13289">
                  <c:v>4517</c:v>
                </c:pt>
                <c:pt idx="13290">
                  <c:v>5490</c:v>
                </c:pt>
                <c:pt idx="13291">
                  <c:v>379</c:v>
                </c:pt>
                <c:pt idx="13292">
                  <c:v>1074</c:v>
                </c:pt>
                <c:pt idx="13293">
                  <c:v>12</c:v>
                </c:pt>
                <c:pt idx="13294">
                  <c:v>100</c:v>
                </c:pt>
                <c:pt idx="13295">
                  <c:v>143</c:v>
                </c:pt>
                <c:pt idx="13296">
                  <c:v>118</c:v>
                </c:pt>
                <c:pt idx="13297">
                  <c:v>186</c:v>
                </c:pt>
                <c:pt idx="13298">
                  <c:v>215</c:v>
                </c:pt>
                <c:pt idx="13299">
                  <c:v>359</c:v>
                </c:pt>
                <c:pt idx="13300">
                  <c:v>531</c:v>
                </c:pt>
                <c:pt idx="13301">
                  <c:v>308</c:v>
                </c:pt>
                <c:pt idx="13302">
                  <c:v>463</c:v>
                </c:pt>
                <c:pt idx="13303">
                  <c:v>15</c:v>
                </c:pt>
                <c:pt idx="13304">
                  <c:v>128</c:v>
                </c:pt>
                <c:pt idx="13305">
                  <c:v>96</c:v>
                </c:pt>
                <c:pt idx="13306">
                  <c:v>535</c:v>
                </c:pt>
                <c:pt idx="13307">
                  <c:v>51</c:v>
                </c:pt>
                <c:pt idx="13308">
                  <c:v>19</c:v>
                </c:pt>
                <c:pt idx="13309">
                  <c:v>91</c:v>
                </c:pt>
                <c:pt idx="13310">
                  <c:v>871</c:v>
                </c:pt>
                <c:pt idx="13311">
                  <c:v>497</c:v>
                </c:pt>
                <c:pt idx="13312">
                  <c:v>2501</c:v>
                </c:pt>
                <c:pt idx="13313">
                  <c:v>1304</c:v>
                </c:pt>
                <c:pt idx="13314">
                  <c:v>0</c:v>
                </c:pt>
                <c:pt idx="13315">
                  <c:v>79</c:v>
                </c:pt>
                <c:pt idx="13316">
                  <c:v>47</c:v>
                </c:pt>
                <c:pt idx="13317">
                  <c:v>54</c:v>
                </c:pt>
                <c:pt idx="13318">
                  <c:v>49</c:v>
                </c:pt>
                <c:pt idx="13319">
                  <c:v>988</c:v>
                </c:pt>
                <c:pt idx="13320">
                  <c:v>54</c:v>
                </c:pt>
                <c:pt idx="13321">
                  <c:v>67</c:v>
                </c:pt>
                <c:pt idx="13322">
                  <c:v>303</c:v>
                </c:pt>
                <c:pt idx="13323">
                  <c:v>620</c:v>
                </c:pt>
                <c:pt idx="13324">
                  <c:v>482</c:v>
                </c:pt>
                <c:pt idx="13325">
                  <c:v>49</c:v>
                </c:pt>
                <c:pt idx="13326">
                  <c:v>31</c:v>
                </c:pt>
                <c:pt idx="13327">
                  <c:v>88</c:v>
                </c:pt>
                <c:pt idx="13328">
                  <c:v>1444</c:v>
                </c:pt>
                <c:pt idx="13329">
                  <c:v>13</c:v>
                </c:pt>
                <c:pt idx="13330">
                  <c:v>33</c:v>
                </c:pt>
                <c:pt idx="13331">
                  <c:v>36</c:v>
                </c:pt>
                <c:pt idx="13332">
                  <c:v>1884</c:v>
                </c:pt>
                <c:pt idx="13333">
                  <c:v>85</c:v>
                </c:pt>
                <c:pt idx="13334">
                  <c:v>423</c:v>
                </c:pt>
                <c:pt idx="13335">
                  <c:v>517</c:v>
                </c:pt>
                <c:pt idx="13336">
                  <c:v>176</c:v>
                </c:pt>
                <c:pt idx="13337">
                  <c:v>0</c:v>
                </c:pt>
                <c:pt idx="13338">
                  <c:v>1723</c:v>
                </c:pt>
                <c:pt idx="13339">
                  <c:v>241</c:v>
                </c:pt>
                <c:pt idx="13340">
                  <c:v>1789</c:v>
                </c:pt>
                <c:pt idx="13341">
                  <c:v>103</c:v>
                </c:pt>
                <c:pt idx="13342">
                  <c:v>179</c:v>
                </c:pt>
                <c:pt idx="13343">
                  <c:v>21</c:v>
                </c:pt>
                <c:pt idx="13344">
                  <c:v>122</c:v>
                </c:pt>
                <c:pt idx="13345">
                  <c:v>85</c:v>
                </c:pt>
                <c:pt idx="13346">
                  <c:v>123</c:v>
                </c:pt>
                <c:pt idx="13347">
                  <c:v>108</c:v>
                </c:pt>
                <c:pt idx="13348">
                  <c:v>404</c:v>
                </c:pt>
                <c:pt idx="13349">
                  <c:v>58</c:v>
                </c:pt>
                <c:pt idx="13350">
                  <c:v>232</c:v>
                </c:pt>
                <c:pt idx="13351">
                  <c:v>355</c:v>
                </c:pt>
                <c:pt idx="13352">
                  <c:v>245</c:v>
                </c:pt>
                <c:pt idx="13353">
                  <c:v>44</c:v>
                </c:pt>
                <c:pt idx="13354">
                  <c:v>48</c:v>
                </c:pt>
                <c:pt idx="13355">
                  <c:v>142</c:v>
                </c:pt>
                <c:pt idx="13356">
                  <c:v>965</c:v>
                </c:pt>
                <c:pt idx="13357">
                  <c:v>1048</c:v>
                </c:pt>
                <c:pt idx="13358">
                  <c:v>87</c:v>
                </c:pt>
                <c:pt idx="13359">
                  <c:v>766</c:v>
                </c:pt>
                <c:pt idx="13360">
                  <c:v>262</c:v>
                </c:pt>
                <c:pt idx="13361">
                  <c:v>671</c:v>
                </c:pt>
                <c:pt idx="13362">
                  <c:v>514</c:v>
                </c:pt>
                <c:pt idx="13363">
                  <c:v>79</c:v>
                </c:pt>
                <c:pt idx="13364">
                  <c:v>93</c:v>
                </c:pt>
                <c:pt idx="13365">
                  <c:v>560</c:v>
                </c:pt>
                <c:pt idx="13366">
                  <c:v>643</c:v>
                </c:pt>
                <c:pt idx="13367">
                  <c:v>112</c:v>
                </c:pt>
                <c:pt idx="13368">
                  <c:v>40</c:v>
                </c:pt>
                <c:pt idx="13369">
                  <c:v>31</c:v>
                </c:pt>
                <c:pt idx="13370">
                  <c:v>139</c:v>
                </c:pt>
                <c:pt idx="13371">
                  <c:v>109</c:v>
                </c:pt>
                <c:pt idx="13372">
                  <c:v>128</c:v>
                </c:pt>
                <c:pt idx="13373">
                  <c:v>87</c:v>
                </c:pt>
                <c:pt idx="13374">
                  <c:v>354</c:v>
                </c:pt>
                <c:pt idx="13375">
                  <c:v>352</c:v>
                </c:pt>
                <c:pt idx="13376">
                  <c:v>153</c:v>
                </c:pt>
                <c:pt idx="13377">
                  <c:v>123</c:v>
                </c:pt>
                <c:pt idx="13378">
                  <c:v>64</c:v>
                </c:pt>
                <c:pt idx="13379">
                  <c:v>223</c:v>
                </c:pt>
                <c:pt idx="13380">
                  <c:v>76</c:v>
                </c:pt>
                <c:pt idx="13381">
                  <c:v>214</c:v>
                </c:pt>
                <c:pt idx="13382">
                  <c:v>71</c:v>
                </c:pt>
                <c:pt idx="13383">
                  <c:v>50</c:v>
                </c:pt>
                <c:pt idx="13384">
                  <c:v>476</c:v>
                </c:pt>
                <c:pt idx="13385">
                  <c:v>50</c:v>
                </c:pt>
                <c:pt idx="13386">
                  <c:v>48</c:v>
                </c:pt>
                <c:pt idx="13387">
                  <c:v>284</c:v>
                </c:pt>
                <c:pt idx="13388">
                  <c:v>2214</c:v>
                </c:pt>
                <c:pt idx="13389">
                  <c:v>61</c:v>
                </c:pt>
                <c:pt idx="13390">
                  <c:v>96</c:v>
                </c:pt>
                <c:pt idx="13391">
                  <c:v>19</c:v>
                </c:pt>
                <c:pt idx="13392">
                  <c:v>310</c:v>
                </c:pt>
                <c:pt idx="13393">
                  <c:v>89</c:v>
                </c:pt>
                <c:pt idx="13394">
                  <c:v>93</c:v>
                </c:pt>
                <c:pt idx="13395">
                  <c:v>894</c:v>
                </c:pt>
                <c:pt idx="13396">
                  <c:v>134</c:v>
                </c:pt>
                <c:pt idx="13397">
                  <c:v>118</c:v>
                </c:pt>
                <c:pt idx="13398">
                  <c:v>1790</c:v>
                </c:pt>
                <c:pt idx="13399">
                  <c:v>46</c:v>
                </c:pt>
                <c:pt idx="13400">
                  <c:v>77</c:v>
                </c:pt>
                <c:pt idx="13401">
                  <c:v>76</c:v>
                </c:pt>
                <c:pt idx="13402">
                  <c:v>47</c:v>
                </c:pt>
                <c:pt idx="13403">
                  <c:v>116</c:v>
                </c:pt>
                <c:pt idx="13404">
                  <c:v>56</c:v>
                </c:pt>
                <c:pt idx="13405">
                  <c:v>49</c:v>
                </c:pt>
                <c:pt idx="13406">
                  <c:v>59</c:v>
                </c:pt>
                <c:pt idx="13407">
                  <c:v>562</c:v>
                </c:pt>
                <c:pt idx="13408">
                  <c:v>63</c:v>
                </c:pt>
                <c:pt idx="13409">
                  <c:v>46</c:v>
                </c:pt>
                <c:pt idx="13410">
                  <c:v>71</c:v>
                </c:pt>
                <c:pt idx="13411">
                  <c:v>59</c:v>
                </c:pt>
                <c:pt idx="13412">
                  <c:v>111</c:v>
                </c:pt>
                <c:pt idx="13413">
                  <c:v>131</c:v>
                </c:pt>
                <c:pt idx="13414">
                  <c:v>205</c:v>
                </c:pt>
                <c:pt idx="13415">
                  <c:v>43</c:v>
                </c:pt>
                <c:pt idx="13416">
                  <c:v>104</c:v>
                </c:pt>
                <c:pt idx="13417">
                  <c:v>95</c:v>
                </c:pt>
                <c:pt idx="13418">
                  <c:v>115</c:v>
                </c:pt>
                <c:pt idx="13419">
                  <c:v>91</c:v>
                </c:pt>
                <c:pt idx="13420">
                  <c:v>74</c:v>
                </c:pt>
                <c:pt idx="13421">
                  <c:v>46</c:v>
                </c:pt>
                <c:pt idx="13422">
                  <c:v>210</c:v>
                </c:pt>
                <c:pt idx="13423">
                  <c:v>99</c:v>
                </c:pt>
                <c:pt idx="13424">
                  <c:v>69</c:v>
                </c:pt>
                <c:pt idx="13425">
                  <c:v>95</c:v>
                </c:pt>
                <c:pt idx="13426">
                  <c:v>133</c:v>
                </c:pt>
                <c:pt idx="13427">
                  <c:v>1263</c:v>
                </c:pt>
                <c:pt idx="13428">
                  <c:v>6723</c:v>
                </c:pt>
                <c:pt idx="13429">
                  <c:v>203</c:v>
                </c:pt>
                <c:pt idx="13430">
                  <c:v>106</c:v>
                </c:pt>
                <c:pt idx="13431">
                  <c:v>127</c:v>
                </c:pt>
                <c:pt idx="13432">
                  <c:v>2570</c:v>
                </c:pt>
                <c:pt idx="13433">
                  <c:v>13</c:v>
                </c:pt>
                <c:pt idx="13434">
                  <c:v>282</c:v>
                </c:pt>
                <c:pt idx="13435">
                  <c:v>305</c:v>
                </c:pt>
                <c:pt idx="13436">
                  <c:v>106</c:v>
                </c:pt>
                <c:pt idx="13437">
                  <c:v>116</c:v>
                </c:pt>
                <c:pt idx="13438">
                  <c:v>2074</c:v>
                </c:pt>
                <c:pt idx="13439">
                  <c:v>62</c:v>
                </c:pt>
                <c:pt idx="13440">
                  <c:v>1328</c:v>
                </c:pt>
                <c:pt idx="13441">
                  <c:v>0</c:v>
                </c:pt>
                <c:pt idx="13442">
                  <c:v>967</c:v>
                </c:pt>
                <c:pt idx="13443">
                  <c:v>10168</c:v>
                </c:pt>
                <c:pt idx="13444">
                  <c:v>140</c:v>
                </c:pt>
                <c:pt idx="13445">
                  <c:v>503</c:v>
                </c:pt>
                <c:pt idx="13446">
                  <c:v>469</c:v>
                </c:pt>
                <c:pt idx="13447">
                  <c:v>426</c:v>
                </c:pt>
                <c:pt idx="13448">
                  <c:v>92</c:v>
                </c:pt>
                <c:pt idx="13449">
                  <c:v>203</c:v>
                </c:pt>
                <c:pt idx="13450">
                  <c:v>196</c:v>
                </c:pt>
                <c:pt idx="13451">
                  <c:v>841</c:v>
                </c:pt>
                <c:pt idx="13452">
                  <c:v>509</c:v>
                </c:pt>
                <c:pt idx="13453">
                  <c:v>95</c:v>
                </c:pt>
                <c:pt idx="13454">
                  <c:v>35</c:v>
                </c:pt>
                <c:pt idx="13455">
                  <c:v>1338</c:v>
                </c:pt>
                <c:pt idx="13456">
                  <c:v>115</c:v>
                </c:pt>
                <c:pt idx="13457">
                  <c:v>182</c:v>
                </c:pt>
                <c:pt idx="13458">
                  <c:v>631</c:v>
                </c:pt>
                <c:pt idx="13459">
                  <c:v>109</c:v>
                </c:pt>
                <c:pt idx="13460">
                  <c:v>2033</c:v>
                </c:pt>
                <c:pt idx="13461">
                  <c:v>1241</c:v>
                </c:pt>
                <c:pt idx="13462">
                  <c:v>1264</c:v>
                </c:pt>
                <c:pt idx="13463">
                  <c:v>1308</c:v>
                </c:pt>
                <c:pt idx="13464">
                  <c:v>830</c:v>
                </c:pt>
                <c:pt idx="13465">
                  <c:v>0</c:v>
                </c:pt>
                <c:pt idx="13466">
                  <c:v>278</c:v>
                </c:pt>
                <c:pt idx="13467">
                  <c:v>40</c:v>
                </c:pt>
                <c:pt idx="13468">
                  <c:v>115</c:v>
                </c:pt>
                <c:pt idx="13469">
                  <c:v>303</c:v>
                </c:pt>
                <c:pt idx="13470">
                  <c:v>28</c:v>
                </c:pt>
                <c:pt idx="13471">
                  <c:v>70</c:v>
                </c:pt>
                <c:pt idx="13472">
                  <c:v>51</c:v>
                </c:pt>
                <c:pt idx="13473">
                  <c:v>290</c:v>
                </c:pt>
                <c:pt idx="13474">
                  <c:v>139</c:v>
                </c:pt>
                <c:pt idx="13475">
                  <c:v>37</c:v>
                </c:pt>
                <c:pt idx="13476">
                  <c:v>208</c:v>
                </c:pt>
                <c:pt idx="13477">
                  <c:v>320</c:v>
                </c:pt>
                <c:pt idx="13478">
                  <c:v>1162</c:v>
                </c:pt>
                <c:pt idx="13479">
                  <c:v>79</c:v>
                </c:pt>
                <c:pt idx="13480">
                  <c:v>849</c:v>
                </c:pt>
                <c:pt idx="13481">
                  <c:v>331</c:v>
                </c:pt>
                <c:pt idx="13482">
                  <c:v>115</c:v>
                </c:pt>
                <c:pt idx="13483">
                  <c:v>168</c:v>
                </c:pt>
                <c:pt idx="13484">
                  <c:v>2400</c:v>
                </c:pt>
                <c:pt idx="13485">
                  <c:v>70</c:v>
                </c:pt>
                <c:pt idx="13486">
                  <c:v>188</c:v>
                </c:pt>
                <c:pt idx="13487">
                  <c:v>730</c:v>
                </c:pt>
                <c:pt idx="13488">
                  <c:v>166</c:v>
                </c:pt>
                <c:pt idx="13489">
                  <c:v>164</c:v>
                </c:pt>
                <c:pt idx="13490">
                  <c:v>51</c:v>
                </c:pt>
                <c:pt idx="13491">
                  <c:v>79</c:v>
                </c:pt>
                <c:pt idx="13492">
                  <c:v>544</c:v>
                </c:pt>
                <c:pt idx="13493">
                  <c:v>569</c:v>
                </c:pt>
                <c:pt idx="13494">
                  <c:v>140</c:v>
                </c:pt>
                <c:pt idx="13495">
                  <c:v>56</c:v>
                </c:pt>
                <c:pt idx="13496">
                  <c:v>165</c:v>
                </c:pt>
                <c:pt idx="13497">
                  <c:v>180</c:v>
                </c:pt>
                <c:pt idx="13498">
                  <c:v>491</c:v>
                </c:pt>
                <c:pt idx="13499">
                  <c:v>116</c:v>
                </c:pt>
                <c:pt idx="13500">
                  <c:v>144</c:v>
                </c:pt>
                <c:pt idx="13501">
                  <c:v>190</c:v>
                </c:pt>
                <c:pt idx="13502">
                  <c:v>81</c:v>
                </c:pt>
                <c:pt idx="13503">
                  <c:v>92</c:v>
                </c:pt>
                <c:pt idx="13504">
                  <c:v>31</c:v>
                </c:pt>
                <c:pt idx="13505">
                  <c:v>14</c:v>
                </c:pt>
                <c:pt idx="13506">
                  <c:v>124</c:v>
                </c:pt>
                <c:pt idx="13507">
                  <c:v>2753</c:v>
                </c:pt>
                <c:pt idx="13508">
                  <c:v>75</c:v>
                </c:pt>
                <c:pt idx="13509">
                  <c:v>27</c:v>
                </c:pt>
                <c:pt idx="13510">
                  <c:v>112</c:v>
                </c:pt>
                <c:pt idx="13511">
                  <c:v>27</c:v>
                </c:pt>
                <c:pt idx="13512">
                  <c:v>38</c:v>
                </c:pt>
                <c:pt idx="13513">
                  <c:v>1215</c:v>
                </c:pt>
                <c:pt idx="13514">
                  <c:v>11</c:v>
                </c:pt>
                <c:pt idx="13515">
                  <c:v>88</c:v>
                </c:pt>
                <c:pt idx="13516">
                  <c:v>162</c:v>
                </c:pt>
                <c:pt idx="13517">
                  <c:v>203</c:v>
                </c:pt>
                <c:pt idx="13518">
                  <c:v>137</c:v>
                </c:pt>
                <c:pt idx="13519">
                  <c:v>1308</c:v>
                </c:pt>
                <c:pt idx="13520">
                  <c:v>149</c:v>
                </c:pt>
                <c:pt idx="13521">
                  <c:v>2068</c:v>
                </c:pt>
                <c:pt idx="13522">
                  <c:v>333</c:v>
                </c:pt>
                <c:pt idx="13523">
                  <c:v>2806</c:v>
                </c:pt>
                <c:pt idx="13524">
                  <c:v>239</c:v>
                </c:pt>
                <c:pt idx="13525">
                  <c:v>394</c:v>
                </c:pt>
                <c:pt idx="13526">
                  <c:v>60</c:v>
                </c:pt>
                <c:pt idx="13527">
                  <c:v>50</c:v>
                </c:pt>
                <c:pt idx="13528">
                  <c:v>209</c:v>
                </c:pt>
                <c:pt idx="13529">
                  <c:v>840</c:v>
                </c:pt>
                <c:pt idx="13530">
                  <c:v>68</c:v>
                </c:pt>
                <c:pt idx="13531">
                  <c:v>9</c:v>
                </c:pt>
                <c:pt idx="13532">
                  <c:v>388</c:v>
                </c:pt>
                <c:pt idx="13533">
                  <c:v>442</c:v>
                </c:pt>
                <c:pt idx="13534">
                  <c:v>1093</c:v>
                </c:pt>
                <c:pt idx="13535">
                  <c:v>100</c:v>
                </c:pt>
                <c:pt idx="13536">
                  <c:v>435</c:v>
                </c:pt>
                <c:pt idx="13537">
                  <c:v>860</c:v>
                </c:pt>
                <c:pt idx="13538">
                  <c:v>1327</c:v>
                </c:pt>
                <c:pt idx="13539">
                  <c:v>158</c:v>
                </c:pt>
                <c:pt idx="13540">
                  <c:v>407</c:v>
                </c:pt>
                <c:pt idx="13541">
                  <c:v>259</c:v>
                </c:pt>
                <c:pt idx="13542">
                  <c:v>174</c:v>
                </c:pt>
                <c:pt idx="13543">
                  <c:v>119</c:v>
                </c:pt>
                <c:pt idx="13544">
                  <c:v>199</c:v>
                </c:pt>
                <c:pt idx="13545">
                  <c:v>2155</c:v>
                </c:pt>
                <c:pt idx="13546">
                  <c:v>83</c:v>
                </c:pt>
                <c:pt idx="13547">
                  <c:v>101</c:v>
                </c:pt>
                <c:pt idx="13548">
                  <c:v>2088</c:v>
                </c:pt>
                <c:pt idx="13549">
                  <c:v>787</c:v>
                </c:pt>
                <c:pt idx="13550">
                  <c:v>216</c:v>
                </c:pt>
                <c:pt idx="13551">
                  <c:v>127</c:v>
                </c:pt>
                <c:pt idx="13552">
                  <c:v>3456</c:v>
                </c:pt>
                <c:pt idx="13553">
                  <c:v>457</c:v>
                </c:pt>
                <c:pt idx="13554">
                  <c:v>412</c:v>
                </c:pt>
                <c:pt idx="13555">
                  <c:v>3407</c:v>
                </c:pt>
                <c:pt idx="13556">
                  <c:v>161</c:v>
                </c:pt>
                <c:pt idx="13557">
                  <c:v>1460</c:v>
                </c:pt>
                <c:pt idx="13558">
                  <c:v>936</c:v>
                </c:pt>
                <c:pt idx="13559">
                  <c:v>50</c:v>
                </c:pt>
                <c:pt idx="13560">
                  <c:v>79</c:v>
                </c:pt>
                <c:pt idx="13561">
                  <c:v>15</c:v>
                </c:pt>
                <c:pt idx="13562">
                  <c:v>34</c:v>
                </c:pt>
                <c:pt idx="13563">
                  <c:v>21</c:v>
                </c:pt>
                <c:pt idx="13564">
                  <c:v>66</c:v>
                </c:pt>
                <c:pt idx="13565">
                  <c:v>68</c:v>
                </c:pt>
                <c:pt idx="13566">
                  <c:v>26</c:v>
                </c:pt>
                <c:pt idx="13567">
                  <c:v>143</c:v>
                </c:pt>
                <c:pt idx="13568">
                  <c:v>84</c:v>
                </c:pt>
                <c:pt idx="13569">
                  <c:v>1010</c:v>
                </c:pt>
                <c:pt idx="13570">
                  <c:v>0</c:v>
                </c:pt>
                <c:pt idx="13571">
                  <c:v>5</c:v>
                </c:pt>
                <c:pt idx="13572">
                  <c:v>225</c:v>
                </c:pt>
                <c:pt idx="13573">
                  <c:v>24</c:v>
                </c:pt>
                <c:pt idx="13574">
                  <c:v>193</c:v>
                </c:pt>
                <c:pt idx="13575">
                  <c:v>178</c:v>
                </c:pt>
                <c:pt idx="13576">
                  <c:v>522</c:v>
                </c:pt>
                <c:pt idx="13577">
                  <c:v>24</c:v>
                </c:pt>
                <c:pt idx="13578">
                  <c:v>692</c:v>
                </c:pt>
                <c:pt idx="13579">
                  <c:v>339</c:v>
                </c:pt>
                <c:pt idx="13580">
                  <c:v>73</c:v>
                </c:pt>
                <c:pt idx="13581">
                  <c:v>525</c:v>
                </c:pt>
                <c:pt idx="13582">
                  <c:v>317</c:v>
                </c:pt>
                <c:pt idx="13583">
                  <c:v>942</c:v>
                </c:pt>
                <c:pt idx="13584">
                  <c:v>47</c:v>
                </c:pt>
                <c:pt idx="13585">
                  <c:v>1312</c:v>
                </c:pt>
                <c:pt idx="13586">
                  <c:v>46</c:v>
                </c:pt>
                <c:pt idx="13587">
                  <c:v>134</c:v>
                </c:pt>
                <c:pt idx="13588">
                  <c:v>0</c:v>
                </c:pt>
                <c:pt idx="13589">
                  <c:v>42</c:v>
                </c:pt>
                <c:pt idx="13590">
                  <c:v>299</c:v>
                </c:pt>
                <c:pt idx="13591">
                  <c:v>0</c:v>
                </c:pt>
                <c:pt idx="13592">
                  <c:v>70</c:v>
                </c:pt>
                <c:pt idx="13593">
                  <c:v>0</c:v>
                </c:pt>
                <c:pt idx="13594">
                  <c:v>87</c:v>
                </c:pt>
                <c:pt idx="13595">
                  <c:v>186</c:v>
                </c:pt>
                <c:pt idx="13596">
                  <c:v>171</c:v>
                </c:pt>
                <c:pt idx="13597">
                  <c:v>40</c:v>
                </c:pt>
                <c:pt idx="13598">
                  <c:v>74</c:v>
                </c:pt>
                <c:pt idx="13599">
                  <c:v>127</c:v>
                </c:pt>
                <c:pt idx="13600">
                  <c:v>62</c:v>
                </c:pt>
                <c:pt idx="13601">
                  <c:v>162</c:v>
                </c:pt>
                <c:pt idx="13602">
                  <c:v>354</c:v>
                </c:pt>
                <c:pt idx="13603">
                  <c:v>74</c:v>
                </c:pt>
                <c:pt idx="13604">
                  <c:v>305</c:v>
                </c:pt>
                <c:pt idx="13605">
                  <c:v>199</c:v>
                </c:pt>
                <c:pt idx="13606">
                  <c:v>42</c:v>
                </c:pt>
                <c:pt idx="13607">
                  <c:v>0</c:v>
                </c:pt>
                <c:pt idx="13608">
                  <c:v>197</c:v>
                </c:pt>
                <c:pt idx="13609">
                  <c:v>449</c:v>
                </c:pt>
                <c:pt idx="13610">
                  <c:v>106</c:v>
                </c:pt>
                <c:pt idx="13611">
                  <c:v>210</c:v>
                </c:pt>
                <c:pt idx="13612">
                  <c:v>91</c:v>
                </c:pt>
                <c:pt idx="13613">
                  <c:v>31</c:v>
                </c:pt>
                <c:pt idx="13614">
                  <c:v>41</c:v>
                </c:pt>
                <c:pt idx="13615">
                  <c:v>20</c:v>
                </c:pt>
                <c:pt idx="13616">
                  <c:v>140</c:v>
                </c:pt>
                <c:pt idx="13617">
                  <c:v>52</c:v>
                </c:pt>
                <c:pt idx="13618">
                  <c:v>32</c:v>
                </c:pt>
                <c:pt idx="13619">
                  <c:v>123</c:v>
                </c:pt>
                <c:pt idx="13620">
                  <c:v>141</c:v>
                </c:pt>
                <c:pt idx="13621">
                  <c:v>18</c:v>
                </c:pt>
                <c:pt idx="13622">
                  <c:v>141</c:v>
                </c:pt>
                <c:pt idx="13623">
                  <c:v>150</c:v>
                </c:pt>
                <c:pt idx="13624">
                  <c:v>24</c:v>
                </c:pt>
                <c:pt idx="13625">
                  <c:v>48</c:v>
                </c:pt>
                <c:pt idx="13626">
                  <c:v>43</c:v>
                </c:pt>
                <c:pt idx="13627">
                  <c:v>589</c:v>
                </c:pt>
                <c:pt idx="13628">
                  <c:v>44</c:v>
                </c:pt>
                <c:pt idx="13629">
                  <c:v>69</c:v>
                </c:pt>
                <c:pt idx="13630">
                  <c:v>47</c:v>
                </c:pt>
                <c:pt idx="13631">
                  <c:v>29</c:v>
                </c:pt>
                <c:pt idx="13632">
                  <c:v>1454</c:v>
                </c:pt>
                <c:pt idx="13633">
                  <c:v>676</c:v>
                </c:pt>
                <c:pt idx="13634">
                  <c:v>202</c:v>
                </c:pt>
                <c:pt idx="13635">
                  <c:v>81</c:v>
                </c:pt>
                <c:pt idx="13636">
                  <c:v>192</c:v>
                </c:pt>
                <c:pt idx="13637">
                  <c:v>107</c:v>
                </c:pt>
                <c:pt idx="13638">
                  <c:v>27</c:v>
                </c:pt>
                <c:pt idx="13639">
                  <c:v>105</c:v>
                </c:pt>
                <c:pt idx="13640">
                  <c:v>83</c:v>
                </c:pt>
                <c:pt idx="13641">
                  <c:v>1076</c:v>
                </c:pt>
                <c:pt idx="13642">
                  <c:v>147</c:v>
                </c:pt>
                <c:pt idx="13643">
                  <c:v>95</c:v>
                </c:pt>
                <c:pt idx="13644">
                  <c:v>27</c:v>
                </c:pt>
                <c:pt idx="13645">
                  <c:v>101</c:v>
                </c:pt>
                <c:pt idx="13646">
                  <c:v>16</c:v>
                </c:pt>
                <c:pt idx="13647">
                  <c:v>156</c:v>
                </c:pt>
                <c:pt idx="13648">
                  <c:v>22</c:v>
                </c:pt>
                <c:pt idx="13649">
                  <c:v>91</c:v>
                </c:pt>
                <c:pt idx="13650">
                  <c:v>89</c:v>
                </c:pt>
                <c:pt idx="13651">
                  <c:v>96</c:v>
                </c:pt>
                <c:pt idx="13652">
                  <c:v>38</c:v>
                </c:pt>
                <c:pt idx="13653">
                  <c:v>294</c:v>
                </c:pt>
                <c:pt idx="13654">
                  <c:v>464</c:v>
                </c:pt>
                <c:pt idx="13655">
                  <c:v>205</c:v>
                </c:pt>
                <c:pt idx="13656">
                  <c:v>80</c:v>
                </c:pt>
                <c:pt idx="13657">
                  <c:v>413</c:v>
                </c:pt>
                <c:pt idx="13658">
                  <c:v>198</c:v>
                </c:pt>
                <c:pt idx="13659">
                  <c:v>298</c:v>
                </c:pt>
                <c:pt idx="13660">
                  <c:v>168</c:v>
                </c:pt>
                <c:pt idx="13661">
                  <c:v>256</c:v>
                </c:pt>
                <c:pt idx="13662">
                  <c:v>70</c:v>
                </c:pt>
                <c:pt idx="13663">
                  <c:v>149</c:v>
                </c:pt>
                <c:pt idx="13664">
                  <c:v>383</c:v>
                </c:pt>
                <c:pt idx="13665">
                  <c:v>258</c:v>
                </c:pt>
                <c:pt idx="13666">
                  <c:v>53</c:v>
                </c:pt>
                <c:pt idx="13667">
                  <c:v>639</c:v>
                </c:pt>
                <c:pt idx="13668">
                  <c:v>117</c:v>
                </c:pt>
                <c:pt idx="13669">
                  <c:v>514</c:v>
                </c:pt>
                <c:pt idx="13670">
                  <c:v>273</c:v>
                </c:pt>
                <c:pt idx="13671">
                  <c:v>904</c:v>
                </c:pt>
                <c:pt idx="13672">
                  <c:v>623</c:v>
                </c:pt>
                <c:pt idx="13673">
                  <c:v>45</c:v>
                </c:pt>
                <c:pt idx="13674">
                  <c:v>158</c:v>
                </c:pt>
                <c:pt idx="13675">
                  <c:v>24</c:v>
                </c:pt>
                <c:pt idx="13676">
                  <c:v>256</c:v>
                </c:pt>
                <c:pt idx="13677">
                  <c:v>30</c:v>
                </c:pt>
                <c:pt idx="13678">
                  <c:v>29</c:v>
                </c:pt>
                <c:pt idx="13679">
                  <c:v>238</c:v>
                </c:pt>
                <c:pt idx="13680">
                  <c:v>437</c:v>
                </c:pt>
                <c:pt idx="13681">
                  <c:v>73</c:v>
                </c:pt>
                <c:pt idx="13682">
                  <c:v>287</c:v>
                </c:pt>
                <c:pt idx="13683">
                  <c:v>86</c:v>
                </c:pt>
                <c:pt idx="13684">
                  <c:v>62</c:v>
                </c:pt>
                <c:pt idx="13685">
                  <c:v>123</c:v>
                </c:pt>
                <c:pt idx="13686">
                  <c:v>62</c:v>
                </c:pt>
                <c:pt idx="13687">
                  <c:v>49</c:v>
                </c:pt>
                <c:pt idx="13688">
                  <c:v>49</c:v>
                </c:pt>
                <c:pt idx="13689">
                  <c:v>899</c:v>
                </c:pt>
                <c:pt idx="13690">
                  <c:v>88</c:v>
                </c:pt>
                <c:pt idx="13691">
                  <c:v>362</c:v>
                </c:pt>
                <c:pt idx="13692">
                  <c:v>30</c:v>
                </c:pt>
                <c:pt idx="13693">
                  <c:v>224</c:v>
                </c:pt>
                <c:pt idx="13694">
                  <c:v>749</c:v>
                </c:pt>
                <c:pt idx="13695">
                  <c:v>517</c:v>
                </c:pt>
                <c:pt idx="13696">
                  <c:v>429</c:v>
                </c:pt>
                <c:pt idx="13697">
                  <c:v>618</c:v>
                </c:pt>
                <c:pt idx="13698">
                  <c:v>567</c:v>
                </c:pt>
                <c:pt idx="13699">
                  <c:v>204</c:v>
                </c:pt>
                <c:pt idx="13700">
                  <c:v>649</c:v>
                </c:pt>
                <c:pt idx="13701">
                  <c:v>157</c:v>
                </c:pt>
                <c:pt idx="13702">
                  <c:v>455</c:v>
                </c:pt>
                <c:pt idx="13703">
                  <c:v>287</c:v>
                </c:pt>
                <c:pt idx="13704">
                  <c:v>206</c:v>
                </c:pt>
                <c:pt idx="13705">
                  <c:v>702</c:v>
                </c:pt>
                <c:pt idx="13706">
                  <c:v>448</c:v>
                </c:pt>
                <c:pt idx="13707">
                  <c:v>131</c:v>
                </c:pt>
                <c:pt idx="13708">
                  <c:v>696</c:v>
                </c:pt>
                <c:pt idx="13709">
                  <c:v>33</c:v>
                </c:pt>
                <c:pt idx="13710">
                  <c:v>589</c:v>
                </c:pt>
                <c:pt idx="13711">
                  <c:v>56</c:v>
                </c:pt>
                <c:pt idx="13712">
                  <c:v>1043</c:v>
                </c:pt>
                <c:pt idx="13713">
                  <c:v>662</c:v>
                </c:pt>
                <c:pt idx="13714">
                  <c:v>942</c:v>
                </c:pt>
                <c:pt idx="13715">
                  <c:v>218</c:v>
                </c:pt>
                <c:pt idx="13716">
                  <c:v>1064</c:v>
                </c:pt>
                <c:pt idx="13717">
                  <c:v>633</c:v>
                </c:pt>
                <c:pt idx="13718">
                  <c:v>765</c:v>
                </c:pt>
                <c:pt idx="13719">
                  <c:v>469</c:v>
                </c:pt>
                <c:pt idx="13720">
                  <c:v>1199</c:v>
                </c:pt>
                <c:pt idx="13721">
                  <c:v>145</c:v>
                </c:pt>
                <c:pt idx="13722">
                  <c:v>326</c:v>
                </c:pt>
                <c:pt idx="13723">
                  <c:v>447</c:v>
                </c:pt>
                <c:pt idx="13724">
                  <c:v>141</c:v>
                </c:pt>
                <c:pt idx="13725">
                  <c:v>623</c:v>
                </c:pt>
                <c:pt idx="13726">
                  <c:v>49</c:v>
                </c:pt>
                <c:pt idx="13727">
                  <c:v>74</c:v>
                </c:pt>
                <c:pt idx="13728">
                  <c:v>325</c:v>
                </c:pt>
                <c:pt idx="13729">
                  <c:v>554</c:v>
                </c:pt>
                <c:pt idx="13730">
                  <c:v>367</c:v>
                </c:pt>
                <c:pt idx="13731">
                  <c:v>689</c:v>
                </c:pt>
                <c:pt idx="13732">
                  <c:v>268</c:v>
                </c:pt>
                <c:pt idx="13733">
                  <c:v>209</c:v>
                </c:pt>
                <c:pt idx="13734">
                  <c:v>356</c:v>
                </c:pt>
                <c:pt idx="13735">
                  <c:v>840</c:v>
                </c:pt>
                <c:pt idx="13736">
                  <c:v>923</c:v>
                </c:pt>
                <c:pt idx="13737">
                  <c:v>1051</c:v>
                </c:pt>
                <c:pt idx="13738">
                  <c:v>572</c:v>
                </c:pt>
                <c:pt idx="13739">
                  <c:v>808</c:v>
                </c:pt>
                <c:pt idx="13740">
                  <c:v>1687</c:v>
                </c:pt>
                <c:pt idx="13741">
                  <c:v>380</c:v>
                </c:pt>
                <c:pt idx="13742">
                  <c:v>554</c:v>
                </c:pt>
                <c:pt idx="13743">
                  <c:v>789</c:v>
                </c:pt>
                <c:pt idx="13744">
                  <c:v>232</c:v>
                </c:pt>
                <c:pt idx="13745">
                  <c:v>806</c:v>
                </c:pt>
                <c:pt idx="13746">
                  <c:v>461</c:v>
                </c:pt>
                <c:pt idx="13747">
                  <c:v>227</c:v>
                </c:pt>
                <c:pt idx="13748">
                  <c:v>328</c:v>
                </c:pt>
                <c:pt idx="13749">
                  <c:v>92</c:v>
                </c:pt>
                <c:pt idx="13750">
                  <c:v>187</c:v>
                </c:pt>
                <c:pt idx="13751">
                  <c:v>120</c:v>
                </c:pt>
                <c:pt idx="13752">
                  <c:v>79</c:v>
                </c:pt>
                <c:pt idx="13753">
                  <c:v>89</c:v>
                </c:pt>
                <c:pt idx="13754">
                  <c:v>286</c:v>
                </c:pt>
                <c:pt idx="13755">
                  <c:v>469</c:v>
                </c:pt>
                <c:pt idx="13756">
                  <c:v>607</c:v>
                </c:pt>
                <c:pt idx="13757">
                  <c:v>182</c:v>
                </c:pt>
                <c:pt idx="13758">
                  <c:v>553</c:v>
                </c:pt>
                <c:pt idx="13759">
                  <c:v>543</c:v>
                </c:pt>
                <c:pt idx="13760">
                  <c:v>209</c:v>
                </c:pt>
                <c:pt idx="13761">
                  <c:v>708</c:v>
                </c:pt>
                <c:pt idx="13762">
                  <c:v>204</c:v>
                </c:pt>
                <c:pt idx="13763">
                  <c:v>489</c:v>
                </c:pt>
                <c:pt idx="13764">
                  <c:v>246</c:v>
                </c:pt>
                <c:pt idx="13765">
                  <c:v>38</c:v>
                </c:pt>
                <c:pt idx="13766">
                  <c:v>686</c:v>
                </c:pt>
                <c:pt idx="13767">
                  <c:v>836</c:v>
                </c:pt>
                <c:pt idx="13768">
                  <c:v>548</c:v>
                </c:pt>
                <c:pt idx="13769">
                  <c:v>696</c:v>
                </c:pt>
                <c:pt idx="13770">
                  <c:v>422</c:v>
                </c:pt>
                <c:pt idx="13771">
                  <c:v>574</c:v>
                </c:pt>
                <c:pt idx="13772">
                  <c:v>385</c:v>
                </c:pt>
                <c:pt idx="13773">
                  <c:v>487</c:v>
                </c:pt>
                <c:pt idx="13774">
                  <c:v>50</c:v>
                </c:pt>
                <c:pt idx="13775">
                  <c:v>205</c:v>
                </c:pt>
                <c:pt idx="13776">
                  <c:v>514</c:v>
                </c:pt>
                <c:pt idx="13777">
                  <c:v>60</c:v>
                </c:pt>
                <c:pt idx="13778">
                  <c:v>261</c:v>
                </c:pt>
                <c:pt idx="13779">
                  <c:v>320</c:v>
                </c:pt>
                <c:pt idx="13780">
                  <c:v>308</c:v>
                </c:pt>
                <c:pt idx="13781">
                  <c:v>163</c:v>
                </c:pt>
                <c:pt idx="13782">
                  <c:v>117</c:v>
                </c:pt>
                <c:pt idx="13783">
                  <c:v>115</c:v>
                </c:pt>
                <c:pt idx="13784">
                  <c:v>176</c:v>
                </c:pt>
                <c:pt idx="13785">
                  <c:v>195</c:v>
                </c:pt>
                <c:pt idx="13786">
                  <c:v>145</c:v>
                </c:pt>
                <c:pt idx="13787">
                  <c:v>150</c:v>
                </c:pt>
                <c:pt idx="13788">
                  <c:v>903</c:v>
                </c:pt>
                <c:pt idx="13789">
                  <c:v>36</c:v>
                </c:pt>
                <c:pt idx="13790">
                  <c:v>826</c:v>
                </c:pt>
                <c:pt idx="13791">
                  <c:v>120</c:v>
                </c:pt>
                <c:pt idx="13792">
                  <c:v>23</c:v>
                </c:pt>
                <c:pt idx="13793">
                  <c:v>161</c:v>
                </c:pt>
                <c:pt idx="13794">
                  <c:v>58</c:v>
                </c:pt>
                <c:pt idx="13795">
                  <c:v>70</c:v>
                </c:pt>
                <c:pt idx="13796">
                  <c:v>0</c:v>
                </c:pt>
                <c:pt idx="13797">
                  <c:v>270</c:v>
                </c:pt>
                <c:pt idx="13798">
                  <c:v>365</c:v>
                </c:pt>
                <c:pt idx="13799">
                  <c:v>317</c:v>
                </c:pt>
                <c:pt idx="13800">
                  <c:v>46</c:v>
                </c:pt>
                <c:pt idx="13801">
                  <c:v>238</c:v>
                </c:pt>
                <c:pt idx="13802">
                  <c:v>30</c:v>
                </c:pt>
                <c:pt idx="13803">
                  <c:v>33</c:v>
                </c:pt>
                <c:pt idx="13804">
                  <c:v>209</c:v>
                </c:pt>
                <c:pt idx="13805">
                  <c:v>271</c:v>
                </c:pt>
                <c:pt idx="13806">
                  <c:v>42</c:v>
                </c:pt>
                <c:pt idx="13807">
                  <c:v>142</c:v>
                </c:pt>
                <c:pt idx="13808">
                  <c:v>15</c:v>
                </c:pt>
                <c:pt idx="13809">
                  <c:v>112</c:v>
                </c:pt>
                <c:pt idx="13810">
                  <c:v>49</c:v>
                </c:pt>
                <c:pt idx="13811">
                  <c:v>474</c:v>
                </c:pt>
                <c:pt idx="13812">
                  <c:v>155</c:v>
                </c:pt>
                <c:pt idx="13813">
                  <c:v>466</c:v>
                </c:pt>
                <c:pt idx="13814">
                  <c:v>1249</c:v>
                </c:pt>
                <c:pt idx="13815">
                  <c:v>722</c:v>
                </c:pt>
                <c:pt idx="13816">
                  <c:v>85</c:v>
                </c:pt>
                <c:pt idx="13817">
                  <c:v>199</c:v>
                </c:pt>
                <c:pt idx="13818">
                  <c:v>40</c:v>
                </c:pt>
                <c:pt idx="13819">
                  <c:v>63</c:v>
                </c:pt>
                <c:pt idx="13820">
                  <c:v>297</c:v>
                </c:pt>
                <c:pt idx="13821">
                  <c:v>119</c:v>
                </c:pt>
                <c:pt idx="13822">
                  <c:v>346</c:v>
                </c:pt>
                <c:pt idx="13823">
                  <c:v>630</c:v>
                </c:pt>
                <c:pt idx="13824">
                  <c:v>312</c:v>
                </c:pt>
                <c:pt idx="13825">
                  <c:v>5</c:v>
                </c:pt>
                <c:pt idx="13826">
                  <c:v>56</c:v>
                </c:pt>
                <c:pt idx="13827">
                  <c:v>0</c:v>
                </c:pt>
                <c:pt idx="13828">
                  <c:v>15</c:v>
                </c:pt>
                <c:pt idx="13829">
                  <c:v>74</c:v>
                </c:pt>
                <c:pt idx="13830">
                  <c:v>91</c:v>
                </c:pt>
                <c:pt idx="13831">
                  <c:v>776</c:v>
                </c:pt>
                <c:pt idx="13832">
                  <c:v>138</c:v>
                </c:pt>
                <c:pt idx="13833">
                  <c:v>121</c:v>
                </c:pt>
                <c:pt idx="13834">
                  <c:v>175</c:v>
                </c:pt>
                <c:pt idx="13835">
                  <c:v>36</c:v>
                </c:pt>
                <c:pt idx="13836">
                  <c:v>32</c:v>
                </c:pt>
                <c:pt idx="13837">
                  <c:v>12</c:v>
                </c:pt>
                <c:pt idx="13838">
                  <c:v>480</c:v>
                </c:pt>
                <c:pt idx="13839">
                  <c:v>124</c:v>
                </c:pt>
                <c:pt idx="13840">
                  <c:v>290</c:v>
                </c:pt>
                <c:pt idx="13841">
                  <c:v>529</c:v>
                </c:pt>
                <c:pt idx="13842">
                  <c:v>90</c:v>
                </c:pt>
                <c:pt idx="13843">
                  <c:v>92</c:v>
                </c:pt>
                <c:pt idx="13844">
                  <c:v>137</c:v>
                </c:pt>
                <c:pt idx="13845">
                  <c:v>1487</c:v>
                </c:pt>
                <c:pt idx="13846">
                  <c:v>37</c:v>
                </c:pt>
                <c:pt idx="13847">
                  <c:v>202</c:v>
                </c:pt>
                <c:pt idx="13848">
                  <c:v>575</c:v>
                </c:pt>
                <c:pt idx="13849">
                  <c:v>241</c:v>
                </c:pt>
                <c:pt idx="13850">
                  <c:v>2612</c:v>
                </c:pt>
                <c:pt idx="13851">
                  <c:v>473</c:v>
                </c:pt>
                <c:pt idx="13852">
                  <c:v>52</c:v>
                </c:pt>
                <c:pt idx="13853">
                  <c:v>36</c:v>
                </c:pt>
                <c:pt idx="13854">
                  <c:v>2564</c:v>
                </c:pt>
                <c:pt idx="13855">
                  <c:v>708</c:v>
                </c:pt>
                <c:pt idx="13856">
                  <c:v>67</c:v>
                </c:pt>
                <c:pt idx="13857">
                  <c:v>48</c:v>
                </c:pt>
                <c:pt idx="13858">
                  <c:v>31</c:v>
                </c:pt>
                <c:pt idx="13859">
                  <c:v>248</c:v>
                </c:pt>
                <c:pt idx="13860">
                  <c:v>434</c:v>
                </c:pt>
                <c:pt idx="13861">
                  <c:v>412</c:v>
                </c:pt>
                <c:pt idx="13862">
                  <c:v>174</c:v>
                </c:pt>
                <c:pt idx="13863">
                  <c:v>170</c:v>
                </c:pt>
                <c:pt idx="13864">
                  <c:v>1981</c:v>
                </c:pt>
                <c:pt idx="13865">
                  <c:v>2900</c:v>
                </c:pt>
                <c:pt idx="13866">
                  <c:v>156</c:v>
                </c:pt>
                <c:pt idx="13867">
                  <c:v>1179</c:v>
                </c:pt>
                <c:pt idx="13868">
                  <c:v>177</c:v>
                </c:pt>
                <c:pt idx="13869">
                  <c:v>60</c:v>
                </c:pt>
                <c:pt idx="13870">
                  <c:v>161</c:v>
                </c:pt>
                <c:pt idx="13871">
                  <c:v>36</c:v>
                </c:pt>
                <c:pt idx="13872">
                  <c:v>116</c:v>
                </c:pt>
                <c:pt idx="13873">
                  <c:v>169</c:v>
                </c:pt>
                <c:pt idx="13874">
                  <c:v>129</c:v>
                </c:pt>
                <c:pt idx="13875">
                  <c:v>710</c:v>
                </c:pt>
                <c:pt idx="13876">
                  <c:v>23</c:v>
                </c:pt>
                <c:pt idx="13877">
                  <c:v>235</c:v>
                </c:pt>
                <c:pt idx="13878">
                  <c:v>393</c:v>
                </c:pt>
                <c:pt idx="13879">
                  <c:v>36</c:v>
                </c:pt>
                <c:pt idx="13880">
                  <c:v>20</c:v>
                </c:pt>
                <c:pt idx="13881">
                  <c:v>341</c:v>
                </c:pt>
                <c:pt idx="13882">
                  <c:v>285</c:v>
                </c:pt>
                <c:pt idx="13883">
                  <c:v>20</c:v>
                </c:pt>
                <c:pt idx="13884">
                  <c:v>40</c:v>
                </c:pt>
                <c:pt idx="13885">
                  <c:v>108</c:v>
                </c:pt>
                <c:pt idx="13886">
                  <c:v>704</c:v>
                </c:pt>
                <c:pt idx="13887">
                  <c:v>170</c:v>
                </c:pt>
                <c:pt idx="13888">
                  <c:v>284</c:v>
                </c:pt>
                <c:pt idx="13889">
                  <c:v>1338</c:v>
                </c:pt>
                <c:pt idx="13890">
                  <c:v>611</c:v>
                </c:pt>
                <c:pt idx="13891">
                  <c:v>29</c:v>
                </c:pt>
                <c:pt idx="13892">
                  <c:v>164</c:v>
                </c:pt>
                <c:pt idx="13893">
                  <c:v>185</c:v>
                </c:pt>
                <c:pt idx="13894">
                  <c:v>47</c:v>
                </c:pt>
                <c:pt idx="13895">
                  <c:v>542</c:v>
                </c:pt>
                <c:pt idx="13896">
                  <c:v>1028</c:v>
                </c:pt>
                <c:pt idx="13897">
                  <c:v>159</c:v>
                </c:pt>
                <c:pt idx="13898">
                  <c:v>86</c:v>
                </c:pt>
                <c:pt idx="13899">
                  <c:v>42</c:v>
                </c:pt>
                <c:pt idx="13900">
                  <c:v>82</c:v>
                </c:pt>
                <c:pt idx="13901">
                  <c:v>190</c:v>
                </c:pt>
                <c:pt idx="13902">
                  <c:v>254</c:v>
                </c:pt>
                <c:pt idx="13903">
                  <c:v>18</c:v>
                </c:pt>
                <c:pt idx="13904">
                  <c:v>8</c:v>
                </c:pt>
                <c:pt idx="13905">
                  <c:v>190</c:v>
                </c:pt>
                <c:pt idx="13906">
                  <c:v>268</c:v>
                </c:pt>
                <c:pt idx="13907">
                  <c:v>337</c:v>
                </c:pt>
                <c:pt idx="13908">
                  <c:v>190</c:v>
                </c:pt>
                <c:pt idx="13909">
                  <c:v>507</c:v>
                </c:pt>
                <c:pt idx="13910">
                  <c:v>420</c:v>
                </c:pt>
                <c:pt idx="13911">
                  <c:v>14</c:v>
                </c:pt>
                <c:pt idx="13912">
                  <c:v>218</c:v>
                </c:pt>
                <c:pt idx="13913">
                  <c:v>201</c:v>
                </c:pt>
                <c:pt idx="13914">
                  <c:v>268</c:v>
                </c:pt>
                <c:pt idx="13915">
                  <c:v>158</c:v>
                </c:pt>
                <c:pt idx="13916">
                  <c:v>679</c:v>
                </c:pt>
                <c:pt idx="13917">
                  <c:v>111</c:v>
                </c:pt>
                <c:pt idx="13918">
                  <c:v>115</c:v>
                </c:pt>
                <c:pt idx="13919">
                  <c:v>69</c:v>
                </c:pt>
                <c:pt idx="13920">
                  <c:v>108</c:v>
                </c:pt>
                <c:pt idx="13921">
                  <c:v>430</c:v>
                </c:pt>
                <c:pt idx="13922">
                  <c:v>131</c:v>
                </c:pt>
                <c:pt idx="13923">
                  <c:v>82</c:v>
                </c:pt>
                <c:pt idx="13924">
                  <c:v>207</c:v>
                </c:pt>
                <c:pt idx="13925">
                  <c:v>264</c:v>
                </c:pt>
                <c:pt idx="13926">
                  <c:v>1162</c:v>
                </c:pt>
                <c:pt idx="13927">
                  <c:v>13</c:v>
                </c:pt>
                <c:pt idx="13928">
                  <c:v>143</c:v>
                </c:pt>
                <c:pt idx="13929">
                  <c:v>147</c:v>
                </c:pt>
                <c:pt idx="13930">
                  <c:v>459</c:v>
                </c:pt>
                <c:pt idx="13931">
                  <c:v>69</c:v>
                </c:pt>
                <c:pt idx="13932">
                  <c:v>14</c:v>
                </c:pt>
                <c:pt idx="13933">
                  <c:v>63</c:v>
                </c:pt>
                <c:pt idx="13934">
                  <c:v>153</c:v>
                </c:pt>
                <c:pt idx="13935">
                  <c:v>18</c:v>
                </c:pt>
                <c:pt idx="13936">
                  <c:v>128</c:v>
                </c:pt>
                <c:pt idx="13937">
                  <c:v>112</c:v>
                </c:pt>
                <c:pt idx="13938">
                  <c:v>26</c:v>
                </c:pt>
                <c:pt idx="13939">
                  <c:v>93</c:v>
                </c:pt>
                <c:pt idx="13940">
                  <c:v>717</c:v>
                </c:pt>
                <c:pt idx="13941">
                  <c:v>765</c:v>
                </c:pt>
                <c:pt idx="13942">
                  <c:v>284</c:v>
                </c:pt>
                <c:pt idx="13943">
                  <c:v>57</c:v>
                </c:pt>
                <c:pt idx="13944">
                  <c:v>237</c:v>
                </c:pt>
                <c:pt idx="13945">
                  <c:v>587</c:v>
                </c:pt>
                <c:pt idx="13946">
                  <c:v>75</c:v>
                </c:pt>
                <c:pt idx="13947">
                  <c:v>16</c:v>
                </c:pt>
                <c:pt idx="13948">
                  <c:v>384</c:v>
                </c:pt>
                <c:pt idx="13949">
                  <c:v>21</c:v>
                </c:pt>
                <c:pt idx="13950">
                  <c:v>17</c:v>
                </c:pt>
                <c:pt idx="13951">
                  <c:v>69</c:v>
                </c:pt>
                <c:pt idx="13952">
                  <c:v>261</c:v>
                </c:pt>
                <c:pt idx="13953">
                  <c:v>173</c:v>
                </c:pt>
                <c:pt idx="13954">
                  <c:v>57</c:v>
                </c:pt>
                <c:pt idx="13955">
                  <c:v>216</c:v>
                </c:pt>
                <c:pt idx="13956">
                  <c:v>438</c:v>
                </c:pt>
                <c:pt idx="13957">
                  <c:v>383</c:v>
                </c:pt>
                <c:pt idx="13958">
                  <c:v>0</c:v>
                </c:pt>
                <c:pt idx="13959">
                  <c:v>201</c:v>
                </c:pt>
                <c:pt idx="13960">
                  <c:v>264</c:v>
                </c:pt>
                <c:pt idx="13961">
                  <c:v>495</c:v>
                </c:pt>
                <c:pt idx="13962">
                  <c:v>177</c:v>
                </c:pt>
                <c:pt idx="13963">
                  <c:v>1603</c:v>
                </c:pt>
                <c:pt idx="13964">
                  <c:v>212</c:v>
                </c:pt>
                <c:pt idx="13965">
                  <c:v>151</c:v>
                </c:pt>
                <c:pt idx="13966">
                  <c:v>445</c:v>
                </c:pt>
                <c:pt idx="13967">
                  <c:v>308</c:v>
                </c:pt>
                <c:pt idx="13968">
                  <c:v>263</c:v>
                </c:pt>
                <c:pt idx="13969">
                  <c:v>76</c:v>
                </c:pt>
                <c:pt idx="13970">
                  <c:v>340</c:v>
                </c:pt>
                <c:pt idx="13971">
                  <c:v>262</c:v>
                </c:pt>
                <c:pt idx="13972">
                  <c:v>179</c:v>
                </c:pt>
                <c:pt idx="13973">
                  <c:v>988</c:v>
                </c:pt>
                <c:pt idx="13974">
                  <c:v>287</c:v>
                </c:pt>
                <c:pt idx="13975">
                  <c:v>34</c:v>
                </c:pt>
                <c:pt idx="13976">
                  <c:v>628</c:v>
                </c:pt>
                <c:pt idx="13977">
                  <c:v>39</c:v>
                </c:pt>
                <c:pt idx="13978">
                  <c:v>164</c:v>
                </c:pt>
                <c:pt idx="13979">
                  <c:v>1688</c:v>
                </c:pt>
                <c:pt idx="13980">
                  <c:v>132</c:v>
                </c:pt>
                <c:pt idx="13981">
                  <c:v>15</c:v>
                </c:pt>
                <c:pt idx="13982">
                  <c:v>329</c:v>
                </c:pt>
                <c:pt idx="13983">
                  <c:v>29</c:v>
                </c:pt>
                <c:pt idx="13984">
                  <c:v>49</c:v>
                </c:pt>
                <c:pt idx="13985">
                  <c:v>372</c:v>
                </c:pt>
                <c:pt idx="13986">
                  <c:v>206</c:v>
                </c:pt>
                <c:pt idx="13987">
                  <c:v>1419</c:v>
                </c:pt>
                <c:pt idx="13988">
                  <c:v>92</c:v>
                </c:pt>
                <c:pt idx="13989">
                  <c:v>107</c:v>
                </c:pt>
                <c:pt idx="13990">
                  <c:v>161</c:v>
                </c:pt>
                <c:pt idx="13991">
                  <c:v>281</c:v>
                </c:pt>
                <c:pt idx="13992">
                  <c:v>78</c:v>
                </c:pt>
                <c:pt idx="13993">
                  <c:v>87</c:v>
                </c:pt>
                <c:pt idx="13994">
                  <c:v>269</c:v>
                </c:pt>
                <c:pt idx="13995">
                  <c:v>418</c:v>
                </c:pt>
                <c:pt idx="13996">
                  <c:v>263</c:v>
                </c:pt>
                <c:pt idx="13997">
                  <c:v>45</c:v>
                </c:pt>
                <c:pt idx="13998">
                  <c:v>14</c:v>
                </c:pt>
                <c:pt idx="13999">
                  <c:v>1169</c:v>
                </c:pt>
                <c:pt idx="14000">
                  <c:v>195</c:v>
                </c:pt>
                <c:pt idx="14001">
                  <c:v>98</c:v>
                </c:pt>
                <c:pt idx="14002">
                  <c:v>128</c:v>
                </c:pt>
                <c:pt idx="14003">
                  <c:v>109</c:v>
                </c:pt>
                <c:pt idx="14004">
                  <c:v>481</c:v>
                </c:pt>
                <c:pt idx="14005">
                  <c:v>273</c:v>
                </c:pt>
                <c:pt idx="14006">
                  <c:v>233</c:v>
                </c:pt>
                <c:pt idx="14007">
                  <c:v>216</c:v>
                </c:pt>
                <c:pt idx="14008">
                  <c:v>165</c:v>
                </c:pt>
                <c:pt idx="14009">
                  <c:v>402</c:v>
                </c:pt>
                <c:pt idx="14010">
                  <c:v>593</c:v>
                </c:pt>
                <c:pt idx="14011">
                  <c:v>0</c:v>
                </c:pt>
                <c:pt idx="14012">
                  <c:v>377</c:v>
                </c:pt>
                <c:pt idx="14013">
                  <c:v>94</c:v>
                </c:pt>
                <c:pt idx="14014">
                  <c:v>52</c:v>
                </c:pt>
                <c:pt idx="14015">
                  <c:v>72</c:v>
                </c:pt>
                <c:pt idx="14016">
                  <c:v>237</c:v>
                </c:pt>
                <c:pt idx="14017">
                  <c:v>64</c:v>
                </c:pt>
                <c:pt idx="14018">
                  <c:v>34</c:v>
                </c:pt>
                <c:pt idx="14019">
                  <c:v>41</c:v>
                </c:pt>
                <c:pt idx="14020">
                  <c:v>14</c:v>
                </c:pt>
                <c:pt idx="14021">
                  <c:v>729</c:v>
                </c:pt>
                <c:pt idx="14022">
                  <c:v>338</c:v>
                </c:pt>
                <c:pt idx="14023">
                  <c:v>25</c:v>
                </c:pt>
                <c:pt idx="14024">
                  <c:v>108</c:v>
                </c:pt>
                <c:pt idx="14025">
                  <c:v>354</c:v>
                </c:pt>
                <c:pt idx="14026">
                  <c:v>35</c:v>
                </c:pt>
                <c:pt idx="14027">
                  <c:v>11</c:v>
                </c:pt>
                <c:pt idx="14028">
                  <c:v>279</c:v>
                </c:pt>
                <c:pt idx="14029">
                  <c:v>193</c:v>
                </c:pt>
                <c:pt idx="14030">
                  <c:v>201</c:v>
                </c:pt>
                <c:pt idx="14031">
                  <c:v>184</c:v>
                </c:pt>
                <c:pt idx="14032">
                  <c:v>174</c:v>
                </c:pt>
                <c:pt idx="14033">
                  <c:v>195</c:v>
                </c:pt>
                <c:pt idx="14034">
                  <c:v>172</c:v>
                </c:pt>
                <c:pt idx="14035">
                  <c:v>163</c:v>
                </c:pt>
                <c:pt idx="14036">
                  <c:v>127</c:v>
                </c:pt>
                <c:pt idx="14037">
                  <c:v>153</c:v>
                </c:pt>
                <c:pt idx="14038">
                  <c:v>142</c:v>
                </c:pt>
                <c:pt idx="14039">
                  <c:v>147</c:v>
                </c:pt>
                <c:pt idx="14040">
                  <c:v>185</c:v>
                </c:pt>
                <c:pt idx="14041">
                  <c:v>138</c:v>
                </c:pt>
                <c:pt idx="14042">
                  <c:v>181</c:v>
                </c:pt>
                <c:pt idx="14043">
                  <c:v>181</c:v>
                </c:pt>
                <c:pt idx="14044">
                  <c:v>171</c:v>
                </c:pt>
                <c:pt idx="14045">
                  <c:v>211</c:v>
                </c:pt>
                <c:pt idx="14046">
                  <c:v>167</c:v>
                </c:pt>
                <c:pt idx="14047">
                  <c:v>196</c:v>
                </c:pt>
                <c:pt idx="14048">
                  <c:v>186</c:v>
                </c:pt>
                <c:pt idx="14049">
                  <c:v>197</c:v>
                </c:pt>
                <c:pt idx="14050">
                  <c:v>181</c:v>
                </c:pt>
                <c:pt idx="14051">
                  <c:v>192</c:v>
                </c:pt>
                <c:pt idx="14052">
                  <c:v>157</c:v>
                </c:pt>
                <c:pt idx="14053">
                  <c:v>195</c:v>
                </c:pt>
                <c:pt idx="14054">
                  <c:v>222</c:v>
                </c:pt>
                <c:pt idx="14055">
                  <c:v>171</c:v>
                </c:pt>
                <c:pt idx="14056">
                  <c:v>153</c:v>
                </c:pt>
                <c:pt idx="14057">
                  <c:v>188</c:v>
                </c:pt>
                <c:pt idx="14058">
                  <c:v>200</c:v>
                </c:pt>
                <c:pt idx="14059">
                  <c:v>228</c:v>
                </c:pt>
                <c:pt idx="14060">
                  <c:v>199</c:v>
                </c:pt>
                <c:pt idx="14061">
                  <c:v>233</c:v>
                </c:pt>
                <c:pt idx="14062">
                  <c:v>223</c:v>
                </c:pt>
                <c:pt idx="14063">
                  <c:v>166</c:v>
                </c:pt>
                <c:pt idx="14064">
                  <c:v>221</c:v>
                </c:pt>
                <c:pt idx="14065">
                  <c:v>209</c:v>
                </c:pt>
                <c:pt idx="14066">
                  <c:v>218</c:v>
                </c:pt>
                <c:pt idx="14067">
                  <c:v>262</c:v>
                </c:pt>
                <c:pt idx="14068">
                  <c:v>201</c:v>
                </c:pt>
                <c:pt idx="14069">
                  <c:v>232</c:v>
                </c:pt>
                <c:pt idx="14070">
                  <c:v>249</c:v>
                </c:pt>
                <c:pt idx="14071">
                  <c:v>186</c:v>
                </c:pt>
                <c:pt idx="14072">
                  <c:v>140</c:v>
                </c:pt>
                <c:pt idx="14073">
                  <c:v>226</c:v>
                </c:pt>
                <c:pt idx="14074">
                  <c:v>187</c:v>
                </c:pt>
                <c:pt idx="14075">
                  <c:v>187</c:v>
                </c:pt>
                <c:pt idx="14076">
                  <c:v>330</c:v>
                </c:pt>
                <c:pt idx="14077">
                  <c:v>234</c:v>
                </c:pt>
                <c:pt idx="14078">
                  <c:v>216</c:v>
                </c:pt>
                <c:pt idx="14079">
                  <c:v>217</c:v>
                </c:pt>
                <c:pt idx="14080">
                  <c:v>64</c:v>
                </c:pt>
                <c:pt idx="14081">
                  <c:v>188</c:v>
                </c:pt>
                <c:pt idx="14082">
                  <c:v>150</c:v>
                </c:pt>
                <c:pt idx="14083">
                  <c:v>20</c:v>
                </c:pt>
                <c:pt idx="14084">
                  <c:v>175</c:v>
                </c:pt>
                <c:pt idx="14085">
                  <c:v>139</c:v>
                </c:pt>
                <c:pt idx="14086">
                  <c:v>273</c:v>
                </c:pt>
                <c:pt idx="14087">
                  <c:v>165</c:v>
                </c:pt>
                <c:pt idx="14088">
                  <c:v>175</c:v>
                </c:pt>
                <c:pt idx="14089">
                  <c:v>170</c:v>
                </c:pt>
                <c:pt idx="14090">
                  <c:v>155</c:v>
                </c:pt>
                <c:pt idx="14091">
                  <c:v>171</c:v>
                </c:pt>
                <c:pt idx="14092">
                  <c:v>165</c:v>
                </c:pt>
                <c:pt idx="14093">
                  <c:v>181</c:v>
                </c:pt>
                <c:pt idx="14094">
                  <c:v>123</c:v>
                </c:pt>
                <c:pt idx="14095">
                  <c:v>175</c:v>
                </c:pt>
                <c:pt idx="14096">
                  <c:v>146</c:v>
                </c:pt>
                <c:pt idx="14097">
                  <c:v>133</c:v>
                </c:pt>
                <c:pt idx="14098">
                  <c:v>167</c:v>
                </c:pt>
                <c:pt idx="14099">
                  <c:v>144</c:v>
                </c:pt>
                <c:pt idx="14100">
                  <c:v>164</c:v>
                </c:pt>
                <c:pt idx="14101">
                  <c:v>290</c:v>
                </c:pt>
                <c:pt idx="14102">
                  <c:v>809</c:v>
                </c:pt>
                <c:pt idx="14103">
                  <c:v>1741</c:v>
                </c:pt>
                <c:pt idx="14104">
                  <c:v>0</c:v>
                </c:pt>
                <c:pt idx="14105">
                  <c:v>43</c:v>
                </c:pt>
                <c:pt idx="14106">
                  <c:v>50</c:v>
                </c:pt>
                <c:pt idx="14107">
                  <c:v>284</c:v>
                </c:pt>
                <c:pt idx="14108">
                  <c:v>19</c:v>
                </c:pt>
                <c:pt idx="14109">
                  <c:v>980</c:v>
                </c:pt>
                <c:pt idx="14110">
                  <c:v>254</c:v>
                </c:pt>
                <c:pt idx="14111">
                  <c:v>248</c:v>
                </c:pt>
                <c:pt idx="14112">
                  <c:v>258</c:v>
                </c:pt>
                <c:pt idx="14113">
                  <c:v>21</c:v>
                </c:pt>
                <c:pt idx="14114">
                  <c:v>63</c:v>
                </c:pt>
                <c:pt idx="14115">
                  <c:v>418</c:v>
                </c:pt>
                <c:pt idx="14116">
                  <c:v>288</c:v>
                </c:pt>
                <c:pt idx="14117">
                  <c:v>686</c:v>
                </c:pt>
                <c:pt idx="14118">
                  <c:v>95</c:v>
                </c:pt>
                <c:pt idx="14119">
                  <c:v>370</c:v>
                </c:pt>
                <c:pt idx="14120">
                  <c:v>381</c:v>
                </c:pt>
                <c:pt idx="14121">
                  <c:v>658</c:v>
                </c:pt>
                <c:pt idx="14122">
                  <c:v>138</c:v>
                </c:pt>
                <c:pt idx="14123">
                  <c:v>449</c:v>
                </c:pt>
                <c:pt idx="14124">
                  <c:v>444</c:v>
                </c:pt>
                <c:pt idx="14125">
                  <c:v>275</c:v>
                </c:pt>
                <c:pt idx="14126">
                  <c:v>938</c:v>
                </c:pt>
                <c:pt idx="14127">
                  <c:v>0</c:v>
                </c:pt>
                <c:pt idx="14128">
                  <c:v>402</c:v>
                </c:pt>
                <c:pt idx="14129">
                  <c:v>180</c:v>
                </c:pt>
                <c:pt idx="14130">
                  <c:v>93</c:v>
                </c:pt>
                <c:pt idx="14131">
                  <c:v>488</c:v>
                </c:pt>
                <c:pt idx="14132">
                  <c:v>152</c:v>
                </c:pt>
                <c:pt idx="14133">
                  <c:v>221</c:v>
                </c:pt>
                <c:pt idx="14134">
                  <c:v>468</c:v>
                </c:pt>
                <c:pt idx="14135">
                  <c:v>256</c:v>
                </c:pt>
                <c:pt idx="14136">
                  <c:v>172</c:v>
                </c:pt>
                <c:pt idx="14137">
                  <c:v>34</c:v>
                </c:pt>
                <c:pt idx="14138">
                  <c:v>51</c:v>
                </c:pt>
                <c:pt idx="14139">
                  <c:v>2967</c:v>
                </c:pt>
                <c:pt idx="14140">
                  <c:v>125</c:v>
                </c:pt>
                <c:pt idx="14141">
                  <c:v>472</c:v>
                </c:pt>
                <c:pt idx="14142">
                  <c:v>58</c:v>
                </c:pt>
                <c:pt idx="14143">
                  <c:v>21</c:v>
                </c:pt>
                <c:pt idx="14144">
                  <c:v>243</c:v>
                </c:pt>
                <c:pt idx="14145">
                  <c:v>418</c:v>
                </c:pt>
                <c:pt idx="14146">
                  <c:v>0</c:v>
                </c:pt>
                <c:pt idx="14147">
                  <c:v>189</c:v>
                </c:pt>
                <c:pt idx="14148">
                  <c:v>117</c:v>
                </c:pt>
                <c:pt idx="14149">
                  <c:v>94</c:v>
                </c:pt>
                <c:pt idx="14150">
                  <c:v>90</c:v>
                </c:pt>
                <c:pt idx="14151">
                  <c:v>58</c:v>
                </c:pt>
                <c:pt idx="14152">
                  <c:v>431</c:v>
                </c:pt>
                <c:pt idx="14153">
                  <c:v>172</c:v>
                </c:pt>
                <c:pt idx="14154">
                  <c:v>92</c:v>
                </c:pt>
                <c:pt idx="14155">
                  <c:v>0</c:v>
                </c:pt>
                <c:pt idx="14156">
                  <c:v>254</c:v>
                </c:pt>
                <c:pt idx="14157">
                  <c:v>628</c:v>
                </c:pt>
                <c:pt idx="14158">
                  <c:v>129</c:v>
                </c:pt>
                <c:pt idx="14159">
                  <c:v>265</c:v>
                </c:pt>
                <c:pt idx="14160">
                  <c:v>657</c:v>
                </c:pt>
                <c:pt idx="14161">
                  <c:v>53</c:v>
                </c:pt>
                <c:pt idx="14162">
                  <c:v>259</c:v>
                </c:pt>
                <c:pt idx="14163">
                  <c:v>175</c:v>
                </c:pt>
                <c:pt idx="14164">
                  <c:v>39</c:v>
                </c:pt>
                <c:pt idx="14165">
                  <c:v>91</c:v>
                </c:pt>
                <c:pt idx="14166">
                  <c:v>10</c:v>
                </c:pt>
                <c:pt idx="14167">
                  <c:v>54</c:v>
                </c:pt>
                <c:pt idx="14168">
                  <c:v>234</c:v>
                </c:pt>
                <c:pt idx="14169">
                  <c:v>159</c:v>
                </c:pt>
                <c:pt idx="14170">
                  <c:v>114</c:v>
                </c:pt>
                <c:pt idx="14171">
                  <c:v>40</c:v>
                </c:pt>
                <c:pt idx="14172">
                  <c:v>69</c:v>
                </c:pt>
                <c:pt idx="14173">
                  <c:v>295</c:v>
                </c:pt>
                <c:pt idx="14174">
                  <c:v>98</c:v>
                </c:pt>
                <c:pt idx="14175">
                  <c:v>41</c:v>
                </c:pt>
                <c:pt idx="14176">
                  <c:v>217</c:v>
                </c:pt>
                <c:pt idx="14177">
                  <c:v>116</c:v>
                </c:pt>
                <c:pt idx="14178">
                  <c:v>168</c:v>
                </c:pt>
                <c:pt idx="14179">
                  <c:v>61</c:v>
                </c:pt>
                <c:pt idx="14180">
                  <c:v>304</c:v>
                </c:pt>
                <c:pt idx="14181">
                  <c:v>99</c:v>
                </c:pt>
                <c:pt idx="14182">
                  <c:v>197</c:v>
                </c:pt>
                <c:pt idx="14183">
                  <c:v>68</c:v>
                </c:pt>
                <c:pt idx="14184">
                  <c:v>119</c:v>
                </c:pt>
                <c:pt idx="14185">
                  <c:v>45</c:v>
                </c:pt>
                <c:pt idx="14186">
                  <c:v>79</c:v>
                </c:pt>
                <c:pt idx="14187">
                  <c:v>28</c:v>
                </c:pt>
                <c:pt idx="14188">
                  <c:v>30</c:v>
                </c:pt>
                <c:pt idx="14189">
                  <c:v>256</c:v>
                </c:pt>
                <c:pt idx="14190">
                  <c:v>90</c:v>
                </c:pt>
                <c:pt idx="14191">
                  <c:v>263</c:v>
                </c:pt>
                <c:pt idx="14192">
                  <c:v>5</c:v>
                </c:pt>
                <c:pt idx="14193">
                  <c:v>45</c:v>
                </c:pt>
                <c:pt idx="14194">
                  <c:v>30</c:v>
                </c:pt>
                <c:pt idx="14195">
                  <c:v>61</c:v>
                </c:pt>
                <c:pt idx="14196">
                  <c:v>257</c:v>
                </c:pt>
                <c:pt idx="14197">
                  <c:v>1236</c:v>
                </c:pt>
                <c:pt idx="14198">
                  <c:v>341</c:v>
                </c:pt>
                <c:pt idx="14199">
                  <c:v>0</c:v>
                </c:pt>
                <c:pt idx="14200">
                  <c:v>1381</c:v>
                </c:pt>
                <c:pt idx="14201">
                  <c:v>89</c:v>
                </c:pt>
                <c:pt idx="14202">
                  <c:v>948</c:v>
                </c:pt>
                <c:pt idx="14203">
                  <c:v>72</c:v>
                </c:pt>
                <c:pt idx="14204">
                  <c:v>51</c:v>
                </c:pt>
                <c:pt idx="14205">
                  <c:v>223</c:v>
                </c:pt>
                <c:pt idx="14206">
                  <c:v>238</c:v>
                </c:pt>
                <c:pt idx="14207">
                  <c:v>99</c:v>
                </c:pt>
                <c:pt idx="14208">
                  <c:v>46</c:v>
                </c:pt>
                <c:pt idx="14209">
                  <c:v>54</c:v>
                </c:pt>
                <c:pt idx="14210">
                  <c:v>124</c:v>
                </c:pt>
                <c:pt idx="14211">
                  <c:v>166</c:v>
                </c:pt>
                <c:pt idx="14212">
                  <c:v>158</c:v>
                </c:pt>
                <c:pt idx="14213">
                  <c:v>2088</c:v>
                </c:pt>
                <c:pt idx="14214">
                  <c:v>750</c:v>
                </c:pt>
                <c:pt idx="14215">
                  <c:v>163</c:v>
                </c:pt>
                <c:pt idx="14216">
                  <c:v>58</c:v>
                </c:pt>
                <c:pt idx="14217">
                  <c:v>8873</c:v>
                </c:pt>
                <c:pt idx="14218">
                  <c:v>0</c:v>
                </c:pt>
                <c:pt idx="14219">
                  <c:v>309</c:v>
                </c:pt>
                <c:pt idx="14220">
                  <c:v>16</c:v>
                </c:pt>
                <c:pt idx="14221">
                  <c:v>141</c:v>
                </c:pt>
                <c:pt idx="14222">
                  <c:v>16</c:v>
                </c:pt>
                <c:pt idx="14223">
                  <c:v>10</c:v>
                </c:pt>
                <c:pt idx="14224">
                  <c:v>197</c:v>
                </c:pt>
                <c:pt idx="14225">
                  <c:v>55</c:v>
                </c:pt>
                <c:pt idx="14226">
                  <c:v>0</c:v>
                </c:pt>
                <c:pt idx="14227">
                  <c:v>34</c:v>
                </c:pt>
                <c:pt idx="14228">
                  <c:v>601</c:v>
                </c:pt>
                <c:pt idx="14229">
                  <c:v>25</c:v>
                </c:pt>
                <c:pt idx="14230">
                  <c:v>804</c:v>
                </c:pt>
                <c:pt idx="14231">
                  <c:v>481</c:v>
                </c:pt>
                <c:pt idx="14232">
                  <c:v>76</c:v>
                </c:pt>
                <c:pt idx="14233">
                  <c:v>160</c:v>
                </c:pt>
                <c:pt idx="14234">
                  <c:v>776</c:v>
                </c:pt>
                <c:pt idx="14235">
                  <c:v>829</c:v>
                </c:pt>
                <c:pt idx="14236">
                  <c:v>504</c:v>
                </c:pt>
                <c:pt idx="14237">
                  <c:v>16</c:v>
                </c:pt>
                <c:pt idx="14238">
                  <c:v>559</c:v>
                </c:pt>
                <c:pt idx="14239">
                  <c:v>161</c:v>
                </c:pt>
                <c:pt idx="14240">
                  <c:v>522</c:v>
                </c:pt>
                <c:pt idx="14241">
                  <c:v>1017</c:v>
                </c:pt>
                <c:pt idx="14242">
                  <c:v>299</c:v>
                </c:pt>
                <c:pt idx="14243">
                  <c:v>86</c:v>
                </c:pt>
                <c:pt idx="14244">
                  <c:v>52</c:v>
                </c:pt>
                <c:pt idx="14245">
                  <c:v>17</c:v>
                </c:pt>
                <c:pt idx="14246">
                  <c:v>33</c:v>
                </c:pt>
                <c:pt idx="14247">
                  <c:v>35</c:v>
                </c:pt>
                <c:pt idx="14248">
                  <c:v>18</c:v>
                </c:pt>
                <c:pt idx="14249">
                  <c:v>147</c:v>
                </c:pt>
                <c:pt idx="14250">
                  <c:v>83</c:v>
                </c:pt>
                <c:pt idx="14251">
                  <c:v>126</c:v>
                </c:pt>
                <c:pt idx="14252">
                  <c:v>114</c:v>
                </c:pt>
                <c:pt idx="14253">
                  <c:v>135</c:v>
                </c:pt>
                <c:pt idx="14254">
                  <c:v>91</c:v>
                </c:pt>
                <c:pt idx="14255">
                  <c:v>40</c:v>
                </c:pt>
                <c:pt idx="14256">
                  <c:v>44</c:v>
                </c:pt>
                <c:pt idx="14257">
                  <c:v>301</c:v>
                </c:pt>
                <c:pt idx="14258">
                  <c:v>0</c:v>
                </c:pt>
                <c:pt idx="14259">
                  <c:v>36</c:v>
                </c:pt>
                <c:pt idx="14260">
                  <c:v>339</c:v>
                </c:pt>
                <c:pt idx="14261">
                  <c:v>0</c:v>
                </c:pt>
                <c:pt idx="14262">
                  <c:v>248</c:v>
                </c:pt>
                <c:pt idx="14263">
                  <c:v>0</c:v>
                </c:pt>
                <c:pt idx="14264">
                  <c:v>29</c:v>
                </c:pt>
                <c:pt idx="14265">
                  <c:v>231</c:v>
                </c:pt>
                <c:pt idx="14266">
                  <c:v>1187</c:v>
                </c:pt>
                <c:pt idx="14267">
                  <c:v>172</c:v>
                </c:pt>
                <c:pt idx="14268">
                  <c:v>17</c:v>
                </c:pt>
                <c:pt idx="14269">
                  <c:v>109</c:v>
                </c:pt>
                <c:pt idx="14270">
                  <c:v>0</c:v>
                </c:pt>
                <c:pt idx="14271">
                  <c:v>140</c:v>
                </c:pt>
                <c:pt idx="14272">
                  <c:v>1292</c:v>
                </c:pt>
                <c:pt idx="14273">
                  <c:v>394</c:v>
                </c:pt>
                <c:pt idx="14274">
                  <c:v>204</c:v>
                </c:pt>
                <c:pt idx="14275">
                  <c:v>30</c:v>
                </c:pt>
                <c:pt idx="14276">
                  <c:v>235</c:v>
                </c:pt>
                <c:pt idx="14277">
                  <c:v>20</c:v>
                </c:pt>
                <c:pt idx="14278">
                  <c:v>32</c:v>
                </c:pt>
                <c:pt idx="14279">
                  <c:v>320</c:v>
                </c:pt>
                <c:pt idx="14280">
                  <c:v>231</c:v>
                </c:pt>
                <c:pt idx="14281">
                  <c:v>27</c:v>
                </c:pt>
                <c:pt idx="14282">
                  <c:v>443</c:v>
                </c:pt>
                <c:pt idx="14283">
                  <c:v>1217</c:v>
                </c:pt>
                <c:pt idx="14284">
                  <c:v>57</c:v>
                </c:pt>
                <c:pt idx="14285">
                  <c:v>26</c:v>
                </c:pt>
                <c:pt idx="14286">
                  <c:v>300</c:v>
                </c:pt>
                <c:pt idx="14287">
                  <c:v>43</c:v>
                </c:pt>
                <c:pt idx="14288">
                  <c:v>127</c:v>
                </c:pt>
                <c:pt idx="14289">
                  <c:v>413</c:v>
                </c:pt>
                <c:pt idx="14290">
                  <c:v>189</c:v>
                </c:pt>
                <c:pt idx="14291">
                  <c:v>195</c:v>
                </c:pt>
                <c:pt idx="14292">
                  <c:v>180</c:v>
                </c:pt>
                <c:pt idx="14293">
                  <c:v>12</c:v>
                </c:pt>
                <c:pt idx="14294">
                  <c:v>1054</c:v>
                </c:pt>
                <c:pt idx="14295">
                  <c:v>1167</c:v>
                </c:pt>
                <c:pt idx="14296">
                  <c:v>17</c:v>
                </c:pt>
                <c:pt idx="14297">
                  <c:v>1379</c:v>
                </c:pt>
                <c:pt idx="14298">
                  <c:v>126</c:v>
                </c:pt>
                <c:pt idx="14299">
                  <c:v>80</c:v>
                </c:pt>
                <c:pt idx="14300">
                  <c:v>60</c:v>
                </c:pt>
                <c:pt idx="14301">
                  <c:v>22</c:v>
                </c:pt>
                <c:pt idx="14302">
                  <c:v>58</c:v>
                </c:pt>
                <c:pt idx="14303">
                  <c:v>24</c:v>
                </c:pt>
                <c:pt idx="14304">
                  <c:v>78</c:v>
                </c:pt>
                <c:pt idx="14305">
                  <c:v>36</c:v>
                </c:pt>
                <c:pt idx="14306">
                  <c:v>19</c:v>
                </c:pt>
                <c:pt idx="14307">
                  <c:v>149</c:v>
                </c:pt>
                <c:pt idx="14308">
                  <c:v>70</c:v>
                </c:pt>
                <c:pt idx="14309">
                  <c:v>21</c:v>
                </c:pt>
                <c:pt idx="14310">
                  <c:v>37</c:v>
                </c:pt>
                <c:pt idx="14311">
                  <c:v>103</c:v>
                </c:pt>
                <c:pt idx="14312">
                  <c:v>58</c:v>
                </c:pt>
                <c:pt idx="14313">
                  <c:v>0</c:v>
                </c:pt>
                <c:pt idx="14314">
                  <c:v>5254</c:v>
                </c:pt>
                <c:pt idx="14315">
                  <c:v>761</c:v>
                </c:pt>
                <c:pt idx="14316">
                  <c:v>393</c:v>
                </c:pt>
                <c:pt idx="14317">
                  <c:v>434</c:v>
                </c:pt>
                <c:pt idx="14318">
                  <c:v>52</c:v>
                </c:pt>
                <c:pt idx="14319">
                  <c:v>83</c:v>
                </c:pt>
                <c:pt idx="14320">
                  <c:v>124</c:v>
                </c:pt>
                <c:pt idx="14321">
                  <c:v>20</c:v>
                </c:pt>
                <c:pt idx="14322">
                  <c:v>119</c:v>
                </c:pt>
                <c:pt idx="14323">
                  <c:v>71</c:v>
                </c:pt>
                <c:pt idx="14324">
                  <c:v>368</c:v>
                </c:pt>
                <c:pt idx="14325">
                  <c:v>254</c:v>
                </c:pt>
                <c:pt idx="14326">
                  <c:v>45</c:v>
                </c:pt>
                <c:pt idx="14327">
                  <c:v>673</c:v>
                </c:pt>
                <c:pt idx="14328">
                  <c:v>77</c:v>
                </c:pt>
                <c:pt idx="14329">
                  <c:v>36</c:v>
                </c:pt>
                <c:pt idx="14330">
                  <c:v>162</c:v>
                </c:pt>
                <c:pt idx="14331">
                  <c:v>216</c:v>
                </c:pt>
                <c:pt idx="14332">
                  <c:v>32</c:v>
                </c:pt>
                <c:pt idx="14333">
                  <c:v>1</c:v>
                </c:pt>
                <c:pt idx="14334">
                  <c:v>25</c:v>
                </c:pt>
                <c:pt idx="14335">
                  <c:v>155</c:v>
                </c:pt>
                <c:pt idx="14336">
                  <c:v>357</c:v>
                </c:pt>
                <c:pt idx="14337">
                  <c:v>208</c:v>
                </c:pt>
                <c:pt idx="14338">
                  <c:v>117</c:v>
                </c:pt>
                <c:pt idx="14339">
                  <c:v>40</c:v>
                </c:pt>
                <c:pt idx="14340">
                  <c:v>130</c:v>
                </c:pt>
                <c:pt idx="14341">
                  <c:v>65</c:v>
                </c:pt>
                <c:pt idx="14342">
                  <c:v>16</c:v>
                </c:pt>
                <c:pt idx="14343">
                  <c:v>55</c:v>
                </c:pt>
                <c:pt idx="14344">
                  <c:v>34</c:v>
                </c:pt>
                <c:pt idx="14345">
                  <c:v>89</c:v>
                </c:pt>
                <c:pt idx="14346">
                  <c:v>277</c:v>
                </c:pt>
                <c:pt idx="14347">
                  <c:v>1723</c:v>
                </c:pt>
                <c:pt idx="14348">
                  <c:v>103</c:v>
                </c:pt>
                <c:pt idx="14349">
                  <c:v>32</c:v>
                </c:pt>
                <c:pt idx="14350">
                  <c:v>132</c:v>
                </c:pt>
                <c:pt idx="14351">
                  <c:v>44</c:v>
                </c:pt>
                <c:pt idx="14352">
                  <c:v>236</c:v>
                </c:pt>
                <c:pt idx="14353">
                  <c:v>146</c:v>
                </c:pt>
                <c:pt idx="14354">
                  <c:v>90</c:v>
                </c:pt>
                <c:pt idx="14355">
                  <c:v>74</c:v>
                </c:pt>
                <c:pt idx="14356">
                  <c:v>57</c:v>
                </c:pt>
                <c:pt idx="14357">
                  <c:v>37</c:v>
                </c:pt>
                <c:pt idx="14358">
                  <c:v>69</c:v>
                </c:pt>
                <c:pt idx="14359">
                  <c:v>71</c:v>
                </c:pt>
                <c:pt idx="14360">
                  <c:v>41</c:v>
                </c:pt>
                <c:pt idx="14361">
                  <c:v>64</c:v>
                </c:pt>
                <c:pt idx="14362">
                  <c:v>37</c:v>
                </c:pt>
                <c:pt idx="14363">
                  <c:v>208</c:v>
                </c:pt>
                <c:pt idx="14364">
                  <c:v>586</c:v>
                </c:pt>
                <c:pt idx="14365">
                  <c:v>33</c:v>
                </c:pt>
                <c:pt idx="14366">
                  <c:v>337</c:v>
                </c:pt>
                <c:pt idx="14367">
                  <c:v>26</c:v>
                </c:pt>
                <c:pt idx="14368">
                  <c:v>227</c:v>
                </c:pt>
                <c:pt idx="14369">
                  <c:v>36</c:v>
                </c:pt>
                <c:pt idx="14370">
                  <c:v>34</c:v>
                </c:pt>
                <c:pt idx="14371">
                  <c:v>201</c:v>
                </c:pt>
                <c:pt idx="14372">
                  <c:v>1576</c:v>
                </c:pt>
                <c:pt idx="14373">
                  <c:v>360</c:v>
                </c:pt>
                <c:pt idx="14374">
                  <c:v>240</c:v>
                </c:pt>
                <c:pt idx="14375">
                  <c:v>98</c:v>
                </c:pt>
                <c:pt idx="14376">
                  <c:v>98</c:v>
                </c:pt>
                <c:pt idx="14377">
                  <c:v>217</c:v>
                </c:pt>
                <c:pt idx="14378">
                  <c:v>330</c:v>
                </c:pt>
                <c:pt idx="14379">
                  <c:v>28</c:v>
                </c:pt>
                <c:pt idx="14380">
                  <c:v>62</c:v>
                </c:pt>
                <c:pt idx="14381">
                  <c:v>443</c:v>
                </c:pt>
                <c:pt idx="14382">
                  <c:v>516</c:v>
                </c:pt>
                <c:pt idx="14383">
                  <c:v>1192</c:v>
                </c:pt>
                <c:pt idx="14384">
                  <c:v>56</c:v>
                </c:pt>
                <c:pt idx="14385">
                  <c:v>184</c:v>
                </c:pt>
                <c:pt idx="14386">
                  <c:v>772</c:v>
                </c:pt>
                <c:pt idx="14387">
                  <c:v>21</c:v>
                </c:pt>
                <c:pt idx="14388">
                  <c:v>1006</c:v>
                </c:pt>
                <c:pt idx="14389">
                  <c:v>8</c:v>
                </c:pt>
                <c:pt idx="14390">
                  <c:v>498</c:v>
                </c:pt>
                <c:pt idx="14391">
                  <c:v>22</c:v>
                </c:pt>
                <c:pt idx="14392">
                  <c:v>65</c:v>
                </c:pt>
                <c:pt idx="14393">
                  <c:v>358</c:v>
                </c:pt>
                <c:pt idx="14394">
                  <c:v>50</c:v>
                </c:pt>
                <c:pt idx="14395">
                  <c:v>254</c:v>
                </c:pt>
                <c:pt idx="14396">
                  <c:v>144</c:v>
                </c:pt>
                <c:pt idx="14397">
                  <c:v>61</c:v>
                </c:pt>
                <c:pt idx="14398">
                  <c:v>125</c:v>
                </c:pt>
                <c:pt idx="14399">
                  <c:v>161</c:v>
                </c:pt>
                <c:pt idx="14400">
                  <c:v>42</c:v>
                </c:pt>
                <c:pt idx="14401">
                  <c:v>397</c:v>
                </c:pt>
                <c:pt idx="14402">
                  <c:v>25</c:v>
                </c:pt>
                <c:pt idx="14403">
                  <c:v>60</c:v>
                </c:pt>
                <c:pt idx="14404">
                  <c:v>91</c:v>
                </c:pt>
                <c:pt idx="14405">
                  <c:v>166</c:v>
                </c:pt>
                <c:pt idx="14406">
                  <c:v>0</c:v>
                </c:pt>
                <c:pt idx="14407">
                  <c:v>239</c:v>
                </c:pt>
                <c:pt idx="14408">
                  <c:v>49</c:v>
                </c:pt>
                <c:pt idx="14409">
                  <c:v>156</c:v>
                </c:pt>
                <c:pt idx="14410">
                  <c:v>396</c:v>
                </c:pt>
                <c:pt idx="14411">
                  <c:v>436</c:v>
                </c:pt>
                <c:pt idx="14412">
                  <c:v>84</c:v>
                </c:pt>
                <c:pt idx="14413">
                  <c:v>304</c:v>
                </c:pt>
                <c:pt idx="14414">
                  <c:v>180</c:v>
                </c:pt>
                <c:pt idx="14415">
                  <c:v>93</c:v>
                </c:pt>
                <c:pt idx="14416">
                  <c:v>161</c:v>
                </c:pt>
                <c:pt idx="14417">
                  <c:v>22</c:v>
                </c:pt>
                <c:pt idx="14418">
                  <c:v>514</c:v>
                </c:pt>
                <c:pt idx="14419">
                  <c:v>38</c:v>
                </c:pt>
                <c:pt idx="14420">
                  <c:v>215</c:v>
                </c:pt>
                <c:pt idx="14421">
                  <c:v>37</c:v>
                </c:pt>
                <c:pt idx="14422">
                  <c:v>70</c:v>
                </c:pt>
                <c:pt idx="14423">
                  <c:v>771</c:v>
                </c:pt>
                <c:pt idx="14424">
                  <c:v>87</c:v>
                </c:pt>
                <c:pt idx="14425">
                  <c:v>150</c:v>
                </c:pt>
                <c:pt idx="14426">
                  <c:v>77</c:v>
                </c:pt>
                <c:pt idx="14427">
                  <c:v>20</c:v>
                </c:pt>
                <c:pt idx="14428">
                  <c:v>133</c:v>
                </c:pt>
                <c:pt idx="14429">
                  <c:v>94</c:v>
                </c:pt>
                <c:pt idx="14430">
                  <c:v>455</c:v>
                </c:pt>
                <c:pt idx="14431">
                  <c:v>251</c:v>
                </c:pt>
                <c:pt idx="14432">
                  <c:v>236</c:v>
                </c:pt>
                <c:pt idx="14433">
                  <c:v>242</c:v>
                </c:pt>
                <c:pt idx="14434">
                  <c:v>429</c:v>
                </c:pt>
                <c:pt idx="14435">
                  <c:v>436</c:v>
                </c:pt>
                <c:pt idx="14436">
                  <c:v>176</c:v>
                </c:pt>
                <c:pt idx="14437">
                  <c:v>939</c:v>
                </c:pt>
                <c:pt idx="14438">
                  <c:v>159</c:v>
                </c:pt>
                <c:pt idx="14439">
                  <c:v>404</c:v>
                </c:pt>
                <c:pt idx="14440">
                  <c:v>397</c:v>
                </c:pt>
                <c:pt idx="14441">
                  <c:v>1576</c:v>
                </c:pt>
                <c:pt idx="14442">
                  <c:v>1022</c:v>
                </c:pt>
                <c:pt idx="14443">
                  <c:v>52</c:v>
                </c:pt>
                <c:pt idx="14444">
                  <c:v>84</c:v>
                </c:pt>
                <c:pt idx="14445">
                  <c:v>36</c:v>
                </c:pt>
                <c:pt idx="14446">
                  <c:v>72</c:v>
                </c:pt>
                <c:pt idx="14447">
                  <c:v>212</c:v>
                </c:pt>
                <c:pt idx="14448">
                  <c:v>34</c:v>
                </c:pt>
                <c:pt idx="14449">
                  <c:v>88</c:v>
                </c:pt>
                <c:pt idx="14450">
                  <c:v>237</c:v>
                </c:pt>
                <c:pt idx="14451">
                  <c:v>34</c:v>
                </c:pt>
                <c:pt idx="14452">
                  <c:v>297</c:v>
                </c:pt>
                <c:pt idx="14453">
                  <c:v>1807</c:v>
                </c:pt>
                <c:pt idx="14454">
                  <c:v>670</c:v>
                </c:pt>
                <c:pt idx="14455">
                  <c:v>541</c:v>
                </c:pt>
                <c:pt idx="14456">
                  <c:v>421</c:v>
                </c:pt>
                <c:pt idx="14457">
                  <c:v>1435</c:v>
                </c:pt>
                <c:pt idx="14458">
                  <c:v>175</c:v>
                </c:pt>
                <c:pt idx="14459">
                  <c:v>176</c:v>
                </c:pt>
                <c:pt idx="14460">
                  <c:v>157</c:v>
                </c:pt>
                <c:pt idx="14461">
                  <c:v>631</c:v>
                </c:pt>
                <c:pt idx="14462">
                  <c:v>130</c:v>
                </c:pt>
                <c:pt idx="14463">
                  <c:v>2556</c:v>
                </c:pt>
                <c:pt idx="14464">
                  <c:v>196</c:v>
                </c:pt>
                <c:pt idx="14465">
                  <c:v>10</c:v>
                </c:pt>
                <c:pt idx="14466">
                  <c:v>530</c:v>
                </c:pt>
                <c:pt idx="14467">
                  <c:v>231</c:v>
                </c:pt>
                <c:pt idx="14468">
                  <c:v>65</c:v>
                </c:pt>
                <c:pt idx="14469">
                  <c:v>511</c:v>
                </c:pt>
                <c:pt idx="14470">
                  <c:v>39</c:v>
                </c:pt>
                <c:pt idx="14471">
                  <c:v>348</c:v>
                </c:pt>
                <c:pt idx="14472">
                  <c:v>97</c:v>
                </c:pt>
                <c:pt idx="14473">
                  <c:v>1080</c:v>
                </c:pt>
                <c:pt idx="14474">
                  <c:v>165</c:v>
                </c:pt>
                <c:pt idx="14475">
                  <c:v>460</c:v>
                </c:pt>
                <c:pt idx="14476">
                  <c:v>126</c:v>
                </c:pt>
                <c:pt idx="14477">
                  <c:v>95</c:v>
                </c:pt>
                <c:pt idx="14478">
                  <c:v>324</c:v>
                </c:pt>
                <c:pt idx="14479">
                  <c:v>404</c:v>
                </c:pt>
                <c:pt idx="14480">
                  <c:v>153</c:v>
                </c:pt>
                <c:pt idx="14481">
                  <c:v>49</c:v>
                </c:pt>
                <c:pt idx="14482">
                  <c:v>129</c:v>
                </c:pt>
                <c:pt idx="14483">
                  <c:v>470</c:v>
                </c:pt>
                <c:pt idx="14484">
                  <c:v>140</c:v>
                </c:pt>
                <c:pt idx="14485">
                  <c:v>409</c:v>
                </c:pt>
                <c:pt idx="14486">
                  <c:v>142</c:v>
                </c:pt>
                <c:pt idx="14487">
                  <c:v>169</c:v>
                </c:pt>
                <c:pt idx="14488">
                  <c:v>102</c:v>
                </c:pt>
                <c:pt idx="14489">
                  <c:v>130</c:v>
                </c:pt>
                <c:pt idx="14490">
                  <c:v>170</c:v>
                </c:pt>
                <c:pt idx="14491">
                  <c:v>129</c:v>
                </c:pt>
                <c:pt idx="14492">
                  <c:v>177</c:v>
                </c:pt>
                <c:pt idx="14493">
                  <c:v>162</c:v>
                </c:pt>
                <c:pt idx="14494">
                  <c:v>102</c:v>
                </c:pt>
                <c:pt idx="14495">
                  <c:v>111</c:v>
                </c:pt>
                <c:pt idx="14496">
                  <c:v>156</c:v>
                </c:pt>
                <c:pt idx="14497">
                  <c:v>100</c:v>
                </c:pt>
                <c:pt idx="14498">
                  <c:v>123</c:v>
                </c:pt>
                <c:pt idx="14499">
                  <c:v>71</c:v>
                </c:pt>
                <c:pt idx="14500">
                  <c:v>143</c:v>
                </c:pt>
                <c:pt idx="14501">
                  <c:v>103</c:v>
                </c:pt>
                <c:pt idx="14502">
                  <c:v>92</c:v>
                </c:pt>
                <c:pt idx="14503">
                  <c:v>108</c:v>
                </c:pt>
                <c:pt idx="14504">
                  <c:v>87</c:v>
                </c:pt>
                <c:pt idx="14505">
                  <c:v>160</c:v>
                </c:pt>
                <c:pt idx="14506">
                  <c:v>82</c:v>
                </c:pt>
                <c:pt idx="14507">
                  <c:v>172</c:v>
                </c:pt>
                <c:pt idx="14508">
                  <c:v>85</c:v>
                </c:pt>
                <c:pt idx="14509">
                  <c:v>136</c:v>
                </c:pt>
                <c:pt idx="14510">
                  <c:v>123</c:v>
                </c:pt>
                <c:pt idx="14511">
                  <c:v>120</c:v>
                </c:pt>
                <c:pt idx="14512">
                  <c:v>124</c:v>
                </c:pt>
                <c:pt idx="14513">
                  <c:v>115</c:v>
                </c:pt>
                <c:pt idx="14514">
                  <c:v>115</c:v>
                </c:pt>
                <c:pt idx="14515">
                  <c:v>112</c:v>
                </c:pt>
                <c:pt idx="14516">
                  <c:v>113</c:v>
                </c:pt>
                <c:pt idx="14517">
                  <c:v>91</c:v>
                </c:pt>
                <c:pt idx="14518">
                  <c:v>133</c:v>
                </c:pt>
                <c:pt idx="14519">
                  <c:v>114</c:v>
                </c:pt>
                <c:pt idx="14520">
                  <c:v>152</c:v>
                </c:pt>
                <c:pt idx="14521">
                  <c:v>128</c:v>
                </c:pt>
                <c:pt idx="14522">
                  <c:v>148</c:v>
                </c:pt>
                <c:pt idx="14523">
                  <c:v>108</c:v>
                </c:pt>
                <c:pt idx="14524">
                  <c:v>104</c:v>
                </c:pt>
                <c:pt idx="14525">
                  <c:v>93</c:v>
                </c:pt>
                <c:pt idx="14526">
                  <c:v>115</c:v>
                </c:pt>
                <c:pt idx="14527">
                  <c:v>195</c:v>
                </c:pt>
                <c:pt idx="14528">
                  <c:v>109</c:v>
                </c:pt>
                <c:pt idx="14529">
                  <c:v>142</c:v>
                </c:pt>
                <c:pt idx="14530">
                  <c:v>23</c:v>
                </c:pt>
                <c:pt idx="14531">
                  <c:v>168</c:v>
                </c:pt>
                <c:pt idx="14532">
                  <c:v>156</c:v>
                </c:pt>
                <c:pt idx="14533">
                  <c:v>170</c:v>
                </c:pt>
                <c:pt idx="14534">
                  <c:v>191</c:v>
                </c:pt>
                <c:pt idx="14535">
                  <c:v>117</c:v>
                </c:pt>
                <c:pt idx="14536">
                  <c:v>136</c:v>
                </c:pt>
                <c:pt idx="14537">
                  <c:v>135</c:v>
                </c:pt>
                <c:pt idx="14538">
                  <c:v>148</c:v>
                </c:pt>
                <c:pt idx="14539">
                  <c:v>174</c:v>
                </c:pt>
                <c:pt idx="14540">
                  <c:v>118</c:v>
                </c:pt>
                <c:pt idx="14541">
                  <c:v>101</c:v>
                </c:pt>
                <c:pt idx="14542">
                  <c:v>135</c:v>
                </c:pt>
                <c:pt idx="14543">
                  <c:v>138</c:v>
                </c:pt>
                <c:pt idx="14544">
                  <c:v>141</c:v>
                </c:pt>
                <c:pt idx="14545">
                  <c:v>158</c:v>
                </c:pt>
                <c:pt idx="14546">
                  <c:v>12</c:v>
                </c:pt>
                <c:pt idx="14547">
                  <c:v>102</c:v>
                </c:pt>
                <c:pt idx="14548">
                  <c:v>116</c:v>
                </c:pt>
                <c:pt idx="14549">
                  <c:v>160</c:v>
                </c:pt>
                <c:pt idx="14550">
                  <c:v>144</c:v>
                </c:pt>
                <c:pt idx="14551">
                  <c:v>129</c:v>
                </c:pt>
                <c:pt idx="14552">
                  <c:v>140</c:v>
                </c:pt>
                <c:pt idx="14553">
                  <c:v>132</c:v>
                </c:pt>
                <c:pt idx="14554">
                  <c:v>129</c:v>
                </c:pt>
                <c:pt idx="14555">
                  <c:v>138</c:v>
                </c:pt>
                <c:pt idx="14556">
                  <c:v>144</c:v>
                </c:pt>
                <c:pt idx="14557">
                  <c:v>172</c:v>
                </c:pt>
                <c:pt idx="14558">
                  <c:v>136</c:v>
                </c:pt>
                <c:pt idx="14559">
                  <c:v>124</c:v>
                </c:pt>
                <c:pt idx="14560">
                  <c:v>231</c:v>
                </c:pt>
                <c:pt idx="14561">
                  <c:v>133</c:v>
                </c:pt>
                <c:pt idx="14562">
                  <c:v>146</c:v>
                </c:pt>
                <c:pt idx="14563">
                  <c:v>84</c:v>
                </c:pt>
                <c:pt idx="14564">
                  <c:v>22</c:v>
                </c:pt>
                <c:pt idx="14565">
                  <c:v>21</c:v>
                </c:pt>
                <c:pt idx="14566">
                  <c:v>177</c:v>
                </c:pt>
                <c:pt idx="14567">
                  <c:v>178</c:v>
                </c:pt>
                <c:pt idx="14568">
                  <c:v>287</c:v>
                </c:pt>
                <c:pt idx="14569">
                  <c:v>374</c:v>
                </c:pt>
                <c:pt idx="14570">
                  <c:v>409</c:v>
                </c:pt>
                <c:pt idx="14571">
                  <c:v>349</c:v>
                </c:pt>
                <c:pt idx="14572">
                  <c:v>373</c:v>
                </c:pt>
                <c:pt idx="14573">
                  <c:v>244</c:v>
                </c:pt>
                <c:pt idx="14574">
                  <c:v>393</c:v>
                </c:pt>
                <c:pt idx="14575">
                  <c:v>300</c:v>
                </c:pt>
                <c:pt idx="14576">
                  <c:v>318</c:v>
                </c:pt>
                <c:pt idx="14577">
                  <c:v>294</c:v>
                </c:pt>
                <c:pt idx="14578">
                  <c:v>352</c:v>
                </c:pt>
                <c:pt idx="14579">
                  <c:v>223</c:v>
                </c:pt>
                <c:pt idx="14580">
                  <c:v>327</c:v>
                </c:pt>
                <c:pt idx="14581">
                  <c:v>397</c:v>
                </c:pt>
                <c:pt idx="14582">
                  <c:v>333</c:v>
                </c:pt>
                <c:pt idx="14583">
                  <c:v>380</c:v>
                </c:pt>
                <c:pt idx="14584">
                  <c:v>253</c:v>
                </c:pt>
                <c:pt idx="14585">
                  <c:v>310</c:v>
                </c:pt>
                <c:pt idx="14586">
                  <c:v>274</c:v>
                </c:pt>
                <c:pt idx="14587">
                  <c:v>398</c:v>
                </c:pt>
                <c:pt idx="14588">
                  <c:v>313</c:v>
                </c:pt>
                <c:pt idx="14589">
                  <c:v>316</c:v>
                </c:pt>
                <c:pt idx="14590">
                  <c:v>301</c:v>
                </c:pt>
                <c:pt idx="14591">
                  <c:v>336</c:v>
                </c:pt>
                <c:pt idx="14592">
                  <c:v>346</c:v>
                </c:pt>
                <c:pt idx="14593">
                  <c:v>467</c:v>
                </c:pt>
                <c:pt idx="14594">
                  <c:v>500</c:v>
                </c:pt>
                <c:pt idx="14595">
                  <c:v>379</c:v>
                </c:pt>
                <c:pt idx="14596">
                  <c:v>412</c:v>
                </c:pt>
                <c:pt idx="14597">
                  <c:v>556</c:v>
                </c:pt>
                <c:pt idx="14598">
                  <c:v>680</c:v>
                </c:pt>
                <c:pt idx="14599">
                  <c:v>394</c:v>
                </c:pt>
                <c:pt idx="14600">
                  <c:v>437</c:v>
                </c:pt>
                <c:pt idx="14601">
                  <c:v>417</c:v>
                </c:pt>
                <c:pt idx="14602">
                  <c:v>395</c:v>
                </c:pt>
                <c:pt idx="14603">
                  <c:v>464</c:v>
                </c:pt>
                <c:pt idx="14604">
                  <c:v>477</c:v>
                </c:pt>
                <c:pt idx="14605">
                  <c:v>545</c:v>
                </c:pt>
                <c:pt idx="14606">
                  <c:v>424</c:v>
                </c:pt>
                <c:pt idx="14607">
                  <c:v>600</c:v>
                </c:pt>
                <c:pt idx="14608">
                  <c:v>365</c:v>
                </c:pt>
                <c:pt idx="14609">
                  <c:v>483</c:v>
                </c:pt>
                <c:pt idx="14610">
                  <c:v>387</c:v>
                </c:pt>
                <c:pt idx="14611">
                  <c:v>495</c:v>
                </c:pt>
                <c:pt idx="14612">
                  <c:v>512</c:v>
                </c:pt>
                <c:pt idx="14613">
                  <c:v>480</c:v>
                </c:pt>
                <c:pt idx="14614">
                  <c:v>617</c:v>
                </c:pt>
                <c:pt idx="14615">
                  <c:v>527</c:v>
                </c:pt>
                <c:pt idx="14616">
                  <c:v>445</c:v>
                </c:pt>
                <c:pt idx="14617">
                  <c:v>589</c:v>
                </c:pt>
                <c:pt idx="14618">
                  <c:v>475</c:v>
                </c:pt>
                <c:pt idx="14619">
                  <c:v>488</c:v>
                </c:pt>
                <c:pt idx="14620">
                  <c:v>402</c:v>
                </c:pt>
                <c:pt idx="14621">
                  <c:v>619</c:v>
                </c:pt>
                <c:pt idx="14622">
                  <c:v>559</c:v>
                </c:pt>
                <c:pt idx="14623">
                  <c:v>624</c:v>
                </c:pt>
                <c:pt idx="14624">
                  <c:v>531</c:v>
                </c:pt>
                <c:pt idx="14625">
                  <c:v>725</c:v>
                </c:pt>
                <c:pt idx="14626">
                  <c:v>688</c:v>
                </c:pt>
                <c:pt idx="14627">
                  <c:v>430</c:v>
                </c:pt>
                <c:pt idx="14628">
                  <c:v>455</c:v>
                </c:pt>
                <c:pt idx="14629">
                  <c:v>521</c:v>
                </c:pt>
                <c:pt idx="14630">
                  <c:v>465</c:v>
                </c:pt>
                <c:pt idx="14631">
                  <c:v>465</c:v>
                </c:pt>
                <c:pt idx="14632">
                  <c:v>704</c:v>
                </c:pt>
                <c:pt idx="14633">
                  <c:v>780</c:v>
                </c:pt>
                <c:pt idx="14634">
                  <c:v>509</c:v>
                </c:pt>
                <c:pt idx="14635">
                  <c:v>400</c:v>
                </c:pt>
                <c:pt idx="14636">
                  <c:v>463</c:v>
                </c:pt>
                <c:pt idx="14637">
                  <c:v>454</c:v>
                </c:pt>
                <c:pt idx="14638">
                  <c:v>816</c:v>
                </c:pt>
                <c:pt idx="14639">
                  <c:v>809</c:v>
                </c:pt>
                <c:pt idx="14640">
                  <c:v>566</c:v>
                </c:pt>
                <c:pt idx="14641">
                  <c:v>561</c:v>
                </c:pt>
                <c:pt idx="14642">
                  <c:v>430</c:v>
                </c:pt>
                <c:pt idx="14643">
                  <c:v>505</c:v>
                </c:pt>
                <c:pt idx="14644">
                  <c:v>397</c:v>
                </c:pt>
                <c:pt idx="14645">
                  <c:v>416</c:v>
                </c:pt>
                <c:pt idx="14646">
                  <c:v>612</c:v>
                </c:pt>
                <c:pt idx="14647">
                  <c:v>589</c:v>
                </c:pt>
                <c:pt idx="14648">
                  <c:v>413</c:v>
                </c:pt>
                <c:pt idx="14649">
                  <c:v>409</c:v>
                </c:pt>
                <c:pt idx="14650">
                  <c:v>750</c:v>
                </c:pt>
                <c:pt idx="14651">
                  <c:v>498</c:v>
                </c:pt>
                <c:pt idx="14652">
                  <c:v>413</c:v>
                </c:pt>
                <c:pt idx="14653">
                  <c:v>640</c:v>
                </c:pt>
                <c:pt idx="14654">
                  <c:v>306</c:v>
                </c:pt>
                <c:pt idx="14655">
                  <c:v>476</c:v>
                </c:pt>
                <c:pt idx="14656">
                  <c:v>368</c:v>
                </c:pt>
                <c:pt idx="14657">
                  <c:v>469</c:v>
                </c:pt>
                <c:pt idx="14658">
                  <c:v>396</c:v>
                </c:pt>
                <c:pt idx="14659">
                  <c:v>418</c:v>
                </c:pt>
                <c:pt idx="14660">
                  <c:v>409</c:v>
                </c:pt>
                <c:pt idx="14661">
                  <c:v>614</c:v>
                </c:pt>
                <c:pt idx="14662">
                  <c:v>421</c:v>
                </c:pt>
                <c:pt idx="14663">
                  <c:v>427</c:v>
                </c:pt>
                <c:pt idx="14664">
                  <c:v>431</c:v>
                </c:pt>
                <c:pt idx="14665">
                  <c:v>485</c:v>
                </c:pt>
                <c:pt idx="14666">
                  <c:v>368</c:v>
                </c:pt>
                <c:pt idx="14667">
                  <c:v>562</c:v>
                </c:pt>
                <c:pt idx="14668">
                  <c:v>348</c:v>
                </c:pt>
                <c:pt idx="14669">
                  <c:v>387</c:v>
                </c:pt>
                <c:pt idx="14670">
                  <c:v>569</c:v>
                </c:pt>
                <c:pt idx="14671">
                  <c:v>665</c:v>
                </c:pt>
                <c:pt idx="14672">
                  <c:v>624</c:v>
                </c:pt>
                <c:pt idx="14673">
                  <c:v>492</c:v>
                </c:pt>
                <c:pt idx="14674">
                  <c:v>507</c:v>
                </c:pt>
                <c:pt idx="14675">
                  <c:v>488</c:v>
                </c:pt>
                <c:pt idx="14676">
                  <c:v>570</c:v>
                </c:pt>
                <c:pt idx="14677">
                  <c:v>420</c:v>
                </c:pt>
                <c:pt idx="14678">
                  <c:v>539</c:v>
                </c:pt>
                <c:pt idx="14679">
                  <c:v>355</c:v>
                </c:pt>
                <c:pt idx="14680">
                  <c:v>600</c:v>
                </c:pt>
                <c:pt idx="14681">
                  <c:v>701</c:v>
                </c:pt>
                <c:pt idx="14682">
                  <c:v>723</c:v>
                </c:pt>
                <c:pt idx="14683">
                  <c:v>552</c:v>
                </c:pt>
                <c:pt idx="14684">
                  <c:v>371</c:v>
                </c:pt>
                <c:pt idx="14685">
                  <c:v>479</c:v>
                </c:pt>
                <c:pt idx="14686">
                  <c:v>491</c:v>
                </c:pt>
                <c:pt idx="14687">
                  <c:v>543</c:v>
                </c:pt>
                <c:pt idx="14688">
                  <c:v>395</c:v>
                </c:pt>
                <c:pt idx="14689">
                  <c:v>410</c:v>
                </c:pt>
                <c:pt idx="14690">
                  <c:v>475</c:v>
                </c:pt>
                <c:pt idx="14691">
                  <c:v>500</c:v>
                </c:pt>
                <c:pt idx="14692">
                  <c:v>497</c:v>
                </c:pt>
                <c:pt idx="14693">
                  <c:v>620</c:v>
                </c:pt>
                <c:pt idx="14694">
                  <c:v>411</c:v>
                </c:pt>
                <c:pt idx="14695">
                  <c:v>479</c:v>
                </c:pt>
                <c:pt idx="14696">
                  <c:v>451</c:v>
                </c:pt>
                <c:pt idx="14697">
                  <c:v>454</c:v>
                </c:pt>
                <c:pt idx="14698">
                  <c:v>434</c:v>
                </c:pt>
                <c:pt idx="14699">
                  <c:v>635</c:v>
                </c:pt>
                <c:pt idx="14700">
                  <c:v>504</c:v>
                </c:pt>
                <c:pt idx="14701">
                  <c:v>329</c:v>
                </c:pt>
                <c:pt idx="14702">
                  <c:v>150</c:v>
                </c:pt>
                <c:pt idx="14703">
                  <c:v>134</c:v>
                </c:pt>
                <c:pt idx="14704">
                  <c:v>1017</c:v>
                </c:pt>
                <c:pt idx="14705">
                  <c:v>72</c:v>
                </c:pt>
                <c:pt idx="14706">
                  <c:v>735</c:v>
                </c:pt>
                <c:pt idx="14707">
                  <c:v>134</c:v>
                </c:pt>
                <c:pt idx="14708">
                  <c:v>170</c:v>
                </c:pt>
                <c:pt idx="14709">
                  <c:v>171</c:v>
                </c:pt>
                <c:pt idx="14710">
                  <c:v>348</c:v>
                </c:pt>
                <c:pt idx="14711">
                  <c:v>85</c:v>
                </c:pt>
                <c:pt idx="14712">
                  <c:v>258</c:v>
                </c:pt>
                <c:pt idx="14713">
                  <c:v>213</c:v>
                </c:pt>
                <c:pt idx="14714">
                  <c:v>183</c:v>
                </c:pt>
                <c:pt idx="14715">
                  <c:v>55</c:v>
                </c:pt>
                <c:pt idx="14716">
                  <c:v>44</c:v>
                </c:pt>
                <c:pt idx="14717">
                  <c:v>140</c:v>
                </c:pt>
                <c:pt idx="14718">
                  <c:v>317</c:v>
                </c:pt>
                <c:pt idx="14719">
                  <c:v>334</c:v>
                </c:pt>
                <c:pt idx="14720">
                  <c:v>298</c:v>
                </c:pt>
                <c:pt idx="14721">
                  <c:v>361</c:v>
                </c:pt>
                <c:pt idx="14722">
                  <c:v>226</c:v>
                </c:pt>
                <c:pt idx="14723">
                  <c:v>587</c:v>
                </c:pt>
                <c:pt idx="14724">
                  <c:v>237</c:v>
                </c:pt>
                <c:pt idx="14725">
                  <c:v>78</c:v>
                </c:pt>
                <c:pt idx="14726">
                  <c:v>152</c:v>
                </c:pt>
                <c:pt idx="14727">
                  <c:v>100</c:v>
                </c:pt>
                <c:pt idx="14728">
                  <c:v>638</c:v>
                </c:pt>
                <c:pt idx="14729">
                  <c:v>651</c:v>
                </c:pt>
                <c:pt idx="14730">
                  <c:v>9</c:v>
                </c:pt>
                <c:pt idx="14731">
                  <c:v>0</c:v>
                </c:pt>
                <c:pt idx="14732">
                  <c:v>3278</c:v>
                </c:pt>
                <c:pt idx="14733">
                  <c:v>355</c:v>
                </c:pt>
                <c:pt idx="14734">
                  <c:v>502</c:v>
                </c:pt>
                <c:pt idx="14735">
                  <c:v>1080</c:v>
                </c:pt>
                <c:pt idx="14736">
                  <c:v>0</c:v>
                </c:pt>
                <c:pt idx="14737">
                  <c:v>224</c:v>
                </c:pt>
                <c:pt idx="14738">
                  <c:v>97</c:v>
                </c:pt>
                <c:pt idx="14739">
                  <c:v>86</c:v>
                </c:pt>
                <c:pt idx="14740">
                  <c:v>218</c:v>
                </c:pt>
                <c:pt idx="14741">
                  <c:v>512</c:v>
                </c:pt>
                <c:pt idx="14742">
                  <c:v>1071</c:v>
                </c:pt>
                <c:pt idx="14743">
                  <c:v>53</c:v>
                </c:pt>
                <c:pt idx="14744">
                  <c:v>326</c:v>
                </c:pt>
                <c:pt idx="14745">
                  <c:v>11</c:v>
                </c:pt>
                <c:pt idx="14746">
                  <c:v>123</c:v>
                </c:pt>
                <c:pt idx="14747">
                  <c:v>183</c:v>
                </c:pt>
                <c:pt idx="14748">
                  <c:v>60</c:v>
                </c:pt>
                <c:pt idx="14749">
                  <c:v>83</c:v>
                </c:pt>
                <c:pt idx="14750">
                  <c:v>39</c:v>
                </c:pt>
                <c:pt idx="14751">
                  <c:v>2</c:v>
                </c:pt>
                <c:pt idx="14752">
                  <c:v>48</c:v>
                </c:pt>
                <c:pt idx="14753">
                  <c:v>108</c:v>
                </c:pt>
                <c:pt idx="14754">
                  <c:v>85</c:v>
                </c:pt>
                <c:pt idx="14755">
                  <c:v>34</c:v>
                </c:pt>
                <c:pt idx="14756">
                  <c:v>60</c:v>
                </c:pt>
                <c:pt idx="14757">
                  <c:v>320</c:v>
                </c:pt>
                <c:pt idx="14758">
                  <c:v>344</c:v>
                </c:pt>
                <c:pt idx="14759">
                  <c:v>38</c:v>
                </c:pt>
                <c:pt idx="14760">
                  <c:v>17</c:v>
                </c:pt>
                <c:pt idx="14761">
                  <c:v>24</c:v>
                </c:pt>
                <c:pt idx="14762">
                  <c:v>200</c:v>
                </c:pt>
                <c:pt idx="14763">
                  <c:v>73</c:v>
                </c:pt>
                <c:pt idx="14764">
                  <c:v>34</c:v>
                </c:pt>
                <c:pt idx="14765">
                  <c:v>175</c:v>
                </c:pt>
                <c:pt idx="14766">
                  <c:v>150</c:v>
                </c:pt>
                <c:pt idx="14767">
                  <c:v>155</c:v>
                </c:pt>
                <c:pt idx="14768">
                  <c:v>178</c:v>
                </c:pt>
                <c:pt idx="14769">
                  <c:v>13</c:v>
                </c:pt>
                <c:pt idx="14770">
                  <c:v>128</c:v>
                </c:pt>
                <c:pt idx="14771">
                  <c:v>57</c:v>
                </c:pt>
                <c:pt idx="14772">
                  <c:v>248</c:v>
                </c:pt>
                <c:pt idx="14773">
                  <c:v>531</c:v>
                </c:pt>
                <c:pt idx="14774">
                  <c:v>103</c:v>
                </c:pt>
                <c:pt idx="14775">
                  <c:v>236</c:v>
                </c:pt>
                <c:pt idx="14776">
                  <c:v>313</c:v>
                </c:pt>
                <c:pt idx="14777">
                  <c:v>87</c:v>
                </c:pt>
                <c:pt idx="14778">
                  <c:v>62</c:v>
                </c:pt>
                <c:pt idx="14779">
                  <c:v>0</c:v>
                </c:pt>
                <c:pt idx="14780">
                  <c:v>44</c:v>
                </c:pt>
                <c:pt idx="14781">
                  <c:v>571</c:v>
                </c:pt>
                <c:pt idx="14782">
                  <c:v>86</c:v>
                </c:pt>
                <c:pt idx="14783">
                  <c:v>1185</c:v>
                </c:pt>
                <c:pt idx="14784">
                  <c:v>276</c:v>
                </c:pt>
                <c:pt idx="14785">
                  <c:v>78</c:v>
                </c:pt>
                <c:pt idx="14786">
                  <c:v>608</c:v>
                </c:pt>
                <c:pt idx="14787">
                  <c:v>376</c:v>
                </c:pt>
                <c:pt idx="14788">
                  <c:v>65</c:v>
                </c:pt>
                <c:pt idx="14789">
                  <c:v>873</c:v>
                </c:pt>
                <c:pt idx="14790">
                  <c:v>79</c:v>
                </c:pt>
                <c:pt idx="14791">
                  <c:v>134</c:v>
                </c:pt>
                <c:pt idx="14792">
                  <c:v>80</c:v>
                </c:pt>
                <c:pt idx="14793">
                  <c:v>170</c:v>
                </c:pt>
                <c:pt idx="14794">
                  <c:v>28</c:v>
                </c:pt>
                <c:pt idx="14795">
                  <c:v>84</c:v>
                </c:pt>
                <c:pt idx="14796">
                  <c:v>6</c:v>
                </c:pt>
                <c:pt idx="14797">
                  <c:v>37</c:v>
                </c:pt>
                <c:pt idx="14798">
                  <c:v>237</c:v>
                </c:pt>
                <c:pt idx="14799">
                  <c:v>402</c:v>
                </c:pt>
                <c:pt idx="14800">
                  <c:v>64</c:v>
                </c:pt>
                <c:pt idx="14801">
                  <c:v>26</c:v>
                </c:pt>
                <c:pt idx="14802">
                  <c:v>144</c:v>
                </c:pt>
                <c:pt idx="14803">
                  <c:v>2847</c:v>
                </c:pt>
                <c:pt idx="14804">
                  <c:v>0</c:v>
                </c:pt>
                <c:pt idx="14805">
                  <c:v>753</c:v>
                </c:pt>
                <c:pt idx="14806">
                  <c:v>1394</c:v>
                </c:pt>
                <c:pt idx="14807">
                  <c:v>602</c:v>
                </c:pt>
                <c:pt idx="14808">
                  <c:v>208</c:v>
                </c:pt>
                <c:pt idx="14809">
                  <c:v>130</c:v>
                </c:pt>
                <c:pt idx="14810">
                  <c:v>103</c:v>
                </c:pt>
                <c:pt idx="14811">
                  <c:v>0</c:v>
                </c:pt>
                <c:pt idx="14812">
                  <c:v>37</c:v>
                </c:pt>
                <c:pt idx="14813">
                  <c:v>823</c:v>
                </c:pt>
                <c:pt idx="14814">
                  <c:v>100</c:v>
                </c:pt>
                <c:pt idx="14815">
                  <c:v>25</c:v>
                </c:pt>
                <c:pt idx="14816">
                  <c:v>1464</c:v>
                </c:pt>
                <c:pt idx="14817">
                  <c:v>447</c:v>
                </c:pt>
                <c:pt idx="14818">
                  <c:v>0</c:v>
                </c:pt>
                <c:pt idx="14819">
                  <c:v>937</c:v>
                </c:pt>
                <c:pt idx="14820">
                  <c:v>94</c:v>
                </c:pt>
                <c:pt idx="14821">
                  <c:v>233</c:v>
                </c:pt>
                <c:pt idx="14822">
                  <c:v>133</c:v>
                </c:pt>
                <c:pt idx="14823">
                  <c:v>772</c:v>
                </c:pt>
                <c:pt idx="14824">
                  <c:v>474</c:v>
                </c:pt>
                <c:pt idx="14825">
                  <c:v>74</c:v>
                </c:pt>
                <c:pt idx="14826">
                  <c:v>81</c:v>
                </c:pt>
                <c:pt idx="14827">
                  <c:v>462</c:v>
                </c:pt>
                <c:pt idx="14828">
                  <c:v>35</c:v>
                </c:pt>
                <c:pt idx="14829">
                  <c:v>19</c:v>
                </c:pt>
                <c:pt idx="14830">
                  <c:v>103</c:v>
                </c:pt>
                <c:pt idx="14831">
                  <c:v>16</c:v>
                </c:pt>
                <c:pt idx="14832">
                  <c:v>60</c:v>
                </c:pt>
                <c:pt idx="14833">
                  <c:v>294</c:v>
                </c:pt>
                <c:pt idx="14834">
                  <c:v>773</c:v>
                </c:pt>
                <c:pt idx="14835">
                  <c:v>0</c:v>
                </c:pt>
                <c:pt idx="14836">
                  <c:v>99</c:v>
                </c:pt>
                <c:pt idx="14837">
                  <c:v>386</c:v>
                </c:pt>
                <c:pt idx="14838">
                  <c:v>843</c:v>
                </c:pt>
                <c:pt idx="14839">
                  <c:v>0</c:v>
                </c:pt>
                <c:pt idx="14840">
                  <c:v>139</c:v>
                </c:pt>
                <c:pt idx="14841">
                  <c:v>431</c:v>
                </c:pt>
                <c:pt idx="14842">
                  <c:v>2406</c:v>
                </c:pt>
                <c:pt idx="14843">
                  <c:v>1244</c:v>
                </c:pt>
                <c:pt idx="14844">
                  <c:v>856</c:v>
                </c:pt>
                <c:pt idx="14845">
                  <c:v>93</c:v>
                </c:pt>
                <c:pt idx="14846">
                  <c:v>628</c:v>
                </c:pt>
                <c:pt idx="14847">
                  <c:v>0</c:v>
                </c:pt>
                <c:pt idx="14848">
                  <c:v>0</c:v>
                </c:pt>
                <c:pt idx="14849">
                  <c:v>953</c:v>
                </c:pt>
                <c:pt idx="14850">
                  <c:v>0</c:v>
                </c:pt>
                <c:pt idx="14851">
                  <c:v>185</c:v>
                </c:pt>
                <c:pt idx="14852">
                  <c:v>0</c:v>
                </c:pt>
                <c:pt idx="14853">
                  <c:v>379</c:v>
                </c:pt>
                <c:pt idx="14854">
                  <c:v>605</c:v>
                </c:pt>
                <c:pt idx="14855">
                  <c:v>833</c:v>
                </c:pt>
                <c:pt idx="14856">
                  <c:v>77</c:v>
                </c:pt>
                <c:pt idx="14857">
                  <c:v>0</c:v>
                </c:pt>
                <c:pt idx="14858">
                  <c:v>37</c:v>
                </c:pt>
                <c:pt idx="14859">
                  <c:v>441</c:v>
                </c:pt>
                <c:pt idx="14860">
                  <c:v>51</c:v>
                </c:pt>
                <c:pt idx="14861">
                  <c:v>72</c:v>
                </c:pt>
                <c:pt idx="14862">
                  <c:v>6</c:v>
                </c:pt>
                <c:pt idx="14863">
                  <c:v>190</c:v>
                </c:pt>
                <c:pt idx="14864">
                  <c:v>421</c:v>
                </c:pt>
                <c:pt idx="14865">
                  <c:v>56</c:v>
                </c:pt>
                <c:pt idx="14866">
                  <c:v>32</c:v>
                </c:pt>
                <c:pt idx="14867">
                  <c:v>86</c:v>
                </c:pt>
                <c:pt idx="14868">
                  <c:v>232</c:v>
                </c:pt>
                <c:pt idx="14869">
                  <c:v>231</c:v>
                </c:pt>
                <c:pt idx="14870">
                  <c:v>197</c:v>
                </c:pt>
                <c:pt idx="14871">
                  <c:v>104</c:v>
                </c:pt>
                <c:pt idx="14872">
                  <c:v>44</c:v>
                </c:pt>
                <c:pt idx="14873">
                  <c:v>105</c:v>
                </c:pt>
                <c:pt idx="14874">
                  <c:v>909</c:v>
                </c:pt>
                <c:pt idx="14875">
                  <c:v>1175</c:v>
                </c:pt>
                <c:pt idx="14876">
                  <c:v>0</c:v>
                </c:pt>
                <c:pt idx="14877">
                  <c:v>21</c:v>
                </c:pt>
                <c:pt idx="14878">
                  <c:v>68</c:v>
                </c:pt>
                <c:pt idx="14879">
                  <c:v>261</c:v>
                </c:pt>
                <c:pt idx="14880">
                  <c:v>84</c:v>
                </c:pt>
                <c:pt idx="14881">
                  <c:v>204</c:v>
                </c:pt>
                <c:pt idx="14882">
                  <c:v>831</c:v>
                </c:pt>
                <c:pt idx="14883">
                  <c:v>152</c:v>
                </c:pt>
                <c:pt idx="14884">
                  <c:v>127</c:v>
                </c:pt>
                <c:pt idx="14885">
                  <c:v>355</c:v>
                </c:pt>
                <c:pt idx="14886">
                  <c:v>152</c:v>
                </c:pt>
                <c:pt idx="14887">
                  <c:v>401</c:v>
                </c:pt>
                <c:pt idx="14888">
                  <c:v>70</c:v>
                </c:pt>
                <c:pt idx="14889">
                  <c:v>911</c:v>
                </c:pt>
                <c:pt idx="14890">
                  <c:v>141</c:v>
                </c:pt>
                <c:pt idx="14891">
                  <c:v>11</c:v>
                </c:pt>
                <c:pt idx="14892">
                  <c:v>425</c:v>
                </c:pt>
                <c:pt idx="14893">
                  <c:v>1889</c:v>
                </c:pt>
                <c:pt idx="14894">
                  <c:v>67</c:v>
                </c:pt>
                <c:pt idx="14895">
                  <c:v>135</c:v>
                </c:pt>
                <c:pt idx="14896">
                  <c:v>65</c:v>
                </c:pt>
                <c:pt idx="14897">
                  <c:v>475</c:v>
                </c:pt>
                <c:pt idx="14898">
                  <c:v>198</c:v>
                </c:pt>
                <c:pt idx="14899">
                  <c:v>44</c:v>
                </c:pt>
                <c:pt idx="14900">
                  <c:v>21</c:v>
                </c:pt>
                <c:pt idx="14901">
                  <c:v>35</c:v>
                </c:pt>
                <c:pt idx="14902">
                  <c:v>66</c:v>
                </c:pt>
                <c:pt idx="14903">
                  <c:v>135</c:v>
                </c:pt>
                <c:pt idx="14904">
                  <c:v>142</c:v>
                </c:pt>
                <c:pt idx="14905">
                  <c:v>142</c:v>
                </c:pt>
                <c:pt idx="14906">
                  <c:v>16</c:v>
                </c:pt>
                <c:pt idx="14907">
                  <c:v>734</c:v>
                </c:pt>
                <c:pt idx="14908">
                  <c:v>3189</c:v>
                </c:pt>
                <c:pt idx="14909">
                  <c:v>13</c:v>
                </c:pt>
                <c:pt idx="14910">
                  <c:v>184</c:v>
                </c:pt>
                <c:pt idx="14911">
                  <c:v>25</c:v>
                </c:pt>
                <c:pt idx="14912">
                  <c:v>14</c:v>
                </c:pt>
                <c:pt idx="14913">
                  <c:v>99</c:v>
                </c:pt>
                <c:pt idx="14914">
                  <c:v>92</c:v>
                </c:pt>
                <c:pt idx="14915">
                  <c:v>72</c:v>
                </c:pt>
                <c:pt idx="14916">
                  <c:v>472</c:v>
                </c:pt>
                <c:pt idx="14917">
                  <c:v>41</c:v>
                </c:pt>
                <c:pt idx="14918">
                  <c:v>113</c:v>
                </c:pt>
                <c:pt idx="14919">
                  <c:v>17</c:v>
                </c:pt>
                <c:pt idx="14920">
                  <c:v>328</c:v>
                </c:pt>
                <c:pt idx="14921">
                  <c:v>23</c:v>
                </c:pt>
                <c:pt idx="14922">
                  <c:v>112</c:v>
                </c:pt>
                <c:pt idx="14923">
                  <c:v>90</c:v>
                </c:pt>
                <c:pt idx="14924">
                  <c:v>140</c:v>
                </c:pt>
                <c:pt idx="14925">
                  <c:v>376</c:v>
                </c:pt>
                <c:pt idx="14926">
                  <c:v>95</c:v>
                </c:pt>
                <c:pt idx="14927">
                  <c:v>402</c:v>
                </c:pt>
                <c:pt idx="14928">
                  <c:v>136</c:v>
                </c:pt>
                <c:pt idx="14929">
                  <c:v>162</c:v>
                </c:pt>
                <c:pt idx="14930">
                  <c:v>79</c:v>
                </c:pt>
                <c:pt idx="14931">
                  <c:v>669</c:v>
                </c:pt>
                <c:pt idx="14932">
                  <c:v>0</c:v>
                </c:pt>
                <c:pt idx="14933">
                  <c:v>55</c:v>
                </c:pt>
                <c:pt idx="14934">
                  <c:v>65</c:v>
                </c:pt>
                <c:pt idx="14935">
                  <c:v>156</c:v>
                </c:pt>
                <c:pt idx="14936">
                  <c:v>51</c:v>
                </c:pt>
                <c:pt idx="14937">
                  <c:v>128</c:v>
                </c:pt>
                <c:pt idx="14938">
                  <c:v>23</c:v>
                </c:pt>
                <c:pt idx="14939">
                  <c:v>164</c:v>
                </c:pt>
                <c:pt idx="14940">
                  <c:v>74</c:v>
                </c:pt>
                <c:pt idx="14941">
                  <c:v>46</c:v>
                </c:pt>
                <c:pt idx="14942">
                  <c:v>58</c:v>
                </c:pt>
                <c:pt idx="14943">
                  <c:v>338</c:v>
                </c:pt>
                <c:pt idx="14944">
                  <c:v>0</c:v>
                </c:pt>
                <c:pt idx="14945">
                  <c:v>57</c:v>
                </c:pt>
                <c:pt idx="14946">
                  <c:v>66</c:v>
                </c:pt>
                <c:pt idx="14947">
                  <c:v>1288</c:v>
                </c:pt>
                <c:pt idx="14948">
                  <c:v>0</c:v>
                </c:pt>
                <c:pt idx="14949">
                  <c:v>43</c:v>
                </c:pt>
                <c:pt idx="14950">
                  <c:v>566</c:v>
                </c:pt>
                <c:pt idx="14951">
                  <c:v>54</c:v>
                </c:pt>
                <c:pt idx="14952">
                  <c:v>477</c:v>
                </c:pt>
                <c:pt idx="14953">
                  <c:v>75</c:v>
                </c:pt>
                <c:pt idx="14954">
                  <c:v>0</c:v>
                </c:pt>
                <c:pt idx="14955">
                  <c:v>72</c:v>
                </c:pt>
                <c:pt idx="14956">
                  <c:v>272</c:v>
                </c:pt>
                <c:pt idx="14957">
                  <c:v>933</c:v>
                </c:pt>
                <c:pt idx="14958">
                  <c:v>175</c:v>
                </c:pt>
                <c:pt idx="14959">
                  <c:v>0</c:v>
                </c:pt>
                <c:pt idx="14960">
                  <c:v>0</c:v>
                </c:pt>
                <c:pt idx="14961">
                  <c:v>141</c:v>
                </c:pt>
                <c:pt idx="14962">
                  <c:v>157</c:v>
                </c:pt>
                <c:pt idx="14963">
                  <c:v>333</c:v>
                </c:pt>
                <c:pt idx="14964">
                  <c:v>175</c:v>
                </c:pt>
                <c:pt idx="14965">
                  <c:v>737</c:v>
                </c:pt>
                <c:pt idx="14966">
                  <c:v>166</c:v>
                </c:pt>
                <c:pt idx="14967">
                  <c:v>414</c:v>
                </c:pt>
                <c:pt idx="14968">
                  <c:v>22</c:v>
                </c:pt>
                <c:pt idx="14969">
                  <c:v>169</c:v>
                </c:pt>
                <c:pt idx="14970">
                  <c:v>65</c:v>
                </c:pt>
                <c:pt idx="14971">
                  <c:v>440</c:v>
                </c:pt>
                <c:pt idx="14972">
                  <c:v>78</c:v>
                </c:pt>
                <c:pt idx="14973">
                  <c:v>249</c:v>
                </c:pt>
                <c:pt idx="14974">
                  <c:v>1128</c:v>
                </c:pt>
                <c:pt idx="14975">
                  <c:v>1733</c:v>
                </c:pt>
                <c:pt idx="14976">
                  <c:v>340</c:v>
                </c:pt>
                <c:pt idx="14977">
                  <c:v>464</c:v>
                </c:pt>
                <c:pt idx="14978">
                  <c:v>1163</c:v>
                </c:pt>
                <c:pt idx="14979">
                  <c:v>117</c:v>
                </c:pt>
                <c:pt idx="14980">
                  <c:v>0</c:v>
                </c:pt>
                <c:pt idx="14981">
                  <c:v>356</c:v>
                </c:pt>
                <c:pt idx="14982">
                  <c:v>51</c:v>
                </c:pt>
                <c:pt idx="14983">
                  <c:v>17</c:v>
                </c:pt>
                <c:pt idx="14984">
                  <c:v>67</c:v>
                </c:pt>
                <c:pt idx="14985">
                  <c:v>55</c:v>
                </c:pt>
                <c:pt idx="14986">
                  <c:v>258</c:v>
                </c:pt>
                <c:pt idx="14987">
                  <c:v>1028</c:v>
                </c:pt>
                <c:pt idx="14988">
                  <c:v>183</c:v>
                </c:pt>
                <c:pt idx="14989">
                  <c:v>137</c:v>
                </c:pt>
                <c:pt idx="14990">
                  <c:v>917</c:v>
                </c:pt>
                <c:pt idx="14991">
                  <c:v>225</c:v>
                </c:pt>
                <c:pt idx="14992">
                  <c:v>1149</c:v>
                </c:pt>
                <c:pt idx="14993">
                  <c:v>74</c:v>
                </c:pt>
                <c:pt idx="14994">
                  <c:v>143</c:v>
                </c:pt>
                <c:pt idx="14995">
                  <c:v>89</c:v>
                </c:pt>
                <c:pt idx="14996">
                  <c:v>11</c:v>
                </c:pt>
                <c:pt idx="14997">
                  <c:v>123</c:v>
                </c:pt>
                <c:pt idx="14998">
                  <c:v>794</c:v>
                </c:pt>
                <c:pt idx="14999">
                  <c:v>81</c:v>
                </c:pt>
                <c:pt idx="15000">
                  <c:v>389</c:v>
                </c:pt>
                <c:pt idx="15001">
                  <c:v>0</c:v>
                </c:pt>
                <c:pt idx="15002">
                  <c:v>0</c:v>
                </c:pt>
                <c:pt idx="15003">
                  <c:v>0</c:v>
                </c:pt>
                <c:pt idx="15004">
                  <c:v>223</c:v>
                </c:pt>
                <c:pt idx="15005">
                  <c:v>42</c:v>
                </c:pt>
                <c:pt idx="15006">
                  <c:v>306</c:v>
                </c:pt>
                <c:pt idx="15007">
                  <c:v>28</c:v>
                </c:pt>
                <c:pt idx="15008">
                  <c:v>198</c:v>
                </c:pt>
                <c:pt idx="15009">
                  <c:v>114</c:v>
                </c:pt>
                <c:pt idx="15010">
                  <c:v>114</c:v>
                </c:pt>
                <c:pt idx="15011">
                  <c:v>244</c:v>
                </c:pt>
                <c:pt idx="15012">
                  <c:v>42</c:v>
                </c:pt>
                <c:pt idx="15013">
                  <c:v>1408</c:v>
                </c:pt>
                <c:pt idx="15014">
                  <c:v>291</c:v>
                </c:pt>
                <c:pt idx="15015">
                  <c:v>78</c:v>
                </c:pt>
                <c:pt idx="15016">
                  <c:v>72</c:v>
                </c:pt>
                <c:pt idx="15017">
                  <c:v>299</c:v>
                </c:pt>
                <c:pt idx="15018">
                  <c:v>209</c:v>
                </c:pt>
                <c:pt idx="15019">
                  <c:v>60</c:v>
                </c:pt>
                <c:pt idx="15020">
                  <c:v>68</c:v>
                </c:pt>
                <c:pt idx="15021">
                  <c:v>103</c:v>
                </c:pt>
                <c:pt idx="15022">
                  <c:v>64</c:v>
                </c:pt>
                <c:pt idx="15023">
                  <c:v>56</c:v>
                </c:pt>
                <c:pt idx="15024">
                  <c:v>450</c:v>
                </c:pt>
                <c:pt idx="15025">
                  <c:v>45</c:v>
                </c:pt>
                <c:pt idx="15026">
                  <c:v>49</c:v>
                </c:pt>
                <c:pt idx="15027">
                  <c:v>148</c:v>
                </c:pt>
                <c:pt idx="15028">
                  <c:v>25</c:v>
                </c:pt>
                <c:pt idx="15029">
                  <c:v>289</c:v>
                </c:pt>
                <c:pt idx="15030">
                  <c:v>46</c:v>
                </c:pt>
                <c:pt idx="15031">
                  <c:v>322</c:v>
                </c:pt>
                <c:pt idx="15032">
                  <c:v>41</c:v>
                </c:pt>
                <c:pt idx="15033">
                  <c:v>62</c:v>
                </c:pt>
                <c:pt idx="15034">
                  <c:v>0</c:v>
                </c:pt>
                <c:pt idx="15035">
                  <c:v>131</c:v>
                </c:pt>
                <c:pt idx="15036">
                  <c:v>114</c:v>
                </c:pt>
                <c:pt idx="15037">
                  <c:v>76</c:v>
                </c:pt>
                <c:pt idx="15038">
                  <c:v>317</c:v>
                </c:pt>
                <c:pt idx="15039">
                  <c:v>68</c:v>
                </c:pt>
                <c:pt idx="15040">
                  <c:v>134</c:v>
                </c:pt>
                <c:pt idx="15041">
                  <c:v>25</c:v>
                </c:pt>
                <c:pt idx="15042">
                  <c:v>654</c:v>
                </c:pt>
                <c:pt idx="15043">
                  <c:v>129</c:v>
                </c:pt>
                <c:pt idx="15044">
                  <c:v>107</c:v>
                </c:pt>
                <c:pt idx="15045">
                  <c:v>0</c:v>
                </c:pt>
                <c:pt idx="15046">
                  <c:v>328</c:v>
                </c:pt>
                <c:pt idx="15047">
                  <c:v>339</c:v>
                </c:pt>
                <c:pt idx="15048">
                  <c:v>57</c:v>
                </c:pt>
                <c:pt idx="15049">
                  <c:v>44</c:v>
                </c:pt>
                <c:pt idx="15050">
                  <c:v>901</c:v>
                </c:pt>
                <c:pt idx="15051">
                  <c:v>5</c:v>
                </c:pt>
                <c:pt idx="15052">
                  <c:v>312</c:v>
                </c:pt>
                <c:pt idx="15053">
                  <c:v>109</c:v>
                </c:pt>
                <c:pt idx="15054">
                  <c:v>459</c:v>
                </c:pt>
                <c:pt idx="15055">
                  <c:v>137</c:v>
                </c:pt>
                <c:pt idx="15056">
                  <c:v>0</c:v>
                </c:pt>
                <c:pt idx="15057">
                  <c:v>222</c:v>
                </c:pt>
                <c:pt idx="15058">
                  <c:v>140</c:v>
                </c:pt>
                <c:pt idx="15059">
                  <c:v>240</c:v>
                </c:pt>
                <c:pt idx="15060">
                  <c:v>0</c:v>
                </c:pt>
                <c:pt idx="15061">
                  <c:v>167</c:v>
                </c:pt>
                <c:pt idx="15062">
                  <c:v>53</c:v>
                </c:pt>
                <c:pt idx="15063">
                  <c:v>376</c:v>
                </c:pt>
                <c:pt idx="15064">
                  <c:v>1716</c:v>
                </c:pt>
                <c:pt idx="15065">
                  <c:v>89</c:v>
                </c:pt>
                <c:pt idx="15066">
                  <c:v>35</c:v>
                </c:pt>
                <c:pt idx="15067">
                  <c:v>579</c:v>
                </c:pt>
                <c:pt idx="15068">
                  <c:v>20</c:v>
                </c:pt>
                <c:pt idx="15069">
                  <c:v>325</c:v>
                </c:pt>
                <c:pt idx="15070">
                  <c:v>234</c:v>
                </c:pt>
                <c:pt idx="15071">
                  <c:v>411</c:v>
                </c:pt>
                <c:pt idx="15072">
                  <c:v>87</c:v>
                </c:pt>
                <c:pt idx="15073">
                  <c:v>160</c:v>
                </c:pt>
                <c:pt idx="15074">
                  <c:v>105</c:v>
                </c:pt>
                <c:pt idx="15075">
                  <c:v>116</c:v>
                </c:pt>
                <c:pt idx="15076">
                  <c:v>707</c:v>
                </c:pt>
                <c:pt idx="15077">
                  <c:v>526</c:v>
                </c:pt>
                <c:pt idx="15078">
                  <c:v>61</c:v>
                </c:pt>
                <c:pt idx="15079">
                  <c:v>881</c:v>
                </c:pt>
                <c:pt idx="15080">
                  <c:v>60</c:v>
                </c:pt>
                <c:pt idx="15081">
                  <c:v>594</c:v>
                </c:pt>
                <c:pt idx="15082">
                  <c:v>50</c:v>
                </c:pt>
                <c:pt idx="15083">
                  <c:v>30</c:v>
                </c:pt>
                <c:pt idx="15084">
                  <c:v>1232</c:v>
                </c:pt>
                <c:pt idx="15085">
                  <c:v>63</c:v>
                </c:pt>
                <c:pt idx="15086">
                  <c:v>189</c:v>
                </c:pt>
                <c:pt idx="15087">
                  <c:v>41</c:v>
                </c:pt>
                <c:pt idx="15088">
                  <c:v>40</c:v>
                </c:pt>
                <c:pt idx="15089">
                  <c:v>90</c:v>
                </c:pt>
                <c:pt idx="15090">
                  <c:v>58</c:v>
                </c:pt>
                <c:pt idx="15091">
                  <c:v>560</c:v>
                </c:pt>
                <c:pt idx="15092">
                  <c:v>0</c:v>
                </c:pt>
                <c:pt idx="15093">
                  <c:v>0</c:v>
                </c:pt>
                <c:pt idx="15094">
                  <c:v>736</c:v>
                </c:pt>
                <c:pt idx="15095">
                  <c:v>321</c:v>
                </c:pt>
                <c:pt idx="15096">
                  <c:v>54</c:v>
                </c:pt>
                <c:pt idx="15097">
                  <c:v>505</c:v>
                </c:pt>
                <c:pt idx="15098">
                  <c:v>67</c:v>
                </c:pt>
                <c:pt idx="15099">
                  <c:v>171</c:v>
                </c:pt>
                <c:pt idx="15100">
                  <c:v>813</c:v>
                </c:pt>
                <c:pt idx="15101">
                  <c:v>749</c:v>
                </c:pt>
                <c:pt idx="15102">
                  <c:v>278</c:v>
                </c:pt>
                <c:pt idx="15103">
                  <c:v>79</c:v>
                </c:pt>
                <c:pt idx="15104">
                  <c:v>551</c:v>
                </c:pt>
                <c:pt idx="15105">
                  <c:v>171</c:v>
                </c:pt>
                <c:pt idx="15106">
                  <c:v>69</c:v>
                </c:pt>
                <c:pt idx="15107">
                  <c:v>72</c:v>
                </c:pt>
                <c:pt idx="15108">
                  <c:v>604</c:v>
                </c:pt>
                <c:pt idx="15109">
                  <c:v>102</c:v>
                </c:pt>
                <c:pt idx="15110">
                  <c:v>287</c:v>
                </c:pt>
                <c:pt idx="15111">
                  <c:v>58</c:v>
                </c:pt>
                <c:pt idx="15112">
                  <c:v>0</c:v>
                </c:pt>
                <c:pt idx="15113">
                  <c:v>0</c:v>
                </c:pt>
                <c:pt idx="15114">
                  <c:v>324</c:v>
                </c:pt>
                <c:pt idx="15115">
                  <c:v>73</c:v>
                </c:pt>
                <c:pt idx="15116">
                  <c:v>87</c:v>
                </c:pt>
                <c:pt idx="15117">
                  <c:v>38</c:v>
                </c:pt>
                <c:pt idx="15118">
                  <c:v>652</c:v>
                </c:pt>
                <c:pt idx="15119">
                  <c:v>72</c:v>
                </c:pt>
                <c:pt idx="15120">
                  <c:v>70</c:v>
                </c:pt>
                <c:pt idx="15121">
                  <c:v>31</c:v>
                </c:pt>
                <c:pt idx="15122">
                  <c:v>121</c:v>
                </c:pt>
                <c:pt idx="15123">
                  <c:v>31</c:v>
                </c:pt>
                <c:pt idx="15124">
                  <c:v>26</c:v>
                </c:pt>
                <c:pt idx="15125">
                  <c:v>343</c:v>
                </c:pt>
                <c:pt idx="15126">
                  <c:v>86</c:v>
                </c:pt>
                <c:pt idx="15127">
                  <c:v>159</c:v>
                </c:pt>
                <c:pt idx="15128">
                  <c:v>170</c:v>
                </c:pt>
                <c:pt idx="15129">
                  <c:v>549</c:v>
                </c:pt>
                <c:pt idx="15130">
                  <c:v>0</c:v>
                </c:pt>
                <c:pt idx="15131">
                  <c:v>13</c:v>
                </c:pt>
                <c:pt idx="15132">
                  <c:v>1017</c:v>
                </c:pt>
                <c:pt idx="15133">
                  <c:v>32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2191</c:v>
                </c:pt>
                <c:pt idx="15138">
                  <c:v>2175</c:v>
                </c:pt>
                <c:pt idx="15139">
                  <c:v>228</c:v>
                </c:pt>
                <c:pt idx="15140">
                  <c:v>107</c:v>
                </c:pt>
                <c:pt idx="15141">
                  <c:v>201</c:v>
                </c:pt>
                <c:pt idx="15142">
                  <c:v>0</c:v>
                </c:pt>
                <c:pt idx="15143">
                  <c:v>420</c:v>
                </c:pt>
                <c:pt idx="15144">
                  <c:v>125</c:v>
                </c:pt>
                <c:pt idx="15145">
                  <c:v>116</c:v>
                </c:pt>
                <c:pt idx="15146">
                  <c:v>616</c:v>
                </c:pt>
                <c:pt idx="15147">
                  <c:v>108</c:v>
                </c:pt>
                <c:pt idx="15148">
                  <c:v>440</c:v>
                </c:pt>
                <c:pt idx="15149">
                  <c:v>441</c:v>
                </c:pt>
                <c:pt idx="15150">
                  <c:v>39</c:v>
                </c:pt>
                <c:pt idx="15151">
                  <c:v>232</c:v>
                </c:pt>
                <c:pt idx="15152">
                  <c:v>452</c:v>
                </c:pt>
                <c:pt idx="15153">
                  <c:v>40</c:v>
                </c:pt>
                <c:pt idx="15154">
                  <c:v>106</c:v>
                </c:pt>
                <c:pt idx="15155">
                  <c:v>2426</c:v>
                </c:pt>
                <c:pt idx="15156">
                  <c:v>134</c:v>
                </c:pt>
                <c:pt idx="15157">
                  <c:v>70</c:v>
                </c:pt>
                <c:pt idx="15158">
                  <c:v>78</c:v>
                </c:pt>
                <c:pt idx="15159">
                  <c:v>155</c:v>
                </c:pt>
                <c:pt idx="15160">
                  <c:v>29</c:v>
                </c:pt>
                <c:pt idx="15161">
                  <c:v>220</c:v>
                </c:pt>
                <c:pt idx="15162">
                  <c:v>189</c:v>
                </c:pt>
                <c:pt idx="15163">
                  <c:v>942</c:v>
                </c:pt>
                <c:pt idx="15164">
                  <c:v>1048</c:v>
                </c:pt>
                <c:pt idx="15165">
                  <c:v>104</c:v>
                </c:pt>
                <c:pt idx="15166">
                  <c:v>60</c:v>
                </c:pt>
                <c:pt idx="15167">
                  <c:v>82</c:v>
                </c:pt>
                <c:pt idx="15168">
                  <c:v>519</c:v>
                </c:pt>
                <c:pt idx="15169">
                  <c:v>46</c:v>
                </c:pt>
                <c:pt idx="15170">
                  <c:v>58</c:v>
                </c:pt>
                <c:pt idx="15171">
                  <c:v>11</c:v>
                </c:pt>
                <c:pt idx="15172">
                  <c:v>40</c:v>
                </c:pt>
                <c:pt idx="15173">
                  <c:v>395</c:v>
                </c:pt>
                <c:pt idx="15174">
                  <c:v>63</c:v>
                </c:pt>
                <c:pt idx="15175">
                  <c:v>220</c:v>
                </c:pt>
                <c:pt idx="15176">
                  <c:v>116</c:v>
                </c:pt>
                <c:pt idx="15177">
                  <c:v>266</c:v>
                </c:pt>
                <c:pt idx="15178">
                  <c:v>74</c:v>
                </c:pt>
                <c:pt idx="15179">
                  <c:v>150</c:v>
                </c:pt>
                <c:pt idx="15180">
                  <c:v>29</c:v>
                </c:pt>
                <c:pt idx="15181">
                  <c:v>564</c:v>
                </c:pt>
                <c:pt idx="15182">
                  <c:v>978</c:v>
                </c:pt>
                <c:pt idx="15183">
                  <c:v>3</c:v>
                </c:pt>
                <c:pt idx="15184">
                  <c:v>58</c:v>
                </c:pt>
                <c:pt idx="15185">
                  <c:v>34</c:v>
                </c:pt>
                <c:pt idx="15186">
                  <c:v>318</c:v>
                </c:pt>
                <c:pt idx="15187">
                  <c:v>132</c:v>
                </c:pt>
                <c:pt idx="15188">
                  <c:v>87</c:v>
                </c:pt>
                <c:pt idx="15189">
                  <c:v>548</c:v>
                </c:pt>
                <c:pt idx="15190">
                  <c:v>25</c:v>
                </c:pt>
                <c:pt idx="15191">
                  <c:v>611</c:v>
                </c:pt>
                <c:pt idx="15192">
                  <c:v>212</c:v>
                </c:pt>
                <c:pt idx="15193">
                  <c:v>240</c:v>
                </c:pt>
                <c:pt idx="15194">
                  <c:v>340</c:v>
                </c:pt>
                <c:pt idx="15195">
                  <c:v>523</c:v>
                </c:pt>
                <c:pt idx="15196">
                  <c:v>0</c:v>
                </c:pt>
                <c:pt idx="15197">
                  <c:v>425</c:v>
                </c:pt>
                <c:pt idx="15198">
                  <c:v>126</c:v>
                </c:pt>
                <c:pt idx="15199">
                  <c:v>1265</c:v>
                </c:pt>
                <c:pt idx="15200">
                  <c:v>238</c:v>
                </c:pt>
                <c:pt idx="15201">
                  <c:v>131</c:v>
                </c:pt>
                <c:pt idx="15202">
                  <c:v>883</c:v>
                </c:pt>
                <c:pt idx="15203">
                  <c:v>947</c:v>
                </c:pt>
                <c:pt idx="15204">
                  <c:v>1809</c:v>
                </c:pt>
                <c:pt idx="15205">
                  <c:v>638</c:v>
                </c:pt>
                <c:pt idx="15206">
                  <c:v>601</c:v>
                </c:pt>
                <c:pt idx="15207">
                  <c:v>120</c:v>
                </c:pt>
                <c:pt idx="15208">
                  <c:v>42</c:v>
                </c:pt>
                <c:pt idx="15209">
                  <c:v>119</c:v>
                </c:pt>
                <c:pt idx="15210">
                  <c:v>51</c:v>
                </c:pt>
                <c:pt idx="15211">
                  <c:v>12</c:v>
                </c:pt>
                <c:pt idx="15212">
                  <c:v>129</c:v>
                </c:pt>
                <c:pt idx="15213">
                  <c:v>267</c:v>
                </c:pt>
                <c:pt idx="15214">
                  <c:v>35</c:v>
                </c:pt>
                <c:pt idx="15215">
                  <c:v>77</c:v>
                </c:pt>
                <c:pt idx="15216">
                  <c:v>209</c:v>
                </c:pt>
                <c:pt idx="15217">
                  <c:v>328</c:v>
                </c:pt>
                <c:pt idx="15218">
                  <c:v>132</c:v>
                </c:pt>
                <c:pt idx="15219">
                  <c:v>88</c:v>
                </c:pt>
                <c:pt idx="15220">
                  <c:v>0</c:v>
                </c:pt>
                <c:pt idx="15221">
                  <c:v>42</c:v>
                </c:pt>
                <c:pt idx="15222">
                  <c:v>268</c:v>
                </c:pt>
                <c:pt idx="15223">
                  <c:v>116</c:v>
                </c:pt>
                <c:pt idx="15224">
                  <c:v>81</c:v>
                </c:pt>
                <c:pt idx="15225">
                  <c:v>149</c:v>
                </c:pt>
                <c:pt idx="15226">
                  <c:v>214</c:v>
                </c:pt>
                <c:pt idx="15227">
                  <c:v>198</c:v>
                </c:pt>
                <c:pt idx="15228">
                  <c:v>0</c:v>
                </c:pt>
                <c:pt idx="15229">
                  <c:v>136</c:v>
                </c:pt>
                <c:pt idx="15230">
                  <c:v>1512</c:v>
                </c:pt>
                <c:pt idx="15231">
                  <c:v>387</c:v>
                </c:pt>
                <c:pt idx="15232">
                  <c:v>714</c:v>
                </c:pt>
                <c:pt idx="15233">
                  <c:v>255</c:v>
                </c:pt>
                <c:pt idx="15234">
                  <c:v>3411</c:v>
                </c:pt>
                <c:pt idx="15235">
                  <c:v>88</c:v>
                </c:pt>
                <c:pt idx="15236">
                  <c:v>132</c:v>
                </c:pt>
                <c:pt idx="15237">
                  <c:v>48</c:v>
                </c:pt>
                <c:pt idx="15238">
                  <c:v>145</c:v>
                </c:pt>
                <c:pt idx="15239">
                  <c:v>2623</c:v>
                </c:pt>
                <c:pt idx="15240">
                  <c:v>859</c:v>
                </c:pt>
                <c:pt idx="15241">
                  <c:v>1152</c:v>
                </c:pt>
                <c:pt idx="15242">
                  <c:v>0</c:v>
                </c:pt>
                <c:pt idx="15243">
                  <c:v>2274</c:v>
                </c:pt>
                <c:pt idx="15244">
                  <c:v>3686</c:v>
                </c:pt>
                <c:pt idx="15245">
                  <c:v>111</c:v>
                </c:pt>
                <c:pt idx="15246">
                  <c:v>1125</c:v>
                </c:pt>
                <c:pt idx="15247">
                  <c:v>167</c:v>
                </c:pt>
                <c:pt idx="15248">
                  <c:v>32</c:v>
                </c:pt>
                <c:pt idx="15249">
                  <c:v>36</c:v>
                </c:pt>
                <c:pt idx="15250">
                  <c:v>190</c:v>
                </c:pt>
                <c:pt idx="15251">
                  <c:v>62</c:v>
                </c:pt>
                <c:pt idx="15252">
                  <c:v>141</c:v>
                </c:pt>
                <c:pt idx="15253">
                  <c:v>1135</c:v>
                </c:pt>
                <c:pt idx="15254">
                  <c:v>91</c:v>
                </c:pt>
                <c:pt idx="15255">
                  <c:v>200</c:v>
                </c:pt>
                <c:pt idx="15256">
                  <c:v>228</c:v>
                </c:pt>
                <c:pt idx="15257">
                  <c:v>0</c:v>
                </c:pt>
                <c:pt idx="15258">
                  <c:v>76</c:v>
                </c:pt>
                <c:pt idx="15259">
                  <c:v>202</c:v>
                </c:pt>
                <c:pt idx="15260">
                  <c:v>206</c:v>
                </c:pt>
                <c:pt idx="15261">
                  <c:v>116</c:v>
                </c:pt>
                <c:pt idx="15262">
                  <c:v>91</c:v>
                </c:pt>
                <c:pt idx="15263">
                  <c:v>23</c:v>
                </c:pt>
                <c:pt idx="15264">
                  <c:v>689</c:v>
                </c:pt>
                <c:pt idx="15265">
                  <c:v>16</c:v>
                </c:pt>
                <c:pt idx="15266">
                  <c:v>0</c:v>
                </c:pt>
                <c:pt idx="15267">
                  <c:v>95</c:v>
                </c:pt>
                <c:pt idx="15268">
                  <c:v>19</c:v>
                </c:pt>
                <c:pt idx="15269">
                  <c:v>335</c:v>
                </c:pt>
                <c:pt idx="15270">
                  <c:v>346</c:v>
                </c:pt>
                <c:pt idx="15271">
                  <c:v>27</c:v>
                </c:pt>
                <c:pt idx="15272">
                  <c:v>43</c:v>
                </c:pt>
                <c:pt idx="15273">
                  <c:v>94</c:v>
                </c:pt>
                <c:pt idx="15274">
                  <c:v>204</c:v>
                </c:pt>
                <c:pt idx="15275">
                  <c:v>104</c:v>
                </c:pt>
                <c:pt idx="15276">
                  <c:v>47</c:v>
                </c:pt>
                <c:pt idx="15277">
                  <c:v>78</c:v>
                </c:pt>
                <c:pt idx="15278">
                  <c:v>100</c:v>
                </c:pt>
                <c:pt idx="15279">
                  <c:v>504</c:v>
                </c:pt>
                <c:pt idx="15280">
                  <c:v>86</c:v>
                </c:pt>
                <c:pt idx="15281">
                  <c:v>126</c:v>
                </c:pt>
                <c:pt idx="15282">
                  <c:v>275</c:v>
                </c:pt>
                <c:pt idx="15283">
                  <c:v>75</c:v>
                </c:pt>
                <c:pt idx="15284">
                  <c:v>94</c:v>
                </c:pt>
                <c:pt idx="15285">
                  <c:v>2164</c:v>
                </c:pt>
                <c:pt idx="15286">
                  <c:v>38</c:v>
                </c:pt>
                <c:pt idx="15287">
                  <c:v>717</c:v>
                </c:pt>
                <c:pt idx="15288">
                  <c:v>774</c:v>
                </c:pt>
                <c:pt idx="15289">
                  <c:v>1683</c:v>
                </c:pt>
                <c:pt idx="15290">
                  <c:v>58</c:v>
                </c:pt>
                <c:pt idx="15291">
                  <c:v>41</c:v>
                </c:pt>
                <c:pt idx="15292">
                  <c:v>444</c:v>
                </c:pt>
                <c:pt idx="15293">
                  <c:v>149</c:v>
                </c:pt>
                <c:pt idx="15294">
                  <c:v>1692</c:v>
                </c:pt>
                <c:pt idx="15295">
                  <c:v>591</c:v>
                </c:pt>
                <c:pt idx="15296">
                  <c:v>539</c:v>
                </c:pt>
                <c:pt idx="15297">
                  <c:v>589</c:v>
                </c:pt>
                <c:pt idx="15298">
                  <c:v>104</c:v>
                </c:pt>
                <c:pt idx="15299">
                  <c:v>912</c:v>
                </c:pt>
                <c:pt idx="15300">
                  <c:v>1362</c:v>
                </c:pt>
                <c:pt idx="15301">
                  <c:v>335</c:v>
                </c:pt>
                <c:pt idx="15302">
                  <c:v>233</c:v>
                </c:pt>
                <c:pt idx="15303">
                  <c:v>83</c:v>
                </c:pt>
                <c:pt idx="15304">
                  <c:v>14</c:v>
                </c:pt>
                <c:pt idx="15305">
                  <c:v>1661</c:v>
                </c:pt>
                <c:pt idx="15306">
                  <c:v>309</c:v>
                </c:pt>
                <c:pt idx="15307">
                  <c:v>117</c:v>
                </c:pt>
                <c:pt idx="15308">
                  <c:v>867</c:v>
                </c:pt>
                <c:pt idx="15309">
                  <c:v>195</c:v>
                </c:pt>
                <c:pt idx="15310">
                  <c:v>255</c:v>
                </c:pt>
                <c:pt idx="15311">
                  <c:v>854</c:v>
                </c:pt>
                <c:pt idx="15312">
                  <c:v>824</c:v>
                </c:pt>
                <c:pt idx="15313">
                  <c:v>116</c:v>
                </c:pt>
                <c:pt idx="15314">
                  <c:v>134</c:v>
                </c:pt>
                <c:pt idx="15315">
                  <c:v>60</c:v>
                </c:pt>
                <c:pt idx="15316">
                  <c:v>246</c:v>
                </c:pt>
                <c:pt idx="15317">
                  <c:v>840</c:v>
                </c:pt>
                <c:pt idx="15318">
                  <c:v>46</c:v>
                </c:pt>
                <c:pt idx="15319">
                  <c:v>286</c:v>
                </c:pt>
                <c:pt idx="15320">
                  <c:v>136</c:v>
                </c:pt>
                <c:pt idx="15321">
                  <c:v>635</c:v>
                </c:pt>
                <c:pt idx="15322">
                  <c:v>21</c:v>
                </c:pt>
                <c:pt idx="15323">
                  <c:v>197</c:v>
                </c:pt>
                <c:pt idx="15324">
                  <c:v>48</c:v>
                </c:pt>
                <c:pt idx="15325">
                  <c:v>92</c:v>
                </c:pt>
                <c:pt idx="15326">
                  <c:v>102</c:v>
                </c:pt>
                <c:pt idx="15327">
                  <c:v>121</c:v>
                </c:pt>
                <c:pt idx="15328">
                  <c:v>0</c:v>
                </c:pt>
                <c:pt idx="15329">
                  <c:v>97</c:v>
                </c:pt>
                <c:pt idx="15330">
                  <c:v>98</c:v>
                </c:pt>
                <c:pt idx="15331">
                  <c:v>208</c:v>
                </c:pt>
                <c:pt idx="15332">
                  <c:v>229</c:v>
                </c:pt>
                <c:pt idx="15333">
                  <c:v>499</c:v>
                </c:pt>
                <c:pt idx="15334">
                  <c:v>638</c:v>
                </c:pt>
                <c:pt idx="15335">
                  <c:v>52</c:v>
                </c:pt>
                <c:pt idx="15336">
                  <c:v>192</c:v>
                </c:pt>
                <c:pt idx="15337">
                  <c:v>19</c:v>
                </c:pt>
                <c:pt idx="15338">
                  <c:v>30</c:v>
                </c:pt>
                <c:pt idx="15339">
                  <c:v>139</c:v>
                </c:pt>
                <c:pt idx="15340">
                  <c:v>0</c:v>
                </c:pt>
                <c:pt idx="15341">
                  <c:v>289</c:v>
                </c:pt>
                <c:pt idx="15342">
                  <c:v>78</c:v>
                </c:pt>
                <c:pt idx="15343">
                  <c:v>16</c:v>
                </c:pt>
                <c:pt idx="15344">
                  <c:v>45</c:v>
                </c:pt>
                <c:pt idx="15345">
                  <c:v>331</c:v>
                </c:pt>
                <c:pt idx="15346">
                  <c:v>81</c:v>
                </c:pt>
                <c:pt idx="15347">
                  <c:v>50</c:v>
                </c:pt>
                <c:pt idx="15348">
                  <c:v>14</c:v>
                </c:pt>
                <c:pt idx="15349">
                  <c:v>211</c:v>
                </c:pt>
                <c:pt idx="15350">
                  <c:v>335</c:v>
                </c:pt>
                <c:pt idx="15351">
                  <c:v>146</c:v>
                </c:pt>
                <c:pt idx="15352">
                  <c:v>676</c:v>
                </c:pt>
                <c:pt idx="15353">
                  <c:v>228</c:v>
                </c:pt>
                <c:pt idx="15354">
                  <c:v>112</c:v>
                </c:pt>
                <c:pt idx="15355">
                  <c:v>174</c:v>
                </c:pt>
                <c:pt idx="15356">
                  <c:v>256</c:v>
                </c:pt>
                <c:pt idx="15357">
                  <c:v>1218</c:v>
                </c:pt>
                <c:pt idx="15358">
                  <c:v>156</c:v>
                </c:pt>
                <c:pt idx="15359">
                  <c:v>294</c:v>
                </c:pt>
                <c:pt idx="15360">
                  <c:v>1631</c:v>
                </c:pt>
                <c:pt idx="15361">
                  <c:v>15</c:v>
                </c:pt>
                <c:pt idx="15362">
                  <c:v>544</c:v>
                </c:pt>
                <c:pt idx="15363">
                  <c:v>438</c:v>
                </c:pt>
                <c:pt idx="15364">
                  <c:v>1435</c:v>
                </c:pt>
                <c:pt idx="15365">
                  <c:v>33</c:v>
                </c:pt>
                <c:pt idx="15366">
                  <c:v>229</c:v>
                </c:pt>
                <c:pt idx="15367">
                  <c:v>2476</c:v>
                </c:pt>
                <c:pt idx="15368">
                  <c:v>255</c:v>
                </c:pt>
                <c:pt idx="15369">
                  <c:v>142</c:v>
                </c:pt>
                <c:pt idx="15370">
                  <c:v>0</c:v>
                </c:pt>
                <c:pt idx="15371">
                  <c:v>31</c:v>
                </c:pt>
                <c:pt idx="15372">
                  <c:v>43</c:v>
                </c:pt>
                <c:pt idx="15373">
                  <c:v>96</c:v>
                </c:pt>
                <c:pt idx="15374">
                  <c:v>373</c:v>
                </c:pt>
                <c:pt idx="15375">
                  <c:v>76</c:v>
                </c:pt>
                <c:pt idx="15376">
                  <c:v>91</c:v>
                </c:pt>
                <c:pt idx="15377">
                  <c:v>107</c:v>
                </c:pt>
                <c:pt idx="15378">
                  <c:v>241</c:v>
                </c:pt>
                <c:pt idx="15379">
                  <c:v>57</c:v>
                </c:pt>
                <c:pt idx="15380">
                  <c:v>83</c:v>
                </c:pt>
                <c:pt idx="15381">
                  <c:v>123</c:v>
                </c:pt>
                <c:pt idx="15382">
                  <c:v>212</c:v>
                </c:pt>
                <c:pt idx="15383">
                  <c:v>456</c:v>
                </c:pt>
                <c:pt idx="15384">
                  <c:v>414</c:v>
                </c:pt>
                <c:pt idx="15385">
                  <c:v>30</c:v>
                </c:pt>
                <c:pt idx="15386">
                  <c:v>33</c:v>
                </c:pt>
                <c:pt idx="15387">
                  <c:v>70</c:v>
                </c:pt>
                <c:pt idx="15388">
                  <c:v>56</c:v>
                </c:pt>
                <c:pt idx="15389">
                  <c:v>85</c:v>
                </c:pt>
                <c:pt idx="15390">
                  <c:v>127</c:v>
                </c:pt>
                <c:pt idx="15391">
                  <c:v>370</c:v>
                </c:pt>
                <c:pt idx="15392">
                  <c:v>19</c:v>
                </c:pt>
                <c:pt idx="15393">
                  <c:v>59</c:v>
                </c:pt>
                <c:pt idx="15394">
                  <c:v>291</c:v>
                </c:pt>
                <c:pt idx="15395">
                  <c:v>13</c:v>
                </c:pt>
                <c:pt idx="15396">
                  <c:v>116</c:v>
                </c:pt>
                <c:pt idx="15397">
                  <c:v>64</c:v>
                </c:pt>
                <c:pt idx="15398">
                  <c:v>39</c:v>
                </c:pt>
                <c:pt idx="15399">
                  <c:v>165</c:v>
                </c:pt>
                <c:pt idx="15400">
                  <c:v>75</c:v>
                </c:pt>
                <c:pt idx="15401">
                  <c:v>56</c:v>
                </c:pt>
                <c:pt idx="15402">
                  <c:v>27</c:v>
                </c:pt>
                <c:pt idx="15403">
                  <c:v>0</c:v>
                </c:pt>
                <c:pt idx="15404">
                  <c:v>483</c:v>
                </c:pt>
                <c:pt idx="15405">
                  <c:v>0</c:v>
                </c:pt>
                <c:pt idx="15406">
                  <c:v>102</c:v>
                </c:pt>
                <c:pt idx="15407">
                  <c:v>95</c:v>
                </c:pt>
                <c:pt idx="15408">
                  <c:v>93</c:v>
                </c:pt>
                <c:pt idx="15409">
                  <c:v>489</c:v>
                </c:pt>
                <c:pt idx="15410">
                  <c:v>24</c:v>
                </c:pt>
                <c:pt idx="15411">
                  <c:v>260</c:v>
                </c:pt>
                <c:pt idx="15412">
                  <c:v>16</c:v>
                </c:pt>
                <c:pt idx="15413">
                  <c:v>272</c:v>
                </c:pt>
                <c:pt idx="15414">
                  <c:v>141</c:v>
                </c:pt>
                <c:pt idx="15415">
                  <c:v>213</c:v>
                </c:pt>
                <c:pt idx="15416">
                  <c:v>712</c:v>
                </c:pt>
                <c:pt idx="15417">
                  <c:v>310</c:v>
                </c:pt>
                <c:pt idx="15418">
                  <c:v>64</c:v>
                </c:pt>
                <c:pt idx="15419">
                  <c:v>215</c:v>
                </c:pt>
                <c:pt idx="15420">
                  <c:v>35</c:v>
                </c:pt>
                <c:pt idx="15421">
                  <c:v>160</c:v>
                </c:pt>
                <c:pt idx="15422">
                  <c:v>118</c:v>
                </c:pt>
                <c:pt idx="15423">
                  <c:v>115</c:v>
                </c:pt>
                <c:pt idx="15424">
                  <c:v>94</c:v>
                </c:pt>
                <c:pt idx="15425">
                  <c:v>27</c:v>
                </c:pt>
                <c:pt idx="15426">
                  <c:v>233</c:v>
                </c:pt>
                <c:pt idx="15427">
                  <c:v>0</c:v>
                </c:pt>
                <c:pt idx="15428">
                  <c:v>370</c:v>
                </c:pt>
                <c:pt idx="15429">
                  <c:v>71</c:v>
                </c:pt>
                <c:pt idx="15430">
                  <c:v>74</c:v>
                </c:pt>
                <c:pt idx="15431">
                  <c:v>94</c:v>
                </c:pt>
                <c:pt idx="15432">
                  <c:v>104</c:v>
                </c:pt>
                <c:pt idx="15433">
                  <c:v>20</c:v>
                </c:pt>
                <c:pt idx="15434">
                  <c:v>365</c:v>
                </c:pt>
                <c:pt idx="15435">
                  <c:v>0</c:v>
                </c:pt>
                <c:pt idx="15436">
                  <c:v>790</c:v>
                </c:pt>
                <c:pt idx="15437">
                  <c:v>396</c:v>
                </c:pt>
                <c:pt idx="15438">
                  <c:v>132</c:v>
                </c:pt>
                <c:pt idx="15439">
                  <c:v>47</c:v>
                </c:pt>
                <c:pt idx="15440">
                  <c:v>533</c:v>
                </c:pt>
                <c:pt idx="15441">
                  <c:v>156</c:v>
                </c:pt>
                <c:pt idx="15442">
                  <c:v>138</c:v>
                </c:pt>
                <c:pt idx="15443">
                  <c:v>1749</c:v>
                </c:pt>
                <c:pt idx="15444">
                  <c:v>187</c:v>
                </c:pt>
                <c:pt idx="15445">
                  <c:v>41</c:v>
                </c:pt>
                <c:pt idx="15446">
                  <c:v>108</c:v>
                </c:pt>
                <c:pt idx="15447">
                  <c:v>37</c:v>
                </c:pt>
                <c:pt idx="15448">
                  <c:v>794</c:v>
                </c:pt>
                <c:pt idx="15449">
                  <c:v>352</c:v>
                </c:pt>
                <c:pt idx="15450">
                  <c:v>407</c:v>
                </c:pt>
                <c:pt idx="15451">
                  <c:v>22</c:v>
                </c:pt>
                <c:pt idx="15452">
                  <c:v>12</c:v>
                </c:pt>
                <c:pt idx="15453">
                  <c:v>83</c:v>
                </c:pt>
                <c:pt idx="15454">
                  <c:v>387</c:v>
                </c:pt>
                <c:pt idx="15455">
                  <c:v>30</c:v>
                </c:pt>
                <c:pt idx="15456">
                  <c:v>385</c:v>
                </c:pt>
                <c:pt idx="15457">
                  <c:v>160</c:v>
                </c:pt>
                <c:pt idx="15458">
                  <c:v>298</c:v>
                </c:pt>
                <c:pt idx="15459">
                  <c:v>748</c:v>
                </c:pt>
                <c:pt idx="15460">
                  <c:v>137</c:v>
                </c:pt>
                <c:pt idx="15461">
                  <c:v>621</c:v>
                </c:pt>
                <c:pt idx="15462">
                  <c:v>280</c:v>
                </c:pt>
                <c:pt idx="15463">
                  <c:v>155</c:v>
                </c:pt>
                <c:pt idx="15464">
                  <c:v>544</c:v>
                </c:pt>
                <c:pt idx="15465">
                  <c:v>41</c:v>
                </c:pt>
                <c:pt idx="15466">
                  <c:v>2507</c:v>
                </c:pt>
                <c:pt idx="15467">
                  <c:v>277</c:v>
                </c:pt>
                <c:pt idx="15468">
                  <c:v>173</c:v>
                </c:pt>
                <c:pt idx="15469">
                  <c:v>31</c:v>
                </c:pt>
                <c:pt idx="15470">
                  <c:v>279</c:v>
                </c:pt>
                <c:pt idx="15471">
                  <c:v>77</c:v>
                </c:pt>
                <c:pt idx="15472">
                  <c:v>3904</c:v>
                </c:pt>
                <c:pt idx="15473">
                  <c:v>170</c:v>
                </c:pt>
                <c:pt idx="15474">
                  <c:v>67</c:v>
                </c:pt>
                <c:pt idx="15475">
                  <c:v>316</c:v>
                </c:pt>
                <c:pt idx="15476">
                  <c:v>507</c:v>
                </c:pt>
                <c:pt idx="15477">
                  <c:v>0</c:v>
                </c:pt>
                <c:pt idx="15478">
                  <c:v>5558</c:v>
                </c:pt>
                <c:pt idx="15479">
                  <c:v>91</c:v>
                </c:pt>
                <c:pt idx="15480">
                  <c:v>327</c:v>
                </c:pt>
                <c:pt idx="15481">
                  <c:v>230</c:v>
                </c:pt>
                <c:pt idx="15482">
                  <c:v>725</c:v>
                </c:pt>
                <c:pt idx="15483">
                  <c:v>100</c:v>
                </c:pt>
                <c:pt idx="15484">
                  <c:v>237</c:v>
                </c:pt>
                <c:pt idx="15485">
                  <c:v>22</c:v>
                </c:pt>
                <c:pt idx="15486">
                  <c:v>22</c:v>
                </c:pt>
                <c:pt idx="15487">
                  <c:v>165</c:v>
                </c:pt>
                <c:pt idx="15488">
                  <c:v>63</c:v>
                </c:pt>
                <c:pt idx="15489">
                  <c:v>264</c:v>
                </c:pt>
                <c:pt idx="15490">
                  <c:v>608</c:v>
                </c:pt>
                <c:pt idx="15491">
                  <c:v>155</c:v>
                </c:pt>
                <c:pt idx="15492">
                  <c:v>0</c:v>
                </c:pt>
                <c:pt idx="15493">
                  <c:v>60</c:v>
                </c:pt>
                <c:pt idx="15494">
                  <c:v>212</c:v>
                </c:pt>
                <c:pt idx="15495">
                  <c:v>189</c:v>
                </c:pt>
                <c:pt idx="15496">
                  <c:v>1255</c:v>
                </c:pt>
                <c:pt idx="15497">
                  <c:v>84</c:v>
                </c:pt>
                <c:pt idx="15498">
                  <c:v>58</c:v>
                </c:pt>
                <c:pt idx="15499">
                  <c:v>216</c:v>
                </c:pt>
                <c:pt idx="15500">
                  <c:v>376</c:v>
                </c:pt>
                <c:pt idx="15501">
                  <c:v>2</c:v>
                </c:pt>
                <c:pt idx="15502">
                  <c:v>68</c:v>
                </c:pt>
                <c:pt idx="15503">
                  <c:v>22</c:v>
                </c:pt>
                <c:pt idx="15504">
                  <c:v>210</c:v>
                </c:pt>
                <c:pt idx="15505">
                  <c:v>572</c:v>
                </c:pt>
                <c:pt idx="15506">
                  <c:v>93</c:v>
                </c:pt>
                <c:pt idx="15507">
                  <c:v>61</c:v>
                </c:pt>
                <c:pt idx="15508">
                  <c:v>253</c:v>
                </c:pt>
                <c:pt idx="15509">
                  <c:v>361</c:v>
                </c:pt>
                <c:pt idx="15510">
                  <c:v>150</c:v>
                </c:pt>
                <c:pt idx="15511">
                  <c:v>42</c:v>
                </c:pt>
                <c:pt idx="15512">
                  <c:v>0</c:v>
                </c:pt>
                <c:pt idx="15513">
                  <c:v>73</c:v>
                </c:pt>
                <c:pt idx="15514">
                  <c:v>259</c:v>
                </c:pt>
                <c:pt idx="15515">
                  <c:v>50</c:v>
                </c:pt>
                <c:pt idx="15516">
                  <c:v>830</c:v>
                </c:pt>
                <c:pt idx="15517">
                  <c:v>56</c:v>
                </c:pt>
                <c:pt idx="15518">
                  <c:v>89</c:v>
                </c:pt>
                <c:pt idx="15519">
                  <c:v>62</c:v>
                </c:pt>
                <c:pt idx="15520">
                  <c:v>32</c:v>
                </c:pt>
                <c:pt idx="15521">
                  <c:v>29</c:v>
                </c:pt>
                <c:pt idx="15522">
                  <c:v>46</c:v>
                </c:pt>
                <c:pt idx="15523">
                  <c:v>116</c:v>
                </c:pt>
                <c:pt idx="15524">
                  <c:v>19</c:v>
                </c:pt>
                <c:pt idx="15525">
                  <c:v>71</c:v>
                </c:pt>
                <c:pt idx="15526">
                  <c:v>11</c:v>
                </c:pt>
                <c:pt idx="15527">
                  <c:v>50</c:v>
                </c:pt>
                <c:pt idx="15528">
                  <c:v>51</c:v>
                </c:pt>
                <c:pt idx="15529">
                  <c:v>24</c:v>
                </c:pt>
                <c:pt idx="15530">
                  <c:v>45</c:v>
                </c:pt>
                <c:pt idx="15531">
                  <c:v>139</c:v>
                </c:pt>
                <c:pt idx="15532">
                  <c:v>7</c:v>
                </c:pt>
                <c:pt idx="15533">
                  <c:v>48</c:v>
                </c:pt>
                <c:pt idx="15534">
                  <c:v>168</c:v>
                </c:pt>
                <c:pt idx="15535">
                  <c:v>16</c:v>
                </c:pt>
                <c:pt idx="15536">
                  <c:v>126</c:v>
                </c:pt>
                <c:pt idx="15537">
                  <c:v>94</c:v>
                </c:pt>
                <c:pt idx="15538">
                  <c:v>16</c:v>
                </c:pt>
                <c:pt idx="15539">
                  <c:v>65</c:v>
                </c:pt>
                <c:pt idx="15540">
                  <c:v>25</c:v>
                </c:pt>
                <c:pt idx="15541">
                  <c:v>268</c:v>
                </c:pt>
                <c:pt idx="15542">
                  <c:v>197</c:v>
                </c:pt>
                <c:pt idx="15543">
                  <c:v>54</c:v>
                </c:pt>
                <c:pt idx="15544">
                  <c:v>217</c:v>
                </c:pt>
                <c:pt idx="15545">
                  <c:v>1748</c:v>
                </c:pt>
                <c:pt idx="15546">
                  <c:v>32</c:v>
                </c:pt>
                <c:pt idx="15547">
                  <c:v>279</c:v>
                </c:pt>
                <c:pt idx="15548">
                  <c:v>94</c:v>
                </c:pt>
                <c:pt idx="15549">
                  <c:v>0</c:v>
                </c:pt>
                <c:pt idx="15550">
                  <c:v>1147</c:v>
                </c:pt>
                <c:pt idx="15551">
                  <c:v>636</c:v>
                </c:pt>
                <c:pt idx="15552">
                  <c:v>1321</c:v>
                </c:pt>
                <c:pt idx="15553">
                  <c:v>717</c:v>
                </c:pt>
                <c:pt idx="15554">
                  <c:v>26</c:v>
                </c:pt>
                <c:pt idx="15555">
                  <c:v>837</c:v>
                </c:pt>
                <c:pt idx="15556">
                  <c:v>1106</c:v>
                </c:pt>
                <c:pt idx="15557">
                  <c:v>58</c:v>
                </c:pt>
                <c:pt idx="15558">
                  <c:v>0</c:v>
                </c:pt>
                <c:pt idx="15559">
                  <c:v>28</c:v>
                </c:pt>
                <c:pt idx="15560">
                  <c:v>128</c:v>
                </c:pt>
                <c:pt idx="15561">
                  <c:v>148</c:v>
                </c:pt>
                <c:pt idx="15562">
                  <c:v>115</c:v>
                </c:pt>
                <c:pt idx="15563">
                  <c:v>296</c:v>
                </c:pt>
                <c:pt idx="15564">
                  <c:v>30</c:v>
                </c:pt>
                <c:pt idx="15565">
                  <c:v>400</c:v>
                </c:pt>
                <c:pt idx="15566">
                  <c:v>92</c:v>
                </c:pt>
                <c:pt idx="15567">
                  <c:v>0</c:v>
                </c:pt>
                <c:pt idx="15568">
                  <c:v>1134</c:v>
                </c:pt>
                <c:pt idx="15569">
                  <c:v>157</c:v>
                </c:pt>
                <c:pt idx="15570">
                  <c:v>1126</c:v>
                </c:pt>
                <c:pt idx="15571">
                  <c:v>166</c:v>
                </c:pt>
                <c:pt idx="15572">
                  <c:v>68</c:v>
                </c:pt>
                <c:pt idx="15573">
                  <c:v>934</c:v>
                </c:pt>
                <c:pt idx="15574">
                  <c:v>459</c:v>
                </c:pt>
                <c:pt idx="15575">
                  <c:v>17</c:v>
                </c:pt>
                <c:pt idx="15576">
                  <c:v>63</c:v>
                </c:pt>
                <c:pt idx="15577">
                  <c:v>1030</c:v>
                </c:pt>
                <c:pt idx="15578">
                  <c:v>193</c:v>
                </c:pt>
                <c:pt idx="15579">
                  <c:v>806</c:v>
                </c:pt>
                <c:pt idx="15580">
                  <c:v>391</c:v>
                </c:pt>
                <c:pt idx="15581">
                  <c:v>55</c:v>
                </c:pt>
                <c:pt idx="15582">
                  <c:v>73</c:v>
                </c:pt>
                <c:pt idx="15583">
                  <c:v>197</c:v>
                </c:pt>
                <c:pt idx="15584">
                  <c:v>16</c:v>
                </c:pt>
                <c:pt idx="15585">
                  <c:v>20</c:v>
                </c:pt>
                <c:pt idx="15586">
                  <c:v>646</c:v>
                </c:pt>
                <c:pt idx="15587">
                  <c:v>100</c:v>
                </c:pt>
                <c:pt idx="15588">
                  <c:v>117</c:v>
                </c:pt>
                <c:pt idx="15589">
                  <c:v>546</c:v>
                </c:pt>
                <c:pt idx="15590">
                  <c:v>92</c:v>
                </c:pt>
                <c:pt idx="15591">
                  <c:v>55</c:v>
                </c:pt>
                <c:pt idx="15592">
                  <c:v>98</c:v>
                </c:pt>
                <c:pt idx="15593">
                  <c:v>292</c:v>
                </c:pt>
                <c:pt idx="15594">
                  <c:v>161</c:v>
                </c:pt>
                <c:pt idx="15595">
                  <c:v>243</c:v>
                </c:pt>
                <c:pt idx="15596">
                  <c:v>223</c:v>
                </c:pt>
                <c:pt idx="15597">
                  <c:v>63</c:v>
                </c:pt>
                <c:pt idx="15598">
                  <c:v>121</c:v>
                </c:pt>
                <c:pt idx="15599">
                  <c:v>525</c:v>
                </c:pt>
                <c:pt idx="15600">
                  <c:v>458</c:v>
                </c:pt>
                <c:pt idx="15601">
                  <c:v>132</c:v>
                </c:pt>
                <c:pt idx="15602">
                  <c:v>414</c:v>
                </c:pt>
                <c:pt idx="15603">
                  <c:v>95</c:v>
                </c:pt>
                <c:pt idx="15604">
                  <c:v>54</c:v>
                </c:pt>
                <c:pt idx="15605">
                  <c:v>544</c:v>
                </c:pt>
                <c:pt idx="15606">
                  <c:v>162</c:v>
                </c:pt>
                <c:pt idx="15607">
                  <c:v>74</c:v>
                </c:pt>
                <c:pt idx="15608">
                  <c:v>95</c:v>
                </c:pt>
                <c:pt idx="15609">
                  <c:v>150</c:v>
                </c:pt>
                <c:pt idx="15610">
                  <c:v>89</c:v>
                </c:pt>
                <c:pt idx="15611">
                  <c:v>9950</c:v>
                </c:pt>
                <c:pt idx="15612">
                  <c:v>2195</c:v>
                </c:pt>
                <c:pt idx="15613">
                  <c:v>133</c:v>
                </c:pt>
                <c:pt idx="15614">
                  <c:v>116</c:v>
                </c:pt>
                <c:pt idx="15615">
                  <c:v>36</c:v>
                </c:pt>
                <c:pt idx="15616">
                  <c:v>82</c:v>
                </c:pt>
                <c:pt idx="15617">
                  <c:v>42</c:v>
                </c:pt>
                <c:pt idx="15618">
                  <c:v>93</c:v>
                </c:pt>
                <c:pt idx="15619">
                  <c:v>19</c:v>
                </c:pt>
                <c:pt idx="15620">
                  <c:v>46</c:v>
                </c:pt>
                <c:pt idx="15621">
                  <c:v>24</c:v>
                </c:pt>
                <c:pt idx="15622">
                  <c:v>264</c:v>
                </c:pt>
                <c:pt idx="15623">
                  <c:v>120</c:v>
                </c:pt>
                <c:pt idx="15624">
                  <c:v>48</c:v>
                </c:pt>
                <c:pt idx="15625">
                  <c:v>40</c:v>
                </c:pt>
                <c:pt idx="15626">
                  <c:v>578</c:v>
                </c:pt>
                <c:pt idx="15627">
                  <c:v>22</c:v>
                </c:pt>
                <c:pt idx="15628">
                  <c:v>111</c:v>
                </c:pt>
                <c:pt idx="15629">
                  <c:v>65</c:v>
                </c:pt>
                <c:pt idx="15630">
                  <c:v>228</c:v>
                </c:pt>
                <c:pt idx="15631">
                  <c:v>274</c:v>
                </c:pt>
                <c:pt idx="15632">
                  <c:v>179</c:v>
                </c:pt>
                <c:pt idx="15633">
                  <c:v>105</c:v>
                </c:pt>
                <c:pt idx="15634">
                  <c:v>20</c:v>
                </c:pt>
                <c:pt idx="15635">
                  <c:v>0</c:v>
                </c:pt>
                <c:pt idx="15636">
                  <c:v>52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32</c:v>
                </c:pt>
                <c:pt idx="15641">
                  <c:v>135</c:v>
                </c:pt>
                <c:pt idx="15642">
                  <c:v>21</c:v>
                </c:pt>
                <c:pt idx="15643">
                  <c:v>19</c:v>
                </c:pt>
                <c:pt idx="15644">
                  <c:v>93</c:v>
                </c:pt>
                <c:pt idx="15645">
                  <c:v>10</c:v>
                </c:pt>
                <c:pt idx="15646">
                  <c:v>212</c:v>
                </c:pt>
                <c:pt idx="15647">
                  <c:v>158</c:v>
                </c:pt>
                <c:pt idx="15648">
                  <c:v>137</c:v>
                </c:pt>
                <c:pt idx="15649">
                  <c:v>87</c:v>
                </c:pt>
                <c:pt idx="15650">
                  <c:v>18</c:v>
                </c:pt>
                <c:pt idx="15651">
                  <c:v>42</c:v>
                </c:pt>
                <c:pt idx="15652">
                  <c:v>16</c:v>
                </c:pt>
                <c:pt idx="15653">
                  <c:v>698</c:v>
                </c:pt>
                <c:pt idx="15654">
                  <c:v>291</c:v>
                </c:pt>
                <c:pt idx="15655">
                  <c:v>64</c:v>
                </c:pt>
                <c:pt idx="15656">
                  <c:v>243</c:v>
                </c:pt>
                <c:pt idx="15657">
                  <c:v>34</c:v>
                </c:pt>
                <c:pt idx="15658">
                  <c:v>0</c:v>
                </c:pt>
                <c:pt idx="15659">
                  <c:v>53</c:v>
                </c:pt>
                <c:pt idx="15660">
                  <c:v>37</c:v>
                </c:pt>
                <c:pt idx="15661">
                  <c:v>303</c:v>
                </c:pt>
                <c:pt idx="15662">
                  <c:v>61</c:v>
                </c:pt>
                <c:pt idx="15663">
                  <c:v>54</c:v>
                </c:pt>
                <c:pt idx="15664">
                  <c:v>97</c:v>
                </c:pt>
                <c:pt idx="15665">
                  <c:v>104</c:v>
                </c:pt>
                <c:pt idx="15666">
                  <c:v>346</c:v>
                </c:pt>
                <c:pt idx="15667">
                  <c:v>228</c:v>
                </c:pt>
                <c:pt idx="15668">
                  <c:v>66</c:v>
                </c:pt>
                <c:pt idx="15669">
                  <c:v>55</c:v>
                </c:pt>
                <c:pt idx="15670">
                  <c:v>38</c:v>
                </c:pt>
                <c:pt idx="15671">
                  <c:v>126</c:v>
                </c:pt>
                <c:pt idx="15672">
                  <c:v>0</c:v>
                </c:pt>
                <c:pt idx="15673">
                  <c:v>76</c:v>
                </c:pt>
                <c:pt idx="15674">
                  <c:v>3</c:v>
                </c:pt>
                <c:pt idx="15675">
                  <c:v>147</c:v>
                </c:pt>
                <c:pt idx="15676">
                  <c:v>41</c:v>
                </c:pt>
                <c:pt idx="15677">
                  <c:v>80</c:v>
                </c:pt>
                <c:pt idx="15678">
                  <c:v>30</c:v>
                </c:pt>
                <c:pt idx="15679">
                  <c:v>131</c:v>
                </c:pt>
                <c:pt idx="15680">
                  <c:v>88</c:v>
                </c:pt>
                <c:pt idx="15681">
                  <c:v>43</c:v>
                </c:pt>
                <c:pt idx="15682">
                  <c:v>79</c:v>
                </c:pt>
                <c:pt idx="15683">
                  <c:v>142</c:v>
                </c:pt>
                <c:pt idx="15684">
                  <c:v>5</c:v>
                </c:pt>
                <c:pt idx="15685">
                  <c:v>112</c:v>
                </c:pt>
                <c:pt idx="15686">
                  <c:v>13</c:v>
                </c:pt>
                <c:pt idx="15687">
                  <c:v>181</c:v>
                </c:pt>
                <c:pt idx="15688">
                  <c:v>23</c:v>
                </c:pt>
                <c:pt idx="15689">
                  <c:v>53</c:v>
                </c:pt>
                <c:pt idx="15690">
                  <c:v>149</c:v>
                </c:pt>
                <c:pt idx="15691">
                  <c:v>41</c:v>
                </c:pt>
                <c:pt idx="15692">
                  <c:v>380</c:v>
                </c:pt>
                <c:pt idx="15693">
                  <c:v>342</c:v>
                </c:pt>
                <c:pt idx="15694">
                  <c:v>67</c:v>
                </c:pt>
                <c:pt idx="15695">
                  <c:v>36</c:v>
                </c:pt>
                <c:pt idx="15696">
                  <c:v>452</c:v>
                </c:pt>
                <c:pt idx="15697">
                  <c:v>132</c:v>
                </c:pt>
                <c:pt idx="15698">
                  <c:v>113</c:v>
                </c:pt>
                <c:pt idx="15699">
                  <c:v>43</c:v>
                </c:pt>
                <c:pt idx="15700">
                  <c:v>187</c:v>
                </c:pt>
                <c:pt idx="15701">
                  <c:v>145</c:v>
                </c:pt>
                <c:pt idx="15702">
                  <c:v>86</c:v>
                </c:pt>
                <c:pt idx="15703">
                  <c:v>49</c:v>
                </c:pt>
                <c:pt idx="15704">
                  <c:v>121</c:v>
                </c:pt>
                <c:pt idx="15705">
                  <c:v>52</c:v>
                </c:pt>
                <c:pt idx="15706">
                  <c:v>0</c:v>
                </c:pt>
                <c:pt idx="15707">
                  <c:v>128</c:v>
                </c:pt>
                <c:pt idx="15708">
                  <c:v>92</c:v>
                </c:pt>
                <c:pt idx="15709">
                  <c:v>106</c:v>
                </c:pt>
                <c:pt idx="15710">
                  <c:v>0</c:v>
                </c:pt>
                <c:pt idx="15711">
                  <c:v>247</c:v>
                </c:pt>
                <c:pt idx="15712">
                  <c:v>114</c:v>
                </c:pt>
                <c:pt idx="15713">
                  <c:v>28</c:v>
                </c:pt>
                <c:pt idx="15714">
                  <c:v>59</c:v>
                </c:pt>
                <c:pt idx="15715">
                  <c:v>106</c:v>
                </c:pt>
                <c:pt idx="15716">
                  <c:v>321</c:v>
                </c:pt>
                <c:pt idx="15717">
                  <c:v>44</c:v>
                </c:pt>
                <c:pt idx="15718">
                  <c:v>67</c:v>
                </c:pt>
                <c:pt idx="15719">
                  <c:v>268</c:v>
                </c:pt>
                <c:pt idx="15720">
                  <c:v>67</c:v>
                </c:pt>
                <c:pt idx="15721">
                  <c:v>206</c:v>
                </c:pt>
                <c:pt idx="15722">
                  <c:v>77</c:v>
                </c:pt>
                <c:pt idx="15723">
                  <c:v>31</c:v>
                </c:pt>
                <c:pt idx="15724">
                  <c:v>40</c:v>
                </c:pt>
                <c:pt idx="15725">
                  <c:v>74</c:v>
                </c:pt>
                <c:pt idx="15726">
                  <c:v>86</c:v>
                </c:pt>
                <c:pt idx="15727">
                  <c:v>20</c:v>
                </c:pt>
                <c:pt idx="15728">
                  <c:v>26</c:v>
                </c:pt>
                <c:pt idx="15729">
                  <c:v>52</c:v>
                </c:pt>
                <c:pt idx="15730">
                  <c:v>73</c:v>
                </c:pt>
                <c:pt idx="15731">
                  <c:v>122</c:v>
                </c:pt>
                <c:pt idx="15732">
                  <c:v>105</c:v>
                </c:pt>
                <c:pt idx="15733">
                  <c:v>43</c:v>
                </c:pt>
                <c:pt idx="15734">
                  <c:v>44</c:v>
                </c:pt>
                <c:pt idx="15735">
                  <c:v>62</c:v>
                </c:pt>
                <c:pt idx="15736">
                  <c:v>0</c:v>
                </c:pt>
                <c:pt idx="15737">
                  <c:v>91</c:v>
                </c:pt>
                <c:pt idx="15738">
                  <c:v>259</c:v>
                </c:pt>
                <c:pt idx="15739">
                  <c:v>66</c:v>
                </c:pt>
                <c:pt idx="15740">
                  <c:v>19</c:v>
                </c:pt>
                <c:pt idx="15741">
                  <c:v>52</c:v>
                </c:pt>
                <c:pt idx="15742">
                  <c:v>134</c:v>
                </c:pt>
                <c:pt idx="15743">
                  <c:v>131</c:v>
                </c:pt>
                <c:pt idx="15744">
                  <c:v>48</c:v>
                </c:pt>
                <c:pt idx="15745">
                  <c:v>0</c:v>
                </c:pt>
                <c:pt idx="15746">
                  <c:v>14</c:v>
                </c:pt>
                <c:pt idx="15747">
                  <c:v>28</c:v>
                </c:pt>
                <c:pt idx="15748">
                  <c:v>70</c:v>
                </c:pt>
                <c:pt idx="15749">
                  <c:v>16</c:v>
                </c:pt>
                <c:pt idx="15750">
                  <c:v>21</c:v>
                </c:pt>
                <c:pt idx="15751">
                  <c:v>0</c:v>
                </c:pt>
                <c:pt idx="15752">
                  <c:v>58</c:v>
                </c:pt>
                <c:pt idx="15753">
                  <c:v>96</c:v>
                </c:pt>
                <c:pt idx="15754">
                  <c:v>47</c:v>
                </c:pt>
                <c:pt idx="15755">
                  <c:v>30</c:v>
                </c:pt>
                <c:pt idx="15756">
                  <c:v>53</c:v>
                </c:pt>
                <c:pt idx="15757">
                  <c:v>0</c:v>
                </c:pt>
                <c:pt idx="15758">
                  <c:v>0</c:v>
                </c:pt>
                <c:pt idx="15759">
                  <c:v>420</c:v>
                </c:pt>
                <c:pt idx="15760">
                  <c:v>0</c:v>
                </c:pt>
                <c:pt idx="15761">
                  <c:v>240</c:v>
                </c:pt>
                <c:pt idx="15762">
                  <c:v>20</c:v>
                </c:pt>
                <c:pt idx="15763">
                  <c:v>287</c:v>
                </c:pt>
                <c:pt idx="15764">
                  <c:v>54</c:v>
                </c:pt>
                <c:pt idx="15765">
                  <c:v>56</c:v>
                </c:pt>
                <c:pt idx="15766">
                  <c:v>80</c:v>
                </c:pt>
                <c:pt idx="15767">
                  <c:v>7</c:v>
                </c:pt>
                <c:pt idx="15768">
                  <c:v>90</c:v>
                </c:pt>
                <c:pt idx="15769">
                  <c:v>58</c:v>
                </c:pt>
                <c:pt idx="15770">
                  <c:v>0</c:v>
                </c:pt>
                <c:pt idx="15771">
                  <c:v>18</c:v>
                </c:pt>
                <c:pt idx="15772">
                  <c:v>106</c:v>
                </c:pt>
                <c:pt idx="15773">
                  <c:v>25</c:v>
                </c:pt>
                <c:pt idx="15774">
                  <c:v>56</c:v>
                </c:pt>
                <c:pt idx="15775">
                  <c:v>93</c:v>
                </c:pt>
                <c:pt idx="15776">
                  <c:v>159</c:v>
                </c:pt>
                <c:pt idx="15777">
                  <c:v>49</c:v>
                </c:pt>
                <c:pt idx="15778">
                  <c:v>151</c:v>
                </c:pt>
                <c:pt idx="15779">
                  <c:v>99</c:v>
                </c:pt>
                <c:pt idx="15780">
                  <c:v>98</c:v>
                </c:pt>
                <c:pt idx="15781">
                  <c:v>59</c:v>
                </c:pt>
                <c:pt idx="15782">
                  <c:v>33</c:v>
                </c:pt>
                <c:pt idx="15783">
                  <c:v>82</c:v>
                </c:pt>
                <c:pt idx="15784">
                  <c:v>116</c:v>
                </c:pt>
                <c:pt idx="15785">
                  <c:v>32</c:v>
                </c:pt>
                <c:pt idx="15786">
                  <c:v>16</c:v>
                </c:pt>
                <c:pt idx="15787">
                  <c:v>43</c:v>
                </c:pt>
                <c:pt idx="15788">
                  <c:v>0</c:v>
                </c:pt>
                <c:pt idx="15789">
                  <c:v>17</c:v>
                </c:pt>
                <c:pt idx="15790">
                  <c:v>28</c:v>
                </c:pt>
                <c:pt idx="15791">
                  <c:v>93</c:v>
                </c:pt>
                <c:pt idx="15792">
                  <c:v>53</c:v>
                </c:pt>
                <c:pt idx="15793">
                  <c:v>35</c:v>
                </c:pt>
                <c:pt idx="15794">
                  <c:v>188</c:v>
                </c:pt>
                <c:pt idx="15795">
                  <c:v>131</c:v>
                </c:pt>
                <c:pt idx="15796">
                  <c:v>173</c:v>
                </c:pt>
                <c:pt idx="15797">
                  <c:v>65</c:v>
                </c:pt>
                <c:pt idx="15798">
                  <c:v>21</c:v>
                </c:pt>
                <c:pt idx="15799">
                  <c:v>149</c:v>
                </c:pt>
                <c:pt idx="15800">
                  <c:v>60</c:v>
                </c:pt>
                <c:pt idx="15801">
                  <c:v>86</c:v>
                </c:pt>
                <c:pt idx="15802">
                  <c:v>91</c:v>
                </c:pt>
                <c:pt idx="15803">
                  <c:v>121</c:v>
                </c:pt>
                <c:pt idx="15804">
                  <c:v>139</c:v>
                </c:pt>
                <c:pt idx="15805">
                  <c:v>51</c:v>
                </c:pt>
                <c:pt idx="15806">
                  <c:v>64</c:v>
                </c:pt>
                <c:pt idx="15807">
                  <c:v>117</c:v>
                </c:pt>
                <c:pt idx="15808">
                  <c:v>253</c:v>
                </c:pt>
                <c:pt idx="15809">
                  <c:v>92</c:v>
                </c:pt>
                <c:pt idx="15810">
                  <c:v>24</c:v>
                </c:pt>
                <c:pt idx="15811">
                  <c:v>72</c:v>
                </c:pt>
                <c:pt idx="15812">
                  <c:v>0</c:v>
                </c:pt>
                <c:pt idx="15813">
                  <c:v>81</c:v>
                </c:pt>
                <c:pt idx="15814">
                  <c:v>98</c:v>
                </c:pt>
                <c:pt idx="15815">
                  <c:v>1305</c:v>
                </c:pt>
                <c:pt idx="15816">
                  <c:v>58</c:v>
                </c:pt>
                <c:pt idx="15817">
                  <c:v>165</c:v>
                </c:pt>
                <c:pt idx="15818">
                  <c:v>0</c:v>
                </c:pt>
                <c:pt idx="15819">
                  <c:v>69</c:v>
                </c:pt>
                <c:pt idx="15820">
                  <c:v>129</c:v>
                </c:pt>
                <c:pt idx="15821">
                  <c:v>51</c:v>
                </c:pt>
                <c:pt idx="15822">
                  <c:v>38</c:v>
                </c:pt>
                <c:pt idx="15823">
                  <c:v>29</c:v>
                </c:pt>
                <c:pt idx="15824">
                  <c:v>294</c:v>
                </c:pt>
                <c:pt idx="15825">
                  <c:v>63</c:v>
                </c:pt>
                <c:pt idx="15826">
                  <c:v>265</c:v>
                </c:pt>
                <c:pt idx="15827">
                  <c:v>39</c:v>
                </c:pt>
                <c:pt idx="15828">
                  <c:v>27</c:v>
                </c:pt>
                <c:pt idx="15829">
                  <c:v>752</c:v>
                </c:pt>
                <c:pt idx="15830">
                  <c:v>62</c:v>
                </c:pt>
                <c:pt idx="15831">
                  <c:v>0</c:v>
                </c:pt>
                <c:pt idx="15832">
                  <c:v>239</c:v>
                </c:pt>
                <c:pt idx="15833">
                  <c:v>133</c:v>
                </c:pt>
                <c:pt idx="15834">
                  <c:v>358</c:v>
                </c:pt>
                <c:pt idx="15835">
                  <c:v>134</c:v>
                </c:pt>
                <c:pt idx="15836">
                  <c:v>32</c:v>
                </c:pt>
                <c:pt idx="15837">
                  <c:v>181</c:v>
                </c:pt>
                <c:pt idx="15838">
                  <c:v>173</c:v>
                </c:pt>
                <c:pt idx="15839">
                  <c:v>120</c:v>
                </c:pt>
                <c:pt idx="15840">
                  <c:v>478</c:v>
                </c:pt>
                <c:pt idx="15841">
                  <c:v>24</c:v>
                </c:pt>
                <c:pt idx="15842">
                  <c:v>364</c:v>
                </c:pt>
                <c:pt idx="15843">
                  <c:v>176</c:v>
                </c:pt>
                <c:pt idx="15844">
                  <c:v>0</c:v>
                </c:pt>
                <c:pt idx="15845">
                  <c:v>1931</c:v>
                </c:pt>
                <c:pt idx="15846">
                  <c:v>306</c:v>
                </c:pt>
                <c:pt idx="15847">
                  <c:v>817</c:v>
                </c:pt>
                <c:pt idx="15848">
                  <c:v>76</c:v>
                </c:pt>
                <c:pt idx="15849">
                  <c:v>0</c:v>
                </c:pt>
                <c:pt idx="15850">
                  <c:v>144</c:v>
                </c:pt>
                <c:pt idx="15851">
                  <c:v>212</c:v>
                </c:pt>
                <c:pt idx="15852">
                  <c:v>784</c:v>
                </c:pt>
                <c:pt idx="15853">
                  <c:v>384</c:v>
                </c:pt>
                <c:pt idx="15854">
                  <c:v>78</c:v>
                </c:pt>
                <c:pt idx="15855">
                  <c:v>198</c:v>
                </c:pt>
                <c:pt idx="15856">
                  <c:v>137</c:v>
                </c:pt>
                <c:pt idx="15857">
                  <c:v>70</c:v>
                </c:pt>
                <c:pt idx="15858">
                  <c:v>491</c:v>
                </c:pt>
                <c:pt idx="15859">
                  <c:v>191</c:v>
                </c:pt>
                <c:pt idx="15860">
                  <c:v>149</c:v>
                </c:pt>
                <c:pt idx="15861">
                  <c:v>70</c:v>
                </c:pt>
                <c:pt idx="15862">
                  <c:v>56</c:v>
                </c:pt>
                <c:pt idx="15863">
                  <c:v>100</c:v>
                </c:pt>
                <c:pt idx="15864">
                  <c:v>215</c:v>
                </c:pt>
                <c:pt idx="15865">
                  <c:v>47</c:v>
                </c:pt>
                <c:pt idx="15866">
                  <c:v>66</c:v>
                </c:pt>
                <c:pt idx="15867">
                  <c:v>13</c:v>
                </c:pt>
                <c:pt idx="15868">
                  <c:v>227</c:v>
                </c:pt>
                <c:pt idx="15869">
                  <c:v>425</c:v>
                </c:pt>
                <c:pt idx="15870">
                  <c:v>0</c:v>
                </c:pt>
                <c:pt idx="15871">
                  <c:v>118</c:v>
                </c:pt>
                <c:pt idx="15872">
                  <c:v>376</c:v>
                </c:pt>
                <c:pt idx="15873">
                  <c:v>744</c:v>
                </c:pt>
                <c:pt idx="15874">
                  <c:v>19</c:v>
                </c:pt>
                <c:pt idx="15875">
                  <c:v>0</c:v>
                </c:pt>
                <c:pt idx="15876">
                  <c:v>159</c:v>
                </c:pt>
                <c:pt idx="15877">
                  <c:v>70</c:v>
                </c:pt>
                <c:pt idx="15878">
                  <c:v>140</c:v>
                </c:pt>
                <c:pt idx="15879">
                  <c:v>34</c:v>
                </c:pt>
                <c:pt idx="15880">
                  <c:v>211</c:v>
                </c:pt>
                <c:pt idx="15881">
                  <c:v>281</c:v>
                </c:pt>
                <c:pt idx="15882">
                  <c:v>1067</c:v>
                </c:pt>
                <c:pt idx="15883">
                  <c:v>230</c:v>
                </c:pt>
                <c:pt idx="15884">
                  <c:v>88</c:v>
                </c:pt>
                <c:pt idx="15885">
                  <c:v>0</c:v>
                </c:pt>
                <c:pt idx="15886">
                  <c:v>268</c:v>
                </c:pt>
                <c:pt idx="15887">
                  <c:v>405</c:v>
                </c:pt>
                <c:pt idx="15888">
                  <c:v>47</c:v>
                </c:pt>
                <c:pt idx="15889">
                  <c:v>131</c:v>
                </c:pt>
                <c:pt idx="15890">
                  <c:v>223</c:v>
                </c:pt>
                <c:pt idx="15891">
                  <c:v>717</c:v>
                </c:pt>
                <c:pt idx="15892">
                  <c:v>72</c:v>
                </c:pt>
                <c:pt idx="15893">
                  <c:v>294</c:v>
                </c:pt>
                <c:pt idx="15894">
                  <c:v>374</c:v>
                </c:pt>
                <c:pt idx="15895">
                  <c:v>0</c:v>
                </c:pt>
                <c:pt idx="15896">
                  <c:v>269</c:v>
                </c:pt>
                <c:pt idx="15897">
                  <c:v>62</c:v>
                </c:pt>
                <c:pt idx="15898">
                  <c:v>58</c:v>
                </c:pt>
                <c:pt idx="15899">
                  <c:v>0</c:v>
                </c:pt>
                <c:pt idx="15900">
                  <c:v>15</c:v>
                </c:pt>
                <c:pt idx="15901">
                  <c:v>469</c:v>
                </c:pt>
                <c:pt idx="15902">
                  <c:v>0</c:v>
                </c:pt>
                <c:pt idx="15903">
                  <c:v>0</c:v>
                </c:pt>
                <c:pt idx="15904">
                  <c:v>46</c:v>
                </c:pt>
                <c:pt idx="15905">
                  <c:v>216</c:v>
                </c:pt>
                <c:pt idx="15906">
                  <c:v>110</c:v>
                </c:pt>
                <c:pt idx="15907">
                  <c:v>363</c:v>
                </c:pt>
                <c:pt idx="15908">
                  <c:v>70</c:v>
                </c:pt>
                <c:pt idx="15909">
                  <c:v>51</c:v>
                </c:pt>
                <c:pt idx="15910">
                  <c:v>144</c:v>
                </c:pt>
                <c:pt idx="15911">
                  <c:v>706</c:v>
                </c:pt>
                <c:pt idx="15912">
                  <c:v>93</c:v>
                </c:pt>
                <c:pt idx="15913">
                  <c:v>277</c:v>
                </c:pt>
                <c:pt idx="15914">
                  <c:v>572</c:v>
                </c:pt>
                <c:pt idx="15915">
                  <c:v>590</c:v>
                </c:pt>
                <c:pt idx="15916">
                  <c:v>89</c:v>
                </c:pt>
                <c:pt idx="15917">
                  <c:v>1190</c:v>
                </c:pt>
                <c:pt idx="15918">
                  <c:v>338</c:v>
                </c:pt>
                <c:pt idx="15919">
                  <c:v>195</c:v>
                </c:pt>
                <c:pt idx="15920">
                  <c:v>58</c:v>
                </c:pt>
                <c:pt idx="15921">
                  <c:v>25</c:v>
                </c:pt>
                <c:pt idx="15922">
                  <c:v>64</c:v>
                </c:pt>
                <c:pt idx="15923">
                  <c:v>26</c:v>
                </c:pt>
                <c:pt idx="15924">
                  <c:v>153</c:v>
                </c:pt>
                <c:pt idx="15925">
                  <c:v>35</c:v>
                </c:pt>
                <c:pt idx="15926">
                  <c:v>331</c:v>
                </c:pt>
                <c:pt idx="15927">
                  <c:v>36</c:v>
                </c:pt>
                <c:pt idx="15928">
                  <c:v>71</c:v>
                </c:pt>
                <c:pt idx="15929">
                  <c:v>406</c:v>
                </c:pt>
                <c:pt idx="15930">
                  <c:v>74</c:v>
                </c:pt>
                <c:pt idx="15931">
                  <c:v>140</c:v>
                </c:pt>
                <c:pt idx="15932">
                  <c:v>106</c:v>
                </c:pt>
                <c:pt idx="15933">
                  <c:v>460</c:v>
                </c:pt>
                <c:pt idx="15934">
                  <c:v>0</c:v>
                </c:pt>
                <c:pt idx="15935">
                  <c:v>75</c:v>
                </c:pt>
                <c:pt idx="15936">
                  <c:v>96</c:v>
                </c:pt>
                <c:pt idx="15937">
                  <c:v>72</c:v>
                </c:pt>
                <c:pt idx="15938">
                  <c:v>549</c:v>
                </c:pt>
                <c:pt idx="15939">
                  <c:v>436</c:v>
                </c:pt>
                <c:pt idx="15940">
                  <c:v>188</c:v>
                </c:pt>
                <c:pt idx="15941">
                  <c:v>257</c:v>
                </c:pt>
                <c:pt idx="15942">
                  <c:v>262</c:v>
                </c:pt>
                <c:pt idx="15943">
                  <c:v>44</c:v>
                </c:pt>
                <c:pt idx="15944">
                  <c:v>228</c:v>
                </c:pt>
                <c:pt idx="15945">
                  <c:v>498</c:v>
                </c:pt>
                <c:pt idx="15946">
                  <c:v>0</c:v>
                </c:pt>
                <c:pt idx="15947">
                  <c:v>94</c:v>
                </c:pt>
                <c:pt idx="15948">
                  <c:v>84</c:v>
                </c:pt>
                <c:pt idx="15949">
                  <c:v>0</c:v>
                </c:pt>
                <c:pt idx="15950">
                  <c:v>239</c:v>
                </c:pt>
                <c:pt idx="15951">
                  <c:v>0</c:v>
                </c:pt>
                <c:pt idx="15952">
                  <c:v>1442</c:v>
                </c:pt>
                <c:pt idx="15953">
                  <c:v>27</c:v>
                </c:pt>
                <c:pt idx="15954">
                  <c:v>104</c:v>
                </c:pt>
                <c:pt idx="15955">
                  <c:v>61</c:v>
                </c:pt>
                <c:pt idx="15956">
                  <c:v>60</c:v>
                </c:pt>
                <c:pt idx="15957">
                  <c:v>283</c:v>
                </c:pt>
                <c:pt idx="15958">
                  <c:v>275</c:v>
                </c:pt>
                <c:pt idx="15959">
                  <c:v>50</c:v>
                </c:pt>
                <c:pt idx="15960">
                  <c:v>251</c:v>
                </c:pt>
                <c:pt idx="15961">
                  <c:v>464</c:v>
                </c:pt>
                <c:pt idx="15962">
                  <c:v>767</c:v>
                </c:pt>
                <c:pt idx="15963">
                  <c:v>62</c:v>
                </c:pt>
                <c:pt idx="15964">
                  <c:v>31</c:v>
                </c:pt>
                <c:pt idx="15965">
                  <c:v>321</c:v>
                </c:pt>
                <c:pt idx="15966">
                  <c:v>1355</c:v>
                </c:pt>
                <c:pt idx="15967">
                  <c:v>0</c:v>
                </c:pt>
                <c:pt idx="15968">
                  <c:v>675</c:v>
                </c:pt>
                <c:pt idx="15969">
                  <c:v>271</c:v>
                </c:pt>
                <c:pt idx="15970">
                  <c:v>94</c:v>
                </c:pt>
                <c:pt idx="15971">
                  <c:v>0</c:v>
                </c:pt>
                <c:pt idx="15972">
                  <c:v>128</c:v>
                </c:pt>
                <c:pt idx="15973">
                  <c:v>668</c:v>
                </c:pt>
                <c:pt idx="15974">
                  <c:v>170</c:v>
                </c:pt>
                <c:pt idx="15975">
                  <c:v>23</c:v>
                </c:pt>
                <c:pt idx="15976">
                  <c:v>124</c:v>
                </c:pt>
                <c:pt idx="15977">
                  <c:v>47</c:v>
                </c:pt>
                <c:pt idx="15978">
                  <c:v>104</c:v>
                </c:pt>
                <c:pt idx="15979">
                  <c:v>186</c:v>
                </c:pt>
                <c:pt idx="15980">
                  <c:v>8</c:v>
                </c:pt>
                <c:pt idx="15981">
                  <c:v>0</c:v>
                </c:pt>
                <c:pt idx="15982">
                  <c:v>8</c:v>
                </c:pt>
                <c:pt idx="15983">
                  <c:v>131</c:v>
                </c:pt>
                <c:pt idx="15984">
                  <c:v>97</c:v>
                </c:pt>
                <c:pt idx="15985">
                  <c:v>376</c:v>
                </c:pt>
                <c:pt idx="15986">
                  <c:v>0</c:v>
                </c:pt>
                <c:pt idx="15987">
                  <c:v>206</c:v>
                </c:pt>
                <c:pt idx="15988">
                  <c:v>199</c:v>
                </c:pt>
                <c:pt idx="15989">
                  <c:v>79</c:v>
                </c:pt>
                <c:pt idx="15990">
                  <c:v>407</c:v>
                </c:pt>
                <c:pt idx="15991">
                  <c:v>1342</c:v>
                </c:pt>
                <c:pt idx="15992">
                  <c:v>174</c:v>
                </c:pt>
                <c:pt idx="15993">
                  <c:v>65</c:v>
                </c:pt>
                <c:pt idx="15994">
                  <c:v>484</c:v>
                </c:pt>
                <c:pt idx="15995">
                  <c:v>56</c:v>
                </c:pt>
                <c:pt idx="15996">
                  <c:v>59</c:v>
                </c:pt>
                <c:pt idx="15997">
                  <c:v>0</c:v>
                </c:pt>
                <c:pt idx="15998">
                  <c:v>47</c:v>
                </c:pt>
                <c:pt idx="15999">
                  <c:v>61</c:v>
                </c:pt>
                <c:pt idx="16000">
                  <c:v>176</c:v>
                </c:pt>
                <c:pt idx="16001">
                  <c:v>62</c:v>
                </c:pt>
                <c:pt idx="16002">
                  <c:v>44</c:v>
                </c:pt>
                <c:pt idx="16003">
                  <c:v>0</c:v>
                </c:pt>
                <c:pt idx="16004">
                  <c:v>73</c:v>
                </c:pt>
                <c:pt idx="16005">
                  <c:v>537</c:v>
                </c:pt>
                <c:pt idx="16006">
                  <c:v>105</c:v>
                </c:pt>
                <c:pt idx="16007">
                  <c:v>687</c:v>
                </c:pt>
                <c:pt idx="16008">
                  <c:v>0</c:v>
                </c:pt>
                <c:pt idx="16009">
                  <c:v>16</c:v>
                </c:pt>
                <c:pt idx="16010">
                  <c:v>318</c:v>
                </c:pt>
                <c:pt idx="16011">
                  <c:v>0</c:v>
                </c:pt>
                <c:pt idx="16012">
                  <c:v>120</c:v>
                </c:pt>
                <c:pt idx="16013">
                  <c:v>322</c:v>
                </c:pt>
                <c:pt idx="16014">
                  <c:v>61</c:v>
                </c:pt>
                <c:pt idx="16015">
                  <c:v>74</c:v>
                </c:pt>
                <c:pt idx="16016">
                  <c:v>140</c:v>
                </c:pt>
                <c:pt idx="16017">
                  <c:v>55</c:v>
                </c:pt>
                <c:pt idx="16018">
                  <c:v>62</c:v>
                </c:pt>
                <c:pt idx="16019">
                  <c:v>19</c:v>
                </c:pt>
                <c:pt idx="16020">
                  <c:v>7</c:v>
                </c:pt>
                <c:pt idx="16021">
                  <c:v>2762</c:v>
                </c:pt>
                <c:pt idx="16022">
                  <c:v>139</c:v>
                </c:pt>
                <c:pt idx="16023">
                  <c:v>103</c:v>
                </c:pt>
                <c:pt idx="16024">
                  <c:v>322</c:v>
                </c:pt>
                <c:pt idx="16025">
                  <c:v>0</c:v>
                </c:pt>
                <c:pt idx="16026">
                  <c:v>16</c:v>
                </c:pt>
                <c:pt idx="16027">
                  <c:v>78</c:v>
                </c:pt>
                <c:pt idx="16028">
                  <c:v>0</c:v>
                </c:pt>
                <c:pt idx="16029">
                  <c:v>65</c:v>
                </c:pt>
                <c:pt idx="16030">
                  <c:v>45</c:v>
                </c:pt>
                <c:pt idx="16031">
                  <c:v>0</c:v>
                </c:pt>
                <c:pt idx="16032">
                  <c:v>143</c:v>
                </c:pt>
                <c:pt idx="16033">
                  <c:v>93</c:v>
                </c:pt>
                <c:pt idx="16034">
                  <c:v>64</c:v>
                </c:pt>
                <c:pt idx="16035">
                  <c:v>74</c:v>
                </c:pt>
                <c:pt idx="16036">
                  <c:v>68</c:v>
                </c:pt>
                <c:pt idx="16037">
                  <c:v>427</c:v>
                </c:pt>
                <c:pt idx="16038">
                  <c:v>212</c:v>
                </c:pt>
                <c:pt idx="16039">
                  <c:v>62</c:v>
                </c:pt>
                <c:pt idx="16040">
                  <c:v>536</c:v>
                </c:pt>
                <c:pt idx="16041">
                  <c:v>40</c:v>
                </c:pt>
                <c:pt idx="16042">
                  <c:v>213</c:v>
                </c:pt>
                <c:pt idx="16043">
                  <c:v>217</c:v>
                </c:pt>
                <c:pt idx="16044">
                  <c:v>56</c:v>
                </c:pt>
                <c:pt idx="16045">
                  <c:v>50</c:v>
                </c:pt>
                <c:pt idx="16046">
                  <c:v>517</c:v>
                </c:pt>
                <c:pt idx="16047">
                  <c:v>35</c:v>
                </c:pt>
                <c:pt idx="16048">
                  <c:v>77</c:v>
                </c:pt>
                <c:pt idx="16049">
                  <c:v>32</c:v>
                </c:pt>
                <c:pt idx="16050">
                  <c:v>105</c:v>
                </c:pt>
                <c:pt idx="16051">
                  <c:v>365</c:v>
                </c:pt>
                <c:pt idx="16052">
                  <c:v>212</c:v>
                </c:pt>
                <c:pt idx="16053">
                  <c:v>165</c:v>
                </c:pt>
                <c:pt idx="16054">
                  <c:v>79</c:v>
                </c:pt>
                <c:pt idx="16055">
                  <c:v>51</c:v>
                </c:pt>
                <c:pt idx="16056">
                  <c:v>647</c:v>
                </c:pt>
                <c:pt idx="16057">
                  <c:v>0</c:v>
                </c:pt>
                <c:pt idx="16058">
                  <c:v>0</c:v>
                </c:pt>
                <c:pt idx="16059">
                  <c:v>72</c:v>
                </c:pt>
                <c:pt idx="16060">
                  <c:v>475</c:v>
                </c:pt>
                <c:pt idx="16061">
                  <c:v>111</c:v>
                </c:pt>
                <c:pt idx="16062">
                  <c:v>990</c:v>
                </c:pt>
                <c:pt idx="16063">
                  <c:v>430</c:v>
                </c:pt>
                <c:pt idx="16064">
                  <c:v>127</c:v>
                </c:pt>
                <c:pt idx="16065">
                  <c:v>301</c:v>
                </c:pt>
                <c:pt idx="16066">
                  <c:v>21</c:v>
                </c:pt>
                <c:pt idx="16067">
                  <c:v>97</c:v>
                </c:pt>
                <c:pt idx="16068">
                  <c:v>92</c:v>
                </c:pt>
                <c:pt idx="16069">
                  <c:v>145</c:v>
                </c:pt>
                <c:pt idx="16070">
                  <c:v>453</c:v>
                </c:pt>
                <c:pt idx="16071">
                  <c:v>94</c:v>
                </c:pt>
                <c:pt idx="16072">
                  <c:v>127</c:v>
                </c:pt>
                <c:pt idx="16073">
                  <c:v>0</c:v>
                </c:pt>
                <c:pt idx="16074">
                  <c:v>183</c:v>
                </c:pt>
                <c:pt idx="16075">
                  <c:v>24</c:v>
                </c:pt>
                <c:pt idx="16076">
                  <c:v>181</c:v>
                </c:pt>
                <c:pt idx="16077">
                  <c:v>98</c:v>
                </c:pt>
                <c:pt idx="16078">
                  <c:v>58</c:v>
                </c:pt>
                <c:pt idx="16079">
                  <c:v>64</c:v>
                </c:pt>
                <c:pt idx="16080">
                  <c:v>56</c:v>
                </c:pt>
                <c:pt idx="16081">
                  <c:v>170</c:v>
                </c:pt>
                <c:pt idx="16082">
                  <c:v>34</c:v>
                </c:pt>
                <c:pt idx="16083">
                  <c:v>81</c:v>
                </c:pt>
                <c:pt idx="16084">
                  <c:v>124</c:v>
                </c:pt>
                <c:pt idx="16085">
                  <c:v>70</c:v>
                </c:pt>
                <c:pt idx="16086">
                  <c:v>200</c:v>
                </c:pt>
                <c:pt idx="16087">
                  <c:v>29</c:v>
                </c:pt>
                <c:pt idx="16088">
                  <c:v>31</c:v>
                </c:pt>
                <c:pt idx="16089">
                  <c:v>65</c:v>
                </c:pt>
                <c:pt idx="16090">
                  <c:v>166</c:v>
                </c:pt>
                <c:pt idx="16091">
                  <c:v>111</c:v>
                </c:pt>
                <c:pt idx="16092">
                  <c:v>851</c:v>
                </c:pt>
                <c:pt idx="16093">
                  <c:v>167</c:v>
                </c:pt>
                <c:pt idx="16094">
                  <c:v>598</c:v>
                </c:pt>
                <c:pt idx="16095">
                  <c:v>52</c:v>
                </c:pt>
                <c:pt idx="16096">
                  <c:v>420</c:v>
                </c:pt>
                <c:pt idx="16097">
                  <c:v>156</c:v>
                </c:pt>
                <c:pt idx="16098">
                  <c:v>194</c:v>
                </c:pt>
                <c:pt idx="16099">
                  <c:v>2354</c:v>
                </c:pt>
                <c:pt idx="16100">
                  <c:v>236</c:v>
                </c:pt>
                <c:pt idx="16101">
                  <c:v>147</c:v>
                </c:pt>
                <c:pt idx="16102">
                  <c:v>57</c:v>
                </c:pt>
                <c:pt idx="16103">
                  <c:v>0</c:v>
                </c:pt>
                <c:pt idx="16104">
                  <c:v>41</c:v>
                </c:pt>
                <c:pt idx="16105">
                  <c:v>57</c:v>
                </c:pt>
                <c:pt idx="16106">
                  <c:v>150</c:v>
                </c:pt>
                <c:pt idx="16107">
                  <c:v>94</c:v>
                </c:pt>
                <c:pt idx="16108">
                  <c:v>49</c:v>
                </c:pt>
                <c:pt idx="16109">
                  <c:v>91</c:v>
                </c:pt>
                <c:pt idx="16110">
                  <c:v>0</c:v>
                </c:pt>
                <c:pt idx="16111">
                  <c:v>186</c:v>
                </c:pt>
                <c:pt idx="16112">
                  <c:v>0</c:v>
                </c:pt>
                <c:pt idx="16113">
                  <c:v>246</c:v>
                </c:pt>
                <c:pt idx="16114">
                  <c:v>63</c:v>
                </c:pt>
                <c:pt idx="16115">
                  <c:v>283</c:v>
                </c:pt>
                <c:pt idx="16116">
                  <c:v>42</c:v>
                </c:pt>
                <c:pt idx="16117">
                  <c:v>55</c:v>
                </c:pt>
                <c:pt idx="16118">
                  <c:v>0</c:v>
                </c:pt>
                <c:pt idx="16119">
                  <c:v>273</c:v>
                </c:pt>
                <c:pt idx="16120">
                  <c:v>95</c:v>
                </c:pt>
                <c:pt idx="16121">
                  <c:v>1071</c:v>
                </c:pt>
                <c:pt idx="16122">
                  <c:v>199</c:v>
                </c:pt>
                <c:pt idx="16123">
                  <c:v>933</c:v>
                </c:pt>
                <c:pt idx="16124">
                  <c:v>35</c:v>
                </c:pt>
                <c:pt idx="16125">
                  <c:v>567</c:v>
                </c:pt>
                <c:pt idx="16126">
                  <c:v>0</c:v>
                </c:pt>
                <c:pt idx="16127">
                  <c:v>37</c:v>
                </c:pt>
                <c:pt idx="16128">
                  <c:v>154</c:v>
                </c:pt>
                <c:pt idx="16129">
                  <c:v>63</c:v>
                </c:pt>
                <c:pt idx="16130">
                  <c:v>27</c:v>
                </c:pt>
                <c:pt idx="16131">
                  <c:v>437</c:v>
                </c:pt>
                <c:pt idx="16132">
                  <c:v>113</c:v>
                </c:pt>
                <c:pt idx="16133">
                  <c:v>185</c:v>
                </c:pt>
                <c:pt idx="16134">
                  <c:v>350</c:v>
                </c:pt>
                <c:pt idx="16135">
                  <c:v>16</c:v>
                </c:pt>
                <c:pt idx="16136">
                  <c:v>0</c:v>
                </c:pt>
                <c:pt idx="16137">
                  <c:v>652</c:v>
                </c:pt>
                <c:pt idx="16138">
                  <c:v>342</c:v>
                </c:pt>
                <c:pt idx="16139">
                  <c:v>0</c:v>
                </c:pt>
                <c:pt idx="16140">
                  <c:v>53</c:v>
                </c:pt>
                <c:pt idx="16141">
                  <c:v>50</c:v>
                </c:pt>
                <c:pt idx="16142">
                  <c:v>0</c:v>
                </c:pt>
                <c:pt idx="16143">
                  <c:v>135</c:v>
                </c:pt>
                <c:pt idx="16144">
                  <c:v>0</c:v>
                </c:pt>
                <c:pt idx="16145">
                  <c:v>117</c:v>
                </c:pt>
                <c:pt idx="16146">
                  <c:v>44</c:v>
                </c:pt>
                <c:pt idx="16147">
                  <c:v>10</c:v>
                </c:pt>
                <c:pt idx="16148">
                  <c:v>515</c:v>
                </c:pt>
                <c:pt idx="16149">
                  <c:v>141</c:v>
                </c:pt>
                <c:pt idx="16150">
                  <c:v>1100</c:v>
                </c:pt>
                <c:pt idx="16151">
                  <c:v>0</c:v>
                </c:pt>
                <c:pt idx="16152">
                  <c:v>58</c:v>
                </c:pt>
                <c:pt idx="16153">
                  <c:v>0</c:v>
                </c:pt>
                <c:pt idx="16154">
                  <c:v>1383</c:v>
                </c:pt>
                <c:pt idx="16155">
                  <c:v>1321</c:v>
                </c:pt>
                <c:pt idx="16156">
                  <c:v>0</c:v>
                </c:pt>
                <c:pt idx="16157">
                  <c:v>309</c:v>
                </c:pt>
                <c:pt idx="16158">
                  <c:v>120</c:v>
                </c:pt>
                <c:pt idx="16159">
                  <c:v>48</c:v>
                </c:pt>
                <c:pt idx="16160">
                  <c:v>26</c:v>
                </c:pt>
                <c:pt idx="16161">
                  <c:v>58</c:v>
                </c:pt>
                <c:pt idx="16162">
                  <c:v>93</c:v>
                </c:pt>
                <c:pt idx="16163">
                  <c:v>83</c:v>
                </c:pt>
                <c:pt idx="16164">
                  <c:v>66</c:v>
                </c:pt>
                <c:pt idx="16165">
                  <c:v>54</c:v>
                </c:pt>
                <c:pt idx="16166">
                  <c:v>46</c:v>
                </c:pt>
                <c:pt idx="16167">
                  <c:v>64</c:v>
                </c:pt>
                <c:pt idx="16168">
                  <c:v>131</c:v>
                </c:pt>
                <c:pt idx="16169">
                  <c:v>0</c:v>
                </c:pt>
                <c:pt idx="16170">
                  <c:v>0</c:v>
                </c:pt>
                <c:pt idx="16171">
                  <c:v>53</c:v>
                </c:pt>
                <c:pt idx="16172">
                  <c:v>247</c:v>
                </c:pt>
                <c:pt idx="16173">
                  <c:v>0</c:v>
                </c:pt>
                <c:pt idx="16174">
                  <c:v>72</c:v>
                </c:pt>
                <c:pt idx="16175">
                  <c:v>247</c:v>
                </c:pt>
                <c:pt idx="16176">
                  <c:v>0</c:v>
                </c:pt>
                <c:pt idx="16177">
                  <c:v>235</c:v>
                </c:pt>
                <c:pt idx="16178">
                  <c:v>80</c:v>
                </c:pt>
                <c:pt idx="16179">
                  <c:v>71</c:v>
                </c:pt>
                <c:pt idx="16180">
                  <c:v>76</c:v>
                </c:pt>
                <c:pt idx="16181">
                  <c:v>79</c:v>
                </c:pt>
                <c:pt idx="16182">
                  <c:v>49</c:v>
                </c:pt>
                <c:pt idx="16183">
                  <c:v>651</c:v>
                </c:pt>
                <c:pt idx="16184">
                  <c:v>687</c:v>
                </c:pt>
                <c:pt idx="16185">
                  <c:v>81</c:v>
                </c:pt>
                <c:pt idx="16186">
                  <c:v>161</c:v>
                </c:pt>
                <c:pt idx="16187">
                  <c:v>60</c:v>
                </c:pt>
                <c:pt idx="16188">
                  <c:v>78</c:v>
                </c:pt>
                <c:pt idx="16189">
                  <c:v>323</c:v>
                </c:pt>
                <c:pt idx="16190">
                  <c:v>68</c:v>
                </c:pt>
                <c:pt idx="16191">
                  <c:v>843</c:v>
                </c:pt>
                <c:pt idx="16192">
                  <c:v>157</c:v>
                </c:pt>
                <c:pt idx="16193">
                  <c:v>523</c:v>
                </c:pt>
                <c:pt idx="16194">
                  <c:v>72</c:v>
                </c:pt>
                <c:pt idx="16195">
                  <c:v>218</c:v>
                </c:pt>
                <c:pt idx="16196">
                  <c:v>976</c:v>
                </c:pt>
                <c:pt idx="16197">
                  <c:v>126</c:v>
                </c:pt>
                <c:pt idx="16198">
                  <c:v>192</c:v>
                </c:pt>
                <c:pt idx="16199">
                  <c:v>274</c:v>
                </c:pt>
                <c:pt idx="16200">
                  <c:v>0</c:v>
                </c:pt>
                <c:pt idx="16201">
                  <c:v>0</c:v>
                </c:pt>
                <c:pt idx="16202">
                  <c:v>0</c:v>
                </c:pt>
                <c:pt idx="16203">
                  <c:v>221</c:v>
                </c:pt>
                <c:pt idx="16204">
                  <c:v>256</c:v>
                </c:pt>
                <c:pt idx="16205">
                  <c:v>150</c:v>
                </c:pt>
                <c:pt idx="16206">
                  <c:v>220</c:v>
                </c:pt>
                <c:pt idx="16207">
                  <c:v>0</c:v>
                </c:pt>
                <c:pt idx="16208">
                  <c:v>182</c:v>
                </c:pt>
                <c:pt idx="16209">
                  <c:v>121</c:v>
                </c:pt>
                <c:pt idx="16210">
                  <c:v>635</c:v>
                </c:pt>
                <c:pt idx="16211">
                  <c:v>422</c:v>
                </c:pt>
                <c:pt idx="16212">
                  <c:v>84</c:v>
                </c:pt>
                <c:pt idx="16213">
                  <c:v>35</c:v>
                </c:pt>
                <c:pt idx="16214">
                  <c:v>330</c:v>
                </c:pt>
                <c:pt idx="16215">
                  <c:v>96</c:v>
                </c:pt>
                <c:pt idx="16216">
                  <c:v>76</c:v>
                </c:pt>
                <c:pt idx="16217">
                  <c:v>286</c:v>
                </c:pt>
                <c:pt idx="16218">
                  <c:v>154</c:v>
                </c:pt>
                <c:pt idx="16219">
                  <c:v>794</c:v>
                </c:pt>
                <c:pt idx="16220">
                  <c:v>278</c:v>
                </c:pt>
                <c:pt idx="16221">
                  <c:v>706</c:v>
                </c:pt>
                <c:pt idx="16222">
                  <c:v>49</c:v>
                </c:pt>
                <c:pt idx="16223">
                  <c:v>209</c:v>
                </c:pt>
                <c:pt idx="16224">
                  <c:v>49</c:v>
                </c:pt>
                <c:pt idx="16225">
                  <c:v>141</c:v>
                </c:pt>
                <c:pt idx="16226">
                  <c:v>393</c:v>
                </c:pt>
                <c:pt idx="16227">
                  <c:v>339</c:v>
                </c:pt>
                <c:pt idx="16228">
                  <c:v>434</c:v>
                </c:pt>
                <c:pt idx="16229">
                  <c:v>109</c:v>
                </c:pt>
                <c:pt idx="16230">
                  <c:v>50</c:v>
                </c:pt>
                <c:pt idx="16231">
                  <c:v>54</c:v>
                </c:pt>
                <c:pt idx="16232">
                  <c:v>16</c:v>
                </c:pt>
                <c:pt idx="16233">
                  <c:v>355</c:v>
                </c:pt>
                <c:pt idx="16234">
                  <c:v>2</c:v>
                </c:pt>
                <c:pt idx="16235">
                  <c:v>125</c:v>
                </c:pt>
                <c:pt idx="16236">
                  <c:v>107</c:v>
                </c:pt>
                <c:pt idx="16237">
                  <c:v>171</c:v>
                </c:pt>
                <c:pt idx="16238">
                  <c:v>195</c:v>
                </c:pt>
                <c:pt idx="16239">
                  <c:v>22</c:v>
                </c:pt>
                <c:pt idx="16240">
                  <c:v>55</c:v>
                </c:pt>
                <c:pt idx="16241">
                  <c:v>57</c:v>
                </c:pt>
                <c:pt idx="16242">
                  <c:v>9</c:v>
                </c:pt>
                <c:pt idx="16243">
                  <c:v>182</c:v>
                </c:pt>
                <c:pt idx="16244">
                  <c:v>5485</c:v>
                </c:pt>
                <c:pt idx="16245">
                  <c:v>58</c:v>
                </c:pt>
                <c:pt idx="16246">
                  <c:v>64</c:v>
                </c:pt>
                <c:pt idx="16247">
                  <c:v>13</c:v>
                </c:pt>
                <c:pt idx="16248">
                  <c:v>23</c:v>
                </c:pt>
                <c:pt idx="16249">
                  <c:v>134</c:v>
                </c:pt>
                <c:pt idx="16250">
                  <c:v>159</c:v>
                </c:pt>
                <c:pt idx="16251">
                  <c:v>0</c:v>
                </c:pt>
                <c:pt idx="16252">
                  <c:v>85</c:v>
                </c:pt>
                <c:pt idx="16253">
                  <c:v>0</c:v>
                </c:pt>
                <c:pt idx="16254">
                  <c:v>89</c:v>
                </c:pt>
                <c:pt idx="16255">
                  <c:v>527</c:v>
                </c:pt>
                <c:pt idx="16256">
                  <c:v>0</c:v>
                </c:pt>
                <c:pt idx="16257">
                  <c:v>294</c:v>
                </c:pt>
                <c:pt idx="16258">
                  <c:v>450</c:v>
                </c:pt>
                <c:pt idx="16259">
                  <c:v>503</c:v>
                </c:pt>
                <c:pt idx="16260">
                  <c:v>181</c:v>
                </c:pt>
                <c:pt idx="16261">
                  <c:v>113</c:v>
                </c:pt>
                <c:pt idx="16262">
                  <c:v>71</c:v>
                </c:pt>
                <c:pt idx="16263">
                  <c:v>34</c:v>
                </c:pt>
                <c:pt idx="16264">
                  <c:v>131</c:v>
                </c:pt>
                <c:pt idx="16265">
                  <c:v>69</c:v>
                </c:pt>
                <c:pt idx="16266">
                  <c:v>64</c:v>
                </c:pt>
                <c:pt idx="16267">
                  <c:v>91</c:v>
                </c:pt>
                <c:pt idx="16268">
                  <c:v>74</c:v>
                </c:pt>
                <c:pt idx="16269">
                  <c:v>79</c:v>
                </c:pt>
                <c:pt idx="16270">
                  <c:v>35</c:v>
                </c:pt>
                <c:pt idx="16271">
                  <c:v>491</c:v>
                </c:pt>
                <c:pt idx="16272">
                  <c:v>0</c:v>
                </c:pt>
                <c:pt idx="16273">
                  <c:v>88</c:v>
                </c:pt>
                <c:pt idx="16274">
                  <c:v>18</c:v>
                </c:pt>
                <c:pt idx="16275">
                  <c:v>193</c:v>
                </c:pt>
                <c:pt idx="16276">
                  <c:v>56</c:v>
                </c:pt>
                <c:pt idx="16277">
                  <c:v>94</c:v>
                </c:pt>
                <c:pt idx="16278">
                  <c:v>343</c:v>
                </c:pt>
                <c:pt idx="16279">
                  <c:v>238</c:v>
                </c:pt>
                <c:pt idx="16280">
                  <c:v>73</c:v>
                </c:pt>
                <c:pt idx="16281">
                  <c:v>470</c:v>
                </c:pt>
                <c:pt idx="16282">
                  <c:v>20</c:v>
                </c:pt>
                <c:pt idx="16283">
                  <c:v>350</c:v>
                </c:pt>
                <c:pt idx="16284">
                  <c:v>32</c:v>
                </c:pt>
                <c:pt idx="16285">
                  <c:v>358</c:v>
                </c:pt>
                <c:pt idx="16286">
                  <c:v>17</c:v>
                </c:pt>
                <c:pt idx="16287">
                  <c:v>21</c:v>
                </c:pt>
                <c:pt idx="16288">
                  <c:v>1511</c:v>
                </c:pt>
                <c:pt idx="16289">
                  <c:v>53</c:v>
                </c:pt>
                <c:pt idx="16290">
                  <c:v>14</c:v>
                </c:pt>
                <c:pt idx="16291">
                  <c:v>11</c:v>
                </c:pt>
                <c:pt idx="16292">
                  <c:v>41</c:v>
                </c:pt>
                <c:pt idx="16293">
                  <c:v>42</c:v>
                </c:pt>
                <c:pt idx="16294">
                  <c:v>185</c:v>
                </c:pt>
                <c:pt idx="16295">
                  <c:v>436</c:v>
                </c:pt>
                <c:pt idx="16296">
                  <c:v>74</c:v>
                </c:pt>
                <c:pt idx="16297">
                  <c:v>395</c:v>
                </c:pt>
                <c:pt idx="16298">
                  <c:v>55</c:v>
                </c:pt>
                <c:pt idx="16299">
                  <c:v>388</c:v>
                </c:pt>
                <c:pt idx="16300">
                  <c:v>56</c:v>
                </c:pt>
                <c:pt idx="16301">
                  <c:v>53</c:v>
                </c:pt>
                <c:pt idx="16302">
                  <c:v>45</c:v>
                </c:pt>
                <c:pt idx="16303">
                  <c:v>275</c:v>
                </c:pt>
                <c:pt idx="16304">
                  <c:v>516</c:v>
                </c:pt>
                <c:pt idx="16305">
                  <c:v>0</c:v>
                </c:pt>
                <c:pt idx="16306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21-402A-A366-50F434EBCB8B}"/>
            </c:ext>
          </c:extLst>
        </c:ser>
        <c:ser>
          <c:idx val="3"/>
          <c:order val="3"/>
          <c:tx>
            <c:strRef>
              <c:f>'Q15'!$E$1</c:f>
              <c:strCache>
                <c:ptCount val="1"/>
                <c:pt idx="0">
                  <c:v>comment_count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'Q15'!$A$2:$A$16308</c:f>
              <c:strCache>
                <c:ptCount val="16307"/>
                <c:pt idx="0">
                  <c:v>dqajZusetzE</c:v>
                </c:pt>
                <c:pt idx="1">
                  <c:v>SWbjtTIsdtg</c:v>
                </c:pt>
                <c:pt idx="2">
                  <c:v>kGTxOIrWOtI</c:v>
                </c:pt>
                <c:pt idx="3">
                  <c:v>2jfdHA7xM84</c:v>
                </c:pt>
                <c:pt idx="4">
                  <c:v>sykLxkX_-2I</c:v>
                </c:pt>
                <c:pt idx="5">
                  <c:v>BfawmhUVXVo</c:v>
                </c:pt>
                <c:pt idx="6">
                  <c:v>YjMSttRJrhA</c:v>
                </c:pt>
                <c:pt idx="7">
                  <c:v>xyVdZrL3Sbo</c:v>
                </c:pt>
                <c:pt idx="8">
                  <c:v>HdMb4slDLuQ</c:v>
                </c:pt>
                <c:pt idx="9">
                  <c:v>4VW0Ojqcs1s</c:v>
                </c:pt>
                <c:pt idx="10">
                  <c:v>btYwc98VjMI</c:v>
                </c:pt>
                <c:pt idx="11">
                  <c:v>YS5k2u4lhvc</c:v>
                </c:pt>
                <c:pt idx="12">
                  <c:v>mG20Ov6VrK8</c:v>
                </c:pt>
                <c:pt idx="13">
                  <c:v>bTJhO-hipjg</c:v>
                </c:pt>
                <c:pt idx="14">
                  <c:v>WJFZjaKz_fI</c:v>
                </c:pt>
                <c:pt idx="15">
                  <c:v>OQQ1sGphUj4</c:v>
                </c:pt>
                <c:pt idx="16">
                  <c:v>ULGcfpp2nf8</c:v>
                </c:pt>
                <c:pt idx="17">
                  <c:v>OzOLYMBv6tw</c:v>
                </c:pt>
                <c:pt idx="18">
                  <c:v>3Zsk4fmmWIs</c:v>
                </c:pt>
                <c:pt idx="19">
                  <c:v>DqFwJ1DkuVM</c:v>
                </c:pt>
                <c:pt idx="20">
                  <c:v>VUboVql4ODs</c:v>
                </c:pt>
                <c:pt idx="21">
                  <c:v>O-Gh3Dxm3XY</c:v>
                </c:pt>
                <c:pt idx="22">
                  <c:v>tA-cUlv-3Z8</c:v>
                </c:pt>
                <c:pt idx="23">
                  <c:v>bvVdJEt7pEw</c:v>
                </c:pt>
                <c:pt idx="24">
                  <c:v>SCIVb_QJqKM</c:v>
                </c:pt>
                <c:pt idx="25">
                  <c:v>dXO8sV8w-b8</c:v>
                </c:pt>
                <c:pt idx="26">
                  <c:v>tmwKzkk95R0</c:v>
                </c:pt>
                <c:pt idx="27">
                  <c:v>3cMizbwPTWE</c:v>
                </c:pt>
                <c:pt idx="28">
                  <c:v>fgKdz-mNobs</c:v>
                </c:pt>
                <c:pt idx="29">
                  <c:v>u6zjeAraXlU</c:v>
                </c:pt>
                <c:pt idx="30">
                  <c:v>itpwbPINF_o</c:v>
                </c:pt>
                <c:pt idx="31">
                  <c:v>_znNT07OfSU</c:v>
                </c:pt>
                <c:pt idx="32">
                  <c:v>qStW1fcUtpY</c:v>
                </c:pt>
                <c:pt idx="33">
                  <c:v>1OTwWFJY_0I</c:v>
                </c:pt>
                <c:pt idx="34">
                  <c:v>23ILq4uxd-w</c:v>
                </c:pt>
                <c:pt idx="35">
                  <c:v>fETOc6r23ko</c:v>
                </c:pt>
                <c:pt idx="36">
                  <c:v>9atUs5GMdnQ</c:v>
                </c:pt>
                <c:pt idx="37">
                  <c:v>uuR0-ynvmrY</c:v>
                </c:pt>
                <c:pt idx="38">
                  <c:v>cQDTOMs-xYQ</c:v>
                </c:pt>
                <c:pt idx="39">
                  <c:v>p1-jfIipvwc</c:v>
                </c:pt>
                <c:pt idx="40">
                  <c:v>O5QrLnVcQXc</c:v>
                </c:pt>
                <c:pt idx="41">
                  <c:v>x0Dc7pUPkzE</c:v>
                </c:pt>
                <c:pt idx="42">
                  <c:v>mYNsupDKazo</c:v>
                </c:pt>
                <c:pt idx="43">
                  <c:v>GubpY7QotGY</c:v>
                </c:pt>
                <c:pt idx="44">
                  <c:v>p5ynBmP466M</c:v>
                </c:pt>
                <c:pt idx="45">
                  <c:v>fRrGh2dd9FU</c:v>
                </c:pt>
                <c:pt idx="46">
                  <c:v>C7w4rCMf99I</c:v>
                </c:pt>
                <c:pt idx="47">
                  <c:v>w0rtaR2w89M</c:v>
                </c:pt>
                <c:pt idx="48">
                  <c:v>GrStPKrA6B4</c:v>
                </c:pt>
                <c:pt idx="49">
                  <c:v>LQhLlO79PuE</c:v>
                </c:pt>
                <c:pt idx="50">
                  <c:v>ke00KteDBFQ</c:v>
                </c:pt>
                <c:pt idx="51">
                  <c:v>ADxuZoj9xaw</c:v>
                </c:pt>
                <c:pt idx="52">
                  <c:v>36u9QWGWx7s</c:v>
                </c:pt>
                <c:pt idx="53">
                  <c:v>eV2lmwIdu7o</c:v>
                </c:pt>
                <c:pt idx="54">
                  <c:v>a3Fwd9zAAMU</c:v>
                </c:pt>
                <c:pt idx="55">
                  <c:v>RwV3T8-Jyv4</c:v>
                </c:pt>
                <c:pt idx="56">
                  <c:v>DETZe3pXUOo</c:v>
                </c:pt>
                <c:pt idx="57">
                  <c:v>txKeEEdlLxA</c:v>
                </c:pt>
                <c:pt idx="58">
                  <c:v>UeF-d1IsQTo</c:v>
                </c:pt>
                <c:pt idx="59">
                  <c:v>d-ua07UhoLg</c:v>
                </c:pt>
                <c:pt idx="60">
                  <c:v>b78ePgx1CeA</c:v>
                </c:pt>
                <c:pt idx="61">
                  <c:v>_PBIEpUqP8A</c:v>
                </c:pt>
                <c:pt idx="62">
                  <c:v>DalGQ8R1hkk</c:v>
                </c:pt>
                <c:pt idx="63">
                  <c:v>IbkEGgqJHCE</c:v>
                </c:pt>
                <c:pt idx="64">
                  <c:v>qFJxgjLeQg0</c:v>
                </c:pt>
                <c:pt idx="65">
                  <c:v>CFMsEiyQpaA</c:v>
                </c:pt>
                <c:pt idx="66">
                  <c:v>kQHDZBm1VJc</c:v>
                </c:pt>
                <c:pt idx="67">
                  <c:v>XKWne3XpMJU</c:v>
                </c:pt>
                <c:pt idx="68">
                  <c:v>2b36m9_QCIQ</c:v>
                </c:pt>
                <c:pt idx="69">
                  <c:v>xgObd-floK4</c:v>
                </c:pt>
                <c:pt idx="70">
                  <c:v>GQQ5__5iUOk</c:v>
                </c:pt>
                <c:pt idx="71">
                  <c:v>ZLFwFwKZCGg</c:v>
                </c:pt>
                <c:pt idx="72">
                  <c:v>84pbZG-RMQg</c:v>
                </c:pt>
                <c:pt idx="73">
                  <c:v>SempAoSbR6I</c:v>
                </c:pt>
                <c:pt idx="74">
                  <c:v>v_PB1LFBviE</c:v>
                </c:pt>
                <c:pt idx="75">
                  <c:v>drij0rAuuCM</c:v>
                </c:pt>
                <c:pt idx="76">
                  <c:v>LC1c33f2V9I</c:v>
                </c:pt>
                <c:pt idx="77">
                  <c:v>RhUJsKwvW7s</c:v>
                </c:pt>
                <c:pt idx="78">
                  <c:v>ho18m0ZrKXQ</c:v>
                </c:pt>
                <c:pt idx="79">
                  <c:v>lWZxmYEhlZc</c:v>
                </c:pt>
                <c:pt idx="80">
                  <c:v>r5YNEcYXwGA</c:v>
                </c:pt>
                <c:pt idx="81">
                  <c:v>z1o2kSSZEAk</c:v>
                </c:pt>
                <c:pt idx="82">
                  <c:v>1M1-TkLTYJs</c:v>
                </c:pt>
                <c:pt idx="83">
                  <c:v>WtGDvbmTYtk</c:v>
                </c:pt>
                <c:pt idx="84">
                  <c:v>rOv6kBZbk00</c:v>
                </c:pt>
                <c:pt idx="85">
                  <c:v>e8b31uqh_YQ</c:v>
                </c:pt>
                <c:pt idx="86">
                  <c:v>y0hmQaZl0oQ</c:v>
                </c:pt>
                <c:pt idx="87">
                  <c:v>Prx-SV0d34Y</c:v>
                </c:pt>
                <c:pt idx="88">
                  <c:v>frfeTlhHI3M</c:v>
                </c:pt>
                <c:pt idx="89">
                  <c:v>gWPBZd7JGqY</c:v>
                </c:pt>
                <c:pt idx="90">
                  <c:v>QngyQZJi-7s</c:v>
                </c:pt>
                <c:pt idx="91">
                  <c:v>MRAog5Kp-kU</c:v>
                </c:pt>
                <c:pt idx="92">
                  <c:v>Fvg3EkAp15E</c:v>
                </c:pt>
                <c:pt idx="93">
                  <c:v>ogTs9uqE-rU</c:v>
                </c:pt>
                <c:pt idx="94">
                  <c:v>nv5c46GIZ5U</c:v>
                </c:pt>
                <c:pt idx="95">
                  <c:v>1ud8d6yCMcc</c:v>
                </c:pt>
                <c:pt idx="96">
                  <c:v>9D6ejh75cck</c:v>
                </c:pt>
                <c:pt idx="97">
                  <c:v>JhFSqkr-iKw</c:v>
                </c:pt>
                <c:pt idx="98">
                  <c:v>MnUciTsPd8E</c:v>
                </c:pt>
                <c:pt idx="99">
                  <c:v>uzYYYE6hnyI</c:v>
                </c:pt>
                <c:pt idx="100">
                  <c:v>3errns8XgyQ</c:v>
                </c:pt>
                <c:pt idx="101">
                  <c:v>9Gt1ErQJV9E</c:v>
                </c:pt>
                <c:pt idx="102">
                  <c:v>KcYIggEl4fM</c:v>
                </c:pt>
                <c:pt idx="103">
                  <c:v>HK63mYhZ64c</c:v>
                </c:pt>
                <c:pt idx="104">
                  <c:v>1Z7OsltYsEU</c:v>
                </c:pt>
                <c:pt idx="105">
                  <c:v>AgQgv5tetKE</c:v>
                </c:pt>
                <c:pt idx="106">
                  <c:v>Z0bzJCvmgLg</c:v>
                </c:pt>
                <c:pt idx="107">
                  <c:v>gPT1ITXaqko</c:v>
                </c:pt>
                <c:pt idx="108">
                  <c:v>0-xwTI8MKO8</c:v>
                </c:pt>
                <c:pt idx="109">
                  <c:v>bIOpP1qC5Jw</c:v>
                </c:pt>
                <c:pt idx="110">
                  <c:v>1nDbkfCt2t4</c:v>
                </c:pt>
                <c:pt idx="111">
                  <c:v>Tws82qvh8N4</c:v>
                </c:pt>
                <c:pt idx="112">
                  <c:v>PNu3hO_KSyU</c:v>
                </c:pt>
                <c:pt idx="113">
                  <c:v>IoW3IyPiVLc</c:v>
                </c:pt>
                <c:pt idx="114">
                  <c:v>7BgXyK2dnkI</c:v>
                </c:pt>
                <c:pt idx="115">
                  <c:v>SW3XVvjA7TU</c:v>
                </c:pt>
                <c:pt idx="116">
                  <c:v>sznSnqREKrc</c:v>
                </c:pt>
                <c:pt idx="117">
                  <c:v>Hx1Tdg6Mp64</c:v>
                </c:pt>
                <c:pt idx="118">
                  <c:v>vhglWbib0z0</c:v>
                </c:pt>
                <c:pt idx="119">
                  <c:v>MLTAmCQjkQw</c:v>
                </c:pt>
                <c:pt idx="120">
                  <c:v>Fm2bnWnt77s</c:v>
                </c:pt>
                <c:pt idx="121">
                  <c:v>EMzJCF8LNJ8</c:v>
                </c:pt>
                <c:pt idx="122">
                  <c:v>dSDcvcScZok</c:v>
                </c:pt>
                <c:pt idx="123">
                  <c:v>Pfe9iX_u_mE</c:v>
                </c:pt>
                <c:pt idx="124">
                  <c:v>5Qtfy0_aoqk</c:v>
                </c:pt>
                <c:pt idx="125">
                  <c:v>UpUyqIICDDA</c:v>
                </c:pt>
                <c:pt idx="126">
                  <c:v>HUh03MmkXrA</c:v>
                </c:pt>
                <c:pt idx="127">
                  <c:v>i7e_mzcPWXQ</c:v>
                </c:pt>
                <c:pt idx="128">
                  <c:v>lWViKHb8PnE</c:v>
                </c:pt>
                <c:pt idx="129">
                  <c:v>RQZ31_RiZdw</c:v>
                </c:pt>
                <c:pt idx="130">
                  <c:v>aWDsUYX9S7k</c:v>
                </c:pt>
                <c:pt idx="131">
                  <c:v>BHw8fC2drss</c:v>
                </c:pt>
                <c:pt idx="132">
                  <c:v>GkOfLHJFQ-k</c:v>
                </c:pt>
                <c:pt idx="133">
                  <c:v>0n40nA1RjOY</c:v>
                </c:pt>
                <c:pt idx="134">
                  <c:v>H_LG-pSLJVw</c:v>
                </c:pt>
                <c:pt idx="135">
                  <c:v>zK8rF35b2lI</c:v>
                </c:pt>
                <c:pt idx="136">
                  <c:v>7rTmRRDSRWQ</c:v>
                </c:pt>
                <c:pt idx="137">
                  <c:v>P1TvbCi5Zak</c:v>
                </c:pt>
                <c:pt idx="138">
                  <c:v>3vaT6stbbCM</c:v>
                </c:pt>
                <c:pt idx="139">
                  <c:v>aeOdOAEeX-E</c:v>
                </c:pt>
                <c:pt idx="140">
                  <c:v>Tw9qrNGvW3U</c:v>
                </c:pt>
                <c:pt idx="141">
                  <c:v>f6zIqnPxRMc</c:v>
                </c:pt>
                <c:pt idx="142">
                  <c:v>eV0BA-2WaNc</c:v>
                </c:pt>
                <c:pt idx="143">
                  <c:v>sGEwug3liqU</c:v>
                </c:pt>
                <c:pt idx="144">
                  <c:v>2uMkXZ6yvgo</c:v>
                </c:pt>
                <c:pt idx="145">
                  <c:v>UlqoobYv8cM</c:v>
                </c:pt>
                <c:pt idx="146">
                  <c:v>2d69Yfuimk8</c:v>
                </c:pt>
                <c:pt idx="147">
                  <c:v>KBimIoAgAgc</c:v>
                </c:pt>
                <c:pt idx="148">
                  <c:v>0KnWNCkhcYI</c:v>
                </c:pt>
                <c:pt idx="149">
                  <c:v>WqbwpNwuCro</c:v>
                </c:pt>
                <c:pt idx="150">
                  <c:v>iyRR0-nFalI</c:v>
                </c:pt>
                <c:pt idx="151">
                  <c:v>MY6CUF8PGFc</c:v>
                </c:pt>
                <c:pt idx="152">
                  <c:v>_V_nUKvOmbc</c:v>
                </c:pt>
                <c:pt idx="153">
                  <c:v>GEJrHKjTpU8</c:v>
                </c:pt>
                <c:pt idx="154">
                  <c:v>fIQACebF8pU</c:v>
                </c:pt>
                <c:pt idx="155">
                  <c:v>xOYNd577rIg</c:v>
                </c:pt>
                <c:pt idx="156">
                  <c:v>2qtTbMNAjUk</c:v>
                </c:pt>
                <c:pt idx="157">
                  <c:v>aEv4K2Hu3rU</c:v>
                </c:pt>
                <c:pt idx="158">
                  <c:v>QnWvt8W4mGQ</c:v>
                </c:pt>
                <c:pt idx="159">
                  <c:v>4OAR_9uYhDo</c:v>
                </c:pt>
                <c:pt idx="160">
                  <c:v>bQYdbB6pG_8</c:v>
                </c:pt>
                <c:pt idx="161">
                  <c:v>xqMyxS8Y13o</c:v>
                </c:pt>
                <c:pt idx="162">
                  <c:v>YBW3mm63EYI</c:v>
                </c:pt>
                <c:pt idx="163">
                  <c:v>fDaBaRMGqqc</c:v>
                </c:pt>
                <c:pt idx="164">
                  <c:v>T0jSxk0BuTE</c:v>
                </c:pt>
                <c:pt idx="165">
                  <c:v>kot_17IgBpU</c:v>
                </c:pt>
                <c:pt idx="166">
                  <c:v>N9aWlYpMS98</c:v>
                </c:pt>
                <c:pt idx="167">
                  <c:v>FgF5O1nt4QA</c:v>
                </c:pt>
                <c:pt idx="168">
                  <c:v>76hxU2wIuGE</c:v>
                </c:pt>
                <c:pt idx="169">
                  <c:v>vzqiIwPdXAc</c:v>
                </c:pt>
                <c:pt idx="170">
                  <c:v>W5jce_ZxvoA</c:v>
                </c:pt>
                <c:pt idx="171">
                  <c:v>w9Xyz56v7Us</c:v>
                </c:pt>
                <c:pt idx="172">
                  <c:v>ovieh5hTzz0</c:v>
                </c:pt>
                <c:pt idx="173">
                  <c:v>65avgxQjT_0</c:v>
                </c:pt>
                <c:pt idx="174">
                  <c:v>BKkRLlHR_Dc</c:v>
                </c:pt>
                <c:pt idx="175">
                  <c:v>fEFAQ2j7KyE</c:v>
                </c:pt>
                <c:pt idx="176">
                  <c:v>h9cs3ah1huM</c:v>
                </c:pt>
                <c:pt idx="177">
                  <c:v>vq66Z83lldM</c:v>
                </c:pt>
                <c:pt idx="178">
                  <c:v>DWHlzb4mG8w</c:v>
                </c:pt>
                <c:pt idx="179">
                  <c:v>iOtJvtVHBPs</c:v>
                </c:pt>
                <c:pt idx="180">
                  <c:v>QhGprUmrA8U</c:v>
                </c:pt>
                <c:pt idx="181">
                  <c:v>snYhOXzgn9g</c:v>
                </c:pt>
                <c:pt idx="182">
                  <c:v>GB4Hlszzsb0</c:v>
                </c:pt>
                <c:pt idx="183">
                  <c:v>1H2cIiV49H8</c:v>
                </c:pt>
                <c:pt idx="184">
                  <c:v>V0YYbRyH5Ko</c:v>
                </c:pt>
                <c:pt idx="185">
                  <c:v>7BaquTQzQgo</c:v>
                </c:pt>
                <c:pt idx="186">
                  <c:v>go2PlAmR3no</c:v>
                </c:pt>
                <c:pt idx="187">
                  <c:v>NHPPVfr24-Q</c:v>
                </c:pt>
                <c:pt idx="188">
                  <c:v>YtROJvfLauA</c:v>
                </c:pt>
                <c:pt idx="189">
                  <c:v>pjyVGBFu_z4</c:v>
                </c:pt>
                <c:pt idx="190">
                  <c:v>fNDAtrWpzzk</c:v>
                </c:pt>
                <c:pt idx="191">
                  <c:v>o5_Vpc7c8Lo</c:v>
                </c:pt>
                <c:pt idx="192">
                  <c:v>7_84vaExkmI</c:v>
                </c:pt>
                <c:pt idx="193">
                  <c:v>_8C9X2XsWbc</c:v>
                </c:pt>
                <c:pt idx="194">
                  <c:v>4bt1o27n_0Q</c:v>
                </c:pt>
                <c:pt idx="195">
                  <c:v>dGB0iwnbZhY</c:v>
                </c:pt>
                <c:pt idx="196">
                  <c:v>tT70QEa5qdQ</c:v>
                </c:pt>
                <c:pt idx="197">
                  <c:v>NBPy6urvevw</c:v>
                </c:pt>
                <c:pt idx="198">
                  <c:v>1WjoLZi6SCI</c:v>
                </c:pt>
                <c:pt idx="199">
                  <c:v>JkYJQdjTX4o</c:v>
                </c:pt>
                <c:pt idx="200">
                  <c:v>u1kWw6uIBdY</c:v>
                </c:pt>
                <c:pt idx="201">
                  <c:v>SZZ0GwjnHMM</c:v>
                </c:pt>
                <c:pt idx="202">
                  <c:v>blrrsDqDrrk</c:v>
                </c:pt>
                <c:pt idx="203">
                  <c:v>j2UAW47ElIw</c:v>
                </c:pt>
                <c:pt idx="204">
                  <c:v>MhD3RqmvLwo</c:v>
                </c:pt>
                <c:pt idx="205">
                  <c:v>UrenNhrvyVg</c:v>
                </c:pt>
                <c:pt idx="206">
                  <c:v>q9vE1kEP7tI</c:v>
                </c:pt>
                <c:pt idx="207">
                  <c:v>9Lewz31ne3Q</c:v>
                </c:pt>
                <c:pt idx="208">
                  <c:v>hIS0nbNy-Ek</c:v>
                </c:pt>
                <c:pt idx="209">
                  <c:v>3O8nkBoYQz0</c:v>
                </c:pt>
                <c:pt idx="210">
                  <c:v>Zr6ZbXXCL3U</c:v>
                </c:pt>
                <c:pt idx="211">
                  <c:v>S1JK-nYCB9E</c:v>
                </c:pt>
                <c:pt idx="212">
                  <c:v>Vxp7RHYaK-g</c:v>
                </c:pt>
                <c:pt idx="213">
                  <c:v>OjS-MiMe0tM</c:v>
                </c:pt>
                <c:pt idx="214">
                  <c:v>ce7YDAlIMCA</c:v>
                </c:pt>
                <c:pt idx="215">
                  <c:v>3RzD99MG17s</c:v>
                </c:pt>
                <c:pt idx="216">
                  <c:v>mET6uxaf4zQ</c:v>
                </c:pt>
                <c:pt idx="217">
                  <c:v>M-_zgaPRcCA</c:v>
                </c:pt>
                <c:pt idx="218">
                  <c:v>ECFRIzp3EB8</c:v>
                </c:pt>
                <c:pt idx="219">
                  <c:v>jLggee_GYTA</c:v>
                </c:pt>
                <c:pt idx="220">
                  <c:v>kbAuQ-vxUdw</c:v>
                </c:pt>
                <c:pt idx="221">
                  <c:v>BbF4mQtyCLU</c:v>
                </c:pt>
                <c:pt idx="222">
                  <c:v>g6Y_mepNH10</c:v>
                </c:pt>
                <c:pt idx="223">
                  <c:v>egL3W14rJ-k</c:v>
                </c:pt>
                <c:pt idx="224">
                  <c:v>QcprczvwErA</c:v>
                </c:pt>
                <c:pt idx="225">
                  <c:v>OvjS1Tkz4HU</c:v>
                </c:pt>
                <c:pt idx="226">
                  <c:v>kSAx-Kvor1Q</c:v>
                </c:pt>
                <c:pt idx="227">
                  <c:v>5cAkrx9Pm90</c:v>
                </c:pt>
                <c:pt idx="228">
                  <c:v>wAH2abwcJKI</c:v>
                </c:pt>
                <c:pt idx="229">
                  <c:v>xlhuPmDsm8U</c:v>
                </c:pt>
                <c:pt idx="230">
                  <c:v>LH73_yXe61w</c:v>
                </c:pt>
                <c:pt idx="231">
                  <c:v>6cR_0HlApkg</c:v>
                </c:pt>
                <c:pt idx="232">
                  <c:v>PUKVqTztMGA</c:v>
                </c:pt>
                <c:pt idx="233">
                  <c:v>D_lG-nIrSBs</c:v>
                </c:pt>
                <c:pt idx="234">
                  <c:v>oVJNzoSKy3o</c:v>
                </c:pt>
                <c:pt idx="235">
                  <c:v>2OVzWs816uk</c:v>
                </c:pt>
                <c:pt idx="236">
                  <c:v>0XJJxUuWXFc</c:v>
                </c:pt>
                <c:pt idx="237">
                  <c:v>fSmjCZdQkw4</c:v>
                </c:pt>
                <c:pt idx="238">
                  <c:v>xLTyB3tMOm0</c:v>
                </c:pt>
                <c:pt idx="239">
                  <c:v>B21MOxooxDk</c:v>
                </c:pt>
                <c:pt idx="240">
                  <c:v>r9t_LVsnXrE</c:v>
                </c:pt>
                <c:pt idx="241">
                  <c:v>Tv3VsWnwqrQ</c:v>
                </c:pt>
                <c:pt idx="242">
                  <c:v>iIzRYZyrg8U</c:v>
                </c:pt>
                <c:pt idx="243">
                  <c:v>312Uu9zFZQI</c:v>
                </c:pt>
                <c:pt idx="244">
                  <c:v>rdeQT7KkqM8</c:v>
                </c:pt>
                <c:pt idx="245">
                  <c:v>VhI2EpAIcm4</c:v>
                </c:pt>
                <c:pt idx="246">
                  <c:v>bc5BnTYRgx8</c:v>
                </c:pt>
                <c:pt idx="247">
                  <c:v>IxD2NbXzgpQ</c:v>
                </c:pt>
                <c:pt idx="248">
                  <c:v>3nPEkZv0-OU</c:v>
                </c:pt>
                <c:pt idx="249">
                  <c:v>jzLlsbdrwQk</c:v>
                </c:pt>
                <c:pt idx="250">
                  <c:v>dT5ALH3ICTc</c:v>
                </c:pt>
                <c:pt idx="251">
                  <c:v>NLVQ2qTFFxA</c:v>
                </c:pt>
                <c:pt idx="252">
                  <c:v>iN8zmmCRqUA</c:v>
                </c:pt>
                <c:pt idx="253">
                  <c:v>nfuXbnmdpRE</c:v>
                </c:pt>
                <c:pt idx="254">
                  <c:v>tqPub3p3k5E</c:v>
                </c:pt>
                <c:pt idx="255">
                  <c:v>QpyHrQYeoIE</c:v>
                </c:pt>
                <c:pt idx="256">
                  <c:v>x3zQELlrY6A</c:v>
                </c:pt>
                <c:pt idx="257">
                  <c:v>Y9v-aOWd460</c:v>
                </c:pt>
                <c:pt idx="258">
                  <c:v>8HQ5KGeKx3o</c:v>
                </c:pt>
                <c:pt idx="259">
                  <c:v>rh4lIHo8VTo</c:v>
                </c:pt>
                <c:pt idx="260">
                  <c:v>_muemtrwlEI</c:v>
                </c:pt>
                <c:pt idx="261">
                  <c:v>2YYGia3-PTA</c:v>
                </c:pt>
                <c:pt idx="262">
                  <c:v>QXLsIfTwm_A</c:v>
                </c:pt>
                <c:pt idx="263">
                  <c:v>hDprj6M1b2c</c:v>
                </c:pt>
                <c:pt idx="264">
                  <c:v>CNcYo4xrB04</c:v>
                </c:pt>
                <c:pt idx="265">
                  <c:v>GUoKVSOc18s</c:v>
                </c:pt>
                <c:pt idx="266">
                  <c:v>a9VcJXg5hME</c:v>
                </c:pt>
                <c:pt idx="267">
                  <c:v>9UaGAu-Rc74</c:v>
                </c:pt>
                <c:pt idx="268">
                  <c:v>kYN6o0Sgby0</c:v>
                </c:pt>
                <c:pt idx="269">
                  <c:v>zqw4avoJ7sc</c:v>
                </c:pt>
                <c:pt idx="270">
                  <c:v>4LhuLL6hXe4</c:v>
                </c:pt>
                <c:pt idx="271">
                  <c:v>rkWY2aEKGFk</c:v>
                </c:pt>
                <c:pt idx="272">
                  <c:v>9tiqNb4xQZw</c:v>
                </c:pt>
                <c:pt idx="273">
                  <c:v>yFocecxD9fQ</c:v>
                </c:pt>
                <c:pt idx="274">
                  <c:v>TOSON6Wsn3c</c:v>
                </c:pt>
                <c:pt idx="275">
                  <c:v>UlQpweKfnPs</c:v>
                </c:pt>
                <c:pt idx="276">
                  <c:v>o38WAS8ufyQ</c:v>
                </c:pt>
                <c:pt idx="277">
                  <c:v>MfAPTsT1bwk</c:v>
                </c:pt>
                <c:pt idx="278">
                  <c:v>I6xV455VRUM</c:v>
                </c:pt>
                <c:pt idx="279">
                  <c:v>kFrpcWON8Js</c:v>
                </c:pt>
                <c:pt idx="280">
                  <c:v>Iw5ngoviq_s</c:v>
                </c:pt>
                <c:pt idx="281">
                  <c:v>qd8zeIIkA5I</c:v>
                </c:pt>
                <c:pt idx="282">
                  <c:v>1u_VGlwvQHw</c:v>
                </c:pt>
                <c:pt idx="283">
                  <c:v>TZjdNdh9c_M</c:v>
                </c:pt>
                <c:pt idx="284">
                  <c:v>_RpXtZgsZQc</c:v>
                </c:pt>
                <c:pt idx="285">
                  <c:v>Bq02iidWHEM</c:v>
                </c:pt>
                <c:pt idx="286">
                  <c:v>kOUdzGsbBP8</c:v>
                </c:pt>
                <c:pt idx="287">
                  <c:v>rpYLkcetoIU</c:v>
                </c:pt>
                <c:pt idx="288">
                  <c:v>LXmUQAojB-I</c:v>
                </c:pt>
                <c:pt idx="289">
                  <c:v>qjKxo910e94</c:v>
                </c:pt>
                <c:pt idx="290">
                  <c:v>unY83S0dTkg</c:v>
                </c:pt>
                <c:pt idx="291">
                  <c:v>i8Ho5Q54IbI</c:v>
                </c:pt>
                <c:pt idx="292">
                  <c:v>aBY8L_RBmw8</c:v>
                </c:pt>
                <c:pt idx="293">
                  <c:v>prRDeW3NLLA</c:v>
                </c:pt>
                <c:pt idx="294">
                  <c:v>sLSRi2PNE1E</c:v>
                </c:pt>
                <c:pt idx="295">
                  <c:v>UtIKvZ47rcg</c:v>
                </c:pt>
                <c:pt idx="296">
                  <c:v>o46dpa3NPzc</c:v>
                </c:pt>
                <c:pt idx="297">
                  <c:v>r1l3cYVRlnc</c:v>
                </c:pt>
                <c:pt idx="298">
                  <c:v>Zf3sV_iM8Hw</c:v>
                </c:pt>
                <c:pt idx="299">
                  <c:v>CPfXDZulZeo</c:v>
                </c:pt>
                <c:pt idx="300">
                  <c:v>_WKdxfqeZ28</c:v>
                </c:pt>
                <c:pt idx="301">
                  <c:v>7Ubu9CCltCw</c:v>
                </c:pt>
                <c:pt idx="302">
                  <c:v>MXGncmZyIFg</c:v>
                </c:pt>
                <c:pt idx="303">
                  <c:v>TldoNO60DFI</c:v>
                </c:pt>
                <c:pt idx="304">
                  <c:v>b8N3zoHmuuU</c:v>
                </c:pt>
                <c:pt idx="305">
                  <c:v>GKKTIB99OMw</c:v>
                </c:pt>
                <c:pt idx="306">
                  <c:v>m0utTDsDVB4</c:v>
                </c:pt>
                <c:pt idx="307">
                  <c:v>vcx9lkvkWIg</c:v>
                </c:pt>
                <c:pt idx="308">
                  <c:v>IvrOjbF7n9c</c:v>
                </c:pt>
                <c:pt idx="309">
                  <c:v>nlJ4WIj3j24</c:v>
                </c:pt>
                <c:pt idx="310">
                  <c:v>c8vWK1lpMZg</c:v>
                </c:pt>
                <c:pt idx="311">
                  <c:v>3soVHA-f1zQ</c:v>
                </c:pt>
                <c:pt idx="312">
                  <c:v>xBhS-itFca8</c:v>
                </c:pt>
                <c:pt idx="313">
                  <c:v>ndGRpZ7c49A</c:v>
                </c:pt>
                <c:pt idx="314">
                  <c:v>g7BHnHzwOVo</c:v>
                </c:pt>
                <c:pt idx="315">
                  <c:v>pYHMR3vcQzY</c:v>
                </c:pt>
                <c:pt idx="316">
                  <c:v>lgGosqWlemI</c:v>
                </c:pt>
                <c:pt idx="317">
                  <c:v>yewIRMLNDm0</c:v>
                </c:pt>
                <c:pt idx="318">
                  <c:v>dWjUm0D93rg</c:v>
                </c:pt>
                <c:pt idx="319">
                  <c:v>McnKKLr_IHo</c:v>
                </c:pt>
                <c:pt idx="320">
                  <c:v>nDDfFws3BfA</c:v>
                </c:pt>
                <c:pt idx="321">
                  <c:v>FDqlu0wz1bY</c:v>
                </c:pt>
                <c:pt idx="322">
                  <c:v>0bbR-9a8HZ4</c:v>
                </c:pt>
                <c:pt idx="323">
                  <c:v>tPd_Luepxz4</c:v>
                </c:pt>
                <c:pt idx="324">
                  <c:v>599S0blgRGo</c:v>
                </c:pt>
                <c:pt idx="325">
                  <c:v>ogyVcszhaKM</c:v>
                </c:pt>
                <c:pt idx="326">
                  <c:v>d1VhrjFqU-M</c:v>
                </c:pt>
                <c:pt idx="327">
                  <c:v>PubzoQK0pR4</c:v>
                </c:pt>
                <c:pt idx="328">
                  <c:v>2hkhKftPcIY</c:v>
                </c:pt>
                <c:pt idx="329">
                  <c:v>FrZreXB21YM</c:v>
                </c:pt>
                <c:pt idx="330">
                  <c:v>vfXklNcRQAQ</c:v>
                </c:pt>
                <c:pt idx="331">
                  <c:v>qrks9Zu0f1w</c:v>
                </c:pt>
                <c:pt idx="332">
                  <c:v>UtsrgnLW4AE</c:v>
                </c:pt>
                <c:pt idx="333">
                  <c:v>2lSu-wSo8iY</c:v>
                </c:pt>
                <c:pt idx="334">
                  <c:v>Liw9vcyZ2IQ</c:v>
                </c:pt>
                <c:pt idx="335">
                  <c:v>kb-MNqLEo3s</c:v>
                </c:pt>
                <c:pt idx="336">
                  <c:v>Ija8gz5YRX8</c:v>
                </c:pt>
                <c:pt idx="337">
                  <c:v>sxukU0t-dAc</c:v>
                </c:pt>
                <c:pt idx="338">
                  <c:v>Fy4rr6Laaks</c:v>
                </c:pt>
                <c:pt idx="339">
                  <c:v>M_KmEWGMLsY</c:v>
                </c:pt>
                <c:pt idx="340">
                  <c:v>E0wPd2NnA3U</c:v>
                </c:pt>
                <c:pt idx="341">
                  <c:v>23bqSayhGgA</c:v>
                </c:pt>
                <c:pt idx="342">
                  <c:v>pHHO85xJVz0</c:v>
                </c:pt>
                <c:pt idx="343">
                  <c:v>5Ipfv_vUYUU</c:v>
                </c:pt>
                <c:pt idx="344">
                  <c:v>5kKvjPb-b-E</c:v>
                </c:pt>
                <c:pt idx="345">
                  <c:v>cCJI0ysmR1o</c:v>
                </c:pt>
                <c:pt idx="346">
                  <c:v>ZYpCVRdMcUk</c:v>
                </c:pt>
                <c:pt idx="347">
                  <c:v>fg2qW16dHfU</c:v>
                </c:pt>
                <c:pt idx="348">
                  <c:v>vJJxV4goxo0</c:v>
                </c:pt>
                <c:pt idx="349">
                  <c:v>SxtTo6m0rEo</c:v>
                </c:pt>
                <c:pt idx="350">
                  <c:v>5lgxy7qYx2E</c:v>
                </c:pt>
                <c:pt idx="351">
                  <c:v>3-IEuxIRl5s</c:v>
                </c:pt>
                <c:pt idx="352">
                  <c:v>o_QR7ptPuP8</c:v>
                </c:pt>
                <c:pt idx="353">
                  <c:v>iireM92yges</c:v>
                </c:pt>
                <c:pt idx="354">
                  <c:v>DcYXMNdw-C8</c:v>
                </c:pt>
                <c:pt idx="355">
                  <c:v>hYeheJyx-rQ</c:v>
                </c:pt>
                <c:pt idx="356">
                  <c:v>iOH9awkZK9k</c:v>
                </c:pt>
                <c:pt idx="357">
                  <c:v>gFISlgAA8j8</c:v>
                </c:pt>
                <c:pt idx="358">
                  <c:v>qqeCXMpye8I</c:v>
                </c:pt>
                <c:pt idx="359">
                  <c:v>muhb_a2tvtw</c:v>
                </c:pt>
                <c:pt idx="360">
                  <c:v>moW6djXX-kg</c:v>
                </c:pt>
                <c:pt idx="361">
                  <c:v>Poyq5bIbVrU</c:v>
                </c:pt>
                <c:pt idx="362">
                  <c:v>6JROz7Ko7Ek</c:v>
                </c:pt>
                <c:pt idx="363">
                  <c:v>hCSafiYTeeI</c:v>
                </c:pt>
                <c:pt idx="364">
                  <c:v>Jv-1Q8HrxGg</c:v>
                </c:pt>
                <c:pt idx="365">
                  <c:v>tBxlptVKkEM</c:v>
                </c:pt>
                <c:pt idx="366">
                  <c:v>W_mFol64RJ8</c:v>
                </c:pt>
                <c:pt idx="367">
                  <c:v>nfsEAWjI-qY</c:v>
                </c:pt>
                <c:pt idx="368">
                  <c:v>FAOLGlHjCzE</c:v>
                </c:pt>
                <c:pt idx="369">
                  <c:v>4ARko_tcqwQ</c:v>
                </c:pt>
                <c:pt idx="370">
                  <c:v>YXAzW6nSvjI</c:v>
                </c:pt>
                <c:pt idx="371">
                  <c:v>OiSlaQkyxaM</c:v>
                </c:pt>
                <c:pt idx="372">
                  <c:v>O3h9CnFEJBo</c:v>
                </c:pt>
                <c:pt idx="373">
                  <c:v>DTI4e4qruH8</c:v>
                </c:pt>
                <c:pt idx="374">
                  <c:v>U9VoV3iH8i0</c:v>
                </c:pt>
                <c:pt idx="375">
                  <c:v>U3xLOo-CNwo</c:v>
                </c:pt>
                <c:pt idx="376">
                  <c:v>h3aGMCgtT3s</c:v>
                </c:pt>
                <c:pt idx="377">
                  <c:v>yzTSqurg7FQ</c:v>
                </c:pt>
                <c:pt idx="378">
                  <c:v>qveT_PomVlE</c:v>
                </c:pt>
                <c:pt idx="379">
                  <c:v>ycxTAPcSIFY</c:v>
                </c:pt>
                <c:pt idx="380">
                  <c:v>IuQ8R932440</c:v>
                </c:pt>
                <c:pt idx="381">
                  <c:v>shBZ20BZEj0</c:v>
                </c:pt>
                <c:pt idx="382">
                  <c:v>nn5GU5Fiyus</c:v>
                </c:pt>
                <c:pt idx="383">
                  <c:v>SzzrEHXSENY</c:v>
                </c:pt>
                <c:pt idx="384">
                  <c:v>lgLWZ1BcX64</c:v>
                </c:pt>
                <c:pt idx="385">
                  <c:v>eOJVjfwsZD0</c:v>
                </c:pt>
                <c:pt idx="386">
                  <c:v>Z9-PzX_LBAU</c:v>
                </c:pt>
                <c:pt idx="387">
                  <c:v>3pe5rrAMAqg</c:v>
                </c:pt>
                <c:pt idx="388">
                  <c:v>papCjHZBOw4</c:v>
                </c:pt>
                <c:pt idx="389">
                  <c:v>uLvuRZI0ZYU</c:v>
                </c:pt>
                <c:pt idx="390">
                  <c:v>pLIRpF5ZC4w</c:v>
                </c:pt>
                <c:pt idx="391">
                  <c:v>bZ_h4sa1ja8</c:v>
                </c:pt>
                <c:pt idx="392">
                  <c:v>UfjUNtJ3vsg</c:v>
                </c:pt>
                <c:pt idx="393">
                  <c:v>t-QX-wqtKgE</c:v>
                </c:pt>
                <c:pt idx="394">
                  <c:v>RIZfng5VISM</c:v>
                </c:pt>
                <c:pt idx="395">
                  <c:v>hDUel4MX-Fw</c:v>
                </c:pt>
                <c:pt idx="396">
                  <c:v>O92pekaban8</c:v>
                </c:pt>
                <c:pt idx="397">
                  <c:v>0XuOkYlUWIs</c:v>
                </c:pt>
                <c:pt idx="398">
                  <c:v>BrNEsH-cl9c</c:v>
                </c:pt>
                <c:pt idx="399">
                  <c:v>6CgKK8DN63E</c:v>
                </c:pt>
                <c:pt idx="400">
                  <c:v>TuOBfQRXwhQ</c:v>
                </c:pt>
                <c:pt idx="401">
                  <c:v>s5akr5NjrvE</c:v>
                </c:pt>
                <c:pt idx="402">
                  <c:v>aas9P3No4Sc</c:v>
                </c:pt>
                <c:pt idx="403">
                  <c:v>NgsoF5QeG4c</c:v>
                </c:pt>
                <c:pt idx="404">
                  <c:v>1tnvA6_JRsw</c:v>
                </c:pt>
                <c:pt idx="405">
                  <c:v>bBc42Ov4mh8</c:v>
                </c:pt>
                <c:pt idx="406">
                  <c:v>mu_Iw1yzMPg</c:v>
                </c:pt>
                <c:pt idx="407">
                  <c:v>NGBDzUopmLI</c:v>
                </c:pt>
                <c:pt idx="408">
                  <c:v>Ks3OUSc40TQ</c:v>
                </c:pt>
                <c:pt idx="409">
                  <c:v>QDkI8YZouc8</c:v>
                </c:pt>
                <c:pt idx="410">
                  <c:v>oHJkFy_ax0E</c:v>
                </c:pt>
                <c:pt idx="411">
                  <c:v>R6jeHZ18qxw</c:v>
                </c:pt>
                <c:pt idx="412">
                  <c:v>1Sub7Pq0u_o</c:v>
                </c:pt>
                <c:pt idx="413">
                  <c:v>lLouMAqOSR8</c:v>
                </c:pt>
                <c:pt idx="414">
                  <c:v>yHIpYDPbOho</c:v>
                </c:pt>
                <c:pt idx="415">
                  <c:v>Z_P4MXacU0s</c:v>
                </c:pt>
                <c:pt idx="416">
                  <c:v>Dp1Vb81ifb0</c:v>
                </c:pt>
                <c:pt idx="417">
                  <c:v>QmZM7pboBhE</c:v>
                </c:pt>
                <c:pt idx="418">
                  <c:v>IqzMNfDuJ5o</c:v>
                </c:pt>
                <c:pt idx="419">
                  <c:v>ap4WJLmJ7s0</c:v>
                </c:pt>
                <c:pt idx="420">
                  <c:v>pJ_OsLCRQIw</c:v>
                </c:pt>
                <c:pt idx="421">
                  <c:v>bBxUuqJuG3c</c:v>
                </c:pt>
                <c:pt idx="422">
                  <c:v>52yhMPmRtAI</c:v>
                </c:pt>
                <c:pt idx="423">
                  <c:v>tIf5HYkb_7U</c:v>
                </c:pt>
                <c:pt idx="424">
                  <c:v>V4uyeKG_cJI</c:v>
                </c:pt>
                <c:pt idx="425">
                  <c:v>hzfcRqHE-u4</c:v>
                </c:pt>
                <c:pt idx="426">
                  <c:v>lkftvVsC13s</c:v>
                </c:pt>
                <c:pt idx="427">
                  <c:v>qWfjVkrUiJc</c:v>
                </c:pt>
                <c:pt idx="428">
                  <c:v>eImcshbklK8</c:v>
                </c:pt>
                <c:pt idx="429">
                  <c:v>5ogCmKbOipM</c:v>
                </c:pt>
                <c:pt idx="430">
                  <c:v>AQkmBIfeE6A</c:v>
                </c:pt>
                <c:pt idx="431">
                  <c:v>lbFVPtfh5Eg</c:v>
                </c:pt>
                <c:pt idx="432">
                  <c:v>0ehCVO_Pioc</c:v>
                </c:pt>
                <c:pt idx="433">
                  <c:v>EsdejyuXmQI</c:v>
                </c:pt>
                <c:pt idx="434">
                  <c:v>uF0cNkO4r2o</c:v>
                </c:pt>
                <c:pt idx="435">
                  <c:v>ker1vAZ1J4c</c:v>
                </c:pt>
                <c:pt idx="436">
                  <c:v>w51TTiGcLUc</c:v>
                </c:pt>
                <c:pt idx="437">
                  <c:v>F9jMHZHXIu0</c:v>
                </c:pt>
                <c:pt idx="438">
                  <c:v>tvTRaEFqLgw</c:v>
                </c:pt>
                <c:pt idx="439">
                  <c:v>nfw-cchbM0U</c:v>
                </c:pt>
                <c:pt idx="440">
                  <c:v>w6HNZpaYXtM</c:v>
                </c:pt>
                <c:pt idx="441">
                  <c:v>vaOlchJ83l4</c:v>
                </c:pt>
                <c:pt idx="442">
                  <c:v>3DvCd1SERoU</c:v>
                </c:pt>
                <c:pt idx="443">
                  <c:v>w5gbHSfbiK4</c:v>
                </c:pt>
                <c:pt idx="444">
                  <c:v>wdRtTLIkue4</c:v>
                </c:pt>
                <c:pt idx="445">
                  <c:v>pLDXy8ZNcVA</c:v>
                </c:pt>
                <c:pt idx="446">
                  <c:v>XbpFuRNtbWw</c:v>
                </c:pt>
                <c:pt idx="447">
                  <c:v>lRj5d35ePvw</c:v>
                </c:pt>
                <c:pt idx="448">
                  <c:v>RIikMbWUsaU</c:v>
                </c:pt>
                <c:pt idx="449">
                  <c:v>-1LnwpleqLQ</c:v>
                </c:pt>
                <c:pt idx="450">
                  <c:v>KsaC4hdnA3M</c:v>
                </c:pt>
                <c:pt idx="451">
                  <c:v>DLFUnKPQl-Y</c:v>
                </c:pt>
                <c:pt idx="452">
                  <c:v>_0R5MD6BqGw</c:v>
                </c:pt>
                <c:pt idx="453">
                  <c:v>DiByo7YwHqI</c:v>
                </c:pt>
                <c:pt idx="454">
                  <c:v>tgfUUk1JLgE</c:v>
                </c:pt>
                <c:pt idx="455">
                  <c:v>g95EtDLSK3I</c:v>
                </c:pt>
                <c:pt idx="456">
                  <c:v>SpRxKQ4qkuA</c:v>
                </c:pt>
                <c:pt idx="457">
                  <c:v>Th_mBA_gdDs</c:v>
                </c:pt>
                <c:pt idx="458">
                  <c:v>HD5xUugfDoc</c:v>
                </c:pt>
                <c:pt idx="459">
                  <c:v>rE5vIZOZIsY</c:v>
                </c:pt>
                <c:pt idx="460">
                  <c:v>JEeTYIa01LM</c:v>
                </c:pt>
                <c:pt idx="461">
                  <c:v>8YzsLCGk8AQ</c:v>
                </c:pt>
                <c:pt idx="462">
                  <c:v>fZmtdMiD_c4</c:v>
                </c:pt>
                <c:pt idx="463">
                  <c:v>vOic52_23R0</c:v>
                </c:pt>
                <c:pt idx="464">
                  <c:v>_q13YscLQIA</c:v>
                </c:pt>
                <c:pt idx="465">
                  <c:v>sEmUj8pm-b4</c:v>
                </c:pt>
                <c:pt idx="466">
                  <c:v>DfS_MsFeXHQ</c:v>
                </c:pt>
                <c:pt idx="467">
                  <c:v>c_UvqPYj1lM</c:v>
                </c:pt>
                <c:pt idx="468">
                  <c:v>eoVb0ogo6SQ</c:v>
                </c:pt>
                <c:pt idx="469">
                  <c:v>sHsulWR79Lk</c:v>
                </c:pt>
                <c:pt idx="470">
                  <c:v>GqdUSoPDkeo</c:v>
                </c:pt>
                <c:pt idx="471">
                  <c:v>Otwccw5Yfvg</c:v>
                </c:pt>
                <c:pt idx="472">
                  <c:v>0-WCTkW5HLw</c:v>
                </c:pt>
                <c:pt idx="473">
                  <c:v>QiPNdKMMECc</c:v>
                </c:pt>
                <c:pt idx="474">
                  <c:v>ajJC_TQvDig</c:v>
                </c:pt>
                <c:pt idx="475">
                  <c:v>jg0B750T30U</c:v>
                </c:pt>
                <c:pt idx="476">
                  <c:v>eq9Sgcvta-8</c:v>
                </c:pt>
                <c:pt idx="477">
                  <c:v>EK8oTZp9M4E</c:v>
                </c:pt>
                <c:pt idx="478">
                  <c:v>kd5hN0KADos</c:v>
                </c:pt>
                <c:pt idx="479">
                  <c:v>ZDc8ls9QtYA</c:v>
                </c:pt>
                <c:pt idx="480">
                  <c:v>bWrAKLONLH0</c:v>
                </c:pt>
                <c:pt idx="481">
                  <c:v>Hr2jm6ntWTQ</c:v>
                </c:pt>
                <c:pt idx="482">
                  <c:v>o0lBX4bfbzo</c:v>
                </c:pt>
                <c:pt idx="483">
                  <c:v>U_lYmW3KDFo</c:v>
                </c:pt>
                <c:pt idx="484">
                  <c:v>bvhBIsmzhwE</c:v>
                </c:pt>
                <c:pt idx="485">
                  <c:v>xF99M6Zilac</c:v>
                </c:pt>
                <c:pt idx="486">
                  <c:v>PrAP-F-pKak</c:v>
                </c:pt>
                <c:pt idx="487">
                  <c:v>hGNZl5rAzOU</c:v>
                </c:pt>
                <c:pt idx="488">
                  <c:v>tDnLuhFCofU</c:v>
                </c:pt>
                <c:pt idx="489">
                  <c:v>fNVfgXSHXRQ</c:v>
                </c:pt>
                <c:pt idx="490">
                  <c:v>XyDR6izHlNc</c:v>
                </c:pt>
                <c:pt idx="491">
                  <c:v>GkHeroo5YmU</c:v>
                </c:pt>
                <c:pt idx="492">
                  <c:v>4cdIyTuYIUg</c:v>
                </c:pt>
                <c:pt idx="493">
                  <c:v>X3dcYm9V_lM</c:v>
                </c:pt>
                <c:pt idx="494">
                  <c:v>mfpSZixkGXU</c:v>
                </c:pt>
                <c:pt idx="495">
                  <c:v>z4HvAt5twTE</c:v>
                </c:pt>
                <c:pt idx="496">
                  <c:v>bXx1U83sFJw</c:v>
                </c:pt>
                <c:pt idx="497">
                  <c:v>pQKVndW00mA</c:v>
                </c:pt>
                <c:pt idx="498">
                  <c:v>R9vL8Pv9J5k</c:v>
                </c:pt>
                <c:pt idx="499">
                  <c:v>zXFNwaD11Vs</c:v>
                </c:pt>
                <c:pt idx="500">
                  <c:v>gLT0q47fKYw</c:v>
                </c:pt>
                <c:pt idx="501">
                  <c:v>ZAfh6okEgUM</c:v>
                </c:pt>
                <c:pt idx="502">
                  <c:v>G6w5OP4KcgA</c:v>
                </c:pt>
                <c:pt idx="503">
                  <c:v>Vf1XGpg7PWo</c:v>
                </c:pt>
                <c:pt idx="504">
                  <c:v>cWUerw443Pk</c:v>
                </c:pt>
                <c:pt idx="505">
                  <c:v>OD6HlOgSirY</c:v>
                </c:pt>
                <c:pt idx="506">
                  <c:v>pRF-vpFEGME</c:v>
                </c:pt>
                <c:pt idx="507">
                  <c:v>K4VVtabj8N4</c:v>
                </c:pt>
                <c:pt idx="508">
                  <c:v>AGaOtxH42Fk</c:v>
                </c:pt>
                <c:pt idx="509">
                  <c:v>aRDrGD04PXY</c:v>
                </c:pt>
                <c:pt idx="510">
                  <c:v>pAbwRN2eU_Y</c:v>
                </c:pt>
                <c:pt idx="511">
                  <c:v>7t066o9PGjE</c:v>
                </c:pt>
                <c:pt idx="512">
                  <c:v>oLz-fSyWcx0</c:v>
                </c:pt>
                <c:pt idx="513">
                  <c:v>Mwn4zdD51Kc</c:v>
                </c:pt>
                <c:pt idx="514">
                  <c:v>o23ycS9xQaE</c:v>
                </c:pt>
                <c:pt idx="515">
                  <c:v>2tru_d7qN5k</c:v>
                </c:pt>
                <c:pt idx="516">
                  <c:v>_xYYPQt4JMY</c:v>
                </c:pt>
                <c:pt idx="517">
                  <c:v>jn9mHzXJIV0</c:v>
                </c:pt>
                <c:pt idx="518">
                  <c:v>1KHdJkR2aqM</c:v>
                </c:pt>
                <c:pt idx="519">
                  <c:v>UuTjSuSVHkQ</c:v>
                </c:pt>
                <c:pt idx="520">
                  <c:v>ia04XLUTZQs</c:v>
                </c:pt>
                <c:pt idx="521">
                  <c:v>5JaMqRu9ItQ</c:v>
                </c:pt>
                <c:pt idx="522">
                  <c:v>0ktXUQCI07U</c:v>
                </c:pt>
                <c:pt idx="523">
                  <c:v>klDLrsVZgqw</c:v>
                </c:pt>
                <c:pt idx="524">
                  <c:v>ZOIrcAaAlPo</c:v>
                </c:pt>
                <c:pt idx="525">
                  <c:v>Bac5QsM34Qs</c:v>
                </c:pt>
                <c:pt idx="526">
                  <c:v>bcy3MNSuCPM</c:v>
                </c:pt>
                <c:pt idx="527">
                  <c:v>IsXpeP8UvB0</c:v>
                </c:pt>
                <c:pt idx="528">
                  <c:v>4P3ovcUqdLo</c:v>
                </c:pt>
                <c:pt idx="529">
                  <c:v>PL0Xv-92Uxo</c:v>
                </c:pt>
                <c:pt idx="530">
                  <c:v>HQu8yBRX8QU</c:v>
                </c:pt>
                <c:pt idx="531">
                  <c:v>hMZTEJed4qo</c:v>
                </c:pt>
                <c:pt idx="532">
                  <c:v>BDhBBAnSZU4</c:v>
                </c:pt>
                <c:pt idx="533">
                  <c:v>N-t2RW7_gdE</c:v>
                </c:pt>
                <c:pt idx="534">
                  <c:v>srVPuA_ME4k</c:v>
                </c:pt>
                <c:pt idx="535">
                  <c:v>-0N9r10xb_0</c:v>
                </c:pt>
                <c:pt idx="536">
                  <c:v>nDHZqsna_n4</c:v>
                </c:pt>
                <c:pt idx="537">
                  <c:v>kXKw2skbLdk</c:v>
                </c:pt>
                <c:pt idx="538">
                  <c:v>FMxzXPOWKYk</c:v>
                </c:pt>
                <c:pt idx="539">
                  <c:v>qwmpR_pqbBI</c:v>
                </c:pt>
                <c:pt idx="540">
                  <c:v>01GX-e4sSeg</c:v>
                </c:pt>
                <c:pt idx="541">
                  <c:v>IpPfKlT4hO0</c:v>
                </c:pt>
                <c:pt idx="542">
                  <c:v>D6zROcdkZw8</c:v>
                </c:pt>
                <c:pt idx="543">
                  <c:v>KVccbaQoXgU</c:v>
                </c:pt>
                <c:pt idx="544">
                  <c:v>4gwb7rHtGZ8</c:v>
                </c:pt>
                <c:pt idx="545">
                  <c:v>bBpd4Nd5J6g</c:v>
                </c:pt>
                <c:pt idx="546">
                  <c:v>OLfbYnjbyq4</c:v>
                </c:pt>
                <c:pt idx="547">
                  <c:v>IpXJwXikGD0</c:v>
                </c:pt>
                <c:pt idx="548">
                  <c:v>loDvEBVelHI</c:v>
                </c:pt>
                <c:pt idx="549">
                  <c:v>EFwG5GIDyR0</c:v>
                </c:pt>
                <c:pt idx="550">
                  <c:v>omxEgO85SiM</c:v>
                </c:pt>
                <c:pt idx="551">
                  <c:v>wwKZf0EKkNI</c:v>
                </c:pt>
                <c:pt idx="552">
                  <c:v>G7VviMryNWc</c:v>
                </c:pt>
                <c:pt idx="553">
                  <c:v>okdRAhEvaZU</c:v>
                </c:pt>
                <c:pt idx="554">
                  <c:v>rae3o-3e4C8</c:v>
                </c:pt>
                <c:pt idx="555">
                  <c:v>CRc5nGC-PHo</c:v>
                </c:pt>
                <c:pt idx="556">
                  <c:v>SVfhGXof6Rk</c:v>
                </c:pt>
                <c:pt idx="557">
                  <c:v>7hCJgmA2bfE</c:v>
                </c:pt>
                <c:pt idx="558">
                  <c:v>lVQ-vM42VCo</c:v>
                </c:pt>
                <c:pt idx="559">
                  <c:v>EFkd5ymLfjs</c:v>
                </c:pt>
                <c:pt idx="560">
                  <c:v>1xLvNRg01h8</c:v>
                </c:pt>
                <c:pt idx="561">
                  <c:v>4BTtD9Pcdd4</c:v>
                </c:pt>
                <c:pt idx="562">
                  <c:v>TTS8wx75ZPc</c:v>
                </c:pt>
                <c:pt idx="563">
                  <c:v>0VlKmwIZxDI</c:v>
                </c:pt>
                <c:pt idx="564">
                  <c:v>SELmvgzrnmg</c:v>
                </c:pt>
                <c:pt idx="565">
                  <c:v>fYybt6w1IUw</c:v>
                </c:pt>
                <c:pt idx="566">
                  <c:v>BoEFQAJDD7E</c:v>
                </c:pt>
                <c:pt idx="567">
                  <c:v>Hu2kmL86K9k</c:v>
                </c:pt>
                <c:pt idx="568">
                  <c:v>6Xq5Mj66bqo</c:v>
                </c:pt>
                <c:pt idx="569">
                  <c:v>HCkc-PkQ7sw</c:v>
                </c:pt>
                <c:pt idx="570">
                  <c:v>9mwNVKxKu5k</c:v>
                </c:pt>
                <c:pt idx="571">
                  <c:v>kzuOQ4Cyvnw</c:v>
                </c:pt>
                <c:pt idx="572">
                  <c:v>tIe6c8n8xVc</c:v>
                </c:pt>
                <c:pt idx="573">
                  <c:v>5otsWm0CApU</c:v>
                </c:pt>
                <c:pt idx="574">
                  <c:v>Z_T5FAZjMEI</c:v>
                </c:pt>
                <c:pt idx="575">
                  <c:v>MLc9mvgjef4</c:v>
                </c:pt>
                <c:pt idx="576">
                  <c:v>ory30tEGL0E</c:v>
                </c:pt>
                <c:pt idx="577">
                  <c:v>VdAQtdV-ddk</c:v>
                </c:pt>
                <c:pt idx="578">
                  <c:v>AdZpDrdIEU0</c:v>
                </c:pt>
                <c:pt idx="579">
                  <c:v>d_OhexXqCmY</c:v>
                </c:pt>
                <c:pt idx="580">
                  <c:v>klk6sOEKBhk</c:v>
                </c:pt>
                <c:pt idx="581">
                  <c:v>kyu8bTVhXMU</c:v>
                </c:pt>
                <c:pt idx="582">
                  <c:v>SuUZftW4SFc</c:v>
                </c:pt>
                <c:pt idx="583">
                  <c:v>kN0kAoCENIQ</c:v>
                </c:pt>
                <c:pt idx="584">
                  <c:v>vD7bmadZb24</c:v>
                </c:pt>
                <c:pt idx="585">
                  <c:v>_uSbEKDaqkg</c:v>
                </c:pt>
                <c:pt idx="586">
                  <c:v>Dpz6P_nuLVk</c:v>
                </c:pt>
                <c:pt idx="587">
                  <c:v>70gAH9EwMSA</c:v>
                </c:pt>
                <c:pt idx="588">
                  <c:v>rZLhunJBQA4</c:v>
                </c:pt>
                <c:pt idx="589">
                  <c:v>Tdp8DqQcSPo</c:v>
                </c:pt>
                <c:pt idx="590">
                  <c:v>VnDwvHCjQGk</c:v>
                </c:pt>
                <c:pt idx="591">
                  <c:v>ixcHbuSOGWg</c:v>
                </c:pt>
                <c:pt idx="592">
                  <c:v>abdwSCHnrjI</c:v>
                </c:pt>
                <c:pt idx="593">
                  <c:v>p4lh1h5hdFI</c:v>
                </c:pt>
                <c:pt idx="594">
                  <c:v>D1WWGHcJfyA</c:v>
                </c:pt>
                <c:pt idx="595">
                  <c:v>cGIHV0mwnH4</c:v>
                </c:pt>
                <c:pt idx="596">
                  <c:v>48mhsixjAKA</c:v>
                </c:pt>
                <c:pt idx="597">
                  <c:v>vwTPlIGfoIY</c:v>
                </c:pt>
                <c:pt idx="598">
                  <c:v>MYnO9Gfh5ks</c:v>
                </c:pt>
                <c:pt idx="599">
                  <c:v>V6VDbyXacEw</c:v>
                </c:pt>
                <c:pt idx="600">
                  <c:v>dRlGT7Jug18</c:v>
                </c:pt>
                <c:pt idx="601">
                  <c:v>7FDaQbE44uY</c:v>
                </c:pt>
                <c:pt idx="602">
                  <c:v>uxLDNIUCshI</c:v>
                </c:pt>
                <c:pt idx="603">
                  <c:v>RMPxx71ICxk</c:v>
                </c:pt>
                <c:pt idx="604">
                  <c:v>nYMxERQLXG4</c:v>
                </c:pt>
                <c:pt idx="605">
                  <c:v>7871Mnrx50I</c:v>
                </c:pt>
                <c:pt idx="606">
                  <c:v>v_Mhpc0EtV8</c:v>
                </c:pt>
                <c:pt idx="607">
                  <c:v>szoHYZa6nxI</c:v>
                </c:pt>
                <c:pt idx="608">
                  <c:v>UAPBlI2f6ZU</c:v>
                </c:pt>
                <c:pt idx="609">
                  <c:v>sZSAZy4kvcY</c:v>
                </c:pt>
                <c:pt idx="610">
                  <c:v>O6BODAJVYc8</c:v>
                </c:pt>
                <c:pt idx="611">
                  <c:v>c1FAgTvoXOM</c:v>
                </c:pt>
                <c:pt idx="612">
                  <c:v>NKTCc6GctdI</c:v>
                </c:pt>
                <c:pt idx="613">
                  <c:v>ueB5Kahh8a8</c:v>
                </c:pt>
                <c:pt idx="614">
                  <c:v>9uqrmu5KNlg</c:v>
                </c:pt>
                <c:pt idx="615">
                  <c:v>nGbFMRnlynw</c:v>
                </c:pt>
                <c:pt idx="616">
                  <c:v>cvB57oklHlA</c:v>
                </c:pt>
                <c:pt idx="617">
                  <c:v>HQ97x0ldXWE</c:v>
                </c:pt>
                <c:pt idx="618">
                  <c:v>AY3kdHElha0</c:v>
                </c:pt>
                <c:pt idx="619">
                  <c:v>AoH3kYQUY7U</c:v>
                </c:pt>
                <c:pt idx="620">
                  <c:v>7nbeDO9nVi0</c:v>
                </c:pt>
                <c:pt idx="621">
                  <c:v>bPkprgUDnDo</c:v>
                </c:pt>
                <c:pt idx="622">
                  <c:v>Dmsoqlu2OIA</c:v>
                </c:pt>
                <c:pt idx="623">
                  <c:v>gAxAKtHJ5Ac</c:v>
                </c:pt>
                <c:pt idx="624">
                  <c:v>S9LBQhDsu84</c:v>
                </c:pt>
                <c:pt idx="625">
                  <c:v>ai5j09jamOc</c:v>
                </c:pt>
                <c:pt idx="626">
                  <c:v>uV3t0n-HX-Q</c:v>
                </c:pt>
                <c:pt idx="627">
                  <c:v>VJR5GrWGi4I</c:v>
                </c:pt>
                <c:pt idx="628">
                  <c:v>JutOx4C4Vxw</c:v>
                </c:pt>
                <c:pt idx="629">
                  <c:v>VYYD_tx4Akg</c:v>
                </c:pt>
                <c:pt idx="630">
                  <c:v>350GH2SoJrk</c:v>
                </c:pt>
                <c:pt idx="631">
                  <c:v>G1WOeDAg43c</c:v>
                </c:pt>
                <c:pt idx="632">
                  <c:v>tVICBY5TYK0</c:v>
                </c:pt>
                <c:pt idx="633">
                  <c:v>YUq4YX3me3U</c:v>
                </c:pt>
                <c:pt idx="634">
                  <c:v>ax5RMteun4o</c:v>
                </c:pt>
                <c:pt idx="635">
                  <c:v>X0v6vnvVXcw</c:v>
                </c:pt>
                <c:pt idx="636">
                  <c:v>YlbMkULufhU</c:v>
                </c:pt>
                <c:pt idx="637">
                  <c:v>pcQU_2XapWg</c:v>
                </c:pt>
                <c:pt idx="638">
                  <c:v>AafmzX3nvtM</c:v>
                </c:pt>
                <c:pt idx="639">
                  <c:v>6cgIUpAnjuk</c:v>
                </c:pt>
                <c:pt idx="640">
                  <c:v>tIetzuyc9EY</c:v>
                </c:pt>
                <c:pt idx="641">
                  <c:v>SMMjI0lswcg</c:v>
                </c:pt>
                <c:pt idx="642">
                  <c:v>oH0lQY_D680</c:v>
                </c:pt>
                <c:pt idx="643">
                  <c:v>jRGu4kK4rBE</c:v>
                </c:pt>
                <c:pt idx="644">
                  <c:v>udZU4Q84oPk</c:v>
                </c:pt>
                <c:pt idx="645">
                  <c:v>WIrNRPVpkOQ</c:v>
                </c:pt>
                <c:pt idx="646">
                  <c:v>Qdjna4Nh7DM</c:v>
                </c:pt>
                <c:pt idx="647">
                  <c:v>VfczC10yCUM</c:v>
                </c:pt>
                <c:pt idx="648">
                  <c:v>VbMWS3VJdsc</c:v>
                </c:pt>
                <c:pt idx="649">
                  <c:v>0cAZYbY87AE</c:v>
                </c:pt>
                <c:pt idx="650">
                  <c:v>sdOVNCkapM4</c:v>
                </c:pt>
                <c:pt idx="651">
                  <c:v>O67948Ka8Ns</c:v>
                </c:pt>
                <c:pt idx="652">
                  <c:v>xUGYcyGCfrY</c:v>
                </c:pt>
                <c:pt idx="653">
                  <c:v>m5SWt4wge48</c:v>
                </c:pt>
                <c:pt idx="654">
                  <c:v>ey1SQ-rz22E</c:v>
                </c:pt>
                <c:pt idx="655">
                  <c:v>QTNvSxTdyQ0</c:v>
                </c:pt>
                <c:pt idx="656">
                  <c:v>SSyfmhyQtNM</c:v>
                </c:pt>
                <c:pt idx="657">
                  <c:v>buZKS830Nwg</c:v>
                </c:pt>
                <c:pt idx="658">
                  <c:v>38T1Bpix7PM</c:v>
                </c:pt>
                <c:pt idx="659">
                  <c:v>f89pdcm2VTE</c:v>
                </c:pt>
                <c:pt idx="660">
                  <c:v>dDIDutEAJ5c</c:v>
                </c:pt>
                <c:pt idx="661">
                  <c:v>J5aEPVVqQek</c:v>
                </c:pt>
                <c:pt idx="662">
                  <c:v>Z9twWYOt-XI</c:v>
                </c:pt>
                <c:pt idx="663">
                  <c:v>WOgPy-OxhNE</c:v>
                </c:pt>
                <c:pt idx="664">
                  <c:v>WKKAwQK8Kmo</c:v>
                </c:pt>
                <c:pt idx="665">
                  <c:v>a6o7ivQhliU</c:v>
                </c:pt>
                <c:pt idx="666">
                  <c:v>yyvm8-r-LXY</c:v>
                </c:pt>
                <c:pt idx="667">
                  <c:v>pNAuV8vI5KI</c:v>
                </c:pt>
                <c:pt idx="668">
                  <c:v>D70QVwv7yCM</c:v>
                </c:pt>
                <c:pt idx="669">
                  <c:v>d3akXLIiV_k</c:v>
                </c:pt>
                <c:pt idx="670">
                  <c:v>7OHIsQzErtU</c:v>
                </c:pt>
                <c:pt idx="671">
                  <c:v>vA2VDUeWiqQ</c:v>
                </c:pt>
                <c:pt idx="672">
                  <c:v>zrBgITpmBEo</c:v>
                </c:pt>
                <c:pt idx="673">
                  <c:v>lec5QqY_KXg</c:v>
                </c:pt>
                <c:pt idx="674">
                  <c:v>thQyg1i5kI0</c:v>
                </c:pt>
                <c:pt idx="675">
                  <c:v>bSREeOmVWaQ</c:v>
                </c:pt>
                <c:pt idx="676">
                  <c:v>XGct6ibpx_U</c:v>
                </c:pt>
                <c:pt idx="677">
                  <c:v>YdW13DCWCMI</c:v>
                </c:pt>
                <c:pt idx="678">
                  <c:v>RS7M5nD1ZPg</c:v>
                </c:pt>
                <c:pt idx="679">
                  <c:v>qQkiqM-3Y8c</c:v>
                </c:pt>
                <c:pt idx="680">
                  <c:v>2HXKszbYPA8</c:v>
                </c:pt>
                <c:pt idx="681">
                  <c:v>seFsYoGFtQg</c:v>
                </c:pt>
                <c:pt idx="682">
                  <c:v>zj0AQTf3Zko</c:v>
                </c:pt>
                <c:pt idx="683">
                  <c:v>gZ64Kn1rIOk</c:v>
                </c:pt>
                <c:pt idx="684">
                  <c:v>dMcsNEm8iuU</c:v>
                </c:pt>
                <c:pt idx="685">
                  <c:v>3dDq4enbo5s</c:v>
                </c:pt>
                <c:pt idx="686">
                  <c:v>HrOtCXpPSuI</c:v>
                </c:pt>
                <c:pt idx="687">
                  <c:v>zX2bsGceI6M</c:v>
                </c:pt>
                <c:pt idx="688">
                  <c:v>itUrUflsJqo</c:v>
                </c:pt>
                <c:pt idx="689">
                  <c:v>Bu5o7AuiBb0</c:v>
                </c:pt>
                <c:pt idx="690">
                  <c:v>WBfmDXfoO08</c:v>
                </c:pt>
                <c:pt idx="691">
                  <c:v>G0L0wRoZpjc</c:v>
                </c:pt>
                <c:pt idx="692">
                  <c:v>XfTA-8RbG-8</c:v>
                </c:pt>
                <c:pt idx="693">
                  <c:v>0EHkVg_A9aM</c:v>
                </c:pt>
                <c:pt idx="694">
                  <c:v>DRMYl29FeFo</c:v>
                </c:pt>
                <c:pt idx="695">
                  <c:v>KhnheAEaj9Q</c:v>
                </c:pt>
                <c:pt idx="696">
                  <c:v>ViK1nbfo1J4</c:v>
                </c:pt>
                <c:pt idx="697">
                  <c:v>uhaAkwdWdsQ</c:v>
                </c:pt>
                <c:pt idx="698">
                  <c:v>GAAkHpwQA6Q</c:v>
                </c:pt>
                <c:pt idx="699">
                  <c:v>6OFreg9xSQI</c:v>
                </c:pt>
                <c:pt idx="700">
                  <c:v>3uLXSGTECJc</c:v>
                </c:pt>
                <c:pt idx="701">
                  <c:v>XJ-tMER8AZU</c:v>
                </c:pt>
                <c:pt idx="702">
                  <c:v>p5QpMIFz5Kc</c:v>
                </c:pt>
                <c:pt idx="703">
                  <c:v>P9IyhwSBqVU</c:v>
                </c:pt>
                <c:pt idx="704">
                  <c:v>7cqyH5d4VDM</c:v>
                </c:pt>
                <c:pt idx="705">
                  <c:v>DdIs03ufvxk</c:v>
                </c:pt>
                <c:pt idx="706">
                  <c:v>j1yfBTApgR8</c:v>
                </c:pt>
                <c:pt idx="707">
                  <c:v>Xrf4sk-26GU</c:v>
                </c:pt>
                <c:pt idx="708">
                  <c:v>5vfQJrkREsY</c:v>
                </c:pt>
                <c:pt idx="709">
                  <c:v>CcdgO10VbcQ</c:v>
                </c:pt>
                <c:pt idx="710">
                  <c:v>D5f1WGMQ7Ks</c:v>
                </c:pt>
                <c:pt idx="711">
                  <c:v>aLDjHS1HKpw</c:v>
                </c:pt>
                <c:pt idx="712">
                  <c:v>WJ0McnuNDmU</c:v>
                </c:pt>
                <c:pt idx="713">
                  <c:v>0Fo5rISAJAw</c:v>
                </c:pt>
                <c:pt idx="714">
                  <c:v>SKGT-n6HOr4</c:v>
                </c:pt>
                <c:pt idx="715">
                  <c:v>qDbMX3Efq_w</c:v>
                </c:pt>
                <c:pt idx="716">
                  <c:v>8wE-uGg2aYE</c:v>
                </c:pt>
                <c:pt idx="717">
                  <c:v>hKBuF3fqyqI</c:v>
                </c:pt>
                <c:pt idx="718">
                  <c:v>Mi1RcXq40VQ</c:v>
                </c:pt>
                <c:pt idx="719">
                  <c:v>2_wrY5hVlA4</c:v>
                </c:pt>
                <c:pt idx="720">
                  <c:v>4MjERKVBs1Q</c:v>
                </c:pt>
                <c:pt idx="721">
                  <c:v>mzu7Tp5yivE</c:v>
                </c:pt>
                <c:pt idx="722">
                  <c:v>KAKkmkL78_w</c:v>
                </c:pt>
                <c:pt idx="723">
                  <c:v>EKOwnGG-Bno</c:v>
                </c:pt>
                <c:pt idx="724">
                  <c:v>PdCpZF-RWnE</c:v>
                </c:pt>
                <c:pt idx="725">
                  <c:v>nuIoxlJYCXI</c:v>
                </c:pt>
                <c:pt idx="726">
                  <c:v>kPu7_3IWjkY</c:v>
                </c:pt>
                <c:pt idx="727">
                  <c:v>J8nP4-p5wNg</c:v>
                </c:pt>
                <c:pt idx="728">
                  <c:v>tcwRfPW7XeU</c:v>
                </c:pt>
                <c:pt idx="729">
                  <c:v>rodoPgWosQ0</c:v>
                </c:pt>
                <c:pt idx="730">
                  <c:v>i6VtZTMP38w</c:v>
                </c:pt>
                <c:pt idx="731">
                  <c:v>p_Bk4dDcuOo</c:v>
                </c:pt>
                <c:pt idx="732">
                  <c:v>WKUr-p4ow2c</c:v>
                </c:pt>
                <c:pt idx="733">
                  <c:v>i-xrMLcMVpU</c:v>
                </c:pt>
                <c:pt idx="734">
                  <c:v>egPz6fzW6B8</c:v>
                </c:pt>
                <c:pt idx="735">
                  <c:v>UGmEHJrSHU4</c:v>
                </c:pt>
                <c:pt idx="736">
                  <c:v>HloFxmBx0Mo</c:v>
                </c:pt>
                <c:pt idx="737">
                  <c:v>K6INLhebnO4</c:v>
                </c:pt>
                <c:pt idx="738">
                  <c:v>sYShOdcz7vU</c:v>
                </c:pt>
                <c:pt idx="739">
                  <c:v>5-gfTwWPBQ4</c:v>
                </c:pt>
                <c:pt idx="740">
                  <c:v>nxgfycWmzb0</c:v>
                </c:pt>
                <c:pt idx="741">
                  <c:v>GHXFS_3MW2g</c:v>
                </c:pt>
                <c:pt idx="742">
                  <c:v>M2jslfpCAtM</c:v>
                </c:pt>
                <c:pt idx="743">
                  <c:v>1SiKopOt-QM</c:v>
                </c:pt>
                <c:pt idx="744">
                  <c:v>_JWd6I6jPC4</c:v>
                </c:pt>
                <c:pt idx="745">
                  <c:v>L75Y1UT4Tgc</c:v>
                </c:pt>
                <c:pt idx="746">
                  <c:v>4H0NwU_VCjY</c:v>
                </c:pt>
                <c:pt idx="747">
                  <c:v>UR95MievQDE</c:v>
                </c:pt>
                <c:pt idx="748">
                  <c:v>QRzR6bvnvD4</c:v>
                </c:pt>
                <c:pt idx="749">
                  <c:v>P9FalSGqDsk</c:v>
                </c:pt>
                <c:pt idx="750">
                  <c:v>i31kP_hMGDc</c:v>
                </c:pt>
                <c:pt idx="751">
                  <c:v>Z6JL5ofMfZM</c:v>
                </c:pt>
                <c:pt idx="752">
                  <c:v>NSPVjJp4M2Y</c:v>
                </c:pt>
                <c:pt idx="753">
                  <c:v>0p8etxoBJaI</c:v>
                </c:pt>
                <c:pt idx="754">
                  <c:v>4ClJxhNb1ko</c:v>
                </c:pt>
                <c:pt idx="755">
                  <c:v>CNktdMtSRkw</c:v>
                </c:pt>
                <c:pt idx="756">
                  <c:v>h8ADs73_1e8</c:v>
                </c:pt>
                <c:pt idx="757">
                  <c:v>WJ_9PSzvroo</c:v>
                </c:pt>
                <c:pt idx="758">
                  <c:v>c4YoheHnYw8</c:v>
                </c:pt>
                <c:pt idx="759">
                  <c:v>kOhtUuqMWZc</c:v>
                </c:pt>
                <c:pt idx="760">
                  <c:v>_2TcCxVbQAU</c:v>
                </c:pt>
                <c:pt idx="761">
                  <c:v>AHDiwTna9uQ</c:v>
                </c:pt>
                <c:pt idx="762">
                  <c:v>EmqcUDuEAWc</c:v>
                </c:pt>
                <c:pt idx="763">
                  <c:v>L7ikn3dU7R4</c:v>
                </c:pt>
                <c:pt idx="764">
                  <c:v>7Sfx30vFhqo</c:v>
                </c:pt>
                <c:pt idx="765">
                  <c:v>4xteqYyVFfg</c:v>
                </c:pt>
                <c:pt idx="766">
                  <c:v>ikVJf_r2uiM</c:v>
                </c:pt>
                <c:pt idx="767">
                  <c:v>OIVIbeZdhTQ</c:v>
                </c:pt>
                <c:pt idx="768">
                  <c:v>A1li901UC70</c:v>
                </c:pt>
                <c:pt idx="769">
                  <c:v>zD43oam-e4A</c:v>
                </c:pt>
                <c:pt idx="770">
                  <c:v>DTuf5tkU_Bo</c:v>
                </c:pt>
                <c:pt idx="771">
                  <c:v>9uGJJtTkj-c</c:v>
                </c:pt>
                <c:pt idx="772">
                  <c:v>oUs9V0GzZxo</c:v>
                </c:pt>
                <c:pt idx="773">
                  <c:v>rRdTqscfvMI</c:v>
                </c:pt>
                <c:pt idx="774">
                  <c:v>QJQo4aKQCG4</c:v>
                </c:pt>
                <c:pt idx="775">
                  <c:v>ru_jfc4AT1c</c:v>
                </c:pt>
                <c:pt idx="776">
                  <c:v>DmTdW6vbCaw</c:v>
                </c:pt>
                <c:pt idx="777">
                  <c:v>VyT3tAneQ6c</c:v>
                </c:pt>
                <c:pt idx="778">
                  <c:v>D9IZgUSm4WQ</c:v>
                </c:pt>
                <c:pt idx="779">
                  <c:v>JZkOx9rkoUs</c:v>
                </c:pt>
                <c:pt idx="780">
                  <c:v>s0kQR_ktoy4</c:v>
                </c:pt>
                <c:pt idx="781">
                  <c:v>HVuekli_gxA</c:v>
                </c:pt>
                <c:pt idx="782">
                  <c:v>kBu-GiDS1oE</c:v>
                </c:pt>
                <c:pt idx="783">
                  <c:v>a8nudkIzteo</c:v>
                </c:pt>
                <c:pt idx="784">
                  <c:v>JtgAw5TYJpk</c:v>
                </c:pt>
                <c:pt idx="785">
                  <c:v>fY2nVjyROAo</c:v>
                </c:pt>
                <c:pt idx="786">
                  <c:v>M6b_2xbQwoA</c:v>
                </c:pt>
                <c:pt idx="787">
                  <c:v>N0i_SvIv9RA</c:v>
                </c:pt>
                <c:pt idx="788">
                  <c:v>sVA-SDYndg8</c:v>
                </c:pt>
                <c:pt idx="789">
                  <c:v>PHP4w6vDjug</c:v>
                </c:pt>
                <c:pt idx="790">
                  <c:v>z9nlOnOE29U</c:v>
                </c:pt>
                <c:pt idx="791">
                  <c:v>xPRWr1dy7y4</c:v>
                </c:pt>
                <c:pt idx="792">
                  <c:v>UIxlW9aySJw</c:v>
                </c:pt>
                <c:pt idx="793">
                  <c:v>HjpqTZZoDwY</c:v>
                </c:pt>
                <c:pt idx="794">
                  <c:v>1Fz0tqWvkig</c:v>
                </c:pt>
                <c:pt idx="795">
                  <c:v>u7Mqc3CPmww</c:v>
                </c:pt>
                <c:pt idx="796">
                  <c:v>zrJEfX-BRQk</c:v>
                </c:pt>
                <c:pt idx="797">
                  <c:v>yzr0I4s2qDc</c:v>
                </c:pt>
                <c:pt idx="798">
                  <c:v>56wsoqusHww</c:v>
                </c:pt>
                <c:pt idx="799">
                  <c:v>XRZp78VhNpY</c:v>
                </c:pt>
                <c:pt idx="800">
                  <c:v>Z5Zcpa1Cgzs</c:v>
                </c:pt>
                <c:pt idx="801">
                  <c:v>Edh51Ndl83M</c:v>
                </c:pt>
                <c:pt idx="802">
                  <c:v>EcJGGe5D3qE</c:v>
                </c:pt>
                <c:pt idx="803">
                  <c:v>CcVzP9NPhmo</c:v>
                </c:pt>
                <c:pt idx="804">
                  <c:v>NQfBeJCvhyw</c:v>
                </c:pt>
                <c:pt idx="805">
                  <c:v>wiDdIq4UPIM</c:v>
                </c:pt>
                <c:pt idx="806">
                  <c:v>BJ6lZSds_y8</c:v>
                </c:pt>
                <c:pt idx="807">
                  <c:v>nws_IJm2CzE</c:v>
                </c:pt>
                <c:pt idx="808">
                  <c:v>gWBYfSTI5rM</c:v>
                </c:pt>
                <c:pt idx="809">
                  <c:v>oe1dz3vd7sE</c:v>
                </c:pt>
                <c:pt idx="810">
                  <c:v>TS_mtju-lYo</c:v>
                </c:pt>
                <c:pt idx="811">
                  <c:v>uBUyXh-llBY</c:v>
                </c:pt>
                <c:pt idx="812">
                  <c:v>vxyjN1VouQY</c:v>
                </c:pt>
                <c:pt idx="813">
                  <c:v>3mrev4uOh-0</c:v>
                </c:pt>
                <c:pt idx="814">
                  <c:v>NDKwzQSLSlM</c:v>
                </c:pt>
                <c:pt idx="815">
                  <c:v>w5SYACJ1g6g</c:v>
                </c:pt>
                <c:pt idx="816">
                  <c:v>wJs0yai2t-w</c:v>
                </c:pt>
                <c:pt idx="817">
                  <c:v>DA_S-OBJvQ8</c:v>
                </c:pt>
                <c:pt idx="818">
                  <c:v>qLSbEP1PEGA</c:v>
                </c:pt>
                <c:pt idx="819">
                  <c:v>CZtzTRctSu8</c:v>
                </c:pt>
                <c:pt idx="820">
                  <c:v>SZzvIuiAZm8</c:v>
                </c:pt>
                <c:pt idx="821">
                  <c:v>fi6xluHxlEY</c:v>
                </c:pt>
                <c:pt idx="822">
                  <c:v>R2YVa4Nirsc</c:v>
                </c:pt>
                <c:pt idx="823">
                  <c:v>Hr4r0smKFTQ</c:v>
                </c:pt>
                <c:pt idx="824">
                  <c:v>CyPPi6T3D3s</c:v>
                </c:pt>
                <c:pt idx="825">
                  <c:v>fVF8btITRjg</c:v>
                </c:pt>
                <c:pt idx="826">
                  <c:v>8oOJGEqh0tY</c:v>
                </c:pt>
                <c:pt idx="827">
                  <c:v>Bbd0DZp6cvM</c:v>
                </c:pt>
                <c:pt idx="828">
                  <c:v>BfDC0Yb1Cs4</c:v>
                </c:pt>
                <c:pt idx="829">
                  <c:v>15hnUYpf3jE</c:v>
                </c:pt>
                <c:pt idx="830">
                  <c:v>8oqkT0CDL2Q</c:v>
                </c:pt>
                <c:pt idx="831">
                  <c:v>Dk_ucV8Nmtg</c:v>
                </c:pt>
                <c:pt idx="832">
                  <c:v>5QWidvvNzGQ</c:v>
                </c:pt>
                <c:pt idx="833">
                  <c:v>FeUNRCV24jE</c:v>
                </c:pt>
                <c:pt idx="834">
                  <c:v>jP2IFDQGBIc</c:v>
                </c:pt>
                <c:pt idx="835">
                  <c:v>X4XLRhUoWk8</c:v>
                </c:pt>
                <c:pt idx="836">
                  <c:v>59B8UR6l824</c:v>
                </c:pt>
                <c:pt idx="837">
                  <c:v>_LyOI8lyIyg</c:v>
                </c:pt>
                <c:pt idx="838">
                  <c:v>xRMJ2ffyx-c</c:v>
                </c:pt>
                <c:pt idx="839">
                  <c:v>IAaBzsxySqk</c:v>
                </c:pt>
                <c:pt idx="840">
                  <c:v>nqm_R2Ho06A</c:v>
                </c:pt>
                <c:pt idx="841">
                  <c:v>QPA04zwJuUE</c:v>
                </c:pt>
                <c:pt idx="842">
                  <c:v>cMbAt6HwnIc</c:v>
                </c:pt>
                <c:pt idx="843">
                  <c:v>HhNjMDjqrUY</c:v>
                </c:pt>
                <c:pt idx="844">
                  <c:v>7KsLS3kfakI</c:v>
                </c:pt>
                <c:pt idx="845">
                  <c:v>98sRjs-nhzE</c:v>
                </c:pt>
                <c:pt idx="846">
                  <c:v>PoFWt3TJaYg</c:v>
                </c:pt>
                <c:pt idx="847">
                  <c:v>5nO1H7kNNwM</c:v>
                </c:pt>
                <c:pt idx="848">
                  <c:v>s7h2qOMw--o</c:v>
                </c:pt>
                <c:pt idx="849">
                  <c:v>pgGFtL3tfE4</c:v>
                </c:pt>
                <c:pt idx="850">
                  <c:v>yX0H6cExeTQ</c:v>
                </c:pt>
                <c:pt idx="851">
                  <c:v>06nBPJaLIP8</c:v>
                </c:pt>
                <c:pt idx="852">
                  <c:v>3-9J-TVgHoA</c:v>
                </c:pt>
                <c:pt idx="853">
                  <c:v>TtLv2thtu2s</c:v>
                </c:pt>
                <c:pt idx="854">
                  <c:v>oGyboe1YzWc</c:v>
                </c:pt>
                <c:pt idx="855">
                  <c:v>TPUssJ75Bek</c:v>
                </c:pt>
                <c:pt idx="856">
                  <c:v>0xwGK7apOQY</c:v>
                </c:pt>
                <c:pt idx="857">
                  <c:v>8GWI--fsj_o</c:v>
                </c:pt>
                <c:pt idx="858">
                  <c:v>EsNtFuysX0A</c:v>
                </c:pt>
                <c:pt idx="859">
                  <c:v>czMLYetYUb4</c:v>
                </c:pt>
                <c:pt idx="860">
                  <c:v>U-nitbDOZaY</c:v>
                </c:pt>
                <c:pt idx="861">
                  <c:v>ziA9AJ_avE8</c:v>
                </c:pt>
                <c:pt idx="862">
                  <c:v>Dsvs0JUVKk8</c:v>
                </c:pt>
                <c:pt idx="863">
                  <c:v>5OTSFVnjUg0</c:v>
                </c:pt>
                <c:pt idx="864">
                  <c:v>WWFblMW84Kk</c:v>
                </c:pt>
                <c:pt idx="865">
                  <c:v>GkNvNv9_NAw</c:v>
                </c:pt>
                <c:pt idx="866">
                  <c:v>a6ICjHlzT78</c:v>
                </c:pt>
                <c:pt idx="867">
                  <c:v>tOkX7_Ny0fk</c:v>
                </c:pt>
                <c:pt idx="868">
                  <c:v>3lPfhAeO5EA</c:v>
                </c:pt>
                <c:pt idx="869">
                  <c:v>_Ct7yN_iELM</c:v>
                </c:pt>
                <c:pt idx="870">
                  <c:v>1uZj8J2wkJU</c:v>
                </c:pt>
                <c:pt idx="871">
                  <c:v>0C6b6U9fz68</c:v>
                </c:pt>
                <c:pt idx="872">
                  <c:v>8uP-fpQJT3s</c:v>
                </c:pt>
                <c:pt idx="873">
                  <c:v>3HqhNkYmchA</c:v>
                </c:pt>
                <c:pt idx="874">
                  <c:v>PSQAW9zXPpA</c:v>
                </c:pt>
                <c:pt idx="875">
                  <c:v>sC7R_93Jhx0</c:v>
                </c:pt>
                <c:pt idx="876">
                  <c:v>mcC4aHV-a4U</c:v>
                </c:pt>
                <c:pt idx="877">
                  <c:v>UxdZJDw3cdA</c:v>
                </c:pt>
                <c:pt idx="878">
                  <c:v>wWHDej0DBGo</c:v>
                </c:pt>
                <c:pt idx="879">
                  <c:v>gcqAGyvzRF4</c:v>
                </c:pt>
                <c:pt idx="880">
                  <c:v>u30dk3yedaA</c:v>
                </c:pt>
                <c:pt idx="881">
                  <c:v>C4Ho1M-U2jY</c:v>
                </c:pt>
                <c:pt idx="882">
                  <c:v>BCoDeTiKBYY</c:v>
                </c:pt>
                <c:pt idx="883">
                  <c:v>vDUasQsg178</c:v>
                </c:pt>
                <c:pt idx="884">
                  <c:v>ZzSkpyJhOTA</c:v>
                </c:pt>
                <c:pt idx="885">
                  <c:v>XMEQ1Limy3A</c:v>
                </c:pt>
                <c:pt idx="886">
                  <c:v>lDrSS-1trY4</c:v>
                </c:pt>
                <c:pt idx="887">
                  <c:v>62n4FHPBe6U</c:v>
                </c:pt>
                <c:pt idx="888">
                  <c:v>fripL1sdPuY</c:v>
                </c:pt>
                <c:pt idx="889">
                  <c:v>VnDBDkIdG74</c:v>
                </c:pt>
                <c:pt idx="890">
                  <c:v>Zs76f8pAt_E</c:v>
                </c:pt>
                <c:pt idx="891">
                  <c:v>z9Av-KSAU7A</c:v>
                </c:pt>
                <c:pt idx="892">
                  <c:v>NXhcT_R-EDk</c:v>
                </c:pt>
                <c:pt idx="893">
                  <c:v>ABWzIV3o_jE</c:v>
                </c:pt>
                <c:pt idx="894">
                  <c:v>aC6FWYEFFHw</c:v>
                </c:pt>
                <c:pt idx="895">
                  <c:v>qhFkHK5lR_s</c:v>
                </c:pt>
                <c:pt idx="896">
                  <c:v>yAZkC7nM0d4</c:v>
                </c:pt>
                <c:pt idx="897">
                  <c:v>hrsxnbK5tws</c:v>
                </c:pt>
                <c:pt idx="898">
                  <c:v>ocrKK0HD5fg</c:v>
                </c:pt>
                <c:pt idx="899">
                  <c:v>ewhP1hGIbdA</c:v>
                </c:pt>
                <c:pt idx="900">
                  <c:v>O5TQnXog11Q</c:v>
                </c:pt>
                <c:pt idx="901">
                  <c:v>bhYapjcdQvM</c:v>
                </c:pt>
                <c:pt idx="902">
                  <c:v>KjJ6jg2Zic8</c:v>
                </c:pt>
                <c:pt idx="903">
                  <c:v>9iTx_qgFzTg</c:v>
                </c:pt>
                <c:pt idx="904">
                  <c:v>0GSm6n6oob8</c:v>
                </c:pt>
                <c:pt idx="905">
                  <c:v>e9QX9HK84BM</c:v>
                </c:pt>
                <c:pt idx="906">
                  <c:v>2GFR_b50EKM</c:v>
                </c:pt>
                <c:pt idx="907">
                  <c:v>4Td7ImSgVvI</c:v>
                </c:pt>
                <c:pt idx="908">
                  <c:v>MlEQZ0qY7vk</c:v>
                </c:pt>
                <c:pt idx="909">
                  <c:v>GjDK_6NtYGQ</c:v>
                </c:pt>
                <c:pt idx="910">
                  <c:v>NMtASo9TcXI</c:v>
                </c:pt>
                <c:pt idx="911">
                  <c:v>Qzsnda62XLc</c:v>
                </c:pt>
                <c:pt idx="912">
                  <c:v>r9uukMoFXGY</c:v>
                </c:pt>
                <c:pt idx="913">
                  <c:v>QMK1Pb1xugg</c:v>
                </c:pt>
                <c:pt idx="914">
                  <c:v>h55cA7ejqw8</c:v>
                </c:pt>
                <c:pt idx="915">
                  <c:v>FZuqhiiHB0Y</c:v>
                </c:pt>
                <c:pt idx="916">
                  <c:v>M1UrYZ5etko</c:v>
                </c:pt>
                <c:pt idx="917">
                  <c:v>lplrTS5ONlg</c:v>
                </c:pt>
                <c:pt idx="918">
                  <c:v>0ukQpPD0P7Q</c:v>
                </c:pt>
                <c:pt idx="919">
                  <c:v>JQyK_3sxvl8</c:v>
                </c:pt>
                <c:pt idx="920">
                  <c:v>dugthvpLWPE</c:v>
                </c:pt>
                <c:pt idx="921">
                  <c:v>H2F1ljARfkw</c:v>
                </c:pt>
                <c:pt idx="922">
                  <c:v>VlDQAWVjYuY</c:v>
                </c:pt>
                <c:pt idx="923">
                  <c:v>UwH743ficgM</c:v>
                </c:pt>
                <c:pt idx="924">
                  <c:v>2jN3awB7Mmg</c:v>
                </c:pt>
                <c:pt idx="925">
                  <c:v>w6ytCQqNj1o</c:v>
                </c:pt>
                <c:pt idx="926">
                  <c:v>Yy2b1ePtnDo</c:v>
                </c:pt>
                <c:pt idx="927">
                  <c:v>YcqEnrmYAN4</c:v>
                </c:pt>
                <c:pt idx="928">
                  <c:v>l9BGsZ48Kxc</c:v>
                </c:pt>
                <c:pt idx="929">
                  <c:v>UzEiuvPrBHM</c:v>
                </c:pt>
                <c:pt idx="930">
                  <c:v>IOgebe_P9co</c:v>
                </c:pt>
                <c:pt idx="931">
                  <c:v>ukH87fPZ8K0</c:v>
                </c:pt>
                <c:pt idx="932">
                  <c:v>NN8ddEgtm9o</c:v>
                </c:pt>
                <c:pt idx="933">
                  <c:v>QFHLn5HrESg</c:v>
                </c:pt>
                <c:pt idx="934">
                  <c:v>J7oiTMFXeTI</c:v>
                </c:pt>
                <c:pt idx="935">
                  <c:v>7XdUjBemF64</c:v>
                </c:pt>
                <c:pt idx="936">
                  <c:v>CCV1YVyEI74</c:v>
                </c:pt>
                <c:pt idx="937">
                  <c:v>cYYiGxRBy6c</c:v>
                </c:pt>
                <c:pt idx="938">
                  <c:v>ZN-99DI1-7A</c:v>
                </c:pt>
                <c:pt idx="939">
                  <c:v>l331sYg4F2E</c:v>
                </c:pt>
                <c:pt idx="940">
                  <c:v>KDRlqiiz5oU</c:v>
                </c:pt>
                <c:pt idx="941">
                  <c:v>h6Av9oaYPpM</c:v>
                </c:pt>
                <c:pt idx="942">
                  <c:v>xnDdbSwAA7s</c:v>
                </c:pt>
                <c:pt idx="943">
                  <c:v>deKWUn7r-_8</c:v>
                </c:pt>
                <c:pt idx="944">
                  <c:v>2SGA9KJkLbY</c:v>
                </c:pt>
                <c:pt idx="945">
                  <c:v>kq4NCCrMSH8</c:v>
                </c:pt>
                <c:pt idx="946">
                  <c:v>oUuOmhVc7Ro</c:v>
                </c:pt>
                <c:pt idx="947">
                  <c:v>_-ftf0qBeIo</c:v>
                </c:pt>
                <c:pt idx="948">
                  <c:v>rGj9aI4yr3Q</c:v>
                </c:pt>
                <c:pt idx="949">
                  <c:v>jMgjTPPNRVs</c:v>
                </c:pt>
                <c:pt idx="950">
                  <c:v>5p-MHALEVTY</c:v>
                </c:pt>
                <c:pt idx="951">
                  <c:v>24gQwfD5h_8</c:v>
                </c:pt>
                <c:pt idx="952">
                  <c:v>KvBRsBuQeOE</c:v>
                </c:pt>
                <c:pt idx="953">
                  <c:v>4TqgdXPVLAM</c:v>
                </c:pt>
                <c:pt idx="954">
                  <c:v>lqUNMxmWeCQ</c:v>
                </c:pt>
                <c:pt idx="955">
                  <c:v>4db6jfnXtJ8</c:v>
                </c:pt>
                <c:pt idx="956">
                  <c:v>TMZ8LBAFcx0</c:v>
                </c:pt>
                <c:pt idx="957">
                  <c:v>RbqWaACgK4g</c:v>
                </c:pt>
                <c:pt idx="958">
                  <c:v>9TXT6dE9QWk</c:v>
                </c:pt>
                <c:pt idx="959">
                  <c:v>e7hy7OVzbq0</c:v>
                </c:pt>
                <c:pt idx="960">
                  <c:v>U5Q0J1fpswU</c:v>
                </c:pt>
                <c:pt idx="961">
                  <c:v>EFe32W3DgM4</c:v>
                </c:pt>
                <c:pt idx="962">
                  <c:v>51BOpokB5Oo</c:v>
                </c:pt>
                <c:pt idx="963">
                  <c:v>3tgxP2G_l-E</c:v>
                </c:pt>
                <c:pt idx="964">
                  <c:v>85LPF34UQaQ</c:v>
                </c:pt>
                <c:pt idx="965">
                  <c:v>OFYv_S_2Aw8</c:v>
                </c:pt>
                <c:pt idx="966">
                  <c:v>G_sSD2tAbbE</c:v>
                </c:pt>
                <c:pt idx="967">
                  <c:v>mxexD8ZD4KY</c:v>
                </c:pt>
                <c:pt idx="968">
                  <c:v>nkmpJrrgcoY</c:v>
                </c:pt>
                <c:pt idx="969">
                  <c:v>wDZihGJWtFE</c:v>
                </c:pt>
                <c:pt idx="970">
                  <c:v>1KXiKD08og0</c:v>
                </c:pt>
                <c:pt idx="971">
                  <c:v>4atZDLKlHJw</c:v>
                </c:pt>
                <c:pt idx="972">
                  <c:v>51XkDLk-uwg</c:v>
                </c:pt>
                <c:pt idx="973">
                  <c:v>Lbly-z-klMw</c:v>
                </c:pt>
                <c:pt idx="974">
                  <c:v>CJbrks5FR88</c:v>
                </c:pt>
                <c:pt idx="975">
                  <c:v>zZYIoa_fBhY</c:v>
                </c:pt>
                <c:pt idx="976">
                  <c:v>ynNdF2L8rp4</c:v>
                </c:pt>
                <c:pt idx="977">
                  <c:v>u2yGjSib0W4</c:v>
                </c:pt>
                <c:pt idx="978">
                  <c:v>Rw7oqsdExV8</c:v>
                </c:pt>
                <c:pt idx="979">
                  <c:v>5YVoiSpnXJU</c:v>
                </c:pt>
                <c:pt idx="980">
                  <c:v>NRAmKOgukKs</c:v>
                </c:pt>
                <c:pt idx="981">
                  <c:v>p32g56xXJuA</c:v>
                </c:pt>
                <c:pt idx="982">
                  <c:v>ldoGNKM5QCc</c:v>
                </c:pt>
                <c:pt idx="983">
                  <c:v>2mJ1960PMW4</c:v>
                </c:pt>
                <c:pt idx="984">
                  <c:v>dDo186kzOo0</c:v>
                </c:pt>
                <c:pt idx="985">
                  <c:v>LY0xoKDA1rk</c:v>
                </c:pt>
                <c:pt idx="986">
                  <c:v>HMO894wG_Yw</c:v>
                </c:pt>
                <c:pt idx="987">
                  <c:v>UyVpsuzb1xo</c:v>
                </c:pt>
                <c:pt idx="988">
                  <c:v>8IdJCVD6ze4</c:v>
                </c:pt>
                <c:pt idx="989">
                  <c:v>mySZlV9rDE8</c:v>
                </c:pt>
                <c:pt idx="990">
                  <c:v>F2tVclsWeNs</c:v>
                </c:pt>
                <c:pt idx="991">
                  <c:v>YAdwCVhVcmY</c:v>
                </c:pt>
                <c:pt idx="992">
                  <c:v>I_lZ_a0H60k</c:v>
                </c:pt>
                <c:pt idx="993">
                  <c:v>jVjLsidcT1A</c:v>
                </c:pt>
                <c:pt idx="994">
                  <c:v>3Yxhskepn1Q</c:v>
                </c:pt>
                <c:pt idx="995">
                  <c:v>fARWo2qmlmI</c:v>
                </c:pt>
                <c:pt idx="996">
                  <c:v>pR5tq_CrXlg</c:v>
                </c:pt>
                <c:pt idx="997">
                  <c:v>DR5H0mMDUOY</c:v>
                </c:pt>
                <c:pt idx="998">
                  <c:v>wKkmHM8IFbc</c:v>
                </c:pt>
                <c:pt idx="999">
                  <c:v>y6YY8-k9Cwg</c:v>
                </c:pt>
                <c:pt idx="1000">
                  <c:v>9OjJghjDphM</c:v>
                </c:pt>
                <c:pt idx="1001">
                  <c:v>33eOAeFXL6k</c:v>
                </c:pt>
                <c:pt idx="1002">
                  <c:v>TqoeZccmxtQ</c:v>
                </c:pt>
                <c:pt idx="1003">
                  <c:v>1P2Ihk16s_I</c:v>
                </c:pt>
                <c:pt idx="1004">
                  <c:v>p5ikQNGr57o</c:v>
                </c:pt>
                <c:pt idx="1005">
                  <c:v>18a8jKu2M_I</c:v>
                </c:pt>
                <c:pt idx="1006">
                  <c:v>vr60Uo-Woms</c:v>
                </c:pt>
                <c:pt idx="1007">
                  <c:v>nepvrN5B2fo</c:v>
                </c:pt>
                <c:pt idx="1008">
                  <c:v>990dmfy5VOs</c:v>
                </c:pt>
                <c:pt idx="1009">
                  <c:v>MuqMlQsGUrw</c:v>
                </c:pt>
                <c:pt idx="1010">
                  <c:v>oU_7FZ0cIxw</c:v>
                </c:pt>
                <c:pt idx="1011">
                  <c:v>pVBaF7oEs54</c:v>
                </c:pt>
                <c:pt idx="1012">
                  <c:v>MHlUPquo2Ic</c:v>
                </c:pt>
                <c:pt idx="1013">
                  <c:v>uWG06ChpehA</c:v>
                </c:pt>
                <c:pt idx="1014">
                  <c:v>2B8kcxeYinI</c:v>
                </c:pt>
                <c:pt idx="1015">
                  <c:v>LSDZFdEyS88</c:v>
                </c:pt>
                <c:pt idx="1016">
                  <c:v>I37Aa8AAXXQ</c:v>
                </c:pt>
                <c:pt idx="1017">
                  <c:v>w2XhO25Kdqo</c:v>
                </c:pt>
                <c:pt idx="1018">
                  <c:v>TaTPmVO0Hpg</c:v>
                </c:pt>
                <c:pt idx="1019">
                  <c:v>B56WNdMHtjQ</c:v>
                </c:pt>
                <c:pt idx="1020">
                  <c:v>-PUSnD-83as</c:v>
                </c:pt>
                <c:pt idx="1021">
                  <c:v>SYsWRKHSUhI</c:v>
                </c:pt>
                <c:pt idx="1022">
                  <c:v>ul6tkHoVFg0</c:v>
                </c:pt>
                <c:pt idx="1023">
                  <c:v>dd_T2tPt-RI</c:v>
                </c:pt>
                <c:pt idx="1024">
                  <c:v>Xy-dTJIzJIs</c:v>
                </c:pt>
                <c:pt idx="1025">
                  <c:v>ILUSi6I0cX4</c:v>
                </c:pt>
                <c:pt idx="1026">
                  <c:v>0x4ClXqDRf8</c:v>
                </c:pt>
                <c:pt idx="1027">
                  <c:v>VUHt6q5kU74</c:v>
                </c:pt>
                <c:pt idx="1028">
                  <c:v>VRn0IcoDWxM</c:v>
                </c:pt>
                <c:pt idx="1029">
                  <c:v>QTyKibeDKGs</c:v>
                </c:pt>
                <c:pt idx="1030">
                  <c:v>7wNy9QrY4t8</c:v>
                </c:pt>
                <c:pt idx="1031">
                  <c:v>s6pM3FlBcAw</c:v>
                </c:pt>
                <c:pt idx="1032">
                  <c:v>H1N14xPRvoY</c:v>
                </c:pt>
                <c:pt idx="1033">
                  <c:v>xea6kn4vxPI</c:v>
                </c:pt>
                <c:pt idx="1034">
                  <c:v>6vbs7z1Sttc</c:v>
                </c:pt>
                <c:pt idx="1035">
                  <c:v>uz7DycAvLtU</c:v>
                </c:pt>
                <c:pt idx="1036">
                  <c:v>hOoqzQm_c5I</c:v>
                </c:pt>
                <c:pt idx="1037">
                  <c:v>FwBHy9h2iPk</c:v>
                </c:pt>
                <c:pt idx="1038">
                  <c:v>S6OAoRLOIdY</c:v>
                </c:pt>
                <c:pt idx="1039">
                  <c:v>tM-5hUMkXFU</c:v>
                </c:pt>
                <c:pt idx="1040">
                  <c:v>KYLRBbSXmBM</c:v>
                </c:pt>
                <c:pt idx="1041">
                  <c:v>_g3CYTjLmS4</c:v>
                </c:pt>
                <c:pt idx="1042">
                  <c:v>Lkn1Op_Mwow</c:v>
                </c:pt>
                <c:pt idx="1043">
                  <c:v>ZRYRF34topA</c:v>
                </c:pt>
                <c:pt idx="1044">
                  <c:v>UaRvcBcwRPM</c:v>
                </c:pt>
                <c:pt idx="1045">
                  <c:v>VKsGT2mPEfA</c:v>
                </c:pt>
                <c:pt idx="1046">
                  <c:v>uzW7ZXp1f7s</c:v>
                </c:pt>
                <c:pt idx="1047">
                  <c:v>9gMi5QUZHyw</c:v>
                </c:pt>
                <c:pt idx="1048">
                  <c:v>voEc070V4T4</c:v>
                </c:pt>
                <c:pt idx="1049">
                  <c:v>gIeounmHjPY</c:v>
                </c:pt>
                <c:pt idx="1050">
                  <c:v>NfZJYqDL1WY</c:v>
                </c:pt>
                <c:pt idx="1051">
                  <c:v>OGmQxrupemQ</c:v>
                </c:pt>
                <c:pt idx="1052">
                  <c:v>OVPzKudvpWA</c:v>
                </c:pt>
                <c:pt idx="1053">
                  <c:v>zRdxP3PbUVk</c:v>
                </c:pt>
                <c:pt idx="1054">
                  <c:v>clCzp59Qk60</c:v>
                </c:pt>
                <c:pt idx="1055">
                  <c:v>lCe-VW4E5yA</c:v>
                </c:pt>
                <c:pt idx="1056">
                  <c:v>gruGp8bzS7Y</c:v>
                </c:pt>
                <c:pt idx="1057">
                  <c:v>U8IxLfISD7o</c:v>
                </c:pt>
                <c:pt idx="1058">
                  <c:v>IckYUrPK-cE</c:v>
                </c:pt>
                <c:pt idx="1059">
                  <c:v>5lcYkwNmh74</c:v>
                </c:pt>
                <c:pt idx="1060">
                  <c:v>MXH7yFFl3fE</c:v>
                </c:pt>
                <c:pt idx="1061">
                  <c:v>iGBaGxbYTys</c:v>
                </c:pt>
                <c:pt idx="1062">
                  <c:v>kZXNn6n7weg</c:v>
                </c:pt>
                <c:pt idx="1063">
                  <c:v>Ghw34OWVSO4</c:v>
                </c:pt>
                <c:pt idx="1064">
                  <c:v>sMYCwXLXXs8</c:v>
                </c:pt>
                <c:pt idx="1065">
                  <c:v>v9a6l_s2PKM</c:v>
                </c:pt>
                <c:pt idx="1066">
                  <c:v>p1b_ZI-KRlA</c:v>
                </c:pt>
                <c:pt idx="1067">
                  <c:v>wcOoWjm5jN0</c:v>
                </c:pt>
                <c:pt idx="1068">
                  <c:v>vAOp0k8cr04</c:v>
                </c:pt>
                <c:pt idx="1069">
                  <c:v>5rsiEpKtFlM</c:v>
                </c:pt>
                <c:pt idx="1070">
                  <c:v>ziUgTTTpmrc</c:v>
                </c:pt>
                <c:pt idx="1071">
                  <c:v>rZLT8ZnDUvI</c:v>
                </c:pt>
                <c:pt idx="1072">
                  <c:v>7ETjUwkNtzk</c:v>
                </c:pt>
                <c:pt idx="1073">
                  <c:v>g2lBA_gdkS8</c:v>
                </c:pt>
                <c:pt idx="1074">
                  <c:v>Jv0EtSKxaTE</c:v>
                </c:pt>
                <c:pt idx="1075">
                  <c:v>8JXyp9uin9g</c:v>
                </c:pt>
                <c:pt idx="1076">
                  <c:v>gz48VcqaTsA</c:v>
                </c:pt>
                <c:pt idx="1077">
                  <c:v>dkxowdNtVBk</c:v>
                </c:pt>
                <c:pt idx="1078">
                  <c:v>4yCaDGs0lx4</c:v>
                </c:pt>
                <c:pt idx="1079">
                  <c:v>XrO_dAV-1mU</c:v>
                </c:pt>
                <c:pt idx="1080">
                  <c:v>gcyHBD3x4ok</c:v>
                </c:pt>
                <c:pt idx="1081">
                  <c:v>PvwF5p7YR0g</c:v>
                </c:pt>
                <c:pt idx="1082">
                  <c:v>_o2jVC3PJzs</c:v>
                </c:pt>
                <c:pt idx="1083">
                  <c:v>by2N2PmxBsc</c:v>
                </c:pt>
                <c:pt idx="1084">
                  <c:v>WTPZg5vjzcI</c:v>
                </c:pt>
                <c:pt idx="1085">
                  <c:v>t-YEMqb7UAI</c:v>
                </c:pt>
                <c:pt idx="1086">
                  <c:v>_DBe9XXRnbM</c:v>
                </c:pt>
                <c:pt idx="1087">
                  <c:v>TuVWVBjR6zQ</c:v>
                </c:pt>
                <c:pt idx="1088">
                  <c:v>RAErhoCTnrU</c:v>
                </c:pt>
                <c:pt idx="1089">
                  <c:v>mnOfKJ-3s94</c:v>
                </c:pt>
                <c:pt idx="1090">
                  <c:v>nkwGHZfsHfQ</c:v>
                </c:pt>
                <c:pt idx="1091">
                  <c:v>dMjGBPzCz7M</c:v>
                </c:pt>
                <c:pt idx="1092">
                  <c:v>5IArzvYHWig</c:v>
                </c:pt>
                <c:pt idx="1093">
                  <c:v>A4-Ezo9Qp7g</c:v>
                </c:pt>
                <c:pt idx="1094">
                  <c:v>uHsGqC9UTdI</c:v>
                </c:pt>
                <c:pt idx="1095">
                  <c:v>zt13UtanTas</c:v>
                </c:pt>
                <c:pt idx="1096">
                  <c:v>UeGSeksW5os</c:v>
                </c:pt>
                <c:pt idx="1097">
                  <c:v>vFfuU4X3Ctg</c:v>
                </c:pt>
                <c:pt idx="1098">
                  <c:v>Dfq4mIBQiNU</c:v>
                </c:pt>
                <c:pt idx="1099">
                  <c:v>8IuEZ5l7VwQ</c:v>
                </c:pt>
                <c:pt idx="1100">
                  <c:v>kETHE0s-6Ro</c:v>
                </c:pt>
                <c:pt idx="1101">
                  <c:v>LGrYxntbqrQ</c:v>
                </c:pt>
                <c:pt idx="1102">
                  <c:v>tZZu1s6KZYo</c:v>
                </c:pt>
                <c:pt idx="1103">
                  <c:v>ew0GKRBzFWc</c:v>
                </c:pt>
                <c:pt idx="1104">
                  <c:v>jy6oMTPsySg</c:v>
                </c:pt>
                <c:pt idx="1105">
                  <c:v>ShM-mSl7cuM</c:v>
                </c:pt>
                <c:pt idx="1106">
                  <c:v>0Qui2cv4kFQ</c:v>
                </c:pt>
                <c:pt idx="1107">
                  <c:v>Lb7eCca1iAo</c:v>
                </c:pt>
                <c:pt idx="1108">
                  <c:v>U5CmCfbpsTs</c:v>
                </c:pt>
                <c:pt idx="1109">
                  <c:v>ZAURQTdrDs4</c:v>
                </c:pt>
                <c:pt idx="1110">
                  <c:v>Wqpmeofepn8</c:v>
                </c:pt>
                <c:pt idx="1111">
                  <c:v>uUDa-qmgkDg</c:v>
                </c:pt>
                <c:pt idx="1112">
                  <c:v>_CwOBWkK4hI</c:v>
                </c:pt>
                <c:pt idx="1113">
                  <c:v>omQOnuTq_nQ</c:v>
                </c:pt>
                <c:pt idx="1114">
                  <c:v>HQZN_KoY7S4</c:v>
                </c:pt>
                <c:pt idx="1115">
                  <c:v>CN2QTicznyI</c:v>
                </c:pt>
                <c:pt idx="1116">
                  <c:v>7HHvwyYb-BQ</c:v>
                </c:pt>
                <c:pt idx="1117">
                  <c:v>g-QutoBBCEw</c:v>
                </c:pt>
                <c:pt idx="1118">
                  <c:v>35rv_9ppWM0</c:v>
                </c:pt>
                <c:pt idx="1119">
                  <c:v>KyWMCu-VahE</c:v>
                </c:pt>
                <c:pt idx="1120">
                  <c:v>YuousNckevI</c:v>
                </c:pt>
                <c:pt idx="1121">
                  <c:v>R0Qv_nl3WaE</c:v>
                </c:pt>
                <c:pt idx="1122">
                  <c:v>tIicz2Q4JnM</c:v>
                </c:pt>
                <c:pt idx="1123">
                  <c:v>reNmoaScYvQ</c:v>
                </c:pt>
                <c:pt idx="1124">
                  <c:v>PwRsGg629eI</c:v>
                </c:pt>
                <c:pt idx="1125">
                  <c:v>QjLXhkjljbc</c:v>
                </c:pt>
                <c:pt idx="1126">
                  <c:v>c35Os2g1-E8</c:v>
                </c:pt>
                <c:pt idx="1127">
                  <c:v>9FohOSHlxh8</c:v>
                </c:pt>
                <c:pt idx="1128">
                  <c:v>6cqe4KiI-Mc</c:v>
                </c:pt>
                <c:pt idx="1129">
                  <c:v>X4WroLeusE8</c:v>
                </c:pt>
                <c:pt idx="1130">
                  <c:v>8J0YkARAhCw</c:v>
                </c:pt>
                <c:pt idx="1131">
                  <c:v>NZb1Dx4Y_n4</c:v>
                </c:pt>
                <c:pt idx="1132">
                  <c:v>OgiU2qo85q4</c:v>
                </c:pt>
                <c:pt idx="1133">
                  <c:v>VZkQM_VH_Is</c:v>
                </c:pt>
                <c:pt idx="1134">
                  <c:v>ThmXNub24Sw</c:v>
                </c:pt>
                <c:pt idx="1135">
                  <c:v>KQfJgInTdI0</c:v>
                </c:pt>
                <c:pt idx="1136">
                  <c:v>WABFKOyCCt4</c:v>
                </c:pt>
                <c:pt idx="1137">
                  <c:v>B-Io3MoRO3w</c:v>
                </c:pt>
                <c:pt idx="1138">
                  <c:v>s3ZxDX_CzNE</c:v>
                </c:pt>
                <c:pt idx="1139">
                  <c:v>7ClIWeGAWWw</c:v>
                </c:pt>
                <c:pt idx="1140">
                  <c:v>5jBhmiq9ZlE</c:v>
                </c:pt>
                <c:pt idx="1141">
                  <c:v>pAZkLzigKqo</c:v>
                </c:pt>
                <c:pt idx="1142">
                  <c:v>Fr95MPLCvrk</c:v>
                </c:pt>
                <c:pt idx="1143">
                  <c:v>24oBjjYSupg</c:v>
                </c:pt>
                <c:pt idx="1144">
                  <c:v>TpS_K7cE794</c:v>
                </c:pt>
                <c:pt idx="1145">
                  <c:v>Gd1XTKyb3k4</c:v>
                </c:pt>
                <c:pt idx="1146">
                  <c:v>lh_XC4Vgfdw</c:v>
                </c:pt>
                <c:pt idx="1147">
                  <c:v>y6Zt8DYocdA</c:v>
                </c:pt>
                <c:pt idx="1148">
                  <c:v>yJxOLsgqOuc</c:v>
                </c:pt>
                <c:pt idx="1149">
                  <c:v>t5YacNyUakA</c:v>
                </c:pt>
                <c:pt idx="1150">
                  <c:v>iVHKOaZyfZs</c:v>
                </c:pt>
                <c:pt idx="1151">
                  <c:v>X-x8xOVk7KQ</c:v>
                </c:pt>
                <c:pt idx="1152">
                  <c:v>xsI7Dtcp5Rs</c:v>
                </c:pt>
                <c:pt idx="1153">
                  <c:v>bYdleC-PRRw</c:v>
                </c:pt>
                <c:pt idx="1154">
                  <c:v>GB6mtpgfMb0</c:v>
                </c:pt>
                <c:pt idx="1155">
                  <c:v>FtWAB1SeAU4</c:v>
                </c:pt>
                <c:pt idx="1156">
                  <c:v>hN7zAz_PX6Q</c:v>
                </c:pt>
                <c:pt idx="1157">
                  <c:v>uqgfy_0co3A</c:v>
                </c:pt>
                <c:pt idx="1158">
                  <c:v>L49qJ951wyU</c:v>
                </c:pt>
                <c:pt idx="1159">
                  <c:v>zci8cB4sHjY</c:v>
                </c:pt>
                <c:pt idx="1160">
                  <c:v>S7WhwTt_Bvg</c:v>
                </c:pt>
                <c:pt idx="1161">
                  <c:v>Yc0Y_TlIqt0</c:v>
                </c:pt>
                <c:pt idx="1162">
                  <c:v>caShahlcxko</c:v>
                </c:pt>
                <c:pt idx="1163">
                  <c:v>qXvmUdZGNFU</c:v>
                </c:pt>
                <c:pt idx="1164">
                  <c:v>WKfMdpt0brE</c:v>
                </c:pt>
                <c:pt idx="1165">
                  <c:v>m6vrhyWDTiI</c:v>
                </c:pt>
                <c:pt idx="1166">
                  <c:v>bdRNyrQmpYk</c:v>
                </c:pt>
                <c:pt idx="1167">
                  <c:v>TNJdJ5NyNpg</c:v>
                </c:pt>
                <c:pt idx="1168">
                  <c:v>V2maVleg9Ik</c:v>
                </c:pt>
                <c:pt idx="1169">
                  <c:v>B1rgmNS7PrM</c:v>
                </c:pt>
                <c:pt idx="1170">
                  <c:v>98Nr51dd7mU</c:v>
                </c:pt>
                <c:pt idx="1171">
                  <c:v>YcD3PJELuxk</c:v>
                </c:pt>
                <c:pt idx="1172">
                  <c:v>VCO2pxhAIi8</c:v>
                </c:pt>
                <c:pt idx="1173">
                  <c:v>LOgok3PlWRU</c:v>
                </c:pt>
                <c:pt idx="1174">
                  <c:v>9VJ46xvxlhE</c:v>
                </c:pt>
                <c:pt idx="1175">
                  <c:v>TkGCiThREUw</c:v>
                </c:pt>
                <c:pt idx="1176">
                  <c:v>wC6xbrYnkQk</c:v>
                </c:pt>
                <c:pt idx="1177">
                  <c:v>MSaaCAvm-WQ</c:v>
                </c:pt>
                <c:pt idx="1178">
                  <c:v>RzAao_bwKKU</c:v>
                </c:pt>
                <c:pt idx="1179">
                  <c:v>1p2hxPgS-0s</c:v>
                </c:pt>
                <c:pt idx="1180">
                  <c:v>TLnv6VGKLk8</c:v>
                </c:pt>
                <c:pt idx="1181">
                  <c:v>ChCVyCAVaXY</c:v>
                </c:pt>
                <c:pt idx="1182">
                  <c:v>O_8VP9jERUY</c:v>
                </c:pt>
                <c:pt idx="1183">
                  <c:v>C-dvWa-IIG4</c:v>
                </c:pt>
                <c:pt idx="1184">
                  <c:v>nIu4x-z1NgY</c:v>
                </c:pt>
                <c:pt idx="1185">
                  <c:v>4aOFKonnbWY</c:v>
                </c:pt>
                <c:pt idx="1186">
                  <c:v>UkhRANGL9Js</c:v>
                </c:pt>
                <c:pt idx="1187">
                  <c:v>Ye4z35i1b2Q</c:v>
                </c:pt>
                <c:pt idx="1188">
                  <c:v>B1Iv5lRnOSA</c:v>
                </c:pt>
                <c:pt idx="1189">
                  <c:v>nm-iunlHHQg</c:v>
                </c:pt>
                <c:pt idx="1190">
                  <c:v>sxzO-gyd4Po</c:v>
                </c:pt>
                <c:pt idx="1191">
                  <c:v>ezl84JvucJQ</c:v>
                </c:pt>
                <c:pt idx="1192">
                  <c:v>GrWitO8VNVs</c:v>
                </c:pt>
                <c:pt idx="1193">
                  <c:v>4e3gQNNRQGI</c:v>
                </c:pt>
                <c:pt idx="1194">
                  <c:v>h1o2-eLE_AQ</c:v>
                </c:pt>
                <c:pt idx="1195">
                  <c:v>DfgDFIqnvmU</c:v>
                </c:pt>
                <c:pt idx="1196">
                  <c:v>CtSZLqdO-y4</c:v>
                </c:pt>
                <c:pt idx="1197">
                  <c:v>5-hvSD-gt7A</c:v>
                </c:pt>
                <c:pt idx="1198">
                  <c:v>S0NSWmn-Ddc</c:v>
                </c:pt>
                <c:pt idx="1199">
                  <c:v>kTJVJJOTrG0</c:v>
                </c:pt>
                <c:pt idx="1200">
                  <c:v>RBWw1S0dX08</c:v>
                </c:pt>
                <c:pt idx="1201">
                  <c:v>VKjbrcyhknc</c:v>
                </c:pt>
                <c:pt idx="1202">
                  <c:v>AJvSZr96vTY</c:v>
                </c:pt>
                <c:pt idx="1203">
                  <c:v>f00B4BdQ6Jw</c:v>
                </c:pt>
                <c:pt idx="1204">
                  <c:v>kfee2UpS1tM</c:v>
                </c:pt>
                <c:pt idx="1205">
                  <c:v>Twfc4COLWgs</c:v>
                </c:pt>
                <c:pt idx="1206">
                  <c:v>E5JoqPTrSgU</c:v>
                </c:pt>
                <c:pt idx="1207">
                  <c:v>rDSnPerPWhE</c:v>
                </c:pt>
                <c:pt idx="1208">
                  <c:v>LwH5fgI4B_U</c:v>
                </c:pt>
                <c:pt idx="1209">
                  <c:v>6wN12oKQYl8</c:v>
                </c:pt>
                <c:pt idx="1210">
                  <c:v>cdVrQWiZOvI</c:v>
                </c:pt>
                <c:pt idx="1211">
                  <c:v>5Nr0tZpSARY</c:v>
                </c:pt>
                <c:pt idx="1212">
                  <c:v>51cmnm8Z8NQ</c:v>
                </c:pt>
                <c:pt idx="1213">
                  <c:v>L59DvD-q61U</c:v>
                </c:pt>
                <c:pt idx="1214">
                  <c:v>6yoac9joFA4</c:v>
                </c:pt>
                <c:pt idx="1215">
                  <c:v>GEtv4M4iA38</c:v>
                </c:pt>
                <c:pt idx="1216">
                  <c:v>gcx2UexjG3Y</c:v>
                </c:pt>
                <c:pt idx="1217">
                  <c:v>8IKbTHOeBCU</c:v>
                </c:pt>
                <c:pt idx="1218">
                  <c:v>hHmYqnUftpA</c:v>
                </c:pt>
                <c:pt idx="1219">
                  <c:v>wCgb1ubsHQY</c:v>
                </c:pt>
                <c:pt idx="1220">
                  <c:v>Cv28C0hqDbY</c:v>
                </c:pt>
                <c:pt idx="1221">
                  <c:v>ThjWqT112Gw</c:v>
                </c:pt>
                <c:pt idx="1222">
                  <c:v>DQoQtmAmUqA</c:v>
                </c:pt>
                <c:pt idx="1223">
                  <c:v>yeRAwhtyD3g</c:v>
                </c:pt>
                <c:pt idx="1224">
                  <c:v>yN_fZEPtjWA</c:v>
                </c:pt>
                <c:pt idx="1225">
                  <c:v>TcdB5kP9I4I</c:v>
                </c:pt>
                <c:pt idx="1226">
                  <c:v>VNZ3jKa0y9Q</c:v>
                </c:pt>
                <c:pt idx="1227">
                  <c:v>f9kjt9rjKb4</c:v>
                </c:pt>
                <c:pt idx="1228">
                  <c:v>F0dmbvepsXg</c:v>
                </c:pt>
                <c:pt idx="1229">
                  <c:v>f-Jk8r2FUno</c:v>
                </c:pt>
                <c:pt idx="1230">
                  <c:v>KdeuwsEgqRo</c:v>
                </c:pt>
                <c:pt idx="1231">
                  <c:v>0jBOb_F7d80</c:v>
                </c:pt>
                <c:pt idx="1232">
                  <c:v>_tT9Px8XSMM</c:v>
                </c:pt>
                <c:pt idx="1233">
                  <c:v>JbA7ehOXgmo</c:v>
                </c:pt>
                <c:pt idx="1234">
                  <c:v>L236VVslGGc</c:v>
                </c:pt>
                <c:pt idx="1235">
                  <c:v>RUiKwEU22Fg</c:v>
                </c:pt>
                <c:pt idx="1236">
                  <c:v>_Ifh6vRJxKk</c:v>
                </c:pt>
                <c:pt idx="1237">
                  <c:v>8-vWm6cDnak</c:v>
                </c:pt>
                <c:pt idx="1238">
                  <c:v>Xsz7G3BNpDU</c:v>
                </c:pt>
                <c:pt idx="1239">
                  <c:v>OLEp6P5DmUo</c:v>
                </c:pt>
                <c:pt idx="1240">
                  <c:v>mccaV26xWkM</c:v>
                </c:pt>
                <c:pt idx="1241">
                  <c:v>pAHspmKFzBg</c:v>
                </c:pt>
                <c:pt idx="1242">
                  <c:v>XCSrWJyuAug</c:v>
                </c:pt>
                <c:pt idx="1243">
                  <c:v>NmH4ir4xFc4</c:v>
                </c:pt>
                <c:pt idx="1244">
                  <c:v>tJxa6GyWv0k</c:v>
                </c:pt>
                <c:pt idx="1245">
                  <c:v>G3_GRg8mTw8</c:v>
                </c:pt>
                <c:pt idx="1246">
                  <c:v>71wAEnP9NpM</c:v>
                </c:pt>
                <c:pt idx="1247">
                  <c:v>_jlVhEs75Fo</c:v>
                </c:pt>
                <c:pt idx="1248">
                  <c:v>brBS23BJnJk</c:v>
                </c:pt>
                <c:pt idx="1249">
                  <c:v>5HLlqIXTM6A</c:v>
                </c:pt>
                <c:pt idx="1250">
                  <c:v>st4gjTfFaGc</c:v>
                </c:pt>
                <c:pt idx="1251">
                  <c:v>a8LqPR1QivQ</c:v>
                </c:pt>
                <c:pt idx="1252">
                  <c:v>HHITT8NTEGU</c:v>
                </c:pt>
                <c:pt idx="1253">
                  <c:v>cVNaScqmshA</c:v>
                </c:pt>
                <c:pt idx="1254">
                  <c:v>h5XEfrEYcl0</c:v>
                </c:pt>
                <c:pt idx="1255">
                  <c:v>NaX-oGJEZI8</c:v>
                </c:pt>
                <c:pt idx="1256">
                  <c:v>II2BMr4LzcU</c:v>
                </c:pt>
                <c:pt idx="1257">
                  <c:v>fy0Ex6Ekfbs</c:v>
                </c:pt>
                <c:pt idx="1258">
                  <c:v>tgECLCCGT_M</c:v>
                </c:pt>
                <c:pt idx="1259">
                  <c:v>A6NwRYq9sTM</c:v>
                </c:pt>
                <c:pt idx="1260">
                  <c:v>jlnvVanBqO0</c:v>
                </c:pt>
                <c:pt idx="1261">
                  <c:v>c4SlodrTsg0</c:v>
                </c:pt>
                <c:pt idx="1262">
                  <c:v>FbTvpbQlbR4</c:v>
                </c:pt>
                <c:pt idx="1263">
                  <c:v>DFWMPRoa6nk</c:v>
                </c:pt>
                <c:pt idx="1264">
                  <c:v>m88WlShg3ro</c:v>
                </c:pt>
                <c:pt idx="1265">
                  <c:v>QtNU0RGwT14</c:v>
                </c:pt>
                <c:pt idx="1266">
                  <c:v>zDKSr03AnHc</c:v>
                </c:pt>
                <c:pt idx="1267">
                  <c:v>a6HI3D8V_yI</c:v>
                </c:pt>
                <c:pt idx="1268">
                  <c:v>AEACSTgVIew</c:v>
                </c:pt>
                <c:pt idx="1269">
                  <c:v>YbQrFrpzcoA</c:v>
                </c:pt>
                <c:pt idx="1270">
                  <c:v>a7ooYFM-3QM</c:v>
                </c:pt>
                <c:pt idx="1271">
                  <c:v>FSseUJDcAiA</c:v>
                </c:pt>
                <c:pt idx="1272">
                  <c:v>eo2SLhacPT4</c:v>
                </c:pt>
                <c:pt idx="1273">
                  <c:v>LuY00T0Qhlg</c:v>
                </c:pt>
                <c:pt idx="1274">
                  <c:v>BpwE0Z_p9HM</c:v>
                </c:pt>
                <c:pt idx="1275">
                  <c:v>g-jNeRDtzI0</c:v>
                </c:pt>
                <c:pt idx="1276">
                  <c:v>onvHEjy6OzM</c:v>
                </c:pt>
                <c:pt idx="1277">
                  <c:v>OIb4BXssO5Y</c:v>
                </c:pt>
                <c:pt idx="1278">
                  <c:v>dUaCEs3HfdI</c:v>
                </c:pt>
                <c:pt idx="1279">
                  <c:v>NeV1oExo8PU</c:v>
                </c:pt>
                <c:pt idx="1280">
                  <c:v>TETlAN62fjA</c:v>
                </c:pt>
                <c:pt idx="1281">
                  <c:v>t7Y_QlNvskU</c:v>
                </c:pt>
                <c:pt idx="1282">
                  <c:v>XgnoUB-lr_E</c:v>
                </c:pt>
                <c:pt idx="1283">
                  <c:v>0-7wMD5ISIs</c:v>
                </c:pt>
                <c:pt idx="1284">
                  <c:v>9d1y8UR9G2Q</c:v>
                </c:pt>
                <c:pt idx="1285">
                  <c:v>YthOZAPrtsQ</c:v>
                </c:pt>
                <c:pt idx="1286">
                  <c:v>8otf8RucCAs</c:v>
                </c:pt>
                <c:pt idx="1287">
                  <c:v>76h4h9DlBaM</c:v>
                </c:pt>
                <c:pt idx="1288">
                  <c:v>PBuCqgA7u5w</c:v>
                </c:pt>
                <c:pt idx="1289">
                  <c:v>IqvBpLj1WoQ</c:v>
                </c:pt>
                <c:pt idx="1290">
                  <c:v>7kLO2AB5SPM</c:v>
                </c:pt>
                <c:pt idx="1291">
                  <c:v>rvdIwQbrN6E</c:v>
                </c:pt>
                <c:pt idx="1292">
                  <c:v>dJ3YBw4ii54</c:v>
                </c:pt>
                <c:pt idx="1293">
                  <c:v>-9u52fsYRkQ</c:v>
                </c:pt>
                <c:pt idx="1294">
                  <c:v>fYphTLCAXD8</c:v>
                </c:pt>
                <c:pt idx="1295">
                  <c:v>N4ykNuh-11Y</c:v>
                </c:pt>
                <c:pt idx="1296">
                  <c:v>j6x0dKh7H2g</c:v>
                </c:pt>
                <c:pt idx="1297">
                  <c:v>eq9XGDKsZSQ</c:v>
                </c:pt>
                <c:pt idx="1298">
                  <c:v>RlGYL7o7ELY</c:v>
                </c:pt>
                <c:pt idx="1299">
                  <c:v>1jhbgD4BGvM</c:v>
                </c:pt>
                <c:pt idx="1300">
                  <c:v>FIbNg0WMKP4</c:v>
                </c:pt>
                <c:pt idx="1301">
                  <c:v>zN0r2Yn-UvQ</c:v>
                </c:pt>
                <c:pt idx="1302">
                  <c:v>wn0N1kS7o1k</c:v>
                </c:pt>
                <c:pt idx="1303">
                  <c:v>KsJtR49UlYU</c:v>
                </c:pt>
                <c:pt idx="1304">
                  <c:v>zIYju9E8bIg</c:v>
                </c:pt>
                <c:pt idx="1305">
                  <c:v>5uf6NbsLYOY</c:v>
                </c:pt>
                <c:pt idx="1306">
                  <c:v>OHMC9NSzTnQ</c:v>
                </c:pt>
                <c:pt idx="1307">
                  <c:v>Z-vlkIrlNXw</c:v>
                </c:pt>
                <c:pt idx="1308">
                  <c:v>2ZBpgCSL32c</c:v>
                </c:pt>
                <c:pt idx="1309">
                  <c:v>mCDlC_fBBBM</c:v>
                </c:pt>
                <c:pt idx="1310">
                  <c:v>fR8L9sFm_0w</c:v>
                </c:pt>
                <c:pt idx="1311">
                  <c:v>XPPwZaqUiD0</c:v>
                </c:pt>
                <c:pt idx="1312">
                  <c:v>a-e6Zx4zWvo</c:v>
                </c:pt>
                <c:pt idx="1313">
                  <c:v>Brau_5qij9g</c:v>
                </c:pt>
                <c:pt idx="1314">
                  <c:v>9kKJh8IEowc</c:v>
                </c:pt>
                <c:pt idx="1315">
                  <c:v>yqV4godQ7Xk</c:v>
                </c:pt>
                <c:pt idx="1316">
                  <c:v>xeYFmSc1f6g</c:v>
                </c:pt>
                <c:pt idx="1317">
                  <c:v>cVgwygyYiPY</c:v>
                </c:pt>
                <c:pt idx="1318">
                  <c:v>FRkz2o8i8dc</c:v>
                </c:pt>
                <c:pt idx="1319">
                  <c:v>Bgpq7drFZbA</c:v>
                </c:pt>
                <c:pt idx="1320">
                  <c:v>2GCklLgYcDE</c:v>
                </c:pt>
                <c:pt idx="1321">
                  <c:v>MIkSyZlMWP8</c:v>
                </c:pt>
                <c:pt idx="1322">
                  <c:v>yf3MHRaejr8</c:v>
                </c:pt>
                <c:pt idx="1323">
                  <c:v>EIPe8HngLKU</c:v>
                </c:pt>
                <c:pt idx="1324">
                  <c:v>qP5jAfzER3Q</c:v>
                </c:pt>
                <c:pt idx="1325">
                  <c:v>nDoaMULDAG8</c:v>
                </c:pt>
                <c:pt idx="1326">
                  <c:v>ncJbwnNK7fo</c:v>
                </c:pt>
                <c:pt idx="1327">
                  <c:v>AzaQlmMFtG0</c:v>
                </c:pt>
                <c:pt idx="1328">
                  <c:v>xEhjRKpWxW4</c:v>
                </c:pt>
                <c:pt idx="1329">
                  <c:v>yylrThT1Vus</c:v>
                </c:pt>
                <c:pt idx="1330">
                  <c:v>JBJKEJpOhRM</c:v>
                </c:pt>
                <c:pt idx="1331">
                  <c:v>FC6iTAH_aOE</c:v>
                </c:pt>
                <c:pt idx="1332">
                  <c:v>4UXb1J9ARCU</c:v>
                </c:pt>
                <c:pt idx="1333">
                  <c:v>Y-FoigPMo8E</c:v>
                </c:pt>
                <c:pt idx="1334">
                  <c:v>3-_vcf2CqBA</c:v>
                </c:pt>
                <c:pt idx="1335">
                  <c:v>Qylxag3_RhM</c:v>
                </c:pt>
                <c:pt idx="1336">
                  <c:v>t0zZIFVN8zQ</c:v>
                </c:pt>
                <c:pt idx="1337">
                  <c:v>Q9WbsyxfnpI</c:v>
                </c:pt>
                <c:pt idx="1338">
                  <c:v>Ua0wAbr_dYU</c:v>
                </c:pt>
                <c:pt idx="1339">
                  <c:v>GJqq3ptJ6cU</c:v>
                </c:pt>
                <c:pt idx="1340">
                  <c:v>ukt8JTTpj0g</c:v>
                </c:pt>
                <c:pt idx="1341">
                  <c:v>JVuG4kNF8Nc</c:v>
                </c:pt>
                <c:pt idx="1342">
                  <c:v>hN1ytpWkDck</c:v>
                </c:pt>
                <c:pt idx="1343">
                  <c:v>ncmog5_yqLk</c:v>
                </c:pt>
                <c:pt idx="1344">
                  <c:v>ygca7NoVXXE</c:v>
                </c:pt>
                <c:pt idx="1345">
                  <c:v>JckvAcLwp3k</c:v>
                </c:pt>
                <c:pt idx="1346">
                  <c:v>rPN1pUgt9G8</c:v>
                </c:pt>
                <c:pt idx="1347">
                  <c:v>LBPYUWyC_84</c:v>
                </c:pt>
                <c:pt idx="1348">
                  <c:v>Gvx0tzEmtms</c:v>
                </c:pt>
                <c:pt idx="1349">
                  <c:v>Xh_lMDomkig</c:v>
                </c:pt>
                <c:pt idx="1350">
                  <c:v>N83vyDC9YmQ</c:v>
                </c:pt>
                <c:pt idx="1351">
                  <c:v>agvuk5s2F70</c:v>
                </c:pt>
                <c:pt idx="1352">
                  <c:v>BpjDiK-Oq1Q</c:v>
                </c:pt>
                <c:pt idx="1353">
                  <c:v>j7aEg2XB5Nw</c:v>
                </c:pt>
                <c:pt idx="1354">
                  <c:v>fFv5lDAvCGU</c:v>
                </c:pt>
                <c:pt idx="1355">
                  <c:v>_ICvqEuI7P4</c:v>
                </c:pt>
                <c:pt idx="1356">
                  <c:v>vfdLDruzBGI</c:v>
                </c:pt>
                <c:pt idx="1357">
                  <c:v>gUNEOSOxMpY</c:v>
                </c:pt>
                <c:pt idx="1358">
                  <c:v>i2t0fuWP0Q4</c:v>
                </c:pt>
                <c:pt idx="1359">
                  <c:v>2h8sbU6iZHQ</c:v>
                </c:pt>
                <c:pt idx="1360">
                  <c:v>PNJnAozldOE</c:v>
                </c:pt>
                <c:pt idx="1361">
                  <c:v>uBBYweTCAhk</c:v>
                </c:pt>
                <c:pt idx="1362">
                  <c:v>FlO-pcatSdQ</c:v>
                </c:pt>
                <c:pt idx="1363">
                  <c:v>frJA24Qerck</c:v>
                </c:pt>
                <c:pt idx="1364">
                  <c:v>Vl8TyXmyZSU</c:v>
                </c:pt>
                <c:pt idx="1365">
                  <c:v>NdVkyJqM1XU</c:v>
                </c:pt>
                <c:pt idx="1366">
                  <c:v>pJ2XRPQH5BM</c:v>
                </c:pt>
                <c:pt idx="1367">
                  <c:v>C5z6jcw0LP0</c:v>
                </c:pt>
                <c:pt idx="1368">
                  <c:v>RbVKZdVNKsw</c:v>
                </c:pt>
                <c:pt idx="1369">
                  <c:v>fUTyUjYldqg</c:v>
                </c:pt>
                <c:pt idx="1370">
                  <c:v>XZ3WQuQDmSA</c:v>
                </c:pt>
                <c:pt idx="1371">
                  <c:v>YHmYop9Bc_Q</c:v>
                </c:pt>
                <c:pt idx="1372">
                  <c:v>R6dac-Q-PTM</c:v>
                </c:pt>
                <c:pt idx="1373">
                  <c:v>vrhCIRWRj0U</c:v>
                </c:pt>
                <c:pt idx="1374">
                  <c:v>X3xGDtZSMNM</c:v>
                </c:pt>
                <c:pt idx="1375">
                  <c:v>wb8NuscWb5Y</c:v>
                </c:pt>
                <c:pt idx="1376">
                  <c:v>KhZoxo4avtk</c:v>
                </c:pt>
                <c:pt idx="1377">
                  <c:v>hItjHtXrUWM</c:v>
                </c:pt>
                <c:pt idx="1378">
                  <c:v>uXnqTyrGPrM</c:v>
                </c:pt>
                <c:pt idx="1379">
                  <c:v>wyE_PZ4DNhM</c:v>
                </c:pt>
                <c:pt idx="1380">
                  <c:v>QZU4YbbLl6U</c:v>
                </c:pt>
                <c:pt idx="1381">
                  <c:v>yUAj7pQCwyE</c:v>
                </c:pt>
                <c:pt idx="1382">
                  <c:v>LXUZ-SqbT3U</c:v>
                </c:pt>
                <c:pt idx="1383">
                  <c:v>zv2Zp3z_FAM</c:v>
                </c:pt>
                <c:pt idx="1384">
                  <c:v>WhYLuEHD4uo</c:v>
                </c:pt>
                <c:pt idx="1385">
                  <c:v>JssL-0rBJ2c</c:v>
                </c:pt>
                <c:pt idx="1386">
                  <c:v>706IfgJOBZU</c:v>
                </c:pt>
                <c:pt idx="1387">
                  <c:v>oxJK1V32Dn4</c:v>
                </c:pt>
                <c:pt idx="1388">
                  <c:v>oalxOW7mRfs</c:v>
                </c:pt>
                <c:pt idx="1389">
                  <c:v>HHkatPgbARk</c:v>
                </c:pt>
                <c:pt idx="1390">
                  <c:v>bX4lYE_fxjE</c:v>
                </c:pt>
                <c:pt idx="1391">
                  <c:v>9AFp2L42-2I</c:v>
                </c:pt>
                <c:pt idx="1392">
                  <c:v>aBM34lmoNQY</c:v>
                </c:pt>
                <c:pt idx="1393">
                  <c:v>VAYLMVsc1C0</c:v>
                </c:pt>
                <c:pt idx="1394">
                  <c:v>AfTwd_lHq-g</c:v>
                </c:pt>
                <c:pt idx="1395">
                  <c:v>EbBuEL1OIEo</c:v>
                </c:pt>
                <c:pt idx="1396">
                  <c:v>grpXyy9NRPs</c:v>
                </c:pt>
                <c:pt idx="1397">
                  <c:v>sSNuKvFlz5E</c:v>
                </c:pt>
                <c:pt idx="1398">
                  <c:v>3ns9NoTehns</c:v>
                </c:pt>
                <c:pt idx="1399">
                  <c:v>ocaq9GbBKLA</c:v>
                </c:pt>
                <c:pt idx="1400">
                  <c:v>Y6QLxO-rstE</c:v>
                </c:pt>
                <c:pt idx="1401">
                  <c:v>nWUaEJS-kzo</c:v>
                </c:pt>
                <c:pt idx="1402">
                  <c:v>92bnY5eMvgA</c:v>
                </c:pt>
                <c:pt idx="1403">
                  <c:v>l8BDty_K_-k</c:v>
                </c:pt>
                <c:pt idx="1404">
                  <c:v>hfm_8wHf_XY</c:v>
                </c:pt>
                <c:pt idx="1405">
                  <c:v>68FWzzS4Iik</c:v>
                </c:pt>
                <c:pt idx="1406">
                  <c:v>Wrj0vhnoiyc</c:v>
                </c:pt>
                <c:pt idx="1407">
                  <c:v>eUhjkP7BmEQ</c:v>
                </c:pt>
                <c:pt idx="1408">
                  <c:v>bVtCZ7Zhnqc</c:v>
                </c:pt>
                <c:pt idx="1409">
                  <c:v>iWcJHM6Q3Ko</c:v>
                </c:pt>
                <c:pt idx="1410">
                  <c:v>tPZTkdIbq2E</c:v>
                </c:pt>
                <c:pt idx="1411">
                  <c:v>_cOsfsfrluU</c:v>
                </c:pt>
                <c:pt idx="1412">
                  <c:v>G1KdXLqqKtQ</c:v>
                </c:pt>
                <c:pt idx="1413">
                  <c:v>gbNeB9yj7j0</c:v>
                </c:pt>
                <c:pt idx="1414">
                  <c:v>knaCsR6dr58</c:v>
                </c:pt>
                <c:pt idx="1415">
                  <c:v>XWkjEkfTSas</c:v>
                </c:pt>
                <c:pt idx="1416">
                  <c:v>KYmQ88uelmk</c:v>
                </c:pt>
                <c:pt idx="1417">
                  <c:v>hz7Qdvv9Sj4</c:v>
                </c:pt>
                <c:pt idx="1418">
                  <c:v>3ZS0MU0iTvI</c:v>
                </c:pt>
                <c:pt idx="1419">
                  <c:v>MUsiEtONloo</c:v>
                </c:pt>
                <c:pt idx="1420">
                  <c:v>97h9fBWltBM</c:v>
                </c:pt>
                <c:pt idx="1421">
                  <c:v>NmEo27gKqgQ</c:v>
                </c:pt>
                <c:pt idx="1422">
                  <c:v>68-9mWPi4q8</c:v>
                </c:pt>
                <c:pt idx="1423">
                  <c:v>di4_l5M7cSM</c:v>
                </c:pt>
                <c:pt idx="1424">
                  <c:v>bv9Mqk2VRTY</c:v>
                </c:pt>
                <c:pt idx="1425">
                  <c:v>0KVJcOTWZ_c</c:v>
                </c:pt>
                <c:pt idx="1426">
                  <c:v>F0GL758ECTU</c:v>
                </c:pt>
                <c:pt idx="1427">
                  <c:v>aziP2wrZqME</c:v>
                </c:pt>
                <c:pt idx="1428">
                  <c:v>p6YqqDEaNno</c:v>
                </c:pt>
                <c:pt idx="1429">
                  <c:v>Ulz2Pg-aLkY</c:v>
                </c:pt>
                <c:pt idx="1430">
                  <c:v>fTIkoRdreZM</c:v>
                </c:pt>
                <c:pt idx="1431">
                  <c:v>71yeChlLjrE</c:v>
                </c:pt>
                <c:pt idx="1432">
                  <c:v>LJ7k_dO7unc</c:v>
                </c:pt>
                <c:pt idx="1433">
                  <c:v>z1kLBFVk9HU</c:v>
                </c:pt>
                <c:pt idx="1434">
                  <c:v>6QTef2ICvZw</c:v>
                </c:pt>
                <c:pt idx="1435">
                  <c:v>3AL2UkOn-Ow</c:v>
                </c:pt>
                <c:pt idx="1436">
                  <c:v>VqlHBjX5deM</c:v>
                </c:pt>
                <c:pt idx="1437">
                  <c:v>5g7SFnNuDU8</c:v>
                </c:pt>
                <c:pt idx="1438">
                  <c:v>Buml6KaNlcg</c:v>
                </c:pt>
                <c:pt idx="1439">
                  <c:v>bJp0_4ysL90</c:v>
                </c:pt>
                <c:pt idx="1440">
                  <c:v>pZyfN4p8K_o</c:v>
                </c:pt>
                <c:pt idx="1441">
                  <c:v>aumXGJnd_hU</c:v>
                </c:pt>
                <c:pt idx="1442">
                  <c:v>P8agdtIiL_o</c:v>
                </c:pt>
                <c:pt idx="1443">
                  <c:v>0582TMsrvns</c:v>
                </c:pt>
                <c:pt idx="1444">
                  <c:v>IYq4-V0ZOg4</c:v>
                </c:pt>
                <c:pt idx="1445">
                  <c:v>GCFjz-151ro</c:v>
                </c:pt>
                <c:pt idx="1446">
                  <c:v>YNDRPZpH_t8</c:v>
                </c:pt>
                <c:pt idx="1447">
                  <c:v>yoJBr4iOY3Q</c:v>
                </c:pt>
                <c:pt idx="1448">
                  <c:v>PPQ0par6DK4</c:v>
                </c:pt>
                <c:pt idx="1449">
                  <c:v>2fEKIx04yx0</c:v>
                </c:pt>
                <c:pt idx="1450">
                  <c:v>oG-9BZiocYg</c:v>
                </c:pt>
                <c:pt idx="1451">
                  <c:v>5WBIrw8LFMg</c:v>
                </c:pt>
                <c:pt idx="1452">
                  <c:v>I8iOm4FQCV0</c:v>
                </c:pt>
                <c:pt idx="1453">
                  <c:v>aIyGMeePg5c</c:v>
                </c:pt>
                <c:pt idx="1454">
                  <c:v>bTf--efVD_s</c:v>
                </c:pt>
                <c:pt idx="1455">
                  <c:v>TWA-g2sOu6A</c:v>
                </c:pt>
                <c:pt idx="1456">
                  <c:v>TikQzPiF2YM</c:v>
                </c:pt>
                <c:pt idx="1457">
                  <c:v>FQUCPQomuIs</c:v>
                </c:pt>
                <c:pt idx="1458">
                  <c:v>A4EKZRlpcIM</c:v>
                </c:pt>
                <c:pt idx="1459">
                  <c:v>rnDPb5jQdLc</c:v>
                </c:pt>
                <c:pt idx="1460">
                  <c:v>I3GfDNpGp9M</c:v>
                </c:pt>
                <c:pt idx="1461">
                  <c:v>3qH-_qgHHQI</c:v>
                </c:pt>
                <c:pt idx="1462">
                  <c:v>hIkn0ecQPxI</c:v>
                </c:pt>
                <c:pt idx="1463">
                  <c:v>FYFiubhNlaY</c:v>
                </c:pt>
                <c:pt idx="1464">
                  <c:v>0Y24iBSwxbk</c:v>
                </c:pt>
                <c:pt idx="1465">
                  <c:v>sgktTBLNgq4</c:v>
                </c:pt>
                <c:pt idx="1466">
                  <c:v>KcWXKmnZZVo</c:v>
                </c:pt>
                <c:pt idx="1467">
                  <c:v>4hlceKhfCV0</c:v>
                </c:pt>
                <c:pt idx="1468">
                  <c:v>e1-OxAy9uxM</c:v>
                </c:pt>
                <c:pt idx="1469">
                  <c:v>A47EHIKO05o</c:v>
                </c:pt>
                <c:pt idx="1470">
                  <c:v>WtZ67PxaQDQ</c:v>
                </c:pt>
                <c:pt idx="1471">
                  <c:v>TGrAIbPF9L0</c:v>
                </c:pt>
                <c:pt idx="1472">
                  <c:v>JTdLY2qE2fA</c:v>
                </c:pt>
                <c:pt idx="1473">
                  <c:v>EJJEUGSt5tU</c:v>
                </c:pt>
                <c:pt idx="1474">
                  <c:v>qSc3qu_LoZE</c:v>
                </c:pt>
                <c:pt idx="1475">
                  <c:v>ibAs5tbC5fg</c:v>
                </c:pt>
                <c:pt idx="1476">
                  <c:v>8GOk8Ci3kn4</c:v>
                </c:pt>
                <c:pt idx="1477">
                  <c:v>2sYbqgFfkXY</c:v>
                </c:pt>
                <c:pt idx="1478">
                  <c:v>szN3gbHo4Ao</c:v>
                </c:pt>
                <c:pt idx="1479">
                  <c:v>jHX5OhfD2M8</c:v>
                </c:pt>
                <c:pt idx="1480">
                  <c:v>kRfBT4SDP28</c:v>
                </c:pt>
                <c:pt idx="1481">
                  <c:v>O7CISHZ4AX8</c:v>
                </c:pt>
                <c:pt idx="1482">
                  <c:v>gQF1lOxpT8g</c:v>
                </c:pt>
                <c:pt idx="1483">
                  <c:v>NE6jOYP7M7Y</c:v>
                </c:pt>
                <c:pt idx="1484">
                  <c:v>0G0Naw43hGQ</c:v>
                </c:pt>
                <c:pt idx="1485">
                  <c:v>AQJlzUULpSw</c:v>
                </c:pt>
                <c:pt idx="1486">
                  <c:v>uYmpUa38-Fk</c:v>
                </c:pt>
                <c:pt idx="1487">
                  <c:v>bMNAm3lKxWM</c:v>
                </c:pt>
                <c:pt idx="1488">
                  <c:v>ku7t0Sp7HiY</c:v>
                </c:pt>
                <c:pt idx="1489">
                  <c:v>VwbKT-WjYKg</c:v>
                </c:pt>
                <c:pt idx="1490">
                  <c:v>Npwynykp3OA</c:v>
                </c:pt>
                <c:pt idx="1491">
                  <c:v>XsRkmh2CdvU</c:v>
                </c:pt>
                <c:pt idx="1492">
                  <c:v>sFV-009AzS8</c:v>
                </c:pt>
                <c:pt idx="1493">
                  <c:v>VtQNkJdK5Co</c:v>
                </c:pt>
                <c:pt idx="1494">
                  <c:v>q0-SCcsuSSs</c:v>
                </c:pt>
                <c:pt idx="1495">
                  <c:v>upUdEeDDo7Y</c:v>
                </c:pt>
                <c:pt idx="1496">
                  <c:v>9u-zwfDvgrs</c:v>
                </c:pt>
                <c:pt idx="1497">
                  <c:v>8YWs5YkHPqA</c:v>
                </c:pt>
                <c:pt idx="1498">
                  <c:v>fYjsm3EtJe8</c:v>
                </c:pt>
                <c:pt idx="1499">
                  <c:v>j0TbzISCk7Q</c:v>
                </c:pt>
                <c:pt idx="1500">
                  <c:v>gOkkrN3H8Nw</c:v>
                </c:pt>
                <c:pt idx="1501">
                  <c:v>NyNQLRhsAsk</c:v>
                </c:pt>
                <c:pt idx="1502">
                  <c:v>oRexjMP5XUE</c:v>
                </c:pt>
                <c:pt idx="1503">
                  <c:v>PAOv61JLsBI</c:v>
                </c:pt>
                <c:pt idx="1504">
                  <c:v>M3J3o5HnTrs</c:v>
                </c:pt>
                <c:pt idx="1505">
                  <c:v>WmzSRrDAICY</c:v>
                </c:pt>
                <c:pt idx="1506">
                  <c:v>mEBhYXiLYkI</c:v>
                </c:pt>
                <c:pt idx="1507">
                  <c:v>KhGyqT58vEY</c:v>
                </c:pt>
                <c:pt idx="1508">
                  <c:v>_jdkzV7cWXc</c:v>
                </c:pt>
                <c:pt idx="1509">
                  <c:v>aj8mN_7Apcw</c:v>
                </c:pt>
                <c:pt idx="1510">
                  <c:v>sTkcealL3QM</c:v>
                </c:pt>
                <c:pt idx="1511">
                  <c:v>iNQiWRdqYb0</c:v>
                </c:pt>
                <c:pt idx="1512">
                  <c:v>txnyOamVWm8</c:v>
                </c:pt>
                <c:pt idx="1513">
                  <c:v>myGAsu-RCwY</c:v>
                </c:pt>
                <c:pt idx="1514">
                  <c:v>pdpX3_FLnwk</c:v>
                </c:pt>
                <c:pt idx="1515">
                  <c:v>NwCfrim7vPk</c:v>
                </c:pt>
                <c:pt idx="1516">
                  <c:v>v8vzErOjA7o</c:v>
                </c:pt>
                <c:pt idx="1517">
                  <c:v>6_SGwb4J6kM</c:v>
                </c:pt>
                <c:pt idx="1518">
                  <c:v>xfq2VxP0NF4</c:v>
                </c:pt>
                <c:pt idx="1519">
                  <c:v>G6kBwHcDEpg</c:v>
                </c:pt>
                <c:pt idx="1520">
                  <c:v>rHX7lHnuAw0</c:v>
                </c:pt>
                <c:pt idx="1521">
                  <c:v>evri_4HRwdA</c:v>
                </c:pt>
                <c:pt idx="1522">
                  <c:v>q6XR-fPJf4w</c:v>
                </c:pt>
                <c:pt idx="1523">
                  <c:v>Yy5YOYdqYuQ</c:v>
                </c:pt>
                <c:pt idx="1524">
                  <c:v>R3P8D5jRLjQ</c:v>
                </c:pt>
                <c:pt idx="1525">
                  <c:v>UpwcofzPPec</c:v>
                </c:pt>
                <c:pt idx="1526">
                  <c:v>5xYzLjwDoPM</c:v>
                </c:pt>
                <c:pt idx="1527">
                  <c:v>55jkSumUcG0</c:v>
                </c:pt>
                <c:pt idx="1528">
                  <c:v>gjoG0b_r5wQ</c:v>
                </c:pt>
                <c:pt idx="1529">
                  <c:v>PGxaBYOZf94</c:v>
                </c:pt>
                <c:pt idx="1530">
                  <c:v>-8zTgjMMVWw</c:v>
                </c:pt>
                <c:pt idx="1531">
                  <c:v>VPqP8zCq0v4</c:v>
                </c:pt>
                <c:pt idx="1532">
                  <c:v>ruD-L3FI3VQ</c:v>
                </c:pt>
                <c:pt idx="1533">
                  <c:v>rHA0KEhVNUM</c:v>
                </c:pt>
                <c:pt idx="1534">
                  <c:v>HMyTolEOhbM</c:v>
                </c:pt>
                <c:pt idx="1535">
                  <c:v>IKiJsr5mm3A</c:v>
                </c:pt>
                <c:pt idx="1536">
                  <c:v>YclmLlqtl6k</c:v>
                </c:pt>
                <c:pt idx="1537">
                  <c:v>WLjprVtjvLY</c:v>
                </c:pt>
                <c:pt idx="1538">
                  <c:v>XmkLHUGXL2s</c:v>
                </c:pt>
                <c:pt idx="1539">
                  <c:v>a7NJ6Gek9v4</c:v>
                </c:pt>
                <c:pt idx="1540">
                  <c:v>huDgbH3URTs</c:v>
                </c:pt>
                <c:pt idx="1541">
                  <c:v>9fRbhzna5Q4</c:v>
                </c:pt>
                <c:pt idx="1542">
                  <c:v>d8O6SoPOkAk</c:v>
                </c:pt>
                <c:pt idx="1543">
                  <c:v>iSUT1jJVTu0</c:v>
                </c:pt>
                <c:pt idx="1544">
                  <c:v>oGyXPUHY2jQ</c:v>
                </c:pt>
                <c:pt idx="1545">
                  <c:v>Asq3uAjVYjI</c:v>
                </c:pt>
                <c:pt idx="1546">
                  <c:v>Q4OTSbKBMs8</c:v>
                </c:pt>
                <c:pt idx="1547">
                  <c:v>gFbY974MF88</c:v>
                </c:pt>
                <c:pt idx="1548">
                  <c:v>5Fj5SipbuxM</c:v>
                </c:pt>
                <c:pt idx="1549">
                  <c:v>B8MmI3AnTSE</c:v>
                </c:pt>
                <c:pt idx="1550">
                  <c:v>OiQTuNgINvc</c:v>
                </c:pt>
                <c:pt idx="1551">
                  <c:v>YYcruP_3C_k</c:v>
                </c:pt>
                <c:pt idx="1552">
                  <c:v>i8HfVcRGP0A</c:v>
                </c:pt>
                <c:pt idx="1553">
                  <c:v>NGJfJMIckRs</c:v>
                </c:pt>
                <c:pt idx="1554">
                  <c:v>Ozx5tIzk0ak</c:v>
                </c:pt>
                <c:pt idx="1555">
                  <c:v>wrIiEWY7LIM</c:v>
                </c:pt>
                <c:pt idx="1556">
                  <c:v>S4wVIK13ciM</c:v>
                </c:pt>
                <c:pt idx="1557">
                  <c:v>veQlt4OWpFE</c:v>
                </c:pt>
                <c:pt idx="1558">
                  <c:v>gLk6Oz64oDg</c:v>
                </c:pt>
                <c:pt idx="1559">
                  <c:v>Ra7JyMSGXZc</c:v>
                </c:pt>
                <c:pt idx="1560">
                  <c:v>ao7rtrWuwxs</c:v>
                </c:pt>
                <c:pt idx="1561">
                  <c:v>GJIordr5A_c</c:v>
                </c:pt>
                <c:pt idx="1562">
                  <c:v>EMfm8f2xHO8</c:v>
                </c:pt>
                <c:pt idx="1563">
                  <c:v>JOGPlRvPnA8</c:v>
                </c:pt>
                <c:pt idx="1564">
                  <c:v>VywgR_cU0DA</c:v>
                </c:pt>
                <c:pt idx="1565">
                  <c:v>g_AotHkf5QE</c:v>
                </c:pt>
                <c:pt idx="1566">
                  <c:v>rurftEfH6fE</c:v>
                </c:pt>
                <c:pt idx="1567">
                  <c:v>aRAtM5fjj8c</c:v>
                </c:pt>
                <c:pt idx="1568">
                  <c:v>-c9e3HDeY6o</c:v>
                </c:pt>
                <c:pt idx="1569">
                  <c:v>WioL5BnAh8g</c:v>
                </c:pt>
                <c:pt idx="1570">
                  <c:v>vLlZG8_vr6Q</c:v>
                </c:pt>
                <c:pt idx="1571">
                  <c:v>AMGbpPDqnkQ</c:v>
                </c:pt>
                <c:pt idx="1572">
                  <c:v>9_mHg7Xx32Y</c:v>
                </c:pt>
                <c:pt idx="1573">
                  <c:v>Iv-qfNzO6qQ</c:v>
                </c:pt>
                <c:pt idx="1574">
                  <c:v>ew6tV472YYY</c:v>
                </c:pt>
                <c:pt idx="1575">
                  <c:v>Dyz4icN7Bo8</c:v>
                </c:pt>
                <c:pt idx="1576">
                  <c:v>LTVycQxSPBM</c:v>
                </c:pt>
                <c:pt idx="1577">
                  <c:v>bkckr7ap9GM</c:v>
                </c:pt>
                <c:pt idx="1578">
                  <c:v>w1fXPi6VbVs</c:v>
                </c:pt>
                <c:pt idx="1579">
                  <c:v>_Jq2RX3KQQk</c:v>
                </c:pt>
                <c:pt idx="1580">
                  <c:v>lMll5K9-cB8</c:v>
                </c:pt>
                <c:pt idx="1581">
                  <c:v>YMZlGyaXE_U</c:v>
                </c:pt>
                <c:pt idx="1582">
                  <c:v>MfB_zSC70J0</c:v>
                </c:pt>
                <c:pt idx="1583">
                  <c:v>pHWs5wsYfw0</c:v>
                </c:pt>
                <c:pt idx="1584">
                  <c:v>5sVY2KcTuAI</c:v>
                </c:pt>
                <c:pt idx="1585">
                  <c:v>v8cADKkLmIo</c:v>
                </c:pt>
                <c:pt idx="1586">
                  <c:v>w-DI3xFyyEY</c:v>
                </c:pt>
                <c:pt idx="1587">
                  <c:v>ZaFdun8Liqo</c:v>
                </c:pt>
                <c:pt idx="1588">
                  <c:v>r_qw0Axqglo</c:v>
                </c:pt>
                <c:pt idx="1589">
                  <c:v>drjW1gJM16k</c:v>
                </c:pt>
                <c:pt idx="1590">
                  <c:v>8H0pKgbkT_8</c:v>
                </c:pt>
                <c:pt idx="1591">
                  <c:v>Is8GP_QDkpU</c:v>
                </c:pt>
                <c:pt idx="1592">
                  <c:v>Y0D6Fn9y7VE</c:v>
                </c:pt>
                <c:pt idx="1593">
                  <c:v>x6DbAygBsbY</c:v>
                </c:pt>
                <c:pt idx="1594">
                  <c:v>B0L9spCX3-U</c:v>
                </c:pt>
                <c:pt idx="1595">
                  <c:v>PY7R22tDvPY</c:v>
                </c:pt>
                <c:pt idx="1596">
                  <c:v>WE0Bq-1cw8s</c:v>
                </c:pt>
                <c:pt idx="1597">
                  <c:v>3QSiWNm80AM</c:v>
                </c:pt>
                <c:pt idx="1598">
                  <c:v>dA22FnCf0CI</c:v>
                </c:pt>
                <c:pt idx="1599">
                  <c:v>KfJYCmEPdK8</c:v>
                </c:pt>
                <c:pt idx="1600">
                  <c:v>H1a9k7Mnpew</c:v>
                </c:pt>
                <c:pt idx="1601">
                  <c:v>Y_PpAWV0njg</c:v>
                </c:pt>
                <c:pt idx="1602">
                  <c:v>hWflKpHNI94</c:v>
                </c:pt>
                <c:pt idx="1603">
                  <c:v>tuam-FqCkhI</c:v>
                </c:pt>
                <c:pt idx="1604">
                  <c:v>E-GBB2Ygm64</c:v>
                </c:pt>
                <c:pt idx="1605">
                  <c:v>CDootQrfRfE</c:v>
                </c:pt>
                <c:pt idx="1606">
                  <c:v>qTVbE0yAWBo</c:v>
                </c:pt>
                <c:pt idx="1607">
                  <c:v>-FOKvL2-4to</c:v>
                </c:pt>
                <c:pt idx="1608">
                  <c:v>dQqqIcQWm6Y</c:v>
                </c:pt>
                <c:pt idx="1609">
                  <c:v>8PYhr24iiCI</c:v>
                </c:pt>
                <c:pt idx="1610">
                  <c:v>aEeobo1fsDM</c:v>
                </c:pt>
                <c:pt idx="1611">
                  <c:v>1WDS8vsmnWA</c:v>
                </c:pt>
                <c:pt idx="1612">
                  <c:v>w2mzFCZQsCI</c:v>
                </c:pt>
                <c:pt idx="1613">
                  <c:v>T-mYWopP0Eo</c:v>
                </c:pt>
                <c:pt idx="1614">
                  <c:v>rUWIZgMtZw0</c:v>
                </c:pt>
                <c:pt idx="1615">
                  <c:v>kFotmsNIeWo</c:v>
                </c:pt>
                <c:pt idx="1616">
                  <c:v>L8J6b32uwhk</c:v>
                </c:pt>
                <c:pt idx="1617">
                  <c:v>VORZWiZbVfw</c:v>
                </c:pt>
                <c:pt idx="1618">
                  <c:v>Xc2KwgYerZI</c:v>
                </c:pt>
                <c:pt idx="1619">
                  <c:v>jVXQ0ofH45k</c:v>
                </c:pt>
                <c:pt idx="1620">
                  <c:v>_nRicl21hd0</c:v>
                </c:pt>
                <c:pt idx="1621">
                  <c:v>GEXuZmSNbUc</c:v>
                </c:pt>
                <c:pt idx="1622">
                  <c:v>KnfVOThqp98</c:v>
                </c:pt>
                <c:pt idx="1623">
                  <c:v>fKu4Ktno3ek</c:v>
                </c:pt>
                <c:pt idx="1624">
                  <c:v>RBL0U_jyfXk</c:v>
                </c:pt>
                <c:pt idx="1625">
                  <c:v>Op49M3kiSgg</c:v>
                </c:pt>
                <c:pt idx="1626">
                  <c:v>LKs8wjbVY9Y</c:v>
                </c:pt>
                <c:pt idx="1627">
                  <c:v>fBNmVnuTi6c</c:v>
                </c:pt>
                <c:pt idx="1628">
                  <c:v>LSWZGgJ0K0Y</c:v>
                </c:pt>
                <c:pt idx="1629">
                  <c:v>rDYLYr-3c7s</c:v>
                </c:pt>
                <c:pt idx="1630">
                  <c:v>bYqqa4mhLq0</c:v>
                </c:pt>
                <c:pt idx="1631">
                  <c:v>-0qWaHPYLRc</c:v>
                </c:pt>
                <c:pt idx="1632">
                  <c:v>BwJQj-iFMFk</c:v>
                </c:pt>
                <c:pt idx="1633">
                  <c:v>2aykzrTOGpw</c:v>
                </c:pt>
                <c:pt idx="1634">
                  <c:v>dHPZCGWN2HA</c:v>
                </c:pt>
                <c:pt idx="1635">
                  <c:v>V4HAoBLMeJY</c:v>
                </c:pt>
                <c:pt idx="1636">
                  <c:v>XVPpvn9vQDU</c:v>
                </c:pt>
                <c:pt idx="1637">
                  <c:v>9UXH4RjeyL8</c:v>
                </c:pt>
                <c:pt idx="1638">
                  <c:v>OlKEngWvLY4</c:v>
                </c:pt>
                <c:pt idx="1639">
                  <c:v>pE1VrkLpZvI</c:v>
                </c:pt>
                <c:pt idx="1640">
                  <c:v>B--VCiamSbo</c:v>
                </c:pt>
                <c:pt idx="1641">
                  <c:v>qkAI_i2n4LA</c:v>
                </c:pt>
                <c:pt idx="1642">
                  <c:v>g93LCBzKXQg</c:v>
                </c:pt>
                <c:pt idx="1643">
                  <c:v>wfCmRAz1GzQ</c:v>
                </c:pt>
                <c:pt idx="1644">
                  <c:v>hQpPmI3wqyc</c:v>
                </c:pt>
                <c:pt idx="1645">
                  <c:v>UumBg2myFrk</c:v>
                </c:pt>
                <c:pt idx="1646">
                  <c:v>BJDlP2zowQ8</c:v>
                </c:pt>
                <c:pt idx="1647">
                  <c:v>PKfff5YbEtg</c:v>
                </c:pt>
                <c:pt idx="1648">
                  <c:v>5bFn-JOfRGY</c:v>
                </c:pt>
                <c:pt idx="1649">
                  <c:v>rtiwIkQYUko</c:v>
                </c:pt>
                <c:pt idx="1650">
                  <c:v>pz0726bcs3Y</c:v>
                </c:pt>
                <c:pt idx="1651">
                  <c:v>584myzOAcbg</c:v>
                </c:pt>
                <c:pt idx="1652">
                  <c:v>Zncv5d5FSA4</c:v>
                </c:pt>
                <c:pt idx="1653">
                  <c:v>VdFfPoBkWJ4</c:v>
                </c:pt>
                <c:pt idx="1654">
                  <c:v>DwHPlawAJ2Y</c:v>
                </c:pt>
                <c:pt idx="1655">
                  <c:v>Ca84M23Vrzw</c:v>
                </c:pt>
                <c:pt idx="1656">
                  <c:v>xcRxhK_bAo8</c:v>
                </c:pt>
                <c:pt idx="1657">
                  <c:v>fEWXLOO6TrY</c:v>
                </c:pt>
                <c:pt idx="1658">
                  <c:v>k03kE9hNdYU</c:v>
                </c:pt>
                <c:pt idx="1659">
                  <c:v>8YQnIsREZTk</c:v>
                </c:pt>
                <c:pt idx="1660">
                  <c:v>bc-ke-ofCfA</c:v>
                </c:pt>
                <c:pt idx="1661">
                  <c:v>MM6d97DKOiw</c:v>
                </c:pt>
                <c:pt idx="1662">
                  <c:v>mqcQWAXUbZk</c:v>
                </c:pt>
                <c:pt idx="1663">
                  <c:v>rca4AJ-Vrdc</c:v>
                </c:pt>
                <c:pt idx="1664">
                  <c:v>o_zLoJondXM</c:v>
                </c:pt>
                <c:pt idx="1665">
                  <c:v>Zkp74rlLc68</c:v>
                </c:pt>
                <c:pt idx="1666">
                  <c:v>L5S5y6bPCQo</c:v>
                </c:pt>
                <c:pt idx="1667">
                  <c:v>JrbKnBIbNZ8</c:v>
                </c:pt>
                <c:pt idx="1668">
                  <c:v>jMJf53z8AyQ</c:v>
                </c:pt>
                <c:pt idx="1669">
                  <c:v>hv26pd-gylg</c:v>
                </c:pt>
                <c:pt idx="1670">
                  <c:v>KEodKuZbeAE</c:v>
                </c:pt>
                <c:pt idx="1671">
                  <c:v>zOkEQMILZ3Q</c:v>
                </c:pt>
                <c:pt idx="1672">
                  <c:v>yqb3sBkpBJE</c:v>
                </c:pt>
                <c:pt idx="1673">
                  <c:v>4WO_0Bm10os</c:v>
                </c:pt>
                <c:pt idx="1674">
                  <c:v>per2L9Is0M8</c:v>
                </c:pt>
                <c:pt idx="1675">
                  <c:v>hUpY27L0wQQ</c:v>
                </c:pt>
                <c:pt idx="1676">
                  <c:v>ciLeaVodFKM</c:v>
                </c:pt>
                <c:pt idx="1677">
                  <c:v>lftAgiB3jj4</c:v>
                </c:pt>
                <c:pt idx="1678">
                  <c:v>PdC42X-086Y</c:v>
                </c:pt>
                <c:pt idx="1679">
                  <c:v>DoQdnIJc5-c</c:v>
                </c:pt>
                <c:pt idx="1680">
                  <c:v>3O7BCaKvZtE</c:v>
                </c:pt>
                <c:pt idx="1681">
                  <c:v>8ofPKkFuv58</c:v>
                </c:pt>
                <c:pt idx="1682">
                  <c:v>B19TmlL6pnY</c:v>
                </c:pt>
                <c:pt idx="1683">
                  <c:v>mmrA1chENAg</c:v>
                </c:pt>
                <c:pt idx="1684">
                  <c:v>SLYSuiBllGc</c:v>
                </c:pt>
                <c:pt idx="1685">
                  <c:v>UqfFrfaBaMw</c:v>
                </c:pt>
                <c:pt idx="1686">
                  <c:v>VsRRl-Aq9Oo</c:v>
                </c:pt>
                <c:pt idx="1687">
                  <c:v>taAqKeI9eQY</c:v>
                </c:pt>
                <c:pt idx="1688">
                  <c:v>4EZ1X5WhgE4</c:v>
                </c:pt>
                <c:pt idx="1689">
                  <c:v>KqrHtShJl9M</c:v>
                </c:pt>
                <c:pt idx="1690">
                  <c:v>1RgVWW-ujME</c:v>
                </c:pt>
                <c:pt idx="1691">
                  <c:v>0Zp0dvT3nCQ</c:v>
                </c:pt>
                <c:pt idx="1692">
                  <c:v>4VwSXehlRzA</c:v>
                </c:pt>
                <c:pt idx="1693">
                  <c:v>xmXUhS-Yv0c</c:v>
                </c:pt>
                <c:pt idx="1694">
                  <c:v>EarnEgB0CO8</c:v>
                </c:pt>
                <c:pt idx="1695">
                  <c:v>6BDnOuPDP38</c:v>
                </c:pt>
                <c:pt idx="1696">
                  <c:v>pd2dtGbWIco</c:v>
                </c:pt>
                <c:pt idx="1697">
                  <c:v>l4uLXc7DhRc</c:v>
                </c:pt>
                <c:pt idx="1698">
                  <c:v>Q5d2C-oLy3g</c:v>
                </c:pt>
                <c:pt idx="1699">
                  <c:v>NNeJR14kgTY</c:v>
                </c:pt>
                <c:pt idx="1700">
                  <c:v>bC4xNZxqMss</c:v>
                </c:pt>
                <c:pt idx="1701">
                  <c:v>nKQH9NwOOpg</c:v>
                </c:pt>
                <c:pt idx="1702">
                  <c:v>oigDKXK_xMk</c:v>
                </c:pt>
                <c:pt idx="1703">
                  <c:v>7yT8kR89RZU</c:v>
                </c:pt>
                <c:pt idx="1704">
                  <c:v>EHuJ0Pjd1Ic</c:v>
                </c:pt>
                <c:pt idx="1705">
                  <c:v>vLkL11YXzfk</c:v>
                </c:pt>
                <c:pt idx="1706">
                  <c:v>WKQtSZBNvbQ</c:v>
                </c:pt>
                <c:pt idx="1707">
                  <c:v>74lobTIaulA</c:v>
                </c:pt>
                <c:pt idx="1708">
                  <c:v>oJ7HRdx60P8</c:v>
                </c:pt>
                <c:pt idx="1709">
                  <c:v>VI8Wf88oHJI</c:v>
                </c:pt>
                <c:pt idx="1710">
                  <c:v>zC0_fvCSMFs</c:v>
                </c:pt>
                <c:pt idx="1711">
                  <c:v>lmAbk6GjVu0</c:v>
                </c:pt>
                <c:pt idx="1712">
                  <c:v>XzLQ3DKhnCc</c:v>
                </c:pt>
                <c:pt idx="1713">
                  <c:v>QfClHA7wvyI</c:v>
                </c:pt>
                <c:pt idx="1714">
                  <c:v>3R0QpeuaABU</c:v>
                </c:pt>
                <c:pt idx="1715">
                  <c:v>6ZB3Ogq6C60</c:v>
                </c:pt>
                <c:pt idx="1716">
                  <c:v>4TStX6b0uJ0</c:v>
                </c:pt>
                <c:pt idx="1717">
                  <c:v>azVAxbETWmk</c:v>
                </c:pt>
                <c:pt idx="1718">
                  <c:v>0Lf1Baw_j4Q</c:v>
                </c:pt>
                <c:pt idx="1719">
                  <c:v>dWdGwnXvBkM</c:v>
                </c:pt>
                <c:pt idx="1720">
                  <c:v>eMiOXlzVMNc</c:v>
                </c:pt>
                <c:pt idx="1721">
                  <c:v>89OP78l9oF0</c:v>
                </c:pt>
                <c:pt idx="1722">
                  <c:v>A4F9dPBWAU0</c:v>
                </c:pt>
                <c:pt idx="1723">
                  <c:v>bsewlswAoSk</c:v>
                </c:pt>
                <c:pt idx="1724">
                  <c:v>cdgyjmFiJm0</c:v>
                </c:pt>
                <c:pt idx="1725">
                  <c:v>5NMociVJtZ0</c:v>
                </c:pt>
                <c:pt idx="1726">
                  <c:v>tLkfkSztkmk</c:v>
                </c:pt>
                <c:pt idx="1727">
                  <c:v>lF15t20SksY</c:v>
                </c:pt>
                <c:pt idx="1728">
                  <c:v>z8znufL0UZ4</c:v>
                </c:pt>
                <c:pt idx="1729">
                  <c:v>OZBviuO6whs</c:v>
                </c:pt>
                <c:pt idx="1730">
                  <c:v>PDvmsCWv_AY</c:v>
                </c:pt>
                <c:pt idx="1731">
                  <c:v>irovyDmAhS4</c:v>
                </c:pt>
                <c:pt idx="1732">
                  <c:v>XUoIyNOCOtk</c:v>
                </c:pt>
                <c:pt idx="1733">
                  <c:v>o1XSaRV9jfk</c:v>
                </c:pt>
                <c:pt idx="1734">
                  <c:v>zzcAq02ncAE</c:v>
                </c:pt>
                <c:pt idx="1735">
                  <c:v>O0BhCqOFZGo</c:v>
                </c:pt>
                <c:pt idx="1736">
                  <c:v>L3hjO5Xggts</c:v>
                </c:pt>
                <c:pt idx="1737">
                  <c:v>sGcX352MseI</c:v>
                </c:pt>
                <c:pt idx="1738">
                  <c:v>mx7ZM-U12q0</c:v>
                </c:pt>
                <c:pt idx="1739">
                  <c:v>zy7Hm41h-As</c:v>
                </c:pt>
                <c:pt idx="1740">
                  <c:v>aDTqxbChWo0</c:v>
                </c:pt>
                <c:pt idx="1741">
                  <c:v>mWdEmV5tCZs</c:v>
                </c:pt>
                <c:pt idx="1742">
                  <c:v>KoVCaHgZLVs</c:v>
                </c:pt>
                <c:pt idx="1743">
                  <c:v>gG8GmarTeq8</c:v>
                </c:pt>
                <c:pt idx="1744">
                  <c:v>Mc7buNfZm30</c:v>
                </c:pt>
                <c:pt idx="1745">
                  <c:v>Vi98yrS4RX0</c:v>
                </c:pt>
                <c:pt idx="1746">
                  <c:v>aIv10kRurEU</c:v>
                </c:pt>
                <c:pt idx="1747">
                  <c:v>OzH2JmipzO0</c:v>
                </c:pt>
                <c:pt idx="1748">
                  <c:v>_J_P9HIaeds</c:v>
                </c:pt>
                <c:pt idx="1749">
                  <c:v>2K8uyZcB5Fs</c:v>
                </c:pt>
                <c:pt idx="1750">
                  <c:v>PGT1LNRVuNY</c:v>
                </c:pt>
                <c:pt idx="1751">
                  <c:v>LMcNZoFdK2o</c:v>
                </c:pt>
                <c:pt idx="1752">
                  <c:v>4mB0xAi1iEA</c:v>
                </c:pt>
                <c:pt idx="1753">
                  <c:v>vJzKh-lMcms</c:v>
                </c:pt>
                <c:pt idx="1754">
                  <c:v>6OTzIh3xRZs</c:v>
                </c:pt>
                <c:pt idx="1755">
                  <c:v>nsg8nKM_a8E</c:v>
                </c:pt>
                <c:pt idx="1756">
                  <c:v>EfN-is6TCKI</c:v>
                </c:pt>
                <c:pt idx="1757">
                  <c:v>bpWv-0WVi-o</c:v>
                </c:pt>
                <c:pt idx="1758">
                  <c:v>2XXMMxtcrK0</c:v>
                </c:pt>
                <c:pt idx="1759">
                  <c:v>m4oqHFSqHr0</c:v>
                </c:pt>
                <c:pt idx="1760">
                  <c:v>-2t-dA15iVU</c:v>
                </c:pt>
                <c:pt idx="1761">
                  <c:v>rNZQGGOia68</c:v>
                </c:pt>
                <c:pt idx="1762">
                  <c:v>FN90eKv3pp0</c:v>
                </c:pt>
                <c:pt idx="1763">
                  <c:v>JtCwmO26g54</c:v>
                </c:pt>
                <c:pt idx="1764">
                  <c:v>MUvkT2m7rE0</c:v>
                </c:pt>
                <c:pt idx="1765">
                  <c:v>JFjReDfR8eU</c:v>
                </c:pt>
                <c:pt idx="1766">
                  <c:v>gVR672mh9Js</c:v>
                </c:pt>
                <c:pt idx="1767">
                  <c:v>SYVNfciJvBA</c:v>
                </c:pt>
                <c:pt idx="1768">
                  <c:v>RahP0_Iczi4</c:v>
                </c:pt>
                <c:pt idx="1769">
                  <c:v>OZU2E50G4KI</c:v>
                </c:pt>
                <c:pt idx="1770">
                  <c:v>4r4rErKcQeU</c:v>
                </c:pt>
                <c:pt idx="1771">
                  <c:v>OH2qje9-Yh0</c:v>
                </c:pt>
                <c:pt idx="1772">
                  <c:v>C_RSUvclLk8</c:v>
                </c:pt>
                <c:pt idx="1773">
                  <c:v>6UHD2QHAaYU</c:v>
                </c:pt>
                <c:pt idx="1774">
                  <c:v>RKiJGIiLPFE</c:v>
                </c:pt>
                <c:pt idx="1775">
                  <c:v>x1-ueeO14jI</c:v>
                </c:pt>
                <c:pt idx="1776">
                  <c:v>WKnIxGpjdHU</c:v>
                </c:pt>
                <c:pt idx="1777">
                  <c:v>R4aZIVPS0Vw</c:v>
                </c:pt>
                <c:pt idx="1778">
                  <c:v>TRUHXERK7LE</c:v>
                </c:pt>
                <c:pt idx="1779">
                  <c:v>hWJ24zAT_wc</c:v>
                </c:pt>
                <c:pt idx="1780">
                  <c:v>AGY5eHgzArQ</c:v>
                </c:pt>
                <c:pt idx="1781">
                  <c:v>BxWIE0-7BAY</c:v>
                </c:pt>
                <c:pt idx="1782">
                  <c:v>JZgJnC7U8Yc</c:v>
                </c:pt>
                <c:pt idx="1783">
                  <c:v>wWF3vM2CpJs</c:v>
                </c:pt>
                <c:pt idx="1784">
                  <c:v>TjGbyr6UwQw</c:v>
                </c:pt>
                <c:pt idx="1785">
                  <c:v>uF0TgrzYKEo</c:v>
                </c:pt>
                <c:pt idx="1786">
                  <c:v>bgmIq_DDKGs</c:v>
                </c:pt>
                <c:pt idx="1787">
                  <c:v>12hMTCdfLvg</c:v>
                </c:pt>
                <c:pt idx="1788">
                  <c:v>ETfJqAO8HJE</c:v>
                </c:pt>
                <c:pt idx="1789">
                  <c:v>WdAbH0ZhlXc</c:v>
                </c:pt>
                <c:pt idx="1790">
                  <c:v>LPVXV5YSANY</c:v>
                </c:pt>
                <c:pt idx="1791">
                  <c:v>DmoMlyHhZhY</c:v>
                </c:pt>
                <c:pt idx="1792">
                  <c:v>KyONMk85mPg</c:v>
                </c:pt>
                <c:pt idx="1793">
                  <c:v>8lwdaqTm6ZQ</c:v>
                </c:pt>
                <c:pt idx="1794">
                  <c:v>0tMYRkeExgU</c:v>
                </c:pt>
                <c:pt idx="1795">
                  <c:v>rHsyHGGPdGc</c:v>
                </c:pt>
                <c:pt idx="1796">
                  <c:v>hx03Cw-YPUo</c:v>
                </c:pt>
                <c:pt idx="1797">
                  <c:v>OezSZeVdZCI</c:v>
                </c:pt>
                <c:pt idx="1798">
                  <c:v>nOfn_p82KTo</c:v>
                </c:pt>
                <c:pt idx="1799">
                  <c:v>kwrWhv7FQV0</c:v>
                </c:pt>
                <c:pt idx="1800">
                  <c:v>Y_Fbb0Llw2g</c:v>
                </c:pt>
                <c:pt idx="1801">
                  <c:v>dYRAtfuWyaA</c:v>
                </c:pt>
                <c:pt idx="1802">
                  <c:v>8hGjKhVQuFY</c:v>
                </c:pt>
                <c:pt idx="1803">
                  <c:v>2CRGrVa-5DI</c:v>
                </c:pt>
                <c:pt idx="1804">
                  <c:v>xIODir3Rz9s</c:v>
                </c:pt>
                <c:pt idx="1805">
                  <c:v>LPYaLCp8DL0</c:v>
                </c:pt>
                <c:pt idx="1806">
                  <c:v>mXIRkr_RYms</c:v>
                </c:pt>
                <c:pt idx="1807">
                  <c:v>IcICF3fOkKY</c:v>
                </c:pt>
                <c:pt idx="1808">
                  <c:v>B1HH3fWOr2s</c:v>
                </c:pt>
                <c:pt idx="1809">
                  <c:v>fL30bWrGrfE</c:v>
                </c:pt>
                <c:pt idx="1810">
                  <c:v>mpjREfvZiDs</c:v>
                </c:pt>
                <c:pt idx="1811">
                  <c:v>n2bb5HCqwvI</c:v>
                </c:pt>
                <c:pt idx="1812">
                  <c:v>9Ca8zWJOlFQ</c:v>
                </c:pt>
                <c:pt idx="1813">
                  <c:v>3G8yCdIEH8g</c:v>
                </c:pt>
                <c:pt idx="1814">
                  <c:v>4DOthjQvTm8</c:v>
                </c:pt>
                <c:pt idx="1815">
                  <c:v>1r4NI9_rC8A</c:v>
                </c:pt>
                <c:pt idx="1816">
                  <c:v>_bNrVP6CCfs</c:v>
                </c:pt>
                <c:pt idx="1817">
                  <c:v>cK63XuJMPvo</c:v>
                </c:pt>
                <c:pt idx="1818">
                  <c:v>Slm_SFMl1RE</c:v>
                </c:pt>
                <c:pt idx="1819">
                  <c:v>5YIThlVcjbU</c:v>
                </c:pt>
                <c:pt idx="1820">
                  <c:v>mRmuVYP36Hs</c:v>
                </c:pt>
                <c:pt idx="1821">
                  <c:v>0l35jAGQPOI</c:v>
                </c:pt>
                <c:pt idx="1822">
                  <c:v>RkvczNWh9ZM</c:v>
                </c:pt>
                <c:pt idx="1823">
                  <c:v>D1z2sKcSsfY</c:v>
                </c:pt>
                <c:pt idx="1824">
                  <c:v>bGma0ZpMfBc</c:v>
                </c:pt>
                <c:pt idx="1825">
                  <c:v>DjJ4O8BoAAs</c:v>
                </c:pt>
                <c:pt idx="1826">
                  <c:v>oYmaZa5UyUM</c:v>
                </c:pt>
                <c:pt idx="1827">
                  <c:v>70BCrSUKHWI</c:v>
                </c:pt>
                <c:pt idx="1828">
                  <c:v>FlKe_HAbmsk</c:v>
                </c:pt>
                <c:pt idx="1829">
                  <c:v>F7yf8MJUqhk</c:v>
                </c:pt>
                <c:pt idx="1830">
                  <c:v>Gc_BnMrFhPc</c:v>
                </c:pt>
                <c:pt idx="1831">
                  <c:v>afrXL8v53fk</c:v>
                </c:pt>
                <c:pt idx="1832">
                  <c:v>-0rIUynSiX0</c:v>
                </c:pt>
                <c:pt idx="1833">
                  <c:v>KlPkau9TQQo</c:v>
                </c:pt>
                <c:pt idx="1834">
                  <c:v>duCd0Gy-k14</c:v>
                </c:pt>
                <c:pt idx="1835">
                  <c:v>WmFvh7YNqoA</c:v>
                </c:pt>
                <c:pt idx="1836">
                  <c:v>1vmhLprZYBg</c:v>
                </c:pt>
                <c:pt idx="1837">
                  <c:v>FIHU2IwhrwU</c:v>
                </c:pt>
                <c:pt idx="1838">
                  <c:v>adb71BQ7Y6g</c:v>
                </c:pt>
                <c:pt idx="1839">
                  <c:v>bof7r-Tk95A</c:v>
                </c:pt>
                <c:pt idx="1840">
                  <c:v>u0e8PENn-tw</c:v>
                </c:pt>
                <c:pt idx="1841">
                  <c:v>hCH-S62dGuU</c:v>
                </c:pt>
                <c:pt idx="1842">
                  <c:v>UJ3FTdjAUeI</c:v>
                </c:pt>
                <c:pt idx="1843">
                  <c:v>9S81CKc7DVM</c:v>
                </c:pt>
                <c:pt idx="1844">
                  <c:v>NUDhunPpkyU</c:v>
                </c:pt>
                <c:pt idx="1845">
                  <c:v>uccFEfAVzAM</c:v>
                </c:pt>
                <c:pt idx="1846">
                  <c:v>0oXr9anv2L0</c:v>
                </c:pt>
                <c:pt idx="1847">
                  <c:v>Ykp4eb17AKQ</c:v>
                </c:pt>
                <c:pt idx="1848">
                  <c:v>sCYhLTBh3rk</c:v>
                </c:pt>
                <c:pt idx="1849">
                  <c:v>BJjSZWEzRWc</c:v>
                </c:pt>
                <c:pt idx="1850">
                  <c:v>PI83n6brJws</c:v>
                </c:pt>
                <c:pt idx="1851">
                  <c:v>pMg6a6x0BXo</c:v>
                </c:pt>
                <c:pt idx="1852">
                  <c:v>AR0tSpTwfwI</c:v>
                </c:pt>
                <c:pt idx="1853">
                  <c:v>VI6ETIai_LI</c:v>
                </c:pt>
                <c:pt idx="1854">
                  <c:v>xjFKfAudCOo</c:v>
                </c:pt>
                <c:pt idx="1855">
                  <c:v>jgYYxs_d_bo</c:v>
                </c:pt>
                <c:pt idx="1856">
                  <c:v>lEUj2r5UZTg</c:v>
                </c:pt>
                <c:pt idx="1857">
                  <c:v>yHLDHa_Wf_Y</c:v>
                </c:pt>
                <c:pt idx="1858">
                  <c:v>omGrRIxs9F8</c:v>
                </c:pt>
                <c:pt idx="1859">
                  <c:v>dw08WCOaZwk</c:v>
                </c:pt>
                <c:pt idx="1860">
                  <c:v>CUMjSGpUu9U</c:v>
                </c:pt>
                <c:pt idx="1861">
                  <c:v>6rv9Ak2Jnyk</c:v>
                </c:pt>
                <c:pt idx="1862">
                  <c:v>lDXhoW-9BN8</c:v>
                </c:pt>
                <c:pt idx="1863">
                  <c:v>Npj7iABevzA</c:v>
                </c:pt>
                <c:pt idx="1864">
                  <c:v>nk3iNaX-y80</c:v>
                </c:pt>
                <c:pt idx="1865">
                  <c:v>ViHXTEQOF0E</c:v>
                </c:pt>
                <c:pt idx="1866">
                  <c:v>8lb7xal3lrg</c:v>
                </c:pt>
                <c:pt idx="1867">
                  <c:v>a5neMxN5I5w</c:v>
                </c:pt>
                <c:pt idx="1868">
                  <c:v>Mi0cla4GAmQ</c:v>
                </c:pt>
                <c:pt idx="1869">
                  <c:v>1QJgGnkIX5A</c:v>
                </c:pt>
                <c:pt idx="1870">
                  <c:v>XqfcZDTCAjM</c:v>
                </c:pt>
                <c:pt idx="1871">
                  <c:v>a7JQzSn8Ptg</c:v>
                </c:pt>
                <c:pt idx="1872">
                  <c:v>Dwe4oInWsRA</c:v>
                </c:pt>
                <c:pt idx="1873">
                  <c:v>Tz6yV62JP04</c:v>
                </c:pt>
                <c:pt idx="1874">
                  <c:v>ZIHhuwvT7R0</c:v>
                </c:pt>
                <c:pt idx="1875">
                  <c:v>09OnyipJ9JU</c:v>
                </c:pt>
                <c:pt idx="1876">
                  <c:v>FMxntNL0v2A</c:v>
                </c:pt>
                <c:pt idx="1877">
                  <c:v>S-3rJOJVA1o</c:v>
                </c:pt>
                <c:pt idx="1878">
                  <c:v>fUHDRkoWv98</c:v>
                </c:pt>
                <c:pt idx="1879">
                  <c:v>FC61Ew_Nfew</c:v>
                </c:pt>
                <c:pt idx="1880">
                  <c:v>SdsKKd4AIYQ</c:v>
                </c:pt>
                <c:pt idx="1881">
                  <c:v>5WqDAAzEcjk</c:v>
                </c:pt>
                <c:pt idx="1882">
                  <c:v>IicV_i3wIOE</c:v>
                </c:pt>
                <c:pt idx="1883">
                  <c:v>efKUoW87aX4</c:v>
                </c:pt>
                <c:pt idx="1884">
                  <c:v>6BJc018X5jo</c:v>
                </c:pt>
                <c:pt idx="1885">
                  <c:v>3TAfds1tC34</c:v>
                </c:pt>
                <c:pt idx="1886">
                  <c:v>zVUnaOE3hGk</c:v>
                </c:pt>
                <c:pt idx="1887">
                  <c:v>9xo3jR4NP6w</c:v>
                </c:pt>
                <c:pt idx="1888">
                  <c:v>sdOL3FDFwsQ</c:v>
                </c:pt>
                <c:pt idx="1889">
                  <c:v>h0ChlY8mR5k</c:v>
                </c:pt>
                <c:pt idx="1890">
                  <c:v>Ss1cuYjYn0U</c:v>
                </c:pt>
                <c:pt idx="1891">
                  <c:v>4q8gvlRQh84</c:v>
                </c:pt>
                <c:pt idx="1892">
                  <c:v>2tu1gmXxiJs</c:v>
                </c:pt>
                <c:pt idx="1893">
                  <c:v>2C6vu8XVSvg</c:v>
                </c:pt>
                <c:pt idx="1894">
                  <c:v>MMgHBlgvyag</c:v>
                </c:pt>
                <c:pt idx="1895">
                  <c:v>EF6KYqm6zNg</c:v>
                </c:pt>
                <c:pt idx="1896">
                  <c:v>yigaVJp10zQ</c:v>
                </c:pt>
                <c:pt idx="1897">
                  <c:v>PuK808tn1Lc</c:v>
                </c:pt>
                <c:pt idx="1898">
                  <c:v>XlQi3BtdjME</c:v>
                </c:pt>
                <c:pt idx="1899">
                  <c:v>BPdJfm9jllI</c:v>
                </c:pt>
                <c:pt idx="1900">
                  <c:v>fhKt7nbhOc8</c:v>
                </c:pt>
                <c:pt idx="1901">
                  <c:v>xrE-WP6-uGw</c:v>
                </c:pt>
                <c:pt idx="1902">
                  <c:v>ZrTN2sONAbE</c:v>
                </c:pt>
                <c:pt idx="1903">
                  <c:v>79G2e1XKcRA</c:v>
                </c:pt>
                <c:pt idx="1904">
                  <c:v>y1DgnfHxDN4</c:v>
                </c:pt>
                <c:pt idx="1905">
                  <c:v>7i3LymfKdGY</c:v>
                </c:pt>
                <c:pt idx="1906">
                  <c:v>X1mITJ2AjRY</c:v>
                </c:pt>
                <c:pt idx="1907">
                  <c:v>rzgkByTGPDk</c:v>
                </c:pt>
                <c:pt idx="1908">
                  <c:v>0GAq26w9H2w</c:v>
                </c:pt>
                <c:pt idx="1909">
                  <c:v>f0IoDElmVBE</c:v>
                </c:pt>
                <c:pt idx="1910">
                  <c:v>Z1cs1n4-pII</c:v>
                </c:pt>
                <c:pt idx="1911">
                  <c:v>pH491OczUGg</c:v>
                </c:pt>
                <c:pt idx="1912">
                  <c:v>iG_Ie0ecm0Q</c:v>
                </c:pt>
                <c:pt idx="1913">
                  <c:v>RE03EkFWxEU</c:v>
                </c:pt>
                <c:pt idx="1914">
                  <c:v>mTHvAlDf6uc</c:v>
                </c:pt>
                <c:pt idx="1915">
                  <c:v>9nF7NpK9w8Y</c:v>
                </c:pt>
                <c:pt idx="1916">
                  <c:v>CxZ0r_r6lRw</c:v>
                </c:pt>
                <c:pt idx="1917">
                  <c:v>pC9dViGfJ2Q</c:v>
                </c:pt>
                <c:pt idx="1918">
                  <c:v>Qriq3bOBDpE</c:v>
                </c:pt>
                <c:pt idx="1919">
                  <c:v>g4R7MiDUai0</c:v>
                </c:pt>
                <c:pt idx="1920">
                  <c:v>iIihLKDx2cc</c:v>
                </c:pt>
                <c:pt idx="1921">
                  <c:v>oVpi8vIs_Hw</c:v>
                </c:pt>
                <c:pt idx="1922">
                  <c:v>Ut-JRKyMjEI</c:v>
                </c:pt>
                <c:pt idx="1923">
                  <c:v>miTimrvVRUU</c:v>
                </c:pt>
                <c:pt idx="1924">
                  <c:v>qgasli1u-Ag</c:v>
                </c:pt>
                <c:pt idx="1925">
                  <c:v>Wltj4mW3gfM</c:v>
                </c:pt>
                <c:pt idx="1926">
                  <c:v>ZXSGHmgBkWM</c:v>
                </c:pt>
                <c:pt idx="1927">
                  <c:v>UBrHp1YLdCI</c:v>
                </c:pt>
                <c:pt idx="1928">
                  <c:v>w8jWRfnyT4g</c:v>
                </c:pt>
                <c:pt idx="1929">
                  <c:v>PwJNm2Qr5C0</c:v>
                </c:pt>
                <c:pt idx="1930">
                  <c:v>p86oUHE2IFA</c:v>
                </c:pt>
                <c:pt idx="1931">
                  <c:v>UtVHwI7MtLY</c:v>
                </c:pt>
                <c:pt idx="1932">
                  <c:v>GLu3p97En1w</c:v>
                </c:pt>
                <c:pt idx="1933">
                  <c:v>mcYrCSri_sU</c:v>
                </c:pt>
                <c:pt idx="1934">
                  <c:v>4juJXyLX510</c:v>
                </c:pt>
                <c:pt idx="1935">
                  <c:v>Ob7rSSIbMaA</c:v>
                </c:pt>
                <c:pt idx="1936">
                  <c:v>3VbHg5fqBYw</c:v>
                </c:pt>
                <c:pt idx="1937">
                  <c:v>2c9fXDI2EYE</c:v>
                </c:pt>
                <c:pt idx="1938">
                  <c:v>35iLvHFv6KE</c:v>
                </c:pt>
                <c:pt idx="1939">
                  <c:v>w9WcV2smaFA</c:v>
                </c:pt>
                <c:pt idx="1940">
                  <c:v>aFNFe26LKdE</c:v>
                </c:pt>
                <c:pt idx="1941">
                  <c:v>BS7vvzQ19tI</c:v>
                </c:pt>
                <c:pt idx="1942">
                  <c:v>mGNQGckrDFU</c:v>
                </c:pt>
                <c:pt idx="1943">
                  <c:v>2xzjKIfgfaQ</c:v>
                </c:pt>
                <c:pt idx="1944">
                  <c:v>1KiBhy7Sex0</c:v>
                </c:pt>
                <c:pt idx="1945">
                  <c:v>HUIiM4eBUJI</c:v>
                </c:pt>
                <c:pt idx="1946">
                  <c:v>nRjvxbDj80k</c:v>
                </c:pt>
                <c:pt idx="1947">
                  <c:v>i47A3WCdCuk</c:v>
                </c:pt>
                <c:pt idx="1948">
                  <c:v>TyBIhNgt8nI</c:v>
                </c:pt>
                <c:pt idx="1949">
                  <c:v>itBQVskSeiI</c:v>
                </c:pt>
                <c:pt idx="1950">
                  <c:v>zLkBfD456LY</c:v>
                </c:pt>
                <c:pt idx="1951">
                  <c:v>BbfyPpP4dQA</c:v>
                </c:pt>
                <c:pt idx="1952">
                  <c:v>iplK5jUxc9M</c:v>
                </c:pt>
                <c:pt idx="1953">
                  <c:v>8xh0lUhvhXU</c:v>
                </c:pt>
                <c:pt idx="1954">
                  <c:v>srsvEt9LKeY</c:v>
                </c:pt>
                <c:pt idx="1955">
                  <c:v>sbaEOPqZnt4</c:v>
                </c:pt>
                <c:pt idx="1956">
                  <c:v>ddc20z186pc</c:v>
                </c:pt>
                <c:pt idx="1957">
                  <c:v>BQp1O4RqwlA</c:v>
                </c:pt>
                <c:pt idx="1958">
                  <c:v>L-cVCS_PIzs</c:v>
                </c:pt>
                <c:pt idx="1959">
                  <c:v>nQPsP9Blhh4</c:v>
                </c:pt>
                <c:pt idx="1960">
                  <c:v>Im2xy2aNnzs</c:v>
                </c:pt>
                <c:pt idx="1961">
                  <c:v>74bAjGQpMkI</c:v>
                </c:pt>
                <c:pt idx="1962">
                  <c:v>6pubXTsfAdo</c:v>
                </c:pt>
                <c:pt idx="1963">
                  <c:v>yRiySGx9Zxw</c:v>
                </c:pt>
                <c:pt idx="1964">
                  <c:v>ZRyXRhxtyb4</c:v>
                </c:pt>
                <c:pt idx="1965">
                  <c:v>xmaKp9hPqz4</c:v>
                </c:pt>
                <c:pt idx="1966">
                  <c:v>ddpmYf0I0fU</c:v>
                </c:pt>
                <c:pt idx="1967">
                  <c:v>4bcbltzyUxc</c:v>
                </c:pt>
                <c:pt idx="1968">
                  <c:v>KkIsmJ-kiaI</c:v>
                </c:pt>
                <c:pt idx="1969">
                  <c:v>1nZmSnt8aeI</c:v>
                </c:pt>
                <c:pt idx="1970">
                  <c:v>EYRC0ck4yPI</c:v>
                </c:pt>
                <c:pt idx="1971">
                  <c:v>M7tsMLliAjY</c:v>
                </c:pt>
                <c:pt idx="1972">
                  <c:v>7k_5vluwRAI</c:v>
                </c:pt>
                <c:pt idx="1973">
                  <c:v>5ocgxI9ffKk</c:v>
                </c:pt>
                <c:pt idx="1974">
                  <c:v>A6AyrUWf6_k</c:v>
                </c:pt>
                <c:pt idx="1975">
                  <c:v>kf_qNA3Sdlg</c:v>
                </c:pt>
                <c:pt idx="1976">
                  <c:v>vLPNc9RWiTM</c:v>
                </c:pt>
                <c:pt idx="1977">
                  <c:v>oaBzIAMFtZM</c:v>
                </c:pt>
                <c:pt idx="1978">
                  <c:v>68nJwAd-HkQ</c:v>
                </c:pt>
                <c:pt idx="1979">
                  <c:v>6Si3LETvN0A</c:v>
                </c:pt>
                <c:pt idx="1980">
                  <c:v>URqkQkkS7Oc</c:v>
                </c:pt>
                <c:pt idx="1981">
                  <c:v>mmOEBgamzlU</c:v>
                </c:pt>
                <c:pt idx="1982">
                  <c:v>x_WfEo8FJMo</c:v>
                </c:pt>
                <c:pt idx="1983">
                  <c:v>eIAqcGv5EwE</c:v>
                </c:pt>
                <c:pt idx="1984">
                  <c:v>RmHkNmZYZ10</c:v>
                </c:pt>
                <c:pt idx="1985">
                  <c:v>aLMxJY67UIo</c:v>
                </c:pt>
                <c:pt idx="1986">
                  <c:v>HJLiyZ618-Q</c:v>
                </c:pt>
                <c:pt idx="1987">
                  <c:v>lXBuFqqLARw</c:v>
                </c:pt>
                <c:pt idx="1988">
                  <c:v>bIprd4QxkcE</c:v>
                </c:pt>
                <c:pt idx="1989">
                  <c:v>4I5QwNY1_mc</c:v>
                </c:pt>
                <c:pt idx="1990">
                  <c:v>oKoR87I5f9w</c:v>
                </c:pt>
                <c:pt idx="1991">
                  <c:v>jMiOT7OKhMQ</c:v>
                </c:pt>
                <c:pt idx="1992">
                  <c:v>6H2bUCOZFPE</c:v>
                </c:pt>
                <c:pt idx="1993">
                  <c:v>cFC8p6s0knU</c:v>
                </c:pt>
                <c:pt idx="1994">
                  <c:v>p6mvfoTpjcY</c:v>
                </c:pt>
                <c:pt idx="1995">
                  <c:v>D2uzgHhbyzw</c:v>
                </c:pt>
                <c:pt idx="1996">
                  <c:v>2qkfZFhwciI</c:v>
                </c:pt>
                <c:pt idx="1997">
                  <c:v>LHy2UoNdFlQ</c:v>
                </c:pt>
                <c:pt idx="1998">
                  <c:v>NNIBAySfJQ8</c:v>
                </c:pt>
                <c:pt idx="1999">
                  <c:v>jjOKZdaCddc</c:v>
                </c:pt>
                <c:pt idx="2000">
                  <c:v>KALBBYu4csA</c:v>
                </c:pt>
                <c:pt idx="2001">
                  <c:v>DfxfErmJfxY</c:v>
                </c:pt>
                <c:pt idx="2002">
                  <c:v>QwH4jNmjlgg</c:v>
                </c:pt>
                <c:pt idx="2003">
                  <c:v>8ojCchbMAFI</c:v>
                </c:pt>
                <c:pt idx="2004">
                  <c:v>MhXP9GpiR34</c:v>
                </c:pt>
                <c:pt idx="2005">
                  <c:v>SBPUWKby3T8</c:v>
                </c:pt>
                <c:pt idx="2006">
                  <c:v>3aFBVoih-4M</c:v>
                </c:pt>
                <c:pt idx="2007">
                  <c:v>Qvd43XKY-f0</c:v>
                </c:pt>
                <c:pt idx="2008">
                  <c:v>Sk1_ytol_bg</c:v>
                </c:pt>
                <c:pt idx="2009">
                  <c:v>NQIkUVRBzfA</c:v>
                </c:pt>
                <c:pt idx="2010">
                  <c:v>Sw018TePayo</c:v>
                </c:pt>
                <c:pt idx="2011">
                  <c:v>F2lN25IayH8</c:v>
                </c:pt>
                <c:pt idx="2012">
                  <c:v>vt75oPbLCzo</c:v>
                </c:pt>
                <c:pt idx="2013">
                  <c:v>IMhxZkdKqqM</c:v>
                </c:pt>
                <c:pt idx="2014">
                  <c:v>ebL8_tEk5Y4</c:v>
                </c:pt>
                <c:pt idx="2015">
                  <c:v>q2gICJFG6uw</c:v>
                </c:pt>
                <c:pt idx="2016">
                  <c:v>I7nbSzLCtEE</c:v>
                </c:pt>
                <c:pt idx="2017">
                  <c:v>i8J0cR-PY9c</c:v>
                </c:pt>
                <c:pt idx="2018">
                  <c:v>bMY0tfmj95k</c:v>
                </c:pt>
                <c:pt idx="2019">
                  <c:v>LfbrjeT0I4I</c:v>
                </c:pt>
                <c:pt idx="2020">
                  <c:v>MsRnSLdOKcw</c:v>
                </c:pt>
                <c:pt idx="2021">
                  <c:v>FSWuq_jgvmA</c:v>
                </c:pt>
                <c:pt idx="2022">
                  <c:v>K_6_MGgXXeg</c:v>
                </c:pt>
                <c:pt idx="2023">
                  <c:v>mVq8xYUPurM</c:v>
                </c:pt>
                <c:pt idx="2024">
                  <c:v>WPuhu6dYyQY</c:v>
                </c:pt>
                <c:pt idx="2025">
                  <c:v>KJPh2-atxlk</c:v>
                </c:pt>
                <c:pt idx="2026">
                  <c:v>UnmHjCabr58</c:v>
                </c:pt>
                <c:pt idx="2027">
                  <c:v>xuvgD7I0-A8</c:v>
                </c:pt>
                <c:pt idx="2028">
                  <c:v>HO8ExluUNNE</c:v>
                </c:pt>
                <c:pt idx="2029">
                  <c:v>v_Ynz13_uKY</c:v>
                </c:pt>
                <c:pt idx="2030">
                  <c:v>t-YC5lLNshg</c:v>
                </c:pt>
                <c:pt idx="2031">
                  <c:v>orR5pMl13I0</c:v>
                </c:pt>
                <c:pt idx="2032">
                  <c:v>TdwVHUcSkX0</c:v>
                </c:pt>
                <c:pt idx="2033">
                  <c:v>EmPDmXYsRN8</c:v>
                </c:pt>
                <c:pt idx="2034">
                  <c:v>QescFQB5k98</c:v>
                </c:pt>
                <c:pt idx="2035">
                  <c:v>UxNJ2SfVct8</c:v>
                </c:pt>
                <c:pt idx="2036">
                  <c:v>hXfq4lry_vg</c:v>
                </c:pt>
                <c:pt idx="2037">
                  <c:v>pJ5xK4OeYSw</c:v>
                </c:pt>
                <c:pt idx="2038">
                  <c:v>dR_vNsrIMR0</c:v>
                </c:pt>
                <c:pt idx="2039">
                  <c:v>YA9JHx8fZPs</c:v>
                </c:pt>
                <c:pt idx="2040">
                  <c:v>sw71AmmSzCM</c:v>
                </c:pt>
                <c:pt idx="2041">
                  <c:v>x2DuCJkwMzI</c:v>
                </c:pt>
                <c:pt idx="2042">
                  <c:v>HnfRlop7Rn4</c:v>
                </c:pt>
                <c:pt idx="2043">
                  <c:v>Va0z7yogB5A</c:v>
                </c:pt>
                <c:pt idx="2044">
                  <c:v>u-yrzon3hCI</c:v>
                </c:pt>
                <c:pt idx="2045">
                  <c:v>81UWfnz0n4c</c:v>
                </c:pt>
                <c:pt idx="2046">
                  <c:v>MN-SwTGVj1s</c:v>
                </c:pt>
                <c:pt idx="2047">
                  <c:v>f7KuhIVl5hI</c:v>
                </c:pt>
                <c:pt idx="2048">
                  <c:v>IGr6_3ckjKk</c:v>
                </c:pt>
                <c:pt idx="2049">
                  <c:v>SzoqlhtzVEY</c:v>
                </c:pt>
                <c:pt idx="2050">
                  <c:v>42dOifeZoUM</c:v>
                </c:pt>
                <c:pt idx="2051">
                  <c:v>jV5mV1U3CTw</c:v>
                </c:pt>
                <c:pt idx="2052">
                  <c:v>blySvGEKGY8</c:v>
                </c:pt>
                <c:pt idx="2053">
                  <c:v>PTNPWBAY-7c</c:v>
                </c:pt>
                <c:pt idx="2054">
                  <c:v>tlV22HAvYbM</c:v>
                </c:pt>
                <c:pt idx="2055">
                  <c:v>5SECYQ-Can0</c:v>
                </c:pt>
                <c:pt idx="2056">
                  <c:v>31pq9NjME0M</c:v>
                </c:pt>
                <c:pt idx="2057">
                  <c:v>InMMU9Mugho</c:v>
                </c:pt>
                <c:pt idx="2058">
                  <c:v>MD6dCgXf6vk</c:v>
                </c:pt>
                <c:pt idx="2059">
                  <c:v>2JYIctjG3HQ</c:v>
                </c:pt>
                <c:pt idx="2060">
                  <c:v>WVJbMYdCkO8</c:v>
                </c:pt>
                <c:pt idx="2061">
                  <c:v>3acxT_LfaOI</c:v>
                </c:pt>
                <c:pt idx="2062">
                  <c:v>fKzKvqyvUyU</c:v>
                </c:pt>
                <c:pt idx="2063">
                  <c:v>pzk_NdsUZhg</c:v>
                </c:pt>
                <c:pt idx="2064">
                  <c:v>vOZYScqG3aI</c:v>
                </c:pt>
                <c:pt idx="2065">
                  <c:v>lyrUuEHDcEk</c:v>
                </c:pt>
                <c:pt idx="2066">
                  <c:v>8cpN5nA6PiA</c:v>
                </c:pt>
                <c:pt idx="2067">
                  <c:v>vsliuo3EZ6w</c:v>
                </c:pt>
                <c:pt idx="2068">
                  <c:v>WwaTzS8tXV0</c:v>
                </c:pt>
                <c:pt idx="2069">
                  <c:v>2lh7jFVS_zU</c:v>
                </c:pt>
                <c:pt idx="2070">
                  <c:v>j09VYCvllhU</c:v>
                </c:pt>
                <c:pt idx="2071">
                  <c:v>NGPQj3N4Smw</c:v>
                </c:pt>
                <c:pt idx="2072">
                  <c:v>vt5xIaE7IEw</c:v>
                </c:pt>
                <c:pt idx="2073">
                  <c:v>lRe5LaaaN4k</c:v>
                </c:pt>
                <c:pt idx="2074">
                  <c:v>k5Ylny9Fws0</c:v>
                </c:pt>
                <c:pt idx="2075">
                  <c:v>_AbFedWFoNg</c:v>
                </c:pt>
                <c:pt idx="2076">
                  <c:v>IM1jRqHDbfw</c:v>
                </c:pt>
                <c:pt idx="2077">
                  <c:v>S81apGdq-jw</c:v>
                </c:pt>
                <c:pt idx="2078">
                  <c:v>4XmIjt0BDLo</c:v>
                </c:pt>
                <c:pt idx="2079">
                  <c:v>LjAxWGCANvs</c:v>
                </c:pt>
                <c:pt idx="2080">
                  <c:v>8Dw7KC7ilQo</c:v>
                </c:pt>
                <c:pt idx="2081">
                  <c:v>gOy4HbD6bfQ</c:v>
                </c:pt>
                <c:pt idx="2082">
                  <c:v>LQXq34PbK2k</c:v>
                </c:pt>
                <c:pt idx="2083">
                  <c:v>as6o-fqcsgc</c:v>
                </c:pt>
                <c:pt idx="2084">
                  <c:v>xuuVUIxOEUo</c:v>
                </c:pt>
                <c:pt idx="2085">
                  <c:v>bH4GVwV6iEg</c:v>
                </c:pt>
                <c:pt idx="2086">
                  <c:v>F_3FCmDD2NE</c:v>
                </c:pt>
                <c:pt idx="2087">
                  <c:v>xvDm4koa4CE</c:v>
                </c:pt>
                <c:pt idx="2088">
                  <c:v>xRnLTkO4kIk</c:v>
                </c:pt>
                <c:pt idx="2089">
                  <c:v>1JB2VNMy2X0</c:v>
                </c:pt>
                <c:pt idx="2090">
                  <c:v>jjdq3E8tSGg</c:v>
                </c:pt>
                <c:pt idx="2091">
                  <c:v>ukroJG4tX1E</c:v>
                </c:pt>
                <c:pt idx="2092">
                  <c:v>wntggWeDxjI</c:v>
                </c:pt>
                <c:pt idx="2093">
                  <c:v>ubawFigGGGU</c:v>
                </c:pt>
                <c:pt idx="2094">
                  <c:v>CgbZnZrE9OM</c:v>
                </c:pt>
                <c:pt idx="2095">
                  <c:v>egyLizimLfM</c:v>
                </c:pt>
                <c:pt idx="2096">
                  <c:v>cUE9CVcpvE4</c:v>
                </c:pt>
                <c:pt idx="2097">
                  <c:v>eQPGFavDUnw</c:v>
                </c:pt>
                <c:pt idx="2098">
                  <c:v>bRVajQqFKv4</c:v>
                </c:pt>
                <c:pt idx="2099">
                  <c:v>76n9k2jubIs</c:v>
                </c:pt>
                <c:pt idx="2100">
                  <c:v>LBouZZqO0mc</c:v>
                </c:pt>
                <c:pt idx="2101">
                  <c:v>bV3V84dPQgo</c:v>
                </c:pt>
                <c:pt idx="2102">
                  <c:v>GFte3Ypipjk</c:v>
                </c:pt>
                <c:pt idx="2103">
                  <c:v>VNnegO9h-yw</c:v>
                </c:pt>
                <c:pt idx="2104">
                  <c:v>E8jrQAmQYRA</c:v>
                </c:pt>
                <c:pt idx="2105">
                  <c:v>YTFT4n1Dx0M</c:v>
                </c:pt>
                <c:pt idx="2106">
                  <c:v>VWZQsEBkoKQ</c:v>
                </c:pt>
                <c:pt idx="2107">
                  <c:v>h0juXXzh8ko</c:v>
                </c:pt>
                <c:pt idx="2108">
                  <c:v>mHIyRRqs-eE</c:v>
                </c:pt>
                <c:pt idx="2109">
                  <c:v>6rfESTBFjro</c:v>
                </c:pt>
                <c:pt idx="2110">
                  <c:v>03A3D08OFHc</c:v>
                </c:pt>
                <c:pt idx="2111">
                  <c:v>AVyQuDaPyrg</c:v>
                </c:pt>
                <c:pt idx="2112">
                  <c:v>DtCWmc6GiX4</c:v>
                </c:pt>
                <c:pt idx="2113">
                  <c:v>QQ7_gVsBA40</c:v>
                </c:pt>
                <c:pt idx="2114">
                  <c:v>lfhMgE260Hs</c:v>
                </c:pt>
                <c:pt idx="2115">
                  <c:v>wVPdcCELZ4I</c:v>
                </c:pt>
                <c:pt idx="2116">
                  <c:v>jKuEzamB45U</c:v>
                </c:pt>
                <c:pt idx="2117">
                  <c:v>0Q2O2SUWG_Y</c:v>
                </c:pt>
                <c:pt idx="2118">
                  <c:v>TxOZJDqz3zQ</c:v>
                </c:pt>
                <c:pt idx="2119">
                  <c:v>UUQkl9WwrDQ</c:v>
                </c:pt>
                <c:pt idx="2120">
                  <c:v>zqOvpmdI2t8</c:v>
                </c:pt>
                <c:pt idx="2121">
                  <c:v>TW8ZKtKuLKI</c:v>
                </c:pt>
                <c:pt idx="2122">
                  <c:v>nCW6WnRoxcU</c:v>
                </c:pt>
                <c:pt idx="2123">
                  <c:v>-8JJ2dp3u_A</c:v>
                </c:pt>
                <c:pt idx="2124">
                  <c:v>tLlPw2ZTTTE</c:v>
                </c:pt>
                <c:pt idx="2125">
                  <c:v>YTAlpMnc8HU</c:v>
                </c:pt>
                <c:pt idx="2126">
                  <c:v>Q9qOAf5n83M</c:v>
                </c:pt>
                <c:pt idx="2127">
                  <c:v>JdJswwqQIpU</c:v>
                </c:pt>
                <c:pt idx="2128">
                  <c:v>1dpX1j_OPyg</c:v>
                </c:pt>
                <c:pt idx="2129">
                  <c:v>53RADm89qDw</c:v>
                </c:pt>
                <c:pt idx="2130">
                  <c:v>lBlFut7gJtM</c:v>
                </c:pt>
                <c:pt idx="2131">
                  <c:v>H3LnUt0b9Cg</c:v>
                </c:pt>
                <c:pt idx="2132">
                  <c:v>IG6r9Z9zWtc</c:v>
                </c:pt>
                <c:pt idx="2133">
                  <c:v>RX0nh6DVvTs</c:v>
                </c:pt>
                <c:pt idx="2134">
                  <c:v>qBEAG2yWRYU</c:v>
                </c:pt>
                <c:pt idx="2135">
                  <c:v>1r3xPg-YhHw</c:v>
                </c:pt>
                <c:pt idx="2136">
                  <c:v>UQqOrCs03_0</c:v>
                </c:pt>
                <c:pt idx="2137">
                  <c:v>Q646Qq2SxhI</c:v>
                </c:pt>
                <c:pt idx="2138">
                  <c:v>MOdN-xx8-NI</c:v>
                </c:pt>
                <c:pt idx="2139">
                  <c:v>nD62X_0owgM</c:v>
                </c:pt>
                <c:pt idx="2140">
                  <c:v>3m_6NI-XrhI</c:v>
                </c:pt>
                <c:pt idx="2141">
                  <c:v>EkL-7WX87uk</c:v>
                </c:pt>
                <c:pt idx="2142">
                  <c:v>JZf9UPGqcRc</c:v>
                </c:pt>
                <c:pt idx="2143">
                  <c:v>UrBli_f__4k</c:v>
                </c:pt>
                <c:pt idx="2144">
                  <c:v>gA_VXEdPNe4</c:v>
                </c:pt>
                <c:pt idx="2145">
                  <c:v>Lcv9mjxqM2E</c:v>
                </c:pt>
                <c:pt idx="2146">
                  <c:v>iCzUsXUEz94</c:v>
                </c:pt>
                <c:pt idx="2147">
                  <c:v>LRXR_JuVYHw</c:v>
                </c:pt>
                <c:pt idx="2148">
                  <c:v>MUjH1J2_9wo</c:v>
                </c:pt>
                <c:pt idx="2149">
                  <c:v>KK1X5PqF4NE</c:v>
                </c:pt>
                <c:pt idx="2150">
                  <c:v>StxhlQJi10g</c:v>
                </c:pt>
                <c:pt idx="2151">
                  <c:v>UuiabjRSDs4</c:v>
                </c:pt>
                <c:pt idx="2152">
                  <c:v>Ujfk3_mPDas</c:v>
                </c:pt>
                <c:pt idx="2153">
                  <c:v>Lrn8i2zFtG4</c:v>
                </c:pt>
                <c:pt idx="2154">
                  <c:v>E39E-kHu95w</c:v>
                </c:pt>
                <c:pt idx="2155">
                  <c:v>W72yTMcXd54</c:v>
                </c:pt>
                <c:pt idx="2156">
                  <c:v>ySb9gzDrJI8</c:v>
                </c:pt>
                <c:pt idx="2157">
                  <c:v>eXdfm0Xgd34</c:v>
                </c:pt>
                <c:pt idx="2158">
                  <c:v>LuqEs0wRHos</c:v>
                </c:pt>
                <c:pt idx="2159">
                  <c:v>7KWO4C1ybzc</c:v>
                </c:pt>
                <c:pt idx="2160">
                  <c:v>DPnrsbXG1nE</c:v>
                </c:pt>
                <c:pt idx="2161">
                  <c:v>Ie_su59U1Tk</c:v>
                </c:pt>
                <c:pt idx="2162">
                  <c:v>fiy_yXlypAo</c:v>
                </c:pt>
                <c:pt idx="2163">
                  <c:v>VbDwoEglngI</c:v>
                </c:pt>
                <c:pt idx="2164">
                  <c:v>9VAZ0WCTrGk</c:v>
                </c:pt>
                <c:pt idx="2165">
                  <c:v>M4jLsWUF0uk</c:v>
                </c:pt>
                <c:pt idx="2166">
                  <c:v>J6GbDoIqf0o</c:v>
                </c:pt>
                <c:pt idx="2167">
                  <c:v>C6a5Aw2FkBA</c:v>
                </c:pt>
                <c:pt idx="2168">
                  <c:v>5ZorxDQ3Tgg</c:v>
                </c:pt>
                <c:pt idx="2169">
                  <c:v>3Cy_hCIv2-c</c:v>
                </c:pt>
                <c:pt idx="2170">
                  <c:v>DcWXxNtyHuk</c:v>
                </c:pt>
                <c:pt idx="2171">
                  <c:v>Wg5K2wfous8</c:v>
                </c:pt>
                <c:pt idx="2172">
                  <c:v>Lx4ESwFT9mk</c:v>
                </c:pt>
                <c:pt idx="2173">
                  <c:v>MN840bAdQyw</c:v>
                </c:pt>
                <c:pt idx="2174">
                  <c:v>5Ey1v8L_pEc</c:v>
                </c:pt>
                <c:pt idx="2175">
                  <c:v>wzaO0HeH5mk</c:v>
                </c:pt>
                <c:pt idx="2176">
                  <c:v>LkZha3CEXUY</c:v>
                </c:pt>
                <c:pt idx="2177">
                  <c:v>HEa-e1zVv7M</c:v>
                </c:pt>
                <c:pt idx="2178">
                  <c:v>8zbM2Dge35U</c:v>
                </c:pt>
                <c:pt idx="2179">
                  <c:v>5XwQsTjs30Q</c:v>
                </c:pt>
                <c:pt idx="2180">
                  <c:v>iLXoizOBIN0</c:v>
                </c:pt>
                <c:pt idx="2181">
                  <c:v>EGc1JGiF0fA</c:v>
                </c:pt>
                <c:pt idx="2182">
                  <c:v>_EqvTLaKJ1I</c:v>
                </c:pt>
                <c:pt idx="2183">
                  <c:v>kYs_-iqfO_k</c:v>
                </c:pt>
                <c:pt idx="2184">
                  <c:v>fJY_psOadJc</c:v>
                </c:pt>
                <c:pt idx="2185">
                  <c:v>15VQkurX5yk</c:v>
                </c:pt>
                <c:pt idx="2186">
                  <c:v>oycYpm5jCYA</c:v>
                </c:pt>
                <c:pt idx="2187">
                  <c:v>3uREDNRuXVA</c:v>
                </c:pt>
                <c:pt idx="2188">
                  <c:v>OSOgylHlY2g</c:v>
                </c:pt>
                <c:pt idx="2189">
                  <c:v>iH_DWPgM_bA</c:v>
                </c:pt>
                <c:pt idx="2190">
                  <c:v>Tg9OdmUD9cE</c:v>
                </c:pt>
                <c:pt idx="2191">
                  <c:v>gWpIelc_xrI</c:v>
                </c:pt>
                <c:pt idx="2192">
                  <c:v>Jxc7SBL5TbE</c:v>
                </c:pt>
                <c:pt idx="2193">
                  <c:v>EIdzdUZuL-E</c:v>
                </c:pt>
                <c:pt idx="2194">
                  <c:v>lduo4gvJsaQ</c:v>
                </c:pt>
                <c:pt idx="2195">
                  <c:v>z_rHZI7AIUo</c:v>
                </c:pt>
                <c:pt idx="2196">
                  <c:v>marAZRRxLgs</c:v>
                </c:pt>
                <c:pt idx="2197">
                  <c:v>8gOdVsbfjW4</c:v>
                </c:pt>
                <c:pt idx="2198">
                  <c:v>NonKN3YAMHE</c:v>
                </c:pt>
                <c:pt idx="2199">
                  <c:v>pefGcGvkStI</c:v>
                </c:pt>
                <c:pt idx="2200">
                  <c:v>6jetElIwt-w</c:v>
                </c:pt>
                <c:pt idx="2201">
                  <c:v>Ykqx3BYXKmQ</c:v>
                </c:pt>
                <c:pt idx="2202">
                  <c:v>rO8Kl1Yz1Hk</c:v>
                </c:pt>
                <c:pt idx="2203">
                  <c:v>-9UM5SFwKRY</c:v>
                </c:pt>
                <c:pt idx="2204">
                  <c:v>4Vgigt3S4d4</c:v>
                </c:pt>
                <c:pt idx="2205">
                  <c:v>I6kx5GKJYGw</c:v>
                </c:pt>
                <c:pt idx="2206">
                  <c:v>MzPseRP2DV4</c:v>
                </c:pt>
                <c:pt idx="2207">
                  <c:v>ubyqacDBSPg</c:v>
                </c:pt>
                <c:pt idx="2208">
                  <c:v>zRhe-5Q72PY</c:v>
                </c:pt>
                <c:pt idx="2209">
                  <c:v>r5CvQOAGeJ0</c:v>
                </c:pt>
                <c:pt idx="2210">
                  <c:v>g2orJgNOpnU</c:v>
                </c:pt>
                <c:pt idx="2211">
                  <c:v>mt-pg8FBBDw</c:v>
                </c:pt>
                <c:pt idx="2212">
                  <c:v>PoJ73OXEEy0</c:v>
                </c:pt>
                <c:pt idx="2213">
                  <c:v>64K0ZNYZBs0</c:v>
                </c:pt>
                <c:pt idx="2214">
                  <c:v>gLVZNTtr_rI</c:v>
                </c:pt>
                <c:pt idx="2215">
                  <c:v>t-My3vpDBvA</c:v>
                </c:pt>
                <c:pt idx="2216">
                  <c:v>FPm7xM849-E</c:v>
                </c:pt>
                <c:pt idx="2217">
                  <c:v>T9WN2_ikz6Q</c:v>
                </c:pt>
                <c:pt idx="2218">
                  <c:v>wmLgU6-FE0s</c:v>
                </c:pt>
                <c:pt idx="2219">
                  <c:v>nCadNazBrp0</c:v>
                </c:pt>
                <c:pt idx="2220">
                  <c:v>mOBA_bu5FTs</c:v>
                </c:pt>
                <c:pt idx="2221">
                  <c:v>bqx08H6wfI0</c:v>
                </c:pt>
                <c:pt idx="2222">
                  <c:v>PXIUb8Bpw_g</c:v>
                </c:pt>
                <c:pt idx="2223">
                  <c:v>dPL_3dUIU60</c:v>
                </c:pt>
                <c:pt idx="2224">
                  <c:v>CL7LNzokn48</c:v>
                </c:pt>
                <c:pt idx="2225">
                  <c:v>Pf_vGjefaXI</c:v>
                </c:pt>
                <c:pt idx="2226">
                  <c:v>a65KqxBGBoY</c:v>
                </c:pt>
                <c:pt idx="2227">
                  <c:v>IS8H4yVjAlo</c:v>
                </c:pt>
                <c:pt idx="2228">
                  <c:v>TFktziLOsFg</c:v>
                </c:pt>
                <c:pt idx="2229">
                  <c:v>1OOxSx5QZV0</c:v>
                </c:pt>
                <c:pt idx="2230">
                  <c:v>bD2T_YuVhrw</c:v>
                </c:pt>
                <c:pt idx="2231">
                  <c:v>rtwzZzPkyS4</c:v>
                </c:pt>
                <c:pt idx="2232">
                  <c:v>A0-Ri5Rciow</c:v>
                </c:pt>
                <c:pt idx="2233">
                  <c:v>tHfu3YM6Tlc</c:v>
                </c:pt>
                <c:pt idx="2234">
                  <c:v>5a36qYexzjg</c:v>
                </c:pt>
                <c:pt idx="2235">
                  <c:v>XmELYApWmCk</c:v>
                </c:pt>
                <c:pt idx="2236">
                  <c:v>hMZP19GEZmQ</c:v>
                </c:pt>
                <c:pt idx="2237">
                  <c:v>FpPNdAyqrJs</c:v>
                </c:pt>
                <c:pt idx="2238">
                  <c:v>5JYqTSSH6IA</c:v>
                </c:pt>
                <c:pt idx="2239">
                  <c:v>MPEka6dllFU</c:v>
                </c:pt>
                <c:pt idx="2240">
                  <c:v>eK_zQ5PyzEo</c:v>
                </c:pt>
                <c:pt idx="2241">
                  <c:v>8UvhKPPU2xo</c:v>
                </c:pt>
                <c:pt idx="2242">
                  <c:v>sYOSR6sPL7Q</c:v>
                </c:pt>
                <c:pt idx="2243">
                  <c:v>3sh9cOopj90</c:v>
                </c:pt>
                <c:pt idx="2244">
                  <c:v>ifa_SGkGoP0</c:v>
                </c:pt>
                <c:pt idx="2245">
                  <c:v>OkxCkz1KCZo</c:v>
                </c:pt>
                <c:pt idx="2246">
                  <c:v>D4cZ3r7lX64</c:v>
                </c:pt>
                <c:pt idx="2247">
                  <c:v>IiuhOvaYmCc</c:v>
                </c:pt>
                <c:pt idx="2248">
                  <c:v>cPxii4_WJes</c:v>
                </c:pt>
                <c:pt idx="2249">
                  <c:v>bhF9fBKyMEo</c:v>
                </c:pt>
                <c:pt idx="2250">
                  <c:v>YW8nPnGgczc</c:v>
                </c:pt>
                <c:pt idx="2251">
                  <c:v>sOQrqEr5di4</c:v>
                </c:pt>
                <c:pt idx="2252">
                  <c:v>zN--8B42GGs</c:v>
                </c:pt>
                <c:pt idx="2253">
                  <c:v>h9NbyvGfIns</c:v>
                </c:pt>
                <c:pt idx="2254">
                  <c:v>PJbtHhAA530</c:v>
                </c:pt>
                <c:pt idx="2255">
                  <c:v>D5AmhE_bntY</c:v>
                </c:pt>
                <c:pt idx="2256">
                  <c:v>98M2O9dXiDQ</c:v>
                </c:pt>
                <c:pt idx="2257">
                  <c:v>c42_6Jz9C2k</c:v>
                </c:pt>
                <c:pt idx="2258">
                  <c:v>9HI_vNf_sAI</c:v>
                </c:pt>
                <c:pt idx="2259">
                  <c:v>rZAVK_66j84</c:v>
                </c:pt>
                <c:pt idx="2260">
                  <c:v>BF7wHATkHE8</c:v>
                </c:pt>
                <c:pt idx="2261">
                  <c:v>TJOQYnumxDM</c:v>
                </c:pt>
                <c:pt idx="2262">
                  <c:v>iS3dP6zZOoM</c:v>
                </c:pt>
                <c:pt idx="2263">
                  <c:v>D6XxicOdFfo</c:v>
                </c:pt>
                <c:pt idx="2264">
                  <c:v>9oyKePWRi8Y</c:v>
                </c:pt>
                <c:pt idx="2265">
                  <c:v>xF5OtEBgVQ0</c:v>
                </c:pt>
                <c:pt idx="2266">
                  <c:v>mgCbon31GoY</c:v>
                </c:pt>
                <c:pt idx="2267">
                  <c:v>FlVeVqUCrjw</c:v>
                </c:pt>
                <c:pt idx="2268">
                  <c:v>UeJZhji9Eek</c:v>
                </c:pt>
                <c:pt idx="2269">
                  <c:v>VmVnDljmVFw</c:v>
                </c:pt>
                <c:pt idx="2270">
                  <c:v>BuHEuCh0tFE</c:v>
                </c:pt>
                <c:pt idx="2271">
                  <c:v>kZ3Ua_zToo4</c:v>
                </c:pt>
                <c:pt idx="2272">
                  <c:v>_a32vhMjad8</c:v>
                </c:pt>
                <c:pt idx="2273">
                  <c:v>fJhhl8P6XSk</c:v>
                </c:pt>
                <c:pt idx="2274">
                  <c:v>4LTXDxS5t7k</c:v>
                </c:pt>
                <c:pt idx="2275">
                  <c:v>fNCLkYduz7o</c:v>
                </c:pt>
                <c:pt idx="2276">
                  <c:v>RCNFZ-nZ6vk</c:v>
                </c:pt>
                <c:pt idx="2277">
                  <c:v>W7l5iZl3lGY</c:v>
                </c:pt>
                <c:pt idx="2278">
                  <c:v>YasQ-U0QWR0</c:v>
                </c:pt>
                <c:pt idx="2279">
                  <c:v>g13BkabLzcM</c:v>
                </c:pt>
                <c:pt idx="2280">
                  <c:v>Z4-6VH04V40</c:v>
                </c:pt>
                <c:pt idx="2281">
                  <c:v>Lfj5-qN13jk</c:v>
                </c:pt>
                <c:pt idx="2282">
                  <c:v>J-IzGBU344M</c:v>
                </c:pt>
                <c:pt idx="2283">
                  <c:v>NNgpIDKCFyo</c:v>
                </c:pt>
                <c:pt idx="2284">
                  <c:v>4ZW0SStj_L4</c:v>
                </c:pt>
                <c:pt idx="2285">
                  <c:v>i8eNKW1YQ7Q</c:v>
                </c:pt>
                <c:pt idx="2286">
                  <c:v>oATFmuUsgTg</c:v>
                </c:pt>
                <c:pt idx="2287">
                  <c:v>s0eNfufEem0</c:v>
                </c:pt>
                <c:pt idx="2288">
                  <c:v>hlSN_rLuht0</c:v>
                </c:pt>
                <c:pt idx="2289">
                  <c:v>Wj34yfjN0OA</c:v>
                </c:pt>
                <c:pt idx="2290">
                  <c:v>RNIlW4NQgLo</c:v>
                </c:pt>
                <c:pt idx="2291">
                  <c:v>k-xS4NwiWrc</c:v>
                </c:pt>
                <c:pt idx="2292">
                  <c:v>m1h8qa6Jc60</c:v>
                </c:pt>
                <c:pt idx="2293">
                  <c:v>SxAsIEwHIVY</c:v>
                </c:pt>
                <c:pt idx="2294">
                  <c:v>L98NnC6LlsA</c:v>
                </c:pt>
                <c:pt idx="2295">
                  <c:v>zKS4Q5FobaQ</c:v>
                </c:pt>
                <c:pt idx="2296">
                  <c:v>Aahj3atxdS4</c:v>
                </c:pt>
                <c:pt idx="2297">
                  <c:v>1yh4CNBWauw</c:v>
                </c:pt>
                <c:pt idx="2298">
                  <c:v>2Y1Dwem6Ero</c:v>
                </c:pt>
                <c:pt idx="2299">
                  <c:v>nj7XoeDXjUA</c:v>
                </c:pt>
                <c:pt idx="2300">
                  <c:v>NK9DJLg25bU</c:v>
                </c:pt>
                <c:pt idx="2301">
                  <c:v>c-FaEuIOxsc</c:v>
                </c:pt>
                <c:pt idx="2302">
                  <c:v>h_iwc9414RQ</c:v>
                </c:pt>
                <c:pt idx="2303">
                  <c:v>f9TOr-Y-QMA</c:v>
                </c:pt>
                <c:pt idx="2304">
                  <c:v>nmKS2r6pXBA</c:v>
                </c:pt>
                <c:pt idx="2305">
                  <c:v>TInRePpJmaE</c:v>
                </c:pt>
                <c:pt idx="2306">
                  <c:v>j-EM01zPQzs</c:v>
                </c:pt>
                <c:pt idx="2307">
                  <c:v>R-_PZwE7j3U</c:v>
                </c:pt>
                <c:pt idx="2308">
                  <c:v>Qur20fwAMBM</c:v>
                </c:pt>
                <c:pt idx="2309">
                  <c:v>8xEQdVEexN8</c:v>
                </c:pt>
                <c:pt idx="2310">
                  <c:v>vl0hPJnkNcM</c:v>
                </c:pt>
                <c:pt idx="2311">
                  <c:v>O-Uz4xrWxnM</c:v>
                </c:pt>
                <c:pt idx="2312">
                  <c:v>4oTy_QUn9kA</c:v>
                </c:pt>
                <c:pt idx="2313">
                  <c:v>bp1fsKJIU54</c:v>
                </c:pt>
                <c:pt idx="2314">
                  <c:v>YkFGZikJS8c</c:v>
                </c:pt>
                <c:pt idx="2315">
                  <c:v>UsLdGhkSw9Q</c:v>
                </c:pt>
                <c:pt idx="2316">
                  <c:v>fdjafnm35fI</c:v>
                </c:pt>
                <c:pt idx="2317">
                  <c:v>Ax7M9TIK4sc</c:v>
                </c:pt>
                <c:pt idx="2318">
                  <c:v>MVp6CqWd2tk</c:v>
                </c:pt>
                <c:pt idx="2319">
                  <c:v>r5xTuumaurU</c:v>
                </c:pt>
                <c:pt idx="2320">
                  <c:v>_n0NLoszZmU</c:v>
                </c:pt>
                <c:pt idx="2321">
                  <c:v>fxncaIniMz0</c:v>
                </c:pt>
                <c:pt idx="2322">
                  <c:v>6-3g9ZKg2os</c:v>
                </c:pt>
                <c:pt idx="2323">
                  <c:v>XharSn74VWY</c:v>
                </c:pt>
                <c:pt idx="2324">
                  <c:v>Z8zRo_AEd6M</c:v>
                </c:pt>
                <c:pt idx="2325">
                  <c:v>n6dJnDGcrP8</c:v>
                </c:pt>
                <c:pt idx="2326">
                  <c:v>f10ZBnxItrg</c:v>
                </c:pt>
                <c:pt idx="2327">
                  <c:v>b9Lm-Yjdl2A</c:v>
                </c:pt>
                <c:pt idx="2328">
                  <c:v>zK3A5SuTRMs</c:v>
                </c:pt>
                <c:pt idx="2329">
                  <c:v>uKOggf39e7o</c:v>
                </c:pt>
                <c:pt idx="2330">
                  <c:v>qJYHegeG3kU</c:v>
                </c:pt>
                <c:pt idx="2331">
                  <c:v>A9rwbYK_Ca8</c:v>
                </c:pt>
                <c:pt idx="2332">
                  <c:v>PKcdcZE2nt4</c:v>
                </c:pt>
                <c:pt idx="2333">
                  <c:v>Beq8MqAmbgk</c:v>
                </c:pt>
                <c:pt idx="2334">
                  <c:v>P8WmzYerTgM</c:v>
                </c:pt>
                <c:pt idx="2335">
                  <c:v>Z38xEp99ChU</c:v>
                </c:pt>
                <c:pt idx="2336">
                  <c:v>vUOuXzG6cDs</c:v>
                </c:pt>
                <c:pt idx="2337">
                  <c:v>04h3YIoQ2R0</c:v>
                </c:pt>
                <c:pt idx="2338">
                  <c:v>8nPkgwJkGs4</c:v>
                </c:pt>
                <c:pt idx="2339">
                  <c:v>cUDMjspWgkI</c:v>
                </c:pt>
                <c:pt idx="2340">
                  <c:v>xlY0tV0geAc</c:v>
                </c:pt>
                <c:pt idx="2341">
                  <c:v>8mbyn2WzVKg</c:v>
                </c:pt>
                <c:pt idx="2342">
                  <c:v>zsuVy76rllw</c:v>
                </c:pt>
                <c:pt idx="2343">
                  <c:v>jbs9_qxBS1Y</c:v>
                </c:pt>
                <c:pt idx="2344">
                  <c:v>_NM2KJfy_1w</c:v>
                </c:pt>
                <c:pt idx="2345">
                  <c:v>IX6_sAiDgnY</c:v>
                </c:pt>
                <c:pt idx="2346">
                  <c:v>9i89lqyt7Wo</c:v>
                </c:pt>
                <c:pt idx="2347">
                  <c:v>5ICuna92dLg</c:v>
                </c:pt>
                <c:pt idx="2348">
                  <c:v>2GopPos5oMo</c:v>
                </c:pt>
                <c:pt idx="2349">
                  <c:v>33OpANSRJEs</c:v>
                </c:pt>
                <c:pt idx="2350">
                  <c:v>3yj8DGOWQ5I</c:v>
                </c:pt>
                <c:pt idx="2351">
                  <c:v>-0mcgX4ro7I</c:v>
                </c:pt>
                <c:pt idx="2352">
                  <c:v>FkPE_21bhrM</c:v>
                </c:pt>
                <c:pt idx="2353">
                  <c:v>ZDn0cGcR7cs</c:v>
                </c:pt>
                <c:pt idx="2354">
                  <c:v>psMx2jHJ0Ck</c:v>
                </c:pt>
                <c:pt idx="2355">
                  <c:v>dzeI3BhZg-M</c:v>
                </c:pt>
                <c:pt idx="2356">
                  <c:v>Q7llI5VsNFo</c:v>
                </c:pt>
                <c:pt idx="2357">
                  <c:v>MXqzQymBSGw</c:v>
                </c:pt>
                <c:pt idx="2358">
                  <c:v>Pc8c9WEoaZ0</c:v>
                </c:pt>
                <c:pt idx="2359">
                  <c:v>DJdLYXGvI5U</c:v>
                </c:pt>
                <c:pt idx="2360">
                  <c:v>l2hcLfqc4qU</c:v>
                </c:pt>
                <c:pt idx="2361">
                  <c:v>LAl4G62ZEdQ</c:v>
                </c:pt>
                <c:pt idx="2362">
                  <c:v>7mryaMsQw50</c:v>
                </c:pt>
                <c:pt idx="2363">
                  <c:v>itGGSie6VqE</c:v>
                </c:pt>
                <c:pt idx="2364">
                  <c:v>lYvuqp6jF60</c:v>
                </c:pt>
                <c:pt idx="2365">
                  <c:v>OARQ2LDOYMU</c:v>
                </c:pt>
                <c:pt idx="2366">
                  <c:v>iN-c7ZDrSvM</c:v>
                </c:pt>
                <c:pt idx="2367">
                  <c:v>2AF6RfGWMvk</c:v>
                </c:pt>
                <c:pt idx="2368">
                  <c:v>ngTLa-Hj46s</c:v>
                </c:pt>
                <c:pt idx="2369">
                  <c:v>EyUNioJzBso</c:v>
                </c:pt>
                <c:pt idx="2370">
                  <c:v>8r_88-GQg98</c:v>
                </c:pt>
                <c:pt idx="2371">
                  <c:v>Q_3X1v44B0E</c:v>
                </c:pt>
                <c:pt idx="2372">
                  <c:v>yGQHtyQCZnM</c:v>
                </c:pt>
                <c:pt idx="2373">
                  <c:v>EBXSrpav9lY</c:v>
                </c:pt>
                <c:pt idx="2374">
                  <c:v>3J9cY2aWnn8</c:v>
                </c:pt>
                <c:pt idx="2375">
                  <c:v>hdnp__rGSjE</c:v>
                </c:pt>
                <c:pt idx="2376">
                  <c:v>JmgvRzHNDVc</c:v>
                </c:pt>
                <c:pt idx="2377">
                  <c:v>BCltqhUbpiE</c:v>
                </c:pt>
                <c:pt idx="2378">
                  <c:v>a6kEj3LI8xs</c:v>
                </c:pt>
                <c:pt idx="2379">
                  <c:v>VIzi6Ade_0w</c:v>
                </c:pt>
                <c:pt idx="2380">
                  <c:v>xeWjs3kncAU</c:v>
                </c:pt>
                <c:pt idx="2381">
                  <c:v>u-O-DRQde-w</c:v>
                </c:pt>
                <c:pt idx="2382">
                  <c:v>JlCBt9tYNtA</c:v>
                </c:pt>
                <c:pt idx="2383">
                  <c:v>KdRPiY2KE8w</c:v>
                </c:pt>
                <c:pt idx="2384">
                  <c:v>Tx0fhKJRaeU</c:v>
                </c:pt>
                <c:pt idx="2385">
                  <c:v>YqXpjgAKr3w</c:v>
                </c:pt>
                <c:pt idx="2386">
                  <c:v>uNtY6HpiM4M</c:v>
                </c:pt>
                <c:pt idx="2387">
                  <c:v>5asNqv1u0oI</c:v>
                </c:pt>
                <c:pt idx="2388">
                  <c:v>Dto7Nms-Xo0</c:v>
                </c:pt>
                <c:pt idx="2389">
                  <c:v>qUnUoxa8Bww</c:v>
                </c:pt>
                <c:pt idx="2390">
                  <c:v>HWjtSGIqVMo</c:v>
                </c:pt>
                <c:pt idx="2391">
                  <c:v>HpNCLzgnfds</c:v>
                </c:pt>
                <c:pt idx="2392">
                  <c:v>JKa-zo6gJpo</c:v>
                </c:pt>
                <c:pt idx="2393">
                  <c:v>MUufMZHPedQ</c:v>
                </c:pt>
                <c:pt idx="2394">
                  <c:v>Vq-ic7oMf1g</c:v>
                </c:pt>
                <c:pt idx="2395">
                  <c:v>QlaFpoe1U-s</c:v>
                </c:pt>
                <c:pt idx="2396">
                  <c:v>duGErpf7Oko</c:v>
                </c:pt>
                <c:pt idx="2397">
                  <c:v>2wGSKHW2PvI</c:v>
                </c:pt>
                <c:pt idx="2398">
                  <c:v>ohRyXxc9CIc</c:v>
                </c:pt>
                <c:pt idx="2399">
                  <c:v>E5QXvB0H-x4</c:v>
                </c:pt>
                <c:pt idx="2400">
                  <c:v>GoAdwD3VBV0</c:v>
                </c:pt>
                <c:pt idx="2401">
                  <c:v>iNJY3rLI2ws</c:v>
                </c:pt>
                <c:pt idx="2402">
                  <c:v>byfZwrUb-eI</c:v>
                </c:pt>
                <c:pt idx="2403">
                  <c:v>nlGnstI-L1c</c:v>
                </c:pt>
                <c:pt idx="2404">
                  <c:v>qJBpJTaiYSk</c:v>
                </c:pt>
                <c:pt idx="2405">
                  <c:v>5gYuK3LixLo</c:v>
                </c:pt>
                <c:pt idx="2406">
                  <c:v>TMrUP3VTqaY</c:v>
                </c:pt>
                <c:pt idx="2407">
                  <c:v>kwBYyMdzEWA</c:v>
                </c:pt>
                <c:pt idx="2408">
                  <c:v>7OGvlKUtZB4</c:v>
                </c:pt>
                <c:pt idx="2409">
                  <c:v>I7i_e-k9P1s</c:v>
                </c:pt>
                <c:pt idx="2410">
                  <c:v>RiA3hcmbWrc</c:v>
                </c:pt>
                <c:pt idx="2411">
                  <c:v>HTCU53ONfPk</c:v>
                </c:pt>
                <c:pt idx="2412">
                  <c:v>IQar71vOSZs</c:v>
                </c:pt>
                <c:pt idx="2413">
                  <c:v>kuJzWpQT_v8</c:v>
                </c:pt>
                <c:pt idx="2414">
                  <c:v>sXu4KD_8JEk</c:v>
                </c:pt>
                <c:pt idx="2415">
                  <c:v>iyHi5tt-ne0</c:v>
                </c:pt>
                <c:pt idx="2416">
                  <c:v>7go3ll78b4Y</c:v>
                </c:pt>
                <c:pt idx="2417">
                  <c:v>8-bEMmzREWs</c:v>
                </c:pt>
                <c:pt idx="2418">
                  <c:v>waFxaXuReS0</c:v>
                </c:pt>
                <c:pt idx="2419">
                  <c:v>PjPlubo4cbs</c:v>
                </c:pt>
                <c:pt idx="2420">
                  <c:v>FinTC5rfvW0</c:v>
                </c:pt>
                <c:pt idx="2421">
                  <c:v>Zj6jvZ5hCUc</c:v>
                </c:pt>
                <c:pt idx="2422">
                  <c:v>KZ-4ahYIkHg</c:v>
                </c:pt>
                <c:pt idx="2423">
                  <c:v>1pxZqSCjVTY</c:v>
                </c:pt>
                <c:pt idx="2424">
                  <c:v>w68QMHHTUJc</c:v>
                </c:pt>
                <c:pt idx="2425">
                  <c:v>joxJBM4FCQ8</c:v>
                </c:pt>
                <c:pt idx="2426">
                  <c:v>SUZ0pLfnqX0</c:v>
                </c:pt>
                <c:pt idx="2427">
                  <c:v>skykhYaptRk</c:v>
                </c:pt>
                <c:pt idx="2428">
                  <c:v>vCW2SWIyiDU</c:v>
                </c:pt>
                <c:pt idx="2429">
                  <c:v>x4CU0daFYdo</c:v>
                </c:pt>
                <c:pt idx="2430">
                  <c:v>gw7CLFl8z64</c:v>
                </c:pt>
                <c:pt idx="2431">
                  <c:v>Lw7OucL_k8s</c:v>
                </c:pt>
                <c:pt idx="2432">
                  <c:v>SODVWU6uTu0</c:v>
                </c:pt>
                <c:pt idx="2433">
                  <c:v>6wbR6qFWqPk</c:v>
                </c:pt>
                <c:pt idx="2434">
                  <c:v>RYsdZHc7MI8</c:v>
                </c:pt>
                <c:pt idx="2435">
                  <c:v>e1sJzAkI318</c:v>
                </c:pt>
                <c:pt idx="2436">
                  <c:v>VKEaxBc4e0Q</c:v>
                </c:pt>
                <c:pt idx="2437">
                  <c:v>4mO_B_KjxWg</c:v>
                </c:pt>
                <c:pt idx="2438">
                  <c:v>k3twDhbG2W8</c:v>
                </c:pt>
                <c:pt idx="2439">
                  <c:v>hQvMBeQIvGA</c:v>
                </c:pt>
                <c:pt idx="2440">
                  <c:v>Txogjk7J-7k</c:v>
                </c:pt>
                <c:pt idx="2441">
                  <c:v>Co_RSM7O0EY</c:v>
                </c:pt>
                <c:pt idx="2442">
                  <c:v>ua4PKNu89sA</c:v>
                </c:pt>
                <c:pt idx="2443">
                  <c:v>1KdsD5pTHIk</c:v>
                </c:pt>
                <c:pt idx="2444">
                  <c:v>1L_GpH3uSso</c:v>
                </c:pt>
                <c:pt idx="2445">
                  <c:v>h2Mljyvr-vI</c:v>
                </c:pt>
                <c:pt idx="2446">
                  <c:v>NVRqtHxm7cE</c:v>
                </c:pt>
                <c:pt idx="2447">
                  <c:v>zglPz49uKtU</c:v>
                </c:pt>
                <c:pt idx="2448">
                  <c:v>QNJ9qsfy3wU</c:v>
                </c:pt>
                <c:pt idx="2449">
                  <c:v>b8Was1fayz0</c:v>
                </c:pt>
                <c:pt idx="2450">
                  <c:v>FEfJazZ-cUI</c:v>
                </c:pt>
                <c:pt idx="2451">
                  <c:v>KIVavuv9lAo</c:v>
                </c:pt>
                <c:pt idx="2452">
                  <c:v>FyEQ1kK4dQg</c:v>
                </c:pt>
                <c:pt idx="2453">
                  <c:v>FNW9tcjqwqU</c:v>
                </c:pt>
                <c:pt idx="2454">
                  <c:v>vhFodD7iMEA</c:v>
                </c:pt>
                <c:pt idx="2455">
                  <c:v>w6qAXVbkwCU</c:v>
                </c:pt>
                <c:pt idx="2456">
                  <c:v>NnJot94R18w</c:v>
                </c:pt>
                <c:pt idx="2457">
                  <c:v>0dQbLHDWoIA</c:v>
                </c:pt>
                <c:pt idx="2458">
                  <c:v>4CG8IU54DX0</c:v>
                </c:pt>
                <c:pt idx="2459">
                  <c:v>TQFKWUPQnVM</c:v>
                </c:pt>
                <c:pt idx="2460">
                  <c:v>YCi98Hiqkok</c:v>
                </c:pt>
                <c:pt idx="2461">
                  <c:v>dNfQ8n747rI</c:v>
                </c:pt>
                <c:pt idx="2462">
                  <c:v>In35YRmtLTs</c:v>
                </c:pt>
                <c:pt idx="2463">
                  <c:v>mV6aztP58f8</c:v>
                </c:pt>
                <c:pt idx="2464">
                  <c:v>wBLBS06nmLs</c:v>
                </c:pt>
                <c:pt idx="2465">
                  <c:v>BOxr2S-xPMU</c:v>
                </c:pt>
                <c:pt idx="2466">
                  <c:v>WPe0RiUXJNI</c:v>
                </c:pt>
                <c:pt idx="2467">
                  <c:v>yCrAEJyxJkc</c:v>
                </c:pt>
                <c:pt idx="2468">
                  <c:v>Zqv5CBWt9yA</c:v>
                </c:pt>
                <c:pt idx="2469">
                  <c:v>2RPuAW7E-YQ</c:v>
                </c:pt>
                <c:pt idx="2470">
                  <c:v>QbD1hz7jxl8</c:v>
                </c:pt>
                <c:pt idx="2471">
                  <c:v>m2gWd_VNuRw</c:v>
                </c:pt>
                <c:pt idx="2472">
                  <c:v>wkVABDc9qJQ</c:v>
                </c:pt>
                <c:pt idx="2473">
                  <c:v>pZgBVMGJ3n0</c:v>
                </c:pt>
                <c:pt idx="2474">
                  <c:v>W-wC9I3WDV8</c:v>
                </c:pt>
                <c:pt idx="2475">
                  <c:v>trCRiYMuE7c</c:v>
                </c:pt>
                <c:pt idx="2476">
                  <c:v>7O0E9QwoVCg</c:v>
                </c:pt>
                <c:pt idx="2477">
                  <c:v>eXvoAwhUp0E</c:v>
                </c:pt>
                <c:pt idx="2478">
                  <c:v>0A9RyOaIa4o</c:v>
                </c:pt>
                <c:pt idx="2479">
                  <c:v>TGlnbi_OpBw</c:v>
                </c:pt>
                <c:pt idx="2480">
                  <c:v>ifwaHnf32e8</c:v>
                </c:pt>
                <c:pt idx="2481">
                  <c:v>EEdi8nlsulE</c:v>
                </c:pt>
                <c:pt idx="2482">
                  <c:v>ZdIyv9l15jg</c:v>
                </c:pt>
                <c:pt idx="2483">
                  <c:v>bDAA4BfgUHc</c:v>
                </c:pt>
                <c:pt idx="2484">
                  <c:v>gpqhM1NiKJU</c:v>
                </c:pt>
                <c:pt idx="2485">
                  <c:v>sse1WR2q20U</c:v>
                </c:pt>
                <c:pt idx="2486">
                  <c:v>sbl94kaGoew</c:v>
                </c:pt>
                <c:pt idx="2487">
                  <c:v>DehMqK6WKrg</c:v>
                </c:pt>
                <c:pt idx="2488">
                  <c:v>zDfXTcxhq9c</c:v>
                </c:pt>
                <c:pt idx="2489">
                  <c:v>VWkhq1nXna8</c:v>
                </c:pt>
                <c:pt idx="2490">
                  <c:v>UG9PxlRX2aI</c:v>
                </c:pt>
                <c:pt idx="2491">
                  <c:v>xTUauDxLzko</c:v>
                </c:pt>
                <c:pt idx="2492">
                  <c:v>bN6BSmWShbo</c:v>
                </c:pt>
                <c:pt idx="2493">
                  <c:v>xx0EO0-WSNI</c:v>
                </c:pt>
                <c:pt idx="2494">
                  <c:v>xUIrq8ZNqSU</c:v>
                </c:pt>
                <c:pt idx="2495">
                  <c:v>pG0kds3ItEU</c:v>
                </c:pt>
                <c:pt idx="2496">
                  <c:v>DPbheyCNXFM</c:v>
                </c:pt>
                <c:pt idx="2497">
                  <c:v>BTma7cV4DDA</c:v>
                </c:pt>
                <c:pt idx="2498">
                  <c:v>OszEm9NmhIw</c:v>
                </c:pt>
                <c:pt idx="2499">
                  <c:v>XXB3CTDOvwg</c:v>
                </c:pt>
                <c:pt idx="2500">
                  <c:v>xTWDDjno59Y</c:v>
                </c:pt>
                <c:pt idx="2501">
                  <c:v>OYu_nWs6GgM</c:v>
                </c:pt>
                <c:pt idx="2502">
                  <c:v>RGuAnFgu9ew</c:v>
                </c:pt>
                <c:pt idx="2503">
                  <c:v>fWH1ImLu8ew</c:v>
                </c:pt>
                <c:pt idx="2504">
                  <c:v>oAC20_n_5MA</c:v>
                </c:pt>
                <c:pt idx="2505">
                  <c:v>PYIeRuYFJvk</c:v>
                </c:pt>
                <c:pt idx="2506">
                  <c:v>SuLH1OwwtSs</c:v>
                </c:pt>
                <c:pt idx="2507">
                  <c:v>YZ_V19RWjeI</c:v>
                </c:pt>
                <c:pt idx="2508">
                  <c:v>ZPSb34Ug3IQ</c:v>
                </c:pt>
                <c:pt idx="2509">
                  <c:v>rRXPbGCib-Y</c:v>
                </c:pt>
                <c:pt idx="2510">
                  <c:v>1WTtrHW7uw8</c:v>
                </c:pt>
                <c:pt idx="2511">
                  <c:v>ZpxJQNhEHW0</c:v>
                </c:pt>
                <c:pt idx="2512">
                  <c:v>XjT6-n9aJ3s</c:v>
                </c:pt>
                <c:pt idx="2513">
                  <c:v>kwmG4b1OK-Y</c:v>
                </c:pt>
                <c:pt idx="2514">
                  <c:v>KF9pKtHC-pI</c:v>
                </c:pt>
                <c:pt idx="2515">
                  <c:v>Oc7DgC3bIj0</c:v>
                </c:pt>
                <c:pt idx="2516">
                  <c:v>4VL9VPnSfcY</c:v>
                </c:pt>
                <c:pt idx="2517">
                  <c:v>yEMSUnFCf2o</c:v>
                </c:pt>
                <c:pt idx="2518">
                  <c:v>EsJZlGStSoI</c:v>
                </c:pt>
                <c:pt idx="2519">
                  <c:v>v3lVcGE6qpg</c:v>
                </c:pt>
                <c:pt idx="2520">
                  <c:v>IPjs6-Wf89Y</c:v>
                </c:pt>
                <c:pt idx="2521">
                  <c:v>HACZRoTvxs4</c:v>
                </c:pt>
                <c:pt idx="2522">
                  <c:v>LlXDuTSj-pw</c:v>
                </c:pt>
                <c:pt idx="2523">
                  <c:v>pbXEB2vkcfk</c:v>
                </c:pt>
                <c:pt idx="2524">
                  <c:v>_KpLB8vTa5U</c:v>
                </c:pt>
                <c:pt idx="2525">
                  <c:v>nLACDVwpmnk</c:v>
                </c:pt>
                <c:pt idx="2526">
                  <c:v>fTMi8Eql0U0</c:v>
                </c:pt>
                <c:pt idx="2527">
                  <c:v>zWwnvD1mSI4</c:v>
                </c:pt>
                <c:pt idx="2528">
                  <c:v>kdHT3U0Lj_8</c:v>
                </c:pt>
                <c:pt idx="2529">
                  <c:v>PgY3pJk7tWo</c:v>
                </c:pt>
                <c:pt idx="2530">
                  <c:v>c-vtES6FYn8</c:v>
                </c:pt>
                <c:pt idx="2531">
                  <c:v>n2sykmXOdKU</c:v>
                </c:pt>
                <c:pt idx="2532">
                  <c:v>B98ewETO1BM</c:v>
                </c:pt>
                <c:pt idx="2533">
                  <c:v>-9MRa5sJFiw</c:v>
                </c:pt>
                <c:pt idx="2534">
                  <c:v>SBh0h9m5Bu0</c:v>
                </c:pt>
                <c:pt idx="2535">
                  <c:v>2WuJ2igyRMQ</c:v>
                </c:pt>
                <c:pt idx="2536">
                  <c:v>ZwciKVhBZfE</c:v>
                </c:pt>
                <c:pt idx="2537">
                  <c:v>sr49lAydbJc</c:v>
                </c:pt>
                <c:pt idx="2538">
                  <c:v>EKvpYRiC8NU</c:v>
                </c:pt>
                <c:pt idx="2539">
                  <c:v>zvMUlNj6HLU</c:v>
                </c:pt>
                <c:pt idx="2540">
                  <c:v>J6oJvqYaR6U</c:v>
                </c:pt>
                <c:pt idx="2541">
                  <c:v>vg-_S5hY2Bs</c:v>
                </c:pt>
                <c:pt idx="2542">
                  <c:v>e5Q1WN47ZwI</c:v>
                </c:pt>
                <c:pt idx="2543">
                  <c:v>touLlrvDlys</c:v>
                </c:pt>
                <c:pt idx="2544">
                  <c:v>Zza3whxhB3A</c:v>
                </c:pt>
                <c:pt idx="2545">
                  <c:v>F7g8iB-iL90</c:v>
                </c:pt>
                <c:pt idx="2546">
                  <c:v>1CRe5YPO2is</c:v>
                </c:pt>
                <c:pt idx="2547">
                  <c:v>7PMDnVvWJ-I</c:v>
                </c:pt>
                <c:pt idx="2548">
                  <c:v>npEKkKXPixY</c:v>
                </c:pt>
                <c:pt idx="2549">
                  <c:v>DGy5yXx4svc</c:v>
                </c:pt>
                <c:pt idx="2550">
                  <c:v>1Ry3i6324Yw</c:v>
                </c:pt>
                <c:pt idx="2551">
                  <c:v>Gn5GjbbmIGY</c:v>
                </c:pt>
                <c:pt idx="2552">
                  <c:v>AL1RsbakLx4</c:v>
                </c:pt>
                <c:pt idx="2553">
                  <c:v>OWZq0EnoDnI</c:v>
                </c:pt>
                <c:pt idx="2554">
                  <c:v>7eupQ0LwzKs</c:v>
                </c:pt>
                <c:pt idx="2555">
                  <c:v>P9x5V2f_yDM</c:v>
                </c:pt>
                <c:pt idx="2556">
                  <c:v>45i_lEN9OPg</c:v>
                </c:pt>
                <c:pt idx="2557">
                  <c:v>r4Sfuy60274</c:v>
                </c:pt>
                <c:pt idx="2558">
                  <c:v>aM6RFJ5qQO4</c:v>
                </c:pt>
                <c:pt idx="2559">
                  <c:v>jX8sNHauEm0</c:v>
                </c:pt>
                <c:pt idx="2560">
                  <c:v>YOPbPj36AWc</c:v>
                </c:pt>
                <c:pt idx="2561">
                  <c:v>qvnDk0LAqN4</c:v>
                </c:pt>
                <c:pt idx="2562">
                  <c:v>XWD8LngHjeU</c:v>
                </c:pt>
                <c:pt idx="2563">
                  <c:v>z3i9N0aTrM4</c:v>
                </c:pt>
                <c:pt idx="2564">
                  <c:v>8HfCRPLTXiE</c:v>
                </c:pt>
                <c:pt idx="2565">
                  <c:v>foDdcR2Owp8</c:v>
                </c:pt>
                <c:pt idx="2566">
                  <c:v>2cVn4t37qIo</c:v>
                </c:pt>
                <c:pt idx="2567">
                  <c:v>kNpARSFCPag</c:v>
                </c:pt>
                <c:pt idx="2568">
                  <c:v>c6L38i4saEE</c:v>
                </c:pt>
                <c:pt idx="2569">
                  <c:v>g41Qwcx8fSQ</c:v>
                </c:pt>
                <c:pt idx="2570">
                  <c:v>zyvYkpoLeSU</c:v>
                </c:pt>
                <c:pt idx="2571">
                  <c:v>M0wbUdz4l1c</c:v>
                </c:pt>
                <c:pt idx="2572">
                  <c:v>Lg8RMAHE2x0</c:v>
                </c:pt>
                <c:pt idx="2573">
                  <c:v>74IIr3phzV4</c:v>
                </c:pt>
                <c:pt idx="2574">
                  <c:v>30TEO6gsEAI</c:v>
                </c:pt>
                <c:pt idx="2575">
                  <c:v>b1wuY9YXmYE</c:v>
                </c:pt>
                <c:pt idx="2576">
                  <c:v>sPuzkx_lU-4</c:v>
                </c:pt>
                <c:pt idx="2577">
                  <c:v>Uib4LPVctD8</c:v>
                </c:pt>
                <c:pt idx="2578">
                  <c:v>5OiNMz_LoeA</c:v>
                </c:pt>
                <c:pt idx="2579">
                  <c:v>6NZbARE37Lw</c:v>
                </c:pt>
                <c:pt idx="2580">
                  <c:v>_hxbPfh-b5s</c:v>
                </c:pt>
                <c:pt idx="2581">
                  <c:v>3Kwpk9J8tJM</c:v>
                </c:pt>
                <c:pt idx="2582">
                  <c:v>BgYJmXbIVZo</c:v>
                </c:pt>
                <c:pt idx="2583">
                  <c:v>vzo3Q9VSePM</c:v>
                </c:pt>
                <c:pt idx="2584">
                  <c:v>Ji2s_4DFCIg</c:v>
                </c:pt>
                <c:pt idx="2585">
                  <c:v>4DkmeKhKtC0</c:v>
                </c:pt>
                <c:pt idx="2586">
                  <c:v>fMmFZG8PQuY</c:v>
                </c:pt>
                <c:pt idx="2587">
                  <c:v>FpJmNRnkD4U</c:v>
                </c:pt>
                <c:pt idx="2588">
                  <c:v>HbSpJUwpQ0I</c:v>
                </c:pt>
                <c:pt idx="2589">
                  <c:v>eeMpv9AZmf0</c:v>
                </c:pt>
                <c:pt idx="2590">
                  <c:v>zfcO8GYHPmE</c:v>
                </c:pt>
                <c:pt idx="2591">
                  <c:v>8DaAdIJk-cY</c:v>
                </c:pt>
                <c:pt idx="2592">
                  <c:v>qtROOWvg9MI</c:v>
                </c:pt>
                <c:pt idx="2593">
                  <c:v>EkR-Kv1fYHw</c:v>
                </c:pt>
                <c:pt idx="2594">
                  <c:v>Fs3ndz2gitw</c:v>
                </c:pt>
                <c:pt idx="2595">
                  <c:v>5Jk13pu7zKs</c:v>
                </c:pt>
                <c:pt idx="2596">
                  <c:v>3GgZPrJ80ho</c:v>
                </c:pt>
                <c:pt idx="2597">
                  <c:v>U4WLkjd86aI</c:v>
                </c:pt>
                <c:pt idx="2598">
                  <c:v>VhO2zRMhUcU</c:v>
                </c:pt>
                <c:pt idx="2599">
                  <c:v>1IQQGxQI4oc</c:v>
                </c:pt>
                <c:pt idx="2600">
                  <c:v>Mv6IKzGrEA4</c:v>
                </c:pt>
                <c:pt idx="2601">
                  <c:v>DZFXaNpbMvI</c:v>
                </c:pt>
                <c:pt idx="2602">
                  <c:v>vtonIUVsABQ</c:v>
                </c:pt>
                <c:pt idx="2603">
                  <c:v>NF9lsOrAc0s</c:v>
                </c:pt>
                <c:pt idx="2604">
                  <c:v>gMXjjvod7zY</c:v>
                </c:pt>
                <c:pt idx="2605">
                  <c:v>UOcd79qkzHw</c:v>
                </c:pt>
                <c:pt idx="2606">
                  <c:v>EkoJt-eXAA0</c:v>
                </c:pt>
                <c:pt idx="2607">
                  <c:v>2UR5Y2MJYD0</c:v>
                </c:pt>
                <c:pt idx="2608">
                  <c:v>X0p21XaNhEI</c:v>
                </c:pt>
                <c:pt idx="2609">
                  <c:v>t8r-PHbNf94</c:v>
                </c:pt>
                <c:pt idx="2610">
                  <c:v>LipKJVINSJk</c:v>
                </c:pt>
                <c:pt idx="2611">
                  <c:v>Pr0HoguK-1Q</c:v>
                </c:pt>
                <c:pt idx="2612">
                  <c:v>OUi0u_hlF2Y</c:v>
                </c:pt>
                <c:pt idx="2613">
                  <c:v>IGnxj5_jBec</c:v>
                </c:pt>
                <c:pt idx="2614">
                  <c:v>U_X51QkSkRw</c:v>
                </c:pt>
                <c:pt idx="2615">
                  <c:v>ad_higXixRA</c:v>
                </c:pt>
                <c:pt idx="2616">
                  <c:v>ux_8aTpw9CU</c:v>
                </c:pt>
                <c:pt idx="2617">
                  <c:v>9TEQPeIDTmU</c:v>
                </c:pt>
                <c:pt idx="2618">
                  <c:v>iNQq32twAH0</c:v>
                </c:pt>
                <c:pt idx="2619">
                  <c:v>TrucLZLEl2U</c:v>
                </c:pt>
                <c:pt idx="2620">
                  <c:v>J1w51DB4LZo</c:v>
                </c:pt>
                <c:pt idx="2621">
                  <c:v>GKjCuNdC3eE</c:v>
                </c:pt>
                <c:pt idx="2622">
                  <c:v>3x1RPc1VGx8</c:v>
                </c:pt>
                <c:pt idx="2623">
                  <c:v>cn0-cSUeBiw</c:v>
                </c:pt>
                <c:pt idx="2624">
                  <c:v>y6g0cGGP8ZE</c:v>
                </c:pt>
                <c:pt idx="2625">
                  <c:v>YJe8As0X_8w</c:v>
                </c:pt>
                <c:pt idx="2626">
                  <c:v>3m2PKytnYaI</c:v>
                </c:pt>
                <c:pt idx="2627">
                  <c:v>y4dVUEsMjCU</c:v>
                </c:pt>
                <c:pt idx="2628">
                  <c:v>mYfoh0xLKeQ</c:v>
                </c:pt>
                <c:pt idx="2629">
                  <c:v>-9sBA4UVABs</c:v>
                </c:pt>
                <c:pt idx="2630">
                  <c:v>PnRbvZVWOZs</c:v>
                </c:pt>
                <c:pt idx="2631">
                  <c:v>wcEk6p-lVEc</c:v>
                </c:pt>
                <c:pt idx="2632">
                  <c:v>OZHpjCDV1V8</c:v>
                </c:pt>
                <c:pt idx="2633">
                  <c:v>f5mCUZxpsDA</c:v>
                </c:pt>
                <c:pt idx="2634">
                  <c:v>mRbZXwcI3Dk</c:v>
                </c:pt>
                <c:pt idx="2635">
                  <c:v>5DLOCvpeoJQ</c:v>
                </c:pt>
                <c:pt idx="2636">
                  <c:v>omBMekl2DCk</c:v>
                </c:pt>
                <c:pt idx="2637">
                  <c:v>OH0PxmmZm7U</c:v>
                </c:pt>
                <c:pt idx="2638">
                  <c:v>N62Q_Xdy_Kk</c:v>
                </c:pt>
                <c:pt idx="2639">
                  <c:v>4tQJI8sgKpM</c:v>
                </c:pt>
                <c:pt idx="2640">
                  <c:v>ox5Pfntdmj4</c:v>
                </c:pt>
                <c:pt idx="2641">
                  <c:v>kxYw-B4053I</c:v>
                </c:pt>
                <c:pt idx="2642">
                  <c:v>Bd38hF43oGA</c:v>
                </c:pt>
                <c:pt idx="2643">
                  <c:v>gNjyX9S-Qic</c:v>
                </c:pt>
                <c:pt idx="2644">
                  <c:v>74Z-qNt7U0I</c:v>
                </c:pt>
                <c:pt idx="2645">
                  <c:v>uqTkJgtSjcc</c:v>
                </c:pt>
                <c:pt idx="2646">
                  <c:v>b4TgS8tgm0c</c:v>
                </c:pt>
                <c:pt idx="2647">
                  <c:v>6SOUGMRM_2w</c:v>
                </c:pt>
                <c:pt idx="2648">
                  <c:v>yYKo-vslNLw</c:v>
                </c:pt>
                <c:pt idx="2649">
                  <c:v>nJN_CwNS-Ik</c:v>
                </c:pt>
                <c:pt idx="2650">
                  <c:v>YgxaGzp04-U</c:v>
                </c:pt>
                <c:pt idx="2651">
                  <c:v>4joScWThgjU</c:v>
                </c:pt>
                <c:pt idx="2652">
                  <c:v>1EFOxCIweLQ</c:v>
                </c:pt>
                <c:pt idx="2653">
                  <c:v>6dOhowcc_WQ</c:v>
                </c:pt>
                <c:pt idx="2654">
                  <c:v>jSDaw8Mj2hI</c:v>
                </c:pt>
                <c:pt idx="2655">
                  <c:v>ldCZsy0p3UU</c:v>
                </c:pt>
                <c:pt idx="2656">
                  <c:v>c64l74IDdGI</c:v>
                </c:pt>
                <c:pt idx="2657">
                  <c:v>9lIwoxYB-tY</c:v>
                </c:pt>
                <c:pt idx="2658">
                  <c:v>I7VClr3ft0g</c:v>
                </c:pt>
                <c:pt idx="2659">
                  <c:v>I758Fq53uXk</c:v>
                </c:pt>
                <c:pt idx="2660">
                  <c:v>eDY1j2W9OeY</c:v>
                </c:pt>
                <c:pt idx="2661">
                  <c:v>TK5n93-tL0g</c:v>
                </c:pt>
                <c:pt idx="2662">
                  <c:v>8FBZJ0Hg7_Q</c:v>
                </c:pt>
                <c:pt idx="2663">
                  <c:v>5QPv29o9b8Q</c:v>
                </c:pt>
                <c:pt idx="2664">
                  <c:v>EQiHbflGy8M</c:v>
                </c:pt>
                <c:pt idx="2665">
                  <c:v>0FWrAsfz_cU</c:v>
                </c:pt>
                <c:pt idx="2666">
                  <c:v>uC_jUDyWAmc</c:v>
                </c:pt>
                <c:pt idx="2667">
                  <c:v>QC3hNV5hdSI</c:v>
                </c:pt>
                <c:pt idx="2668">
                  <c:v>9g6SogU7ymw</c:v>
                </c:pt>
                <c:pt idx="2669">
                  <c:v>MLXrsFTBKTw</c:v>
                </c:pt>
                <c:pt idx="2670">
                  <c:v>mMwavxagSM4</c:v>
                </c:pt>
                <c:pt idx="2671">
                  <c:v>7U1LJYwTzQM</c:v>
                </c:pt>
                <c:pt idx="2672">
                  <c:v>cGcMFul1GDE</c:v>
                </c:pt>
                <c:pt idx="2673">
                  <c:v>DviVMnjSfmQ</c:v>
                </c:pt>
                <c:pt idx="2674">
                  <c:v>qsIQbV1oraI</c:v>
                </c:pt>
                <c:pt idx="2675">
                  <c:v>2dKca9kgn8o</c:v>
                </c:pt>
                <c:pt idx="2676">
                  <c:v>l8T1ZeUWq_Y</c:v>
                </c:pt>
                <c:pt idx="2677">
                  <c:v>p7KXTgCvjr4</c:v>
                </c:pt>
                <c:pt idx="2678">
                  <c:v>dh224s_R4dQ</c:v>
                </c:pt>
                <c:pt idx="2679">
                  <c:v>z7LBzuvxek4</c:v>
                </c:pt>
                <c:pt idx="2680">
                  <c:v>vyVLOsY46dw</c:v>
                </c:pt>
                <c:pt idx="2681">
                  <c:v>vGL7je8UtTE</c:v>
                </c:pt>
                <c:pt idx="2682">
                  <c:v>L7Q73mgUW7E</c:v>
                </c:pt>
                <c:pt idx="2683">
                  <c:v>LmkCdJbpkIA</c:v>
                </c:pt>
                <c:pt idx="2684">
                  <c:v>gs-ewJssv3E</c:v>
                </c:pt>
                <c:pt idx="2685">
                  <c:v>kEim0__rCRw</c:v>
                </c:pt>
                <c:pt idx="2686">
                  <c:v>X8PwXlUwFXQ</c:v>
                </c:pt>
                <c:pt idx="2687">
                  <c:v>NLW8VApXDd8</c:v>
                </c:pt>
                <c:pt idx="2688">
                  <c:v>MLn_llHg9PA</c:v>
                </c:pt>
                <c:pt idx="2689">
                  <c:v>UzsOvoQr1Z4</c:v>
                </c:pt>
                <c:pt idx="2690">
                  <c:v>C_gueMrVvnI</c:v>
                </c:pt>
                <c:pt idx="2691">
                  <c:v>FdoklnqprDc</c:v>
                </c:pt>
                <c:pt idx="2692">
                  <c:v>QMQ4N01GoWs</c:v>
                </c:pt>
                <c:pt idx="2693">
                  <c:v>rO5PxXFR5b4</c:v>
                </c:pt>
                <c:pt idx="2694">
                  <c:v>xPa-B3zCmLU</c:v>
                </c:pt>
                <c:pt idx="2695">
                  <c:v>fKUG5o7H9Nc</c:v>
                </c:pt>
                <c:pt idx="2696">
                  <c:v>knKwnDA9zSs</c:v>
                </c:pt>
                <c:pt idx="2697">
                  <c:v>kkkqsF9ERms</c:v>
                </c:pt>
                <c:pt idx="2698">
                  <c:v>x5xGL-ob0QI</c:v>
                </c:pt>
                <c:pt idx="2699">
                  <c:v>4lCyGLHRti8</c:v>
                </c:pt>
                <c:pt idx="2700">
                  <c:v>1Hu2E7tUfiM</c:v>
                </c:pt>
                <c:pt idx="2701">
                  <c:v>9OqfcVPYMsw</c:v>
                </c:pt>
                <c:pt idx="2702">
                  <c:v>jQKkQth9Vqc</c:v>
                </c:pt>
                <c:pt idx="2703">
                  <c:v>PZIMinTP2e4</c:v>
                </c:pt>
                <c:pt idx="2704">
                  <c:v>5RSibH30DdM</c:v>
                </c:pt>
                <c:pt idx="2705">
                  <c:v>VrmHrzo2GkM</c:v>
                </c:pt>
                <c:pt idx="2706">
                  <c:v>YCEZSU0qiSk</c:v>
                </c:pt>
                <c:pt idx="2707">
                  <c:v>Mt6C9WXCXlg</c:v>
                </c:pt>
                <c:pt idx="2708">
                  <c:v>cgtA4fdVdX0</c:v>
                </c:pt>
                <c:pt idx="2709">
                  <c:v>ps7_dC9kmj8</c:v>
                </c:pt>
                <c:pt idx="2710">
                  <c:v>sjeVzx1FTI8</c:v>
                </c:pt>
                <c:pt idx="2711">
                  <c:v>JzkDtyPPMzE</c:v>
                </c:pt>
                <c:pt idx="2712">
                  <c:v>VgCtiw2FL8U</c:v>
                </c:pt>
                <c:pt idx="2713">
                  <c:v>vcl9SS_LsKQ</c:v>
                </c:pt>
                <c:pt idx="2714">
                  <c:v>nPkBVb9Rf7U</c:v>
                </c:pt>
                <c:pt idx="2715">
                  <c:v>EU-y4Y7khJU</c:v>
                </c:pt>
                <c:pt idx="2716">
                  <c:v>4JNhnz2dBSo</c:v>
                </c:pt>
                <c:pt idx="2717">
                  <c:v>L84_PzfkH2g</c:v>
                </c:pt>
                <c:pt idx="2718">
                  <c:v>ehqT4u9Ttyw</c:v>
                </c:pt>
                <c:pt idx="2719">
                  <c:v>SewWZbm-wEQ</c:v>
                </c:pt>
                <c:pt idx="2720">
                  <c:v>zxDFOGiB-vo</c:v>
                </c:pt>
                <c:pt idx="2721">
                  <c:v>HwpkRci9Gho</c:v>
                </c:pt>
                <c:pt idx="2722">
                  <c:v>OnoWDWNFeIo</c:v>
                </c:pt>
                <c:pt idx="2723">
                  <c:v>rsJlT53jU_4</c:v>
                </c:pt>
                <c:pt idx="2724">
                  <c:v>My7e4qkIemQ</c:v>
                </c:pt>
                <c:pt idx="2725">
                  <c:v>df4_L3ejc1c</c:v>
                </c:pt>
                <c:pt idx="2726">
                  <c:v>BslKjxaP4Ik</c:v>
                </c:pt>
                <c:pt idx="2727">
                  <c:v>pdo-xtVvaMM</c:v>
                </c:pt>
                <c:pt idx="2728">
                  <c:v>ICUi-UKevMM</c:v>
                </c:pt>
                <c:pt idx="2729">
                  <c:v>bHzunpMHAH0</c:v>
                </c:pt>
                <c:pt idx="2730">
                  <c:v>HBEo3UHhDKk</c:v>
                </c:pt>
                <c:pt idx="2731">
                  <c:v>yef_HfQoBd8</c:v>
                </c:pt>
                <c:pt idx="2732">
                  <c:v>LwNjbt2J-g0</c:v>
                </c:pt>
                <c:pt idx="2733">
                  <c:v>yscQtS_Lay0</c:v>
                </c:pt>
                <c:pt idx="2734">
                  <c:v>B6MZr2T9ISw</c:v>
                </c:pt>
                <c:pt idx="2735">
                  <c:v>HEkvdrB3YYs</c:v>
                </c:pt>
                <c:pt idx="2736">
                  <c:v>ppgcL81Glr0</c:v>
                </c:pt>
                <c:pt idx="2737">
                  <c:v>VjQOCUEPpI8</c:v>
                </c:pt>
                <c:pt idx="2738">
                  <c:v>Ho78eOffWys</c:v>
                </c:pt>
                <c:pt idx="2739">
                  <c:v>hpdjV8ngk8s</c:v>
                </c:pt>
                <c:pt idx="2740">
                  <c:v>lKL-5el7rb4</c:v>
                </c:pt>
                <c:pt idx="2741">
                  <c:v>hRi7m2xKiow</c:v>
                </c:pt>
                <c:pt idx="2742">
                  <c:v>vDadyTfYXjE</c:v>
                </c:pt>
                <c:pt idx="2743">
                  <c:v>fCWrF19GQnM</c:v>
                </c:pt>
                <c:pt idx="2744">
                  <c:v>AHuEx-ST4ic</c:v>
                </c:pt>
                <c:pt idx="2745">
                  <c:v>ZrhP6rXaDKM</c:v>
                </c:pt>
                <c:pt idx="2746">
                  <c:v>oG7jRr5HvfM</c:v>
                </c:pt>
                <c:pt idx="2747">
                  <c:v>RyOBy0RKJws</c:v>
                </c:pt>
                <c:pt idx="2748">
                  <c:v>brjifeZ5pyE</c:v>
                </c:pt>
                <c:pt idx="2749">
                  <c:v>6S9c5nnDd_s</c:v>
                </c:pt>
                <c:pt idx="2750">
                  <c:v>x6MEC_2a4DA</c:v>
                </c:pt>
                <c:pt idx="2751">
                  <c:v>d0ZmOOLFmfw</c:v>
                </c:pt>
                <c:pt idx="2752">
                  <c:v>JY0fCbXyxqM</c:v>
                </c:pt>
                <c:pt idx="2753">
                  <c:v>nJG7P0w2G8c</c:v>
                </c:pt>
                <c:pt idx="2754">
                  <c:v>O1IxDPLtgZU</c:v>
                </c:pt>
                <c:pt idx="2755">
                  <c:v>g2DAp8J0DQQ</c:v>
                </c:pt>
                <c:pt idx="2756">
                  <c:v>lajt1Hhu19g</c:v>
                </c:pt>
                <c:pt idx="2757">
                  <c:v>hi3a14zgDlY</c:v>
                </c:pt>
                <c:pt idx="2758">
                  <c:v>SH60Mt0p-YY</c:v>
                </c:pt>
                <c:pt idx="2759">
                  <c:v>lvoAyihRMag</c:v>
                </c:pt>
                <c:pt idx="2760">
                  <c:v>dBSprHonOO0</c:v>
                </c:pt>
                <c:pt idx="2761">
                  <c:v>vBqNLGbKTtc</c:v>
                </c:pt>
                <c:pt idx="2762">
                  <c:v>w7a0dMtYMDo</c:v>
                </c:pt>
                <c:pt idx="2763">
                  <c:v>iEfdDaBeGsI</c:v>
                </c:pt>
                <c:pt idx="2764">
                  <c:v>Xn1plmGsQtE</c:v>
                </c:pt>
                <c:pt idx="2765">
                  <c:v>ChRkaE1h7S8</c:v>
                </c:pt>
                <c:pt idx="2766">
                  <c:v>LZWYKCxAUUc</c:v>
                </c:pt>
                <c:pt idx="2767">
                  <c:v>o0-Bt_P53oM</c:v>
                </c:pt>
                <c:pt idx="2768">
                  <c:v>jUiEkNgOMb0</c:v>
                </c:pt>
                <c:pt idx="2769">
                  <c:v>8g4vOIfYdPc</c:v>
                </c:pt>
                <c:pt idx="2770">
                  <c:v>XWLGC4jnJrU</c:v>
                </c:pt>
                <c:pt idx="2771">
                  <c:v>7ZuY-Spr3Yo</c:v>
                </c:pt>
                <c:pt idx="2772">
                  <c:v>FlOZtxoKR7U</c:v>
                </c:pt>
                <c:pt idx="2773">
                  <c:v>Qu1KNkhXq8s</c:v>
                </c:pt>
                <c:pt idx="2774">
                  <c:v>yRBPI1O0gqI</c:v>
                </c:pt>
                <c:pt idx="2775">
                  <c:v>qF4KYgEU-Bg</c:v>
                </c:pt>
                <c:pt idx="2776">
                  <c:v>QA43SHFz-SE</c:v>
                </c:pt>
                <c:pt idx="2777">
                  <c:v>h4jokeuedoA</c:v>
                </c:pt>
                <c:pt idx="2778">
                  <c:v>5gULhfRLJHo</c:v>
                </c:pt>
                <c:pt idx="2779">
                  <c:v>eG9pCz3qVJ0</c:v>
                </c:pt>
                <c:pt idx="2780">
                  <c:v>N4Jl7Qx8jyo</c:v>
                </c:pt>
                <c:pt idx="2781">
                  <c:v>7xnVrktQY0s</c:v>
                </c:pt>
                <c:pt idx="2782">
                  <c:v>7S7xniaFLO8</c:v>
                </c:pt>
                <c:pt idx="2783">
                  <c:v>NwsVtBiAaCc</c:v>
                </c:pt>
                <c:pt idx="2784">
                  <c:v>nRIuXP5Q4Ak</c:v>
                </c:pt>
                <c:pt idx="2785">
                  <c:v>KHdPtwVy6M8</c:v>
                </c:pt>
                <c:pt idx="2786">
                  <c:v>p485q7uhcjY</c:v>
                </c:pt>
                <c:pt idx="2787">
                  <c:v>9A3P6_jO5Bg</c:v>
                </c:pt>
                <c:pt idx="2788">
                  <c:v>OV6uZk_IInw</c:v>
                </c:pt>
                <c:pt idx="2789">
                  <c:v>DhFxWT8gtr4</c:v>
                </c:pt>
                <c:pt idx="2790">
                  <c:v>kpjKbaZQJKU</c:v>
                </c:pt>
                <c:pt idx="2791">
                  <c:v>DuK_Wlzo0Rs</c:v>
                </c:pt>
                <c:pt idx="2792">
                  <c:v>a0mZ9W1c8bg</c:v>
                </c:pt>
                <c:pt idx="2793">
                  <c:v>1qRRQGeFtAA</c:v>
                </c:pt>
                <c:pt idx="2794">
                  <c:v>BAp-LNDkGOg</c:v>
                </c:pt>
                <c:pt idx="2795">
                  <c:v>2SN78FcSjPQ</c:v>
                </c:pt>
                <c:pt idx="2796">
                  <c:v>yIIGQB6EMAM</c:v>
                </c:pt>
                <c:pt idx="2797">
                  <c:v>CfZSYm-mFgI</c:v>
                </c:pt>
                <c:pt idx="2798">
                  <c:v>AOSq-SkhyKU</c:v>
                </c:pt>
                <c:pt idx="2799">
                  <c:v>0Alqy3VXLek</c:v>
                </c:pt>
                <c:pt idx="2800">
                  <c:v>aDAFHcdLqBE</c:v>
                </c:pt>
                <c:pt idx="2801">
                  <c:v>S8zTy8R7rbg</c:v>
                </c:pt>
                <c:pt idx="2802">
                  <c:v>glY1RQl8BzM</c:v>
                </c:pt>
                <c:pt idx="2803">
                  <c:v>wu4-4ioLC2s</c:v>
                </c:pt>
                <c:pt idx="2804">
                  <c:v>S9KxqRUcnCU</c:v>
                </c:pt>
                <c:pt idx="2805">
                  <c:v>h8bvxiE3KCo</c:v>
                </c:pt>
                <c:pt idx="2806">
                  <c:v>2oxHvH-587k</c:v>
                </c:pt>
                <c:pt idx="2807">
                  <c:v>EVPMzmeTlXU</c:v>
                </c:pt>
                <c:pt idx="2808">
                  <c:v>AuxupQ2bUF4</c:v>
                </c:pt>
                <c:pt idx="2809">
                  <c:v>NRjJR82CqOY</c:v>
                </c:pt>
                <c:pt idx="2810">
                  <c:v>esMhJ-gstkw</c:v>
                </c:pt>
                <c:pt idx="2811">
                  <c:v>t6QMMOwEHB4</c:v>
                </c:pt>
                <c:pt idx="2812">
                  <c:v>SJlmVOG8qj8</c:v>
                </c:pt>
                <c:pt idx="2813">
                  <c:v>fBsXBjn-6W0</c:v>
                </c:pt>
                <c:pt idx="2814">
                  <c:v>dm1XLnlLfVo</c:v>
                </c:pt>
                <c:pt idx="2815">
                  <c:v>or1hMNj6-I0</c:v>
                </c:pt>
                <c:pt idx="2816">
                  <c:v>I_n5xZKGr8o</c:v>
                </c:pt>
                <c:pt idx="2817">
                  <c:v>ixeJyJtDcgE</c:v>
                </c:pt>
                <c:pt idx="2818">
                  <c:v>u_nrjjXlO1M</c:v>
                </c:pt>
                <c:pt idx="2819">
                  <c:v>s1XHAnlCbw8</c:v>
                </c:pt>
                <c:pt idx="2820">
                  <c:v>q3eBCWAwVpo</c:v>
                </c:pt>
                <c:pt idx="2821">
                  <c:v>DMOhUEGkgfY</c:v>
                </c:pt>
                <c:pt idx="2822">
                  <c:v>LkrCw6f8sH8</c:v>
                </c:pt>
                <c:pt idx="2823">
                  <c:v>ZWZ5Tr24DTo</c:v>
                </c:pt>
                <c:pt idx="2824">
                  <c:v>qiONYEHWOjY</c:v>
                </c:pt>
                <c:pt idx="2825">
                  <c:v>Y-KwBXLrw-w</c:v>
                </c:pt>
                <c:pt idx="2826">
                  <c:v>MZnv5XJnMoM</c:v>
                </c:pt>
                <c:pt idx="2827">
                  <c:v>kHBeFj73H8Q</c:v>
                </c:pt>
                <c:pt idx="2828">
                  <c:v>scQDLqb59HQ</c:v>
                </c:pt>
                <c:pt idx="2829">
                  <c:v>_pN-w-QXLj0</c:v>
                </c:pt>
                <c:pt idx="2830">
                  <c:v>JgHCSoI_WtI</c:v>
                </c:pt>
                <c:pt idx="2831">
                  <c:v>Js63OppByUE</c:v>
                </c:pt>
                <c:pt idx="2832">
                  <c:v>2v2o-8hIKjo</c:v>
                </c:pt>
                <c:pt idx="2833">
                  <c:v>dFdg-kzXOrM</c:v>
                </c:pt>
                <c:pt idx="2834">
                  <c:v>f-xe1qxhcUI</c:v>
                </c:pt>
                <c:pt idx="2835">
                  <c:v>clQGvMBNmqs</c:v>
                </c:pt>
                <c:pt idx="2836">
                  <c:v>s6ET2I0Ge-M</c:v>
                </c:pt>
                <c:pt idx="2837">
                  <c:v>LlRZu9UeMMc</c:v>
                </c:pt>
                <c:pt idx="2838">
                  <c:v>G0Eg4WXmErM</c:v>
                </c:pt>
                <c:pt idx="2839">
                  <c:v>gXiJM445mYM</c:v>
                </c:pt>
                <c:pt idx="2840">
                  <c:v>jBwfiA01ok8</c:v>
                </c:pt>
                <c:pt idx="2841">
                  <c:v>Kou2MSwRrOM</c:v>
                </c:pt>
                <c:pt idx="2842">
                  <c:v>dxVh3El37eo</c:v>
                </c:pt>
                <c:pt idx="2843">
                  <c:v>p8L6F9YAtDo</c:v>
                </c:pt>
                <c:pt idx="2844">
                  <c:v>fnRgySF7HnY</c:v>
                </c:pt>
                <c:pt idx="2845">
                  <c:v>KplJi4r2III</c:v>
                </c:pt>
                <c:pt idx="2846">
                  <c:v>PmmCn3Za6G0</c:v>
                </c:pt>
                <c:pt idx="2847">
                  <c:v>35LqnTYPmbU</c:v>
                </c:pt>
                <c:pt idx="2848">
                  <c:v>YuBvSgk7rmU</c:v>
                </c:pt>
                <c:pt idx="2849">
                  <c:v>18XbqYqJ7is</c:v>
                </c:pt>
                <c:pt idx="2850">
                  <c:v>polnBPtTS0g</c:v>
                </c:pt>
                <c:pt idx="2851">
                  <c:v>1b0c0wt0va0</c:v>
                </c:pt>
                <c:pt idx="2852">
                  <c:v>yE8lyo6OmpU</c:v>
                </c:pt>
                <c:pt idx="2853">
                  <c:v>oBXFFxQBuX4</c:v>
                </c:pt>
                <c:pt idx="2854">
                  <c:v>jElRtesCnlA</c:v>
                </c:pt>
                <c:pt idx="2855">
                  <c:v>cRzu_s6oNYM</c:v>
                </c:pt>
                <c:pt idx="2856">
                  <c:v>dorinH07lGo</c:v>
                </c:pt>
                <c:pt idx="2857">
                  <c:v>-8RjYg67sZk</c:v>
                </c:pt>
                <c:pt idx="2858">
                  <c:v>p-FP3Oej7SE</c:v>
                </c:pt>
                <c:pt idx="2859">
                  <c:v>0_6saEne8tY</c:v>
                </c:pt>
                <c:pt idx="2860">
                  <c:v>wsC6vXLAPaI</c:v>
                </c:pt>
                <c:pt idx="2861">
                  <c:v>QjJGeYpyvAw</c:v>
                </c:pt>
                <c:pt idx="2862">
                  <c:v>TgSdoftBKWA</c:v>
                </c:pt>
                <c:pt idx="2863">
                  <c:v>lmh7oScnK14</c:v>
                </c:pt>
                <c:pt idx="2864">
                  <c:v>NBQCMwnoP_w</c:v>
                </c:pt>
                <c:pt idx="2865">
                  <c:v>Ffj8pSYX6G0</c:v>
                </c:pt>
                <c:pt idx="2866">
                  <c:v>vcw-juQsSNo</c:v>
                </c:pt>
                <c:pt idx="2867">
                  <c:v>sJk8Kc9HtNk</c:v>
                </c:pt>
                <c:pt idx="2868">
                  <c:v>zDz9s2AOTVE</c:v>
                </c:pt>
                <c:pt idx="2869">
                  <c:v>aqj7Uvi9jK8</c:v>
                </c:pt>
                <c:pt idx="2870">
                  <c:v>Ubdg1z4N7Rc</c:v>
                </c:pt>
                <c:pt idx="2871">
                  <c:v>2b8ISSEyonw</c:v>
                </c:pt>
                <c:pt idx="2872">
                  <c:v>OF2Bnpx9ANc</c:v>
                </c:pt>
                <c:pt idx="2873">
                  <c:v>jQW0apSNm14</c:v>
                </c:pt>
                <c:pt idx="2874">
                  <c:v>AD8y62NvJqk</c:v>
                </c:pt>
                <c:pt idx="2875">
                  <c:v>ELZH3PD3Tlo</c:v>
                </c:pt>
                <c:pt idx="2876">
                  <c:v>vl_HAZfqtF0</c:v>
                </c:pt>
                <c:pt idx="2877">
                  <c:v>GjU32NgXOP4</c:v>
                </c:pt>
                <c:pt idx="2878">
                  <c:v>Rlmxohf1i_8</c:v>
                </c:pt>
                <c:pt idx="2879">
                  <c:v>wz5wJk4l5CU</c:v>
                </c:pt>
                <c:pt idx="2880">
                  <c:v>Pkv_j-Kw7es</c:v>
                </c:pt>
                <c:pt idx="2881">
                  <c:v>kW2yl99W0Fw</c:v>
                </c:pt>
                <c:pt idx="2882">
                  <c:v>cCwluu4-S44</c:v>
                </c:pt>
                <c:pt idx="2883">
                  <c:v>wRjIre6l9gs</c:v>
                </c:pt>
                <c:pt idx="2884">
                  <c:v>82sSofpc1II</c:v>
                </c:pt>
                <c:pt idx="2885">
                  <c:v>RblRQrFXv_o</c:v>
                </c:pt>
                <c:pt idx="2886">
                  <c:v>vIA73i3Juwk</c:v>
                </c:pt>
                <c:pt idx="2887">
                  <c:v>bV7dpGgOMuY</c:v>
                </c:pt>
                <c:pt idx="2888">
                  <c:v>fAIX12F6958</c:v>
                </c:pt>
                <c:pt idx="2889">
                  <c:v>b4f4QhBkD7A</c:v>
                </c:pt>
                <c:pt idx="2890">
                  <c:v>gD5iOieFDyY</c:v>
                </c:pt>
                <c:pt idx="2891">
                  <c:v>a5NLpOec_J4</c:v>
                </c:pt>
                <c:pt idx="2892">
                  <c:v>stB2GK181Gk</c:v>
                </c:pt>
                <c:pt idx="2893">
                  <c:v>AaLTCtMsqgM</c:v>
                </c:pt>
                <c:pt idx="2894">
                  <c:v>lA0t3XWuIvA</c:v>
                </c:pt>
                <c:pt idx="2895">
                  <c:v>9nQt6yrOjxI</c:v>
                </c:pt>
                <c:pt idx="2896">
                  <c:v>lWhqE2Vs9DI</c:v>
                </c:pt>
                <c:pt idx="2897">
                  <c:v>GwpZKy05D-w</c:v>
                </c:pt>
                <c:pt idx="2898">
                  <c:v>sWolkgKs2og</c:v>
                </c:pt>
                <c:pt idx="2899">
                  <c:v>x5o9OP9boz0</c:v>
                </c:pt>
                <c:pt idx="2900">
                  <c:v>__03GOeEMZI</c:v>
                </c:pt>
                <c:pt idx="2901">
                  <c:v>nP4eMiaGpog</c:v>
                </c:pt>
                <c:pt idx="2902">
                  <c:v>Ce4EbZ9T2vs</c:v>
                </c:pt>
                <c:pt idx="2903">
                  <c:v>mjTSwmKqmuA</c:v>
                </c:pt>
                <c:pt idx="2904">
                  <c:v>7fwFv-LnuhQ</c:v>
                </c:pt>
                <c:pt idx="2905">
                  <c:v>ye2PrGGFhg8</c:v>
                </c:pt>
                <c:pt idx="2906">
                  <c:v>76gdTVk4eKE</c:v>
                </c:pt>
                <c:pt idx="2907">
                  <c:v>fTFQIe01-jU</c:v>
                </c:pt>
                <c:pt idx="2908">
                  <c:v>7qxtaZ7xa_A</c:v>
                </c:pt>
                <c:pt idx="2909">
                  <c:v>Hfmta-9Rs3A</c:v>
                </c:pt>
                <c:pt idx="2910">
                  <c:v>9B39WrzW9C4</c:v>
                </c:pt>
                <c:pt idx="2911">
                  <c:v>JtriogH7GgM</c:v>
                </c:pt>
                <c:pt idx="2912">
                  <c:v>w84Xb1lu2wk</c:v>
                </c:pt>
                <c:pt idx="2913">
                  <c:v>BYNV3S5nq7s</c:v>
                </c:pt>
                <c:pt idx="2914">
                  <c:v>kw9LUFreF94</c:v>
                </c:pt>
                <c:pt idx="2915">
                  <c:v>W2V9YcVFhHs</c:v>
                </c:pt>
                <c:pt idx="2916">
                  <c:v>_xB2Kry8JOk</c:v>
                </c:pt>
                <c:pt idx="2917">
                  <c:v>ashrS6GKcUo</c:v>
                </c:pt>
                <c:pt idx="2918">
                  <c:v>3GpRDnNfX2E</c:v>
                </c:pt>
                <c:pt idx="2919">
                  <c:v>bYsFulbZvOE</c:v>
                </c:pt>
                <c:pt idx="2920">
                  <c:v>G8v2F-nvkoQ</c:v>
                </c:pt>
                <c:pt idx="2921">
                  <c:v>cgwTSdglSPk</c:v>
                </c:pt>
                <c:pt idx="2922">
                  <c:v>3iUlgvI3Szc</c:v>
                </c:pt>
                <c:pt idx="2923">
                  <c:v>Ah7ZCnIIJdI</c:v>
                </c:pt>
                <c:pt idx="2924">
                  <c:v>09vzBTqGcJ8</c:v>
                </c:pt>
                <c:pt idx="2925">
                  <c:v>N6ZYJ__tiXM</c:v>
                </c:pt>
                <c:pt idx="2926">
                  <c:v>zZ9cPmJ_v4w</c:v>
                </c:pt>
                <c:pt idx="2927">
                  <c:v>_EYC2DC7omk</c:v>
                </c:pt>
                <c:pt idx="2928">
                  <c:v>_dl4CjYKz84</c:v>
                </c:pt>
                <c:pt idx="2929">
                  <c:v>IBUFEqYzWDM</c:v>
                </c:pt>
                <c:pt idx="2930">
                  <c:v>1UgNyN4Kovg</c:v>
                </c:pt>
                <c:pt idx="2931">
                  <c:v>DkeiKbqa02g</c:v>
                </c:pt>
                <c:pt idx="2932">
                  <c:v>Gxp71HNV2Dw</c:v>
                </c:pt>
                <c:pt idx="2933">
                  <c:v>bPNi_492aEQ</c:v>
                </c:pt>
                <c:pt idx="2934">
                  <c:v>OZ9JH8I1Ni4</c:v>
                </c:pt>
                <c:pt idx="2935">
                  <c:v>qhQqaLZnGoc</c:v>
                </c:pt>
                <c:pt idx="2936">
                  <c:v>gLglJ7YBZRA</c:v>
                </c:pt>
                <c:pt idx="2937">
                  <c:v>xUYlfOQgobc</c:v>
                </c:pt>
                <c:pt idx="2938">
                  <c:v>ptZITVRU2y8</c:v>
                </c:pt>
                <c:pt idx="2939">
                  <c:v>h1s79ljJZHI</c:v>
                </c:pt>
                <c:pt idx="2940">
                  <c:v>IG1FZOLQJNI</c:v>
                </c:pt>
                <c:pt idx="2941">
                  <c:v>UF6Ott3X-g4</c:v>
                </c:pt>
                <c:pt idx="2942">
                  <c:v>KjP7O26saoA</c:v>
                </c:pt>
                <c:pt idx="2943">
                  <c:v>7irWtX1TSRY</c:v>
                </c:pt>
                <c:pt idx="2944">
                  <c:v>TZ4lJABVr3Q</c:v>
                </c:pt>
                <c:pt idx="2945">
                  <c:v>NWg7RUbROp8</c:v>
                </c:pt>
                <c:pt idx="2946">
                  <c:v>7Z7xbelZI_Y</c:v>
                </c:pt>
                <c:pt idx="2947">
                  <c:v>KiBS-dbv_x0</c:v>
                </c:pt>
                <c:pt idx="2948">
                  <c:v>d0h0K1K8r1g</c:v>
                </c:pt>
                <c:pt idx="2949">
                  <c:v>CZkUNPBlJIQ</c:v>
                </c:pt>
                <c:pt idx="2950">
                  <c:v>6l21a-M6jqo</c:v>
                </c:pt>
                <c:pt idx="2951">
                  <c:v>1E9j4689ZWQ</c:v>
                </c:pt>
                <c:pt idx="2952">
                  <c:v>ywruD49dUzE</c:v>
                </c:pt>
                <c:pt idx="2953">
                  <c:v>1L1Gok4RNA4</c:v>
                </c:pt>
                <c:pt idx="2954">
                  <c:v>A8CBIXGVQxY</c:v>
                </c:pt>
                <c:pt idx="2955">
                  <c:v>_1lvresagmQ</c:v>
                </c:pt>
                <c:pt idx="2956">
                  <c:v>xp_hlUxJSI4</c:v>
                </c:pt>
                <c:pt idx="2957">
                  <c:v>oFjvw_MiYkQ</c:v>
                </c:pt>
                <c:pt idx="2958">
                  <c:v>uoWAf9FPJG4</c:v>
                </c:pt>
                <c:pt idx="2959">
                  <c:v>EG1_yC7LwWo</c:v>
                </c:pt>
                <c:pt idx="2960">
                  <c:v>xx7mxgl8b-0</c:v>
                </c:pt>
                <c:pt idx="2961">
                  <c:v>rxUDDu0MxiQ</c:v>
                </c:pt>
                <c:pt idx="2962">
                  <c:v>nndXA7mGrhc</c:v>
                </c:pt>
                <c:pt idx="2963">
                  <c:v>oxIRIrRggOg</c:v>
                </c:pt>
                <c:pt idx="2964">
                  <c:v>4BHBcsj7mKU</c:v>
                </c:pt>
                <c:pt idx="2965">
                  <c:v>pjgbj8KKKdI</c:v>
                </c:pt>
                <c:pt idx="2966">
                  <c:v>pr-8-AloDIQ</c:v>
                </c:pt>
                <c:pt idx="2967">
                  <c:v>7I_U476cTbA</c:v>
                </c:pt>
                <c:pt idx="2968">
                  <c:v>6SEG_U3Lke0</c:v>
                </c:pt>
                <c:pt idx="2969">
                  <c:v>Bpk782aqujg</c:v>
                </c:pt>
                <c:pt idx="2970">
                  <c:v>cmhcnu_sCyo</c:v>
                </c:pt>
                <c:pt idx="2971">
                  <c:v>isOIN0vJ-ZE</c:v>
                </c:pt>
                <c:pt idx="2972">
                  <c:v>E9Nh1gayzOE</c:v>
                </c:pt>
                <c:pt idx="2973">
                  <c:v>eIp7PYuAu0k</c:v>
                </c:pt>
                <c:pt idx="2974">
                  <c:v>GJjkh5Giub8</c:v>
                </c:pt>
                <c:pt idx="2975">
                  <c:v>8pnwuviQMDQ</c:v>
                </c:pt>
                <c:pt idx="2976">
                  <c:v>wFKmH7wvYAs</c:v>
                </c:pt>
                <c:pt idx="2977">
                  <c:v>SoNOKbDpYkE</c:v>
                </c:pt>
                <c:pt idx="2978">
                  <c:v>wc81f_X9pec</c:v>
                </c:pt>
                <c:pt idx="2979">
                  <c:v>saoVqiNyH_4</c:v>
                </c:pt>
                <c:pt idx="2980">
                  <c:v>Cl3PMw0As64</c:v>
                </c:pt>
                <c:pt idx="2981">
                  <c:v>ng2RyBxm_iM</c:v>
                </c:pt>
                <c:pt idx="2982">
                  <c:v>ceHElg00S24</c:v>
                </c:pt>
                <c:pt idx="2983">
                  <c:v>3oAZ3QlP_BM</c:v>
                </c:pt>
                <c:pt idx="2984">
                  <c:v>PKs_ic6WHSI</c:v>
                </c:pt>
                <c:pt idx="2985">
                  <c:v>fFzuvkPYct0</c:v>
                </c:pt>
                <c:pt idx="2986">
                  <c:v>dhVoyZ4TiJs</c:v>
                </c:pt>
                <c:pt idx="2987">
                  <c:v>4cGqq5fiw-o</c:v>
                </c:pt>
                <c:pt idx="2988">
                  <c:v>dgCU6jliBdw</c:v>
                </c:pt>
                <c:pt idx="2989">
                  <c:v>22XvJKSXB1g</c:v>
                </c:pt>
                <c:pt idx="2990">
                  <c:v>DZeybTpxzSY</c:v>
                </c:pt>
                <c:pt idx="2991">
                  <c:v>EELnafMV8nE</c:v>
                </c:pt>
                <c:pt idx="2992">
                  <c:v>bNT_zckShZU</c:v>
                </c:pt>
                <c:pt idx="2993">
                  <c:v>6w2jQvwoB28</c:v>
                </c:pt>
                <c:pt idx="2994">
                  <c:v>TfIxaKn5IpQ</c:v>
                </c:pt>
                <c:pt idx="2995">
                  <c:v>xXUUnv1W1vc</c:v>
                </c:pt>
                <c:pt idx="2996">
                  <c:v>CObqxxPPE5Q</c:v>
                </c:pt>
                <c:pt idx="2997">
                  <c:v>XQE67OqyVbQ</c:v>
                </c:pt>
                <c:pt idx="2998">
                  <c:v>IblwqRj9PCs</c:v>
                </c:pt>
                <c:pt idx="2999">
                  <c:v>fUoc7FMuwdY</c:v>
                </c:pt>
                <c:pt idx="3000">
                  <c:v>Jq-sqsx-AMk</c:v>
                </c:pt>
                <c:pt idx="3001">
                  <c:v>E-EHVmNevxs</c:v>
                </c:pt>
                <c:pt idx="3002">
                  <c:v>lZfgmJRkjto</c:v>
                </c:pt>
                <c:pt idx="3003">
                  <c:v>2MIyipJK5RM</c:v>
                </c:pt>
                <c:pt idx="3004">
                  <c:v>nZm19foYg5g</c:v>
                </c:pt>
                <c:pt idx="3005">
                  <c:v>R51JjuYsvG8</c:v>
                </c:pt>
                <c:pt idx="3006">
                  <c:v>s7XkKHDDTmY</c:v>
                </c:pt>
                <c:pt idx="3007">
                  <c:v>NsrAquic_4U</c:v>
                </c:pt>
                <c:pt idx="3008">
                  <c:v>mebB8lcBNSM</c:v>
                </c:pt>
                <c:pt idx="3009">
                  <c:v>3aZa0hpQwSI</c:v>
                </c:pt>
                <c:pt idx="3010">
                  <c:v>WiJCzFJh3gk</c:v>
                </c:pt>
                <c:pt idx="3011">
                  <c:v>5k0jdnnxbVY</c:v>
                </c:pt>
                <c:pt idx="3012">
                  <c:v>LuswB7sAvyo</c:v>
                </c:pt>
                <c:pt idx="3013">
                  <c:v>TZpQN4vLe1A</c:v>
                </c:pt>
                <c:pt idx="3014">
                  <c:v>tM3QV4ZAhzU</c:v>
                </c:pt>
                <c:pt idx="3015">
                  <c:v>YqqH7YUQUDY</c:v>
                </c:pt>
                <c:pt idx="3016">
                  <c:v>2byhW3BOKTU</c:v>
                </c:pt>
                <c:pt idx="3017">
                  <c:v>smfAT1uPA64</c:v>
                </c:pt>
                <c:pt idx="3018">
                  <c:v>Wdn8w79ZUxM</c:v>
                </c:pt>
                <c:pt idx="3019">
                  <c:v>i9qCFvE8pG0</c:v>
                </c:pt>
                <c:pt idx="3020">
                  <c:v>DCcWT_LwUwo</c:v>
                </c:pt>
                <c:pt idx="3021">
                  <c:v>2W9lRdYs9jE</c:v>
                </c:pt>
                <c:pt idx="3022">
                  <c:v>wSfrvzagyFA</c:v>
                </c:pt>
                <c:pt idx="3023">
                  <c:v>X8H-nNeM3T8</c:v>
                </c:pt>
                <c:pt idx="3024">
                  <c:v>9eHBEiSTM9s</c:v>
                </c:pt>
                <c:pt idx="3025">
                  <c:v>2zqRhlqeqQU</c:v>
                </c:pt>
                <c:pt idx="3026">
                  <c:v>LoA5IK2H5Sg</c:v>
                </c:pt>
                <c:pt idx="3027">
                  <c:v>WEAH8yjfN8k</c:v>
                </c:pt>
                <c:pt idx="3028">
                  <c:v>vOHPXy3UXJY</c:v>
                </c:pt>
                <c:pt idx="3029">
                  <c:v>crci7GHuXfw</c:v>
                </c:pt>
                <c:pt idx="3030">
                  <c:v>hgSgLWNKGXs</c:v>
                </c:pt>
                <c:pt idx="3031">
                  <c:v>d-JP7LkG8EU</c:v>
                </c:pt>
                <c:pt idx="3032">
                  <c:v>1qmKQv6IHHI</c:v>
                </c:pt>
                <c:pt idx="3033">
                  <c:v>nMJfm-AMNQU</c:v>
                </c:pt>
                <c:pt idx="3034">
                  <c:v>aJ2NvLALHf0</c:v>
                </c:pt>
                <c:pt idx="3035">
                  <c:v>IIEuvbfiu-8</c:v>
                </c:pt>
                <c:pt idx="3036">
                  <c:v>UvkhLm19n-0</c:v>
                </c:pt>
                <c:pt idx="3037">
                  <c:v>QpHvpo8Fa8Y</c:v>
                </c:pt>
                <c:pt idx="3038">
                  <c:v>tHKl8Vmc49s</c:v>
                </c:pt>
                <c:pt idx="3039">
                  <c:v>PVaI4Hb88Co</c:v>
                </c:pt>
                <c:pt idx="3040">
                  <c:v>dcShg7QttBA</c:v>
                </c:pt>
                <c:pt idx="3041">
                  <c:v>lYh8al-HhB0</c:v>
                </c:pt>
                <c:pt idx="3042">
                  <c:v>hFovrFgnlGI</c:v>
                </c:pt>
                <c:pt idx="3043">
                  <c:v>fFrKVcLiNMM</c:v>
                </c:pt>
                <c:pt idx="3044">
                  <c:v>42MHgc4OqP0</c:v>
                </c:pt>
                <c:pt idx="3045">
                  <c:v>Sg0w734G5kE</c:v>
                </c:pt>
                <c:pt idx="3046">
                  <c:v>vXAB9TQderw</c:v>
                </c:pt>
                <c:pt idx="3047">
                  <c:v>gWoyEc-n1GE</c:v>
                </c:pt>
                <c:pt idx="3048">
                  <c:v>CzsUf2EGhcA</c:v>
                </c:pt>
                <c:pt idx="3049">
                  <c:v>i9voUaIblck</c:v>
                </c:pt>
                <c:pt idx="3050">
                  <c:v>8Ep2uQs6dGo</c:v>
                </c:pt>
                <c:pt idx="3051">
                  <c:v>GrEqOlVp9OI</c:v>
                </c:pt>
                <c:pt idx="3052">
                  <c:v>JnuvNW-ey34</c:v>
                </c:pt>
                <c:pt idx="3053">
                  <c:v>6IDrRzpp34k</c:v>
                </c:pt>
                <c:pt idx="3054">
                  <c:v>uHzeMA39TQM</c:v>
                </c:pt>
                <c:pt idx="3055">
                  <c:v>3VcC34zLA6U</c:v>
                </c:pt>
                <c:pt idx="3056">
                  <c:v>24uH3qdnYC4</c:v>
                </c:pt>
                <c:pt idx="3057">
                  <c:v>HHMdAQ2P5Gs</c:v>
                </c:pt>
                <c:pt idx="3058">
                  <c:v>UVrmSi724D4</c:v>
                </c:pt>
                <c:pt idx="3059">
                  <c:v>rACUJRvOKy0</c:v>
                </c:pt>
                <c:pt idx="3060">
                  <c:v>aoW_dXeiPi0</c:v>
                </c:pt>
                <c:pt idx="3061">
                  <c:v>E-bQHrXqWgA</c:v>
                </c:pt>
                <c:pt idx="3062">
                  <c:v>qxyVUq-ulBQ</c:v>
                </c:pt>
                <c:pt idx="3063">
                  <c:v>8kQDAbE7Gx8</c:v>
                </c:pt>
                <c:pt idx="3064">
                  <c:v>czBa9nbvGNA</c:v>
                </c:pt>
                <c:pt idx="3065">
                  <c:v>UmnWk-Sa5n8</c:v>
                </c:pt>
                <c:pt idx="3066">
                  <c:v>3m_YTFMmPhA</c:v>
                </c:pt>
                <c:pt idx="3067">
                  <c:v>vnN9sgDzgTk</c:v>
                </c:pt>
                <c:pt idx="3068">
                  <c:v>B1XCBp5Qlec</c:v>
                </c:pt>
                <c:pt idx="3069">
                  <c:v>5R2ZZ-t8XS0</c:v>
                </c:pt>
                <c:pt idx="3070">
                  <c:v>94RfP_GdjtI</c:v>
                </c:pt>
                <c:pt idx="3071">
                  <c:v>v0xBdIyNijk</c:v>
                </c:pt>
                <c:pt idx="3072">
                  <c:v>BGlNp0Qu1GE</c:v>
                </c:pt>
                <c:pt idx="3073">
                  <c:v>3JiTMRtB4l8</c:v>
                </c:pt>
                <c:pt idx="3074">
                  <c:v>FbfRstNT8N4</c:v>
                </c:pt>
                <c:pt idx="3075">
                  <c:v>D496EM6gnnc</c:v>
                </c:pt>
                <c:pt idx="3076">
                  <c:v>yf4NB3O329U</c:v>
                </c:pt>
                <c:pt idx="3077">
                  <c:v>dM5No0nnXrc</c:v>
                </c:pt>
                <c:pt idx="3078">
                  <c:v>qCRhteWhEtQ</c:v>
                </c:pt>
                <c:pt idx="3079">
                  <c:v>CK3TF97GtIs</c:v>
                </c:pt>
                <c:pt idx="3080">
                  <c:v>awhXQwli4zc</c:v>
                </c:pt>
                <c:pt idx="3081">
                  <c:v>dhWCKmigvnM</c:v>
                </c:pt>
                <c:pt idx="3082">
                  <c:v>s46tU6bg99Q</c:v>
                </c:pt>
                <c:pt idx="3083">
                  <c:v>8YcNzCWcwT8</c:v>
                </c:pt>
                <c:pt idx="3084">
                  <c:v>kH9v0HK_L90</c:v>
                </c:pt>
                <c:pt idx="3085">
                  <c:v>BljwwiTqqQk</c:v>
                </c:pt>
                <c:pt idx="3086">
                  <c:v>xvYBg6MWPbM</c:v>
                </c:pt>
                <c:pt idx="3087">
                  <c:v>MglvGMdpa0U</c:v>
                </c:pt>
                <c:pt idx="3088">
                  <c:v>E9c1Ic_2RGY</c:v>
                </c:pt>
                <c:pt idx="3089">
                  <c:v>uLLYbYpV1z4</c:v>
                </c:pt>
                <c:pt idx="3090">
                  <c:v>nNVTo1jxQA4</c:v>
                </c:pt>
                <c:pt idx="3091">
                  <c:v>gOrGKfn3eTI</c:v>
                </c:pt>
                <c:pt idx="3092">
                  <c:v>IWaW35OaLBU</c:v>
                </c:pt>
                <c:pt idx="3093">
                  <c:v>7qxPqKnSbpE</c:v>
                </c:pt>
                <c:pt idx="3094">
                  <c:v>DCCNe2eKsC0</c:v>
                </c:pt>
                <c:pt idx="3095">
                  <c:v>pKkBpHX6Pjs</c:v>
                </c:pt>
                <c:pt idx="3096">
                  <c:v>SHFG54Q3JNI</c:v>
                </c:pt>
                <c:pt idx="3097">
                  <c:v>UvDGBIkJaqQ</c:v>
                </c:pt>
                <c:pt idx="3098">
                  <c:v>YLOOdfifC3Q</c:v>
                </c:pt>
                <c:pt idx="3099">
                  <c:v>FvTQUOLkGYw</c:v>
                </c:pt>
                <c:pt idx="3100">
                  <c:v>TAYlQ3vJwi0</c:v>
                </c:pt>
                <c:pt idx="3101">
                  <c:v>26GJ7c7XBhQ</c:v>
                </c:pt>
                <c:pt idx="3102">
                  <c:v>KObFEYCaRx8</c:v>
                </c:pt>
                <c:pt idx="3103">
                  <c:v>vz46rnQcmaA</c:v>
                </c:pt>
                <c:pt idx="3104">
                  <c:v>ZuKpjnf01O8</c:v>
                </c:pt>
                <c:pt idx="3105">
                  <c:v>HBZF97NioyY</c:v>
                </c:pt>
                <c:pt idx="3106">
                  <c:v>yVu_wJl0wgI</c:v>
                </c:pt>
                <c:pt idx="3107">
                  <c:v>HrA_vt-K8no</c:v>
                </c:pt>
                <c:pt idx="3108">
                  <c:v>BjvHwnTcAxI</c:v>
                </c:pt>
                <c:pt idx="3109">
                  <c:v>rJWpi4O7KsI</c:v>
                </c:pt>
                <c:pt idx="3110">
                  <c:v>UXpaX6kNFzc</c:v>
                </c:pt>
                <c:pt idx="3111">
                  <c:v>iWktcIy5vlk</c:v>
                </c:pt>
                <c:pt idx="3112">
                  <c:v>vRhNPd7IPfQ</c:v>
                </c:pt>
                <c:pt idx="3113">
                  <c:v>_JVghQCWnRI</c:v>
                </c:pt>
                <c:pt idx="3114">
                  <c:v>3smrEURoJcM</c:v>
                </c:pt>
                <c:pt idx="3115">
                  <c:v>FbyaYgx--mo</c:v>
                </c:pt>
                <c:pt idx="3116">
                  <c:v>BqW6YBJx3go</c:v>
                </c:pt>
                <c:pt idx="3117">
                  <c:v>Y2BixHZleos</c:v>
                </c:pt>
                <c:pt idx="3118">
                  <c:v>kfOeQj7HsCE</c:v>
                </c:pt>
                <c:pt idx="3119">
                  <c:v>4SUXI-3eFXU</c:v>
                </c:pt>
                <c:pt idx="3120">
                  <c:v>3ilf24AR0Xs</c:v>
                </c:pt>
                <c:pt idx="3121">
                  <c:v>ycVc1jsaAA0</c:v>
                </c:pt>
                <c:pt idx="3122">
                  <c:v>425M4M3Opkk</c:v>
                </c:pt>
                <c:pt idx="3123">
                  <c:v>pbFr2Vb5hK0</c:v>
                </c:pt>
                <c:pt idx="3124">
                  <c:v>XePsctsk0pE</c:v>
                </c:pt>
                <c:pt idx="3125">
                  <c:v>dMNHW4IAOd0</c:v>
                </c:pt>
                <c:pt idx="3126">
                  <c:v>Q-4j_G1bDd8</c:v>
                </c:pt>
                <c:pt idx="3127">
                  <c:v>hWlTq_SvXoY</c:v>
                </c:pt>
                <c:pt idx="3128">
                  <c:v>Z9GAuRaiBL8</c:v>
                </c:pt>
                <c:pt idx="3129">
                  <c:v>xXusV4jkwvE</c:v>
                </c:pt>
                <c:pt idx="3130">
                  <c:v>VgCrOSoGd6o</c:v>
                </c:pt>
                <c:pt idx="3131">
                  <c:v>jDEaZBzwJ_o</c:v>
                </c:pt>
                <c:pt idx="3132">
                  <c:v>05CHGMEQ-8M</c:v>
                </c:pt>
                <c:pt idx="3133">
                  <c:v>nMN7su1YHKo</c:v>
                </c:pt>
                <c:pt idx="3134">
                  <c:v>Prp-E07L_Uc</c:v>
                </c:pt>
                <c:pt idx="3135">
                  <c:v>15HYrLtKn2w</c:v>
                </c:pt>
                <c:pt idx="3136">
                  <c:v>KtQGYCrTxWI</c:v>
                </c:pt>
                <c:pt idx="3137">
                  <c:v>KmTGHO9if3o</c:v>
                </c:pt>
                <c:pt idx="3138">
                  <c:v>wX0P4YuMycA</c:v>
                </c:pt>
                <c:pt idx="3139">
                  <c:v>RXVtM75fICE</c:v>
                </c:pt>
                <c:pt idx="3140">
                  <c:v>R1B-WENvg74</c:v>
                </c:pt>
                <c:pt idx="3141">
                  <c:v>wTq_AKsPyVk</c:v>
                </c:pt>
                <c:pt idx="3142">
                  <c:v>wn57ZVIp1L0</c:v>
                </c:pt>
                <c:pt idx="3143">
                  <c:v>ptqKHvxfQVo</c:v>
                </c:pt>
                <c:pt idx="3144">
                  <c:v>5n8DiGocuRI</c:v>
                </c:pt>
                <c:pt idx="3145">
                  <c:v>DbPIkpi0ik4</c:v>
                </c:pt>
                <c:pt idx="3146">
                  <c:v>jRT74op6xak</c:v>
                </c:pt>
                <c:pt idx="3147">
                  <c:v>uVcvhKTVZ8g</c:v>
                </c:pt>
                <c:pt idx="3148">
                  <c:v>4Jdp_dkduJc</c:v>
                </c:pt>
                <c:pt idx="3149">
                  <c:v>oSEeK9yDNQI</c:v>
                </c:pt>
                <c:pt idx="3150">
                  <c:v>jfrGsxoQJnc</c:v>
                </c:pt>
                <c:pt idx="3151">
                  <c:v>nJHesynS-sA</c:v>
                </c:pt>
                <c:pt idx="3152">
                  <c:v>MKypvcbBARA</c:v>
                </c:pt>
                <c:pt idx="3153">
                  <c:v>RCxpOky7Qa8</c:v>
                </c:pt>
                <c:pt idx="3154">
                  <c:v>ziOwvxFoLw0</c:v>
                </c:pt>
                <c:pt idx="3155">
                  <c:v>bubtGhBnEbQ</c:v>
                </c:pt>
                <c:pt idx="3156">
                  <c:v>uda4HxS6MtI</c:v>
                </c:pt>
                <c:pt idx="3157">
                  <c:v>6hwR-FuX3oI</c:v>
                </c:pt>
                <c:pt idx="3158">
                  <c:v>fVaotIyI4gI</c:v>
                </c:pt>
                <c:pt idx="3159">
                  <c:v>HNF1JJ5cyfE</c:v>
                </c:pt>
                <c:pt idx="3160">
                  <c:v>N-MJwxbP8CY</c:v>
                </c:pt>
                <c:pt idx="3161">
                  <c:v>qDnt4ZUS2_s</c:v>
                </c:pt>
                <c:pt idx="3162">
                  <c:v>aIYjVu2EXbE</c:v>
                </c:pt>
                <c:pt idx="3163">
                  <c:v>I3mzn5tZOUw</c:v>
                </c:pt>
                <c:pt idx="3164">
                  <c:v>FgTb0fwIjMY</c:v>
                </c:pt>
                <c:pt idx="3165">
                  <c:v>GwCjC9uSFjg</c:v>
                </c:pt>
                <c:pt idx="3166">
                  <c:v>qYAiAivwTvc</c:v>
                </c:pt>
                <c:pt idx="3167">
                  <c:v>jMbjUeX4gRQ</c:v>
                </c:pt>
                <c:pt idx="3168">
                  <c:v>ju4MDaz9IBI</c:v>
                </c:pt>
                <c:pt idx="3169">
                  <c:v>qltp1qcIP1Y</c:v>
                </c:pt>
                <c:pt idx="3170">
                  <c:v>FX0nqYI5IVM</c:v>
                </c:pt>
                <c:pt idx="3171">
                  <c:v>rzwTFMuXyno</c:v>
                </c:pt>
                <c:pt idx="3172">
                  <c:v>PmDUZw0_WQ0</c:v>
                </c:pt>
                <c:pt idx="3173">
                  <c:v>7unZ3zp9jck</c:v>
                </c:pt>
                <c:pt idx="3174">
                  <c:v>Lb3O5RjIgFU</c:v>
                </c:pt>
                <c:pt idx="3175">
                  <c:v>BOw5RtQGbYY</c:v>
                </c:pt>
                <c:pt idx="3176">
                  <c:v>Ytrg7kIwLhY</c:v>
                </c:pt>
                <c:pt idx="3177">
                  <c:v>-0neBEVK-3Y</c:v>
                </c:pt>
                <c:pt idx="3178">
                  <c:v>Du4j36OLSMg</c:v>
                </c:pt>
                <c:pt idx="3179">
                  <c:v>PPe49c809-g</c:v>
                </c:pt>
                <c:pt idx="3180">
                  <c:v>HAZbI9jussI</c:v>
                </c:pt>
                <c:pt idx="3181">
                  <c:v>00nigwd2aGI</c:v>
                </c:pt>
                <c:pt idx="3182">
                  <c:v>gqQP-vQb7j4</c:v>
                </c:pt>
                <c:pt idx="3183">
                  <c:v>sGUXN9LT80Q</c:v>
                </c:pt>
                <c:pt idx="3184">
                  <c:v>QWuGkei4E74</c:v>
                </c:pt>
                <c:pt idx="3185">
                  <c:v>_MNVWEhD7YQ</c:v>
                </c:pt>
                <c:pt idx="3186">
                  <c:v>gxhOHvtVc90</c:v>
                </c:pt>
                <c:pt idx="3187">
                  <c:v>_J-QadI8iLw</c:v>
                </c:pt>
                <c:pt idx="3188">
                  <c:v>ZYNQGQDp954</c:v>
                </c:pt>
                <c:pt idx="3189">
                  <c:v>hHhlk3eKV9c</c:v>
                </c:pt>
                <c:pt idx="3190">
                  <c:v>d3_Hqf0sO_s</c:v>
                </c:pt>
                <c:pt idx="3191">
                  <c:v>Qpa6gb6uQqE</c:v>
                </c:pt>
                <c:pt idx="3192">
                  <c:v>O0a3J1wXO3s</c:v>
                </c:pt>
                <c:pt idx="3193">
                  <c:v>aYJy4enQbV8</c:v>
                </c:pt>
                <c:pt idx="3194">
                  <c:v>ChTM7aTd6k8</c:v>
                </c:pt>
                <c:pt idx="3195">
                  <c:v>akj7jsy6Uzo</c:v>
                </c:pt>
                <c:pt idx="3196">
                  <c:v>v2ecHekrA_4</c:v>
                </c:pt>
                <c:pt idx="3197">
                  <c:v>VM2Irpo4DHc</c:v>
                </c:pt>
                <c:pt idx="3198">
                  <c:v>ck6YVewUxro</c:v>
                </c:pt>
                <c:pt idx="3199">
                  <c:v>hphmT8Kj-oI</c:v>
                </c:pt>
                <c:pt idx="3200">
                  <c:v>XnahVOqCMK8</c:v>
                </c:pt>
                <c:pt idx="3201">
                  <c:v>CovcctM8YZA</c:v>
                </c:pt>
                <c:pt idx="3202">
                  <c:v>oyAwXbuZEW4</c:v>
                </c:pt>
                <c:pt idx="3203">
                  <c:v>qARpGcNS0ns</c:v>
                </c:pt>
                <c:pt idx="3204">
                  <c:v>YOWzONi9Pmw</c:v>
                </c:pt>
                <c:pt idx="3205">
                  <c:v>D2Ife4tzCb8</c:v>
                </c:pt>
                <c:pt idx="3206">
                  <c:v>pqfy3nC7QJQ</c:v>
                </c:pt>
                <c:pt idx="3207">
                  <c:v>QY5hSdve_Hg</c:v>
                </c:pt>
                <c:pt idx="3208">
                  <c:v>DcEVHlpb3P4</c:v>
                </c:pt>
                <c:pt idx="3209">
                  <c:v>m1P9FysyxHw</c:v>
                </c:pt>
                <c:pt idx="3210">
                  <c:v>k5ao7YBeFUc</c:v>
                </c:pt>
                <c:pt idx="3211">
                  <c:v>47kO_X3pss8</c:v>
                </c:pt>
                <c:pt idx="3212">
                  <c:v>AEYsKMlpzNs</c:v>
                </c:pt>
                <c:pt idx="3213">
                  <c:v>So3RweR7wrM</c:v>
                </c:pt>
                <c:pt idx="3214">
                  <c:v>t0vh_guIcmg</c:v>
                </c:pt>
                <c:pt idx="3215">
                  <c:v>LQLmRoXOAnI</c:v>
                </c:pt>
                <c:pt idx="3216">
                  <c:v>qmjgWF39kqY</c:v>
                </c:pt>
                <c:pt idx="3217">
                  <c:v>8gGW6PIt8Yk</c:v>
                </c:pt>
                <c:pt idx="3218">
                  <c:v>zZwI_7GZ5Js</c:v>
                </c:pt>
                <c:pt idx="3219">
                  <c:v>Adg-A5tY9lM</c:v>
                </c:pt>
                <c:pt idx="3220">
                  <c:v>WssxscJp9eE</c:v>
                </c:pt>
                <c:pt idx="3221">
                  <c:v>8M6cT48_K6M</c:v>
                </c:pt>
                <c:pt idx="3222">
                  <c:v>6zs6knLpNSw</c:v>
                </c:pt>
                <c:pt idx="3223">
                  <c:v>cdQSWyefDUg</c:v>
                </c:pt>
                <c:pt idx="3224">
                  <c:v>4AJigX9bJO8</c:v>
                </c:pt>
                <c:pt idx="3225">
                  <c:v>4-aavPEzmHc</c:v>
                </c:pt>
                <c:pt idx="3226">
                  <c:v>pzRaJ63e-fg</c:v>
                </c:pt>
                <c:pt idx="3227">
                  <c:v>zMJLCPUliRo</c:v>
                </c:pt>
                <c:pt idx="3228">
                  <c:v>ldVkOjCI60k</c:v>
                </c:pt>
                <c:pt idx="3229">
                  <c:v>dh2IPikoM7k</c:v>
                </c:pt>
                <c:pt idx="3230">
                  <c:v>LjfZAerxNeY</c:v>
                </c:pt>
                <c:pt idx="3231">
                  <c:v>i_koHnQyCS4</c:v>
                </c:pt>
                <c:pt idx="3232">
                  <c:v>y93cvIV7hig</c:v>
                </c:pt>
                <c:pt idx="3233">
                  <c:v>DL28royYDq0</c:v>
                </c:pt>
                <c:pt idx="3234">
                  <c:v>8KojjjvonrE</c:v>
                </c:pt>
                <c:pt idx="3235">
                  <c:v>j33S_R0zibU</c:v>
                </c:pt>
                <c:pt idx="3236">
                  <c:v>dSMS1T_h3mM</c:v>
                </c:pt>
                <c:pt idx="3237">
                  <c:v>0MVEBkYt8U4</c:v>
                </c:pt>
                <c:pt idx="3238">
                  <c:v>sSpIPPvp76A</c:v>
                </c:pt>
                <c:pt idx="3239">
                  <c:v>PWk6otUD3Cw</c:v>
                </c:pt>
                <c:pt idx="3240">
                  <c:v>Z890d2wX910</c:v>
                </c:pt>
                <c:pt idx="3241">
                  <c:v>DRmTq_HFY50</c:v>
                </c:pt>
                <c:pt idx="3242">
                  <c:v>cIpnjaKSdLU</c:v>
                </c:pt>
                <c:pt idx="3243">
                  <c:v>TVT-5AuWYhY</c:v>
                </c:pt>
                <c:pt idx="3244">
                  <c:v>Oig2eCtIHA0</c:v>
                </c:pt>
                <c:pt idx="3245">
                  <c:v>CNJGJ2GOs4g</c:v>
                </c:pt>
                <c:pt idx="3246">
                  <c:v>S8jISg0eZdk</c:v>
                </c:pt>
                <c:pt idx="3247">
                  <c:v>hjZJaf6FbOw</c:v>
                </c:pt>
                <c:pt idx="3248">
                  <c:v>ztNSxJfBH7M</c:v>
                </c:pt>
                <c:pt idx="3249">
                  <c:v>bRk2nlpW9c4</c:v>
                </c:pt>
                <c:pt idx="3250">
                  <c:v>RjU7ve8IWfI</c:v>
                </c:pt>
                <c:pt idx="3251">
                  <c:v>RKjk0ECXjiQ</c:v>
                </c:pt>
                <c:pt idx="3252">
                  <c:v>3zDr04UIr8I</c:v>
                </c:pt>
                <c:pt idx="3253">
                  <c:v>IDz_eccQ3lk</c:v>
                </c:pt>
                <c:pt idx="3254">
                  <c:v>3VCMKI3vbX8</c:v>
                </c:pt>
                <c:pt idx="3255">
                  <c:v>zxVWKXrmDRM</c:v>
                </c:pt>
                <c:pt idx="3256">
                  <c:v>qGVhnuIA_kA</c:v>
                </c:pt>
                <c:pt idx="3257">
                  <c:v>vwe-yqcsM3U</c:v>
                </c:pt>
                <c:pt idx="3258">
                  <c:v>ErSBFK7qHC0</c:v>
                </c:pt>
                <c:pt idx="3259">
                  <c:v>fuu3f7y7Lqs</c:v>
                </c:pt>
                <c:pt idx="3260">
                  <c:v>Ab7wBY666vY</c:v>
                </c:pt>
                <c:pt idx="3261">
                  <c:v>5eZvAKJy6BU</c:v>
                </c:pt>
                <c:pt idx="3262">
                  <c:v>B90ykQqBoek</c:v>
                </c:pt>
                <c:pt idx="3263">
                  <c:v>qcYGbDc1sKY</c:v>
                </c:pt>
                <c:pt idx="3264">
                  <c:v>sjN-NGsRg9g</c:v>
                </c:pt>
                <c:pt idx="3265">
                  <c:v>lZdHrpqDJXI</c:v>
                </c:pt>
                <c:pt idx="3266">
                  <c:v>r5eT5vZQbCI</c:v>
                </c:pt>
                <c:pt idx="3267">
                  <c:v>ng4pyzyrIb4</c:v>
                </c:pt>
                <c:pt idx="3268">
                  <c:v>UYgbAyvFGYA</c:v>
                </c:pt>
                <c:pt idx="3269">
                  <c:v>Hd1PfUUjoWE</c:v>
                </c:pt>
                <c:pt idx="3270">
                  <c:v>td1xI8BD3sk</c:v>
                </c:pt>
                <c:pt idx="3271">
                  <c:v>ToPW2xgXW_0</c:v>
                </c:pt>
                <c:pt idx="3272">
                  <c:v>MLxGBCv9y6E</c:v>
                </c:pt>
                <c:pt idx="3273">
                  <c:v>eBYkL1NpgTI</c:v>
                </c:pt>
                <c:pt idx="3274">
                  <c:v>UNIXnayqdHw</c:v>
                </c:pt>
                <c:pt idx="3275">
                  <c:v>QGu0qqCkR3w</c:v>
                </c:pt>
                <c:pt idx="3276">
                  <c:v>L58Fdr0Le68</c:v>
                </c:pt>
                <c:pt idx="3277">
                  <c:v>tr-cbaH6JXA</c:v>
                </c:pt>
                <c:pt idx="3278">
                  <c:v>dvpm3XFWNqg</c:v>
                </c:pt>
                <c:pt idx="3279">
                  <c:v>lMDd9WfnAN8</c:v>
                </c:pt>
                <c:pt idx="3280">
                  <c:v>PkdF0kOisTg</c:v>
                </c:pt>
                <c:pt idx="3281">
                  <c:v>YEIozlOEg08</c:v>
                </c:pt>
                <c:pt idx="3282">
                  <c:v>g6iDZspbRMg</c:v>
                </c:pt>
                <c:pt idx="3283">
                  <c:v>vyV1r9ZDSbc</c:v>
                </c:pt>
                <c:pt idx="3284">
                  <c:v>KKfk-Oy4i08</c:v>
                </c:pt>
                <c:pt idx="3285">
                  <c:v>17v_08294oo</c:v>
                </c:pt>
                <c:pt idx="3286">
                  <c:v>muzsTfb-wlE</c:v>
                </c:pt>
                <c:pt idx="3287">
                  <c:v>4xTpw-05J0k</c:v>
                </c:pt>
                <c:pt idx="3288">
                  <c:v>MRD9PZ0DGuw</c:v>
                </c:pt>
                <c:pt idx="3289">
                  <c:v>LjltdQpFYTA</c:v>
                </c:pt>
                <c:pt idx="3290">
                  <c:v>Llq4AAiyeXw</c:v>
                </c:pt>
                <c:pt idx="3291">
                  <c:v>iJfKmTYvOfU</c:v>
                </c:pt>
                <c:pt idx="3292">
                  <c:v>7fep81Lb7yI</c:v>
                </c:pt>
                <c:pt idx="3293">
                  <c:v>6mMT8uT2T0g</c:v>
                </c:pt>
                <c:pt idx="3294">
                  <c:v>jb_DA_eGAK0</c:v>
                </c:pt>
                <c:pt idx="3295">
                  <c:v>RI8htt5xPT0</c:v>
                </c:pt>
                <c:pt idx="3296">
                  <c:v>OiFrHuQu33c</c:v>
                </c:pt>
                <c:pt idx="3297">
                  <c:v>kh6PcNaF_0Y</c:v>
                </c:pt>
                <c:pt idx="3298">
                  <c:v>yqmRZnIZ3zE</c:v>
                </c:pt>
                <c:pt idx="3299">
                  <c:v>CSma4tKY_BQ</c:v>
                </c:pt>
                <c:pt idx="3300">
                  <c:v>k4xYpKdfcvE</c:v>
                </c:pt>
                <c:pt idx="3301">
                  <c:v>kNCD42586Nw</c:v>
                </c:pt>
                <c:pt idx="3302">
                  <c:v>2eUXl0xVrz4</c:v>
                </c:pt>
                <c:pt idx="3303">
                  <c:v>bXtsZ_KiVLk</c:v>
                </c:pt>
                <c:pt idx="3304">
                  <c:v>V6ZB8DUFuF8</c:v>
                </c:pt>
                <c:pt idx="3305">
                  <c:v>Ip55KJIn_wo</c:v>
                </c:pt>
                <c:pt idx="3306">
                  <c:v>h-HxiQo8QWA</c:v>
                </c:pt>
                <c:pt idx="3307">
                  <c:v>a3IM-j7z-1M</c:v>
                </c:pt>
                <c:pt idx="3308">
                  <c:v>pR4diVtew7s</c:v>
                </c:pt>
                <c:pt idx="3309">
                  <c:v>JVQRjFVv92A</c:v>
                </c:pt>
                <c:pt idx="3310">
                  <c:v>bqlbSi0hsqY</c:v>
                </c:pt>
                <c:pt idx="3311">
                  <c:v>Cy-1JSN_Q1s</c:v>
                </c:pt>
                <c:pt idx="3312">
                  <c:v>8NCEbzpdUMY</c:v>
                </c:pt>
                <c:pt idx="3313">
                  <c:v>06P4tJF4NKg</c:v>
                </c:pt>
                <c:pt idx="3314">
                  <c:v>B0qZqBXT9Os</c:v>
                </c:pt>
                <c:pt idx="3315">
                  <c:v>1J4VALoO4G0</c:v>
                </c:pt>
                <c:pt idx="3316">
                  <c:v>OXFgRppq1gI</c:v>
                </c:pt>
                <c:pt idx="3317">
                  <c:v>3HKhytUVGWc</c:v>
                </c:pt>
                <c:pt idx="3318">
                  <c:v>1a7NA-OFH9Q</c:v>
                </c:pt>
                <c:pt idx="3319">
                  <c:v>ni4hYnUuT2w</c:v>
                </c:pt>
                <c:pt idx="3320">
                  <c:v>9arqNuZQSj0</c:v>
                </c:pt>
                <c:pt idx="3321">
                  <c:v>8V2-iDokxb4</c:v>
                </c:pt>
                <c:pt idx="3322">
                  <c:v>dhzkcnqVGD8</c:v>
                </c:pt>
                <c:pt idx="3323">
                  <c:v>IbO65bx60Lg</c:v>
                </c:pt>
                <c:pt idx="3324">
                  <c:v>iluWTgert3s</c:v>
                </c:pt>
                <c:pt idx="3325">
                  <c:v>QyiPhVdkh1Q</c:v>
                </c:pt>
                <c:pt idx="3326">
                  <c:v>OI_8ykq4Tcc</c:v>
                </c:pt>
                <c:pt idx="3327">
                  <c:v>TgXtZgCsRKY</c:v>
                </c:pt>
                <c:pt idx="3328">
                  <c:v>NKyURdzFrpw</c:v>
                </c:pt>
                <c:pt idx="3329">
                  <c:v>rSHVSfDsD2c</c:v>
                </c:pt>
                <c:pt idx="3330">
                  <c:v>a2Oi0EgnV3Y</c:v>
                </c:pt>
                <c:pt idx="3331">
                  <c:v>5hw0WWnnvm0</c:v>
                </c:pt>
                <c:pt idx="3332">
                  <c:v>Ax3X_o_0GMw</c:v>
                </c:pt>
                <c:pt idx="3333">
                  <c:v>NkOqJe3BxkY</c:v>
                </c:pt>
                <c:pt idx="3334">
                  <c:v>GupZ76XhLAQ</c:v>
                </c:pt>
                <c:pt idx="3335">
                  <c:v>4iux3J0Sng4</c:v>
                </c:pt>
                <c:pt idx="3336">
                  <c:v>RTujh57R6I8</c:v>
                </c:pt>
                <c:pt idx="3337">
                  <c:v>40jknBwlvg8</c:v>
                </c:pt>
                <c:pt idx="3338">
                  <c:v>85Bk-DdSLTA</c:v>
                </c:pt>
                <c:pt idx="3339">
                  <c:v>LIrGi-d6k2A</c:v>
                </c:pt>
                <c:pt idx="3340">
                  <c:v>YqZZys8s2z8</c:v>
                </c:pt>
                <c:pt idx="3341">
                  <c:v>_ZZb4w9ed8w</c:v>
                </c:pt>
                <c:pt idx="3342">
                  <c:v>ZjPGrYpgwa4</c:v>
                </c:pt>
                <c:pt idx="3343">
                  <c:v>tNlQzGayca8</c:v>
                </c:pt>
                <c:pt idx="3344">
                  <c:v>93AUX5B9nhM</c:v>
                </c:pt>
                <c:pt idx="3345">
                  <c:v>Ey5CJfTky8M</c:v>
                </c:pt>
                <c:pt idx="3346">
                  <c:v>8_ei7sQJ4FY</c:v>
                </c:pt>
                <c:pt idx="3347">
                  <c:v>1jqOW1303Fc</c:v>
                </c:pt>
                <c:pt idx="3348">
                  <c:v>aQ7-o6NN3Sc</c:v>
                </c:pt>
                <c:pt idx="3349">
                  <c:v>jxpqIhwfvAI</c:v>
                </c:pt>
                <c:pt idx="3350">
                  <c:v>iiNZrYyKDzQ</c:v>
                </c:pt>
                <c:pt idx="3351">
                  <c:v>x0xbxYgYeBU</c:v>
                </c:pt>
                <c:pt idx="3352">
                  <c:v>_xID8GAl0EA</c:v>
                </c:pt>
                <c:pt idx="3353">
                  <c:v>kTVpw84ntpI</c:v>
                </c:pt>
                <c:pt idx="3354">
                  <c:v>Cf0JnQa9HHM</c:v>
                </c:pt>
                <c:pt idx="3355">
                  <c:v>CnJ2hRv1Gbw</c:v>
                </c:pt>
                <c:pt idx="3356">
                  <c:v>pZ6T9IIrPxc</c:v>
                </c:pt>
                <c:pt idx="3357">
                  <c:v>twc2dLxhj74</c:v>
                </c:pt>
                <c:pt idx="3358">
                  <c:v>W2MRejGjJgg</c:v>
                </c:pt>
                <c:pt idx="3359">
                  <c:v>I4yqytngwnk</c:v>
                </c:pt>
                <c:pt idx="3360">
                  <c:v>Uh-4KSnWXfM</c:v>
                </c:pt>
                <c:pt idx="3361">
                  <c:v>fmCd7vHQI1U</c:v>
                </c:pt>
                <c:pt idx="3362">
                  <c:v>D5X3KD8sUzE</c:v>
                </c:pt>
                <c:pt idx="3363">
                  <c:v>AEF6_tJyHeo</c:v>
                </c:pt>
                <c:pt idx="3364">
                  <c:v>mdpdrGBpBvs</c:v>
                </c:pt>
                <c:pt idx="3365">
                  <c:v>kAzjbcd2iGU</c:v>
                </c:pt>
                <c:pt idx="3366">
                  <c:v>rriomIvkAok</c:v>
                </c:pt>
                <c:pt idx="3367">
                  <c:v>V4olAUYK6aE</c:v>
                </c:pt>
                <c:pt idx="3368">
                  <c:v>lZ6h-wSPzMM</c:v>
                </c:pt>
                <c:pt idx="3369">
                  <c:v>W7LDxFFLI_k</c:v>
                </c:pt>
                <c:pt idx="3370">
                  <c:v>3Qqbz4NMTd0</c:v>
                </c:pt>
                <c:pt idx="3371">
                  <c:v>N0aZTygjo_s</c:v>
                </c:pt>
                <c:pt idx="3372">
                  <c:v>jl_VyGFXfjc</c:v>
                </c:pt>
                <c:pt idx="3373">
                  <c:v>q8Qur8Kfr4s</c:v>
                </c:pt>
                <c:pt idx="3374">
                  <c:v>EXio0mZVrag</c:v>
                </c:pt>
                <c:pt idx="3375">
                  <c:v>aua1p-9okA0</c:v>
                </c:pt>
                <c:pt idx="3376">
                  <c:v>756mFOh6w60</c:v>
                </c:pt>
                <c:pt idx="3377">
                  <c:v>D6z6PSCSeA8</c:v>
                </c:pt>
                <c:pt idx="3378">
                  <c:v>V1U0MGj9CEs</c:v>
                </c:pt>
                <c:pt idx="3379">
                  <c:v>FlCwuxg1rXQ</c:v>
                </c:pt>
                <c:pt idx="3380">
                  <c:v>nDBySq3Zys8</c:v>
                </c:pt>
                <c:pt idx="3381">
                  <c:v>RTerjv-rtss</c:v>
                </c:pt>
                <c:pt idx="3382">
                  <c:v>nEe0pFIV4mU</c:v>
                </c:pt>
                <c:pt idx="3383">
                  <c:v>jusR-Fh51yw</c:v>
                </c:pt>
                <c:pt idx="3384">
                  <c:v>pnlN1GnMf7A</c:v>
                </c:pt>
                <c:pt idx="3385">
                  <c:v>UYlLfxAasoY</c:v>
                </c:pt>
                <c:pt idx="3386">
                  <c:v>Jbph7BGrFaw</c:v>
                </c:pt>
                <c:pt idx="3387">
                  <c:v>Cp39oZvgxNI</c:v>
                </c:pt>
                <c:pt idx="3388">
                  <c:v>EyG8i3DAPsA</c:v>
                </c:pt>
                <c:pt idx="3389">
                  <c:v>8Gpy03K6viQ</c:v>
                </c:pt>
                <c:pt idx="3390">
                  <c:v>ZIZmudFa0Pk</c:v>
                </c:pt>
                <c:pt idx="3391">
                  <c:v>9RR_RxjVtKE</c:v>
                </c:pt>
                <c:pt idx="3392">
                  <c:v>WgjWKHdI0vM</c:v>
                </c:pt>
                <c:pt idx="3393">
                  <c:v>u2iDurluSvM</c:v>
                </c:pt>
                <c:pt idx="3394">
                  <c:v>5wl6NxhCVGA</c:v>
                </c:pt>
                <c:pt idx="3395">
                  <c:v>ZWNYdAAm6lk</c:v>
                </c:pt>
                <c:pt idx="3396">
                  <c:v>wrRK6RKI2vQ</c:v>
                </c:pt>
                <c:pt idx="3397">
                  <c:v>_dnxjEuwSrw</c:v>
                </c:pt>
                <c:pt idx="3398">
                  <c:v>m0IQgPXoSOY</c:v>
                </c:pt>
                <c:pt idx="3399">
                  <c:v>cYqZayzweNM</c:v>
                </c:pt>
                <c:pt idx="3400">
                  <c:v>GqAJCcW3zsc</c:v>
                </c:pt>
                <c:pt idx="3401">
                  <c:v>UziL6ta2y6I</c:v>
                </c:pt>
                <c:pt idx="3402">
                  <c:v>Igs-UrjDV5M</c:v>
                </c:pt>
                <c:pt idx="3403">
                  <c:v>0Gf19Rue4zA</c:v>
                </c:pt>
                <c:pt idx="3404">
                  <c:v>qG9z8PBRuG0</c:v>
                </c:pt>
                <c:pt idx="3405">
                  <c:v>PDlw1Tn-PVk</c:v>
                </c:pt>
                <c:pt idx="3406">
                  <c:v>BU85FZLmuIQ</c:v>
                </c:pt>
                <c:pt idx="3407">
                  <c:v>K4aES7NiUVo</c:v>
                </c:pt>
                <c:pt idx="3408">
                  <c:v>qKq4tXEd7Wk</c:v>
                </c:pt>
                <c:pt idx="3409">
                  <c:v>yn_-uRhyijQ</c:v>
                </c:pt>
                <c:pt idx="3410">
                  <c:v>YbWw3kVdsPs</c:v>
                </c:pt>
                <c:pt idx="3411">
                  <c:v>GN4kB3D7aaM</c:v>
                </c:pt>
                <c:pt idx="3412">
                  <c:v>I5XdwBzlFgw</c:v>
                </c:pt>
                <c:pt idx="3413">
                  <c:v>brx5e9MZlUg</c:v>
                </c:pt>
                <c:pt idx="3414">
                  <c:v>_AB7VCw1S-4</c:v>
                </c:pt>
                <c:pt idx="3415">
                  <c:v>6wy1DRcmgUE</c:v>
                </c:pt>
                <c:pt idx="3416">
                  <c:v>9UlNX9tQURs</c:v>
                </c:pt>
                <c:pt idx="3417">
                  <c:v>etzkziNGth8</c:v>
                </c:pt>
                <c:pt idx="3418">
                  <c:v>GZSz5LRx9tQ</c:v>
                </c:pt>
                <c:pt idx="3419">
                  <c:v>RWFdAgFRDfI</c:v>
                </c:pt>
                <c:pt idx="3420">
                  <c:v>7MxiQ4v0EnE</c:v>
                </c:pt>
                <c:pt idx="3421">
                  <c:v>ihwimHKNTnI</c:v>
                </c:pt>
                <c:pt idx="3422">
                  <c:v>qFcCpM8tOnI</c:v>
                </c:pt>
                <c:pt idx="3423">
                  <c:v>rQI1x8TEp7M</c:v>
                </c:pt>
                <c:pt idx="3424">
                  <c:v>884UuNlxbWQ</c:v>
                </c:pt>
                <c:pt idx="3425">
                  <c:v>BWmgWR1X39I</c:v>
                </c:pt>
                <c:pt idx="3426">
                  <c:v>b-4zZROZ-GQ</c:v>
                </c:pt>
                <c:pt idx="3427">
                  <c:v>zdiBM3qjIcI</c:v>
                </c:pt>
                <c:pt idx="3428">
                  <c:v>u1RGKDuO04g</c:v>
                </c:pt>
                <c:pt idx="3429">
                  <c:v>_XYIqbLWVo4</c:v>
                </c:pt>
                <c:pt idx="3430">
                  <c:v>GB7x5YDxyNs</c:v>
                </c:pt>
                <c:pt idx="3431">
                  <c:v>LINKaNPCCa8</c:v>
                </c:pt>
                <c:pt idx="3432">
                  <c:v>QLKqNQ3yHHk</c:v>
                </c:pt>
                <c:pt idx="3433">
                  <c:v>QNH78SSifL8</c:v>
                </c:pt>
                <c:pt idx="3434">
                  <c:v>DqmKuLmVHSk</c:v>
                </c:pt>
                <c:pt idx="3435">
                  <c:v>YdVlui4Zc1w</c:v>
                </c:pt>
                <c:pt idx="3436">
                  <c:v>_LoJXXQ6wtk</c:v>
                </c:pt>
                <c:pt idx="3437">
                  <c:v>9Zs7P6S7AeU</c:v>
                </c:pt>
                <c:pt idx="3438">
                  <c:v>EE6bLzEW1rg</c:v>
                </c:pt>
                <c:pt idx="3439">
                  <c:v>M9KVmoar7qA</c:v>
                </c:pt>
                <c:pt idx="3440">
                  <c:v>PplHQjiIZpg</c:v>
                </c:pt>
                <c:pt idx="3441">
                  <c:v>jWn55LA3flw</c:v>
                </c:pt>
                <c:pt idx="3442">
                  <c:v>KEALhOgxHv4</c:v>
                </c:pt>
                <c:pt idx="3443">
                  <c:v>Yx6FaFVw9NY</c:v>
                </c:pt>
                <c:pt idx="3444">
                  <c:v>DClc5ZhpyWQ</c:v>
                </c:pt>
                <c:pt idx="3445">
                  <c:v>3JYjyrfYlZk</c:v>
                </c:pt>
                <c:pt idx="3446">
                  <c:v>oi26gAi17Uc</c:v>
                </c:pt>
                <c:pt idx="3447">
                  <c:v>7zPO6SJvlzQ</c:v>
                </c:pt>
                <c:pt idx="3448">
                  <c:v>U1IYPcqnyyQ</c:v>
                </c:pt>
                <c:pt idx="3449">
                  <c:v>oMSM-WfPbmw</c:v>
                </c:pt>
                <c:pt idx="3450">
                  <c:v>1lRQZEXNq6Y</c:v>
                </c:pt>
                <c:pt idx="3451">
                  <c:v>W9kEE7lgANc</c:v>
                </c:pt>
                <c:pt idx="3452">
                  <c:v>2834AxXRPeE</c:v>
                </c:pt>
                <c:pt idx="3453">
                  <c:v>CtOflub6V6A</c:v>
                </c:pt>
                <c:pt idx="3454">
                  <c:v>K3H7WX6MiaM</c:v>
                </c:pt>
                <c:pt idx="3455">
                  <c:v>nVxaB37oJm8</c:v>
                </c:pt>
                <c:pt idx="3456">
                  <c:v>vf4gggRHyJM</c:v>
                </c:pt>
                <c:pt idx="3457">
                  <c:v>KAAv0KXYOW8</c:v>
                </c:pt>
                <c:pt idx="3458">
                  <c:v>7M3K_zRZQ1Y</c:v>
                </c:pt>
                <c:pt idx="3459">
                  <c:v>1AZTHldkWqQ</c:v>
                </c:pt>
                <c:pt idx="3460">
                  <c:v>CqN0RwkPf4E</c:v>
                </c:pt>
                <c:pt idx="3461">
                  <c:v>r65qzitj7vw</c:v>
                </c:pt>
                <c:pt idx="3462">
                  <c:v>QzQNUYbO-nI</c:v>
                </c:pt>
                <c:pt idx="3463">
                  <c:v>oPIt4Dt-Xww</c:v>
                </c:pt>
                <c:pt idx="3464">
                  <c:v>RDLXtGLWWso</c:v>
                </c:pt>
                <c:pt idx="3465">
                  <c:v>ABxzxpAT5BM</c:v>
                </c:pt>
                <c:pt idx="3466">
                  <c:v>s53kQLnchu4</c:v>
                </c:pt>
                <c:pt idx="3467">
                  <c:v>seT2-TwnIYc</c:v>
                </c:pt>
                <c:pt idx="3468">
                  <c:v>AGYCYCx3X6I</c:v>
                </c:pt>
                <c:pt idx="3469">
                  <c:v>XJ-7eLMwO6U</c:v>
                </c:pt>
                <c:pt idx="3470">
                  <c:v>Y66OiQiGH4M</c:v>
                </c:pt>
                <c:pt idx="3471">
                  <c:v>cwrt_dMmRW0</c:v>
                </c:pt>
                <c:pt idx="3472">
                  <c:v>word2RfnPgg</c:v>
                </c:pt>
                <c:pt idx="3473">
                  <c:v>2s4GMLkTNv0</c:v>
                </c:pt>
                <c:pt idx="3474">
                  <c:v>UhLoR0iAchk</c:v>
                </c:pt>
                <c:pt idx="3475">
                  <c:v>dsokreJq76g</c:v>
                </c:pt>
                <c:pt idx="3476">
                  <c:v>oO4G_xPx-9o</c:v>
                </c:pt>
                <c:pt idx="3477">
                  <c:v>P8N4jb2tLqE</c:v>
                </c:pt>
                <c:pt idx="3478">
                  <c:v>bvNonoGTjgw</c:v>
                </c:pt>
                <c:pt idx="3479">
                  <c:v>4VQkSMeAbBE</c:v>
                </c:pt>
                <c:pt idx="3480">
                  <c:v>bjPOg2bAWJc</c:v>
                </c:pt>
                <c:pt idx="3481">
                  <c:v>VPcH9OXjzqo</c:v>
                </c:pt>
                <c:pt idx="3482">
                  <c:v>N0EJxb4JsEk</c:v>
                </c:pt>
                <c:pt idx="3483">
                  <c:v>XnRs9InyaA0</c:v>
                </c:pt>
                <c:pt idx="3484">
                  <c:v>CaI--yOpUY0</c:v>
                </c:pt>
                <c:pt idx="3485">
                  <c:v>lp73uVB--ww</c:v>
                </c:pt>
                <c:pt idx="3486">
                  <c:v>_4iOsP01NBk</c:v>
                </c:pt>
                <c:pt idx="3487">
                  <c:v>Vep9b7bbyWk</c:v>
                </c:pt>
                <c:pt idx="3488">
                  <c:v>REyEh6QzEQA</c:v>
                </c:pt>
                <c:pt idx="3489">
                  <c:v>nvTBtNK9eDk</c:v>
                </c:pt>
                <c:pt idx="3490">
                  <c:v>ocI9GCSkYAc</c:v>
                </c:pt>
                <c:pt idx="3491">
                  <c:v>wTHR9x5Cdu0</c:v>
                </c:pt>
                <c:pt idx="3492">
                  <c:v>Rh_M0mSUcP8</c:v>
                </c:pt>
                <c:pt idx="3493">
                  <c:v>Zyfhxlaeihg</c:v>
                </c:pt>
                <c:pt idx="3494">
                  <c:v>hTkm0Zot8TM</c:v>
                </c:pt>
                <c:pt idx="3495">
                  <c:v>BbeSyXbyTRI</c:v>
                </c:pt>
                <c:pt idx="3496">
                  <c:v>XTVs8IP236k</c:v>
                </c:pt>
                <c:pt idx="3497">
                  <c:v>mEsb4ZUkMBY</c:v>
                </c:pt>
                <c:pt idx="3498">
                  <c:v>82QbMrg2HoI</c:v>
                </c:pt>
                <c:pt idx="3499">
                  <c:v>WfPu9Jrcpuk</c:v>
                </c:pt>
                <c:pt idx="3500">
                  <c:v>81XVeLw9oto</c:v>
                </c:pt>
                <c:pt idx="3501">
                  <c:v>IEF-axoKeCM</c:v>
                </c:pt>
                <c:pt idx="3502">
                  <c:v>O6tRcNy4W_A</c:v>
                </c:pt>
                <c:pt idx="3503">
                  <c:v>clXHKoFA2Sg</c:v>
                </c:pt>
                <c:pt idx="3504">
                  <c:v>QGwuY5dMop8</c:v>
                </c:pt>
                <c:pt idx="3505">
                  <c:v>FBzjw0yPup0</c:v>
                </c:pt>
                <c:pt idx="3506">
                  <c:v>cGXpqe--BYU</c:v>
                </c:pt>
                <c:pt idx="3507">
                  <c:v>lzfPu_dhS2o</c:v>
                </c:pt>
                <c:pt idx="3508">
                  <c:v>vr3D6tBME2w</c:v>
                </c:pt>
                <c:pt idx="3509">
                  <c:v>2ivNQeYOWUM</c:v>
                </c:pt>
                <c:pt idx="3510">
                  <c:v>lgPkRSlRMDQ</c:v>
                </c:pt>
                <c:pt idx="3511">
                  <c:v>KhI4xzwYImA</c:v>
                </c:pt>
                <c:pt idx="3512">
                  <c:v>VUH_DIgULc0</c:v>
                </c:pt>
                <c:pt idx="3513">
                  <c:v>SlOhSRPETNs</c:v>
                </c:pt>
                <c:pt idx="3514">
                  <c:v>D86RtevtfrA</c:v>
                </c:pt>
                <c:pt idx="3515">
                  <c:v>uxbQATBAXf8</c:v>
                </c:pt>
                <c:pt idx="3516">
                  <c:v>20bpjtCbCz0</c:v>
                </c:pt>
                <c:pt idx="3517">
                  <c:v>nlozE2m-NMc</c:v>
                </c:pt>
                <c:pt idx="3518">
                  <c:v>xZNBFcwd7zc</c:v>
                </c:pt>
                <c:pt idx="3519">
                  <c:v>8-Cjsnq8kVU</c:v>
                </c:pt>
                <c:pt idx="3520">
                  <c:v>dlap0VQ9SxY</c:v>
                </c:pt>
                <c:pt idx="3521">
                  <c:v>BnahyuB30_A</c:v>
                </c:pt>
                <c:pt idx="3522">
                  <c:v>ZgH4A2lmzPk</c:v>
                </c:pt>
                <c:pt idx="3523">
                  <c:v>LulRAZRAGdw</c:v>
                </c:pt>
                <c:pt idx="3524">
                  <c:v>5z_XblGKXBo</c:v>
                </c:pt>
                <c:pt idx="3525">
                  <c:v>C-DfipidnOE</c:v>
                </c:pt>
                <c:pt idx="3526">
                  <c:v>jyLJ-Ee0pWE</c:v>
                </c:pt>
                <c:pt idx="3527">
                  <c:v>ubAZZ-FvHNA</c:v>
                </c:pt>
                <c:pt idx="3528">
                  <c:v>JyJ_6LcZMGM</c:v>
                </c:pt>
                <c:pt idx="3529">
                  <c:v>1CvUbjgrRa0</c:v>
                </c:pt>
                <c:pt idx="3530">
                  <c:v>LlffEOOUCaQ</c:v>
                </c:pt>
                <c:pt idx="3531">
                  <c:v>8snO0-gZt9c</c:v>
                </c:pt>
                <c:pt idx="3532">
                  <c:v>EK5K-xhyzXs</c:v>
                </c:pt>
                <c:pt idx="3533">
                  <c:v>Hk5dxn5dj2M</c:v>
                </c:pt>
                <c:pt idx="3534">
                  <c:v>bbib2QkcCEs</c:v>
                </c:pt>
                <c:pt idx="3535">
                  <c:v>hj40PpRtpK4</c:v>
                </c:pt>
                <c:pt idx="3536">
                  <c:v>xilrVsHPk5c</c:v>
                </c:pt>
                <c:pt idx="3537">
                  <c:v>evcEXBaSrsU</c:v>
                </c:pt>
                <c:pt idx="3538">
                  <c:v>iHqk_D5LUYg</c:v>
                </c:pt>
                <c:pt idx="3539">
                  <c:v>mwfVTNouZXM</c:v>
                </c:pt>
                <c:pt idx="3540">
                  <c:v>HpzjiNcmvPg</c:v>
                </c:pt>
                <c:pt idx="3541">
                  <c:v>EfhdU_xBSwI</c:v>
                </c:pt>
                <c:pt idx="3542">
                  <c:v>aRePCnKKFGY</c:v>
                </c:pt>
                <c:pt idx="3543">
                  <c:v>7NygcPJPE_o</c:v>
                </c:pt>
                <c:pt idx="3544">
                  <c:v>1kuJkA9usqg</c:v>
                </c:pt>
                <c:pt idx="3545">
                  <c:v>AlrbKKGIcjI</c:v>
                </c:pt>
                <c:pt idx="3546">
                  <c:v>7xQ6WkiNCvk</c:v>
                </c:pt>
                <c:pt idx="3547">
                  <c:v>PVxtqaZ7CFM</c:v>
                </c:pt>
                <c:pt idx="3548">
                  <c:v>NeIyUdYfdP0</c:v>
                </c:pt>
                <c:pt idx="3549">
                  <c:v>M8WDB3mKmHg</c:v>
                </c:pt>
                <c:pt idx="3550">
                  <c:v>pCzEhJPg3pU</c:v>
                </c:pt>
                <c:pt idx="3551">
                  <c:v>4b07d_ihmB0</c:v>
                </c:pt>
                <c:pt idx="3552">
                  <c:v>wJTU0l_bq-8</c:v>
                </c:pt>
                <c:pt idx="3553">
                  <c:v>HoFEa5Lbnu0</c:v>
                </c:pt>
                <c:pt idx="3554">
                  <c:v>URRpbARFaIk</c:v>
                </c:pt>
                <c:pt idx="3555">
                  <c:v>NqWCE1izfz8</c:v>
                </c:pt>
                <c:pt idx="3556">
                  <c:v>9edpKIQXito</c:v>
                </c:pt>
                <c:pt idx="3557">
                  <c:v>6QyAOfalGQ4</c:v>
                </c:pt>
                <c:pt idx="3558">
                  <c:v>HBxsSoc3atg</c:v>
                </c:pt>
                <c:pt idx="3559">
                  <c:v>eUyb51fxFw4</c:v>
                </c:pt>
                <c:pt idx="3560">
                  <c:v>3Q3XB2q5l5g</c:v>
                </c:pt>
                <c:pt idx="3561">
                  <c:v>zibpYrl9N3w</c:v>
                </c:pt>
                <c:pt idx="3562">
                  <c:v>jI0BiWkZS_U</c:v>
                </c:pt>
                <c:pt idx="3563">
                  <c:v>xl1s1nLv2Kw</c:v>
                </c:pt>
                <c:pt idx="3564">
                  <c:v>kXjeAqydmtk</c:v>
                </c:pt>
                <c:pt idx="3565">
                  <c:v>Uo9w5oEfsj0</c:v>
                </c:pt>
                <c:pt idx="3566">
                  <c:v>miD3ujpqYTk</c:v>
                </c:pt>
                <c:pt idx="3567">
                  <c:v>syiEqRf0Xp8</c:v>
                </c:pt>
                <c:pt idx="3568">
                  <c:v>ZsGsHYct-vk</c:v>
                </c:pt>
                <c:pt idx="3569">
                  <c:v>9ZTOjsBpv7c</c:v>
                </c:pt>
                <c:pt idx="3570">
                  <c:v>ifBMIpX4tJQ</c:v>
                </c:pt>
                <c:pt idx="3571">
                  <c:v>fN491KqvtP0</c:v>
                </c:pt>
                <c:pt idx="3572">
                  <c:v>MoEPugKtZTo</c:v>
                </c:pt>
                <c:pt idx="3573">
                  <c:v>mU2yb76829Q</c:v>
                </c:pt>
                <c:pt idx="3574">
                  <c:v>WV-IXl_fUxQ</c:v>
                </c:pt>
                <c:pt idx="3575">
                  <c:v>BgXOoWQY-MU</c:v>
                </c:pt>
                <c:pt idx="3576">
                  <c:v>pRN2VS7gyj0</c:v>
                </c:pt>
                <c:pt idx="3577">
                  <c:v>d1ms0PHfBVc</c:v>
                </c:pt>
                <c:pt idx="3578">
                  <c:v>pCMEIlEA5Js</c:v>
                </c:pt>
                <c:pt idx="3579">
                  <c:v>VxZgNqL0niU</c:v>
                </c:pt>
                <c:pt idx="3580">
                  <c:v>sGIgbvXRHb8</c:v>
                </c:pt>
                <c:pt idx="3581">
                  <c:v>j-ivAyqJh0Y</c:v>
                </c:pt>
                <c:pt idx="3582">
                  <c:v>jK7AeiPS0-0</c:v>
                </c:pt>
                <c:pt idx="3583">
                  <c:v>VIWXvzEfWcw</c:v>
                </c:pt>
                <c:pt idx="3584">
                  <c:v>jQkZRWoE-wM</c:v>
                </c:pt>
                <c:pt idx="3585">
                  <c:v>u4y_WuIO3bE</c:v>
                </c:pt>
                <c:pt idx="3586">
                  <c:v>yD-baFKSIOs</c:v>
                </c:pt>
                <c:pt idx="3587">
                  <c:v>uMJiVqREr_M</c:v>
                </c:pt>
                <c:pt idx="3588">
                  <c:v>xK81LJ6wzvU</c:v>
                </c:pt>
                <c:pt idx="3589">
                  <c:v>Kp4sOVy3DMs</c:v>
                </c:pt>
                <c:pt idx="3590">
                  <c:v>_d4YwsF008M</c:v>
                </c:pt>
                <c:pt idx="3591">
                  <c:v>IFqsPoEyvxc</c:v>
                </c:pt>
                <c:pt idx="3592">
                  <c:v>yFt6wpGd7PM</c:v>
                </c:pt>
                <c:pt idx="3593">
                  <c:v>6K6yLHau48k</c:v>
                </c:pt>
                <c:pt idx="3594">
                  <c:v>ck47IYhCVjc</c:v>
                </c:pt>
                <c:pt idx="3595">
                  <c:v>VvDtU_9VGvE</c:v>
                </c:pt>
                <c:pt idx="3596">
                  <c:v>KTc7nOTPd44</c:v>
                </c:pt>
                <c:pt idx="3597">
                  <c:v>8C8IFR53tts</c:v>
                </c:pt>
                <c:pt idx="3598">
                  <c:v>OKPBS2hN9G0</c:v>
                </c:pt>
                <c:pt idx="3599">
                  <c:v>JM2ssSyX7Eg</c:v>
                </c:pt>
                <c:pt idx="3600">
                  <c:v>zQpayXoHMeM</c:v>
                </c:pt>
                <c:pt idx="3601">
                  <c:v>eQqGJFNHoFU</c:v>
                </c:pt>
                <c:pt idx="3602">
                  <c:v>sARscbQ1RhQ</c:v>
                </c:pt>
                <c:pt idx="3603">
                  <c:v>1DcSAvffKYU</c:v>
                </c:pt>
                <c:pt idx="3604">
                  <c:v>LRfveNMtcB8</c:v>
                </c:pt>
                <c:pt idx="3605">
                  <c:v>0bNU_vv6mJA</c:v>
                </c:pt>
                <c:pt idx="3606">
                  <c:v>64nwp6u24WI</c:v>
                </c:pt>
                <c:pt idx="3607">
                  <c:v>IEkPYVEtO2s</c:v>
                </c:pt>
                <c:pt idx="3608">
                  <c:v>KYcUPk3boYY</c:v>
                </c:pt>
                <c:pt idx="3609">
                  <c:v>zyRoReSrF2I</c:v>
                </c:pt>
                <c:pt idx="3610">
                  <c:v>zyYe-22uPQk</c:v>
                </c:pt>
                <c:pt idx="3611">
                  <c:v>Z4669P5uVo8</c:v>
                </c:pt>
                <c:pt idx="3612">
                  <c:v>Kvd8xGzyDcE</c:v>
                </c:pt>
                <c:pt idx="3613">
                  <c:v>Oa9enzZD350</c:v>
                </c:pt>
                <c:pt idx="3614">
                  <c:v>V3x-HkSXn_o</c:v>
                </c:pt>
                <c:pt idx="3615">
                  <c:v>LDA3p9z8r5M</c:v>
                </c:pt>
                <c:pt idx="3616">
                  <c:v>3H3dmVhoy_I</c:v>
                </c:pt>
                <c:pt idx="3617">
                  <c:v>V82FjwcJrW8</c:v>
                </c:pt>
                <c:pt idx="3618">
                  <c:v>MEO6eSEqDfI</c:v>
                </c:pt>
                <c:pt idx="3619">
                  <c:v>vx6uMpChygY</c:v>
                </c:pt>
                <c:pt idx="3620">
                  <c:v>CHM4fOT9oAc</c:v>
                </c:pt>
                <c:pt idx="3621">
                  <c:v>fP9WhW2ub6g</c:v>
                </c:pt>
                <c:pt idx="3622">
                  <c:v>kJ-cUyosm8g</c:v>
                </c:pt>
                <c:pt idx="3623">
                  <c:v>1i16pmLRgFg</c:v>
                </c:pt>
                <c:pt idx="3624">
                  <c:v>QMtCRl7EOLw</c:v>
                </c:pt>
                <c:pt idx="3625">
                  <c:v>jf9_jP2iuAI</c:v>
                </c:pt>
                <c:pt idx="3626">
                  <c:v>wX9C6suZbbo</c:v>
                </c:pt>
                <c:pt idx="3627">
                  <c:v>5FTBOMFLnMk</c:v>
                </c:pt>
                <c:pt idx="3628">
                  <c:v>C0J3bemP9g8</c:v>
                </c:pt>
                <c:pt idx="3629">
                  <c:v>O8JPNw4hLc0</c:v>
                </c:pt>
                <c:pt idx="3630">
                  <c:v>5-BFiSVfshE</c:v>
                </c:pt>
                <c:pt idx="3631">
                  <c:v>LmMA1ZbL4xc</c:v>
                </c:pt>
                <c:pt idx="3632">
                  <c:v>HpsNMeomQgY</c:v>
                </c:pt>
                <c:pt idx="3633">
                  <c:v>3TsZfNzzxIM</c:v>
                </c:pt>
                <c:pt idx="3634">
                  <c:v>QZs5SiM-C2E</c:v>
                </c:pt>
                <c:pt idx="3635">
                  <c:v>L8dStgiivTU</c:v>
                </c:pt>
                <c:pt idx="3636">
                  <c:v>Qil63kgj0pU</c:v>
                </c:pt>
                <c:pt idx="3637">
                  <c:v>oCoEN8frx7U</c:v>
                </c:pt>
                <c:pt idx="3638">
                  <c:v>6z8TP4tikAg</c:v>
                </c:pt>
                <c:pt idx="3639">
                  <c:v>3mDDtCSC7fU</c:v>
                </c:pt>
                <c:pt idx="3640">
                  <c:v>_mJBsk545-4</c:v>
                </c:pt>
                <c:pt idx="3641">
                  <c:v>6jZ7QgNXMfs</c:v>
                </c:pt>
                <c:pt idx="3642">
                  <c:v>GUQuLss6nzA</c:v>
                </c:pt>
                <c:pt idx="3643">
                  <c:v>A02DgEXB2hs</c:v>
                </c:pt>
                <c:pt idx="3644">
                  <c:v>1wMXRgWAEZ4</c:v>
                </c:pt>
                <c:pt idx="3645">
                  <c:v>io-WuGHSax4</c:v>
                </c:pt>
                <c:pt idx="3646">
                  <c:v>qh8GLwXuU_g</c:v>
                </c:pt>
                <c:pt idx="3647">
                  <c:v>myeqG5B2Voo</c:v>
                </c:pt>
                <c:pt idx="3648">
                  <c:v>rBw9RV-KTwY</c:v>
                </c:pt>
                <c:pt idx="3649">
                  <c:v>XgVrYVBs2fc</c:v>
                </c:pt>
                <c:pt idx="3650">
                  <c:v>ti0_Z2esjTU</c:v>
                </c:pt>
                <c:pt idx="3651">
                  <c:v>TjXQzRWmb_I</c:v>
                </c:pt>
                <c:pt idx="3652">
                  <c:v>11rQ6SgJsh0</c:v>
                </c:pt>
                <c:pt idx="3653">
                  <c:v>_BGzql1jW2w</c:v>
                </c:pt>
                <c:pt idx="3654">
                  <c:v>yNOTyZkoppo</c:v>
                </c:pt>
                <c:pt idx="3655">
                  <c:v>3JuZ0ksTYSM</c:v>
                </c:pt>
                <c:pt idx="3656">
                  <c:v>vI0ufkmF0y0</c:v>
                </c:pt>
                <c:pt idx="3657">
                  <c:v>ZfW7hXIJWZI</c:v>
                </c:pt>
                <c:pt idx="3658">
                  <c:v>ElfVo4ducCc</c:v>
                </c:pt>
                <c:pt idx="3659">
                  <c:v>Xz3Qcp9WwAk</c:v>
                </c:pt>
                <c:pt idx="3660">
                  <c:v>neuBFUOnBJ0</c:v>
                </c:pt>
                <c:pt idx="3661">
                  <c:v>kiuVtSg4DS8</c:v>
                </c:pt>
                <c:pt idx="3662">
                  <c:v>BqizWkJ9pSM</c:v>
                </c:pt>
                <c:pt idx="3663">
                  <c:v>TIE92mUvSsw</c:v>
                </c:pt>
                <c:pt idx="3664">
                  <c:v>rt8pLzYgVjs</c:v>
                </c:pt>
                <c:pt idx="3665">
                  <c:v>P0oXH5SyUuI</c:v>
                </c:pt>
                <c:pt idx="3666">
                  <c:v>uDf_WLrM7gE</c:v>
                </c:pt>
                <c:pt idx="3667">
                  <c:v>QF9dcrBABdc</c:v>
                </c:pt>
                <c:pt idx="3668">
                  <c:v>DEy04qMw5yE</c:v>
                </c:pt>
                <c:pt idx="3669">
                  <c:v>2UeYokxy5vg</c:v>
                </c:pt>
                <c:pt idx="3670">
                  <c:v>ki2qncKdkqI</c:v>
                </c:pt>
                <c:pt idx="3671">
                  <c:v>D7q5y2chaTk</c:v>
                </c:pt>
                <c:pt idx="3672">
                  <c:v>4NVYEOJJti4</c:v>
                </c:pt>
                <c:pt idx="3673">
                  <c:v>gy-GQ_XBymg</c:v>
                </c:pt>
                <c:pt idx="3674">
                  <c:v>jSxKvP5VaTA</c:v>
                </c:pt>
                <c:pt idx="3675">
                  <c:v>zN-M9aobnbE</c:v>
                </c:pt>
                <c:pt idx="3676">
                  <c:v>BzrYAbVwioU</c:v>
                </c:pt>
                <c:pt idx="3677">
                  <c:v>eyIr-cvzrRA</c:v>
                </c:pt>
                <c:pt idx="3678">
                  <c:v>GvrpSm6d7_E</c:v>
                </c:pt>
                <c:pt idx="3679">
                  <c:v>M0DJx_EqFxU</c:v>
                </c:pt>
                <c:pt idx="3680">
                  <c:v>VGQ1BM_DKKU</c:v>
                </c:pt>
                <c:pt idx="3681">
                  <c:v>yHRlVjx3tGk</c:v>
                </c:pt>
                <c:pt idx="3682">
                  <c:v>W7S4jPxaPno</c:v>
                </c:pt>
                <c:pt idx="3683">
                  <c:v>pc7DtweWSGU</c:v>
                </c:pt>
                <c:pt idx="3684">
                  <c:v>7Sj21YiURi8</c:v>
                </c:pt>
                <c:pt idx="3685">
                  <c:v>yhXJLldSdkY</c:v>
                </c:pt>
                <c:pt idx="3686">
                  <c:v>JChBRzeLz8w</c:v>
                </c:pt>
                <c:pt idx="3687">
                  <c:v>M-nKvjXmeIM</c:v>
                </c:pt>
                <c:pt idx="3688">
                  <c:v>sviwxUNagvc</c:v>
                </c:pt>
                <c:pt idx="3689">
                  <c:v>5Y1SzdjGb_8</c:v>
                </c:pt>
                <c:pt idx="3690">
                  <c:v>63Ic_z3XtMY</c:v>
                </c:pt>
                <c:pt idx="3691">
                  <c:v>3J9wLlAbwh0</c:v>
                </c:pt>
                <c:pt idx="3692">
                  <c:v>_kqeRJg7iIo</c:v>
                </c:pt>
                <c:pt idx="3693">
                  <c:v>UewgB65jNkE</c:v>
                </c:pt>
                <c:pt idx="3694">
                  <c:v>myAPbq_IjTU</c:v>
                </c:pt>
                <c:pt idx="3695">
                  <c:v>z1KH2-2q_oE</c:v>
                </c:pt>
                <c:pt idx="3696">
                  <c:v>MXLGbVhj-1M</c:v>
                </c:pt>
                <c:pt idx="3697">
                  <c:v>ekvi8tVYem0</c:v>
                </c:pt>
                <c:pt idx="3698">
                  <c:v>iTdm-HsOdNs</c:v>
                </c:pt>
                <c:pt idx="3699">
                  <c:v>ggJMQHltiQc</c:v>
                </c:pt>
                <c:pt idx="3700">
                  <c:v>MyJWoSOQE_8</c:v>
                </c:pt>
                <c:pt idx="3701">
                  <c:v>RLNhdRNR0OM</c:v>
                </c:pt>
                <c:pt idx="3702">
                  <c:v>VgyBAtA5yXs</c:v>
                </c:pt>
                <c:pt idx="3703">
                  <c:v>jrfSQTnrLvU</c:v>
                </c:pt>
                <c:pt idx="3704">
                  <c:v>cZEumkQ_h6U</c:v>
                </c:pt>
                <c:pt idx="3705">
                  <c:v>YrKJHI55HQU</c:v>
                </c:pt>
                <c:pt idx="3706">
                  <c:v>yqoSnfnFT3U</c:v>
                </c:pt>
                <c:pt idx="3707">
                  <c:v>xrs6-RgAQ-8</c:v>
                </c:pt>
                <c:pt idx="3708">
                  <c:v>iSoLxGnEyN8</c:v>
                </c:pt>
                <c:pt idx="3709">
                  <c:v>cGL7UlcbBsI</c:v>
                </c:pt>
                <c:pt idx="3710">
                  <c:v>Nq4WrPYGZNM</c:v>
                </c:pt>
                <c:pt idx="3711">
                  <c:v>w_zDxF9b4yk</c:v>
                </c:pt>
                <c:pt idx="3712">
                  <c:v>Sw8XyVuL7JY</c:v>
                </c:pt>
                <c:pt idx="3713">
                  <c:v>59tWYQe24X0</c:v>
                </c:pt>
                <c:pt idx="3714">
                  <c:v>TkpV2bUthdo</c:v>
                </c:pt>
                <c:pt idx="3715">
                  <c:v>_l_tKA6bPjU</c:v>
                </c:pt>
                <c:pt idx="3716">
                  <c:v>LmYWMB-u73M</c:v>
                </c:pt>
                <c:pt idx="3717">
                  <c:v>KkUAbgA6d6Q</c:v>
                </c:pt>
                <c:pt idx="3718">
                  <c:v>VcvkoAn6PPg</c:v>
                </c:pt>
                <c:pt idx="3719">
                  <c:v>KX1ygyJrKrs</c:v>
                </c:pt>
                <c:pt idx="3720">
                  <c:v>emIkfioZnoI</c:v>
                </c:pt>
                <c:pt idx="3721">
                  <c:v>j_Vlg4K05s8</c:v>
                </c:pt>
                <c:pt idx="3722">
                  <c:v>ON5YYRxcgVM</c:v>
                </c:pt>
                <c:pt idx="3723">
                  <c:v>JtnPpxe8K7c</c:v>
                </c:pt>
                <c:pt idx="3724">
                  <c:v>mevO4I0f5lg</c:v>
                </c:pt>
                <c:pt idx="3725">
                  <c:v>EsPrpf_vpi8</c:v>
                </c:pt>
                <c:pt idx="3726">
                  <c:v>SAcpESN_Fk4</c:v>
                </c:pt>
                <c:pt idx="3727">
                  <c:v>0pZpDSgJlck</c:v>
                </c:pt>
                <c:pt idx="3728">
                  <c:v>9IBUYOXeBMU</c:v>
                </c:pt>
                <c:pt idx="3729">
                  <c:v>2_UdLrYZPYQ</c:v>
                </c:pt>
                <c:pt idx="3730">
                  <c:v>vnmiJotqC_k</c:v>
                </c:pt>
                <c:pt idx="3731">
                  <c:v>bSHG6gqHou0</c:v>
                </c:pt>
                <c:pt idx="3732">
                  <c:v>eXPlB0TCAsw</c:v>
                </c:pt>
                <c:pt idx="3733">
                  <c:v>FvkMymZ4kKU</c:v>
                </c:pt>
                <c:pt idx="3734">
                  <c:v>J6R3D6jOgYk</c:v>
                </c:pt>
                <c:pt idx="3735">
                  <c:v>vsl8Qi8E5Oc</c:v>
                </c:pt>
                <c:pt idx="3736">
                  <c:v>tiGJH3WzfGg</c:v>
                </c:pt>
                <c:pt idx="3737">
                  <c:v>sVWEitxOyBE</c:v>
                </c:pt>
                <c:pt idx="3738">
                  <c:v>k5SemdFy7DE</c:v>
                </c:pt>
                <c:pt idx="3739">
                  <c:v>g4vdc51-uU4</c:v>
                </c:pt>
                <c:pt idx="3740">
                  <c:v>WcSkqKl8dfk</c:v>
                </c:pt>
                <c:pt idx="3741">
                  <c:v>hFrOu0UT9hY</c:v>
                </c:pt>
                <c:pt idx="3742">
                  <c:v>kMEfhcc6zxs</c:v>
                </c:pt>
                <c:pt idx="3743">
                  <c:v>p3Wn9FuI2zo</c:v>
                </c:pt>
                <c:pt idx="3744">
                  <c:v>7sDgJi9z4Us</c:v>
                </c:pt>
                <c:pt idx="3745">
                  <c:v>RQaVzbxZqXY</c:v>
                </c:pt>
                <c:pt idx="3746">
                  <c:v>1b9oQiBHMpU</c:v>
                </c:pt>
                <c:pt idx="3747">
                  <c:v>ny_1UURma7Q</c:v>
                </c:pt>
                <c:pt idx="3748">
                  <c:v>tmwz--YP5rQ</c:v>
                </c:pt>
                <c:pt idx="3749">
                  <c:v>v2TrdKpGlhw</c:v>
                </c:pt>
                <c:pt idx="3750">
                  <c:v>dSkb7O1-EaE</c:v>
                </c:pt>
                <c:pt idx="3751">
                  <c:v>yCXkJfNNhHE</c:v>
                </c:pt>
                <c:pt idx="3752">
                  <c:v>qNEPqGU-hTw</c:v>
                </c:pt>
                <c:pt idx="3753">
                  <c:v>Jg6yJ9IHsRA</c:v>
                </c:pt>
                <c:pt idx="3754">
                  <c:v>IfDu6zY2_VU</c:v>
                </c:pt>
                <c:pt idx="3755">
                  <c:v>wp3kcWOda6k</c:v>
                </c:pt>
                <c:pt idx="3756">
                  <c:v>36gpygvylHE</c:v>
                </c:pt>
                <c:pt idx="3757">
                  <c:v>BHHIlEv_YdY</c:v>
                </c:pt>
                <c:pt idx="3758">
                  <c:v>QioFeesI1qw</c:v>
                </c:pt>
                <c:pt idx="3759">
                  <c:v>iSallxKpm8Y</c:v>
                </c:pt>
                <c:pt idx="3760">
                  <c:v>nD5f7xoxsNI</c:v>
                </c:pt>
                <c:pt idx="3761">
                  <c:v>sqXfsQqnTII</c:v>
                </c:pt>
                <c:pt idx="3762">
                  <c:v>eTsO8fcElHE</c:v>
                </c:pt>
                <c:pt idx="3763">
                  <c:v>pNNQw1wt-tA</c:v>
                </c:pt>
                <c:pt idx="3764">
                  <c:v>7uD3bnbG2sY</c:v>
                </c:pt>
                <c:pt idx="3765">
                  <c:v>6ItAlDv78f0</c:v>
                </c:pt>
                <c:pt idx="3766">
                  <c:v>KzvqvHkxzsU</c:v>
                </c:pt>
                <c:pt idx="3767">
                  <c:v>Q4XgP6R6fjM</c:v>
                </c:pt>
                <c:pt idx="3768">
                  <c:v>AsnYvWuXRzc</c:v>
                </c:pt>
                <c:pt idx="3769">
                  <c:v>PXXy6C60SUI</c:v>
                </c:pt>
                <c:pt idx="3770">
                  <c:v>G6FEvcoSl8Q</c:v>
                </c:pt>
                <c:pt idx="3771">
                  <c:v>Ruxf5EBQTsg</c:v>
                </c:pt>
                <c:pt idx="3772">
                  <c:v>2ktuvx9hrMw</c:v>
                </c:pt>
                <c:pt idx="3773">
                  <c:v>vMLs3kIuhzA</c:v>
                </c:pt>
                <c:pt idx="3774">
                  <c:v>ezEY4FnptF8</c:v>
                </c:pt>
                <c:pt idx="3775">
                  <c:v>DXTzT6THgdg</c:v>
                </c:pt>
                <c:pt idx="3776">
                  <c:v>H7cmQzW2RtE</c:v>
                </c:pt>
                <c:pt idx="3777">
                  <c:v>xNp5yIGHD2g</c:v>
                </c:pt>
                <c:pt idx="3778">
                  <c:v>gj4Zdf5HpyU</c:v>
                </c:pt>
                <c:pt idx="3779">
                  <c:v>zMxIW7uwDGg</c:v>
                </c:pt>
                <c:pt idx="3780">
                  <c:v>OHap45tpS38</c:v>
                </c:pt>
                <c:pt idx="3781">
                  <c:v>CJdehmJIH3U</c:v>
                </c:pt>
                <c:pt idx="3782">
                  <c:v>JhVQllFg-2Q</c:v>
                </c:pt>
                <c:pt idx="3783">
                  <c:v>DF5dAeJepTI</c:v>
                </c:pt>
                <c:pt idx="3784">
                  <c:v>jeyER-nWq_o</c:v>
                </c:pt>
                <c:pt idx="3785">
                  <c:v>HEQfw_v51wg</c:v>
                </c:pt>
                <c:pt idx="3786">
                  <c:v>LmYqHHXWrVM</c:v>
                </c:pt>
                <c:pt idx="3787">
                  <c:v>zmM89ZOe-iw</c:v>
                </c:pt>
                <c:pt idx="3788">
                  <c:v>WH0x4_xVaO8</c:v>
                </c:pt>
                <c:pt idx="3789">
                  <c:v>NWv1m1G_5yw</c:v>
                </c:pt>
                <c:pt idx="3790">
                  <c:v>4B-xA9Hykjc</c:v>
                </c:pt>
                <c:pt idx="3791">
                  <c:v>dmnfEX5P3Vg</c:v>
                </c:pt>
                <c:pt idx="3792">
                  <c:v>H34qrTkhFz0</c:v>
                </c:pt>
                <c:pt idx="3793">
                  <c:v>ygAOTkf9DdM</c:v>
                </c:pt>
                <c:pt idx="3794">
                  <c:v>vkA1rFrNLWs</c:v>
                </c:pt>
                <c:pt idx="3795">
                  <c:v>N2M4n8Am3V8</c:v>
                </c:pt>
                <c:pt idx="3796">
                  <c:v>8b--4r5-jIw</c:v>
                </c:pt>
                <c:pt idx="3797">
                  <c:v>BNdPAEBEhQU</c:v>
                </c:pt>
                <c:pt idx="3798">
                  <c:v>Go8VUAZWhpY</c:v>
                </c:pt>
                <c:pt idx="3799">
                  <c:v>OpgoJ0s2qho</c:v>
                </c:pt>
                <c:pt idx="3800">
                  <c:v>4UxYL3wVWXs</c:v>
                </c:pt>
                <c:pt idx="3801">
                  <c:v>sOR62oH5Qt0</c:v>
                </c:pt>
                <c:pt idx="3802">
                  <c:v>H9KDcSp6yyE</c:v>
                </c:pt>
                <c:pt idx="3803">
                  <c:v>E_e3nSdBiqE</c:v>
                </c:pt>
                <c:pt idx="3804">
                  <c:v>sPPmWfHhyBc</c:v>
                </c:pt>
                <c:pt idx="3805">
                  <c:v>OsjW-9k-BiM</c:v>
                </c:pt>
                <c:pt idx="3806">
                  <c:v>HNniVtQtWxA</c:v>
                </c:pt>
                <c:pt idx="3807">
                  <c:v>1Wbw8XW6OIA</c:v>
                </c:pt>
                <c:pt idx="3808">
                  <c:v>Am6NHDbj6XA</c:v>
                </c:pt>
                <c:pt idx="3809">
                  <c:v>ncJpPNQ-uZU</c:v>
                </c:pt>
                <c:pt idx="3810">
                  <c:v>wBEZiNtReFI</c:v>
                </c:pt>
                <c:pt idx="3811">
                  <c:v>5nEogChRGE8</c:v>
                </c:pt>
                <c:pt idx="3812">
                  <c:v>OV9n85JDEK8</c:v>
                </c:pt>
                <c:pt idx="3813">
                  <c:v>f1xLsNNlaVk</c:v>
                </c:pt>
                <c:pt idx="3814">
                  <c:v>6Q0AazVu1Tc</c:v>
                </c:pt>
                <c:pt idx="3815">
                  <c:v>HeLyHoJO-mI</c:v>
                </c:pt>
                <c:pt idx="3816">
                  <c:v>hZg4-AtRVHQ</c:v>
                </c:pt>
                <c:pt idx="3817">
                  <c:v>9GqohosViw4</c:v>
                </c:pt>
                <c:pt idx="3818">
                  <c:v>UIwdCN4dV6w</c:v>
                </c:pt>
                <c:pt idx="3819">
                  <c:v>mRbvhHil2hI</c:v>
                </c:pt>
                <c:pt idx="3820">
                  <c:v>mR1fOpK8s1c</c:v>
                </c:pt>
                <c:pt idx="3821">
                  <c:v>f6WDM-QTwEo</c:v>
                </c:pt>
                <c:pt idx="3822">
                  <c:v>4Lu3stCm1i0</c:v>
                </c:pt>
                <c:pt idx="3823">
                  <c:v>svDLPOpmc2g</c:v>
                </c:pt>
                <c:pt idx="3824">
                  <c:v>w6ae8kGEJK8</c:v>
                </c:pt>
                <c:pt idx="3825">
                  <c:v>i-zfoywTw-g</c:v>
                </c:pt>
                <c:pt idx="3826">
                  <c:v>ZA8aFkdZ7cs</c:v>
                </c:pt>
                <c:pt idx="3827">
                  <c:v>HJEXMjEnMyg</c:v>
                </c:pt>
                <c:pt idx="3828">
                  <c:v>5w3UxZbWe-M</c:v>
                </c:pt>
                <c:pt idx="3829">
                  <c:v>luBjFNd2J6I</c:v>
                </c:pt>
                <c:pt idx="3830">
                  <c:v>M5QmMWc0iR4</c:v>
                </c:pt>
                <c:pt idx="3831">
                  <c:v>pVaK3-VunU4</c:v>
                </c:pt>
                <c:pt idx="3832">
                  <c:v>27F2IJ-ufqE</c:v>
                </c:pt>
                <c:pt idx="3833">
                  <c:v>Czac1W577iU</c:v>
                </c:pt>
                <c:pt idx="3834">
                  <c:v>b0THm8zx18c</c:v>
                </c:pt>
                <c:pt idx="3835">
                  <c:v>cS2jgCUvok8</c:v>
                </c:pt>
                <c:pt idx="3836">
                  <c:v>HXzjU1-wy74</c:v>
                </c:pt>
                <c:pt idx="3837">
                  <c:v>cwi0KsPqej0</c:v>
                </c:pt>
                <c:pt idx="3838">
                  <c:v>4D6MgcUapS8</c:v>
                </c:pt>
                <c:pt idx="3839">
                  <c:v>LvWqsd_Xyg0</c:v>
                </c:pt>
                <c:pt idx="3840">
                  <c:v>1AOlnSeW_wE</c:v>
                </c:pt>
                <c:pt idx="3841">
                  <c:v>tyBUDZFQmCk</c:v>
                </c:pt>
                <c:pt idx="3842">
                  <c:v>fSXsIx8OmP4</c:v>
                </c:pt>
                <c:pt idx="3843">
                  <c:v>wUq0QFaMBvc</c:v>
                </c:pt>
                <c:pt idx="3844">
                  <c:v>dbhT0P2N_FA</c:v>
                </c:pt>
                <c:pt idx="3845">
                  <c:v>uHI_iTUxndE</c:v>
                </c:pt>
                <c:pt idx="3846">
                  <c:v>nwK2VdWdEww</c:v>
                </c:pt>
                <c:pt idx="3847">
                  <c:v>OnEJZDqXP8k</c:v>
                </c:pt>
                <c:pt idx="3848">
                  <c:v>Lzu-KVt7NsI</c:v>
                </c:pt>
                <c:pt idx="3849">
                  <c:v>x1ZbPmGwR4A</c:v>
                </c:pt>
                <c:pt idx="3850">
                  <c:v>nFkchMlJSrY</c:v>
                </c:pt>
                <c:pt idx="3851">
                  <c:v>_siL9EhgsfA</c:v>
                </c:pt>
                <c:pt idx="3852">
                  <c:v>h_NGhwffiiE</c:v>
                </c:pt>
                <c:pt idx="3853">
                  <c:v>ot0O9iSxzgQ</c:v>
                </c:pt>
                <c:pt idx="3854">
                  <c:v>k3v6OEyCjdg</c:v>
                </c:pt>
                <c:pt idx="3855">
                  <c:v>edr3hvp6C4g</c:v>
                </c:pt>
                <c:pt idx="3856">
                  <c:v>nCx_6IU9yoA</c:v>
                </c:pt>
                <c:pt idx="3857">
                  <c:v>u57fE2sjcJE</c:v>
                </c:pt>
                <c:pt idx="3858">
                  <c:v>f1Ln_aB4cYE</c:v>
                </c:pt>
                <c:pt idx="3859">
                  <c:v>HxVLdhm2B6Y</c:v>
                </c:pt>
                <c:pt idx="3860">
                  <c:v>FNRhc3aYqFg</c:v>
                </c:pt>
                <c:pt idx="3861">
                  <c:v>ftoP58i_g9w</c:v>
                </c:pt>
                <c:pt idx="3862">
                  <c:v>T85l5uiBz1U</c:v>
                </c:pt>
                <c:pt idx="3863">
                  <c:v>4cytbCvAq4U</c:v>
                </c:pt>
                <c:pt idx="3864">
                  <c:v>qZs6JSLeWj0</c:v>
                </c:pt>
                <c:pt idx="3865">
                  <c:v>6ynnEXV3Yk8</c:v>
                </c:pt>
                <c:pt idx="3866">
                  <c:v>JBDWIGpKnwM</c:v>
                </c:pt>
                <c:pt idx="3867">
                  <c:v>2fQORuHsuL0</c:v>
                </c:pt>
                <c:pt idx="3868">
                  <c:v>QtGue7HuuwA</c:v>
                </c:pt>
                <c:pt idx="3869">
                  <c:v>rz_SgYcmrso</c:v>
                </c:pt>
                <c:pt idx="3870">
                  <c:v>Jc8COx3TvpM</c:v>
                </c:pt>
                <c:pt idx="3871">
                  <c:v>mcU26JO6Xrg</c:v>
                </c:pt>
                <c:pt idx="3872">
                  <c:v>AW4lFfZOLcc</c:v>
                </c:pt>
                <c:pt idx="3873">
                  <c:v>4msQW6OUPmQ</c:v>
                </c:pt>
                <c:pt idx="3874">
                  <c:v>#NAME?</c:v>
                </c:pt>
                <c:pt idx="3875">
                  <c:v>nXRaDGajbZU</c:v>
                </c:pt>
                <c:pt idx="3876">
                  <c:v>6IsFgrh3P5o</c:v>
                </c:pt>
                <c:pt idx="3877">
                  <c:v>bNGQveDsljg</c:v>
                </c:pt>
                <c:pt idx="3878">
                  <c:v>3y-gV_kuPZA</c:v>
                </c:pt>
                <c:pt idx="3879">
                  <c:v>dwdqRIqlA1Q</c:v>
                </c:pt>
                <c:pt idx="3880">
                  <c:v>7q5TDPbiFn0</c:v>
                </c:pt>
                <c:pt idx="3881">
                  <c:v>iZKP-gWL-lk</c:v>
                </c:pt>
                <c:pt idx="3882">
                  <c:v>FWtr--mZ8Ao</c:v>
                </c:pt>
                <c:pt idx="3883">
                  <c:v>eLXE0b6GnFI</c:v>
                </c:pt>
                <c:pt idx="3884">
                  <c:v>vs7lQxAYmm8</c:v>
                </c:pt>
                <c:pt idx="3885">
                  <c:v>7GMsc58RmvA</c:v>
                </c:pt>
                <c:pt idx="3886">
                  <c:v>GYVgibzhsX0</c:v>
                </c:pt>
                <c:pt idx="3887">
                  <c:v>aIESaEQjrnk</c:v>
                </c:pt>
                <c:pt idx="3888">
                  <c:v>723s9Kco91c</c:v>
                </c:pt>
                <c:pt idx="3889">
                  <c:v>GbnSDLtDiKw</c:v>
                </c:pt>
                <c:pt idx="3890">
                  <c:v>KmFeLf7BWdM</c:v>
                </c:pt>
                <c:pt idx="3891">
                  <c:v>hOgBvYyuVKs</c:v>
                </c:pt>
                <c:pt idx="3892">
                  <c:v>ylxsYs1PLVU</c:v>
                </c:pt>
                <c:pt idx="3893">
                  <c:v>AEgA1jhCcMo</c:v>
                </c:pt>
                <c:pt idx="3894">
                  <c:v>QY6sN71Hb9A</c:v>
                </c:pt>
                <c:pt idx="3895">
                  <c:v>PxAMNw2CjMY</c:v>
                </c:pt>
                <c:pt idx="3896">
                  <c:v>VaDEXYJqWJY</c:v>
                </c:pt>
                <c:pt idx="3897">
                  <c:v>LXb24hvrakg</c:v>
                </c:pt>
                <c:pt idx="3898">
                  <c:v>Ehl9k5Fsax4</c:v>
                </c:pt>
                <c:pt idx="3899">
                  <c:v>-2HzOskz-rs</c:v>
                </c:pt>
                <c:pt idx="3900">
                  <c:v>UOgNUOKYXiA</c:v>
                </c:pt>
                <c:pt idx="3901">
                  <c:v>3BXzBl86tkk</c:v>
                </c:pt>
                <c:pt idx="3902">
                  <c:v>06EqiWP27I0</c:v>
                </c:pt>
                <c:pt idx="3903">
                  <c:v>qh3lrVdQXE8</c:v>
                </c:pt>
                <c:pt idx="3904">
                  <c:v>D18Clx_9S8c</c:v>
                </c:pt>
                <c:pt idx="3905">
                  <c:v>s8j0fAj5J3E</c:v>
                </c:pt>
                <c:pt idx="3906">
                  <c:v>FxzzX1a9ZzA</c:v>
                </c:pt>
                <c:pt idx="3907">
                  <c:v>vp_JQlGJS5I</c:v>
                </c:pt>
                <c:pt idx="3908">
                  <c:v>2e741L1MPDE</c:v>
                </c:pt>
                <c:pt idx="3909">
                  <c:v>Fz6Q0XiqotQ</c:v>
                </c:pt>
                <c:pt idx="3910">
                  <c:v>zeeZxSJXwIk</c:v>
                </c:pt>
                <c:pt idx="3911">
                  <c:v>cOt0ftDiL3c</c:v>
                </c:pt>
                <c:pt idx="3912">
                  <c:v>meGFpOsgKac</c:v>
                </c:pt>
                <c:pt idx="3913">
                  <c:v>NhMe6OrVQng</c:v>
                </c:pt>
                <c:pt idx="3914">
                  <c:v>AJs0T1fkW7Y</c:v>
                </c:pt>
                <c:pt idx="3915">
                  <c:v>7RGnOALpYCk</c:v>
                </c:pt>
                <c:pt idx="3916">
                  <c:v>a2Q_XBVW16A</c:v>
                </c:pt>
                <c:pt idx="3917">
                  <c:v>_-oxAlQXv20</c:v>
                </c:pt>
                <c:pt idx="3918">
                  <c:v>1-ZGJWgsO1E</c:v>
                </c:pt>
                <c:pt idx="3919">
                  <c:v>GQvrXouLz-o</c:v>
                </c:pt>
                <c:pt idx="3920">
                  <c:v>iguPHytSgYg</c:v>
                </c:pt>
                <c:pt idx="3921">
                  <c:v>20Xf2D47USU</c:v>
                </c:pt>
                <c:pt idx="3922">
                  <c:v>BtuY-6G7P_E</c:v>
                </c:pt>
                <c:pt idx="3923">
                  <c:v>T14GHpnONz8</c:v>
                </c:pt>
                <c:pt idx="3924">
                  <c:v>sg-UCvp1nCs</c:v>
                </c:pt>
                <c:pt idx="3925">
                  <c:v>MsfsDLwRFKI</c:v>
                </c:pt>
                <c:pt idx="3926">
                  <c:v>2dq3s_GgSTQ</c:v>
                </c:pt>
                <c:pt idx="3927">
                  <c:v>YJw3MrRSX2k</c:v>
                </c:pt>
                <c:pt idx="3928">
                  <c:v>P-aUNuHnHLc</c:v>
                </c:pt>
                <c:pt idx="3929">
                  <c:v>gY6Uw3f6t8A</c:v>
                </c:pt>
                <c:pt idx="3930">
                  <c:v>yz5RuzHRwYw</c:v>
                </c:pt>
                <c:pt idx="3931">
                  <c:v>ThfnXXAn_vg</c:v>
                </c:pt>
                <c:pt idx="3932">
                  <c:v>1-phVSimuHI</c:v>
                </c:pt>
                <c:pt idx="3933">
                  <c:v>jUUqqxa3Fn4</c:v>
                </c:pt>
                <c:pt idx="3934">
                  <c:v>lniYo3COUBw</c:v>
                </c:pt>
                <c:pt idx="3935">
                  <c:v>0-LEK_Ftwp0</c:v>
                </c:pt>
                <c:pt idx="3936">
                  <c:v>NAN2oNmuWrI</c:v>
                </c:pt>
                <c:pt idx="3937">
                  <c:v>yFiAze5yLVU</c:v>
                </c:pt>
                <c:pt idx="3938">
                  <c:v>aNXuqLeegXw</c:v>
                </c:pt>
                <c:pt idx="3939">
                  <c:v>0fm1XR-RIkc</c:v>
                </c:pt>
                <c:pt idx="3940">
                  <c:v>Fa2aPlqufwU</c:v>
                </c:pt>
                <c:pt idx="3941">
                  <c:v>-3US2jeyGlc</c:v>
                </c:pt>
                <c:pt idx="3942">
                  <c:v>xzom5B57eJw</c:v>
                </c:pt>
                <c:pt idx="3943">
                  <c:v>62rck5aBrrE</c:v>
                </c:pt>
                <c:pt idx="3944">
                  <c:v>YSyn2VPEBgk</c:v>
                </c:pt>
                <c:pt idx="3945">
                  <c:v>pPmUCViItQM</c:v>
                </c:pt>
                <c:pt idx="3946">
                  <c:v>GYlwpqKcp_U</c:v>
                </c:pt>
                <c:pt idx="3947">
                  <c:v>DYZoD-0vJGQ</c:v>
                </c:pt>
                <c:pt idx="3948">
                  <c:v>R4Fy9SPOWR0</c:v>
                </c:pt>
                <c:pt idx="3949">
                  <c:v>ZnQGzfrEpsc</c:v>
                </c:pt>
                <c:pt idx="3950">
                  <c:v>3cljaQ_RoAg</c:v>
                </c:pt>
                <c:pt idx="3951">
                  <c:v>n1huCzPjAfc</c:v>
                </c:pt>
                <c:pt idx="3952">
                  <c:v>GvnJI5Nr-7I</c:v>
                </c:pt>
                <c:pt idx="3953">
                  <c:v>9Pa47Bj3O6k</c:v>
                </c:pt>
                <c:pt idx="3954">
                  <c:v>MYFRrdQNIPQ</c:v>
                </c:pt>
                <c:pt idx="3955">
                  <c:v>q8v9MvManKE</c:v>
                </c:pt>
                <c:pt idx="3956">
                  <c:v>L_q4uBewqzo</c:v>
                </c:pt>
                <c:pt idx="3957">
                  <c:v>VuylK90flcc</c:v>
                </c:pt>
                <c:pt idx="3958">
                  <c:v>iWZmdoY1aTE</c:v>
                </c:pt>
                <c:pt idx="3959">
                  <c:v>2Vv-BfVoq4g</c:v>
                </c:pt>
                <c:pt idx="3960">
                  <c:v>eiDiKwbGfIY</c:v>
                </c:pt>
                <c:pt idx="3961">
                  <c:v>EAGhzuitLXU</c:v>
                </c:pt>
                <c:pt idx="3962">
                  <c:v>OZqsFkJpvj0</c:v>
                </c:pt>
                <c:pt idx="3963">
                  <c:v>tOb7WGNeKAU</c:v>
                </c:pt>
                <c:pt idx="3964">
                  <c:v>s2a1T9kK_e4</c:v>
                </c:pt>
                <c:pt idx="3965">
                  <c:v>wERgpPK44w0</c:v>
                </c:pt>
                <c:pt idx="3966">
                  <c:v>lX52T-QJfks</c:v>
                </c:pt>
                <c:pt idx="3967">
                  <c:v>f4KY8JY0wIY</c:v>
                </c:pt>
                <c:pt idx="3968">
                  <c:v>79nsFMS7kjQ</c:v>
                </c:pt>
                <c:pt idx="3969">
                  <c:v>-2qGKp-Jp8c</c:v>
                </c:pt>
                <c:pt idx="3970">
                  <c:v>7-QMjNNjddY</c:v>
                </c:pt>
                <c:pt idx="3971">
                  <c:v>_xPlm6ZEIDY</c:v>
                </c:pt>
                <c:pt idx="3972">
                  <c:v>e3VIaHhXE_k</c:v>
                </c:pt>
                <c:pt idx="3973">
                  <c:v>fWCZDN1ph4g</c:v>
                </c:pt>
                <c:pt idx="3974">
                  <c:v>iO_tfamaoV0</c:v>
                </c:pt>
                <c:pt idx="3975">
                  <c:v>CR-HCvouutg</c:v>
                </c:pt>
                <c:pt idx="3976">
                  <c:v>jyDXTJ-_FaI</c:v>
                </c:pt>
                <c:pt idx="3977">
                  <c:v>duThJjPOXjw</c:v>
                </c:pt>
                <c:pt idx="3978">
                  <c:v>AcaGVrt6jlQ</c:v>
                </c:pt>
                <c:pt idx="3979">
                  <c:v>NORBUe2scGM</c:v>
                </c:pt>
                <c:pt idx="3980">
                  <c:v>mf5QyS5S54o</c:v>
                </c:pt>
                <c:pt idx="3981">
                  <c:v>JlaQdaclIjA</c:v>
                </c:pt>
                <c:pt idx="3982">
                  <c:v>agf39sRCIr8</c:v>
                </c:pt>
                <c:pt idx="3983">
                  <c:v>3vGa_Gejmac</c:v>
                </c:pt>
                <c:pt idx="3984">
                  <c:v>_3LEutdxpfY</c:v>
                </c:pt>
                <c:pt idx="3985">
                  <c:v>qH9j2bqiMpI</c:v>
                </c:pt>
                <c:pt idx="3986">
                  <c:v>BgnpdzZFtzA</c:v>
                </c:pt>
                <c:pt idx="3987">
                  <c:v>6t9gqyvHAso</c:v>
                </c:pt>
                <c:pt idx="3988">
                  <c:v>Dc5SbL9O36Y</c:v>
                </c:pt>
                <c:pt idx="3989">
                  <c:v>jZ1XwnDXC2A</c:v>
                </c:pt>
                <c:pt idx="3990">
                  <c:v>E5SZsquma_Y</c:v>
                </c:pt>
                <c:pt idx="3991">
                  <c:v>Z7e5H7-_qbY</c:v>
                </c:pt>
                <c:pt idx="3992">
                  <c:v>4jtUubW7Y9I</c:v>
                </c:pt>
                <c:pt idx="3993">
                  <c:v>rKzPQye5XzQ</c:v>
                </c:pt>
                <c:pt idx="3994">
                  <c:v>CNCUXDzlfGM</c:v>
                </c:pt>
                <c:pt idx="3995">
                  <c:v>WcmsURFfVY4</c:v>
                </c:pt>
                <c:pt idx="3996">
                  <c:v>GKm0wRm18wM</c:v>
                </c:pt>
                <c:pt idx="3997">
                  <c:v>tGTKSw8GziA</c:v>
                </c:pt>
                <c:pt idx="3998">
                  <c:v>lT2O8QwjlB0</c:v>
                </c:pt>
                <c:pt idx="3999">
                  <c:v>SPQbewtlChg</c:v>
                </c:pt>
                <c:pt idx="4000">
                  <c:v>aiKY5Y8THG0</c:v>
                </c:pt>
                <c:pt idx="4001">
                  <c:v>kcXlkIgT7Kw</c:v>
                </c:pt>
                <c:pt idx="4002">
                  <c:v>n0nJgCt0MMw</c:v>
                </c:pt>
                <c:pt idx="4003">
                  <c:v>t7epj5tK54M</c:v>
                </c:pt>
                <c:pt idx="4004">
                  <c:v>RWTutjJA1I4</c:v>
                </c:pt>
                <c:pt idx="4005">
                  <c:v>pBn3o9HVLgg</c:v>
                </c:pt>
                <c:pt idx="4006">
                  <c:v>IOuFE-6Awos</c:v>
                </c:pt>
                <c:pt idx="4007">
                  <c:v>5CFZZHF-zjA</c:v>
                </c:pt>
                <c:pt idx="4008">
                  <c:v>Jk1oCuT3LDw</c:v>
                </c:pt>
                <c:pt idx="4009">
                  <c:v>CU8qwXYH83c</c:v>
                </c:pt>
                <c:pt idx="4010">
                  <c:v>Tim5gKNe2ic</c:v>
                </c:pt>
                <c:pt idx="4011">
                  <c:v>3QaJr-ds0P4</c:v>
                </c:pt>
                <c:pt idx="4012">
                  <c:v>X31GAj6beVA</c:v>
                </c:pt>
                <c:pt idx="4013">
                  <c:v>NqU9uJXxT8o</c:v>
                </c:pt>
                <c:pt idx="4014">
                  <c:v>a9_oVKNGUjA</c:v>
                </c:pt>
                <c:pt idx="4015">
                  <c:v>IT9AayuIl8Y</c:v>
                </c:pt>
                <c:pt idx="4016">
                  <c:v>jmUooZZ96Mk</c:v>
                </c:pt>
                <c:pt idx="4017">
                  <c:v>TsLHLVwpnN0</c:v>
                </c:pt>
                <c:pt idx="4018">
                  <c:v>y5TM_K-ldDs</c:v>
                </c:pt>
                <c:pt idx="4019">
                  <c:v>OmfkatEvoiM</c:v>
                </c:pt>
                <c:pt idx="4020">
                  <c:v>bzjtqEtyhNI</c:v>
                </c:pt>
                <c:pt idx="4021">
                  <c:v>DmgwiKK_-C0</c:v>
                </c:pt>
                <c:pt idx="4022">
                  <c:v>QuErOh8Owko</c:v>
                </c:pt>
                <c:pt idx="4023">
                  <c:v>JnoiFLWGRCg</c:v>
                </c:pt>
                <c:pt idx="4024">
                  <c:v>FsQvINUjEus</c:v>
                </c:pt>
                <c:pt idx="4025">
                  <c:v>gr60GYwc4kw</c:v>
                </c:pt>
                <c:pt idx="4026">
                  <c:v>W05f4Wx7FB8</c:v>
                </c:pt>
                <c:pt idx="4027">
                  <c:v>AGE240RdHUQ</c:v>
                </c:pt>
                <c:pt idx="4028">
                  <c:v>0tSM0rfAuHc</c:v>
                </c:pt>
                <c:pt idx="4029">
                  <c:v>8US7zl8Cv5Q</c:v>
                </c:pt>
                <c:pt idx="4030">
                  <c:v>qXiZkrnK2jo</c:v>
                </c:pt>
                <c:pt idx="4031">
                  <c:v>Os_-gLLxfGc</c:v>
                </c:pt>
                <c:pt idx="4032">
                  <c:v>bFCVXPTJt_4</c:v>
                </c:pt>
                <c:pt idx="4033">
                  <c:v>tzlF8oZd2BU</c:v>
                </c:pt>
                <c:pt idx="4034">
                  <c:v>9UX3UUXQtyM</c:v>
                </c:pt>
                <c:pt idx="4035">
                  <c:v>H4yQqge5-Bc</c:v>
                </c:pt>
                <c:pt idx="4036">
                  <c:v>M0oZG60WD9Y</c:v>
                </c:pt>
                <c:pt idx="4037">
                  <c:v>UPbi1oG5UPg</c:v>
                </c:pt>
                <c:pt idx="4038">
                  <c:v>b_7I7kANNgI</c:v>
                </c:pt>
                <c:pt idx="4039">
                  <c:v>ExBnZv7mYys</c:v>
                </c:pt>
                <c:pt idx="4040">
                  <c:v>iClARtzkpM4</c:v>
                </c:pt>
                <c:pt idx="4041">
                  <c:v>jtZ2N84I5bo</c:v>
                </c:pt>
                <c:pt idx="4042">
                  <c:v>dSZdhcMwHCA</c:v>
                </c:pt>
                <c:pt idx="4043">
                  <c:v>bdJOApMTy4w</c:v>
                </c:pt>
                <c:pt idx="4044">
                  <c:v>HYfUJcH976Q</c:v>
                </c:pt>
                <c:pt idx="4045">
                  <c:v>0euwv8NR5Bk</c:v>
                </c:pt>
                <c:pt idx="4046">
                  <c:v>StxsWkeQpjM</c:v>
                </c:pt>
                <c:pt idx="4047">
                  <c:v>2TjoZXLgbLY</c:v>
                </c:pt>
                <c:pt idx="4048">
                  <c:v>ck9tQttOV4w</c:v>
                </c:pt>
                <c:pt idx="4049">
                  <c:v>QANn0yZ7QHE</c:v>
                </c:pt>
                <c:pt idx="4050">
                  <c:v>NfyEviVPEBw</c:v>
                </c:pt>
                <c:pt idx="4051">
                  <c:v>nD2XrZwltDk</c:v>
                </c:pt>
                <c:pt idx="4052">
                  <c:v>DSjHUqilbqU</c:v>
                </c:pt>
                <c:pt idx="4053">
                  <c:v>OGVHmoCqVUk</c:v>
                </c:pt>
                <c:pt idx="4054">
                  <c:v>UPZqFlKzQm8</c:v>
                </c:pt>
                <c:pt idx="4055">
                  <c:v>niKoi5npA8w</c:v>
                </c:pt>
                <c:pt idx="4056">
                  <c:v>doUyKmNIbog</c:v>
                </c:pt>
                <c:pt idx="4057">
                  <c:v>CWrdxq5OWO0</c:v>
                </c:pt>
                <c:pt idx="4058">
                  <c:v>bU2BrJ1rFlo</c:v>
                </c:pt>
                <c:pt idx="4059">
                  <c:v>yBeX0CrjBHU</c:v>
                </c:pt>
                <c:pt idx="4060">
                  <c:v>od2E5cAXESU</c:v>
                </c:pt>
                <c:pt idx="4061">
                  <c:v>dJHNMz31G8A</c:v>
                </c:pt>
                <c:pt idx="4062">
                  <c:v>Unj1z4BpduA</c:v>
                </c:pt>
                <c:pt idx="4063">
                  <c:v>wXVrRZm8mhA</c:v>
                </c:pt>
                <c:pt idx="4064">
                  <c:v>ls_gHypURJk</c:v>
                </c:pt>
                <c:pt idx="4065">
                  <c:v>gkRrr0w7YnY</c:v>
                </c:pt>
                <c:pt idx="4066">
                  <c:v>N1vE8iiEg64</c:v>
                </c:pt>
                <c:pt idx="4067">
                  <c:v>llK2CnVRprU</c:v>
                </c:pt>
                <c:pt idx="4068">
                  <c:v>8L2Insnb8qA</c:v>
                </c:pt>
                <c:pt idx="4069">
                  <c:v>jS7SLra3AuI</c:v>
                </c:pt>
                <c:pt idx="4070">
                  <c:v>ukMF1xsoWjA</c:v>
                </c:pt>
                <c:pt idx="4071">
                  <c:v>jz4ERuH0B9w</c:v>
                </c:pt>
                <c:pt idx="4072">
                  <c:v>K0wOMX42b1Q</c:v>
                </c:pt>
                <c:pt idx="4073">
                  <c:v>3_iGVWbKygk</c:v>
                </c:pt>
                <c:pt idx="4074">
                  <c:v>4yb1yZk86ag</c:v>
                </c:pt>
                <c:pt idx="4075">
                  <c:v>1lwI9JJh84Y</c:v>
                </c:pt>
                <c:pt idx="4076">
                  <c:v>s1zHtig9BZA</c:v>
                </c:pt>
                <c:pt idx="4077">
                  <c:v>2QbicZ2u1sI</c:v>
                </c:pt>
                <c:pt idx="4078">
                  <c:v>3JZDGo55roI</c:v>
                </c:pt>
                <c:pt idx="4079">
                  <c:v>_fEx1_2iJk4</c:v>
                </c:pt>
                <c:pt idx="4080">
                  <c:v>exfUnO1_M8M</c:v>
                </c:pt>
                <c:pt idx="4081">
                  <c:v>ZhMtE_8wu2o</c:v>
                </c:pt>
                <c:pt idx="4082">
                  <c:v>gCmTDwB1CT0</c:v>
                </c:pt>
                <c:pt idx="4083">
                  <c:v>UbzX2Q6_QdU</c:v>
                </c:pt>
                <c:pt idx="4084">
                  <c:v>D_olJ7mjWow</c:v>
                </c:pt>
                <c:pt idx="4085">
                  <c:v>w0acWCFOfmk</c:v>
                </c:pt>
                <c:pt idx="4086">
                  <c:v>YSNzBAEQBpE</c:v>
                </c:pt>
                <c:pt idx="4087">
                  <c:v>K94gQq0sJ-U</c:v>
                </c:pt>
                <c:pt idx="4088">
                  <c:v>Ba5Zo8Y427g</c:v>
                </c:pt>
                <c:pt idx="4089">
                  <c:v>4BEC10ORpJY</c:v>
                </c:pt>
                <c:pt idx="4090">
                  <c:v>8peRht36nZ8</c:v>
                </c:pt>
                <c:pt idx="4091">
                  <c:v>er_dkBZaiS8</c:v>
                </c:pt>
                <c:pt idx="4092">
                  <c:v>JIwQ0ck1L4M</c:v>
                </c:pt>
                <c:pt idx="4093">
                  <c:v>nW1izlKicy8</c:v>
                </c:pt>
                <c:pt idx="4094">
                  <c:v>RcO6dXCtJr8</c:v>
                </c:pt>
                <c:pt idx="4095">
                  <c:v>CbMpy0sKbiA</c:v>
                </c:pt>
                <c:pt idx="4096">
                  <c:v>ffi7WcLz5sQ</c:v>
                </c:pt>
                <c:pt idx="4097">
                  <c:v>2Drj_O8FH2U</c:v>
                </c:pt>
                <c:pt idx="4098">
                  <c:v>ZPhILKWNGxw</c:v>
                </c:pt>
                <c:pt idx="4099">
                  <c:v>1-v5cDWU5no</c:v>
                </c:pt>
                <c:pt idx="4100">
                  <c:v>0Y-jrWhBULQ</c:v>
                </c:pt>
                <c:pt idx="4101">
                  <c:v>wYAPTNDD_Vg</c:v>
                </c:pt>
                <c:pt idx="4102">
                  <c:v>DdzG3RCuREg</c:v>
                </c:pt>
                <c:pt idx="4103">
                  <c:v>5CvUIa8eh0I</c:v>
                </c:pt>
                <c:pt idx="4104">
                  <c:v>HYZO1ptmN0Q</c:v>
                </c:pt>
                <c:pt idx="4105">
                  <c:v>_MH42OZVodY</c:v>
                </c:pt>
                <c:pt idx="4106">
                  <c:v>Wje3zkc7syE</c:v>
                </c:pt>
                <c:pt idx="4107">
                  <c:v>Nzcz_yEDdkw</c:v>
                </c:pt>
                <c:pt idx="4108">
                  <c:v>w4JDOQChOuA</c:v>
                </c:pt>
                <c:pt idx="4109">
                  <c:v>m7og4gogbKM</c:v>
                </c:pt>
                <c:pt idx="4110">
                  <c:v>O01mrFbGbG4</c:v>
                </c:pt>
                <c:pt idx="4111">
                  <c:v>zMN0JR0dF4I</c:v>
                </c:pt>
                <c:pt idx="4112">
                  <c:v>NhWhtU33sBg</c:v>
                </c:pt>
                <c:pt idx="4113">
                  <c:v>GjdvezK3a3Y</c:v>
                </c:pt>
                <c:pt idx="4114">
                  <c:v>v-3xpSO0PqA</c:v>
                </c:pt>
                <c:pt idx="4115">
                  <c:v>ZIU2y0m4cug</c:v>
                </c:pt>
                <c:pt idx="4116">
                  <c:v>oyB-BdZprQ0</c:v>
                </c:pt>
                <c:pt idx="4117">
                  <c:v>K7AW77ktCYk</c:v>
                </c:pt>
                <c:pt idx="4118">
                  <c:v>jeYdQuhPvi4</c:v>
                </c:pt>
                <c:pt idx="4119">
                  <c:v>bpd9ytmR6x4</c:v>
                </c:pt>
                <c:pt idx="4120">
                  <c:v>cm7VF6ULskQ</c:v>
                </c:pt>
                <c:pt idx="4121">
                  <c:v>rKJ7ktl8F3c</c:v>
                </c:pt>
                <c:pt idx="4122">
                  <c:v>-4LXo4UtUr8</c:v>
                </c:pt>
                <c:pt idx="4123">
                  <c:v>IrNcQRYcGNY</c:v>
                </c:pt>
                <c:pt idx="4124">
                  <c:v>64UhJDwAzqM</c:v>
                </c:pt>
                <c:pt idx="4125">
                  <c:v>xbT6PqZKqvg</c:v>
                </c:pt>
                <c:pt idx="4126">
                  <c:v>mqIriOpXJOw</c:v>
                </c:pt>
                <c:pt idx="4127">
                  <c:v>PuzzJJ785dc</c:v>
                </c:pt>
                <c:pt idx="4128">
                  <c:v>ndqoSMZvHik</c:v>
                </c:pt>
                <c:pt idx="4129">
                  <c:v>mczKYRUsrTs</c:v>
                </c:pt>
                <c:pt idx="4130">
                  <c:v>enV1Bkwc3Vk</c:v>
                </c:pt>
                <c:pt idx="4131">
                  <c:v>3dwQK7XUfgg</c:v>
                </c:pt>
                <c:pt idx="4132">
                  <c:v>UCMcqYFmU2U</c:v>
                </c:pt>
                <c:pt idx="4133">
                  <c:v>S1eoHmJtHkU</c:v>
                </c:pt>
                <c:pt idx="4134">
                  <c:v>Tqwp4yQb1zE</c:v>
                </c:pt>
                <c:pt idx="4135">
                  <c:v>4ZjQQ9bpcMc</c:v>
                </c:pt>
                <c:pt idx="4136">
                  <c:v>8un1Z1Nitzk</c:v>
                </c:pt>
                <c:pt idx="4137">
                  <c:v>9QW0csdfM1s</c:v>
                </c:pt>
                <c:pt idx="4138">
                  <c:v>VbcsU7Rnqqs</c:v>
                </c:pt>
                <c:pt idx="4139">
                  <c:v>jMwcCqB3qWI</c:v>
                </c:pt>
                <c:pt idx="4140">
                  <c:v>TJyy_qz_qII</c:v>
                </c:pt>
                <c:pt idx="4141">
                  <c:v>68eXrHX8Gl0</c:v>
                </c:pt>
                <c:pt idx="4142">
                  <c:v>F9GMVjB1zpk</c:v>
                </c:pt>
                <c:pt idx="4143">
                  <c:v>_kvUoFl9guM</c:v>
                </c:pt>
                <c:pt idx="4144">
                  <c:v>s166nB5x66c</c:v>
                </c:pt>
                <c:pt idx="4145">
                  <c:v>_8SlJUpKn7E</c:v>
                </c:pt>
                <c:pt idx="4146">
                  <c:v>u9jvyu6NX_I</c:v>
                </c:pt>
                <c:pt idx="4147">
                  <c:v>8Y_aQgCEx-I</c:v>
                </c:pt>
                <c:pt idx="4148">
                  <c:v>DiyQPg4AGcg</c:v>
                </c:pt>
                <c:pt idx="4149">
                  <c:v>2HpSqRPffZ8</c:v>
                </c:pt>
                <c:pt idx="4150">
                  <c:v>0A1mwjAI4Nk</c:v>
                </c:pt>
                <c:pt idx="4151">
                  <c:v>Pt4UfqG-Plg</c:v>
                </c:pt>
                <c:pt idx="4152">
                  <c:v>knN7TQlTPu0</c:v>
                </c:pt>
                <c:pt idx="4153">
                  <c:v>GMACtL6t6SY</c:v>
                </c:pt>
                <c:pt idx="4154">
                  <c:v>jHUbSt7ifWA</c:v>
                </c:pt>
                <c:pt idx="4155">
                  <c:v>SairuI4B1Hk</c:v>
                </c:pt>
                <c:pt idx="4156">
                  <c:v>gDIPCZtTGVg</c:v>
                </c:pt>
                <c:pt idx="4157">
                  <c:v>3Cx9Qu2Gppo</c:v>
                </c:pt>
                <c:pt idx="4158">
                  <c:v>cpCiPA-kczA</c:v>
                </c:pt>
                <c:pt idx="4159">
                  <c:v>jJUbyInM9Mw</c:v>
                </c:pt>
                <c:pt idx="4160">
                  <c:v>BnYxQdgQi5o</c:v>
                </c:pt>
                <c:pt idx="4161">
                  <c:v>0myJBoLcjgw</c:v>
                </c:pt>
                <c:pt idx="4162">
                  <c:v>bEump0zeN1c</c:v>
                </c:pt>
                <c:pt idx="4163">
                  <c:v>R_JH2JCYDq0</c:v>
                </c:pt>
                <c:pt idx="4164">
                  <c:v>997UF08Emco</c:v>
                </c:pt>
                <c:pt idx="4165">
                  <c:v>Yj_TU3fJBk4</c:v>
                </c:pt>
                <c:pt idx="4166">
                  <c:v>O04kz1TsnAc</c:v>
                </c:pt>
                <c:pt idx="4167">
                  <c:v>exZiLFpStQ0</c:v>
                </c:pt>
                <c:pt idx="4168">
                  <c:v>O37N4Bm4lo8</c:v>
                </c:pt>
                <c:pt idx="4169">
                  <c:v>lN9WqViMBKk</c:v>
                </c:pt>
                <c:pt idx="4170">
                  <c:v>ZXfdLoTOpXc</c:v>
                </c:pt>
                <c:pt idx="4171">
                  <c:v>avh8Nb2GdKg</c:v>
                </c:pt>
                <c:pt idx="4172">
                  <c:v>LdkOJmWDgL4</c:v>
                </c:pt>
                <c:pt idx="4173">
                  <c:v>YqiPaR4mjoE</c:v>
                </c:pt>
                <c:pt idx="4174">
                  <c:v>umCFibogfIw</c:v>
                </c:pt>
                <c:pt idx="4175">
                  <c:v>sNjZ1JUhtSw</c:v>
                </c:pt>
                <c:pt idx="4176">
                  <c:v>TQSPNeq0XUg</c:v>
                </c:pt>
                <c:pt idx="4177">
                  <c:v>urOpxQwQZ30</c:v>
                </c:pt>
                <c:pt idx="4178">
                  <c:v>aiSoQPl0oi0</c:v>
                </c:pt>
                <c:pt idx="4179">
                  <c:v>lUnu1n6FzsU</c:v>
                </c:pt>
                <c:pt idx="4180">
                  <c:v>0700OzToFd8</c:v>
                </c:pt>
                <c:pt idx="4181">
                  <c:v>TahxRGejXTM</c:v>
                </c:pt>
                <c:pt idx="4182">
                  <c:v>PYzAFml0uhU</c:v>
                </c:pt>
                <c:pt idx="4183">
                  <c:v>KKTli67I340</c:v>
                </c:pt>
                <c:pt idx="4184">
                  <c:v>1qnu1Bmg_lA</c:v>
                </c:pt>
                <c:pt idx="4185">
                  <c:v>SuL-JnQsiKc</c:v>
                </c:pt>
                <c:pt idx="4186">
                  <c:v>cphpCPRrIIE</c:v>
                </c:pt>
                <c:pt idx="4187">
                  <c:v>ivmmk3Ud_Xg</c:v>
                </c:pt>
                <c:pt idx="4188">
                  <c:v>SwhfgXQ5ubY</c:v>
                </c:pt>
                <c:pt idx="4189">
                  <c:v>yjyiK78LOPU</c:v>
                </c:pt>
                <c:pt idx="4190">
                  <c:v>X7rBP8d0K8M</c:v>
                </c:pt>
                <c:pt idx="4191">
                  <c:v>XNikJCwTlqs</c:v>
                </c:pt>
                <c:pt idx="4192">
                  <c:v>Jpw5zpDlyzQ</c:v>
                </c:pt>
                <c:pt idx="4193">
                  <c:v>5sEaYB4rLFQ</c:v>
                </c:pt>
                <c:pt idx="4194">
                  <c:v>c_7_uXp_IcQ</c:v>
                </c:pt>
                <c:pt idx="4195">
                  <c:v>zeMakqeWyDE</c:v>
                </c:pt>
                <c:pt idx="4196">
                  <c:v>so9vOwh4lUo</c:v>
                </c:pt>
                <c:pt idx="4197">
                  <c:v>#VALUE!</c:v>
                </c:pt>
                <c:pt idx="4198">
                  <c:v>ndV1RCtMsGY</c:v>
                </c:pt>
                <c:pt idx="4199">
                  <c:v>_zNscGZt8TM</c:v>
                </c:pt>
                <c:pt idx="4200">
                  <c:v>2bVzlWpnvnQ</c:v>
                </c:pt>
                <c:pt idx="4201">
                  <c:v>sPK8bwoqJvI</c:v>
                </c:pt>
                <c:pt idx="4202">
                  <c:v>Ix5uR7SxCYw</c:v>
                </c:pt>
                <c:pt idx="4203">
                  <c:v>h2uPg_pnl28</c:v>
                </c:pt>
                <c:pt idx="4204">
                  <c:v>YX1_2DPBO84</c:v>
                </c:pt>
                <c:pt idx="4205">
                  <c:v>7-Csl-XW7XA</c:v>
                </c:pt>
                <c:pt idx="4206">
                  <c:v>W_2a9eZbbsc</c:v>
                </c:pt>
                <c:pt idx="4207">
                  <c:v>DnWa-PrJZfk</c:v>
                </c:pt>
                <c:pt idx="4208">
                  <c:v>-7dTzc8kTOY</c:v>
                </c:pt>
                <c:pt idx="4209">
                  <c:v>X7Rrqtsp0jI</c:v>
                </c:pt>
                <c:pt idx="4210">
                  <c:v>WlL7FZ5Ab4Y</c:v>
                </c:pt>
                <c:pt idx="4211">
                  <c:v>IkNqmCkbI8Q</c:v>
                </c:pt>
                <c:pt idx="4212">
                  <c:v>U3HKnZg-tuY</c:v>
                </c:pt>
                <c:pt idx="4213">
                  <c:v>pre2NGss1uQ</c:v>
                </c:pt>
                <c:pt idx="4214">
                  <c:v>LIev1F-9HV4</c:v>
                </c:pt>
                <c:pt idx="4215">
                  <c:v>9hbVVnzN_7Y</c:v>
                </c:pt>
                <c:pt idx="4216">
                  <c:v>8V08Gu1DOgE</c:v>
                </c:pt>
                <c:pt idx="4217">
                  <c:v>d-xSH9zlKpE</c:v>
                </c:pt>
                <c:pt idx="4218">
                  <c:v>-3NHqAW8M5g</c:v>
                </c:pt>
                <c:pt idx="4219">
                  <c:v>pgOe401AYLs</c:v>
                </c:pt>
                <c:pt idx="4220">
                  <c:v>QqjHV_p7YZU</c:v>
                </c:pt>
                <c:pt idx="4221">
                  <c:v>mt2KmKCLzcI</c:v>
                </c:pt>
                <c:pt idx="4222">
                  <c:v>ra9QTe8eAdo</c:v>
                </c:pt>
                <c:pt idx="4223">
                  <c:v>qlPU6UYwN90</c:v>
                </c:pt>
                <c:pt idx="4224">
                  <c:v>y2OiVBFKuSI</c:v>
                </c:pt>
                <c:pt idx="4225">
                  <c:v>6Cuo9M43izc</c:v>
                </c:pt>
                <c:pt idx="4226">
                  <c:v>C3IMDkYkAZk</c:v>
                </c:pt>
                <c:pt idx="4227">
                  <c:v>B0RFMnzP4Us</c:v>
                </c:pt>
                <c:pt idx="4228">
                  <c:v>PEsVUaXO4k0</c:v>
                </c:pt>
                <c:pt idx="4229">
                  <c:v>94lHHiBC-PE</c:v>
                </c:pt>
                <c:pt idx="4230">
                  <c:v>WIk9n4R7u_M</c:v>
                </c:pt>
                <c:pt idx="4231">
                  <c:v>96GzIZZDJ40</c:v>
                </c:pt>
                <c:pt idx="4232">
                  <c:v>k6oMWq54tl8</c:v>
                </c:pt>
                <c:pt idx="4233">
                  <c:v>NFnzQPYyzJ0</c:v>
                </c:pt>
                <c:pt idx="4234">
                  <c:v>HWbgI_57nPo</c:v>
                </c:pt>
                <c:pt idx="4235">
                  <c:v>Xd5yIXCHeEo</c:v>
                </c:pt>
                <c:pt idx="4236">
                  <c:v>ZyqL4sMrEss</c:v>
                </c:pt>
                <c:pt idx="4237">
                  <c:v>10ZHNmmwwHw</c:v>
                </c:pt>
                <c:pt idx="4238">
                  <c:v>o_mmAxF51hQ</c:v>
                </c:pt>
                <c:pt idx="4239">
                  <c:v>PtZZQGMsHo8</c:v>
                </c:pt>
                <c:pt idx="4240">
                  <c:v>ZsXGvCniLxc</c:v>
                </c:pt>
                <c:pt idx="4241">
                  <c:v>bK7iu0eTN2c</c:v>
                </c:pt>
                <c:pt idx="4242">
                  <c:v>MZx1MY7yDuo</c:v>
                </c:pt>
                <c:pt idx="4243">
                  <c:v>8tZuRKsfCps</c:v>
                </c:pt>
                <c:pt idx="4244">
                  <c:v>xckcv9K3mBs</c:v>
                </c:pt>
                <c:pt idx="4245">
                  <c:v>Ty9yzhgT2mc</c:v>
                </c:pt>
                <c:pt idx="4246">
                  <c:v>AQJPbaSkEms</c:v>
                </c:pt>
                <c:pt idx="4247">
                  <c:v>4a0dZSUpU_4</c:v>
                </c:pt>
                <c:pt idx="4248">
                  <c:v>NezD7APkjHE</c:v>
                </c:pt>
                <c:pt idx="4249">
                  <c:v>imp9ZzKKiDQ</c:v>
                </c:pt>
                <c:pt idx="4250">
                  <c:v>o4zrhUqWQuY</c:v>
                </c:pt>
                <c:pt idx="4251">
                  <c:v>YXF_H3-dPoA</c:v>
                </c:pt>
                <c:pt idx="4252">
                  <c:v>1DhAsOxPpcc</c:v>
                </c:pt>
                <c:pt idx="4253">
                  <c:v>ky2dX4UE3j8</c:v>
                </c:pt>
                <c:pt idx="4254">
                  <c:v>wC0XqhktfV4</c:v>
                </c:pt>
                <c:pt idx="4255">
                  <c:v>hIPyqtX4tN4</c:v>
                </c:pt>
                <c:pt idx="4256">
                  <c:v>gUlzhZ1ETXg</c:v>
                </c:pt>
                <c:pt idx="4257">
                  <c:v>Lse8jl_ATFA</c:v>
                </c:pt>
                <c:pt idx="4258">
                  <c:v>S9DiLY5dQxo</c:v>
                </c:pt>
                <c:pt idx="4259">
                  <c:v>KWImTqoHbZo</c:v>
                </c:pt>
                <c:pt idx="4260">
                  <c:v>sDvcg1GWMPg</c:v>
                </c:pt>
                <c:pt idx="4261">
                  <c:v>gFiwhD8Cvsc</c:v>
                </c:pt>
                <c:pt idx="4262">
                  <c:v>iQDc_eGMA_A</c:v>
                </c:pt>
                <c:pt idx="4263">
                  <c:v>2jsBp2x00ik</c:v>
                </c:pt>
                <c:pt idx="4264">
                  <c:v>Ipao-uy9cY8</c:v>
                </c:pt>
                <c:pt idx="4265">
                  <c:v>xx5ur6QKnRY</c:v>
                </c:pt>
                <c:pt idx="4266">
                  <c:v>NgEgYjvh6rE</c:v>
                </c:pt>
                <c:pt idx="4267">
                  <c:v>fxkHtKy0o4Q</c:v>
                </c:pt>
                <c:pt idx="4268">
                  <c:v>7-9W2bnMjqU</c:v>
                </c:pt>
                <c:pt idx="4269">
                  <c:v>wp_86QrEQBM</c:v>
                </c:pt>
                <c:pt idx="4270">
                  <c:v>Q1IY_WS3kws</c:v>
                </c:pt>
                <c:pt idx="4271">
                  <c:v>o4OwcU9Prr8</c:v>
                </c:pt>
                <c:pt idx="4272">
                  <c:v>QsdLyn4Omeg</c:v>
                </c:pt>
                <c:pt idx="4273">
                  <c:v>BpCyoXv95ME</c:v>
                </c:pt>
                <c:pt idx="4274">
                  <c:v>EAfkkFGytvk</c:v>
                </c:pt>
                <c:pt idx="4275">
                  <c:v>SC5t_1201Zo</c:v>
                </c:pt>
                <c:pt idx="4276">
                  <c:v>8-JxyLMUfYY</c:v>
                </c:pt>
                <c:pt idx="4277">
                  <c:v>eAWBiKVGIWg</c:v>
                </c:pt>
                <c:pt idx="4278">
                  <c:v>iNM5R4J9Txs</c:v>
                </c:pt>
                <c:pt idx="4279">
                  <c:v>vhqWJTp_MKA</c:v>
                </c:pt>
                <c:pt idx="4280">
                  <c:v>DrCaP0sHjOc</c:v>
                </c:pt>
                <c:pt idx="4281">
                  <c:v>BUKhj5FU2_4</c:v>
                </c:pt>
                <c:pt idx="4282">
                  <c:v>bkQ13bIMV2k</c:v>
                </c:pt>
                <c:pt idx="4283">
                  <c:v>gFhdazsczMo</c:v>
                </c:pt>
                <c:pt idx="4284">
                  <c:v>ZR1928D_M3A</c:v>
                </c:pt>
                <c:pt idx="4285">
                  <c:v>HjGTzRfdfY4</c:v>
                </c:pt>
                <c:pt idx="4286">
                  <c:v>zW9aLsVj25Y</c:v>
                </c:pt>
                <c:pt idx="4287">
                  <c:v>OlnangjzCdQ</c:v>
                </c:pt>
                <c:pt idx="4288">
                  <c:v>EJ6xU2McRJU</c:v>
                </c:pt>
                <c:pt idx="4289">
                  <c:v>Uhc6pgU8W88</c:v>
                </c:pt>
                <c:pt idx="4290">
                  <c:v>dNkUzW9Jvo0</c:v>
                </c:pt>
                <c:pt idx="4291">
                  <c:v>tx1S_lhDmIk</c:v>
                </c:pt>
                <c:pt idx="4292">
                  <c:v>ZIdqYB7Ij_A</c:v>
                </c:pt>
                <c:pt idx="4293">
                  <c:v>eUeZ6YupSiY</c:v>
                </c:pt>
                <c:pt idx="4294">
                  <c:v>OCs9fgS88xM</c:v>
                </c:pt>
                <c:pt idx="4295">
                  <c:v>iRnUOgosau8</c:v>
                </c:pt>
                <c:pt idx="4296">
                  <c:v>RDjsxfTZF2o</c:v>
                </c:pt>
                <c:pt idx="4297">
                  <c:v>ggEUbtxYHyQ</c:v>
                </c:pt>
                <c:pt idx="4298">
                  <c:v>pBmmYgmN2IM</c:v>
                </c:pt>
                <c:pt idx="4299">
                  <c:v>nLFX8rBUNdk</c:v>
                </c:pt>
                <c:pt idx="4300">
                  <c:v>mlXd2jijecM</c:v>
                </c:pt>
                <c:pt idx="4301">
                  <c:v>5W6rLMpitAk</c:v>
                </c:pt>
                <c:pt idx="4302">
                  <c:v>H1qlY9NWtKk</c:v>
                </c:pt>
                <c:pt idx="4303">
                  <c:v>rgWh_meesp4</c:v>
                </c:pt>
                <c:pt idx="4304">
                  <c:v>plecEcRYBkE</c:v>
                </c:pt>
                <c:pt idx="4305">
                  <c:v>iYt1LQKnodw</c:v>
                </c:pt>
                <c:pt idx="4306">
                  <c:v>uPGwALV79Ek</c:v>
                </c:pt>
                <c:pt idx="4307">
                  <c:v>4xFhdJmaBKQ</c:v>
                </c:pt>
                <c:pt idx="4308">
                  <c:v>8c6-SPYAaRs</c:v>
                </c:pt>
                <c:pt idx="4309">
                  <c:v>qZHycHI3F1Q</c:v>
                </c:pt>
                <c:pt idx="4310">
                  <c:v>4wOa74FTGLA</c:v>
                </c:pt>
                <c:pt idx="4311">
                  <c:v>1MsENU8XLdU</c:v>
                </c:pt>
                <c:pt idx="4312">
                  <c:v>djYSkBzSbdA</c:v>
                </c:pt>
                <c:pt idx="4313">
                  <c:v>5QmftliIrgw</c:v>
                </c:pt>
                <c:pt idx="4314">
                  <c:v>X9inVpinDyk</c:v>
                </c:pt>
                <c:pt idx="4315">
                  <c:v>DGjs2c_FQmg</c:v>
                </c:pt>
                <c:pt idx="4316">
                  <c:v>Yo2xGjYCYjU</c:v>
                </c:pt>
                <c:pt idx="4317">
                  <c:v>UfKmSfgFxi8</c:v>
                </c:pt>
                <c:pt idx="4318">
                  <c:v>FepIkIILumA</c:v>
                </c:pt>
                <c:pt idx="4319">
                  <c:v>TXwUIAdkaF0</c:v>
                </c:pt>
                <c:pt idx="4320">
                  <c:v>eR0omxN8kyM</c:v>
                </c:pt>
                <c:pt idx="4321">
                  <c:v>7LnZEmi6KXA</c:v>
                </c:pt>
                <c:pt idx="4322">
                  <c:v>TmGpjoTv4JI</c:v>
                </c:pt>
                <c:pt idx="4323">
                  <c:v>jMAHoWbfdN0</c:v>
                </c:pt>
                <c:pt idx="4324">
                  <c:v>VBD-JwBUfYA</c:v>
                </c:pt>
                <c:pt idx="4325">
                  <c:v>7FWVFMBwTyo</c:v>
                </c:pt>
                <c:pt idx="4326">
                  <c:v>6joCzIxiUaE</c:v>
                </c:pt>
                <c:pt idx="4327">
                  <c:v>RmV1JQolnXo</c:v>
                </c:pt>
                <c:pt idx="4328">
                  <c:v>KDuRC3EIAhc</c:v>
                </c:pt>
                <c:pt idx="4329">
                  <c:v>4yCsPPhZTms</c:v>
                </c:pt>
                <c:pt idx="4330">
                  <c:v>CkiePYEjIjk</c:v>
                </c:pt>
                <c:pt idx="4331">
                  <c:v>dCctj8j7jFw</c:v>
                </c:pt>
                <c:pt idx="4332">
                  <c:v>-2bvmM69A_g</c:v>
                </c:pt>
                <c:pt idx="4333">
                  <c:v>UDnUVhwWNZU</c:v>
                </c:pt>
                <c:pt idx="4334">
                  <c:v>KQb4d9N-sQw</c:v>
                </c:pt>
                <c:pt idx="4335">
                  <c:v>lOZWTBgELag</c:v>
                </c:pt>
                <c:pt idx="4336">
                  <c:v>Ni6hvVkajME</c:v>
                </c:pt>
                <c:pt idx="4337">
                  <c:v>FUfAzGgxsQA</c:v>
                </c:pt>
                <c:pt idx="4338">
                  <c:v>HKJcT_7NIY4</c:v>
                </c:pt>
                <c:pt idx="4339">
                  <c:v>Bhs0Dlu-EUM</c:v>
                </c:pt>
                <c:pt idx="4340">
                  <c:v>IzBr4uCiqVs</c:v>
                </c:pt>
                <c:pt idx="4341">
                  <c:v>IH3tFY6RBJU</c:v>
                </c:pt>
                <c:pt idx="4342">
                  <c:v>ePT5gvwiQV0</c:v>
                </c:pt>
                <c:pt idx="4343">
                  <c:v>iPKq9jddR0E</c:v>
                </c:pt>
                <c:pt idx="4344">
                  <c:v>fVLAciB6MYw</c:v>
                </c:pt>
                <c:pt idx="4345">
                  <c:v>LMYGY_Nlqhk</c:v>
                </c:pt>
                <c:pt idx="4346">
                  <c:v>rabpRbnuD-M</c:v>
                </c:pt>
                <c:pt idx="4347">
                  <c:v>lq6pDb0-A30</c:v>
                </c:pt>
                <c:pt idx="4348">
                  <c:v>5qNFWj8kGEg</c:v>
                </c:pt>
                <c:pt idx="4349">
                  <c:v>UeRVAQGYdIM</c:v>
                </c:pt>
                <c:pt idx="4350">
                  <c:v>xCmxRn0cj-E</c:v>
                </c:pt>
                <c:pt idx="4351">
                  <c:v>QYZA_GsPoaw</c:v>
                </c:pt>
                <c:pt idx="4352">
                  <c:v>WEW4DESwnF8</c:v>
                </c:pt>
                <c:pt idx="4353">
                  <c:v>vNkwG-01BY0</c:v>
                </c:pt>
                <c:pt idx="4354">
                  <c:v>og6G0YikUdY</c:v>
                </c:pt>
                <c:pt idx="4355">
                  <c:v>I_HS5XouqXM</c:v>
                </c:pt>
                <c:pt idx="4356">
                  <c:v>e45mLh3GKys</c:v>
                </c:pt>
                <c:pt idx="4357">
                  <c:v>ws2cJVuTtJc</c:v>
                </c:pt>
                <c:pt idx="4358">
                  <c:v>YG6kkjm0QvY</c:v>
                </c:pt>
                <c:pt idx="4359">
                  <c:v>BcZAsRxPnJA</c:v>
                </c:pt>
                <c:pt idx="4360">
                  <c:v>q8KpYAz_Lw4</c:v>
                </c:pt>
                <c:pt idx="4361">
                  <c:v>1LOYHEM_P58</c:v>
                </c:pt>
                <c:pt idx="4362">
                  <c:v>8kb6sNtHB4Q</c:v>
                </c:pt>
                <c:pt idx="4363">
                  <c:v>Nmo368FfD4I</c:v>
                </c:pt>
                <c:pt idx="4364">
                  <c:v>XDXOjF0F0i0</c:v>
                </c:pt>
                <c:pt idx="4365">
                  <c:v>Hl-StXn5eQQ</c:v>
                </c:pt>
                <c:pt idx="4366">
                  <c:v>7vfv8xplkLA</c:v>
                </c:pt>
                <c:pt idx="4367">
                  <c:v>LK4QYJVTajc</c:v>
                </c:pt>
                <c:pt idx="4368">
                  <c:v>OYSQ6-a9hj8</c:v>
                </c:pt>
                <c:pt idx="4369">
                  <c:v>EatzcaVJRMs</c:v>
                </c:pt>
                <c:pt idx="4370">
                  <c:v>lUDqmvNXizU</c:v>
                </c:pt>
                <c:pt idx="4371">
                  <c:v>vMk_6_DHjnA</c:v>
                </c:pt>
                <c:pt idx="4372">
                  <c:v>KPOv9E40Q-4</c:v>
                </c:pt>
                <c:pt idx="4373">
                  <c:v>AHWTbKVpukU</c:v>
                </c:pt>
                <c:pt idx="4374">
                  <c:v>mdli7Ig115o</c:v>
                </c:pt>
                <c:pt idx="4375">
                  <c:v>SCqb-uSsdfg</c:v>
                </c:pt>
                <c:pt idx="4376">
                  <c:v>sqb1a4UzRmQ</c:v>
                </c:pt>
                <c:pt idx="4377">
                  <c:v>3Or4fPN5qmY</c:v>
                </c:pt>
                <c:pt idx="4378">
                  <c:v>fN8pSenHUvA</c:v>
                </c:pt>
                <c:pt idx="4379">
                  <c:v>KpnZ3nsseko</c:v>
                </c:pt>
                <c:pt idx="4380">
                  <c:v>bn09FKEfUmM</c:v>
                </c:pt>
                <c:pt idx="4381">
                  <c:v>C2vu37WFXwk</c:v>
                </c:pt>
                <c:pt idx="4382">
                  <c:v>z2oJluJpMuM</c:v>
                </c:pt>
                <c:pt idx="4383">
                  <c:v>usn2_NOqdWM</c:v>
                </c:pt>
                <c:pt idx="4384">
                  <c:v>e3dx_SIHfA0</c:v>
                </c:pt>
                <c:pt idx="4385">
                  <c:v>Qbv8UGAnrHg</c:v>
                </c:pt>
                <c:pt idx="4386">
                  <c:v>64rcpjvwajM</c:v>
                </c:pt>
                <c:pt idx="4387">
                  <c:v>1_kulL095i4</c:v>
                </c:pt>
                <c:pt idx="4388">
                  <c:v>TbQOZI9ZC90</c:v>
                </c:pt>
                <c:pt idx="4389">
                  <c:v>9WuLEB9aAK8</c:v>
                </c:pt>
                <c:pt idx="4390">
                  <c:v>ritoyVCiQlM</c:v>
                </c:pt>
                <c:pt idx="4391">
                  <c:v>HEakUAm4eBw</c:v>
                </c:pt>
                <c:pt idx="4392">
                  <c:v>APVsOhB_Qv4</c:v>
                </c:pt>
                <c:pt idx="4393">
                  <c:v>QhGMAV94G48</c:v>
                </c:pt>
                <c:pt idx="4394">
                  <c:v>YgycIiipJYg</c:v>
                </c:pt>
                <c:pt idx="4395">
                  <c:v>GoVrRKYI8H4</c:v>
                </c:pt>
                <c:pt idx="4396">
                  <c:v>Q_JF6GHCT9g</c:v>
                </c:pt>
                <c:pt idx="4397">
                  <c:v>kCJVmhJBScQ</c:v>
                </c:pt>
                <c:pt idx="4398">
                  <c:v>p6uzympDopg</c:v>
                </c:pt>
                <c:pt idx="4399">
                  <c:v>FQsXsGZJYCA</c:v>
                </c:pt>
                <c:pt idx="4400">
                  <c:v>hBnX8FwLKrM</c:v>
                </c:pt>
                <c:pt idx="4401">
                  <c:v>mXMvGYcCT4c</c:v>
                </c:pt>
                <c:pt idx="4402">
                  <c:v>xxVv6mSf73Q</c:v>
                </c:pt>
                <c:pt idx="4403">
                  <c:v>-2ELfKgAcp8</c:v>
                </c:pt>
                <c:pt idx="4404">
                  <c:v>nD4Y1Hro7LQ</c:v>
                </c:pt>
                <c:pt idx="4405">
                  <c:v>_rb5PPHVSh8</c:v>
                </c:pt>
                <c:pt idx="4406">
                  <c:v>xAHHlGbvImI</c:v>
                </c:pt>
                <c:pt idx="4407">
                  <c:v>3Zsd7nj5tq0</c:v>
                </c:pt>
                <c:pt idx="4408">
                  <c:v>wZSf72Ka4EA</c:v>
                </c:pt>
                <c:pt idx="4409">
                  <c:v>kCDA8mkZISM</c:v>
                </c:pt>
                <c:pt idx="4410">
                  <c:v>zRqLuUUfH_o</c:v>
                </c:pt>
                <c:pt idx="4411">
                  <c:v>OzZcZjLUNIM</c:v>
                </c:pt>
                <c:pt idx="4412">
                  <c:v>X1tn8oAcoEk</c:v>
                </c:pt>
                <c:pt idx="4413">
                  <c:v>seECv-2IHww</c:v>
                </c:pt>
                <c:pt idx="4414">
                  <c:v>zstYPD5v9QU</c:v>
                </c:pt>
                <c:pt idx="4415">
                  <c:v>iEcxmlu6Wes</c:v>
                </c:pt>
                <c:pt idx="4416">
                  <c:v>pMHIf_IwmKo</c:v>
                </c:pt>
                <c:pt idx="4417">
                  <c:v>N3aySwVkLdo</c:v>
                </c:pt>
                <c:pt idx="4418">
                  <c:v>3MXYmjUhsyo</c:v>
                </c:pt>
                <c:pt idx="4419">
                  <c:v>o2ABZ7qL9-M</c:v>
                </c:pt>
                <c:pt idx="4420">
                  <c:v>Yi3DvguCGtM</c:v>
                </c:pt>
                <c:pt idx="4421">
                  <c:v>4XpOrZLFqc8</c:v>
                </c:pt>
                <c:pt idx="4422">
                  <c:v>p9SVCrPT4dk</c:v>
                </c:pt>
                <c:pt idx="4423">
                  <c:v>FVe1otlBNf8</c:v>
                </c:pt>
                <c:pt idx="4424">
                  <c:v>IorGlKkISVE</c:v>
                </c:pt>
                <c:pt idx="4425">
                  <c:v>1d7WTqJRpRY</c:v>
                </c:pt>
                <c:pt idx="4426">
                  <c:v>_i8eL6xQM4Y</c:v>
                </c:pt>
                <c:pt idx="4427">
                  <c:v>_SQe8RCMrIU</c:v>
                </c:pt>
                <c:pt idx="4428">
                  <c:v>zz6Nqy4SM3E</c:v>
                </c:pt>
                <c:pt idx="4429">
                  <c:v>TWwrXGh7xQU</c:v>
                </c:pt>
                <c:pt idx="4430">
                  <c:v>R-CF9NylKVc</c:v>
                </c:pt>
                <c:pt idx="4431">
                  <c:v>TElPAKqsvl4</c:v>
                </c:pt>
                <c:pt idx="4432">
                  <c:v>4QAkdymQb5c</c:v>
                </c:pt>
                <c:pt idx="4433">
                  <c:v>93p5h_hXdtA</c:v>
                </c:pt>
                <c:pt idx="4434">
                  <c:v>K10YIAokjvE</c:v>
                </c:pt>
                <c:pt idx="4435">
                  <c:v>F9Fd3AUaOC4</c:v>
                </c:pt>
                <c:pt idx="4436">
                  <c:v>E5bO-chVuZQ</c:v>
                </c:pt>
                <c:pt idx="4437">
                  <c:v>wICmv0cw8So</c:v>
                </c:pt>
                <c:pt idx="4438">
                  <c:v>OHpjRpxS7UI</c:v>
                </c:pt>
                <c:pt idx="4439">
                  <c:v>4gDYt1XPkkE</c:v>
                </c:pt>
                <c:pt idx="4440">
                  <c:v>y76BJN0_0QQ</c:v>
                </c:pt>
                <c:pt idx="4441">
                  <c:v>pOczrdOfINM</c:v>
                </c:pt>
                <c:pt idx="4442">
                  <c:v>G0106lkCXnI</c:v>
                </c:pt>
                <c:pt idx="4443">
                  <c:v>h1bV5A0Mqq4</c:v>
                </c:pt>
                <c:pt idx="4444">
                  <c:v>yUNMH9KaTjA</c:v>
                </c:pt>
                <c:pt idx="4445">
                  <c:v>SrQLGwmy3Pg</c:v>
                </c:pt>
                <c:pt idx="4446">
                  <c:v>_cjgmrR3NOQ</c:v>
                </c:pt>
                <c:pt idx="4447">
                  <c:v>gM7xXnQR0j4</c:v>
                </c:pt>
                <c:pt idx="4448">
                  <c:v>2I9ZuOfnHCY</c:v>
                </c:pt>
                <c:pt idx="4449">
                  <c:v>OgvYGSGwBOc</c:v>
                </c:pt>
                <c:pt idx="4450">
                  <c:v>LKzDV94y4p4</c:v>
                </c:pt>
                <c:pt idx="4451">
                  <c:v>ytHurcXhxck</c:v>
                </c:pt>
                <c:pt idx="4452">
                  <c:v>yot6kIhLdpQ</c:v>
                </c:pt>
                <c:pt idx="4453">
                  <c:v>fNddOeXJj3Y</c:v>
                </c:pt>
                <c:pt idx="4454">
                  <c:v>2JFJtr1pYRc</c:v>
                </c:pt>
                <c:pt idx="4455">
                  <c:v>R8nYTkt8fks</c:v>
                </c:pt>
                <c:pt idx="4456">
                  <c:v>UzdVRy2sbuQ</c:v>
                </c:pt>
                <c:pt idx="4457">
                  <c:v>IMTxBWr3mQM</c:v>
                </c:pt>
                <c:pt idx="4458">
                  <c:v>zrUl5WgyquY</c:v>
                </c:pt>
                <c:pt idx="4459">
                  <c:v>NASqRg2csaw</c:v>
                </c:pt>
                <c:pt idx="4460">
                  <c:v>sf_3g1a0R6M</c:v>
                </c:pt>
                <c:pt idx="4461">
                  <c:v>nFvjEjnUxkU</c:v>
                </c:pt>
                <c:pt idx="4462">
                  <c:v>9lSgE9ixNwc</c:v>
                </c:pt>
                <c:pt idx="4463">
                  <c:v>WWeBnNLDd_4</c:v>
                </c:pt>
                <c:pt idx="4464">
                  <c:v>5Clp4tL2wSY</c:v>
                </c:pt>
                <c:pt idx="4465">
                  <c:v>QX-yPEu885s</c:v>
                </c:pt>
                <c:pt idx="4466">
                  <c:v>5xCIMI4M7D8</c:v>
                </c:pt>
                <c:pt idx="4467">
                  <c:v>aXbfY3S4vak</c:v>
                </c:pt>
                <c:pt idx="4468">
                  <c:v>pdpI-WxnzLU</c:v>
                </c:pt>
                <c:pt idx="4469">
                  <c:v>vWD6kUP9RTY</c:v>
                </c:pt>
                <c:pt idx="4470">
                  <c:v>wUvoGgKyjLo</c:v>
                </c:pt>
                <c:pt idx="4471">
                  <c:v>Jm_dWKz2HUw</c:v>
                </c:pt>
                <c:pt idx="4472">
                  <c:v>QEiskdHs8I8</c:v>
                </c:pt>
                <c:pt idx="4473">
                  <c:v>glnrXcwWWxY</c:v>
                </c:pt>
                <c:pt idx="4474">
                  <c:v>Q6CUaLa1Rtg</c:v>
                </c:pt>
                <c:pt idx="4475">
                  <c:v>PnfKiYJUxw8</c:v>
                </c:pt>
                <c:pt idx="4476">
                  <c:v>IwJ0xHIYsg4</c:v>
                </c:pt>
                <c:pt idx="4477">
                  <c:v>OQ7MhnoXHeg</c:v>
                </c:pt>
                <c:pt idx="4478">
                  <c:v>dpEsEjpprhA</c:v>
                </c:pt>
                <c:pt idx="4479">
                  <c:v>bYSRPuDEnTg</c:v>
                </c:pt>
                <c:pt idx="4480">
                  <c:v>USgbTi-6g0k</c:v>
                </c:pt>
                <c:pt idx="4481">
                  <c:v>DG3jg7ShTEM</c:v>
                </c:pt>
                <c:pt idx="4482">
                  <c:v>EqeiByLZVIY</c:v>
                </c:pt>
                <c:pt idx="4483">
                  <c:v>7OvIvwXuUXg</c:v>
                </c:pt>
                <c:pt idx="4484">
                  <c:v>tzh-kQvtmiw</c:v>
                </c:pt>
                <c:pt idx="4485">
                  <c:v>hdXmRcm_Mlc</c:v>
                </c:pt>
                <c:pt idx="4486">
                  <c:v>dayRyOf_Om8</c:v>
                </c:pt>
                <c:pt idx="4487">
                  <c:v>l1ERiRFyghk</c:v>
                </c:pt>
                <c:pt idx="4488">
                  <c:v>p1SMYy9sE9Y</c:v>
                </c:pt>
                <c:pt idx="4489">
                  <c:v>opmDMIg4Lvs</c:v>
                </c:pt>
                <c:pt idx="4490">
                  <c:v>2FhfcoN6d3U</c:v>
                </c:pt>
                <c:pt idx="4491">
                  <c:v>YoGfzrxCQoo</c:v>
                </c:pt>
                <c:pt idx="4492">
                  <c:v>yPOnlqGGGGU</c:v>
                </c:pt>
                <c:pt idx="4493">
                  <c:v>P8bIW8NaBq0</c:v>
                </c:pt>
                <c:pt idx="4494">
                  <c:v>T3qcb_9lRr0</c:v>
                </c:pt>
                <c:pt idx="4495">
                  <c:v>yCxwmH3psxg</c:v>
                </c:pt>
                <c:pt idx="4496">
                  <c:v>CbyTFA2APpM</c:v>
                </c:pt>
                <c:pt idx="4497">
                  <c:v>hzdyJtjyIo8</c:v>
                </c:pt>
                <c:pt idx="4498">
                  <c:v>G-8nPkjftpA</c:v>
                </c:pt>
                <c:pt idx="4499">
                  <c:v>ZhuW_iycPlY</c:v>
                </c:pt>
                <c:pt idx="4500">
                  <c:v>NrtFO0C6kO8</c:v>
                </c:pt>
                <c:pt idx="4501">
                  <c:v>dmYYpStfSeE</c:v>
                </c:pt>
                <c:pt idx="4502">
                  <c:v>gBRPSzhL4cI</c:v>
                </c:pt>
                <c:pt idx="4503">
                  <c:v>hUrn08mrzS8</c:v>
                </c:pt>
                <c:pt idx="4504">
                  <c:v>GeQ0gX9PCJ0</c:v>
                </c:pt>
                <c:pt idx="4505">
                  <c:v>gjqjGbsbgPk</c:v>
                </c:pt>
                <c:pt idx="4506">
                  <c:v>M8mCjRbCPIo</c:v>
                </c:pt>
                <c:pt idx="4507">
                  <c:v>MkeIfFJgd1o</c:v>
                </c:pt>
                <c:pt idx="4508">
                  <c:v>_LmN24ZsP9s</c:v>
                </c:pt>
                <c:pt idx="4509">
                  <c:v>bYHfxbzhZy4</c:v>
                </c:pt>
                <c:pt idx="4510">
                  <c:v>f1qz8vn3XbY</c:v>
                </c:pt>
                <c:pt idx="4511">
                  <c:v>fdreCE-mBlE</c:v>
                </c:pt>
                <c:pt idx="4512">
                  <c:v>yEdSoJlYw88</c:v>
                </c:pt>
                <c:pt idx="4513">
                  <c:v>3EZC65Hjri4</c:v>
                </c:pt>
                <c:pt idx="4514">
                  <c:v>GZ_FWjE245A</c:v>
                </c:pt>
                <c:pt idx="4515">
                  <c:v>ZrQtPDuNZ1o</c:v>
                </c:pt>
                <c:pt idx="4516">
                  <c:v>9m9oO84Q2fk</c:v>
                </c:pt>
                <c:pt idx="4517">
                  <c:v>ZfUyn42jeqk</c:v>
                </c:pt>
                <c:pt idx="4518">
                  <c:v>AX_oTMHOb-E</c:v>
                </c:pt>
                <c:pt idx="4519">
                  <c:v>wl0PzdbaZ8w</c:v>
                </c:pt>
                <c:pt idx="4520">
                  <c:v>d_KFQCKkmgI</c:v>
                </c:pt>
                <c:pt idx="4521">
                  <c:v>OZQpFyhwCng</c:v>
                </c:pt>
                <c:pt idx="4522">
                  <c:v>cMayLUfj5Jk</c:v>
                </c:pt>
                <c:pt idx="4523">
                  <c:v>5ZtuGiSgidE</c:v>
                </c:pt>
                <c:pt idx="4524">
                  <c:v>G-eW1jl773w</c:v>
                </c:pt>
                <c:pt idx="4525">
                  <c:v>jrbD1wWr0IM</c:v>
                </c:pt>
                <c:pt idx="4526">
                  <c:v>mtInfLxrCdw</c:v>
                </c:pt>
                <c:pt idx="4527">
                  <c:v>cMN9jqoHQts</c:v>
                </c:pt>
                <c:pt idx="4528">
                  <c:v>2rNTu1jFrDI</c:v>
                </c:pt>
                <c:pt idx="4529">
                  <c:v>LYsNTDA3WCY</c:v>
                </c:pt>
                <c:pt idx="4530">
                  <c:v>PHmLNpdH59A</c:v>
                </c:pt>
                <c:pt idx="4531">
                  <c:v>bkZcHppVnIQ</c:v>
                </c:pt>
                <c:pt idx="4532">
                  <c:v>IjOzqI9VQIw</c:v>
                </c:pt>
                <c:pt idx="4533">
                  <c:v>nuYDMbI_Akk</c:v>
                </c:pt>
                <c:pt idx="4534">
                  <c:v>7Ty1LlEAjbM</c:v>
                </c:pt>
                <c:pt idx="4535">
                  <c:v>SLUw3kvNKho</c:v>
                </c:pt>
                <c:pt idx="4536">
                  <c:v>RaClqCzY9i0</c:v>
                </c:pt>
                <c:pt idx="4537">
                  <c:v>ZYfxqg8XoRU</c:v>
                </c:pt>
                <c:pt idx="4538">
                  <c:v>NHDd_rTKGhk</c:v>
                </c:pt>
                <c:pt idx="4539">
                  <c:v>Ah1zgG5Glxg</c:v>
                </c:pt>
                <c:pt idx="4540">
                  <c:v>5c2DKjdqi6Q</c:v>
                </c:pt>
                <c:pt idx="4541">
                  <c:v>2sUG33ci3Xk</c:v>
                </c:pt>
                <c:pt idx="4542">
                  <c:v>0JslhZRWQko</c:v>
                </c:pt>
                <c:pt idx="4543">
                  <c:v>Zzs6wTGDD2A</c:v>
                </c:pt>
                <c:pt idx="4544">
                  <c:v>qjQhlwQg6rM</c:v>
                </c:pt>
                <c:pt idx="4545">
                  <c:v>JSkOecmAFFo</c:v>
                </c:pt>
                <c:pt idx="4546">
                  <c:v>unVvGSBN-8c</c:v>
                </c:pt>
                <c:pt idx="4547">
                  <c:v>SgdVQY4kbho</c:v>
                </c:pt>
                <c:pt idx="4548">
                  <c:v>_iUFdeHRW1U</c:v>
                </c:pt>
                <c:pt idx="4549">
                  <c:v>zKUtYpUsjjg</c:v>
                </c:pt>
                <c:pt idx="4550">
                  <c:v>ZQBzCh_qz_A</c:v>
                </c:pt>
                <c:pt idx="4551">
                  <c:v>7HDzx-vMGi4</c:v>
                </c:pt>
                <c:pt idx="4552">
                  <c:v>oy8AOs82o6E</c:v>
                </c:pt>
                <c:pt idx="4553">
                  <c:v>9zmbOS9eFuE</c:v>
                </c:pt>
                <c:pt idx="4554">
                  <c:v>D5dZ8_OCJV8</c:v>
                </c:pt>
                <c:pt idx="4555">
                  <c:v>SYtxYDSUF90</c:v>
                </c:pt>
                <c:pt idx="4556">
                  <c:v>UJFGAe_WKUQ</c:v>
                </c:pt>
                <c:pt idx="4557">
                  <c:v>5KSe7V4-f_0</c:v>
                </c:pt>
                <c:pt idx="4558">
                  <c:v>Wdy-YCw0syU</c:v>
                </c:pt>
                <c:pt idx="4559">
                  <c:v>fZxFjZ416vk</c:v>
                </c:pt>
                <c:pt idx="4560">
                  <c:v>5WDw2ZMHKo4</c:v>
                </c:pt>
                <c:pt idx="4561">
                  <c:v>Exrqhj-mlKc</c:v>
                </c:pt>
                <c:pt idx="4562">
                  <c:v>Ybk37X2YJxo</c:v>
                </c:pt>
                <c:pt idx="4563">
                  <c:v>aOTh4d2L9t4</c:v>
                </c:pt>
                <c:pt idx="4564">
                  <c:v>OM3YvIOdcpY</c:v>
                </c:pt>
                <c:pt idx="4565">
                  <c:v>6e9iLTu04Vg</c:v>
                </c:pt>
                <c:pt idx="4566">
                  <c:v>gm6Cm33h57g</c:v>
                </c:pt>
                <c:pt idx="4567">
                  <c:v>3POlmTZUNf8</c:v>
                </c:pt>
                <c:pt idx="4568">
                  <c:v>6gJfw-NVVe8</c:v>
                </c:pt>
                <c:pt idx="4569">
                  <c:v>MiUFhVrG598</c:v>
                </c:pt>
                <c:pt idx="4570">
                  <c:v>l7E0kTvARsA</c:v>
                </c:pt>
                <c:pt idx="4571">
                  <c:v>inKwAh0vrv4</c:v>
                </c:pt>
                <c:pt idx="4572">
                  <c:v>8dfXKIzU_24</c:v>
                </c:pt>
                <c:pt idx="4573">
                  <c:v>dzlXHyAdHdg</c:v>
                </c:pt>
                <c:pt idx="4574">
                  <c:v>bjxB0oYI6z8</c:v>
                </c:pt>
                <c:pt idx="4575">
                  <c:v>qRnb4JZykH4</c:v>
                </c:pt>
                <c:pt idx="4576">
                  <c:v>zRy0_PQ8QAM</c:v>
                </c:pt>
                <c:pt idx="4577">
                  <c:v>BBIpdkoWDIA</c:v>
                </c:pt>
                <c:pt idx="4578">
                  <c:v>hp2Q7S1u9oQ</c:v>
                </c:pt>
                <c:pt idx="4579">
                  <c:v>g0CqKhGwge0</c:v>
                </c:pt>
                <c:pt idx="4580">
                  <c:v>8ddsTcwR20U</c:v>
                </c:pt>
                <c:pt idx="4581">
                  <c:v>WNsiXI0DFP4</c:v>
                </c:pt>
                <c:pt idx="4582">
                  <c:v>vI4LHl4yFuo</c:v>
                </c:pt>
                <c:pt idx="4583">
                  <c:v>RCsdYGuJxSk</c:v>
                </c:pt>
                <c:pt idx="4584">
                  <c:v>6Fpxd0xRg7I</c:v>
                </c:pt>
                <c:pt idx="4585">
                  <c:v>BRUvbiWLwFI</c:v>
                </c:pt>
                <c:pt idx="4586">
                  <c:v>XU69_u7eXa0</c:v>
                </c:pt>
                <c:pt idx="4587">
                  <c:v>8EhYOg_Ne_8</c:v>
                </c:pt>
                <c:pt idx="4588">
                  <c:v>XZBwHbNbvRE</c:v>
                </c:pt>
                <c:pt idx="4589">
                  <c:v>k-55qW19zLM</c:v>
                </c:pt>
                <c:pt idx="4590">
                  <c:v>d2SAoQTkBBQ</c:v>
                </c:pt>
                <c:pt idx="4591">
                  <c:v>Xe53gFvlUD4</c:v>
                </c:pt>
                <c:pt idx="4592">
                  <c:v>pq5CKlWuZJw</c:v>
                </c:pt>
                <c:pt idx="4593">
                  <c:v>XSijvJlrRa8</c:v>
                </c:pt>
                <c:pt idx="4594">
                  <c:v>1i0v-FzkaXg</c:v>
                </c:pt>
                <c:pt idx="4595">
                  <c:v>axy6po3-3Wc</c:v>
                </c:pt>
                <c:pt idx="4596">
                  <c:v>kiAio2TAb2A</c:v>
                </c:pt>
                <c:pt idx="4597">
                  <c:v>fEVoCK38rkk</c:v>
                </c:pt>
                <c:pt idx="4598">
                  <c:v>4G7BYsNiP_o</c:v>
                </c:pt>
                <c:pt idx="4599">
                  <c:v>QtNvvWsSsoE</c:v>
                </c:pt>
                <c:pt idx="4600">
                  <c:v>-27pqCGF5zw</c:v>
                </c:pt>
                <c:pt idx="4601">
                  <c:v>PTQMog9u2Zo</c:v>
                </c:pt>
                <c:pt idx="4602">
                  <c:v>nG2pEffLEJo</c:v>
                </c:pt>
                <c:pt idx="4603">
                  <c:v>1Znl8OUBa_o</c:v>
                </c:pt>
                <c:pt idx="4604">
                  <c:v>KD4H21lzt7o</c:v>
                </c:pt>
                <c:pt idx="4605">
                  <c:v>rJn0gYDeVj8</c:v>
                </c:pt>
                <c:pt idx="4606">
                  <c:v>vQa-pLzQWRs</c:v>
                </c:pt>
                <c:pt idx="4607">
                  <c:v>QZL2NrrhjHY</c:v>
                </c:pt>
                <c:pt idx="4608">
                  <c:v>CRaNLIG4G5I</c:v>
                </c:pt>
                <c:pt idx="4609">
                  <c:v>JKAa5JMtuhg</c:v>
                </c:pt>
                <c:pt idx="4610">
                  <c:v>nWsSxG7bPcM</c:v>
                </c:pt>
                <c:pt idx="4611">
                  <c:v>P9ZdxKvZ9h0</c:v>
                </c:pt>
                <c:pt idx="4612">
                  <c:v>8vXpEMxVbJ8</c:v>
                </c:pt>
                <c:pt idx="4613">
                  <c:v>kmWB72k3xlk</c:v>
                </c:pt>
                <c:pt idx="4614">
                  <c:v>4JJlS11e6Mo</c:v>
                </c:pt>
                <c:pt idx="4615">
                  <c:v>lVCfrktNJcc</c:v>
                </c:pt>
                <c:pt idx="4616">
                  <c:v>jrXv7WNo6No</c:v>
                </c:pt>
                <c:pt idx="4617">
                  <c:v>VVYZneoP8O0</c:v>
                </c:pt>
                <c:pt idx="4618">
                  <c:v>KOqTYRQobcs</c:v>
                </c:pt>
                <c:pt idx="4619">
                  <c:v>QTu7oKnsYDU</c:v>
                </c:pt>
                <c:pt idx="4620">
                  <c:v>DWC2o_h5wP0</c:v>
                </c:pt>
                <c:pt idx="4621">
                  <c:v>uCM--sf04fM</c:v>
                </c:pt>
                <c:pt idx="4622">
                  <c:v>gJJHJZGDOmM</c:v>
                </c:pt>
                <c:pt idx="4623">
                  <c:v>ipuVY9GMK5g</c:v>
                </c:pt>
                <c:pt idx="4624">
                  <c:v>QEaAojDVMec</c:v>
                </c:pt>
                <c:pt idx="4625">
                  <c:v>QVgSyvzmbxw</c:v>
                </c:pt>
                <c:pt idx="4626">
                  <c:v>sQezaX5hIf0</c:v>
                </c:pt>
                <c:pt idx="4627">
                  <c:v>URgqLY3Z7PQ</c:v>
                </c:pt>
                <c:pt idx="4628">
                  <c:v>eOCTibfbQTI</c:v>
                </c:pt>
                <c:pt idx="4629">
                  <c:v>EJsp2HSTyOM</c:v>
                </c:pt>
                <c:pt idx="4630">
                  <c:v>GR9pZuk3sRQ</c:v>
                </c:pt>
                <c:pt idx="4631">
                  <c:v>EqVeSfi12F8</c:v>
                </c:pt>
                <c:pt idx="4632">
                  <c:v>sxEkfjLroZI</c:v>
                </c:pt>
                <c:pt idx="4633">
                  <c:v>NOKB9Y8g_Mg</c:v>
                </c:pt>
                <c:pt idx="4634">
                  <c:v>KTJgQO5x_tE</c:v>
                </c:pt>
                <c:pt idx="4635">
                  <c:v>CHZAj_kaHuY</c:v>
                </c:pt>
                <c:pt idx="4636">
                  <c:v>FyA06IGm5Ao</c:v>
                </c:pt>
                <c:pt idx="4637">
                  <c:v>5lbLSfEdBeI</c:v>
                </c:pt>
                <c:pt idx="4638">
                  <c:v>SLH_9djMff8</c:v>
                </c:pt>
                <c:pt idx="4639">
                  <c:v>4gs4H_13uzc</c:v>
                </c:pt>
                <c:pt idx="4640">
                  <c:v>V7KwrSS98CM</c:v>
                </c:pt>
                <c:pt idx="4641">
                  <c:v>N-S8qAQBquI</c:v>
                </c:pt>
                <c:pt idx="4642">
                  <c:v>U-am9AabIio</c:v>
                </c:pt>
                <c:pt idx="4643">
                  <c:v>x1tFeb7uR7I</c:v>
                </c:pt>
                <c:pt idx="4644">
                  <c:v>0flKIMzFsPY</c:v>
                </c:pt>
                <c:pt idx="4645">
                  <c:v>a4oVaZ2O8iI</c:v>
                </c:pt>
                <c:pt idx="4646">
                  <c:v>v67KqkCEGU0</c:v>
                </c:pt>
                <c:pt idx="4647">
                  <c:v>5LLU7dceCDg</c:v>
                </c:pt>
                <c:pt idx="4648">
                  <c:v>pPns-DIwhII</c:v>
                </c:pt>
                <c:pt idx="4649">
                  <c:v>dZ0fwJojhrs</c:v>
                </c:pt>
                <c:pt idx="4650">
                  <c:v>pnMQLrS5sTE</c:v>
                </c:pt>
                <c:pt idx="4651">
                  <c:v>408bdj7PN18</c:v>
                </c:pt>
                <c:pt idx="4652">
                  <c:v>7yHGLIDR0BE</c:v>
                </c:pt>
                <c:pt idx="4653">
                  <c:v>pve-WwRWurI</c:v>
                </c:pt>
                <c:pt idx="4654">
                  <c:v>AFr8ks4fCgQ</c:v>
                </c:pt>
                <c:pt idx="4655">
                  <c:v>1UeP5ovf_TY</c:v>
                </c:pt>
                <c:pt idx="4656">
                  <c:v>4ZAf_7nZHII</c:v>
                </c:pt>
                <c:pt idx="4657">
                  <c:v>YEzbFCLLvtc</c:v>
                </c:pt>
                <c:pt idx="4658">
                  <c:v>z-uUOFG59XA</c:v>
                </c:pt>
                <c:pt idx="4659">
                  <c:v>yNyt-Anp06I</c:v>
                </c:pt>
                <c:pt idx="4660">
                  <c:v>ZYin3ZPhFTI</c:v>
                </c:pt>
                <c:pt idx="4661">
                  <c:v>2O4IEzVnJ4c</c:v>
                </c:pt>
                <c:pt idx="4662">
                  <c:v>k8MsKn2QPEg</c:v>
                </c:pt>
                <c:pt idx="4663">
                  <c:v>DAkWnqWDGok</c:v>
                </c:pt>
                <c:pt idx="4664">
                  <c:v>jlPu-7F8WwA</c:v>
                </c:pt>
                <c:pt idx="4665">
                  <c:v>nsZCtCu6xNM</c:v>
                </c:pt>
                <c:pt idx="4666">
                  <c:v>WrQ8OstUjmY</c:v>
                </c:pt>
                <c:pt idx="4667">
                  <c:v>aGzIrdFhBHY</c:v>
                </c:pt>
                <c:pt idx="4668">
                  <c:v>fDqCjKp2JHY</c:v>
                </c:pt>
                <c:pt idx="4669">
                  <c:v>fFTFvEToXA0</c:v>
                </c:pt>
                <c:pt idx="4670">
                  <c:v>2iCyiYL2E6E</c:v>
                </c:pt>
                <c:pt idx="4671">
                  <c:v>3QsBs8JM3sM</c:v>
                </c:pt>
                <c:pt idx="4672">
                  <c:v>8wRYvW8s7n0</c:v>
                </c:pt>
                <c:pt idx="4673">
                  <c:v>d80WxW5Z7z0</c:v>
                </c:pt>
                <c:pt idx="4674">
                  <c:v>gqsYMG_T4tw</c:v>
                </c:pt>
                <c:pt idx="4675">
                  <c:v>zwzEqZwdBdM</c:v>
                </c:pt>
                <c:pt idx="4676">
                  <c:v>HHgQO_rKLHU</c:v>
                </c:pt>
                <c:pt idx="4677">
                  <c:v>khB01_3XtZQ</c:v>
                </c:pt>
                <c:pt idx="4678">
                  <c:v>ek1ePFp-nBI</c:v>
                </c:pt>
                <c:pt idx="4679">
                  <c:v>bwxR_PMuKuk</c:v>
                </c:pt>
                <c:pt idx="4680">
                  <c:v>oHvCLICs8Sk</c:v>
                </c:pt>
                <c:pt idx="4681">
                  <c:v>3LrO2qOIhpk</c:v>
                </c:pt>
                <c:pt idx="4682">
                  <c:v>DaGQZFuAOWk</c:v>
                </c:pt>
                <c:pt idx="4683">
                  <c:v>3GPtm58cK3I</c:v>
                </c:pt>
                <c:pt idx="4684">
                  <c:v>LUx8wlA_dk8</c:v>
                </c:pt>
                <c:pt idx="4685">
                  <c:v>dPuaFqHDhn8</c:v>
                </c:pt>
                <c:pt idx="4686">
                  <c:v>JDp3-egvxr4</c:v>
                </c:pt>
                <c:pt idx="4687">
                  <c:v>iMDDVItcn6A</c:v>
                </c:pt>
                <c:pt idx="4688">
                  <c:v>WJ9lMV8UnSo</c:v>
                </c:pt>
                <c:pt idx="4689">
                  <c:v>6MdyvhrtLBs</c:v>
                </c:pt>
                <c:pt idx="4690">
                  <c:v>WsmTapbjpfE</c:v>
                </c:pt>
                <c:pt idx="4691">
                  <c:v>BDKoZ0G2Mf8</c:v>
                </c:pt>
                <c:pt idx="4692">
                  <c:v>4aN_QG2CSo4</c:v>
                </c:pt>
                <c:pt idx="4693">
                  <c:v>YXC2C6o9EgI</c:v>
                </c:pt>
                <c:pt idx="4694">
                  <c:v>UiErsIzNpu0</c:v>
                </c:pt>
                <c:pt idx="4695">
                  <c:v>RcERFLu4VJo</c:v>
                </c:pt>
                <c:pt idx="4696">
                  <c:v>BE6olH4Vd4E</c:v>
                </c:pt>
                <c:pt idx="4697">
                  <c:v>SVc0gV3pWC0</c:v>
                </c:pt>
                <c:pt idx="4698">
                  <c:v>Vsc3xzOm7pQ</c:v>
                </c:pt>
                <c:pt idx="4699">
                  <c:v>5lwk-uA6ym8</c:v>
                </c:pt>
                <c:pt idx="4700">
                  <c:v>8Sw6rJgT9_M</c:v>
                </c:pt>
                <c:pt idx="4701">
                  <c:v>c35eFM3ai6o</c:v>
                </c:pt>
                <c:pt idx="4702">
                  <c:v>VesEFgZt-LM</c:v>
                </c:pt>
                <c:pt idx="4703">
                  <c:v>030x7qXGgtE</c:v>
                </c:pt>
                <c:pt idx="4704">
                  <c:v>Ik9JXtQDqmU</c:v>
                </c:pt>
                <c:pt idx="4705">
                  <c:v>LzZAdzJB_Mk</c:v>
                </c:pt>
                <c:pt idx="4706">
                  <c:v>mrWLYHVmUhA</c:v>
                </c:pt>
                <c:pt idx="4707">
                  <c:v>Rif8pd3TZGQ</c:v>
                </c:pt>
                <c:pt idx="4708">
                  <c:v>PnYrL1rK-z8</c:v>
                </c:pt>
                <c:pt idx="4709">
                  <c:v>ZSFM5WPcWv4</c:v>
                </c:pt>
                <c:pt idx="4710">
                  <c:v>ss6R31jjT9g</c:v>
                </c:pt>
                <c:pt idx="4711">
                  <c:v>n_bumZzpGA4</c:v>
                </c:pt>
                <c:pt idx="4712">
                  <c:v>9s7_dnARi6o</c:v>
                </c:pt>
                <c:pt idx="4713">
                  <c:v>4ZW46kW7mG8</c:v>
                </c:pt>
                <c:pt idx="4714">
                  <c:v>y-hg-wS732I</c:v>
                </c:pt>
                <c:pt idx="4715">
                  <c:v>tW-R3DeV41M</c:v>
                </c:pt>
                <c:pt idx="4716">
                  <c:v>aOctSYoPLXk</c:v>
                </c:pt>
                <c:pt idx="4717">
                  <c:v>1Otk7YEBtec</c:v>
                </c:pt>
                <c:pt idx="4718">
                  <c:v>UqiZ04j3EmU</c:v>
                </c:pt>
                <c:pt idx="4719">
                  <c:v>vCXGFk7bVxs</c:v>
                </c:pt>
                <c:pt idx="4720">
                  <c:v>5QvwNfi8u44</c:v>
                </c:pt>
                <c:pt idx="4721">
                  <c:v>MJqqvt167Ts</c:v>
                </c:pt>
                <c:pt idx="4722">
                  <c:v>3TtxYU7oKOI</c:v>
                </c:pt>
                <c:pt idx="4723">
                  <c:v>svuLVNad0BA</c:v>
                </c:pt>
                <c:pt idx="4724">
                  <c:v>tKqo-4qAeJA</c:v>
                </c:pt>
                <c:pt idx="4725">
                  <c:v>XdEkbXvGCso</c:v>
                </c:pt>
                <c:pt idx="4726">
                  <c:v>Uc9ddHu2ulY</c:v>
                </c:pt>
                <c:pt idx="4727">
                  <c:v>u47Hqjx_lqI</c:v>
                </c:pt>
                <c:pt idx="4728">
                  <c:v>xj2DPynmgXU</c:v>
                </c:pt>
                <c:pt idx="4729">
                  <c:v>4VgcfxLmHDM</c:v>
                </c:pt>
                <c:pt idx="4730">
                  <c:v>zJqEa95Y1Bk</c:v>
                </c:pt>
                <c:pt idx="4731">
                  <c:v>XXfTL-umTnE</c:v>
                </c:pt>
                <c:pt idx="4732">
                  <c:v>RKwYOrsIBlc</c:v>
                </c:pt>
                <c:pt idx="4733">
                  <c:v>kIqFpUsaJh8</c:v>
                </c:pt>
                <c:pt idx="4734">
                  <c:v>yxyB2OvSzBs</c:v>
                </c:pt>
                <c:pt idx="4735">
                  <c:v>LI7rnk2r_Dc</c:v>
                </c:pt>
                <c:pt idx="4736">
                  <c:v>mhHkdxAwEa4</c:v>
                </c:pt>
                <c:pt idx="4737">
                  <c:v>bSA8z4WoVKo</c:v>
                </c:pt>
                <c:pt idx="4738">
                  <c:v>SgmslBN7Cb8</c:v>
                </c:pt>
                <c:pt idx="4739">
                  <c:v>be9PUK5SbZY</c:v>
                </c:pt>
                <c:pt idx="4740">
                  <c:v>Vi_8NJuGmC4</c:v>
                </c:pt>
                <c:pt idx="4741">
                  <c:v>jwRFeu9jrFc</c:v>
                </c:pt>
                <c:pt idx="4742">
                  <c:v>N6h2W3PdW60</c:v>
                </c:pt>
                <c:pt idx="4743">
                  <c:v>6z6Q_nf3-oY</c:v>
                </c:pt>
                <c:pt idx="4744">
                  <c:v>AEKk5q0ffDw</c:v>
                </c:pt>
                <c:pt idx="4745">
                  <c:v>BhohN_-h7-c</c:v>
                </c:pt>
                <c:pt idx="4746">
                  <c:v>lM2XbmhRwzM</c:v>
                </c:pt>
                <c:pt idx="4747">
                  <c:v>j-I0Uxbh1uY</c:v>
                </c:pt>
                <c:pt idx="4748">
                  <c:v>_Nq9lvrskPo</c:v>
                </c:pt>
                <c:pt idx="4749">
                  <c:v>GEQ0s4HhK0g</c:v>
                </c:pt>
                <c:pt idx="4750">
                  <c:v>5SIWrSCw3eg</c:v>
                </c:pt>
                <c:pt idx="4751">
                  <c:v>ody-1InanqU</c:v>
                </c:pt>
                <c:pt idx="4752">
                  <c:v>DmkbxmHoakU</c:v>
                </c:pt>
                <c:pt idx="4753">
                  <c:v>gYVjHIc8wVw</c:v>
                </c:pt>
                <c:pt idx="4754">
                  <c:v>FpUrA1Kpzds</c:v>
                </c:pt>
                <c:pt idx="4755">
                  <c:v>p65p7APC9qo</c:v>
                </c:pt>
                <c:pt idx="4756">
                  <c:v>r6MDeLLNikc</c:v>
                </c:pt>
                <c:pt idx="4757">
                  <c:v>fpxBxp9QKrk</c:v>
                </c:pt>
                <c:pt idx="4758">
                  <c:v>kBy56ajSK2A</c:v>
                </c:pt>
                <c:pt idx="4759">
                  <c:v>6WgnE6J07e8</c:v>
                </c:pt>
                <c:pt idx="4760">
                  <c:v>dNppXNV7s3A</c:v>
                </c:pt>
                <c:pt idx="4761">
                  <c:v>WX7xkr0bPFA</c:v>
                </c:pt>
                <c:pt idx="4762">
                  <c:v>GfPnnK1FSjo</c:v>
                </c:pt>
                <c:pt idx="4763">
                  <c:v>DCUyV3eBilg</c:v>
                </c:pt>
                <c:pt idx="4764">
                  <c:v>Pe1DGlP7HwM</c:v>
                </c:pt>
                <c:pt idx="4765">
                  <c:v>SFQEVtizh24</c:v>
                </c:pt>
                <c:pt idx="4766">
                  <c:v>VBPPLZ9vI7E</c:v>
                </c:pt>
                <c:pt idx="4767">
                  <c:v>XXODt5c2pV4</c:v>
                </c:pt>
                <c:pt idx="4768">
                  <c:v>nsqeMt-bjqE</c:v>
                </c:pt>
                <c:pt idx="4769">
                  <c:v>H7G4K3GW4h8</c:v>
                </c:pt>
                <c:pt idx="4770">
                  <c:v>7cZVSBd4du4</c:v>
                </c:pt>
                <c:pt idx="4771">
                  <c:v>Uq3zy7ODnQg</c:v>
                </c:pt>
                <c:pt idx="4772">
                  <c:v>lFmb9ExPlVo</c:v>
                </c:pt>
                <c:pt idx="4773">
                  <c:v>TATr6tDWPvE</c:v>
                </c:pt>
                <c:pt idx="4774">
                  <c:v>znOC3IU0dF8</c:v>
                </c:pt>
                <c:pt idx="4775">
                  <c:v>-5Fy_wPc6gU</c:v>
                </c:pt>
                <c:pt idx="4776">
                  <c:v>y39OCwSCmZU</c:v>
                </c:pt>
                <c:pt idx="4777">
                  <c:v>jECmwHS1WVU</c:v>
                </c:pt>
                <c:pt idx="4778">
                  <c:v>4NgNE0qL_qI</c:v>
                </c:pt>
                <c:pt idx="4779">
                  <c:v>ONt-_1-l-bI</c:v>
                </c:pt>
                <c:pt idx="4780">
                  <c:v>pOaW_Pj_0Rw</c:v>
                </c:pt>
                <c:pt idx="4781">
                  <c:v>qRtHTAXbV5M</c:v>
                </c:pt>
                <c:pt idx="4782">
                  <c:v>sPtez2_iQLA</c:v>
                </c:pt>
                <c:pt idx="4783">
                  <c:v>yUZUmerqGbo</c:v>
                </c:pt>
                <c:pt idx="4784">
                  <c:v>nLSaCFlXn-g</c:v>
                </c:pt>
                <c:pt idx="4785">
                  <c:v>U9WXaO3EMSE</c:v>
                </c:pt>
                <c:pt idx="4786">
                  <c:v>MDZomGkIrgU</c:v>
                </c:pt>
                <c:pt idx="4787">
                  <c:v>E4ula1jfaiM</c:v>
                </c:pt>
                <c:pt idx="4788">
                  <c:v>Ftes6SjnCYw</c:v>
                </c:pt>
                <c:pt idx="4789">
                  <c:v>3IYNmenNBoc</c:v>
                </c:pt>
                <c:pt idx="4790">
                  <c:v>jp0n4TPfA5A</c:v>
                </c:pt>
                <c:pt idx="4791">
                  <c:v>mAGWdbngsek</c:v>
                </c:pt>
                <c:pt idx="4792">
                  <c:v>XVsEuEN-9Z8</c:v>
                </c:pt>
                <c:pt idx="4793">
                  <c:v>h3cgHyusc5s</c:v>
                </c:pt>
                <c:pt idx="4794">
                  <c:v>hOe0U6nIrNo</c:v>
                </c:pt>
                <c:pt idx="4795">
                  <c:v>A_OHxcig2xU</c:v>
                </c:pt>
                <c:pt idx="4796">
                  <c:v>xjxkJmc-fcI</c:v>
                </c:pt>
                <c:pt idx="4797">
                  <c:v>41dRU2x6K2c</c:v>
                </c:pt>
                <c:pt idx="4798">
                  <c:v>1_Q4j9N6cxk</c:v>
                </c:pt>
                <c:pt idx="4799">
                  <c:v>LWCzx9EuBhU</c:v>
                </c:pt>
                <c:pt idx="4800">
                  <c:v>SDCffmveHp0</c:v>
                </c:pt>
                <c:pt idx="4801">
                  <c:v>0AGMg91t4sE</c:v>
                </c:pt>
                <c:pt idx="4802">
                  <c:v>pKqow0ggNiQ</c:v>
                </c:pt>
                <c:pt idx="4803">
                  <c:v>pPKH-OdtDzw</c:v>
                </c:pt>
                <c:pt idx="4804">
                  <c:v>WabptqXRxhw</c:v>
                </c:pt>
                <c:pt idx="4805">
                  <c:v>K0_VXohM3pk</c:v>
                </c:pt>
                <c:pt idx="4806">
                  <c:v>k5DRr-6RW2Q</c:v>
                </c:pt>
                <c:pt idx="4807">
                  <c:v>sHcDkrawVVs</c:v>
                </c:pt>
                <c:pt idx="4808">
                  <c:v>b3KF1zC87To</c:v>
                </c:pt>
                <c:pt idx="4809">
                  <c:v>OgyC_D-9NCQ</c:v>
                </c:pt>
                <c:pt idx="4810">
                  <c:v>aquJ2q21KXg</c:v>
                </c:pt>
                <c:pt idx="4811">
                  <c:v>3UgsUfGLqwg</c:v>
                </c:pt>
                <c:pt idx="4812">
                  <c:v>GdwPd8JLRCA</c:v>
                </c:pt>
                <c:pt idx="4813">
                  <c:v>jNTdS9EAUB8</c:v>
                </c:pt>
                <c:pt idx="4814">
                  <c:v>PJBQd-Nweeo</c:v>
                </c:pt>
                <c:pt idx="4815">
                  <c:v>_1YkdW_1kcM</c:v>
                </c:pt>
                <c:pt idx="4816">
                  <c:v>9YSxneXySSs</c:v>
                </c:pt>
                <c:pt idx="4817">
                  <c:v>yWiKFBLafJA</c:v>
                </c:pt>
                <c:pt idx="4818">
                  <c:v>R7JsP-xj0d8</c:v>
                </c:pt>
                <c:pt idx="4819">
                  <c:v>S-VEz5jCXDY</c:v>
                </c:pt>
                <c:pt idx="4820">
                  <c:v>4MiYBsG82Ho</c:v>
                </c:pt>
                <c:pt idx="4821">
                  <c:v>e1AgWVFScrc</c:v>
                </c:pt>
                <c:pt idx="4822">
                  <c:v>BvoDi0PpFPo</c:v>
                </c:pt>
                <c:pt idx="4823">
                  <c:v>LFLFBpjQxaw</c:v>
                </c:pt>
                <c:pt idx="4824">
                  <c:v>CKtfVLz24qk</c:v>
                </c:pt>
                <c:pt idx="4825">
                  <c:v>KDJXf_V19R8</c:v>
                </c:pt>
                <c:pt idx="4826">
                  <c:v>SN7CgeTSZ3o</c:v>
                </c:pt>
                <c:pt idx="4827">
                  <c:v>PRe4GBjfKfM</c:v>
                </c:pt>
                <c:pt idx="4828">
                  <c:v>2obMLs4kAKQ</c:v>
                </c:pt>
                <c:pt idx="4829">
                  <c:v>KlwjChAiHm8</c:v>
                </c:pt>
                <c:pt idx="4830">
                  <c:v>jttIs2H_M9Q</c:v>
                </c:pt>
                <c:pt idx="4831">
                  <c:v>k5ZFiPE7oP8</c:v>
                </c:pt>
                <c:pt idx="4832">
                  <c:v>V5_81hdSWN8</c:v>
                </c:pt>
                <c:pt idx="4833">
                  <c:v>KUCPuO9NpkA</c:v>
                </c:pt>
                <c:pt idx="4834">
                  <c:v>8pcba-H4Iu4</c:v>
                </c:pt>
                <c:pt idx="4835">
                  <c:v>deyqAURzQtY</c:v>
                </c:pt>
                <c:pt idx="4836">
                  <c:v>3iy8u71uM4w</c:v>
                </c:pt>
                <c:pt idx="4837">
                  <c:v>fGMHhjuI9mg</c:v>
                </c:pt>
                <c:pt idx="4838">
                  <c:v>PJTmHEszjAw</c:v>
                </c:pt>
                <c:pt idx="4839">
                  <c:v>tWDK9rK-f1Q</c:v>
                </c:pt>
                <c:pt idx="4840">
                  <c:v>CtBca6H6Teg</c:v>
                </c:pt>
                <c:pt idx="4841">
                  <c:v>uBYzYji4rmE</c:v>
                </c:pt>
                <c:pt idx="4842">
                  <c:v>4ubwGb-vLA0</c:v>
                </c:pt>
                <c:pt idx="4843">
                  <c:v>_lUiJsnGXh8</c:v>
                </c:pt>
                <c:pt idx="4844">
                  <c:v>ut6UYwbt6Xk</c:v>
                </c:pt>
                <c:pt idx="4845">
                  <c:v>GABCneYEE84</c:v>
                </c:pt>
                <c:pt idx="4846">
                  <c:v>CzmIrPvIzxk</c:v>
                </c:pt>
                <c:pt idx="4847">
                  <c:v>05tyrZonnmw</c:v>
                </c:pt>
                <c:pt idx="4848">
                  <c:v>Z9cB0TjfIkM</c:v>
                </c:pt>
                <c:pt idx="4849">
                  <c:v>5bJ_gb19pKQ</c:v>
                </c:pt>
                <c:pt idx="4850">
                  <c:v>sZDCN-e-q94</c:v>
                </c:pt>
                <c:pt idx="4851">
                  <c:v>HrmVc_NhtKA</c:v>
                </c:pt>
                <c:pt idx="4852">
                  <c:v>-5YBjcqv75Y</c:v>
                </c:pt>
                <c:pt idx="4853">
                  <c:v>8GU6OvvJd7U</c:v>
                </c:pt>
                <c:pt idx="4854">
                  <c:v>CeUyL8y89So</c:v>
                </c:pt>
                <c:pt idx="4855">
                  <c:v>ZW1xBGRzXfw</c:v>
                </c:pt>
                <c:pt idx="4856">
                  <c:v>LsH4KFz1sq8</c:v>
                </c:pt>
                <c:pt idx="4857">
                  <c:v>FSiLd22Co4U</c:v>
                </c:pt>
                <c:pt idx="4858">
                  <c:v>emM4kIHyFa4</c:v>
                </c:pt>
                <c:pt idx="4859">
                  <c:v>O_whGoi_Q8Y</c:v>
                </c:pt>
                <c:pt idx="4860">
                  <c:v>pI_UW1F-1c8</c:v>
                </c:pt>
                <c:pt idx="4861">
                  <c:v>sQeVlT_rm2w</c:v>
                </c:pt>
                <c:pt idx="4862">
                  <c:v>HE1g3VgrI5o</c:v>
                </c:pt>
                <c:pt idx="4863">
                  <c:v>FsBIVxvKg4M</c:v>
                </c:pt>
                <c:pt idx="4864">
                  <c:v>LyqEhGyeF5g</c:v>
                </c:pt>
                <c:pt idx="4865">
                  <c:v>Ku52zNnft8k</c:v>
                </c:pt>
                <c:pt idx="4866">
                  <c:v>9hfKRCsghJs</c:v>
                </c:pt>
                <c:pt idx="4867">
                  <c:v>ytI6c8OrSQU</c:v>
                </c:pt>
                <c:pt idx="4868">
                  <c:v>bOFTPBLlG_I</c:v>
                </c:pt>
                <c:pt idx="4869">
                  <c:v>7fEhif3PsXI</c:v>
                </c:pt>
                <c:pt idx="4870">
                  <c:v>e-Cpg_KR_z4</c:v>
                </c:pt>
                <c:pt idx="4871">
                  <c:v>uWoXGG_QMSo</c:v>
                </c:pt>
                <c:pt idx="4872">
                  <c:v>hjttPg71N6Q</c:v>
                </c:pt>
                <c:pt idx="4873">
                  <c:v>MIj14_omSIo</c:v>
                </c:pt>
                <c:pt idx="4874">
                  <c:v>a-Ul24Dp-No</c:v>
                </c:pt>
                <c:pt idx="4875">
                  <c:v>W4ltACLykp8</c:v>
                </c:pt>
                <c:pt idx="4876">
                  <c:v>8p5viWCKYOw</c:v>
                </c:pt>
                <c:pt idx="4877">
                  <c:v>zJOmS4teRRk</c:v>
                </c:pt>
                <c:pt idx="4878">
                  <c:v>oUENTeHPdC0</c:v>
                </c:pt>
                <c:pt idx="4879">
                  <c:v>Jz50eTT6y8g</c:v>
                </c:pt>
                <c:pt idx="4880">
                  <c:v>EJDxfJFA7Oc</c:v>
                </c:pt>
                <c:pt idx="4881">
                  <c:v>OH_qDEnmonQ</c:v>
                </c:pt>
                <c:pt idx="4882">
                  <c:v>k83oIJUlnkg</c:v>
                </c:pt>
                <c:pt idx="4883">
                  <c:v>lRKMcS25CSI</c:v>
                </c:pt>
                <c:pt idx="4884">
                  <c:v>9dhVVete86w</c:v>
                </c:pt>
                <c:pt idx="4885">
                  <c:v>Ql6MD0WoV68</c:v>
                </c:pt>
                <c:pt idx="4886">
                  <c:v>IYlpW5YNfyo</c:v>
                </c:pt>
                <c:pt idx="4887">
                  <c:v>ogyAbT2q_Ds</c:v>
                </c:pt>
                <c:pt idx="4888">
                  <c:v>GAvoa7QTXL0</c:v>
                </c:pt>
                <c:pt idx="4889">
                  <c:v>oqPuUn-QUWE</c:v>
                </c:pt>
                <c:pt idx="4890">
                  <c:v>bzu4SRlpxNA</c:v>
                </c:pt>
                <c:pt idx="4891">
                  <c:v>3tCBIDzF34M</c:v>
                </c:pt>
                <c:pt idx="4892">
                  <c:v>A4aXSYOQU8g</c:v>
                </c:pt>
                <c:pt idx="4893">
                  <c:v>F2MGNXj8HLo</c:v>
                </c:pt>
                <c:pt idx="4894">
                  <c:v>mnL1k-mhUXk</c:v>
                </c:pt>
                <c:pt idx="4895">
                  <c:v>1FeMYcCk_t8</c:v>
                </c:pt>
                <c:pt idx="4896">
                  <c:v>qACM0T6CJBQ</c:v>
                </c:pt>
                <c:pt idx="4897">
                  <c:v>accOMtn8Od4</c:v>
                </c:pt>
                <c:pt idx="4898">
                  <c:v>AfDfoQE2iyM</c:v>
                </c:pt>
                <c:pt idx="4899">
                  <c:v>c5gLcgatYJk</c:v>
                </c:pt>
                <c:pt idx="4900">
                  <c:v>Kobq-sDddHg</c:v>
                </c:pt>
                <c:pt idx="4901">
                  <c:v>CK4SJxYayzI</c:v>
                </c:pt>
                <c:pt idx="4902">
                  <c:v>RHMa2lWWvV0</c:v>
                </c:pt>
                <c:pt idx="4903">
                  <c:v>THkCSwnTaME</c:v>
                </c:pt>
                <c:pt idx="4904">
                  <c:v>c33GwtcloR4</c:v>
                </c:pt>
                <c:pt idx="4905">
                  <c:v>HDyC5WFXbPc</c:v>
                </c:pt>
                <c:pt idx="4906">
                  <c:v>EtRh2iDE-i4</c:v>
                </c:pt>
                <c:pt idx="4907">
                  <c:v>1xR-XgReRg8</c:v>
                </c:pt>
                <c:pt idx="4908">
                  <c:v>HIKqzkOXYz8</c:v>
                </c:pt>
                <c:pt idx="4909">
                  <c:v>pjagqAGyoS0</c:v>
                </c:pt>
                <c:pt idx="4910">
                  <c:v>oAawkIU3V1A</c:v>
                </c:pt>
                <c:pt idx="4911">
                  <c:v>3Vi0hX3NiDE</c:v>
                </c:pt>
                <c:pt idx="4912">
                  <c:v>gQ9OK6Fr5qo</c:v>
                </c:pt>
                <c:pt idx="4913">
                  <c:v>KeBpmhyz2Gg</c:v>
                </c:pt>
                <c:pt idx="4914">
                  <c:v>X4eL6fL5I1U</c:v>
                </c:pt>
                <c:pt idx="4915">
                  <c:v>9_pqGlk1giM</c:v>
                </c:pt>
                <c:pt idx="4916">
                  <c:v>XRozy9yD40k</c:v>
                </c:pt>
                <c:pt idx="4917">
                  <c:v>ZCPwpcurYns</c:v>
                </c:pt>
                <c:pt idx="4918">
                  <c:v>IefSimV461A</c:v>
                </c:pt>
                <c:pt idx="4919">
                  <c:v>IT-SG5fuE70</c:v>
                </c:pt>
                <c:pt idx="4920">
                  <c:v>Qy4uvdDD0h4</c:v>
                </c:pt>
                <c:pt idx="4921">
                  <c:v>1A8RmZWuf8c</c:v>
                </c:pt>
                <c:pt idx="4922">
                  <c:v>k4Y5Wxj4oAE</c:v>
                </c:pt>
                <c:pt idx="4923">
                  <c:v>mv0UVw28pXs</c:v>
                </c:pt>
                <c:pt idx="4924">
                  <c:v>VYk_E47gWkY</c:v>
                </c:pt>
                <c:pt idx="4925">
                  <c:v>qjx-PP8lw1Y</c:v>
                </c:pt>
                <c:pt idx="4926">
                  <c:v>Qe7i6OQwF4w</c:v>
                </c:pt>
                <c:pt idx="4927">
                  <c:v>i4gPI-IXSjU</c:v>
                </c:pt>
                <c:pt idx="4928">
                  <c:v>ffCGhZ9tBNI</c:v>
                </c:pt>
                <c:pt idx="4929">
                  <c:v>oa_rbk7hXE8</c:v>
                </c:pt>
                <c:pt idx="4930">
                  <c:v>ySQw2COUNXA</c:v>
                </c:pt>
                <c:pt idx="4931">
                  <c:v>HXYS-RTe2Js</c:v>
                </c:pt>
                <c:pt idx="4932">
                  <c:v>vi2GJF_TiLk</c:v>
                </c:pt>
                <c:pt idx="4933">
                  <c:v>naW9U8MiUY0</c:v>
                </c:pt>
                <c:pt idx="4934">
                  <c:v>RqccSEEO-5M</c:v>
                </c:pt>
                <c:pt idx="4935">
                  <c:v>1GutNdX49Jo</c:v>
                </c:pt>
                <c:pt idx="4936">
                  <c:v>Ss3G7PsWMmE</c:v>
                </c:pt>
                <c:pt idx="4937">
                  <c:v>2Ey4epZA27o</c:v>
                </c:pt>
                <c:pt idx="4938">
                  <c:v>u_kBNX9f2qc</c:v>
                </c:pt>
                <c:pt idx="4939">
                  <c:v>rPbdpWppb-A</c:v>
                </c:pt>
                <c:pt idx="4940">
                  <c:v>hj7WhjcinoY</c:v>
                </c:pt>
                <c:pt idx="4941">
                  <c:v>9gkxwIZPOZk</c:v>
                </c:pt>
                <c:pt idx="4942">
                  <c:v>f95uCixtik4</c:v>
                </c:pt>
                <c:pt idx="4943">
                  <c:v>sVdIWxa4dpA</c:v>
                </c:pt>
                <c:pt idx="4944">
                  <c:v>SzYE0c3fMv4</c:v>
                </c:pt>
                <c:pt idx="4945">
                  <c:v>TQG7m1BFeRc</c:v>
                </c:pt>
                <c:pt idx="4946">
                  <c:v>ehYPZfCOpSU</c:v>
                </c:pt>
                <c:pt idx="4947">
                  <c:v>WVx1cXfFDc4</c:v>
                </c:pt>
                <c:pt idx="4948">
                  <c:v>UfS84WABvkQ</c:v>
                </c:pt>
                <c:pt idx="4949">
                  <c:v>IiSx610l6gM</c:v>
                </c:pt>
                <c:pt idx="4950">
                  <c:v>Swgh7jkHLhI</c:v>
                </c:pt>
                <c:pt idx="4951">
                  <c:v>NAnfmT0xspg</c:v>
                </c:pt>
                <c:pt idx="4952">
                  <c:v>rqNHHY1Ni_c</c:v>
                </c:pt>
                <c:pt idx="4953">
                  <c:v>2ha8YQ0SyyE</c:v>
                </c:pt>
                <c:pt idx="4954">
                  <c:v>TqR_jWfHW4g</c:v>
                </c:pt>
                <c:pt idx="4955">
                  <c:v>M7od26BQnvM</c:v>
                </c:pt>
                <c:pt idx="4956">
                  <c:v>_dn_8RR3SyY</c:v>
                </c:pt>
                <c:pt idx="4957">
                  <c:v>GvQCFW6vxiI</c:v>
                </c:pt>
                <c:pt idx="4958">
                  <c:v>sH9rAl9fpRo</c:v>
                </c:pt>
                <c:pt idx="4959">
                  <c:v>mdeXijHgyyA</c:v>
                </c:pt>
                <c:pt idx="4960">
                  <c:v>nolTihFDU58</c:v>
                </c:pt>
                <c:pt idx="4961">
                  <c:v>UBtL6Uc-VLM</c:v>
                </c:pt>
                <c:pt idx="4962">
                  <c:v>6F2gDr-ADdw</c:v>
                </c:pt>
                <c:pt idx="4963">
                  <c:v>XbfacD3XSEY</c:v>
                </c:pt>
                <c:pt idx="4964">
                  <c:v>7wCKiS-n1Ug</c:v>
                </c:pt>
                <c:pt idx="4965">
                  <c:v>cK-8_GJaiJo</c:v>
                </c:pt>
                <c:pt idx="4966">
                  <c:v>L_Vc_lmrOXg</c:v>
                </c:pt>
                <c:pt idx="4967">
                  <c:v>qPQELi6qNAk</c:v>
                </c:pt>
                <c:pt idx="4968">
                  <c:v>dmFn1A969MI</c:v>
                </c:pt>
                <c:pt idx="4969">
                  <c:v>L3pCB1RWx6Y</c:v>
                </c:pt>
                <c:pt idx="4970">
                  <c:v>f-ODGYVExXs</c:v>
                </c:pt>
                <c:pt idx="4971">
                  <c:v>wMyIyfVl2mY</c:v>
                </c:pt>
                <c:pt idx="4972">
                  <c:v>QaXTOCVe9kM</c:v>
                </c:pt>
                <c:pt idx="4973">
                  <c:v>ZVu4CNth2WE</c:v>
                </c:pt>
                <c:pt idx="4974">
                  <c:v>Cxqmu-EOdaQ</c:v>
                </c:pt>
                <c:pt idx="4975">
                  <c:v>PFcehzVfIH8</c:v>
                </c:pt>
                <c:pt idx="4976">
                  <c:v>9bv11NgyTi8</c:v>
                </c:pt>
                <c:pt idx="4977">
                  <c:v>PoMehCHkJ-4</c:v>
                </c:pt>
                <c:pt idx="4978">
                  <c:v>YLsqixEdspI</c:v>
                </c:pt>
                <c:pt idx="4979">
                  <c:v>UiITmI06X6Q</c:v>
                </c:pt>
                <c:pt idx="4980">
                  <c:v>WUrhLdaY0do</c:v>
                </c:pt>
                <c:pt idx="4981">
                  <c:v>5H4VEdjoA30</c:v>
                </c:pt>
                <c:pt idx="4982">
                  <c:v>JDxH9O2X0I0</c:v>
                </c:pt>
                <c:pt idx="4983">
                  <c:v>stO99uGSqos</c:v>
                </c:pt>
                <c:pt idx="4984">
                  <c:v>Nv54RjfJWzs</c:v>
                </c:pt>
                <c:pt idx="4985">
                  <c:v>jfC0sCvtrB8</c:v>
                </c:pt>
                <c:pt idx="4986">
                  <c:v>V13uoEdYW6k</c:v>
                </c:pt>
                <c:pt idx="4987">
                  <c:v>ga2gixoz0Tc</c:v>
                </c:pt>
                <c:pt idx="4988">
                  <c:v>kDwl3TUWdLg</c:v>
                </c:pt>
                <c:pt idx="4989">
                  <c:v>aoMtchn6VFQ</c:v>
                </c:pt>
                <c:pt idx="4990">
                  <c:v>ePue6c0HtdI</c:v>
                </c:pt>
                <c:pt idx="4991">
                  <c:v>XF2Uva_B5JQ</c:v>
                </c:pt>
                <c:pt idx="4992">
                  <c:v>esfDTroU-wQ</c:v>
                </c:pt>
                <c:pt idx="4993">
                  <c:v>JL8rXteFzMI</c:v>
                </c:pt>
                <c:pt idx="4994">
                  <c:v>lEIiEJYszSI</c:v>
                </c:pt>
                <c:pt idx="4995">
                  <c:v>hFRWNMIf03Q</c:v>
                </c:pt>
                <c:pt idx="4996">
                  <c:v>fqkzu9FzwSk</c:v>
                </c:pt>
                <c:pt idx="4997">
                  <c:v>APwwqWs2kQs</c:v>
                </c:pt>
                <c:pt idx="4998">
                  <c:v>xRZAqqxiigE</c:v>
                </c:pt>
                <c:pt idx="4999">
                  <c:v>xXfJOID3bXo</c:v>
                </c:pt>
                <c:pt idx="5000">
                  <c:v>78ICyjpJ-4M</c:v>
                </c:pt>
                <c:pt idx="5001">
                  <c:v>Vqw1OZRY6GY</c:v>
                </c:pt>
                <c:pt idx="5002">
                  <c:v>Y5vFlD-HIWo</c:v>
                </c:pt>
                <c:pt idx="5003">
                  <c:v>IiD-hBGmTIs</c:v>
                </c:pt>
                <c:pt idx="5004">
                  <c:v>LEuklUa3UUE</c:v>
                </c:pt>
                <c:pt idx="5005">
                  <c:v>INMivo8eCDg</c:v>
                </c:pt>
                <c:pt idx="5006">
                  <c:v>3rWjRJzx2ig</c:v>
                </c:pt>
                <c:pt idx="5007">
                  <c:v>YvXfTYqCgVE</c:v>
                </c:pt>
                <c:pt idx="5008">
                  <c:v>tZw8tnz-uv8</c:v>
                </c:pt>
                <c:pt idx="5009">
                  <c:v>ihOPILF66Z8</c:v>
                </c:pt>
                <c:pt idx="5010">
                  <c:v>wzzy41KWeXA</c:v>
                </c:pt>
                <c:pt idx="5011">
                  <c:v>3_dnepWDMPI</c:v>
                </c:pt>
                <c:pt idx="5012">
                  <c:v>d380meD0W0M</c:v>
                </c:pt>
                <c:pt idx="5013">
                  <c:v>lbFzL-0pEeU</c:v>
                </c:pt>
                <c:pt idx="5014">
                  <c:v>ezaRKh6WSLs</c:v>
                </c:pt>
                <c:pt idx="5015">
                  <c:v>oiqqhuWYbvs</c:v>
                </c:pt>
                <c:pt idx="5016">
                  <c:v>zAeIaXqoMJo</c:v>
                </c:pt>
                <c:pt idx="5017">
                  <c:v>1xCGI2VDtS4</c:v>
                </c:pt>
                <c:pt idx="5018">
                  <c:v>aBkHb8e3UAk</c:v>
                </c:pt>
                <c:pt idx="5019">
                  <c:v>v6hpElmQXws</c:v>
                </c:pt>
                <c:pt idx="5020">
                  <c:v>G-O9JkxoLqs</c:v>
                </c:pt>
                <c:pt idx="5021">
                  <c:v>urJ6_QHQz_g</c:v>
                </c:pt>
                <c:pt idx="5022">
                  <c:v>rGhPtHFuXNw</c:v>
                </c:pt>
                <c:pt idx="5023">
                  <c:v>cb-t0YTGp1k</c:v>
                </c:pt>
                <c:pt idx="5024">
                  <c:v>79y0sTYQ9p0</c:v>
                </c:pt>
                <c:pt idx="5025">
                  <c:v>31Qf_Bt9qQg</c:v>
                </c:pt>
                <c:pt idx="5026">
                  <c:v>Hkfx5FBKKmg</c:v>
                </c:pt>
                <c:pt idx="5027">
                  <c:v>3VQQsaX4rcY</c:v>
                </c:pt>
                <c:pt idx="5028">
                  <c:v>AP1Scjdy_Kc</c:v>
                </c:pt>
                <c:pt idx="5029">
                  <c:v>Dv2uCOtlWYs</c:v>
                </c:pt>
                <c:pt idx="5030">
                  <c:v>A5V5ZZqnDRM</c:v>
                </c:pt>
                <c:pt idx="5031">
                  <c:v>vB60_5L0blY</c:v>
                </c:pt>
                <c:pt idx="5032">
                  <c:v>VYvBrl2pCwE</c:v>
                </c:pt>
                <c:pt idx="5033">
                  <c:v>KWrn9_UNS2E</c:v>
                </c:pt>
                <c:pt idx="5034">
                  <c:v>2AFEBFRESUI</c:v>
                </c:pt>
                <c:pt idx="5035">
                  <c:v>ND5KzS-cyBY</c:v>
                </c:pt>
                <c:pt idx="5036">
                  <c:v>31E2SuA8zY0</c:v>
                </c:pt>
                <c:pt idx="5037">
                  <c:v>DHNMx1F-ykg</c:v>
                </c:pt>
                <c:pt idx="5038">
                  <c:v>KGE0x5dIpxA</c:v>
                </c:pt>
                <c:pt idx="5039">
                  <c:v>ow78ktpKcS0</c:v>
                </c:pt>
                <c:pt idx="5040">
                  <c:v>C6EiYnpcOPg</c:v>
                </c:pt>
                <c:pt idx="5041">
                  <c:v>EQ4NEBPU-Hw</c:v>
                </c:pt>
                <c:pt idx="5042">
                  <c:v>UNgaF_xLpXo</c:v>
                </c:pt>
                <c:pt idx="5043">
                  <c:v>nfNLYpFJj8o</c:v>
                </c:pt>
                <c:pt idx="5044">
                  <c:v>UxNxcQIHTfk</c:v>
                </c:pt>
                <c:pt idx="5045">
                  <c:v>8g-VjqONplA</c:v>
                </c:pt>
                <c:pt idx="5046">
                  <c:v>KpIRsVLkD68</c:v>
                </c:pt>
                <c:pt idx="5047">
                  <c:v>b54t1CY8qyg</c:v>
                </c:pt>
                <c:pt idx="5048">
                  <c:v>dU7BhlfWFEw</c:v>
                </c:pt>
                <c:pt idx="5049">
                  <c:v>SLChdocQY28</c:v>
                </c:pt>
                <c:pt idx="5050">
                  <c:v>I2T_Mxsm9UY</c:v>
                </c:pt>
                <c:pt idx="5051">
                  <c:v>9tLDDJsSb0s</c:v>
                </c:pt>
                <c:pt idx="5052">
                  <c:v>oj7njkkQ6Nw</c:v>
                </c:pt>
                <c:pt idx="5053">
                  <c:v>uJADNiqa7rM</c:v>
                </c:pt>
                <c:pt idx="5054">
                  <c:v>ch6e2Yx63b4</c:v>
                </c:pt>
                <c:pt idx="5055">
                  <c:v>U8XggS6s5F8</c:v>
                </c:pt>
                <c:pt idx="5056">
                  <c:v>v2-z9w996vw</c:v>
                </c:pt>
                <c:pt idx="5057">
                  <c:v>lrUzmaDYK_s</c:v>
                </c:pt>
                <c:pt idx="5058">
                  <c:v>KIxQLLzWXc8</c:v>
                </c:pt>
                <c:pt idx="5059">
                  <c:v>tr4E284px6w</c:v>
                </c:pt>
                <c:pt idx="5060">
                  <c:v>u-RCkoC_It8</c:v>
                </c:pt>
                <c:pt idx="5061">
                  <c:v>K7Dt927Rk0k</c:v>
                </c:pt>
                <c:pt idx="5062">
                  <c:v>ijJwq05GMcQ</c:v>
                </c:pt>
                <c:pt idx="5063">
                  <c:v>iKK_M2tCmDQ</c:v>
                </c:pt>
                <c:pt idx="5064">
                  <c:v>yqGjQjSxM7Y</c:v>
                </c:pt>
                <c:pt idx="5065">
                  <c:v>xyWpP99H2i4</c:v>
                </c:pt>
                <c:pt idx="5066">
                  <c:v>NTlI8HLVTHU</c:v>
                </c:pt>
                <c:pt idx="5067">
                  <c:v>Lnec1hTX6A0</c:v>
                </c:pt>
                <c:pt idx="5068">
                  <c:v>iVxj85-RmGE</c:v>
                </c:pt>
                <c:pt idx="5069">
                  <c:v>tAo9dPbCWYQ</c:v>
                </c:pt>
                <c:pt idx="5070">
                  <c:v>nK__yBd1z1E</c:v>
                </c:pt>
                <c:pt idx="5071">
                  <c:v>5gd1G0aeqtw</c:v>
                </c:pt>
                <c:pt idx="5072">
                  <c:v>ShC0BANlgh4</c:v>
                </c:pt>
                <c:pt idx="5073">
                  <c:v>F4byPDP1Ln0</c:v>
                </c:pt>
                <c:pt idx="5074">
                  <c:v>vIJwOe4D_xE</c:v>
                </c:pt>
                <c:pt idx="5075">
                  <c:v>fnHorZxcwyM</c:v>
                </c:pt>
                <c:pt idx="5076">
                  <c:v>Zg_IUJwgvTE</c:v>
                </c:pt>
                <c:pt idx="5077">
                  <c:v>xQEl1QPZGWQ</c:v>
                </c:pt>
                <c:pt idx="5078">
                  <c:v>WkJ9_TOvjIA</c:v>
                </c:pt>
                <c:pt idx="5079">
                  <c:v>vqT0FTjYnt4</c:v>
                </c:pt>
                <c:pt idx="5080">
                  <c:v>B76D5tdiQAc</c:v>
                </c:pt>
                <c:pt idx="5081">
                  <c:v>elBmCws127w</c:v>
                </c:pt>
                <c:pt idx="5082">
                  <c:v>fgE3ZxbIEbA</c:v>
                </c:pt>
                <c:pt idx="5083">
                  <c:v>NzK1AKg41ZE</c:v>
                </c:pt>
                <c:pt idx="5084">
                  <c:v>DjTarIkoR7g</c:v>
                </c:pt>
                <c:pt idx="5085">
                  <c:v>BC2HkvVk-tg</c:v>
                </c:pt>
                <c:pt idx="5086">
                  <c:v>9AemOdm8LrU</c:v>
                </c:pt>
                <c:pt idx="5087">
                  <c:v>ixlgbdjFaYg</c:v>
                </c:pt>
                <c:pt idx="5088">
                  <c:v>vO6AEZzL_oo</c:v>
                </c:pt>
                <c:pt idx="5089">
                  <c:v>hwt_6iu8-Os</c:v>
                </c:pt>
                <c:pt idx="5090">
                  <c:v>SkoVHIQXtog</c:v>
                </c:pt>
                <c:pt idx="5091">
                  <c:v>IIkU6MYdC_8</c:v>
                </c:pt>
                <c:pt idx="5092">
                  <c:v>_JqzCrRzgjY</c:v>
                </c:pt>
                <c:pt idx="5093">
                  <c:v>9cOvhuGcYYk</c:v>
                </c:pt>
                <c:pt idx="5094">
                  <c:v>uhwTdu1-XeI</c:v>
                </c:pt>
                <c:pt idx="5095">
                  <c:v>k3Y9_Om0LCw</c:v>
                </c:pt>
                <c:pt idx="5096">
                  <c:v>pPzv49GA9mw</c:v>
                </c:pt>
                <c:pt idx="5097">
                  <c:v>EIG6CAj_fYY</c:v>
                </c:pt>
                <c:pt idx="5098">
                  <c:v>_qhZ8EjZ-es</c:v>
                </c:pt>
                <c:pt idx="5099">
                  <c:v>3Kt5tobRNt0</c:v>
                </c:pt>
                <c:pt idx="5100">
                  <c:v>jaNa4JXnJJw</c:v>
                </c:pt>
                <c:pt idx="5101">
                  <c:v>YZHRR6mPor0</c:v>
                </c:pt>
                <c:pt idx="5102">
                  <c:v>qc4RwA9jjJA</c:v>
                </c:pt>
                <c:pt idx="5103">
                  <c:v>h-h5Mhlt6O0</c:v>
                </c:pt>
                <c:pt idx="5104">
                  <c:v>9fB0GBwJ2QA</c:v>
                </c:pt>
                <c:pt idx="5105">
                  <c:v>EzPoyn0hHlk</c:v>
                </c:pt>
                <c:pt idx="5106">
                  <c:v>6vlQ9OsRGPU</c:v>
                </c:pt>
                <c:pt idx="5107">
                  <c:v>GWTOLk7Pw0A</c:v>
                </c:pt>
                <c:pt idx="5108">
                  <c:v>r7fjdsSM7H8</c:v>
                </c:pt>
                <c:pt idx="5109">
                  <c:v>FPfXIuDrwGM</c:v>
                </c:pt>
                <c:pt idx="5110">
                  <c:v>TyBsGdVeMiM</c:v>
                </c:pt>
                <c:pt idx="5111">
                  <c:v>gLLi6tO60LM</c:v>
                </c:pt>
                <c:pt idx="5112">
                  <c:v>RXOUAfGaZZo</c:v>
                </c:pt>
                <c:pt idx="5113">
                  <c:v>YBpdL9hSac4</c:v>
                </c:pt>
                <c:pt idx="5114">
                  <c:v>ZJDMWVZta3M</c:v>
                </c:pt>
                <c:pt idx="5115">
                  <c:v>i5qOzqD9Rms</c:v>
                </c:pt>
                <c:pt idx="5116">
                  <c:v>hMRgGB_hUb0</c:v>
                </c:pt>
                <c:pt idx="5117">
                  <c:v>Y9VvG2Amodk</c:v>
                </c:pt>
                <c:pt idx="5118">
                  <c:v>aYwG7bg0iu4</c:v>
                </c:pt>
                <c:pt idx="5119">
                  <c:v>nnWM9LsDOiw</c:v>
                </c:pt>
                <c:pt idx="5120">
                  <c:v>ufjhzCUq7ZU</c:v>
                </c:pt>
                <c:pt idx="5121">
                  <c:v>FnPN2eOUVGM</c:v>
                </c:pt>
                <c:pt idx="5122">
                  <c:v>aru3rrTjGFo</c:v>
                </c:pt>
                <c:pt idx="5123">
                  <c:v>B9mmGdj1b6Y</c:v>
                </c:pt>
                <c:pt idx="5124">
                  <c:v>nylKJ3CXyic</c:v>
                </c:pt>
                <c:pt idx="5125">
                  <c:v>cw9jXb3UOXE</c:v>
                </c:pt>
                <c:pt idx="5126">
                  <c:v>VJHaIJPf-ss</c:v>
                </c:pt>
                <c:pt idx="5127">
                  <c:v>d35z9CYss7I</c:v>
                </c:pt>
                <c:pt idx="5128">
                  <c:v>pA0MdlTcBH0</c:v>
                </c:pt>
                <c:pt idx="5129">
                  <c:v>Lcij3jhmslU</c:v>
                </c:pt>
                <c:pt idx="5130">
                  <c:v>qJZzgZyUBjA</c:v>
                </c:pt>
                <c:pt idx="5131">
                  <c:v>xeLNzNYH5GY</c:v>
                </c:pt>
                <c:pt idx="5132">
                  <c:v>gAF2UTDCl_o</c:v>
                </c:pt>
                <c:pt idx="5133">
                  <c:v>ZpRbvzwsvq8</c:v>
                </c:pt>
                <c:pt idx="5134">
                  <c:v>M5-EvHOp6Tk</c:v>
                </c:pt>
                <c:pt idx="5135">
                  <c:v>ZdnJl80z400</c:v>
                </c:pt>
                <c:pt idx="5136">
                  <c:v>_Io-i0HHXAQ</c:v>
                </c:pt>
                <c:pt idx="5137">
                  <c:v>aVjXsdYNYm4</c:v>
                </c:pt>
                <c:pt idx="5138">
                  <c:v>h7ZYXEg-nz8</c:v>
                </c:pt>
                <c:pt idx="5139">
                  <c:v>8OTTQfSZfF0</c:v>
                </c:pt>
                <c:pt idx="5140">
                  <c:v>QYQDjcIm9ug</c:v>
                </c:pt>
                <c:pt idx="5141">
                  <c:v>Jok1fM1_kT4</c:v>
                </c:pt>
                <c:pt idx="5142">
                  <c:v>dAA6MGJCTMg</c:v>
                </c:pt>
                <c:pt idx="5143">
                  <c:v>0ZZUZ8cBtVg</c:v>
                </c:pt>
                <c:pt idx="5144">
                  <c:v>3ZyMpG3WxIo</c:v>
                </c:pt>
                <c:pt idx="5145">
                  <c:v>uBO4wV7sgws</c:v>
                </c:pt>
                <c:pt idx="5146">
                  <c:v>H6Jv_lpOFZc</c:v>
                </c:pt>
                <c:pt idx="5147">
                  <c:v>yQkA-fofEro</c:v>
                </c:pt>
                <c:pt idx="5148">
                  <c:v>KDDjr92sFpU</c:v>
                </c:pt>
                <c:pt idx="5149">
                  <c:v>gSxkueLTOXI</c:v>
                </c:pt>
                <c:pt idx="5150">
                  <c:v>aOuIUS4BnQI</c:v>
                </c:pt>
                <c:pt idx="5151">
                  <c:v>Mg9NphC-Z-I</c:v>
                </c:pt>
                <c:pt idx="5152">
                  <c:v>5xsWmHAkQhw</c:v>
                </c:pt>
                <c:pt idx="5153">
                  <c:v>sSrXiJ9u_k4</c:v>
                </c:pt>
                <c:pt idx="5154">
                  <c:v>QxCVv3M6AhI</c:v>
                </c:pt>
                <c:pt idx="5155">
                  <c:v>LIjO3XNci7U</c:v>
                </c:pt>
                <c:pt idx="5156">
                  <c:v>UTVFNrRwL1o</c:v>
                </c:pt>
                <c:pt idx="5157">
                  <c:v>B7_2iNh0xw0</c:v>
                </c:pt>
                <c:pt idx="5158">
                  <c:v>z-KUX-kpeqQ</c:v>
                </c:pt>
                <c:pt idx="5159">
                  <c:v>4WH_6fez-p8</c:v>
                </c:pt>
                <c:pt idx="5160">
                  <c:v>FSINB0Uiy2o</c:v>
                </c:pt>
                <c:pt idx="5161">
                  <c:v>Fo_zzbIXNqQ</c:v>
                </c:pt>
                <c:pt idx="5162">
                  <c:v>V1sADbhm5xE</c:v>
                </c:pt>
                <c:pt idx="5163">
                  <c:v>66FAQ0IUMNg</c:v>
                </c:pt>
                <c:pt idx="5164">
                  <c:v>1wRY_oIQ-2w</c:v>
                </c:pt>
                <c:pt idx="5165">
                  <c:v>_8vguSZ_lJw</c:v>
                </c:pt>
                <c:pt idx="5166">
                  <c:v>Qdx4JZq6EWc</c:v>
                </c:pt>
                <c:pt idx="5167">
                  <c:v>gz3mv03zf6s</c:v>
                </c:pt>
                <c:pt idx="5168">
                  <c:v>luU2o5o1vPA</c:v>
                </c:pt>
                <c:pt idx="5169">
                  <c:v>3RKsPYaBDs0</c:v>
                </c:pt>
                <c:pt idx="5170">
                  <c:v>XISuk-bqCkc</c:v>
                </c:pt>
                <c:pt idx="5171">
                  <c:v>7xaI9tu5ZZU</c:v>
                </c:pt>
                <c:pt idx="5172">
                  <c:v>rsbshRIHjVQ</c:v>
                </c:pt>
                <c:pt idx="5173">
                  <c:v>sDlCel5X9eY</c:v>
                </c:pt>
                <c:pt idx="5174">
                  <c:v>TJu7hiNz2Fw</c:v>
                </c:pt>
                <c:pt idx="5175">
                  <c:v>8aMckaI9k00</c:v>
                </c:pt>
                <c:pt idx="5176">
                  <c:v>ffb6G1ZsgXs</c:v>
                </c:pt>
                <c:pt idx="5177">
                  <c:v>0i49SNGgdkM</c:v>
                </c:pt>
                <c:pt idx="5178">
                  <c:v>uheBhLyCEUg</c:v>
                </c:pt>
                <c:pt idx="5179">
                  <c:v>gWZwfjfgwGs</c:v>
                </c:pt>
                <c:pt idx="5180">
                  <c:v>IWSOknSI9TU</c:v>
                </c:pt>
                <c:pt idx="5181">
                  <c:v>WMXPC8hN8Ww</c:v>
                </c:pt>
                <c:pt idx="5182">
                  <c:v>ZhHe7tZkBMU</c:v>
                </c:pt>
                <c:pt idx="5183">
                  <c:v>mEJA-XqNdZY</c:v>
                </c:pt>
                <c:pt idx="5184">
                  <c:v>vu5BVfl1qg8</c:v>
                </c:pt>
                <c:pt idx="5185">
                  <c:v>4XQOBQQgApg</c:v>
                </c:pt>
                <c:pt idx="5186">
                  <c:v>8f-ddMmD10c</c:v>
                </c:pt>
                <c:pt idx="5187">
                  <c:v>mKpPhVVF8So</c:v>
                </c:pt>
                <c:pt idx="5188">
                  <c:v>g8FTfyXDc9E</c:v>
                </c:pt>
                <c:pt idx="5189">
                  <c:v>UR6iSH3pygE</c:v>
                </c:pt>
                <c:pt idx="5190">
                  <c:v>StEIapEm-R0</c:v>
                </c:pt>
                <c:pt idx="5191">
                  <c:v>d0jkiwnme74</c:v>
                </c:pt>
                <c:pt idx="5192">
                  <c:v>RVm3mRA6OMY</c:v>
                </c:pt>
                <c:pt idx="5193">
                  <c:v>sJNeTue32UQ</c:v>
                </c:pt>
                <c:pt idx="5194">
                  <c:v>SGCHPR-tLPw</c:v>
                </c:pt>
                <c:pt idx="5195">
                  <c:v>7juktpGTi1E</c:v>
                </c:pt>
                <c:pt idx="5196">
                  <c:v>Pqd5ojOD7Tw</c:v>
                </c:pt>
                <c:pt idx="5197">
                  <c:v>ltvXA9Wvui0</c:v>
                </c:pt>
                <c:pt idx="5198">
                  <c:v>Il26S9uBQT4</c:v>
                </c:pt>
                <c:pt idx="5199">
                  <c:v>k_o9xe8diaU</c:v>
                </c:pt>
                <c:pt idx="5200">
                  <c:v>rSoMWY5iDAw</c:v>
                </c:pt>
                <c:pt idx="5201">
                  <c:v>jH93U3_8044</c:v>
                </c:pt>
                <c:pt idx="5202">
                  <c:v>BSsQmUy8Aw8</c:v>
                </c:pt>
                <c:pt idx="5203">
                  <c:v>Au89_9bd0LE</c:v>
                </c:pt>
                <c:pt idx="5204">
                  <c:v>SA2uW6_UkHY</c:v>
                </c:pt>
                <c:pt idx="5205">
                  <c:v>ZA_fHHvrdJU</c:v>
                </c:pt>
                <c:pt idx="5206">
                  <c:v>HcH4eGENcQk</c:v>
                </c:pt>
                <c:pt idx="5207">
                  <c:v>3VUwjNx7Xew</c:v>
                </c:pt>
                <c:pt idx="5208">
                  <c:v>iM4h5jhy1Us</c:v>
                </c:pt>
                <c:pt idx="5209">
                  <c:v>GrLQdSk2EcY</c:v>
                </c:pt>
                <c:pt idx="5210">
                  <c:v>Kd_pZwGkm6k</c:v>
                </c:pt>
                <c:pt idx="5211">
                  <c:v>bUm4Gz0XF_g</c:v>
                </c:pt>
                <c:pt idx="5212">
                  <c:v>ycuMyyqBWQY</c:v>
                </c:pt>
                <c:pt idx="5213">
                  <c:v>OYcv406J_J4</c:v>
                </c:pt>
                <c:pt idx="5214">
                  <c:v>zvjNaSmQFLQ</c:v>
                </c:pt>
                <c:pt idx="5215">
                  <c:v>AdVv0YR4Ewk</c:v>
                </c:pt>
                <c:pt idx="5216">
                  <c:v>IprmiOa2zH8</c:v>
                </c:pt>
                <c:pt idx="5217">
                  <c:v>GNloY_4s8RA</c:v>
                </c:pt>
                <c:pt idx="5218">
                  <c:v>rqE7QGRHNmg</c:v>
                </c:pt>
                <c:pt idx="5219">
                  <c:v>XIx8YUajIdI</c:v>
                </c:pt>
                <c:pt idx="5220">
                  <c:v>OJfOsoUYPts</c:v>
                </c:pt>
                <c:pt idx="5221">
                  <c:v>7J3LhLvKGrc</c:v>
                </c:pt>
                <c:pt idx="5222">
                  <c:v>hnYkKkYqsXs</c:v>
                </c:pt>
                <c:pt idx="5223">
                  <c:v>ewh1ZChvBHs</c:v>
                </c:pt>
                <c:pt idx="5224">
                  <c:v>q94iRjstZGU</c:v>
                </c:pt>
                <c:pt idx="5225">
                  <c:v>Bb8nNqkdfbU</c:v>
                </c:pt>
                <c:pt idx="5226">
                  <c:v>FlEbEGTCLZw</c:v>
                </c:pt>
                <c:pt idx="5227">
                  <c:v>9asy2BN-36g</c:v>
                </c:pt>
                <c:pt idx="5228">
                  <c:v>CwkrggqPAKo</c:v>
                </c:pt>
                <c:pt idx="5229">
                  <c:v>x4APEknrumw</c:v>
                </c:pt>
                <c:pt idx="5230">
                  <c:v>PP_4FS7FllM</c:v>
                </c:pt>
                <c:pt idx="5231">
                  <c:v>WCaeI1vlLRI</c:v>
                </c:pt>
                <c:pt idx="5232">
                  <c:v>EgSHzasTRug</c:v>
                </c:pt>
                <c:pt idx="5233">
                  <c:v>wB9cbdeDyp0</c:v>
                </c:pt>
                <c:pt idx="5234">
                  <c:v>7R2NSBv-3nA</c:v>
                </c:pt>
                <c:pt idx="5235">
                  <c:v>DIlttGHM87M</c:v>
                </c:pt>
                <c:pt idx="5236">
                  <c:v>B25I-Kq6EXM</c:v>
                </c:pt>
                <c:pt idx="5237">
                  <c:v>wp5qVJ835pk</c:v>
                </c:pt>
                <c:pt idx="5238">
                  <c:v>axetBbMQQ4c</c:v>
                </c:pt>
                <c:pt idx="5239">
                  <c:v>qyumrsOnKpg</c:v>
                </c:pt>
                <c:pt idx="5240">
                  <c:v>oMau9WxsAIU</c:v>
                </c:pt>
                <c:pt idx="5241">
                  <c:v>ROBFSnYfNX8</c:v>
                </c:pt>
                <c:pt idx="5242">
                  <c:v>TNPn4vnWyew</c:v>
                </c:pt>
                <c:pt idx="5243">
                  <c:v>L1EUQxDOWdY</c:v>
                </c:pt>
                <c:pt idx="5244">
                  <c:v>3MNEi6hkVIQ</c:v>
                </c:pt>
                <c:pt idx="5245">
                  <c:v>kwGrQZUXBus</c:v>
                </c:pt>
                <c:pt idx="5246">
                  <c:v>EUXLsaYfTtA</c:v>
                </c:pt>
                <c:pt idx="5247">
                  <c:v>qxsVcEDRcFY</c:v>
                </c:pt>
                <c:pt idx="5248">
                  <c:v>8rHAt80cgzE</c:v>
                </c:pt>
                <c:pt idx="5249">
                  <c:v>YziLDTeZXoQ</c:v>
                </c:pt>
                <c:pt idx="5250">
                  <c:v>7acJ-XHyPx8</c:v>
                </c:pt>
                <c:pt idx="5251">
                  <c:v>QhaH1SZ3eqo</c:v>
                </c:pt>
                <c:pt idx="5252">
                  <c:v>5xnZ_CeTqyM</c:v>
                </c:pt>
                <c:pt idx="5253">
                  <c:v>hIx_0NrCMo0</c:v>
                </c:pt>
                <c:pt idx="5254">
                  <c:v>qF4G2iEYduQ</c:v>
                </c:pt>
                <c:pt idx="5255">
                  <c:v>FvwiZtJLtt8</c:v>
                </c:pt>
                <c:pt idx="5256">
                  <c:v>tlnGZo_onb0</c:v>
                </c:pt>
                <c:pt idx="5257">
                  <c:v>kQgwyrHYKUM</c:v>
                </c:pt>
                <c:pt idx="5258">
                  <c:v>Majhxb0QwaY</c:v>
                </c:pt>
                <c:pt idx="5259">
                  <c:v>9-yokT_WsKA</c:v>
                </c:pt>
                <c:pt idx="5260">
                  <c:v>q1_N0SzfjO4</c:v>
                </c:pt>
                <c:pt idx="5261">
                  <c:v>F3GSEVCw9sM</c:v>
                </c:pt>
                <c:pt idx="5262">
                  <c:v>ZRas5gKKIp0</c:v>
                </c:pt>
                <c:pt idx="5263">
                  <c:v>3n3L428I8MQ</c:v>
                </c:pt>
                <c:pt idx="5264">
                  <c:v>YWZXjZKhivg</c:v>
                </c:pt>
                <c:pt idx="5265">
                  <c:v>Z6t2EpwtJxM</c:v>
                </c:pt>
                <c:pt idx="5266">
                  <c:v>nxtWwIVLP_0</c:v>
                </c:pt>
                <c:pt idx="5267">
                  <c:v>nLATDA9Vw3A</c:v>
                </c:pt>
                <c:pt idx="5268">
                  <c:v>NQzqG-DJa5U</c:v>
                </c:pt>
                <c:pt idx="5269">
                  <c:v>3di9KK1IQUY</c:v>
                </c:pt>
                <c:pt idx="5270">
                  <c:v>ZNwgCsDY0DY</c:v>
                </c:pt>
                <c:pt idx="5271">
                  <c:v>FgX2_Xefelg</c:v>
                </c:pt>
                <c:pt idx="5272">
                  <c:v>rwlG5pD8Nyw</c:v>
                </c:pt>
                <c:pt idx="5273">
                  <c:v>s4A2Tz-yYBI</c:v>
                </c:pt>
                <c:pt idx="5274">
                  <c:v>X64kc8izV7k</c:v>
                </c:pt>
                <c:pt idx="5275">
                  <c:v>NvmZs9jzcBQ</c:v>
                </c:pt>
                <c:pt idx="5276">
                  <c:v>iBOfGqACh3c</c:v>
                </c:pt>
                <c:pt idx="5277">
                  <c:v>vXOeJjKjyik</c:v>
                </c:pt>
                <c:pt idx="5278">
                  <c:v>KmiHyJkngDM</c:v>
                </c:pt>
                <c:pt idx="5279">
                  <c:v>pHxlZ4dTXug</c:v>
                </c:pt>
                <c:pt idx="5280">
                  <c:v>9o7XmvBoVTo</c:v>
                </c:pt>
                <c:pt idx="5281">
                  <c:v>8DSW_gUHA3E</c:v>
                </c:pt>
                <c:pt idx="5282">
                  <c:v>ujWrAy1oRc8</c:v>
                </c:pt>
                <c:pt idx="5283">
                  <c:v>nMbUA7dghlk</c:v>
                </c:pt>
                <c:pt idx="5284">
                  <c:v>E0XxGrILfeM</c:v>
                </c:pt>
                <c:pt idx="5285">
                  <c:v>nReQIRJRihI</c:v>
                </c:pt>
                <c:pt idx="5286">
                  <c:v>dkoATP1Gg5U</c:v>
                </c:pt>
                <c:pt idx="5287">
                  <c:v>fJiOBGGTbJE</c:v>
                </c:pt>
                <c:pt idx="5288">
                  <c:v>j1qIVjWbwCg</c:v>
                </c:pt>
                <c:pt idx="5289">
                  <c:v>dfAfmn3VkDs</c:v>
                </c:pt>
                <c:pt idx="5290">
                  <c:v>qZ5JgtYnens</c:v>
                </c:pt>
                <c:pt idx="5291">
                  <c:v>5KmHohUUNVM</c:v>
                </c:pt>
                <c:pt idx="5292">
                  <c:v>o16SqPO884E</c:v>
                </c:pt>
                <c:pt idx="5293">
                  <c:v>_rgL_IdOAk8</c:v>
                </c:pt>
                <c:pt idx="5294">
                  <c:v>A369GBjkDj0</c:v>
                </c:pt>
                <c:pt idx="5295">
                  <c:v>XgZftsUWDAI</c:v>
                </c:pt>
                <c:pt idx="5296">
                  <c:v>_CP07rMx5Gs</c:v>
                </c:pt>
                <c:pt idx="5297">
                  <c:v>D5jtldAD818</c:v>
                </c:pt>
                <c:pt idx="5298">
                  <c:v>kv72IIDsbOs</c:v>
                </c:pt>
                <c:pt idx="5299">
                  <c:v>3kDX5W7vcA8</c:v>
                </c:pt>
                <c:pt idx="5300">
                  <c:v>YxAFC-g3mOw</c:v>
                </c:pt>
                <c:pt idx="5301">
                  <c:v>GsaaC3IkWu4</c:v>
                </c:pt>
                <c:pt idx="5302">
                  <c:v>5ewx8t80-oA</c:v>
                </c:pt>
                <c:pt idx="5303">
                  <c:v>IRFnFLHK8KE</c:v>
                </c:pt>
                <c:pt idx="5304">
                  <c:v>e9Bmx6qfxSE</c:v>
                </c:pt>
                <c:pt idx="5305">
                  <c:v>TkAmTrmzAHM</c:v>
                </c:pt>
                <c:pt idx="5306">
                  <c:v>_-rvR0RXN8o</c:v>
                </c:pt>
                <c:pt idx="5307">
                  <c:v>LHqw8qFM3B0</c:v>
                </c:pt>
                <c:pt idx="5308">
                  <c:v>fRq0wPbiuyE</c:v>
                </c:pt>
                <c:pt idx="5309">
                  <c:v>7Xm9XATBWmQ</c:v>
                </c:pt>
                <c:pt idx="5310">
                  <c:v>K79_lAAoaMw</c:v>
                </c:pt>
                <c:pt idx="5311">
                  <c:v>eQ0_C6c2jTU</c:v>
                </c:pt>
                <c:pt idx="5312">
                  <c:v>7SbSEGqHC58</c:v>
                </c:pt>
                <c:pt idx="5313">
                  <c:v>0YJzcxEtgmk</c:v>
                </c:pt>
                <c:pt idx="5314">
                  <c:v>auOn2s5K8Zk</c:v>
                </c:pt>
                <c:pt idx="5315">
                  <c:v>kDigJNefOiI</c:v>
                </c:pt>
                <c:pt idx="5316">
                  <c:v>PGoKaLp1Nro</c:v>
                </c:pt>
                <c:pt idx="5317">
                  <c:v>MHNytfQYCKA</c:v>
                </c:pt>
                <c:pt idx="5318">
                  <c:v>fz9Rb0F3mOk</c:v>
                </c:pt>
                <c:pt idx="5319">
                  <c:v>rK-qyreAizM</c:v>
                </c:pt>
                <c:pt idx="5320">
                  <c:v>27impJeD7EU</c:v>
                </c:pt>
                <c:pt idx="5321">
                  <c:v>j8vPbX3YfLQ</c:v>
                </c:pt>
                <c:pt idx="5322">
                  <c:v>R-pkeVtp0Eo</c:v>
                </c:pt>
                <c:pt idx="5323">
                  <c:v>CzNBrxT0uWE</c:v>
                </c:pt>
                <c:pt idx="5324">
                  <c:v>LJayEyOwa5Q</c:v>
                </c:pt>
                <c:pt idx="5325">
                  <c:v>j_ofomKpdDg</c:v>
                </c:pt>
                <c:pt idx="5326">
                  <c:v>KOyFI2UxuMU</c:v>
                </c:pt>
                <c:pt idx="5327">
                  <c:v>WAnYQ1fjl6I</c:v>
                </c:pt>
                <c:pt idx="5328">
                  <c:v>BW_DMTsSM00</c:v>
                </c:pt>
                <c:pt idx="5329">
                  <c:v>87eL8OhOVZo</c:v>
                </c:pt>
                <c:pt idx="5330">
                  <c:v>ZlNJiZXrXg8</c:v>
                </c:pt>
                <c:pt idx="5331">
                  <c:v>zHWeTgQgWrI</c:v>
                </c:pt>
                <c:pt idx="5332">
                  <c:v>nDaIrQwsqkE</c:v>
                </c:pt>
                <c:pt idx="5333">
                  <c:v>o-VR8lUly7I</c:v>
                </c:pt>
                <c:pt idx="5334">
                  <c:v>h0CPCppNQsk</c:v>
                </c:pt>
                <c:pt idx="5335">
                  <c:v>C9Rbu062OUE</c:v>
                </c:pt>
                <c:pt idx="5336">
                  <c:v>O_17JFIPgbA</c:v>
                </c:pt>
                <c:pt idx="5337">
                  <c:v>q5Nr-lA7X90</c:v>
                </c:pt>
                <c:pt idx="5338">
                  <c:v>0gha9N0gYQ4</c:v>
                </c:pt>
                <c:pt idx="5339">
                  <c:v>urzfa-LXrxU</c:v>
                </c:pt>
                <c:pt idx="5340">
                  <c:v>fos2KCqmSyM</c:v>
                </c:pt>
                <c:pt idx="5341">
                  <c:v>poCosRoSUeA</c:v>
                </c:pt>
                <c:pt idx="5342">
                  <c:v>o_lt3r7-z30</c:v>
                </c:pt>
                <c:pt idx="5343">
                  <c:v>Iy84AW3w-T4</c:v>
                </c:pt>
                <c:pt idx="5344">
                  <c:v>Amk1ySywtzw</c:v>
                </c:pt>
                <c:pt idx="5345">
                  <c:v>dQcknE0VreM</c:v>
                </c:pt>
                <c:pt idx="5346">
                  <c:v>mtfHKj82PZY</c:v>
                </c:pt>
                <c:pt idx="5347">
                  <c:v>nakB4xtA7WQ</c:v>
                </c:pt>
                <c:pt idx="5348">
                  <c:v>bFcwE039x4A</c:v>
                </c:pt>
                <c:pt idx="5349">
                  <c:v>KTl0-EqbwmY</c:v>
                </c:pt>
                <c:pt idx="5350">
                  <c:v>WXCXRepnRig</c:v>
                </c:pt>
                <c:pt idx="5351">
                  <c:v>abqavYCnXiw</c:v>
                </c:pt>
                <c:pt idx="5352">
                  <c:v>MZa6P-UQAfg</c:v>
                </c:pt>
                <c:pt idx="5353">
                  <c:v>RFXA9dhxt6g</c:v>
                </c:pt>
                <c:pt idx="5354">
                  <c:v>pueOdy4EyQ4</c:v>
                </c:pt>
                <c:pt idx="5355">
                  <c:v>iJtl3xnNOIg</c:v>
                </c:pt>
                <c:pt idx="5356">
                  <c:v>06yknTMEMbY</c:v>
                </c:pt>
                <c:pt idx="5357">
                  <c:v>GcbsIv3QdFs</c:v>
                </c:pt>
                <c:pt idx="5358">
                  <c:v>ST6hffmicE8</c:v>
                </c:pt>
                <c:pt idx="5359">
                  <c:v>NUMa0QkPzns</c:v>
                </c:pt>
                <c:pt idx="5360">
                  <c:v>wBK6GYgdzG0</c:v>
                </c:pt>
                <c:pt idx="5361">
                  <c:v>mCoP4PjFZ8I</c:v>
                </c:pt>
                <c:pt idx="5362">
                  <c:v>D4fC4HVpP3M</c:v>
                </c:pt>
                <c:pt idx="5363">
                  <c:v>1lflbV7H0KY</c:v>
                </c:pt>
                <c:pt idx="5364">
                  <c:v>7V6nvMw0NVs</c:v>
                </c:pt>
                <c:pt idx="5365">
                  <c:v>55tYSCEuHVA</c:v>
                </c:pt>
                <c:pt idx="5366">
                  <c:v>HFkDcHlxpQ4</c:v>
                </c:pt>
                <c:pt idx="5367">
                  <c:v>GyMnYgidGlQ</c:v>
                </c:pt>
                <c:pt idx="5368">
                  <c:v>Uphs05NJEaY</c:v>
                </c:pt>
                <c:pt idx="5369">
                  <c:v>Kk651Yyf7B4</c:v>
                </c:pt>
                <c:pt idx="5370">
                  <c:v>SSVDTFjBqbU</c:v>
                </c:pt>
                <c:pt idx="5371">
                  <c:v>dZD0BxKsgZo</c:v>
                </c:pt>
                <c:pt idx="5372">
                  <c:v>oajM8-n4p3g</c:v>
                </c:pt>
                <c:pt idx="5373">
                  <c:v>dVC8ABg92fk</c:v>
                </c:pt>
                <c:pt idx="5374">
                  <c:v>aCLgXLzwwk8</c:v>
                </c:pt>
                <c:pt idx="5375">
                  <c:v>6hUdk_u0KSQ</c:v>
                </c:pt>
                <c:pt idx="5376">
                  <c:v>WjiOzyZPyCs</c:v>
                </c:pt>
                <c:pt idx="5377">
                  <c:v>TyHFhVEpzJs</c:v>
                </c:pt>
                <c:pt idx="5378">
                  <c:v>aRE6erbbbfA</c:v>
                </c:pt>
                <c:pt idx="5379">
                  <c:v>qfkuJvShtgI</c:v>
                </c:pt>
                <c:pt idx="5380">
                  <c:v>I7GfxShBPJA</c:v>
                </c:pt>
                <c:pt idx="5381">
                  <c:v>uePEiMUnJ40</c:v>
                </c:pt>
                <c:pt idx="5382">
                  <c:v>hv--evE9hbY</c:v>
                </c:pt>
                <c:pt idx="5383">
                  <c:v>EpV9_R_6hLA</c:v>
                </c:pt>
                <c:pt idx="5384">
                  <c:v>q7BpG9iQRtk</c:v>
                </c:pt>
                <c:pt idx="5385">
                  <c:v>OWhOsOHQjY0</c:v>
                </c:pt>
                <c:pt idx="5386">
                  <c:v>a_c4eabLFS8</c:v>
                </c:pt>
                <c:pt idx="5387">
                  <c:v>CcVqazulnZ0</c:v>
                </c:pt>
                <c:pt idx="5388">
                  <c:v>9fyeNrb7wag</c:v>
                </c:pt>
                <c:pt idx="5389">
                  <c:v>Y4jDso266mc</c:v>
                </c:pt>
                <c:pt idx="5390">
                  <c:v>A7bMbZZ92t8</c:v>
                </c:pt>
                <c:pt idx="5391">
                  <c:v>7BROr-mtGw4</c:v>
                </c:pt>
                <c:pt idx="5392">
                  <c:v>PSTR_NPEmiw</c:v>
                </c:pt>
                <c:pt idx="5393">
                  <c:v>8l0HpNT5TPU</c:v>
                </c:pt>
                <c:pt idx="5394">
                  <c:v>unSu3KLbBOE</c:v>
                </c:pt>
                <c:pt idx="5395">
                  <c:v>phBgk_3m0Do</c:v>
                </c:pt>
                <c:pt idx="5396">
                  <c:v>0wHRwj5w5kE</c:v>
                </c:pt>
                <c:pt idx="5397">
                  <c:v>UB-__FqyXCw</c:v>
                </c:pt>
                <c:pt idx="5398">
                  <c:v>wn963ng2igQ</c:v>
                </c:pt>
                <c:pt idx="5399">
                  <c:v>7hLhLdzddo0</c:v>
                </c:pt>
                <c:pt idx="5400">
                  <c:v>oWDaEFEXsTE</c:v>
                </c:pt>
                <c:pt idx="5401">
                  <c:v>IBXj3NnIEl8</c:v>
                </c:pt>
                <c:pt idx="5402">
                  <c:v>JwzPmgVOV-M</c:v>
                </c:pt>
                <c:pt idx="5403">
                  <c:v>KX3wAQll0Ek</c:v>
                </c:pt>
                <c:pt idx="5404">
                  <c:v>eaikOPZn9YQ</c:v>
                </c:pt>
                <c:pt idx="5405">
                  <c:v>mzRqIPVmyg8</c:v>
                </c:pt>
                <c:pt idx="5406">
                  <c:v>xgGDV5CrdC4</c:v>
                </c:pt>
                <c:pt idx="5407">
                  <c:v>h8CG98oLnzE</c:v>
                </c:pt>
                <c:pt idx="5408">
                  <c:v>Yv-s4vbftuA</c:v>
                </c:pt>
                <c:pt idx="5409">
                  <c:v>o6H2PVojbCM</c:v>
                </c:pt>
                <c:pt idx="5410">
                  <c:v>M5qCmPpIv78</c:v>
                </c:pt>
                <c:pt idx="5411">
                  <c:v>uV4nS6JG9Ls</c:v>
                </c:pt>
                <c:pt idx="5412">
                  <c:v>CtZlkkjN2R8</c:v>
                </c:pt>
                <c:pt idx="5413">
                  <c:v>NpOv0mqwy1w</c:v>
                </c:pt>
                <c:pt idx="5414">
                  <c:v>zvS2hxh3ZhU</c:v>
                </c:pt>
                <c:pt idx="5415">
                  <c:v>6-rC9np3x0Y</c:v>
                </c:pt>
                <c:pt idx="5416">
                  <c:v>cF2vRl_W7Po</c:v>
                </c:pt>
                <c:pt idx="5417">
                  <c:v>nJBXFRvKP8Q</c:v>
                </c:pt>
                <c:pt idx="5418">
                  <c:v>HraNmhX3By0</c:v>
                </c:pt>
                <c:pt idx="5419">
                  <c:v>pzJ7ogH-ExY</c:v>
                </c:pt>
                <c:pt idx="5420">
                  <c:v>u_UNwdZh-1Y</c:v>
                </c:pt>
                <c:pt idx="5421">
                  <c:v>20vQXCtUdsw</c:v>
                </c:pt>
                <c:pt idx="5422">
                  <c:v>Ixq_fpdyDp0</c:v>
                </c:pt>
                <c:pt idx="5423">
                  <c:v>YLWXjD30SaI</c:v>
                </c:pt>
                <c:pt idx="5424">
                  <c:v>Lw5-QrMrIx0</c:v>
                </c:pt>
                <c:pt idx="5425">
                  <c:v>KLMnGtoq5Oo</c:v>
                </c:pt>
                <c:pt idx="5426">
                  <c:v>7Bbo5erYdO0</c:v>
                </c:pt>
                <c:pt idx="5427">
                  <c:v>q1Epg86-rdk</c:v>
                </c:pt>
                <c:pt idx="5428">
                  <c:v>ZwRy5ZmBSGw</c:v>
                </c:pt>
                <c:pt idx="5429">
                  <c:v>NxtjUVjZ5o8</c:v>
                </c:pt>
                <c:pt idx="5430">
                  <c:v>wlYEgwwSb4M</c:v>
                </c:pt>
                <c:pt idx="5431">
                  <c:v>shVPUWK6gGs</c:v>
                </c:pt>
                <c:pt idx="5432">
                  <c:v>lzcYjAiUbm4</c:v>
                </c:pt>
                <c:pt idx="5433">
                  <c:v>BZpNWeqkhDo</c:v>
                </c:pt>
                <c:pt idx="5434">
                  <c:v>VpPAC1hvVJU</c:v>
                </c:pt>
                <c:pt idx="5435">
                  <c:v>TRhNybWQfEs</c:v>
                </c:pt>
                <c:pt idx="5436">
                  <c:v>1e3sxl6Fzis</c:v>
                </c:pt>
                <c:pt idx="5437">
                  <c:v>jk864bc-8hA</c:v>
                </c:pt>
                <c:pt idx="5438">
                  <c:v>Ik4yOWK-wG0</c:v>
                </c:pt>
                <c:pt idx="5439">
                  <c:v>EeY4cU2eaQA</c:v>
                </c:pt>
                <c:pt idx="5440">
                  <c:v>5-b9VWdvaUg</c:v>
                </c:pt>
                <c:pt idx="5441">
                  <c:v>-4jg6R-DPww</c:v>
                </c:pt>
                <c:pt idx="5442">
                  <c:v>7D79nbOz3wo</c:v>
                </c:pt>
                <c:pt idx="5443">
                  <c:v>wtKBAiRyre4</c:v>
                </c:pt>
                <c:pt idx="5444">
                  <c:v>v-xHTkQ2AM4</c:v>
                </c:pt>
                <c:pt idx="5445">
                  <c:v>g8GfyGqCXtM</c:v>
                </c:pt>
                <c:pt idx="5446">
                  <c:v>BAHSLc7OxvM</c:v>
                </c:pt>
                <c:pt idx="5447">
                  <c:v>lr01087B6bk</c:v>
                </c:pt>
                <c:pt idx="5448">
                  <c:v>VggeD3mq_AE</c:v>
                </c:pt>
                <c:pt idx="5449">
                  <c:v>o4SJa_1dRww</c:v>
                </c:pt>
                <c:pt idx="5450">
                  <c:v>BgW30TWkwzQ</c:v>
                </c:pt>
                <c:pt idx="5451">
                  <c:v>wOQFrR3w0V8</c:v>
                </c:pt>
                <c:pt idx="5452">
                  <c:v>ZI2H5mMCmhA</c:v>
                </c:pt>
                <c:pt idx="5453">
                  <c:v>Odu0V8iIBL4</c:v>
                </c:pt>
                <c:pt idx="5454">
                  <c:v>d511yI2F2go</c:v>
                </c:pt>
                <c:pt idx="5455">
                  <c:v>QQRj4aJGAP4</c:v>
                </c:pt>
                <c:pt idx="5456">
                  <c:v>MA4g3ZUcc3c</c:v>
                </c:pt>
                <c:pt idx="5457">
                  <c:v>RVpnz8mbVDI</c:v>
                </c:pt>
                <c:pt idx="5458">
                  <c:v>fHDY4xhqmxA</c:v>
                </c:pt>
                <c:pt idx="5459">
                  <c:v>yUOeOrW02eI</c:v>
                </c:pt>
                <c:pt idx="5460">
                  <c:v>EqmIKVZHSJU</c:v>
                </c:pt>
                <c:pt idx="5461">
                  <c:v>B8Kxy03E2_c</c:v>
                </c:pt>
                <c:pt idx="5462">
                  <c:v>bM0pcuiKhAQ</c:v>
                </c:pt>
                <c:pt idx="5463">
                  <c:v>cBAvW0Nyxg0</c:v>
                </c:pt>
                <c:pt idx="5464">
                  <c:v>V93szbdpX2k</c:v>
                </c:pt>
                <c:pt idx="5465">
                  <c:v>Y0KgYB3wIGo</c:v>
                </c:pt>
                <c:pt idx="5466">
                  <c:v>5EUhEnBsps0</c:v>
                </c:pt>
                <c:pt idx="5467">
                  <c:v>ozFjEfB6Bpw</c:v>
                </c:pt>
                <c:pt idx="5468">
                  <c:v>vetQ9MlYq_w</c:v>
                </c:pt>
                <c:pt idx="5469">
                  <c:v>KGUGk0gDAJw</c:v>
                </c:pt>
                <c:pt idx="5470">
                  <c:v>uwlIYWMmwLs</c:v>
                </c:pt>
                <c:pt idx="5471">
                  <c:v>I8epygi1VNg</c:v>
                </c:pt>
                <c:pt idx="5472">
                  <c:v>EpgpSJDW4dI</c:v>
                </c:pt>
                <c:pt idx="5473">
                  <c:v>LZ13Ca1teeE</c:v>
                </c:pt>
                <c:pt idx="5474">
                  <c:v>EhCiI4xvpmw</c:v>
                </c:pt>
                <c:pt idx="5475">
                  <c:v>1GeKATQ6KIs</c:v>
                </c:pt>
                <c:pt idx="5476">
                  <c:v>IktpQR9sTi8</c:v>
                </c:pt>
                <c:pt idx="5477">
                  <c:v>f_OLukVg2lA</c:v>
                </c:pt>
                <c:pt idx="5478">
                  <c:v>BWHQprSO4rE</c:v>
                </c:pt>
                <c:pt idx="5479">
                  <c:v>8sUK-euZUCU</c:v>
                </c:pt>
                <c:pt idx="5480">
                  <c:v>TTrsDfabR8I</c:v>
                </c:pt>
                <c:pt idx="5481">
                  <c:v>vz-U3fjk7zw</c:v>
                </c:pt>
                <c:pt idx="5482">
                  <c:v>y_lUJ911BeQ</c:v>
                </c:pt>
                <c:pt idx="5483">
                  <c:v>oYuhTr5MdfE</c:v>
                </c:pt>
                <c:pt idx="5484">
                  <c:v>BpKAC1Am_l4</c:v>
                </c:pt>
                <c:pt idx="5485">
                  <c:v>ulucaNBq-Ok</c:v>
                </c:pt>
                <c:pt idx="5486">
                  <c:v>xRJ3mdHEqOg</c:v>
                </c:pt>
                <c:pt idx="5487">
                  <c:v>gYlu8bCEOuI</c:v>
                </c:pt>
                <c:pt idx="5488">
                  <c:v>D6WQau84KDI</c:v>
                </c:pt>
                <c:pt idx="5489">
                  <c:v>2sTiomRu41A</c:v>
                </c:pt>
                <c:pt idx="5490">
                  <c:v>x5sbmivMA8I</c:v>
                </c:pt>
                <c:pt idx="5491">
                  <c:v>MUJifsg-PVE</c:v>
                </c:pt>
                <c:pt idx="5492">
                  <c:v>cSInMv95fdU</c:v>
                </c:pt>
                <c:pt idx="5493">
                  <c:v>pqAjMIR--G4</c:v>
                </c:pt>
                <c:pt idx="5494">
                  <c:v>lsCR6OY8U7k</c:v>
                </c:pt>
                <c:pt idx="5495">
                  <c:v>Pxjh70GbzXA</c:v>
                </c:pt>
                <c:pt idx="5496">
                  <c:v>_-a5Wv0b3mY</c:v>
                </c:pt>
                <c:pt idx="5497">
                  <c:v>N8MrRlKXqlI</c:v>
                </c:pt>
                <c:pt idx="5498">
                  <c:v>ImF8A_65p5g</c:v>
                </c:pt>
                <c:pt idx="5499">
                  <c:v>KhnAmg1rm3k</c:v>
                </c:pt>
                <c:pt idx="5500">
                  <c:v>p_ZD4rfqmnw</c:v>
                </c:pt>
                <c:pt idx="5501">
                  <c:v>5vCu4v59XnY</c:v>
                </c:pt>
                <c:pt idx="5502">
                  <c:v>gMTTvjbIjgM</c:v>
                </c:pt>
                <c:pt idx="5503">
                  <c:v>ISaPWeBTnRY</c:v>
                </c:pt>
                <c:pt idx="5504">
                  <c:v>FoP-4NFGNzs</c:v>
                </c:pt>
                <c:pt idx="5505">
                  <c:v>zawzRXSPyjs</c:v>
                </c:pt>
                <c:pt idx="5506">
                  <c:v>9CCaDaKeGUc</c:v>
                </c:pt>
                <c:pt idx="5507">
                  <c:v>tYIklp_LdtU</c:v>
                </c:pt>
                <c:pt idx="5508">
                  <c:v>ZoRAKDLFbnY</c:v>
                </c:pt>
                <c:pt idx="5509">
                  <c:v>miA6I_YcydE</c:v>
                </c:pt>
                <c:pt idx="5510">
                  <c:v>N63d4Vla3xI</c:v>
                </c:pt>
                <c:pt idx="5511">
                  <c:v>MctN1IV6tJg</c:v>
                </c:pt>
                <c:pt idx="5512">
                  <c:v>aDl3FL2ML1U</c:v>
                </c:pt>
                <c:pt idx="5513">
                  <c:v>Em5tuqpMsNc</c:v>
                </c:pt>
                <c:pt idx="5514">
                  <c:v>1Tq7tuNiJ6k</c:v>
                </c:pt>
                <c:pt idx="5515">
                  <c:v>f1KB4DdBrt8</c:v>
                </c:pt>
                <c:pt idx="5516">
                  <c:v>3-HPZFsCmSw</c:v>
                </c:pt>
                <c:pt idx="5517">
                  <c:v>6GRP6a9JL0A</c:v>
                </c:pt>
                <c:pt idx="5518">
                  <c:v>aAeCWVk-W9A</c:v>
                </c:pt>
                <c:pt idx="5519">
                  <c:v>I1N-ndwrD8k</c:v>
                </c:pt>
                <c:pt idx="5520">
                  <c:v>oReFciYXgiM</c:v>
                </c:pt>
                <c:pt idx="5521">
                  <c:v>2mCnNNGvpuc</c:v>
                </c:pt>
                <c:pt idx="5522">
                  <c:v>GZea3iMYy3k</c:v>
                </c:pt>
                <c:pt idx="5523">
                  <c:v>o02tvRGHOQs</c:v>
                </c:pt>
                <c:pt idx="5524">
                  <c:v>C4sQB5uGX8Q</c:v>
                </c:pt>
                <c:pt idx="5525">
                  <c:v>s7rWg-LfnTE</c:v>
                </c:pt>
                <c:pt idx="5526">
                  <c:v>guZJF32nMcw</c:v>
                </c:pt>
                <c:pt idx="5527">
                  <c:v>DE0KjD3FSBQ</c:v>
                </c:pt>
                <c:pt idx="5528">
                  <c:v>zOOmEDwPJX0</c:v>
                </c:pt>
                <c:pt idx="5529">
                  <c:v>2HuFeeCfOBA</c:v>
                </c:pt>
                <c:pt idx="5530">
                  <c:v>6P_7oVl3XWI</c:v>
                </c:pt>
                <c:pt idx="5531">
                  <c:v>uEhSwoARDLI</c:v>
                </c:pt>
                <c:pt idx="5532">
                  <c:v>NP06n2oe8Kw</c:v>
                </c:pt>
                <c:pt idx="5533">
                  <c:v>N4LWQoEQZn8</c:v>
                </c:pt>
                <c:pt idx="5534">
                  <c:v>aemnUmMoPfM</c:v>
                </c:pt>
                <c:pt idx="5535">
                  <c:v>uqIimB2dt4s</c:v>
                </c:pt>
                <c:pt idx="5536">
                  <c:v>PJWBgE0nPkg</c:v>
                </c:pt>
                <c:pt idx="5537">
                  <c:v>lxNe0PpdtBY</c:v>
                </c:pt>
                <c:pt idx="5538">
                  <c:v>BDWKy3F9og4</c:v>
                </c:pt>
                <c:pt idx="5539">
                  <c:v>3t1va8Z3LZM</c:v>
                </c:pt>
                <c:pt idx="5540">
                  <c:v>Q0YfHwPoQLw</c:v>
                </c:pt>
                <c:pt idx="5541">
                  <c:v>6RNtjZEHpHs</c:v>
                </c:pt>
                <c:pt idx="5542">
                  <c:v>52ME1nHLzgY</c:v>
                </c:pt>
                <c:pt idx="5543">
                  <c:v>dyk-LRCf_5Y</c:v>
                </c:pt>
                <c:pt idx="5544">
                  <c:v>3qQCjCZRIVo</c:v>
                </c:pt>
                <c:pt idx="5545">
                  <c:v>n53NJNB1T74</c:v>
                </c:pt>
                <c:pt idx="5546">
                  <c:v>cKIjz1sIwRs</c:v>
                </c:pt>
                <c:pt idx="5547">
                  <c:v>PQxHj9_w3Cs</c:v>
                </c:pt>
                <c:pt idx="5548">
                  <c:v>YK60sUNoyVA</c:v>
                </c:pt>
                <c:pt idx="5549">
                  <c:v>XuSnVCwUa5M</c:v>
                </c:pt>
                <c:pt idx="5550">
                  <c:v>ab6JzpWd3wU</c:v>
                </c:pt>
                <c:pt idx="5551">
                  <c:v>QNV6qw65O9A</c:v>
                </c:pt>
                <c:pt idx="5552">
                  <c:v>cs_sWQX45NU</c:v>
                </c:pt>
                <c:pt idx="5553">
                  <c:v>O-Wt0_7Jd80</c:v>
                </c:pt>
                <c:pt idx="5554">
                  <c:v>xiILTSKuCAc</c:v>
                </c:pt>
                <c:pt idx="5555">
                  <c:v>A_OTro_GURY</c:v>
                </c:pt>
                <c:pt idx="5556">
                  <c:v>q6TzcYC3uWY</c:v>
                </c:pt>
                <c:pt idx="5557">
                  <c:v>ZvQ7PK2y3QU</c:v>
                </c:pt>
                <c:pt idx="5558">
                  <c:v>oAGoSgP5tFo</c:v>
                </c:pt>
                <c:pt idx="5559">
                  <c:v>GfiIANUaobk</c:v>
                </c:pt>
                <c:pt idx="5560">
                  <c:v>XODc4o8_lT8</c:v>
                </c:pt>
                <c:pt idx="5561">
                  <c:v>rDDdXd6Cvnc</c:v>
                </c:pt>
                <c:pt idx="5562">
                  <c:v>tiQdD5WhoCM</c:v>
                </c:pt>
                <c:pt idx="5563">
                  <c:v>cnTHUPpfOrE</c:v>
                </c:pt>
                <c:pt idx="5564">
                  <c:v>V74waKNQ3Y4</c:v>
                </c:pt>
                <c:pt idx="5565">
                  <c:v>wxRntPCUnzw</c:v>
                </c:pt>
                <c:pt idx="5566">
                  <c:v>XNi9thjL8k4</c:v>
                </c:pt>
                <c:pt idx="5567">
                  <c:v>734OGrGvK34</c:v>
                </c:pt>
                <c:pt idx="5568">
                  <c:v>89uI4dXHDVk</c:v>
                </c:pt>
                <c:pt idx="5569">
                  <c:v>Ecm7ukyxyyM</c:v>
                </c:pt>
                <c:pt idx="5570">
                  <c:v>7KolfbvdcLI</c:v>
                </c:pt>
                <c:pt idx="5571">
                  <c:v>Sfv6Zzx_15I</c:v>
                </c:pt>
                <c:pt idx="5572">
                  <c:v>fGrv2TSxmR4</c:v>
                </c:pt>
                <c:pt idx="5573">
                  <c:v>vk_plFFiVcA</c:v>
                </c:pt>
                <c:pt idx="5574">
                  <c:v>IjiwFCe2mvI</c:v>
                </c:pt>
                <c:pt idx="5575">
                  <c:v>N7p6nxAjvFI</c:v>
                </c:pt>
                <c:pt idx="5576">
                  <c:v>LcJeiSwnMKE</c:v>
                </c:pt>
                <c:pt idx="5577">
                  <c:v>cyDhgtdZZLQ</c:v>
                </c:pt>
                <c:pt idx="5578">
                  <c:v>GoyB40jdX7Y</c:v>
                </c:pt>
                <c:pt idx="5579">
                  <c:v>ipWfcK1HVdA</c:v>
                </c:pt>
                <c:pt idx="5580">
                  <c:v>mctn16hLzhg</c:v>
                </c:pt>
                <c:pt idx="5581">
                  <c:v>Gp40Uztk3bg</c:v>
                </c:pt>
                <c:pt idx="5582">
                  <c:v>B57nRCvjcqc</c:v>
                </c:pt>
                <c:pt idx="5583">
                  <c:v>g2JZuiu9NhY</c:v>
                </c:pt>
                <c:pt idx="5584">
                  <c:v>PMbq6Zq6b2E</c:v>
                </c:pt>
                <c:pt idx="5585">
                  <c:v>7vizvtqk-3U</c:v>
                </c:pt>
                <c:pt idx="5586">
                  <c:v>su1LWlDAiaA</c:v>
                </c:pt>
                <c:pt idx="5587">
                  <c:v>mnUrFzSC4eI</c:v>
                </c:pt>
                <c:pt idx="5588">
                  <c:v>sHlOHZQacME</c:v>
                </c:pt>
                <c:pt idx="5589">
                  <c:v>GgQcd1mF2uA</c:v>
                </c:pt>
                <c:pt idx="5590">
                  <c:v>qqjZNBRA1No</c:v>
                </c:pt>
                <c:pt idx="5591">
                  <c:v>gqzIT3o2YZ0</c:v>
                </c:pt>
                <c:pt idx="5592">
                  <c:v>Kc22g3yWTIM</c:v>
                </c:pt>
                <c:pt idx="5593">
                  <c:v>g1oEIRxY3XM</c:v>
                </c:pt>
                <c:pt idx="5594">
                  <c:v>Om26P6KKK-Y</c:v>
                </c:pt>
                <c:pt idx="5595">
                  <c:v>madsiEmiEZo</c:v>
                </c:pt>
                <c:pt idx="5596">
                  <c:v>rlwkjeevtZU</c:v>
                </c:pt>
                <c:pt idx="5597">
                  <c:v>kjSX2qC_znk</c:v>
                </c:pt>
                <c:pt idx="5598">
                  <c:v>OrYgh6T10hQ</c:v>
                </c:pt>
                <c:pt idx="5599">
                  <c:v>W3R4GufVf6E</c:v>
                </c:pt>
                <c:pt idx="5600">
                  <c:v>2HsXrT3r1kA</c:v>
                </c:pt>
                <c:pt idx="5601">
                  <c:v>2k1jPj6mLkE</c:v>
                </c:pt>
                <c:pt idx="5602">
                  <c:v>pmqOI5YvbbQ</c:v>
                </c:pt>
                <c:pt idx="5603">
                  <c:v>9l6ZsvNWEtE</c:v>
                </c:pt>
                <c:pt idx="5604">
                  <c:v>dUNeStFgxWs</c:v>
                </c:pt>
                <c:pt idx="5605">
                  <c:v>tM6A7YGqA8k</c:v>
                </c:pt>
                <c:pt idx="5606">
                  <c:v>vpNnkd8CkSs</c:v>
                </c:pt>
                <c:pt idx="5607">
                  <c:v>o2k5DMPcQ18</c:v>
                </c:pt>
                <c:pt idx="5608">
                  <c:v>FwpgEscHqa8</c:v>
                </c:pt>
                <c:pt idx="5609">
                  <c:v>iD6vK5kbxKU</c:v>
                </c:pt>
                <c:pt idx="5610">
                  <c:v>vl5fsXs5X8g</c:v>
                </c:pt>
                <c:pt idx="5611">
                  <c:v>Hc9wODdml0o</c:v>
                </c:pt>
                <c:pt idx="5612">
                  <c:v>kuKF1WICu2M</c:v>
                </c:pt>
                <c:pt idx="5613">
                  <c:v>gjXrm2Q-te4</c:v>
                </c:pt>
                <c:pt idx="5614">
                  <c:v>xHljr_VuTJQ</c:v>
                </c:pt>
                <c:pt idx="5615">
                  <c:v>8LPVjHxXvJM</c:v>
                </c:pt>
                <c:pt idx="5616">
                  <c:v>t7cWvV-XyFI</c:v>
                </c:pt>
                <c:pt idx="5617">
                  <c:v>pAYVAcurhHM</c:v>
                </c:pt>
                <c:pt idx="5618">
                  <c:v>HX1RBvIGsj8</c:v>
                </c:pt>
                <c:pt idx="5619">
                  <c:v>tCnbAAgfxH8</c:v>
                </c:pt>
                <c:pt idx="5620">
                  <c:v>yW8Thgn2udY</c:v>
                </c:pt>
                <c:pt idx="5621">
                  <c:v>YXSbUKHg2to</c:v>
                </c:pt>
                <c:pt idx="5622">
                  <c:v>klHtoR2-x1w</c:v>
                </c:pt>
                <c:pt idx="5623">
                  <c:v>tUg-WLRdRv0</c:v>
                </c:pt>
                <c:pt idx="5624">
                  <c:v>lzZYkRiDOMM</c:v>
                </c:pt>
                <c:pt idx="5625">
                  <c:v>UcTVMck3UIU</c:v>
                </c:pt>
                <c:pt idx="5626">
                  <c:v>oZOh7X1LV4E</c:v>
                </c:pt>
                <c:pt idx="5627">
                  <c:v>3FXsxIdk_jc</c:v>
                </c:pt>
                <c:pt idx="5628">
                  <c:v>TYH_dSW691I</c:v>
                </c:pt>
                <c:pt idx="5629">
                  <c:v>xq_6mXK-5hI</c:v>
                </c:pt>
                <c:pt idx="5630">
                  <c:v>AvgFmr-ckpk</c:v>
                </c:pt>
                <c:pt idx="5631">
                  <c:v>8xUwwOmCSqs</c:v>
                </c:pt>
                <c:pt idx="5632">
                  <c:v>bPca_r9u7VI</c:v>
                </c:pt>
                <c:pt idx="5633">
                  <c:v>tzykZuxlViY</c:v>
                </c:pt>
                <c:pt idx="5634">
                  <c:v>8fK0Zj4-1o0</c:v>
                </c:pt>
                <c:pt idx="5635">
                  <c:v>_CX2mBETlCE</c:v>
                </c:pt>
                <c:pt idx="5636">
                  <c:v>SiFlw8UJQmg</c:v>
                </c:pt>
                <c:pt idx="5637">
                  <c:v>pZvxglfvXR0</c:v>
                </c:pt>
                <c:pt idx="5638">
                  <c:v>kuey7-bMmp4</c:v>
                </c:pt>
                <c:pt idx="5639">
                  <c:v>LR-Ioi2zHMM</c:v>
                </c:pt>
                <c:pt idx="5640">
                  <c:v>KFw4bSFre9A</c:v>
                </c:pt>
                <c:pt idx="5641">
                  <c:v>NyYL_Wa-gP8</c:v>
                </c:pt>
                <c:pt idx="5642">
                  <c:v>Sh4iVLw8gnY</c:v>
                </c:pt>
                <c:pt idx="5643">
                  <c:v>aOSsupaOWYA</c:v>
                </c:pt>
                <c:pt idx="5644">
                  <c:v>Ku3QvP_Xiwo</c:v>
                </c:pt>
                <c:pt idx="5645">
                  <c:v>q-UGkMf_rJU</c:v>
                </c:pt>
                <c:pt idx="5646">
                  <c:v>YjZrN_KnMzs</c:v>
                </c:pt>
                <c:pt idx="5647">
                  <c:v>wJuLc3vgmlU</c:v>
                </c:pt>
                <c:pt idx="5648">
                  <c:v>LQ80-AaFxTs</c:v>
                </c:pt>
                <c:pt idx="5649">
                  <c:v>3HkWCyZDbAo</c:v>
                </c:pt>
                <c:pt idx="5650">
                  <c:v>l8d9zQdUIRY</c:v>
                </c:pt>
                <c:pt idx="5651">
                  <c:v>D9vxBWarpmw</c:v>
                </c:pt>
                <c:pt idx="5652">
                  <c:v>LL0kvohLtoE</c:v>
                </c:pt>
                <c:pt idx="5653">
                  <c:v>S-_UWwiV7rk</c:v>
                </c:pt>
                <c:pt idx="5654">
                  <c:v>vrc9pS3Poms</c:v>
                </c:pt>
                <c:pt idx="5655">
                  <c:v>kpWrFRGhlWA</c:v>
                </c:pt>
                <c:pt idx="5656">
                  <c:v>T8IWFX8h8T8</c:v>
                </c:pt>
                <c:pt idx="5657">
                  <c:v>cbeJkzoQzMQ</c:v>
                </c:pt>
                <c:pt idx="5658">
                  <c:v>3gAZ4Pwyumw</c:v>
                </c:pt>
                <c:pt idx="5659">
                  <c:v>Zy5YzW1-p14</c:v>
                </c:pt>
                <c:pt idx="5660">
                  <c:v>KakQwR2bt-A</c:v>
                </c:pt>
                <c:pt idx="5661">
                  <c:v>DOt_secWopM</c:v>
                </c:pt>
                <c:pt idx="5662">
                  <c:v>94yKLV8k2aE</c:v>
                </c:pt>
                <c:pt idx="5663">
                  <c:v>yS0QXeFz7Uc</c:v>
                </c:pt>
                <c:pt idx="5664">
                  <c:v>JzesyIXtMPk</c:v>
                </c:pt>
                <c:pt idx="5665">
                  <c:v>4csQhMHvQWk</c:v>
                </c:pt>
                <c:pt idx="5666">
                  <c:v>yN0O8UaTnRA</c:v>
                </c:pt>
                <c:pt idx="5667">
                  <c:v>ASXutG8RjrE</c:v>
                </c:pt>
                <c:pt idx="5668">
                  <c:v>M5mFxEFxWrM</c:v>
                </c:pt>
                <c:pt idx="5669">
                  <c:v>Huab6p5HW0E</c:v>
                </c:pt>
                <c:pt idx="5670">
                  <c:v>v5yDOlD2C2A</c:v>
                </c:pt>
                <c:pt idx="5671">
                  <c:v>T025DSIrPTM</c:v>
                </c:pt>
                <c:pt idx="5672">
                  <c:v>xrYD8jazbHI</c:v>
                </c:pt>
                <c:pt idx="5673">
                  <c:v>PDrEK5OuDbk</c:v>
                </c:pt>
                <c:pt idx="5674">
                  <c:v>6VDMKStmFCE</c:v>
                </c:pt>
                <c:pt idx="5675">
                  <c:v>8QX5bAdvWvo</c:v>
                </c:pt>
                <c:pt idx="5676">
                  <c:v>9qFstfJ70E0</c:v>
                </c:pt>
                <c:pt idx="5677">
                  <c:v>fXAlCbVtKB4</c:v>
                </c:pt>
                <c:pt idx="5678">
                  <c:v>O7SyrJCf2ck</c:v>
                </c:pt>
                <c:pt idx="5679">
                  <c:v>HuRYYJdXHXo</c:v>
                </c:pt>
                <c:pt idx="5680">
                  <c:v>SnpkwElXTnM</c:v>
                </c:pt>
                <c:pt idx="5681">
                  <c:v>5UpXnyq4WAU</c:v>
                </c:pt>
                <c:pt idx="5682">
                  <c:v>n4d9cp9sRmQ</c:v>
                </c:pt>
                <c:pt idx="5683">
                  <c:v>A53_PQZo6Pw</c:v>
                </c:pt>
                <c:pt idx="5684">
                  <c:v>R0zRN574yyg</c:v>
                </c:pt>
                <c:pt idx="5685">
                  <c:v>00MDAhT7bdk</c:v>
                </c:pt>
                <c:pt idx="5686">
                  <c:v>MBMQs9OlkMo</c:v>
                </c:pt>
                <c:pt idx="5687">
                  <c:v>3rwpd1PcCdM</c:v>
                </c:pt>
                <c:pt idx="5688">
                  <c:v>4diDhwp3JTU</c:v>
                </c:pt>
                <c:pt idx="5689">
                  <c:v>F0iTExrT4l0</c:v>
                </c:pt>
                <c:pt idx="5690">
                  <c:v>eHfLuSsf50A</c:v>
                </c:pt>
                <c:pt idx="5691">
                  <c:v>dJ8zy0Vt3GQ</c:v>
                </c:pt>
                <c:pt idx="5692">
                  <c:v>ia3PRBhXCD4</c:v>
                </c:pt>
                <c:pt idx="5693">
                  <c:v>T3EEPvaxC1s</c:v>
                </c:pt>
                <c:pt idx="5694">
                  <c:v>f309S9Y6Q5M</c:v>
                </c:pt>
                <c:pt idx="5695">
                  <c:v>JN8WwwaTpIU</c:v>
                </c:pt>
                <c:pt idx="5696">
                  <c:v>JFZMqI-h8E8</c:v>
                </c:pt>
                <c:pt idx="5697">
                  <c:v>BVelWBi82PE</c:v>
                </c:pt>
                <c:pt idx="5698">
                  <c:v>rCDaQp5AuDI</c:v>
                </c:pt>
                <c:pt idx="5699">
                  <c:v>G4g2Kg6wXBc</c:v>
                </c:pt>
                <c:pt idx="5700">
                  <c:v>pzvPSuCyKmw</c:v>
                </c:pt>
                <c:pt idx="5701">
                  <c:v>HhwTvDbsebw</c:v>
                </c:pt>
                <c:pt idx="5702">
                  <c:v>teyGVzguRaY</c:v>
                </c:pt>
                <c:pt idx="5703">
                  <c:v>PYQ5PwVXErI</c:v>
                </c:pt>
                <c:pt idx="5704">
                  <c:v>w30zqrV6D0M</c:v>
                </c:pt>
                <c:pt idx="5705">
                  <c:v>HPDP3-_fl-g</c:v>
                </c:pt>
                <c:pt idx="5706">
                  <c:v>1FJD7jZqZEk</c:v>
                </c:pt>
                <c:pt idx="5707">
                  <c:v>vn9mMeWcgoM</c:v>
                </c:pt>
                <c:pt idx="5708">
                  <c:v>NooW_RbfdWI</c:v>
                </c:pt>
                <c:pt idx="5709">
                  <c:v>266EI7hdjFs</c:v>
                </c:pt>
                <c:pt idx="5710">
                  <c:v>H7ASUQWcyKI</c:v>
                </c:pt>
                <c:pt idx="5711">
                  <c:v>rMQ_TUEwQEs</c:v>
                </c:pt>
                <c:pt idx="5712">
                  <c:v>Tkjy1euut3U</c:v>
                </c:pt>
                <c:pt idx="5713">
                  <c:v>7SrSu2egBD0</c:v>
                </c:pt>
                <c:pt idx="5714">
                  <c:v>bO4WvZOC5qE</c:v>
                </c:pt>
                <c:pt idx="5715">
                  <c:v>e9xvJ_dSaPM</c:v>
                </c:pt>
                <c:pt idx="5716">
                  <c:v>surcS-nuBHs</c:v>
                </c:pt>
                <c:pt idx="5717">
                  <c:v>P3VpXyW9mcg</c:v>
                </c:pt>
                <c:pt idx="5718">
                  <c:v>1BPmz8tBXyA</c:v>
                </c:pt>
                <c:pt idx="5719">
                  <c:v>e4VmGrGGPuU</c:v>
                </c:pt>
                <c:pt idx="5720">
                  <c:v>bA0FMKO_UVc</c:v>
                </c:pt>
                <c:pt idx="5721">
                  <c:v>A6cnxBYU-Rg</c:v>
                </c:pt>
                <c:pt idx="5722">
                  <c:v>SXC_w2_PU3A</c:v>
                </c:pt>
                <c:pt idx="5723">
                  <c:v>EXk7GQB0ico</c:v>
                </c:pt>
                <c:pt idx="5724">
                  <c:v>EjC0r7QvkMg</c:v>
                </c:pt>
                <c:pt idx="5725">
                  <c:v>hZaymtrdZ8g</c:v>
                </c:pt>
                <c:pt idx="5726">
                  <c:v>P-_wNnb1TPo</c:v>
                </c:pt>
                <c:pt idx="5727">
                  <c:v>yf327kvltwI</c:v>
                </c:pt>
                <c:pt idx="5728">
                  <c:v>Wm_vSSlVsV4</c:v>
                </c:pt>
                <c:pt idx="5729">
                  <c:v>mMCEvr3VWqQ</c:v>
                </c:pt>
                <c:pt idx="5730">
                  <c:v>xwxb3wh1up8</c:v>
                </c:pt>
                <c:pt idx="5731">
                  <c:v>vQ3P8Af4WnI</c:v>
                </c:pt>
                <c:pt idx="5732">
                  <c:v>ngX_0tjGuNs</c:v>
                </c:pt>
                <c:pt idx="5733">
                  <c:v>LF3y2wOeGiI</c:v>
                </c:pt>
                <c:pt idx="5734">
                  <c:v>BCCbpfKl_LM</c:v>
                </c:pt>
                <c:pt idx="5735">
                  <c:v>SiduJA4p7SQ</c:v>
                </c:pt>
                <c:pt idx="5736">
                  <c:v>W1gS5u9psCs</c:v>
                </c:pt>
                <c:pt idx="5737">
                  <c:v>bc5oDTmaFWY</c:v>
                </c:pt>
                <c:pt idx="5738">
                  <c:v>JnpYYa_tlwY</c:v>
                </c:pt>
                <c:pt idx="5739">
                  <c:v>3ExbAyLCFX8</c:v>
                </c:pt>
                <c:pt idx="5740">
                  <c:v>RsfUZe606LQ</c:v>
                </c:pt>
                <c:pt idx="5741">
                  <c:v>zFkUxEYHbXs</c:v>
                </c:pt>
                <c:pt idx="5742">
                  <c:v>g_AsFRsDdQs</c:v>
                </c:pt>
                <c:pt idx="5743">
                  <c:v>3_Xz8Dr7R5E</c:v>
                </c:pt>
                <c:pt idx="5744">
                  <c:v>84eljXnsX9g</c:v>
                </c:pt>
                <c:pt idx="5745">
                  <c:v>PAfDcSwQcdI</c:v>
                </c:pt>
                <c:pt idx="5746">
                  <c:v>7xDewvdU26U</c:v>
                </c:pt>
                <c:pt idx="5747">
                  <c:v>gjZ237CBk0A</c:v>
                </c:pt>
                <c:pt idx="5748">
                  <c:v>esJQ-E67xCg</c:v>
                </c:pt>
                <c:pt idx="5749">
                  <c:v>Q4IbblME-30</c:v>
                </c:pt>
                <c:pt idx="5750">
                  <c:v>GaWMigM0Of0</c:v>
                </c:pt>
                <c:pt idx="5751">
                  <c:v>RGsgm1BwUyA</c:v>
                </c:pt>
                <c:pt idx="5752">
                  <c:v>fc_BDy_O-LU</c:v>
                </c:pt>
                <c:pt idx="5753">
                  <c:v>uMmUwJU6W_4</c:v>
                </c:pt>
                <c:pt idx="5754">
                  <c:v>sPFkFjz11VA</c:v>
                </c:pt>
                <c:pt idx="5755">
                  <c:v>tAMLj2EgW68</c:v>
                </c:pt>
                <c:pt idx="5756">
                  <c:v>q1jnwnPgNYw</c:v>
                </c:pt>
                <c:pt idx="5757">
                  <c:v>Z3Lsbcv7XSs</c:v>
                </c:pt>
                <c:pt idx="5758">
                  <c:v>bnAPnc2pq5I</c:v>
                </c:pt>
                <c:pt idx="5759">
                  <c:v>eI5ILb53Dyo</c:v>
                </c:pt>
                <c:pt idx="5760">
                  <c:v>8msycIZUEdY</c:v>
                </c:pt>
                <c:pt idx="5761">
                  <c:v>LkqgsilMq_Q</c:v>
                </c:pt>
                <c:pt idx="5762">
                  <c:v>eaT0ISyeQOE</c:v>
                </c:pt>
                <c:pt idx="5763">
                  <c:v>8Nr7q7-3qOw</c:v>
                </c:pt>
                <c:pt idx="5764">
                  <c:v>p19qiGKZmfA</c:v>
                </c:pt>
                <c:pt idx="5765">
                  <c:v>RU6Y6ZRkP9Y</c:v>
                </c:pt>
                <c:pt idx="5766">
                  <c:v>QVtqLwl1MLU</c:v>
                </c:pt>
                <c:pt idx="5767">
                  <c:v>2OGCfWrJ5XI</c:v>
                </c:pt>
                <c:pt idx="5768">
                  <c:v>BuBX0k_FZtg</c:v>
                </c:pt>
                <c:pt idx="5769">
                  <c:v>asq8SwB5ytM</c:v>
                </c:pt>
                <c:pt idx="5770">
                  <c:v>lprgKLNWdAg</c:v>
                </c:pt>
                <c:pt idx="5771">
                  <c:v>OSKQ175B26Q</c:v>
                </c:pt>
                <c:pt idx="5772">
                  <c:v>VS6L_gDpXcM</c:v>
                </c:pt>
                <c:pt idx="5773">
                  <c:v>oujqxc3RV5g</c:v>
                </c:pt>
                <c:pt idx="5774">
                  <c:v>CmgDzkbGJp4</c:v>
                </c:pt>
                <c:pt idx="5775">
                  <c:v>0Oz9JONPBgc</c:v>
                </c:pt>
                <c:pt idx="5776">
                  <c:v>XSa0XSKM0QU</c:v>
                </c:pt>
                <c:pt idx="5777">
                  <c:v>qTIL_8K2ClA</c:v>
                </c:pt>
                <c:pt idx="5778">
                  <c:v>ZLHWcpH6qx0</c:v>
                </c:pt>
                <c:pt idx="5779">
                  <c:v>e95ZcmNi_hQ</c:v>
                </c:pt>
                <c:pt idx="5780">
                  <c:v>l4XOm1iJuaM</c:v>
                </c:pt>
                <c:pt idx="5781">
                  <c:v>PGNx6iPAz1Y</c:v>
                </c:pt>
                <c:pt idx="5782">
                  <c:v>ctuX3fixE9I</c:v>
                </c:pt>
                <c:pt idx="5783">
                  <c:v>bY232K6cLV0</c:v>
                </c:pt>
                <c:pt idx="5784">
                  <c:v>jr0THyOw4h0</c:v>
                </c:pt>
                <c:pt idx="5785">
                  <c:v>5iAgjZn_-dE</c:v>
                </c:pt>
                <c:pt idx="5786">
                  <c:v>3Azh-UOxtmc</c:v>
                </c:pt>
                <c:pt idx="5787">
                  <c:v>Yp57o8nEw4A</c:v>
                </c:pt>
                <c:pt idx="5788">
                  <c:v>EUZiq_I9yA4</c:v>
                </c:pt>
                <c:pt idx="5789">
                  <c:v>ruKECFkcqqg</c:v>
                </c:pt>
                <c:pt idx="5790">
                  <c:v>LDwue1atp78</c:v>
                </c:pt>
                <c:pt idx="5791">
                  <c:v>e_gFKDMb0FQ</c:v>
                </c:pt>
                <c:pt idx="5792">
                  <c:v>iqzJa8FGpyw</c:v>
                </c:pt>
                <c:pt idx="5793">
                  <c:v>aBoxbN6ifsk</c:v>
                </c:pt>
                <c:pt idx="5794">
                  <c:v>TGav04cuoBI</c:v>
                </c:pt>
                <c:pt idx="5795">
                  <c:v>2aNMFQPQmwo</c:v>
                </c:pt>
                <c:pt idx="5796">
                  <c:v>36dGlreYX6o</c:v>
                </c:pt>
                <c:pt idx="5797">
                  <c:v>AG8yHJ7N5eI</c:v>
                </c:pt>
                <c:pt idx="5798">
                  <c:v>psKWR8IB528</c:v>
                </c:pt>
                <c:pt idx="5799">
                  <c:v>V74QP00JuXg</c:v>
                </c:pt>
                <c:pt idx="5800">
                  <c:v>QKYHGnCwRMQ</c:v>
                </c:pt>
                <c:pt idx="5801">
                  <c:v>b6zgN86N0kw</c:v>
                </c:pt>
                <c:pt idx="5802">
                  <c:v>aCDKULGwsps</c:v>
                </c:pt>
                <c:pt idx="5803">
                  <c:v>ggoeWxrJTY4</c:v>
                </c:pt>
                <c:pt idx="5804">
                  <c:v>wiF-WlWS3dE</c:v>
                </c:pt>
                <c:pt idx="5805">
                  <c:v>KnRDvKvZZb4</c:v>
                </c:pt>
                <c:pt idx="5806">
                  <c:v>J6YJ90abnc8</c:v>
                </c:pt>
                <c:pt idx="5807">
                  <c:v>rb9P_2yQZCI</c:v>
                </c:pt>
                <c:pt idx="5808">
                  <c:v>0UM_FOOYVXs</c:v>
                </c:pt>
                <c:pt idx="5809">
                  <c:v>c3jz0T1fepE</c:v>
                </c:pt>
                <c:pt idx="5810">
                  <c:v>Og7NUPoS9JU</c:v>
                </c:pt>
                <c:pt idx="5811">
                  <c:v>7F-xwlWW0dk</c:v>
                </c:pt>
                <c:pt idx="5812">
                  <c:v>48PQ3SGK34U</c:v>
                </c:pt>
                <c:pt idx="5813">
                  <c:v>hPzCsnKzyKA</c:v>
                </c:pt>
                <c:pt idx="5814">
                  <c:v>lK91826fm3M</c:v>
                </c:pt>
                <c:pt idx="5815">
                  <c:v>5KO5E-ROWro</c:v>
                </c:pt>
                <c:pt idx="5816">
                  <c:v>0QUe8xkpygw</c:v>
                </c:pt>
                <c:pt idx="5817">
                  <c:v>0KOmu6JtZ9o</c:v>
                </c:pt>
                <c:pt idx="5818">
                  <c:v>QoSbAOZrJwQ</c:v>
                </c:pt>
                <c:pt idx="5819">
                  <c:v>iPimqm8a1Nk</c:v>
                </c:pt>
                <c:pt idx="5820">
                  <c:v>iqY6FEgocgI</c:v>
                </c:pt>
                <c:pt idx="5821">
                  <c:v>qVLLNkCkgiw</c:v>
                </c:pt>
                <c:pt idx="5822">
                  <c:v>3sm7AHkkHUI</c:v>
                </c:pt>
                <c:pt idx="5823">
                  <c:v>CaNIlCM5G2o</c:v>
                </c:pt>
                <c:pt idx="5824">
                  <c:v>UH1JCG1xSas</c:v>
                </c:pt>
                <c:pt idx="5825">
                  <c:v>APzHU4dHhMA</c:v>
                </c:pt>
                <c:pt idx="5826">
                  <c:v>IXOnxTmI3k0</c:v>
                </c:pt>
                <c:pt idx="5827">
                  <c:v>W8t844YljSs</c:v>
                </c:pt>
                <c:pt idx="5828">
                  <c:v>4jlzBKYIhjc</c:v>
                </c:pt>
                <c:pt idx="5829">
                  <c:v>TfTDVXXs5LE</c:v>
                </c:pt>
                <c:pt idx="5830">
                  <c:v>eUlHRJSQF3o</c:v>
                </c:pt>
                <c:pt idx="5831">
                  <c:v>Ewi757UviI8</c:v>
                </c:pt>
                <c:pt idx="5832">
                  <c:v>v7mH7ZOSYA0</c:v>
                </c:pt>
                <c:pt idx="5833">
                  <c:v>tJOMk4zpU0I</c:v>
                </c:pt>
                <c:pt idx="5834">
                  <c:v>oaO6FovuY1s</c:v>
                </c:pt>
                <c:pt idx="5835">
                  <c:v>x2W2i6_wcKo</c:v>
                </c:pt>
                <c:pt idx="5836">
                  <c:v>B8vpwf8rIHk</c:v>
                </c:pt>
                <c:pt idx="5837">
                  <c:v>2z8tMpPdK2U</c:v>
                </c:pt>
                <c:pt idx="5838">
                  <c:v>B0jItb1pcOQ</c:v>
                </c:pt>
                <c:pt idx="5839">
                  <c:v>EPQu-5oz-jA</c:v>
                </c:pt>
                <c:pt idx="5840">
                  <c:v>cuPnkpruj4Q</c:v>
                </c:pt>
                <c:pt idx="5841">
                  <c:v>4g_XQpyDVE4</c:v>
                </c:pt>
                <c:pt idx="5842">
                  <c:v>PSSxIjuS-aY</c:v>
                </c:pt>
                <c:pt idx="5843">
                  <c:v>dfHWB8uRLvk</c:v>
                </c:pt>
                <c:pt idx="5844">
                  <c:v>OtsZ547Tbs0</c:v>
                </c:pt>
                <c:pt idx="5845">
                  <c:v>uuENwoAGhrc</c:v>
                </c:pt>
                <c:pt idx="5846">
                  <c:v>4N00K8k0NWI</c:v>
                </c:pt>
                <c:pt idx="5847">
                  <c:v>i2AWgeqSuy4</c:v>
                </c:pt>
                <c:pt idx="5848">
                  <c:v>jJ1AT4Rz8Vc</c:v>
                </c:pt>
                <c:pt idx="5849">
                  <c:v>CyHed4iPfEY</c:v>
                </c:pt>
                <c:pt idx="5850">
                  <c:v>SXAX70gDK_M</c:v>
                </c:pt>
                <c:pt idx="5851">
                  <c:v>HDOzLpMZ50Q</c:v>
                </c:pt>
                <c:pt idx="5852">
                  <c:v>R2MPJyxPDiM</c:v>
                </c:pt>
                <c:pt idx="5853">
                  <c:v>ZwJfSw3IEDI</c:v>
                </c:pt>
                <c:pt idx="5854">
                  <c:v>XepYtZJ1gHU</c:v>
                </c:pt>
                <c:pt idx="5855">
                  <c:v>h3doP22HXCE</c:v>
                </c:pt>
                <c:pt idx="5856">
                  <c:v>fSXayhoEe9k</c:v>
                </c:pt>
                <c:pt idx="5857">
                  <c:v>vxnp_i0m80I</c:v>
                </c:pt>
                <c:pt idx="5858">
                  <c:v>nQino2t96Ns</c:v>
                </c:pt>
                <c:pt idx="5859">
                  <c:v>Jzw7Zgycrb8</c:v>
                </c:pt>
                <c:pt idx="5860">
                  <c:v>fkdPw4ttAeo</c:v>
                </c:pt>
                <c:pt idx="5861">
                  <c:v>jXyz70Ss-bM</c:v>
                </c:pt>
                <c:pt idx="5862">
                  <c:v>1_4sD883GIg</c:v>
                </c:pt>
                <c:pt idx="5863">
                  <c:v>1EfSKoQFPnQ</c:v>
                </c:pt>
                <c:pt idx="5864">
                  <c:v>WqhHRCaPm40</c:v>
                </c:pt>
                <c:pt idx="5865">
                  <c:v>bfNXQS5VW48</c:v>
                </c:pt>
                <c:pt idx="5866">
                  <c:v>JerOYDOIxog</c:v>
                </c:pt>
                <c:pt idx="5867">
                  <c:v>MlLaqRRbRoU</c:v>
                </c:pt>
                <c:pt idx="5868">
                  <c:v>FiFiyM3MHfo</c:v>
                </c:pt>
                <c:pt idx="5869">
                  <c:v>q2eeCtzJvV8</c:v>
                </c:pt>
                <c:pt idx="5870">
                  <c:v>bLsovFqrXdo</c:v>
                </c:pt>
                <c:pt idx="5871">
                  <c:v>xgxubjvzI0g</c:v>
                </c:pt>
                <c:pt idx="5872">
                  <c:v>r5y262l4xKg</c:v>
                </c:pt>
                <c:pt idx="5873">
                  <c:v>tCqNlEdWXZ4</c:v>
                </c:pt>
                <c:pt idx="5874">
                  <c:v>o3BplLJ7FKk</c:v>
                </c:pt>
                <c:pt idx="5875">
                  <c:v>m6XFoN8qD2A</c:v>
                </c:pt>
                <c:pt idx="5876">
                  <c:v>hrF3tsB3xdE</c:v>
                </c:pt>
                <c:pt idx="5877">
                  <c:v>g9_GRUdnMEA</c:v>
                </c:pt>
                <c:pt idx="5878">
                  <c:v>gkMHTbSE280</c:v>
                </c:pt>
                <c:pt idx="5879">
                  <c:v>KRw9cGWawnA</c:v>
                </c:pt>
                <c:pt idx="5880">
                  <c:v>Y66RtfQ6JHw</c:v>
                </c:pt>
                <c:pt idx="5881">
                  <c:v>bC4QKnZSGew</c:v>
                </c:pt>
                <c:pt idx="5882">
                  <c:v>mRIRatzbPHA</c:v>
                </c:pt>
                <c:pt idx="5883">
                  <c:v>YiJb8b4F10U</c:v>
                </c:pt>
                <c:pt idx="5884">
                  <c:v>LZ6vRA0c9ms</c:v>
                </c:pt>
                <c:pt idx="5885">
                  <c:v>KvxKV4tQewU</c:v>
                </c:pt>
                <c:pt idx="5886">
                  <c:v>318pPIVpo50</c:v>
                </c:pt>
                <c:pt idx="5887">
                  <c:v>kFlaZL3ki0k</c:v>
                </c:pt>
                <c:pt idx="5888">
                  <c:v>qb4lWr-hXPg</c:v>
                </c:pt>
                <c:pt idx="5889">
                  <c:v>TQHs6pz-nMk</c:v>
                </c:pt>
                <c:pt idx="5890">
                  <c:v>lVE456ceg7A</c:v>
                </c:pt>
                <c:pt idx="5891">
                  <c:v>yvlECdM1rI8</c:v>
                </c:pt>
                <c:pt idx="5892">
                  <c:v>v3N6i39c1E0</c:v>
                </c:pt>
                <c:pt idx="5893">
                  <c:v>v06UN6BrJvc</c:v>
                </c:pt>
                <c:pt idx="5894">
                  <c:v>F0c9WalOIh4</c:v>
                </c:pt>
                <c:pt idx="5895">
                  <c:v>mVAQYxO-Utg</c:v>
                </c:pt>
                <c:pt idx="5896">
                  <c:v>py2Z-UNKtes</c:v>
                </c:pt>
                <c:pt idx="5897">
                  <c:v>fNae7vXuze8</c:v>
                </c:pt>
                <c:pt idx="5898">
                  <c:v>PRkFWaUVAZE</c:v>
                </c:pt>
                <c:pt idx="5899">
                  <c:v>XCMyDvUqQnY</c:v>
                </c:pt>
                <c:pt idx="5900">
                  <c:v>UKkNcfTvVjI</c:v>
                </c:pt>
                <c:pt idx="5901">
                  <c:v>RFVROHwWO6A</c:v>
                </c:pt>
                <c:pt idx="5902">
                  <c:v>4lIFlcDKn44</c:v>
                </c:pt>
                <c:pt idx="5903">
                  <c:v>uZvJWG6FeHg</c:v>
                </c:pt>
                <c:pt idx="5904">
                  <c:v>5BSG4znwLWA</c:v>
                </c:pt>
                <c:pt idx="5905">
                  <c:v>2Yj7dHCAtiQ</c:v>
                </c:pt>
                <c:pt idx="5906">
                  <c:v>TSblrnXKfkE</c:v>
                </c:pt>
                <c:pt idx="5907">
                  <c:v>8MJeOafIASU</c:v>
                </c:pt>
                <c:pt idx="5908">
                  <c:v>3g6p7UGUvww</c:v>
                </c:pt>
                <c:pt idx="5909">
                  <c:v>TrTWYQNaNBA</c:v>
                </c:pt>
                <c:pt idx="5910">
                  <c:v>8LFHKnlZ9kw</c:v>
                </c:pt>
                <c:pt idx="5911">
                  <c:v>XN3Inmw--V8</c:v>
                </c:pt>
                <c:pt idx="5912">
                  <c:v>L3Sds-MAdFg</c:v>
                </c:pt>
                <c:pt idx="5913">
                  <c:v>k1ZNNkTcP9w</c:v>
                </c:pt>
                <c:pt idx="5914">
                  <c:v>nzQGITCVPJg</c:v>
                </c:pt>
                <c:pt idx="5915">
                  <c:v>oUTuhhd09GI</c:v>
                </c:pt>
                <c:pt idx="5916">
                  <c:v>6tNfR9wukjE</c:v>
                </c:pt>
                <c:pt idx="5917">
                  <c:v>WhZ-9aJXsXY</c:v>
                </c:pt>
                <c:pt idx="5918">
                  <c:v>4BD0jvKhFPk</c:v>
                </c:pt>
                <c:pt idx="5919">
                  <c:v>t7I8EBOTx8Y</c:v>
                </c:pt>
                <c:pt idx="5920">
                  <c:v>rQuVqiRZGsw</c:v>
                </c:pt>
                <c:pt idx="5921">
                  <c:v>B5dXwhhD9NU</c:v>
                </c:pt>
                <c:pt idx="5922">
                  <c:v>2ZEa2NpzQus</c:v>
                </c:pt>
                <c:pt idx="5923">
                  <c:v>2QMjAiy_2t8</c:v>
                </c:pt>
                <c:pt idx="5924">
                  <c:v>XD0lxNiZ7mE</c:v>
                </c:pt>
                <c:pt idx="5925">
                  <c:v>iZgN7Xo66xk</c:v>
                </c:pt>
                <c:pt idx="5926">
                  <c:v>IOM89IbXUSI</c:v>
                </c:pt>
                <c:pt idx="5927">
                  <c:v>3Azs1fs9vNc</c:v>
                </c:pt>
                <c:pt idx="5928">
                  <c:v>XS9BYn23cjo</c:v>
                </c:pt>
                <c:pt idx="5929">
                  <c:v>EmpoRYLF3JY</c:v>
                </c:pt>
                <c:pt idx="5930">
                  <c:v>3rrkcdKFN0o</c:v>
                </c:pt>
                <c:pt idx="5931">
                  <c:v>91YGsDA4Ejo</c:v>
                </c:pt>
                <c:pt idx="5932">
                  <c:v>IALFEnYAEns</c:v>
                </c:pt>
                <c:pt idx="5933">
                  <c:v>gPuxJYAuT_g</c:v>
                </c:pt>
                <c:pt idx="5934">
                  <c:v>daDh5JJdLYw</c:v>
                </c:pt>
                <c:pt idx="5935">
                  <c:v>17Otyekfq00</c:v>
                </c:pt>
                <c:pt idx="5936">
                  <c:v>IpL8GkC_qEs</c:v>
                </c:pt>
                <c:pt idx="5937">
                  <c:v>3t6Lu4_HWFg</c:v>
                </c:pt>
                <c:pt idx="5938">
                  <c:v>n-k_bY41BY0</c:v>
                </c:pt>
                <c:pt idx="5939">
                  <c:v>tLX5_CghzpQ</c:v>
                </c:pt>
                <c:pt idx="5940">
                  <c:v>xpK4tK4DenY</c:v>
                </c:pt>
                <c:pt idx="5941">
                  <c:v>a7KoGVrVvRk</c:v>
                </c:pt>
                <c:pt idx="5942">
                  <c:v>NwV4wn18Ys8</c:v>
                </c:pt>
                <c:pt idx="5943">
                  <c:v>JUW6SxcHAxw</c:v>
                </c:pt>
                <c:pt idx="5944">
                  <c:v>czGoVtyEoH4</c:v>
                </c:pt>
                <c:pt idx="5945">
                  <c:v>tZ5sEAG4ty0</c:v>
                </c:pt>
                <c:pt idx="5946">
                  <c:v>hT_U30QZwjI</c:v>
                </c:pt>
                <c:pt idx="5947">
                  <c:v>yK5j04MDxMg</c:v>
                </c:pt>
                <c:pt idx="5948">
                  <c:v>rHhAOOsR0R4</c:v>
                </c:pt>
                <c:pt idx="5949">
                  <c:v>Kw7zXe-X_8c</c:v>
                </c:pt>
                <c:pt idx="5950">
                  <c:v>zVbsJSTt8n8</c:v>
                </c:pt>
                <c:pt idx="5951">
                  <c:v>UTGhaSdMCD8</c:v>
                </c:pt>
                <c:pt idx="5952">
                  <c:v>27fN92FCUdY</c:v>
                </c:pt>
                <c:pt idx="5953">
                  <c:v>KIjGEHiORXM</c:v>
                </c:pt>
                <c:pt idx="5954">
                  <c:v>H004NqRA-_c</c:v>
                </c:pt>
                <c:pt idx="5955">
                  <c:v>fsOJxLSncI0</c:v>
                </c:pt>
                <c:pt idx="5956">
                  <c:v>WfenqQu_qE4</c:v>
                </c:pt>
                <c:pt idx="5957">
                  <c:v>rmCD_Hv2XmY</c:v>
                </c:pt>
                <c:pt idx="5958">
                  <c:v>bfChLrKb4WE</c:v>
                </c:pt>
                <c:pt idx="5959">
                  <c:v>NE2MJS6GSME</c:v>
                </c:pt>
                <c:pt idx="5960">
                  <c:v>_KRN6cxGZvs</c:v>
                </c:pt>
                <c:pt idx="5961">
                  <c:v>rXZj8KuFZEc</c:v>
                </c:pt>
                <c:pt idx="5962">
                  <c:v>qGMsDi_zAC0</c:v>
                </c:pt>
                <c:pt idx="5963">
                  <c:v>lbtpCyckANI</c:v>
                </c:pt>
                <c:pt idx="5964">
                  <c:v>YsKbiYWfhxU</c:v>
                </c:pt>
                <c:pt idx="5965">
                  <c:v>Ch6aNppr8Gw</c:v>
                </c:pt>
                <c:pt idx="5966">
                  <c:v>nHEc5vfbHio</c:v>
                </c:pt>
                <c:pt idx="5967">
                  <c:v>_V-Rx1r-FHQ</c:v>
                </c:pt>
                <c:pt idx="5968">
                  <c:v>eBkNJ0_6enw</c:v>
                </c:pt>
                <c:pt idx="5969">
                  <c:v>3sI_lSkeLGk</c:v>
                </c:pt>
                <c:pt idx="5970">
                  <c:v>YjYL5toRu6M</c:v>
                </c:pt>
                <c:pt idx="5971">
                  <c:v>FMoRWmsZP8c</c:v>
                </c:pt>
                <c:pt idx="5972">
                  <c:v>klvNUymFSFc</c:v>
                </c:pt>
                <c:pt idx="5973">
                  <c:v>d412OFi8QfE</c:v>
                </c:pt>
                <c:pt idx="5974">
                  <c:v>9XLCljPAnVE</c:v>
                </c:pt>
                <c:pt idx="5975">
                  <c:v>bqqH36pX8N8</c:v>
                </c:pt>
                <c:pt idx="5976">
                  <c:v>YFj69NJJqm8</c:v>
                </c:pt>
                <c:pt idx="5977">
                  <c:v>ePXc-hGI05U</c:v>
                </c:pt>
                <c:pt idx="5978">
                  <c:v>RsNcJUTJuzU</c:v>
                </c:pt>
                <c:pt idx="5979">
                  <c:v>Vy7NiUfzBTM</c:v>
                </c:pt>
                <c:pt idx="5980">
                  <c:v>kXwracSOrvM</c:v>
                </c:pt>
                <c:pt idx="5981">
                  <c:v>Sl-EU68P6w4</c:v>
                </c:pt>
                <c:pt idx="5982">
                  <c:v>EYBGrkSh7EQ</c:v>
                </c:pt>
                <c:pt idx="5983">
                  <c:v>lSQ8cvU24-w</c:v>
                </c:pt>
                <c:pt idx="5984">
                  <c:v>pa2dhXCzxig</c:v>
                </c:pt>
                <c:pt idx="5985">
                  <c:v>H8lwI1StN4g</c:v>
                </c:pt>
                <c:pt idx="5986">
                  <c:v>bY5tNIoGxOE</c:v>
                </c:pt>
                <c:pt idx="5987">
                  <c:v>YAxdzbjnG14</c:v>
                </c:pt>
                <c:pt idx="5988">
                  <c:v>a2i6_D-S-zo</c:v>
                </c:pt>
                <c:pt idx="5989">
                  <c:v>7aQLw2XO99s</c:v>
                </c:pt>
                <c:pt idx="5990">
                  <c:v>GFgTQf-1J_Y</c:v>
                </c:pt>
                <c:pt idx="5991">
                  <c:v>AAuSqqFBJTY</c:v>
                </c:pt>
                <c:pt idx="5992">
                  <c:v>V18xUjrg4uk</c:v>
                </c:pt>
                <c:pt idx="5993">
                  <c:v>17HRU2Hd8Fo</c:v>
                </c:pt>
                <c:pt idx="5994">
                  <c:v>frAZ4UT7moE</c:v>
                </c:pt>
                <c:pt idx="5995">
                  <c:v>i6JEjNvA83g</c:v>
                </c:pt>
                <c:pt idx="5996">
                  <c:v>8ftW6N2n0mo</c:v>
                </c:pt>
                <c:pt idx="5997">
                  <c:v>969BPGwCbB0</c:v>
                </c:pt>
                <c:pt idx="5998">
                  <c:v>ktG6QDmJOU0</c:v>
                </c:pt>
                <c:pt idx="5999">
                  <c:v>bWC6Ec0xwDo</c:v>
                </c:pt>
                <c:pt idx="6000">
                  <c:v>MfZKOiaq0sU</c:v>
                </c:pt>
                <c:pt idx="6001">
                  <c:v>vmoL-XXbDuA</c:v>
                </c:pt>
                <c:pt idx="6002">
                  <c:v>sUG5odXzKFI</c:v>
                </c:pt>
                <c:pt idx="6003">
                  <c:v>SUpPJYfAUYA</c:v>
                </c:pt>
                <c:pt idx="6004">
                  <c:v>a-MtdKiGkiw</c:v>
                </c:pt>
                <c:pt idx="6005">
                  <c:v>WmomfVQHpho</c:v>
                </c:pt>
                <c:pt idx="6006">
                  <c:v>HJfBHUTCAO8</c:v>
                </c:pt>
                <c:pt idx="6007">
                  <c:v>rPVdWnVduH8</c:v>
                </c:pt>
                <c:pt idx="6008">
                  <c:v>Y7xkYhA2MuU</c:v>
                </c:pt>
                <c:pt idx="6009">
                  <c:v>K4MIJ5e6lUw</c:v>
                </c:pt>
                <c:pt idx="6010">
                  <c:v>f79RGg-5G70</c:v>
                </c:pt>
                <c:pt idx="6011">
                  <c:v>Mx_hde4pVVY</c:v>
                </c:pt>
                <c:pt idx="6012">
                  <c:v>fSoX51qcF9c</c:v>
                </c:pt>
                <c:pt idx="6013">
                  <c:v>68RdYrxR3lE</c:v>
                </c:pt>
                <c:pt idx="6014">
                  <c:v>XIxhAgP1NY0</c:v>
                </c:pt>
                <c:pt idx="6015">
                  <c:v>A1b3d_lsHeA</c:v>
                </c:pt>
                <c:pt idx="6016">
                  <c:v>To8Qly-ke1E</c:v>
                </c:pt>
                <c:pt idx="6017">
                  <c:v>1scGad5lGlU</c:v>
                </c:pt>
                <c:pt idx="6018">
                  <c:v>yoasJ5TXoCg</c:v>
                </c:pt>
                <c:pt idx="6019">
                  <c:v>KcoWdDrPkaE</c:v>
                </c:pt>
                <c:pt idx="6020">
                  <c:v>ZTZrWUQywyA</c:v>
                </c:pt>
                <c:pt idx="6021">
                  <c:v>TNECzJkHO9I</c:v>
                </c:pt>
                <c:pt idx="6022">
                  <c:v>GXO2JCMvE0A</c:v>
                </c:pt>
                <c:pt idx="6023">
                  <c:v>7Nv1KoqM6vc</c:v>
                </c:pt>
                <c:pt idx="6024">
                  <c:v>HRyk1MLYf1E</c:v>
                </c:pt>
                <c:pt idx="6025">
                  <c:v>PgAy3LJuk7c</c:v>
                </c:pt>
                <c:pt idx="6026">
                  <c:v>vAoYxP1cdQc</c:v>
                </c:pt>
                <c:pt idx="6027">
                  <c:v>dyOU7PFGkzE</c:v>
                </c:pt>
                <c:pt idx="6028">
                  <c:v>fg56vH7uyMw</c:v>
                </c:pt>
                <c:pt idx="6029">
                  <c:v>Ou3fOgt8F2c</c:v>
                </c:pt>
                <c:pt idx="6030">
                  <c:v>PWijaH8KeCM</c:v>
                </c:pt>
                <c:pt idx="6031">
                  <c:v>W04PIic_NxQ</c:v>
                </c:pt>
                <c:pt idx="6032">
                  <c:v>VdL_bxkgV3Q</c:v>
                </c:pt>
                <c:pt idx="6033">
                  <c:v>fmUp13Pa3Uw</c:v>
                </c:pt>
                <c:pt idx="6034">
                  <c:v>XALWY2Wi1Wk</c:v>
                </c:pt>
                <c:pt idx="6035">
                  <c:v>Xca-nW0aALA</c:v>
                </c:pt>
                <c:pt idx="6036">
                  <c:v>SdGnFRCbwOs</c:v>
                </c:pt>
                <c:pt idx="6037">
                  <c:v>N-f-iS-PHIA</c:v>
                </c:pt>
                <c:pt idx="6038">
                  <c:v>hp4FXXRQGg4</c:v>
                </c:pt>
                <c:pt idx="6039">
                  <c:v>ywrCdTQqOu0</c:v>
                </c:pt>
                <c:pt idx="6040">
                  <c:v>GFCe3L4g2NM</c:v>
                </c:pt>
                <c:pt idx="6041">
                  <c:v>fNLIUQVyQmQ</c:v>
                </c:pt>
                <c:pt idx="6042">
                  <c:v>Um62z4gN8M8</c:v>
                </c:pt>
                <c:pt idx="6043">
                  <c:v>BFqC3EL79Rc</c:v>
                </c:pt>
                <c:pt idx="6044">
                  <c:v>Wa9ZKAneqWI</c:v>
                </c:pt>
                <c:pt idx="6045">
                  <c:v>HEmbJxqK35E</c:v>
                </c:pt>
                <c:pt idx="6046">
                  <c:v>h7man9eQCkE</c:v>
                </c:pt>
                <c:pt idx="6047">
                  <c:v>UAaAAmcqp2Y</c:v>
                </c:pt>
                <c:pt idx="6048">
                  <c:v>GsSEHuzEigE</c:v>
                </c:pt>
                <c:pt idx="6049">
                  <c:v>ysqYLk9kNtQ</c:v>
                </c:pt>
                <c:pt idx="6050">
                  <c:v>fDPVVLTCigs</c:v>
                </c:pt>
                <c:pt idx="6051">
                  <c:v>nNqbNtoyk1M</c:v>
                </c:pt>
                <c:pt idx="6052">
                  <c:v>7Q1yT2Ah9Vs</c:v>
                </c:pt>
                <c:pt idx="6053">
                  <c:v>40KE4UfbSMk</c:v>
                </c:pt>
                <c:pt idx="6054">
                  <c:v>mDeShcHavpY</c:v>
                </c:pt>
                <c:pt idx="6055">
                  <c:v>WpAW0vXxo9s</c:v>
                </c:pt>
                <c:pt idx="6056">
                  <c:v>CDFT6v8iHgc</c:v>
                </c:pt>
                <c:pt idx="6057">
                  <c:v>E6oBZS_Z5JI</c:v>
                </c:pt>
                <c:pt idx="6058">
                  <c:v>IlSvgZV5hV4</c:v>
                </c:pt>
                <c:pt idx="6059">
                  <c:v>9piDpJONh-Q</c:v>
                </c:pt>
                <c:pt idx="6060">
                  <c:v>WS7f5xpGYn8</c:v>
                </c:pt>
                <c:pt idx="6061">
                  <c:v>6uHjUih4ht0</c:v>
                </c:pt>
                <c:pt idx="6062">
                  <c:v>Y0r3ksTy2Kc</c:v>
                </c:pt>
                <c:pt idx="6063">
                  <c:v>Qe5b-bnL1AY</c:v>
                </c:pt>
                <c:pt idx="6064">
                  <c:v>mU3mmqSnAXo</c:v>
                </c:pt>
                <c:pt idx="6065">
                  <c:v>1bgznFhQmco</c:v>
                </c:pt>
                <c:pt idx="6066">
                  <c:v>IWqeTxCdsrk</c:v>
                </c:pt>
                <c:pt idx="6067">
                  <c:v>5SlvNprgEzw</c:v>
                </c:pt>
                <c:pt idx="6068">
                  <c:v>20KRqhoUg-o</c:v>
                </c:pt>
                <c:pt idx="6069">
                  <c:v>nw9aGCkzbr8</c:v>
                </c:pt>
                <c:pt idx="6070">
                  <c:v>8_Wt0G4b7i4</c:v>
                </c:pt>
                <c:pt idx="6071">
                  <c:v>U0PWKkf4gow</c:v>
                </c:pt>
                <c:pt idx="6072">
                  <c:v>OgiWH59iONA</c:v>
                </c:pt>
                <c:pt idx="6073">
                  <c:v>V00PcEnXc7k</c:v>
                </c:pt>
                <c:pt idx="6074">
                  <c:v>ckS1F3mJzb0</c:v>
                </c:pt>
                <c:pt idx="6075">
                  <c:v>4GSeLO0eHB0</c:v>
                </c:pt>
                <c:pt idx="6076">
                  <c:v>TE3tEl9S27U</c:v>
                </c:pt>
                <c:pt idx="6077">
                  <c:v>a2thOOVs574</c:v>
                </c:pt>
                <c:pt idx="6078">
                  <c:v>AawqPRfIDK8</c:v>
                </c:pt>
                <c:pt idx="6079">
                  <c:v>kt9wMtINzZo</c:v>
                </c:pt>
                <c:pt idx="6080">
                  <c:v>n5YwY9-L53Y</c:v>
                </c:pt>
                <c:pt idx="6081">
                  <c:v>ogfYd705cRs</c:v>
                </c:pt>
                <c:pt idx="6082">
                  <c:v>fXMh3VMC9CQ</c:v>
                </c:pt>
                <c:pt idx="6083">
                  <c:v>TAQKOIBH6iI</c:v>
                </c:pt>
                <c:pt idx="6084">
                  <c:v>49YHO57ADJY</c:v>
                </c:pt>
                <c:pt idx="6085">
                  <c:v>lZfOFdUNutk</c:v>
                </c:pt>
                <c:pt idx="6086">
                  <c:v>jrTb8KogH88</c:v>
                </c:pt>
                <c:pt idx="6087">
                  <c:v>35YAia_IJ3s</c:v>
                </c:pt>
                <c:pt idx="6088">
                  <c:v>MRGOhfutS4A</c:v>
                </c:pt>
                <c:pt idx="6089">
                  <c:v>UrQxcdjAb4I</c:v>
                </c:pt>
                <c:pt idx="6090">
                  <c:v>FjYXeHIegGE</c:v>
                </c:pt>
                <c:pt idx="6091">
                  <c:v>MmPXsvgfwRo</c:v>
                </c:pt>
                <c:pt idx="6092">
                  <c:v>zMpjexMuKao</c:v>
                </c:pt>
                <c:pt idx="6093">
                  <c:v>olrC2TIZ_r4</c:v>
                </c:pt>
                <c:pt idx="6094">
                  <c:v>3iWIQ7_PXRQ</c:v>
                </c:pt>
                <c:pt idx="6095">
                  <c:v>9iLJTyguaSo</c:v>
                </c:pt>
                <c:pt idx="6096">
                  <c:v>6misZ6Av6Bk</c:v>
                </c:pt>
                <c:pt idx="6097">
                  <c:v>bkkG5jPFnnY</c:v>
                </c:pt>
                <c:pt idx="6098">
                  <c:v>VCV-yn3xprk</c:v>
                </c:pt>
                <c:pt idx="6099">
                  <c:v>7wU0NCWwoYg</c:v>
                </c:pt>
                <c:pt idx="6100">
                  <c:v>J6MwAGArfZc</c:v>
                </c:pt>
                <c:pt idx="6101">
                  <c:v>KVrHrq-hpTo</c:v>
                </c:pt>
                <c:pt idx="6102">
                  <c:v>wTzVDSxOuwo</c:v>
                </c:pt>
                <c:pt idx="6103">
                  <c:v>TChlrkoxEkc</c:v>
                </c:pt>
                <c:pt idx="6104">
                  <c:v>cdtkJ_qI0sM</c:v>
                </c:pt>
                <c:pt idx="6105">
                  <c:v>Dtz5HJZ0nVs</c:v>
                </c:pt>
                <c:pt idx="6106">
                  <c:v>6_C0qitYQbQ</c:v>
                </c:pt>
                <c:pt idx="6107">
                  <c:v>06JCLsitmLk</c:v>
                </c:pt>
                <c:pt idx="6108">
                  <c:v>J0Ehz0fH9yU</c:v>
                </c:pt>
                <c:pt idx="6109">
                  <c:v>nBJX1mWnrak</c:v>
                </c:pt>
                <c:pt idx="6110">
                  <c:v>gD1KhjplXEQ</c:v>
                </c:pt>
                <c:pt idx="6111">
                  <c:v>w3_0L9_J-DU</c:v>
                </c:pt>
                <c:pt idx="6112">
                  <c:v>u871WK7kem8</c:v>
                </c:pt>
                <c:pt idx="6113">
                  <c:v>AbGjLUdEAG0</c:v>
                </c:pt>
                <c:pt idx="6114">
                  <c:v>z7ddTuNukvQ</c:v>
                </c:pt>
                <c:pt idx="6115">
                  <c:v>b9Tht1pW11U</c:v>
                </c:pt>
                <c:pt idx="6116">
                  <c:v>6bV4vxVad-g</c:v>
                </c:pt>
                <c:pt idx="6117">
                  <c:v>ptR7fzlEIYY</c:v>
                </c:pt>
                <c:pt idx="6118">
                  <c:v>CgE5AfW-dhQ</c:v>
                </c:pt>
                <c:pt idx="6119">
                  <c:v>dFZIzItyGcw</c:v>
                </c:pt>
                <c:pt idx="6120">
                  <c:v>XJ4BsLFoNIk</c:v>
                </c:pt>
                <c:pt idx="6121">
                  <c:v>eS4rlDJ1aVQ</c:v>
                </c:pt>
                <c:pt idx="6122">
                  <c:v>Iilm9IeFGho</c:v>
                </c:pt>
                <c:pt idx="6123">
                  <c:v>eQ7TSo0goj0</c:v>
                </c:pt>
                <c:pt idx="6124">
                  <c:v>JKgFWgcTMzE</c:v>
                </c:pt>
                <c:pt idx="6125">
                  <c:v>_crYYMysH7M</c:v>
                </c:pt>
                <c:pt idx="6126">
                  <c:v>4dtwU5xqR1Q</c:v>
                </c:pt>
                <c:pt idx="6127">
                  <c:v>7pbyoNwmcpc</c:v>
                </c:pt>
                <c:pt idx="6128">
                  <c:v>gTea348Sa28</c:v>
                </c:pt>
                <c:pt idx="6129">
                  <c:v>b-ShNqtj8Yw</c:v>
                </c:pt>
                <c:pt idx="6130">
                  <c:v>8hKbIhrb1WU</c:v>
                </c:pt>
                <c:pt idx="6131">
                  <c:v>tETQaX2pIiE</c:v>
                </c:pt>
                <c:pt idx="6132">
                  <c:v>FCUPcNBpq4E</c:v>
                </c:pt>
                <c:pt idx="6133">
                  <c:v>UXN-Vv1z9s8</c:v>
                </c:pt>
                <c:pt idx="6134">
                  <c:v>IaeLD8bbZFo</c:v>
                </c:pt>
                <c:pt idx="6135">
                  <c:v>VuLc8D-e1pA</c:v>
                </c:pt>
                <c:pt idx="6136">
                  <c:v>wBLZXDZ547k</c:v>
                </c:pt>
                <c:pt idx="6137">
                  <c:v>SLP61YSCebU</c:v>
                </c:pt>
                <c:pt idx="6138">
                  <c:v>_1mPvuGxaBg</c:v>
                </c:pt>
                <c:pt idx="6139">
                  <c:v>qKRdQF-YDR0</c:v>
                </c:pt>
                <c:pt idx="6140">
                  <c:v>6o9KYDfof24</c:v>
                </c:pt>
                <c:pt idx="6141">
                  <c:v>j5JYUmsE-nI</c:v>
                </c:pt>
                <c:pt idx="6142">
                  <c:v>nvOtXJc38y8</c:v>
                </c:pt>
                <c:pt idx="6143">
                  <c:v>j2nMl2n9Bpo</c:v>
                </c:pt>
                <c:pt idx="6144">
                  <c:v>teenjAQh5yY</c:v>
                </c:pt>
                <c:pt idx="6145">
                  <c:v>SU1Sq3NdnTA</c:v>
                </c:pt>
                <c:pt idx="6146">
                  <c:v>q8T-GdTYUUo</c:v>
                </c:pt>
                <c:pt idx="6147">
                  <c:v>pmTVqECi1CM</c:v>
                </c:pt>
                <c:pt idx="6148">
                  <c:v>KY4Ulc7f7Po</c:v>
                </c:pt>
                <c:pt idx="6149">
                  <c:v>si-SWBSJvTI</c:v>
                </c:pt>
                <c:pt idx="6150">
                  <c:v>qcjuTF7BS8E</c:v>
                </c:pt>
                <c:pt idx="6151">
                  <c:v>o39s-MNM2to</c:v>
                </c:pt>
                <c:pt idx="6152">
                  <c:v>AaK8pFtg1BI</c:v>
                </c:pt>
                <c:pt idx="6153">
                  <c:v>tkPM0nuPFFk</c:v>
                </c:pt>
                <c:pt idx="6154">
                  <c:v>SSmib0UPQoA</c:v>
                </c:pt>
                <c:pt idx="6155">
                  <c:v>p_7_tLEYnxQ</c:v>
                </c:pt>
                <c:pt idx="6156">
                  <c:v>bKy_RIuKDGg</c:v>
                </c:pt>
                <c:pt idx="6157">
                  <c:v>0vV36TV0oms</c:v>
                </c:pt>
                <c:pt idx="6158">
                  <c:v>g8kzR3wEk-E</c:v>
                </c:pt>
                <c:pt idx="6159">
                  <c:v>QlpXQWrGNAY</c:v>
                </c:pt>
                <c:pt idx="6160">
                  <c:v>UPw1Nu7Zf0w</c:v>
                </c:pt>
                <c:pt idx="6161">
                  <c:v>Jk9-yBBz3pc</c:v>
                </c:pt>
                <c:pt idx="6162">
                  <c:v>E0Mv8UzcPDc</c:v>
                </c:pt>
                <c:pt idx="6163">
                  <c:v>VpQx_SRL6uI</c:v>
                </c:pt>
                <c:pt idx="6164">
                  <c:v>ZtFjx3-gRkY</c:v>
                </c:pt>
                <c:pt idx="6165">
                  <c:v>ZlNEn93PEeo</c:v>
                </c:pt>
                <c:pt idx="6166">
                  <c:v>NimfYI1HvR4</c:v>
                </c:pt>
                <c:pt idx="6167">
                  <c:v>3D_nlSIgqII</c:v>
                </c:pt>
                <c:pt idx="6168">
                  <c:v>suURKEjmV94</c:v>
                </c:pt>
                <c:pt idx="6169">
                  <c:v>ncwdTsIZMEM</c:v>
                </c:pt>
                <c:pt idx="6170">
                  <c:v>DqD1Ak3OdKg</c:v>
                </c:pt>
                <c:pt idx="6171">
                  <c:v>WpFc1XWzyGU</c:v>
                </c:pt>
                <c:pt idx="6172">
                  <c:v>RmkDc6lHWi8</c:v>
                </c:pt>
                <c:pt idx="6173">
                  <c:v>r5CrGkyS9R4</c:v>
                </c:pt>
                <c:pt idx="6174">
                  <c:v>JyCovUxccdg</c:v>
                </c:pt>
                <c:pt idx="6175">
                  <c:v>j5Wc2tk1E_c</c:v>
                </c:pt>
                <c:pt idx="6176">
                  <c:v>XjF2n3NaoSk</c:v>
                </c:pt>
                <c:pt idx="6177">
                  <c:v>E2wmlKvRlsw</c:v>
                </c:pt>
                <c:pt idx="6178">
                  <c:v>SwSnoB3Wgr4</c:v>
                </c:pt>
                <c:pt idx="6179">
                  <c:v>lYZzN4z5NlU</c:v>
                </c:pt>
                <c:pt idx="6180">
                  <c:v>7L5vKupaPZM</c:v>
                </c:pt>
                <c:pt idx="6181">
                  <c:v>IqGgdhPL_Lk</c:v>
                </c:pt>
                <c:pt idx="6182">
                  <c:v>6QQ4V976_aw</c:v>
                </c:pt>
                <c:pt idx="6183">
                  <c:v>T1ic-3DwFN4</c:v>
                </c:pt>
                <c:pt idx="6184">
                  <c:v>rHgSVvrva5c</c:v>
                </c:pt>
                <c:pt idx="6185">
                  <c:v>HBBFnMvwJls</c:v>
                </c:pt>
                <c:pt idx="6186">
                  <c:v>niVERJGc3Bw</c:v>
                </c:pt>
                <c:pt idx="6187">
                  <c:v>beHCFMkodEY</c:v>
                </c:pt>
                <c:pt idx="6188">
                  <c:v>xLsgOBwzkXE</c:v>
                </c:pt>
                <c:pt idx="6189">
                  <c:v>xIZYxqqpjJQ</c:v>
                </c:pt>
                <c:pt idx="6190">
                  <c:v>D0lm144q2S0</c:v>
                </c:pt>
                <c:pt idx="6191">
                  <c:v>veNYYacl0oA</c:v>
                </c:pt>
                <c:pt idx="6192">
                  <c:v>JwB_qfwFXZY</c:v>
                </c:pt>
                <c:pt idx="6193">
                  <c:v>gI5H6fj4UGs</c:v>
                </c:pt>
                <c:pt idx="6194">
                  <c:v>DB4lIN-Xjmg</c:v>
                </c:pt>
                <c:pt idx="6195">
                  <c:v>RRZUsYuhnL0</c:v>
                </c:pt>
                <c:pt idx="6196">
                  <c:v>G0CW30S-I6Y</c:v>
                </c:pt>
                <c:pt idx="6197">
                  <c:v>yirqm4rmnT4</c:v>
                </c:pt>
                <c:pt idx="6198">
                  <c:v>wejbpRnet6M</c:v>
                </c:pt>
                <c:pt idx="6199">
                  <c:v>AJlp-X43XIs</c:v>
                </c:pt>
                <c:pt idx="6200">
                  <c:v>n-ZHLlIu2aM</c:v>
                </c:pt>
                <c:pt idx="6201">
                  <c:v>xoIsQJBHo18</c:v>
                </c:pt>
                <c:pt idx="6202">
                  <c:v>fgu03YieB6M</c:v>
                </c:pt>
                <c:pt idx="6203">
                  <c:v>qkeY8-MRYFc</c:v>
                </c:pt>
                <c:pt idx="6204">
                  <c:v>mVpu6cuMt14</c:v>
                </c:pt>
                <c:pt idx="6205">
                  <c:v>zHI0ui0qx3I</c:v>
                </c:pt>
                <c:pt idx="6206">
                  <c:v>pw3iSkTRJWw</c:v>
                </c:pt>
                <c:pt idx="6207">
                  <c:v>XZsTzaBizs8</c:v>
                </c:pt>
                <c:pt idx="6208">
                  <c:v>hhtzBUFGfWM</c:v>
                </c:pt>
                <c:pt idx="6209">
                  <c:v>pxnmZ-VEBfI</c:v>
                </c:pt>
                <c:pt idx="6210">
                  <c:v>X3mtWkiOgrA</c:v>
                </c:pt>
                <c:pt idx="6211">
                  <c:v>imneybZIsvw</c:v>
                </c:pt>
                <c:pt idx="6212">
                  <c:v>0spvT8pdFKg</c:v>
                </c:pt>
                <c:pt idx="6213">
                  <c:v>4kjA1X1TSSA</c:v>
                </c:pt>
                <c:pt idx="6214">
                  <c:v>mkEogmijNaE</c:v>
                </c:pt>
                <c:pt idx="6215">
                  <c:v>dIe7ev4iSFU</c:v>
                </c:pt>
                <c:pt idx="6216">
                  <c:v>Z7ZxIKEkPHo</c:v>
                </c:pt>
                <c:pt idx="6217">
                  <c:v>CgImeJcZEb0</c:v>
                </c:pt>
                <c:pt idx="6218">
                  <c:v>yZJXUeh-fv0</c:v>
                </c:pt>
                <c:pt idx="6219">
                  <c:v>MNyXLKTzMQY</c:v>
                </c:pt>
                <c:pt idx="6220">
                  <c:v>fvEwHI4iRjs</c:v>
                </c:pt>
                <c:pt idx="6221">
                  <c:v>s5ssH692b2I</c:v>
                </c:pt>
                <c:pt idx="6222">
                  <c:v>qxo9OzKb-iw</c:v>
                </c:pt>
                <c:pt idx="6223">
                  <c:v>pjDLp2gw7HE</c:v>
                </c:pt>
                <c:pt idx="6224">
                  <c:v>sRyJZJDjm3M</c:v>
                </c:pt>
                <c:pt idx="6225">
                  <c:v>buWkSPCO13I</c:v>
                </c:pt>
                <c:pt idx="6226">
                  <c:v>PBSU6iO7SCg</c:v>
                </c:pt>
                <c:pt idx="6227">
                  <c:v>BKy0j6F77Kk</c:v>
                </c:pt>
                <c:pt idx="6228">
                  <c:v>HiAAgI0sy_I</c:v>
                </c:pt>
                <c:pt idx="6229">
                  <c:v>4iY0lnKsFgw</c:v>
                </c:pt>
                <c:pt idx="6230">
                  <c:v>nMkuAYL1F5o</c:v>
                </c:pt>
                <c:pt idx="6231">
                  <c:v>5PFiGykcyEA</c:v>
                </c:pt>
                <c:pt idx="6232">
                  <c:v>dsZWCJlDl8M</c:v>
                </c:pt>
                <c:pt idx="6233">
                  <c:v>5YE-yuqX8_U</c:v>
                </c:pt>
                <c:pt idx="6234">
                  <c:v>fdYoNpJ0S-c</c:v>
                </c:pt>
                <c:pt idx="6235">
                  <c:v>vHmw9EAFrro</c:v>
                </c:pt>
                <c:pt idx="6236">
                  <c:v>bD1ESpMTzPQ</c:v>
                </c:pt>
                <c:pt idx="6237">
                  <c:v>6cjU2dGuFjM</c:v>
                </c:pt>
                <c:pt idx="6238">
                  <c:v>u6pF7j1Kb7s</c:v>
                </c:pt>
                <c:pt idx="6239">
                  <c:v>6Xl5QzRQx4I</c:v>
                </c:pt>
                <c:pt idx="6240">
                  <c:v>Ppx8iOQA9Io</c:v>
                </c:pt>
                <c:pt idx="6241">
                  <c:v>9Kbo0GkJsrg</c:v>
                </c:pt>
                <c:pt idx="6242">
                  <c:v>0MdI8R0e8V4</c:v>
                </c:pt>
                <c:pt idx="6243">
                  <c:v>bEJMTFi27iQ</c:v>
                </c:pt>
                <c:pt idx="6244">
                  <c:v>NH03i68cJL4</c:v>
                </c:pt>
                <c:pt idx="6245">
                  <c:v>bQcxRmZkKR4</c:v>
                </c:pt>
                <c:pt idx="6246">
                  <c:v>Knlfbyo7Y3Y</c:v>
                </c:pt>
                <c:pt idx="6247">
                  <c:v>jlG0zlSm4zA</c:v>
                </c:pt>
                <c:pt idx="6248">
                  <c:v>JIFPDe89RVI</c:v>
                </c:pt>
                <c:pt idx="6249">
                  <c:v>CSa3jWSEZZ4</c:v>
                </c:pt>
                <c:pt idx="6250">
                  <c:v>rGWg_83dGak</c:v>
                </c:pt>
                <c:pt idx="6251">
                  <c:v>QJuWgzrY7TQ</c:v>
                </c:pt>
                <c:pt idx="6252">
                  <c:v>LjtfzRj7xbc</c:v>
                </c:pt>
                <c:pt idx="6253">
                  <c:v>7fXh6Cru7Mw</c:v>
                </c:pt>
                <c:pt idx="6254">
                  <c:v>pdw8u4OyLD4</c:v>
                </c:pt>
                <c:pt idx="6255">
                  <c:v>WQl7qroFhuI</c:v>
                </c:pt>
                <c:pt idx="6256">
                  <c:v>912TpdiyJDs</c:v>
                </c:pt>
                <c:pt idx="6257">
                  <c:v>UC3xdEYmyJU</c:v>
                </c:pt>
                <c:pt idx="6258">
                  <c:v>IAFllaGs6Z4</c:v>
                </c:pt>
                <c:pt idx="6259">
                  <c:v>19LcKVgJ9SA</c:v>
                </c:pt>
                <c:pt idx="6260">
                  <c:v>l5Fr5oMqTtA</c:v>
                </c:pt>
                <c:pt idx="6261">
                  <c:v>1CnnvP6vo50</c:v>
                </c:pt>
                <c:pt idx="6262">
                  <c:v>M3XHACq0OhI</c:v>
                </c:pt>
                <c:pt idx="6263">
                  <c:v>dFXY-DWVRGI</c:v>
                </c:pt>
                <c:pt idx="6264">
                  <c:v>2E2uBtPbqYs</c:v>
                </c:pt>
                <c:pt idx="6265">
                  <c:v>uKAK4ZDP_LA</c:v>
                </c:pt>
                <c:pt idx="6266">
                  <c:v>Vq0MJQXo5AI</c:v>
                </c:pt>
                <c:pt idx="6267">
                  <c:v>qHMKx9xqRig</c:v>
                </c:pt>
                <c:pt idx="6268">
                  <c:v>Mgqo5DoGGWI</c:v>
                </c:pt>
                <c:pt idx="6269">
                  <c:v>S59Xd8kMlxM</c:v>
                </c:pt>
                <c:pt idx="6270">
                  <c:v>bfXj7zLwaEA</c:v>
                </c:pt>
                <c:pt idx="6271">
                  <c:v>dQHhdwAs8Qo</c:v>
                </c:pt>
                <c:pt idx="6272">
                  <c:v>1sVmIMd0xto</c:v>
                </c:pt>
                <c:pt idx="6273">
                  <c:v>us8e94yCFws</c:v>
                </c:pt>
                <c:pt idx="6274">
                  <c:v>0AotHRuCdZA</c:v>
                </c:pt>
                <c:pt idx="6275">
                  <c:v>2u3t8us8o-Y</c:v>
                </c:pt>
                <c:pt idx="6276">
                  <c:v>32OsTYjkrNI</c:v>
                </c:pt>
                <c:pt idx="6277">
                  <c:v>0LugKOdjdM4</c:v>
                </c:pt>
                <c:pt idx="6278">
                  <c:v>Rgkp52IgXek</c:v>
                </c:pt>
                <c:pt idx="6279">
                  <c:v>TxeNJv9Z4Qc</c:v>
                </c:pt>
                <c:pt idx="6280">
                  <c:v>j9MBWZ37UCo</c:v>
                </c:pt>
                <c:pt idx="6281">
                  <c:v>ywf7sflhmTM</c:v>
                </c:pt>
                <c:pt idx="6282">
                  <c:v>og2Tx8MNvrg</c:v>
                </c:pt>
                <c:pt idx="6283">
                  <c:v>Jf3mPOMonfI</c:v>
                </c:pt>
                <c:pt idx="6284">
                  <c:v>wSV_6tdJats</c:v>
                </c:pt>
                <c:pt idx="6285">
                  <c:v>iiLigAOPbFk</c:v>
                </c:pt>
                <c:pt idx="6286">
                  <c:v>c2VXhOfuLrQ</c:v>
                </c:pt>
                <c:pt idx="6287">
                  <c:v>WSnb2hYpmLI</c:v>
                </c:pt>
                <c:pt idx="6288">
                  <c:v>30-mYBSfKUI</c:v>
                </c:pt>
                <c:pt idx="6289">
                  <c:v>2UBfSkohSOw</c:v>
                </c:pt>
                <c:pt idx="6290">
                  <c:v>HZ8hmpazEiY</c:v>
                </c:pt>
                <c:pt idx="6291">
                  <c:v>VHMh7DF_ng4</c:v>
                </c:pt>
                <c:pt idx="6292">
                  <c:v>uNb6cyoL9ig</c:v>
                </c:pt>
                <c:pt idx="6293">
                  <c:v>9lpUx9-yQOc</c:v>
                </c:pt>
                <c:pt idx="6294">
                  <c:v>sSeQm8ZhqUs</c:v>
                </c:pt>
                <c:pt idx="6295">
                  <c:v>bB1PkMgw_do</c:v>
                </c:pt>
                <c:pt idx="6296">
                  <c:v>tsmdZlENbJc</c:v>
                </c:pt>
                <c:pt idx="6297">
                  <c:v>sjvvAtFaLPA</c:v>
                </c:pt>
                <c:pt idx="6298">
                  <c:v>s8_a5TxpjIk</c:v>
                </c:pt>
                <c:pt idx="6299">
                  <c:v>1lD9Y8HR1cs</c:v>
                </c:pt>
                <c:pt idx="6300">
                  <c:v>iEOLAqksKak</c:v>
                </c:pt>
                <c:pt idx="6301">
                  <c:v>5vniWkBSY3g</c:v>
                </c:pt>
                <c:pt idx="6302">
                  <c:v>6Bbvl_MjSHY</c:v>
                </c:pt>
                <c:pt idx="6303">
                  <c:v>mz1krG4cWF8</c:v>
                </c:pt>
                <c:pt idx="6304">
                  <c:v>YW97rikiFqI</c:v>
                </c:pt>
                <c:pt idx="6305">
                  <c:v>C7w8VvzzR_E</c:v>
                </c:pt>
                <c:pt idx="6306">
                  <c:v>lJAySKHHg5k</c:v>
                </c:pt>
                <c:pt idx="6307">
                  <c:v>64EQ5fL-Ftg</c:v>
                </c:pt>
                <c:pt idx="6308">
                  <c:v>Gl_q4FZV9kI</c:v>
                </c:pt>
                <c:pt idx="6309">
                  <c:v>96-duia0dTw</c:v>
                </c:pt>
                <c:pt idx="6310">
                  <c:v>PxJ5LDeK4mI</c:v>
                </c:pt>
                <c:pt idx="6311">
                  <c:v>n3F1q4ZbVt8</c:v>
                </c:pt>
                <c:pt idx="6312">
                  <c:v>88U-MDhQI7I</c:v>
                </c:pt>
                <c:pt idx="6313">
                  <c:v>Jlbs-kVZB5s</c:v>
                </c:pt>
                <c:pt idx="6314">
                  <c:v>eyKzjnvQ5Y8</c:v>
                </c:pt>
                <c:pt idx="6315">
                  <c:v>m5qV71rq1Sw</c:v>
                </c:pt>
                <c:pt idx="6316">
                  <c:v>2B-r91bmAqc</c:v>
                </c:pt>
                <c:pt idx="6317">
                  <c:v>DTFp3gsfZoU</c:v>
                </c:pt>
                <c:pt idx="6318">
                  <c:v>tADrNTPfDVk</c:v>
                </c:pt>
                <c:pt idx="6319">
                  <c:v>LRJDzEACAD0</c:v>
                </c:pt>
                <c:pt idx="6320">
                  <c:v>qzKhAfgiAdg</c:v>
                </c:pt>
                <c:pt idx="6321">
                  <c:v>xmVhz4thiMQ</c:v>
                </c:pt>
                <c:pt idx="6322">
                  <c:v>sRPs9LDVSA8</c:v>
                </c:pt>
                <c:pt idx="6323">
                  <c:v>QVyWHqhsT_k</c:v>
                </c:pt>
                <c:pt idx="6324">
                  <c:v>ZyQxMQJJpjY</c:v>
                </c:pt>
                <c:pt idx="6325">
                  <c:v>fNrogqK82_8</c:v>
                </c:pt>
                <c:pt idx="6326">
                  <c:v>dJwtFbbRQyE</c:v>
                </c:pt>
                <c:pt idx="6327">
                  <c:v>efgaryCstvU</c:v>
                </c:pt>
                <c:pt idx="6328">
                  <c:v>KyF_7Gm__n0</c:v>
                </c:pt>
                <c:pt idx="6329">
                  <c:v>MPCdWG8zIAQ</c:v>
                </c:pt>
                <c:pt idx="6330">
                  <c:v>5vmHKxM7xcM</c:v>
                </c:pt>
                <c:pt idx="6331">
                  <c:v>aBTd3mtPRLc</c:v>
                </c:pt>
                <c:pt idx="6332">
                  <c:v>Bbu3GyfQWo4</c:v>
                </c:pt>
                <c:pt idx="6333">
                  <c:v>3CKj8maHaxc</c:v>
                </c:pt>
                <c:pt idx="6334">
                  <c:v>OBeUtsovfX8</c:v>
                </c:pt>
                <c:pt idx="6335">
                  <c:v>SDfXtMU8rAg</c:v>
                </c:pt>
                <c:pt idx="6336">
                  <c:v>EagvqXJx2c0</c:v>
                </c:pt>
                <c:pt idx="6337">
                  <c:v>Ri_Ph1Og33o</c:v>
                </c:pt>
                <c:pt idx="6338">
                  <c:v>bKxyQseYyk4</c:v>
                </c:pt>
                <c:pt idx="6339">
                  <c:v>Cxp1nnxa7_w</c:v>
                </c:pt>
                <c:pt idx="6340">
                  <c:v>LGFsjJ8Oj7A</c:v>
                </c:pt>
                <c:pt idx="6341">
                  <c:v>EwiIP4a-Ilc</c:v>
                </c:pt>
                <c:pt idx="6342">
                  <c:v>m-3QegiSIew</c:v>
                </c:pt>
                <c:pt idx="6343">
                  <c:v>haZYCCPnnj4</c:v>
                </c:pt>
                <c:pt idx="6344">
                  <c:v>bOPDm8kDv9M</c:v>
                </c:pt>
                <c:pt idx="6345">
                  <c:v>ePkvn-Zn5bo</c:v>
                </c:pt>
                <c:pt idx="6346">
                  <c:v>_pPxJdur_Hs</c:v>
                </c:pt>
                <c:pt idx="6347">
                  <c:v>6XeuMzd5Na0</c:v>
                </c:pt>
                <c:pt idx="6348">
                  <c:v>6AdW1UFXY9w</c:v>
                </c:pt>
                <c:pt idx="6349">
                  <c:v>A6GxAR7TxzE</c:v>
                </c:pt>
                <c:pt idx="6350">
                  <c:v>1hL4ZQYX7cg</c:v>
                </c:pt>
                <c:pt idx="6351">
                  <c:v>S6JeI5iIiiI</c:v>
                </c:pt>
                <c:pt idx="6352">
                  <c:v>nG_Fzgphx78</c:v>
                </c:pt>
                <c:pt idx="6353">
                  <c:v>BlFePgU5hpw</c:v>
                </c:pt>
                <c:pt idx="6354">
                  <c:v>nItUiEREckU</c:v>
                </c:pt>
                <c:pt idx="6355">
                  <c:v>kvnAE-SbTbY</c:v>
                </c:pt>
                <c:pt idx="6356">
                  <c:v>3L9wmlMlpgI</c:v>
                </c:pt>
                <c:pt idx="6357">
                  <c:v>f95XpmvLw_g</c:v>
                </c:pt>
                <c:pt idx="6358">
                  <c:v>TXMj5y5y8Fc</c:v>
                </c:pt>
                <c:pt idx="6359">
                  <c:v>tWzUQyoJr1I</c:v>
                </c:pt>
                <c:pt idx="6360">
                  <c:v>25xrub6bxeo</c:v>
                </c:pt>
                <c:pt idx="6361">
                  <c:v>0RH02wLzmNo</c:v>
                </c:pt>
                <c:pt idx="6362">
                  <c:v>RgrteYrdBiE</c:v>
                </c:pt>
                <c:pt idx="6363">
                  <c:v>j6i9xlrPuZA</c:v>
                </c:pt>
                <c:pt idx="6364">
                  <c:v>carGXNbdhsA</c:v>
                </c:pt>
                <c:pt idx="6365">
                  <c:v>9dirWlQAezY</c:v>
                </c:pt>
                <c:pt idx="6366">
                  <c:v>uOba80Ql4Tw</c:v>
                </c:pt>
                <c:pt idx="6367">
                  <c:v>_r0Y42rqAug</c:v>
                </c:pt>
                <c:pt idx="6368">
                  <c:v>i48o5jdePys</c:v>
                </c:pt>
                <c:pt idx="6369">
                  <c:v>rq0e-kO1uLA</c:v>
                </c:pt>
                <c:pt idx="6370">
                  <c:v>22DU5EOlZC0</c:v>
                </c:pt>
                <c:pt idx="6371">
                  <c:v>j51MsbQxNQA</c:v>
                </c:pt>
                <c:pt idx="6372">
                  <c:v>76GuHQccj98</c:v>
                </c:pt>
                <c:pt idx="6373">
                  <c:v>HxR2UaOng_I</c:v>
                </c:pt>
                <c:pt idx="6374">
                  <c:v>5vzcu0ZXdFw</c:v>
                </c:pt>
                <c:pt idx="6375">
                  <c:v>lOqSAEhh21g</c:v>
                </c:pt>
                <c:pt idx="6376">
                  <c:v>PbzBz02pSos</c:v>
                </c:pt>
                <c:pt idx="6377">
                  <c:v>hI4D_39F-1Y</c:v>
                </c:pt>
                <c:pt idx="6378">
                  <c:v>pgc7yopnewg</c:v>
                </c:pt>
                <c:pt idx="6379">
                  <c:v>u0MarI4kfM8</c:v>
                </c:pt>
                <c:pt idx="6380">
                  <c:v>qDUyZliyRIU</c:v>
                </c:pt>
                <c:pt idx="6381">
                  <c:v>n39LjU5ldcw</c:v>
                </c:pt>
                <c:pt idx="6382">
                  <c:v>VaM2jEHxVUI</c:v>
                </c:pt>
                <c:pt idx="6383">
                  <c:v>qBjvxUseb3A</c:v>
                </c:pt>
                <c:pt idx="6384">
                  <c:v>ysOGmCHU6C4</c:v>
                </c:pt>
                <c:pt idx="6385">
                  <c:v>DnEYmG30PQk</c:v>
                </c:pt>
                <c:pt idx="6386">
                  <c:v>o1MeydJgdUA</c:v>
                </c:pt>
                <c:pt idx="6387">
                  <c:v>BQjAgyvfzt4</c:v>
                </c:pt>
                <c:pt idx="6388">
                  <c:v>9OArhHmSCIU</c:v>
                </c:pt>
                <c:pt idx="6389">
                  <c:v>KLzxAcniALE</c:v>
                </c:pt>
                <c:pt idx="6390">
                  <c:v>mQNDGTfma0w</c:v>
                </c:pt>
                <c:pt idx="6391">
                  <c:v>k04vOOiTekA</c:v>
                </c:pt>
                <c:pt idx="6392">
                  <c:v>i3Om8nvuUOM</c:v>
                </c:pt>
                <c:pt idx="6393">
                  <c:v>0LneBLI71zU</c:v>
                </c:pt>
                <c:pt idx="6394">
                  <c:v>AggBNqMVPuo</c:v>
                </c:pt>
                <c:pt idx="6395">
                  <c:v>HU1nGdGg-2I</c:v>
                </c:pt>
                <c:pt idx="6396">
                  <c:v>BjWfuh-x9F0</c:v>
                </c:pt>
                <c:pt idx="6397">
                  <c:v>GEXvkNaR3e0</c:v>
                </c:pt>
                <c:pt idx="6398">
                  <c:v>7IMHS7NRc28</c:v>
                </c:pt>
                <c:pt idx="6399">
                  <c:v>PuPUPFaH_I4</c:v>
                </c:pt>
                <c:pt idx="6400">
                  <c:v>BmokWi1RDHI</c:v>
                </c:pt>
                <c:pt idx="6401">
                  <c:v>p99Qga6yq0k</c:v>
                </c:pt>
                <c:pt idx="6402">
                  <c:v>c0JAnKc--7k</c:v>
                </c:pt>
                <c:pt idx="6403">
                  <c:v>6VhtIJxeN7I</c:v>
                </c:pt>
                <c:pt idx="6404">
                  <c:v>yUs1Y-6PWgU</c:v>
                </c:pt>
                <c:pt idx="6405">
                  <c:v>BqCaV0CO4Jw</c:v>
                </c:pt>
                <c:pt idx="6406">
                  <c:v>g7JUgRnPvRs</c:v>
                </c:pt>
                <c:pt idx="6407">
                  <c:v>H2O-5iwiLYE</c:v>
                </c:pt>
                <c:pt idx="6408">
                  <c:v>gNX5O7wRLCE</c:v>
                </c:pt>
                <c:pt idx="6409">
                  <c:v>NWn1grPUtdw</c:v>
                </c:pt>
                <c:pt idx="6410">
                  <c:v>kJCUgcRPAhE</c:v>
                </c:pt>
                <c:pt idx="6411">
                  <c:v>YKSy3USMJ0Y</c:v>
                </c:pt>
                <c:pt idx="6412">
                  <c:v>5jX22FQrd0k</c:v>
                </c:pt>
                <c:pt idx="6413">
                  <c:v>vIN7-n368qY</c:v>
                </c:pt>
                <c:pt idx="6414">
                  <c:v>J-JT0XvksBM</c:v>
                </c:pt>
                <c:pt idx="6415">
                  <c:v>2eSLph2A518</c:v>
                </c:pt>
                <c:pt idx="6416">
                  <c:v>u7cVYpfx2_E</c:v>
                </c:pt>
                <c:pt idx="6417">
                  <c:v>1tw8_u9ejO0</c:v>
                </c:pt>
                <c:pt idx="6418">
                  <c:v>CJh_vPllvX4</c:v>
                </c:pt>
                <c:pt idx="6419">
                  <c:v>up9ZnPPD99E</c:v>
                </c:pt>
                <c:pt idx="6420">
                  <c:v>CQBT-NIgzdY</c:v>
                </c:pt>
                <c:pt idx="6421">
                  <c:v>nnisO_pB-0s</c:v>
                </c:pt>
                <c:pt idx="6422">
                  <c:v>DRrqauYXThM</c:v>
                </c:pt>
                <c:pt idx="6423">
                  <c:v>fpzWz5lYg9s</c:v>
                </c:pt>
                <c:pt idx="6424">
                  <c:v>_0M5IV3Z0ww</c:v>
                </c:pt>
                <c:pt idx="6425">
                  <c:v>QvUP-hKiN1U</c:v>
                </c:pt>
                <c:pt idx="6426">
                  <c:v>8OyEihNiv2o</c:v>
                </c:pt>
                <c:pt idx="6427">
                  <c:v>6NHW-QKB7o4</c:v>
                </c:pt>
                <c:pt idx="6428">
                  <c:v>rHeUp1WrP68</c:v>
                </c:pt>
                <c:pt idx="6429">
                  <c:v>OZZ5XBoN4mU</c:v>
                </c:pt>
                <c:pt idx="6430">
                  <c:v>kg-E_f0ykIM</c:v>
                </c:pt>
                <c:pt idx="6431">
                  <c:v>pwoA01rtwMM</c:v>
                </c:pt>
                <c:pt idx="6432">
                  <c:v>JEf1rvI32Wc</c:v>
                </c:pt>
                <c:pt idx="6433">
                  <c:v>QmXWtSlaV54</c:v>
                </c:pt>
                <c:pt idx="6434">
                  <c:v>YDefO78Fv8U</c:v>
                </c:pt>
                <c:pt idx="6435">
                  <c:v>ME5bQritbWE</c:v>
                </c:pt>
                <c:pt idx="6436">
                  <c:v>qV5tTRrwh_g</c:v>
                </c:pt>
                <c:pt idx="6437">
                  <c:v>AkG5eAZ8Cqs</c:v>
                </c:pt>
                <c:pt idx="6438">
                  <c:v>r3CAdQGo_6M</c:v>
                </c:pt>
                <c:pt idx="6439">
                  <c:v>tSwzl7tjORQ</c:v>
                </c:pt>
                <c:pt idx="6440">
                  <c:v>gl1lc_xBaIY</c:v>
                </c:pt>
                <c:pt idx="6441">
                  <c:v>96-hacxp-2U</c:v>
                </c:pt>
                <c:pt idx="6442">
                  <c:v>Cv90OcE6lFw</c:v>
                </c:pt>
                <c:pt idx="6443">
                  <c:v>LRYfRTQHLPA</c:v>
                </c:pt>
                <c:pt idx="6444">
                  <c:v>DPTmY4ZCMeM</c:v>
                </c:pt>
                <c:pt idx="6445">
                  <c:v>Sg_9zyTv-70</c:v>
                </c:pt>
                <c:pt idx="6446">
                  <c:v>cOZr5ncJEWY</c:v>
                </c:pt>
                <c:pt idx="6447">
                  <c:v>7-1gwm3uvkg</c:v>
                </c:pt>
                <c:pt idx="6448">
                  <c:v>P4kTOc61pMw</c:v>
                </c:pt>
                <c:pt idx="6449">
                  <c:v>zbMAja48bQo</c:v>
                </c:pt>
                <c:pt idx="6450">
                  <c:v>odDm8LDnO3E</c:v>
                </c:pt>
                <c:pt idx="6451">
                  <c:v>VD00884BaGs</c:v>
                </c:pt>
                <c:pt idx="6452">
                  <c:v>8Fu9M7_pW_A</c:v>
                </c:pt>
                <c:pt idx="6453">
                  <c:v>IrfCpRtfGYg</c:v>
                </c:pt>
                <c:pt idx="6454">
                  <c:v>JMsA9BFugSY</c:v>
                </c:pt>
                <c:pt idx="6455">
                  <c:v>UZZJT2dN1QM</c:v>
                </c:pt>
                <c:pt idx="6456">
                  <c:v>49j_Tbl3HWU</c:v>
                </c:pt>
                <c:pt idx="6457">
                  <c:v>9do6ZWRmoRM</c:v>
                </c:pt>
                <c:pt idx="6458">
                  <c:v>BoGvzZW9aDg</c:v>
                </c:pt>
                <c:pt idx="6459">
                  <c:v>QUCI0HQUGbw</c:v>
                </c:pt>
                <c:pt idx="6460">
                  <c:v>gymzCLP7tNQ</c:v>
                </c:pt>
                <c:pt idx="6461">
                  <c:v>FZqDrDV8C4w</c:v>
                </c:pt>
                <c:pt idx="6462">
                  <c:v>q7bmOgqA3UE</c:v>
                </c:pt>
                <c:pt idx="6463">
                  <c:v>ZsqeG1goXx4</c:v>
                </c:pt>
                <c:pt idx="6464">
                  <c:v>2nTvmoZNr9E</c:v>
                </c:pt>
                <c:pt idx="6465">
                  <c:v>nF6mhRB_KK0</c:v>
                </c:pt>
                <c:pt idx="6466">
                  <c:v>biDTc9LnwOw</c:v>
                </c:pt>
                <c:pt idx="6467">
                  <c:v>iwh1JYInglk</c:v>
                </c:pt>
                <c:pt idx="6468">
                  <c:v>jKhzydoI8iY</c:v>
                </c:pt>
                <c:pt idx="6469">
                  <c:v>3o3-3UJpFYs</c:v>
                </c:pt>
                <c:pt idx="6470">
                  <c:v>Y4VIMU8ggtE</c:v>
                </c:pt>
                <c:pt idx="6471">
                  <c:v>1JHY490K_A8</c:v>
                </c:pt>
                <c:pt idx="6472">
                  <c:v>BIKnffj4r34</c:v>
                </c:pt>
                <c:pt idx="6473">
                  <c:v>cHo0to_IwM0</c:v>
                </c:pt>
                <c:pt idx="6474">
                  <c:v>7O9MXJUbnwA</c:v>
                </c:pt>
                <c:pt idx="6475">
                  <c:v>8UJiXIJiWtQ</c:v>
                </c:pt>
                <c:pt idx="6476">
                  <c:v>0rUe8b6EL90</c:v>
                </c:pt>
                <c:pt idx="6477">
                  <c:v>ipbr3SPxtBU</c:v>
                </c:pt>
                <c:pt idx="6478">
                  <c:v>7Rk_RCQLcK8</c:v>
                </c:pt>
                <c:pt idx="6479">
                  <c:v>xeq5uehjuSY</c:v>
                </c:pt>
                <c:pt idx="6480">
                  <c:v>zBhP2lCMS7U</c:v>
                </c:pt>
                <c:pt idx="6481">
                  <c:v>nCj-RiS8LXU</c:v>
                </c:pt>
                <c:pt idx="6482">
                  <c:v>l9_MbKFVSYs</c:v>
                </c:pt>
                <c:pt idx="6483">
                  <c:v>9sQkjMgFglY</c:v>
                </c:pt>
                <c:pt idx="6484">
                  <c:v>k6VdVviZFRg</c:v>
                </c:pt>
                <c:pt idx="6485">
                  <c:v>OJCkO1w9JoY</c:v>
                </c:pt>
                <c:pt idx="6486">
                  <c:v>3PdhAm_U3U8</c:v>
                </c:pt>
                <c:pt idx="6487">
                  <c:v>DJG7UeHGqFU</c:v>
                </c:pt>
                <c:pt idx="6488">
                  <c:v>1EpYdrKYnTY</c:v>
                </c:pt>
                <c:pt idx="6489">
                  <c:v>Gwb6XaddA20</c:v>
                </c:pt>
                <c:pt idx="6490">
                  <c:v>6nFb5deIimA</c:v>
                </c:pt>
                <c:pt idx="6491">
                  <c:v>tBibHSnMJGo</c:v>
                </c:pt>
                <c:pt idx="6492">
                  <c:v>sBlesHlPqVs</c:v>
                </c:pt>
                <c:pt idx="6493">
                  <c:v>IMthvf5pl8w</c:v>
                </c:pt>
                <c:pt idx="6494">
                  <c:v>6unfjTI4_-E</c:v>
                </c:pt>
                <c:pt idx="6495">
                  <c:v>ehu772l5eKE</c:v>
                </c:pt>
                <c:pt idx="6496">
                  <c:v>I6ES6opeHYI</c:v>
                </c:pt>
                <c:pt idx="6497">
                  <c:v>hH9JEF2GRT4</c:v>
                </c:pt>
                <c:pt idx="6498">
                  <c:v>lGF8nd0mZVs</c:v>
                </c:pt>
                <c:pt idx="6499">
                  <c:v>VAuF8PRCY58</c:v>
                </c:pt>
                <c:pt idx="6500">
                  <c:v>gVehBcOM__Q</c:v>
                </c:pt>
                <c:pt idx="6501">
                  <c:v>myVmjPQFyXo</c:v>
                </c:pt>
                <c:pt idx="6502">
                  <c:v>ogSkUodMHPs</c:v>
                </c:pt>
                <c:pt idx="6503">
                  <c:v>mtwM-gLa_gQ</c:v>
                </c:pt>
                <c:pt idx="6504">
                  <c:v>TRjusyhJuh4</c:v>
                </c:pt>
                <c:pt idx="6505">
                  <c:v>z1ZnJzOzIaA</c:v>
                </c:pt>
                <c:pt idx="6506">
                  <c:v>y6IDepMIJKQ</c:v>
                </c:pt>
                <c:pt idx="6507">
                  <c:v>QCTnwCc99MM</c:v>
                </c:pt>
                <c:pt idx="6508">
                  <c:v>Y4RrlyChohE</c:v>
                </c:pt>
                <c:pt idx="6509">
                  <c:v>ZDfEQ4jb0-g</c:v>
                </c:pt>
                <c:pt idx="6510">
                  <c:v>I_FCP3T7O4Y</c:v>
                </c:pt>
                <c:pt idx="6511">
                  <c:v>0inCYM4Y7HM</c:v>
                </c:pt>
                <c:pt idx="6512">
                  <c:v>2JS4LU3hXng</c:v>
                </c:pt>
                <c:pt idx="6513">
                  <c:v>j4-XoyYVtWc</c:v>
                </c:pt>
                <c:pt idx="6514">
                  <c:v>7JICsq3UBQE</c:v>
                </c:pt>
                <c:pt idx="6515">
                  <c:v>0xzKguw9tcE</c:v>
                </c:pt>
                <c:pt idx="6516">
                  <c:v>HiXTuODeqR0</c:v>
                </c:pt>
                <c:pt idx="6517">
                  <c:v>2oevwlM7NCc</c:v>
                </c:pt>
                <c:pt idx="6518">
                  <c:v>SeW-f3Pynu8</c:v>
                </c:pt>
                <c:pt idx="6519">
                  <c:v>7Ubjv2JUjHg</c:v>
                </c:pt>
                <c:pt idx="6520">
                  <c:v>0eX4BBS620Y</c:v>
                </c:pt>
                <c:pt idx="6521">
                  <c:v>Pw9rQS-NVx8</c:v>
                </c:pt>
                <c:pt idx="6522">
                  <c:v>g-aVk7ZsgvI</c:v>
                </c:pt>
                <c:pt idx="6523">
                  <c:v>3q4Qhl4_KP4</c:v>
                </c:pt>
                <c:pt idx="6524">
                  <c:v>hS785CubBlk</c:v>
                </c:pt>
                <c:pt idx="6525">
                  <c:v>PVwdoFyQ3Ao</c:v>
                </c:pt>
                <c:pt idx="6526">
                  <c:v>iPcFPTMjpHw</c:v>
                </c:pt>
                <c:pt idx="6527">
                  <c:v>A2FSo2ApQNk</c:v>
                </c:pt>
                <c:pt idx="6528">
                  <c:v>eDFkaR4guz0</c:v>
                </c:pt>
                <c:pt idx="6529">
                  <c:v>7h5YEy7_b7w</c:v>
                </c:pt>
                <c:pt idx="6530">
                  <c:v>ZJbRvgrsvrY</c:v>
                </c:pt>
                <c:pt idx="6531">
                  <c:v>t9s0nXr-eX0</c:v>
                </c:pt>
                <c:pt idx="6532">
                  <c:v>xL2hIBjAcdM</c:v>
                </c:pt>
                <c:pt idx="6533">
                  <c:v>MHlxLGBb8l4</c:v>
                </c:pt>
                <c:pt idx="6534">
                  <c:v>ZYZFmaQx7yU</c:v>
                </c:pt>
                <c:pt idx="6535">
                  <c:v>UH7Y28tbjsk</c:v>
                </c:pt>
                <c:pt idx="6536">
                  <c:v>wV_8pE84LxY</c:v>
                </c:pt>
                <c:pt idx="6537">
                  <c:v>kXWJZw3VQLA</c:v>
                </c:pt>
                <c:pt idx="6538">
                  <c:v>6Fee9V36RzM</c:v>
                </c:pt>
                <c:pt idx="6539">
                  <c:v>ucijjCSqpnA</c:v>
                </c:pt>
                <c:pt idx="6540">
                  <c:v>wXyrDmHMgeQ</c:v>
                </c:pt>
                <c:pt idx="6541">
                  <c:v>0yDowZSS26Y</c:v>
                </c:pt>
                <c:pt idx="6542">
                  <c:v>b9a_9tOaz3M</c:v>
                </c:pt>
                <c:pt idx="6543">
                  <c:v>QLH_1JoMXy8</c:v>
                </c:pt>
                <c:pt idx="6544">
                  <c:v>WlJoHQ8MdR0</c:v>
                </c:pt>
                <c:pt idx="6545">
                  <c:v>MRNHC9t7C0c</c:v>
                </c:pt>
                <c:pt idx="6546">
                  <c:v>GYe5tkWlrhE</c:v>
                </c:pt>
                <c:pt idx="6547">
                  <c:v>T-A24953CdI</c:v>
                </c:pt>
                <c:pt idx="6548">
                  <c:v>ry_2xirbe3A</c:v>
                </c:pt>
                <c:pt idx="6549">
                  <c:v>30OZx11GUAw</c:v>
                </c:pt>
                <c:pt idx="6550">
                  <c:v>UtqE056lqas</c:v>
                </c:pt>
                <c:pt idx="6551">
                  <c:v>dmIn_HJ6AJY</c:v>
                </c:pt>
                <c:pt idx="6552">
                  <c:v>EzWSQl0xKB8</c:v>
                </c:pt>
                <c:pt idx="6553">
                  <c:v>qyfWXkRCfYY</c:v>
                </c:pt>
                <c:pt idx="6554">
                  <c:v>Av5nUQXdGzM</c:v>
                </c:pt>
                <c:pt idx="6555">
                  <c:v>lGHQQOx2eMA</c:v>
                </c:pt>
                <c:pt idx="6556">
                  <c:v>M-TjQeyHrs8</c:v>
                </c:pt>
                <c:pt idx="6557">
                  <c:v>xxC0GVLVH5A</c:v>
                </c:pt>
                <c:pt idx="6558">
                  <c:v>5SFdFyNH-ig</c:v>
                </c:pt>
                <c:pt idx="6559">
                  <c:v>KJFu6lZULo4</c:v>
                </c:pt>
                <c:pt idx="6560">
                  <c:v>qltI2sQolvk</c:v>
                </c:pt>
                <c:pt idx="6561">
                  <c:v>nDnubBSB3h4</c:v>
                </c:pt>
                <c:pt idx="6562">
                  <c:v>wQlxy1CR8UM</c:v>
                </c:pt>
                <c:pt idx="6563">
                  <c:v>J7IdMsRUj9o</c:v>
                </c:pt>
                <c:pt idx="6564">
                  <c:v>0Dy4FwvjIZc</c:v>
                </c:pt>
                <c:pt idx="6565">
                  <c:v>DTN5l69zyC8</c:v>
                </c:pt>
                <c:pt idx="6566">
                  <c:v>swbzx2QOUqU</c:v>
                </c:pt>
                <c:pt idx="6567">
                  <c:v>da6xcWHzGrQ</c:v>
                </c:pt>
                <c:pt idx="6568">
                  <c:v>n4A3hjoxZV4</c:v>
                </c:pt>
                <c:pt idx="6569">
                  <c:v>D8y6bf1cx-o</c:v>
                </c:pt>
                <c:pt idx="6570">
                  <c:v>fgOOnEBW2uE</c:v>
                </c:pt>
                <c:pt idx="6571">
                  <c:v>UngF8Qa9ESI</c:v>
                </c:pt>
                <c:pt idx="6572">
                  <c:v>tg3jwZuLjr8</c:v>
                </c:pt>
                <c:pt idx="6573">
                  <c:v>Yek9pSv84yk</c:v>
                </c:pt>
                <c:pt idx="6574">
                  <c:v>qx9Q0HtO5eE</c:v>
                </c:pt>
                <c:pt idx="6575">
                  <c:v>4GS32GLTnHE</c:v>
                </c:pt>
                <c:pt idx="6576">
                  <c:v>TIMlWb32X6Y</c:v>
                </c:pt>
                <c:pt idx="6577">
                  <c:v>m0tP_rF6uJs</c:v>
                </c:pt>
                <c:pt idx="6578">
                  <c:v>xWoL9ta1uMs</c:v>
                </c:pt>
                <c:pt idx="6579">
                  <c:v>jrvitZHRmo4</c:v>
                </c:pt>
                <c:pt idx="6580">
                  <c:v>BeUF3kQPk0Q</c:v>
                </c:pt>
                <c:pt idx="6581">
                  <c:v>VEMDp8ytL38</c:v>
                </c:pt>
                <c:pt idx="6582">
                  <c:v>pU9FJQgGP-w</c:v>
                </c:pt>
                <c:pt idx="6583">
                  <c:v>WLH8hZRbPjA</c:v>
                </c:pt>
                <c:pt idx="6584">
                  <c:v>vk55GPkrrx4</c:v>
                </c:pt>
                <c:pt idx="6585">
                  <c:v>kfWH-JRiU5w</c:v>
                </c:pt>
                <c:pt idx="6586">
                  <c:v>ccGVcKxzprE</c:v>
                </c:pt>
                <c:pt idx="6587">
                  <c:v>HzjbruqN3zM</c:v>
                </c:pt>
                <c:pt idx="6588">
                  <c:v>sjomHU5uPQA</c:v>
                </c:pt>
                <c:pt idx="6589">
                  <c:v>W7eJtZUYPkA</c:v>
                </c:pt>
                <c:pt idx="6590">
                  <c:v>Zbd2D6Tea4Q</c:v>
                </c:pt>
                <c:pt idx="6591">
                  <c:v>LReEyEoY7lw</c:v>
                </c:pt>
                <c:pt idx="6592">
                  <c:v>pSYlHYyAmPU</c:v>
                </c:pt>
                <c:pt idx="6593">
                  <c:v>K-GLSdU2scw</c:v>
                </c:pt>
                <c:pt idx="6594">
                  <c:v>G9tEcdwXm7w</c:v>
                </c:pt>
                <c:pt idx="6595">
                  <c:v>UBGJmTYO38U</c:v>
                </c:pt>
                <c:pt idx="6596">
                  <c:v>RgrLpwiXjwQ</c:v>
                </c:pt>
                <c:pt idx="6597">
                  <c:v>f8fKbkEpC34</c:v>
                </c:pt>
                <c:pt idx="6598">
                  <c:v>rTK8C3B8r0M</c:v>
                </c:pt>
                <c:pt idx="6599">
                  <c:v>RJzZc2dR7-E</c:v>
                </c:pt>
                <c:pt idx="6600">
                  <c:v>e5kh5pnazBU</c:v>
                </c:pt>
                <c:pt idx="6601">
                  <c:v>o8F2N8hPdyo</c:v>
                </c:pt>
                <c:pt idx="6602">
                  <c:v>NdRyncS4m_A</c:v>
                </c:pt>
                <c:pt idx="6603">
                  <c:v>_Mpfse8_HaI</c:v>
                </c:pt>
                <c:pt idx="6604">
                  <c:v>dHyzala3IDg</c:v>
                </c:pt>
                <c:pt idx="6605">
                  <c:v>3Whk5xZ6iRI</c:v>
                </c:pt>
                <c:pt idx="6606">
                  <c:v>LOpz6iAWkg8</c:v>
                </c:pt>
                <c:pt idx="6607">
                  <c:v>FCVKLkeD2I0</c:v>
                </c:pt>
                <c:pt idx="6608">
                  <c:v>r3puKUcSEZo</c:v>
                </c:pt>
                <c:pt idx="6609">
                  <c:v>RbycBQIJYQo</c:v>
                </c:pt>
                <c:pt idx="6610">
                  <c:v>LG5fXQ1O-xE</c:v>
                </c:pt>
                <c:pt idx="6611">
                  <c:v>z0GUY4uimfw</c:v>
                </c:pt>
                <c:pt idx="6612">
                  <c:v>21nZrXuCWZ4</c:v>
                </c:pt>
                <c:pt idx="6613">
                  <c:v>3XxuJy4cKho</c:v>
                </c:pt>
                <c:pt idx="6614">
                  <c:v>tDUX2ulqk-c</c:v>
                </c:pt>
                <c:pt idx="6615">
                  <c:v>qbXuzFHmBkQ</c:v>
                </c:pt>
                <c:pt idx="6616">
                  <c:v>3FInZmJMZ68</c:v>
                </c:pt>
                <c:pt idx="6617">
                  <c:v>B_HOxcVHyEE</c:v>
                </c:pt>
                <c:pt idx="6618">
                  <c:v>7FsP-rl3LpY</c:v>
                </c:pt>
                <c:pt idx="6619">
                  <c:v>jdxH-OHmEoE</c:v>
                </c:pt>
                <c:pt idx="6620">
                  <c:v>DhR0juCzn3U</c:v>
                </c:pt>
                <c:pt idx="6621">
                  <c:v>qhbVuXJlxLw</c:v>
                </c:pt>
                <c:pt idx="6622">
                  <c:v>MLCvSsO-NsI</c:v>
                </c:pt>
                <c:pt idx="6623">
                  <c:v>XPumolFKnMw</c:v>
                </c:pt>
                <c:pt idx="6624">
                  <c:v>ixvhgpPPHX0</c:v>
                </c:pt>
                <c:pt idx="6625">
                  <c:v>ipz3JGKYB-Y</c:v>
                </c:pt>
                <c:pt idx="6626">
                  <c:v>vFmaxOcmvHo</c:v>
                </c:pt>
                <c:pt idx="6627">
                  <c:v>qYckopLJEeA</c:v>
                </c:pt>
                <c:pt idx="6628">
                  <c:v>Nsvl7qfcStg</c:v>
                </c:pt>
                <c:pt idx="6629">
                  <c:v>SOIJeoD17Co</c:v>
                </c:pt>
                <c:pt idx="6630">
                  <c:v>XK36geG01DE</c:v>
                </c:pt>
                <c:pt idx="6631">
                  <c:v>DFhRbCk0Mgc</c:v>
                </c:pt>
                <c:pt idx="6632">
                  <c:v>QvqWcNH6c1g</c:v>
                </c:pt>
                <c:pt idx="6633">
                  <c:v>qDd_eTAPzCs</c:v>
                </c:pt>
                <c:pt idx="6634">
                  <c:v>eeEDcSHtvIk</c:v>
                </c:pt>
                <c:pt idx="6635">
                  <c:v>Tatnf0GKhQ0</c:v>
                </c:pt>
                <c:pt idx="6636">
                  <c:v>bX4zWWt2qcc</c:v>
                </c:pt>
                <c:pt idx="6637">
                  <c:v>yFxf0vX9MK8</c:v>
                </c:pt>
                <c:pt idx="6638">
                  <c:v>J9i1h7DR7XI</c:v>
                </c:pt>
                <c:pt idx="6639">
                  <c:v>iJPbdmMaMPA</c:v>
                </c:pt>
                <c:pt idx="6640">
                  <c:v>4pT2DLQXxH4</c:v>
                </c:pt>
                <c:pt idx="6641">
                  <c:v>ouhZOVZ3mSk</c:v>
                </c:pt>
                <c:pt idx="6642">
                  <c:v>rpbKlsmMsUw</c:v>
                </c:pt>
                <c:pt idx="6643">
                  <c:v>JtEP_7jIFP8</c:v>
                </c:pt>
                <c:pt idx="6644">
                  <c:v>WR3BEkpordM</c:v>
                </c:pt>
                <c:pt idx="6645">
                  <c:v>qTOGKO7Fpu8</c:v>
                </c:pt>
                <c:pt idx="6646">
                  <c:v>nQ3yv6GHnDw</c:v>
                </c:pt>
                <c:pt idx="6647">
                  <c:v>OoPVweZY-wQ</c:v>
                </c:pt>
                <c:pt idx="6648">
                  <c:v>aVAFkMBPxEs</c:v>
                </c:pt>
                <c:pt idx="6649">
                  <c:v>HMjOGgTlo80</c:v>
                </c:pt>
                <c:pt idx="6650">
                  <c:v>yJZrVBTYhvs</c:v>
                </c:pt>
                <c:pt idx="6651">
                  <c:v>up5z3NyF96U</c:v>
                </c:pt>
                <c:pt idx="6652">
                  <c:v>MWeYWuCAbtw</c:v>
                </c:pt>
                <c:pt idx="6653">
                  <c:v>aIlb7oWPxWQ</c:v>
                </c:pt>
                <c:pt idx="6654">
                  <c:v>Mh5Twex8IuM</c:v>
                </c:pt>
                <c:pt idx="6655">
                  <c:v>zD_9co5hgMs</c:v>
                </c:pt>
                <c:pt idx="6656">
                  <c:v>QyKjemyDJMg</c:v>
                </c:pt>
                <c:pt idx="6657">
                  <c:v>WvQwFQzmxCc</c:v>
                </c:pt>
                <c:pt idx="6658">
                  <c:v>D8Mp49xw0dw</c:v>
                </c:pt>
                <c:pt idx="6659">
                  <c:v>UTKPGLP1BuA</c:v>
                </c:pt>
                <c:pt idx="6660">
                  <c:v>tVeEllntglw</c:v>
                </c:pt>
                <c:pt idx="6661">
                  <c:v>W_9V30hMhTw</c:v>
                </c:pt>
                <c:pt idx="6662">
                  <c:v>uUl-7nDjPEs</c:v>
                </c:pt>
                <c:pt idx="6663">
                  <c:v>70jTAv0YtSk</c:v>
                </c:pt>
                <c:pt idx="6664">
                  <c:v>QIl7qUbu2OI</c:v>
                </c:pt>
                <c:pt idx="6665">
                  <c:v>nSESXknYE_Y</c:v>
                </c:pt>
                <c:pt idx="6666">
                  <c:v>8nYdPSEr5Cs</c:v>
                </c:pt>
                <c:pt idx="6667">
                  <c:v>l_zhJyIDO4s</c:v>
                </c:pt>
                <c:pt idx="6668">
                  <c:v>8O4ZbUaBr2A</c:v>
                </c:pt>
                <c:pt idx="6669">
                  <c:v>dtjLDKyZ3-Y</c:v>
                </c:pt>
                <c:pt idx="6670">
                  <c:v>HXamTw5raPQ</c:v>
                </c:pt>
                <c:pt idx="6671">
                  <c:v>YV-qFJ0ICfw</c:v>
                </c:pt>
                <c:pt idx="6672">
                  <c:v>uTWkrCvYE7M</c:v>
                </c:pt>
                <c:pt idx="6673">
                  <c:v>efXkftZ1Paw</c:v>
                </c:pt>
                <c:pt idx="6674">
                  <c:v>qlvG_85vCbs</c:v>
                </c:pt>
                <c:pt idx="6675">
                  <c:v>rumYZz_OnxE</c:v>
                </c:pt>
                <c:pt idx="6676">
                  <c:v>qcRCZchv9o0</c:v>
                </c:pt>
                <c:pt idx="6677">
                  <c:v>NOt4Ybpnzj0</c:v>
                </c:pt>
                <c:pt idx="6678">
                  <c:v>TyAFwCQ6_Gg</c:v>
                </c:pt>
                <c:pt idx="6679">
                  <c:v>Pq0I0v4U9yo</c:v>
                </c:pt>
                <c:pt idx="6680">
                  <c:v>w84h4bJLNDQ</c:v>
                </c:pt>
                <c:pt idx="6681">
                  <c:v>kWjHLWxW8ts</c:v>
                </c:pt>
                <c:pt idx="6682">
                  <c:v>9af3MzG3QwM</c:v>
                </c:pt>
                <c:pt idx="6683">
                  <c:v>xZsONNB3gXU</c:v>
                </c:pt>
                <c:pt idx="6684">
                  <c:v>U1rxliXHeG4</c:v>
                </c:pt>
                <c:pt idx="6685">
                  <c:v>RLvOIeYXobE</c:v>
                </c:pt>
                <c:pt idx="6686">
                  <c:v>8Svg8GG4gHw</c:v>
                </c:pt>
                <c:pt idx="6687">
                  <c:v>-90fWzjVM7w</c:v>
                </c:pt>
                <c:pt idx="6688">
                  <c:v>wNMg7E_ypHI</c:v>
                </c:pt>
                <c:pt idx="6689">
                  <c:v>4uI-pVlpXb0</c:v>
                </c:pt>
                <c:pt idx="6690">
                  <c:v>gPH78a2np0g</c:v>
                </c:pt>
                <c:pt idx="6691">
                  <c:v>zUWZtSSZfsc</c:v>
                </c:pt>
                <c:pt idx="6692">
                  <c:v>UNZutENw034</c:v>
                </c:pt>
                <c:pt idx="6693">
                  <c:v>kt0MlOvyFaw</c:v>
                </c:pt>
                <c:pt idx="6694">
                  <c:v>1gCG9PzCAEo</c:v>
                </c:pt>
                <c:pt idx="6695">
                  <c:v>WI6DoccpvQE</c:v>
                </c:pt>
                <c:pt idx="6696">
                  <c:v>lL8AyBMVYDQ</c:v>
                </c:pt>
                <c:pt idx="6697">
                  <c:v>ntjZEBobMec</c:v>
                </c:pt>
                <c:pt idx="6698">
                  <c:v>xLFdc149QT8</c:v>
                </c:pt>
                <c:pt idx="6699">
                  <c:v>jz_Z4A_237U</c:v>
                </c:pt>
                <c:pt idx="6700">
                  <c:v>6GmMr9S-8S4</c:v>
                </c:pt>
                <c:pt idx="6701">
                  <c:v>24ALe879qaM</c:v>
                </c:pt>
                <c:pt idx="6702">
                  <c:v>fMU6ZvKT3X4</c:v>
                </c:pt>
                <c:pt idx="6703">
                  <c:v>qQEX5cr6q2o</c:v>
                </c:pt>
                <c:pt idx="6704">
                  <c:v>R-5RBhqngUs</c:v>
                </c:pt>
                <c:pt idx="6705">
                  <c:v>UkmIT-hmfhI</c:v>
                </c:pt>
                <c:pt idx="6706">
                  <c:v>aFgyRUVZrLk</c:v>
                </c:pt>
                <c:pt idx="6707">
                  <c:v>wrpeEitIEpA</c:v>
                </c:pt>
                <c:pt idx="6708">
                  <c:v>UZEU5czmucI</c:v>
                </c:pt>
                <c:pt idx="6709">
                  <c:v>FSoh_sUpN74</c:v>
                </c:pt>
                <c:pt idx="6710">
                  <c:v>etG3Mu-QGpM</c:v>
                </c:pt>
                <c:pt idx="6711">
                  <c:v>F-6a8MJLga0</c:v>
                </c:pt>
                <c:pt idx="6712">
                  <c:v>dsyyY5pMQyo</c:v>
                </c:pt>
                <c:pt idx="6713">
                  <c:v>avzDiphsnTI</c:v>
                </c:pt>
                <c:pt idx="6714">
                  <c:v>CsSsigYQrOM</c:v>
                </c:pt>
                <c:pt idx="6715">
                  <c:v>x1fl0sLqOmM</c:v>
                </c:pt>
                <c:pt idx="6716">
                  <c:v>NZVwAnuq-iQ</c:v>
                </c:pt>
                <c:pt idx="6717">
                  <c:v>J3YIgmfQ1OI</c:v>
                </c:pt>
                <c:pt idx="6718">
                  <c:v>uIxqGfj5ICo</c:v>
                </c:pt>
                <c:pt idx="6719">
                  <c:v>ox9KvGm2ets</c:v>
                </c:pt>
                <c:pt idx="6720">
                  <c:v>-9C1Z3nIsPQ</c:v>
                </c:pt>
                <c:pt idx="6721">
                  <c:v>YpkJO_GrCo0</c:v>
                </c:pt>
                <c:pt idx="6722">
                  <c:v>KCnKJbNSibA</c:v>
                </c:pt>
                <c:pt idx="6723">
                  <c:v>f_R9_xdhuNw</c:v>
                </c:pt>
                <c:pt idx="6724">
                  <c:v>FMOnbs5_Bcc</c:v>
                </c:pt>
                <c:pt idx="6725">
                  <c:v>_lg8sNpeOUM</c:v>
                </c:pt>
                <c:pt idx="6726">
                  <c:v>mGoJNeWEdXA</c:v>
                </c:pt>
                <c:pt idx="6727">
                  <c:v>gzYxCP6BF9o</c:v>
                </c:pt>
                <c:pt idx="6728">
                  <c:v>iDNESDyr5s4</c:v>
                </c:pt>
                <c:pt idx="6729">
                  <c:v>c6_8u4KGV5M</c:v>
                </c:pt>
                <c:pt idx="6730">
                  <c:v>BG9bYMyTzPI</c:v>
                </c:pt>
                <c:pt idx="6731">
                  <c:v>eT6fvvP5obg</c:v>
                </c:pt>
                <c:pt idx="6732">
                  <c:v>Z6dqZsJi0bc</c:v>
                </c:pt>
                <c:pt idx="6733">
                  <c:v>igbwY_Je2S8</c:v>
                </c:pt>
                <c:pt idx="6734">
                  <c:v>NTPAau4KNPQ</c:v>
                </c:pt>
                <c:pt idx="6735">
                  <c:v>0zMvIfB_DKI</c:v>
                </c:pt>
                <c:pt idx="6736">
                  <c:v>9S7gdXZHqNw</c:v>
                </c:pt>
                <c:pt idx="6737">
                  <c:v>KJSX-52-xxY</c:v>
                </c:pt>
                <c:pt idx="6738">
                  <c:v>p-C1f6jd7AU</c:v>
                </c:pt>
                <c:pt idx="6739">
                  <c:v>DGzP9ssjl7g</c:v>
                </c:pt>
                <c:pt idx="6740">
                  <c:v>w8C11gs-hQE</c:v>
                </c:pt>
                <c:pt idx="6741">
                  <c:v>yOZC2KH9-Ms</c:v>
                </c:pt>
                <c:pt idx="6742">
                  <c:v>ynNKe3wPqVE</c:v>
                </c:pt>
                <c:pt idx="6743">
                  <c:v>mT2u9C9MrNA</c:v>
                </c:pt>
                <c:pt idx="6744">
                  <c:v>USXoINPEhoA</c:v>
                </c:pt>
                <c:pt idx="6745">
                  <c:v>y8M5KuXHGik</c:v>
                </c:pt>
                <c:pt idx="6746">
                  <c:v>M1EtM-XU6tA</c:v>
                </c:pt>
                <c:pt idx="6747">
                  <c:v>U6b_QeukGuk</c:v>
                </c:pt>
                <c:pt idx="6748">
                  <c:v>hvFbmImsCc4</c:v>
                </c:pt>
                <c:pt idx="6749">
                  <c:v>2njhBV0Z30E</c:v>
                </c:pt>
                <c:pt idx="6750">
                  <c:v>Tl9SqlU9FHg</c:v>
                </c:pt>
                <c:pt idx="6751">
                  <c:v>sXAwqoJ-WUA</c:v>
                </c:pt>
                <c:pt idx="6752">
                  <c:v>45WAhpRs5Yo</c:v>
                </c:pt>
                <c:pt idx="6753">
                  <c:v>YNY1Nhdk_E8</c:v>
                </c:pt>
                <c:pt idx="6754">
                  <c:v>lPRfKlJeiIE</c:v>
                </c:pt>
                <c:pt idx="6755">
                  <c:v>WLsfodPrjQw</c:v>
                </c:pt>
                <c:pt idx="6756">
                  <c:v>yhKjkjDM5C8</c:v>
                </c:pt>
                <c:pt idx="6757">
                  <c:v>ZQ4VHs4LwhI</c:v>
                </c:pt>
                <c:pt idx="6758">
                  <c:v>8EuXrHC4l3s</c:v>
                </c:pt>
                <c:pt idx="6759">
                  <c:v>zULo9vPB2S0</c:v>
                </c:pt>
                <c:pt idx="6760">
                  <c:v>Clw98RDR_Wg</c:v>
                </c:pt>
                <c:pt idx="6761">
                  <c:v>7wYgtHTotvw</c:v>
                </c:pt>
                <c:pt idx="6762">
                  <c:v>6jf2wNj7ewA</c:v>
                </c:pt>
                <c:pt idx="6763">
                  <c:v>D8gG83JYR5E</c:v>
                </c:pt>
                <c:pt idx="6764">
                  <c:v>meeh2f8-OqI</c:v>
                </c:pt>
                <c:pt idx="6765">
                  <c:v>jZMHSetWPto</c:v>
                </c:pt>
                <c:pt idx="6766">
                  <c:v>gywC5t9JxSA</c:v>
                </c:pt>
                <c:pt idx="6767">
                  <c:v>_iRBspjg2pw</c:v>
                </c:pt>
                <c:pt idx="6768">
                  <c:v>xpB8S3ucrcI</c:v>
                </c:pt>
                <c:pt idx="6769">
                  <c:v>6ktHTP3aKX4</c:v>
                </c:pt>
                <c:pt idx="6770">
                  <c:v>8o9bH_gPoFw</c:v>
                </c:pt>
                <c:pt idx="6771">
                  <c:v>q9ncawDK2Wc</c:v>
                </c:pt>
                <c:pt idx="6772">
                  <c:v>xb0vST0FhVc</c:v>
                </c:pt>
                <c:pt idx="6773">
                  <c:v>x46sEa6UeQ8</c:v>
                </c:pt>
                <c:pt idx="6774">
                  <c:v>CqF4iPq9000</c:v>
                </c:pt>
                <c:pt idx="6775">
                  <c:v>p3b0Xgz7bro</c:v>
                </c:pt>
                <c:pt idx="6776">
                  <c:v>KqXf5QS8Ggo</c:v>
                </c:pt>
                <c:pt idx="6777">
                  <c:v>6a5ygLDkJCg</c:v>
                </c:pt>
                <c:pt idx="6778">
                  <c:v>YBnGRbLdJ_U</c:v>
                </c:pt>
                <c:pt idx="6779">
                  <c:v>YRqthCC918g</c:v>
                </c:pt>
                <c:pt idx="6780">
                  <c:v>9kt_lhXnl1o</c:v>
                </c:pt>
                <c:pt idx="6781">
                  <c:v>GRaR6JpFoM0</c:v>
                </c:pt>
                <c:pt idx="6782">
                  <c:v>lqf1ExOzzdw</c:v>
                </c:pt>
                <c:pt idx="6783">
                  <c:v>WfrZAjLjDqo</c:v>
                </c:pt>
                <c:pt idx="6784">
                  <c:v>lhBdEnSeAAg</c:v>
                </c:pt>
                <c:pt idx="6785">
                  <c:v>d_tG4j-3b9E</c:v>
                </c:pt>
                <c:pt idx="6786">
                  <c:v>6JNRoDQOZoc</c:v>
                </c:pt>
                <c:pt idx="6787">
                  <c:v>m0TCMs-ZDMo</c:v>
                </c:pt>
                <c:pt idx="6788">
                  <c:v>T-3UpSfhI6E</c:v>
                </c:pt>
                <c:pt idx="6789">
                  <c:v>TPKujwGWtZo</c:v>
                </c:pt>
                <c:pt idx="6790">
                  <c:v>vXPwo3Ck8B4</c:v>
                </c:pt>
                <c:pt idx="6791">
                  <c:v>eaKwN8fm_2o</c:v>
                </c:pt>
                <c:pt idx="6792">
                  <c:v>nIgV4CYTPWM</c:v>
                </c:pt>
                <c:pt idx="6793">
                  <c:v>zYfd6jJ7apg</c:v>
                </c:pt>
                <c:pt idx="6794">
                  <c:v>a0NtQgwh8og</c:v>
                </c:pt>
                <c:pt idx="6795">
                  <c:v>JcfZ268m7kc</c:v>
                </c:pt>
                <c:pt idx="6796">
                  <c:v>k9x2HrrhcbU</c:v>
                </c:pt>
                <c:pt idx="6797">
                  <c:v>hPYalU6QO1g</c:v>
                </c:pt>
                <c:pt idx="6798">
                  <c:v>F9XDFmNkMcU</c:v>
                </c:pt>
                <c:pt idx="6799">
                  <c:v>Dlj1QmZLWSI</c:v>
                </c:pt>
                <c:pt idx="6800">
                  <c:v>b78QZwe8mPM</c:v>
                </c:pt>
                <c:pt idx="6801">
                  <c:v>xfBptMVQy4g</c:v>
                </c:pt>
                <c:pt idx="6802">
                  <c:v>TTB2X9DzF5g</c:v>
                </c:pt>
                <c:pt idx="6803">
                  <c:v>w3JIjnkJrhc</c:v>
                </c:pt>
                <c:pt idx="6804">
                  <c:v>aBr2kKAHN6M</c:v>
                </c:pt>
                <c:pt idx="6805">
                  <c:v>Nlk2LVKsSZA</c:v>
                </c:pt>
                <c:pt idx="6806">
                  <c:v>TCXSqzLX_80</c:v>
                </c:pt>
                <c:pt idx="6807">
                  <c:v>jmUU62Eqnvg</c:v>
                </c:pt>
                <c:pt idx="6808">
                  <c:v>ThLWttjmILQ</c:v>
                </c:pt>
                <c:pt idx="6809">
                  <c:v>mq06LzlPuLE</c:v>
                </c:pt>
                <c:pt idx="6810">
                  <c:v>XqvDY9u6wn8</c:v>
                </c:pt>
                <c:pt idx="6811">
                  <c:v>vFfwJINAgBE</c:v>
                </c:pt>
                <c:pt idx="6812">
                  <c:v>khPLWaBioOs</c:v>
                </c:pt>
                <c:pt idx="6813">
                  <c:v>NwP1zp4vOJU</c:v>
                </c:pt>
                <c:pt idx="6814">
                  <c:v>yzshoDMBkqE</c:v>
                </c:pt>
                <c:pt idx="6815">
                  <c:v>iK7ROzfOW8k</c:v>
                </c:pt>
                <c:pt idx="6816">
                  <c:v>7LB-L5YMKzc</c:v>
                </c:pt>
                <c:pt idx="6817">
                  <c:v>In53LeOFVuM</c:v>
                </c:pt>
                <c:pt idx="6818">
                  <c:v>u2ru-EwFsn0</c:v>
                </c:pt>
                <c:pt idx="6819">
                  <c:v>lz378Aau6qY</c:v>
                </c:pt>
                <c:pt idx="6820">
                  <c:v>hGdiD_6sUxA</c:v>
                </c:pt>
                <c:pt idx="6821">
                  <c:v>vV6J2aSypvA</c:v>
                </c:pt>
                <c:pt idx="6822">
                  <c:v>aH9KYvODfZg</c:v>
                </c:pt>
                <c:pt idx="6823">
                  <c:v>jvcBAsE72Lc</c:v>
                </c:pt>
                <c:pt idx="6824">
                  <c:v>54z8jWNM0bE</c:v>
                </c:pt>
                <c:pt idx="6825">
                  <c:v>T2YJYVYYhfI</c:v>
                </c:pt>
                <c:pt idx="6826">
                  <c:v>RYSefzRgwMY</c:v>
                </c:pt>
                <c:pt idx="6827">
                  <c:v>qbxvxDmVhRk</c:v>
                </c:pt>
                <c:pt idx="6828">
                  <c:v>59daH3-_LIg</c:v>
                </c:pt>
                <c:pt idx="6829">
                  <c:v>i0n8AoTrkW8</c:v>
                </c:pt>
                <c:pt idx="6830">
                  <c:v>0LyhDmr0tDM</c:v>
                </c:pt>
                <c:pt idx="6831">
                  <c:v>duEp1tSxEcw</c:v>
                </c:pt>
                <c:pt idx="6832">
                  <c:v>E63GHrHXTto</c:v>
                </c:pt>
                <c:pt idx="6833">
                  <c:v>QkNla6ru6yY</c:v>
                </c:pt>
                <c:pt idx="6834">
                  <c:v>j67QcXslpEk</c:v>
                </c:pt>
                <c:pt idx="6835">
                  <c:v>2I_eypETmKo</c:v>
                </c:pt>
                <c:pt idx="6836">
                  <c:v>BBpqdWfeUJI</c:v>
                </c:pt>
                <c:pt idx="6837">
                  <c:v>rTT5RdUVKFM</c:v>
                </c:pt>
                <c:pt idx="6838">
                  <c:v>jNYti0kJcvU</c:v>
                </c:pt>
                <c:pt idx="6839">
                  <c:v>PZ5Rk0h-jUo</c:v>
                </c:pt>
                <c:pt idx="6840">
                  <c:v>ykHeGtN4m94</c:v>
                </c:pt>
                <c:pt idx="6841">
                  <c:v>9xWc6dYwkRA</c:v>
                </c:pt>
                <c:pt idx="6842">
                  <c:v>ApLzE-TLBYU</c:v>
                </c:pt>
                <c:pt idx="6843">
                  <c:v>v8JWgpbIIeM</c:v>
                </c:pt>
                <c:pt idx="6844">
                  <c:v>t0DvlqtufNM</c:v>
                </c:pt>
                <c:pt idx="6845">
                  <c:v>tjA7nAHOAww</c:v>
                </c:pt>
                <c:pt idx="6846">
                  <c:v>o-nGPNn19vE</c:v>
                </c:pt>
                <c:pt idx="6847">
                  <c:v>1hBEHEfu-SU</c:v>
                </c:pt>
                <c:pt idx="6848">
                  <c:v>A1Qj7mlZ0xE</c:v>
                </c:pt>
                <c:pt idx="6849">
                  <c:v>3ZUhTFzDLBc</c:v>
                </c:pt>
                <c:pt idx="6850">
                  <c:v>GWnfh0borr0</c:v>
                </c:pt>
                <c:pt idx="6851">
                  <c:v>2rOM-y_JGtc</c:v>
                </c:pt>
                <c:pt idx="6852">
                  <c:v>UPmHwFofwNE</c:v>
                </c:pt>
                <c:pt idx="6853">
                  <c:v>ZstXB3mR3WU</c:v>
                </c:pt>
                <c:pt idx="6854">
                  <c:v>cH4mYC91omg</c:v>
                </c:pt>
                <c:pt idx="6855">
                  <c:v>4ub9cNHJVfw</c:v>
                </c:pt>
                <c:pt idx="6856">
                  <c:v>qzAb3OcaoRw</c:v>
                </c:pt>
                <c:pt idx="6857">
                  <c:v>9tKmbfY2gBc</c:v>
                </c:pt>
                <c:pt idx="6858">
                  <c:v>mEU4dREQYow</c:v>
                </c:pt>
                <c:pt idx="6859">
                  <c:v>KF3hznZ-_ag</c:v>
                </c:pt>
                <c:pt idx="6860">
                  <c:v>pYRMvXaERV8</c:v>
                </c:pt>
                <c:pt idx="6861">
                  <c:v>7VHjXlnRrKI</c:v>
                </c:pt>
                <c:pt idx="6862">
                  <c:v>OAUyEpgGy1Y</c:v>
                </c:pt>
                <c:pt idx="6863">
                  <c:v>detkNwOHdEI</c:v>
                </c:pt>
                <c:pt idx="6864">
                  <c:v>LDz4HYOJL2w</c:v>
                </c:pt>
                <c:pt idx="6865">
                  <c:v>9mtQgxszcGw</c:v>
                </c:pt>
                <c:pt idx="6866">
                  <c:v>9atKB0lV0uw</c:v>
                </c:pt>
                <c:pt idx="6867">
                  <c:v>3Xl9vMA4gIg</c:v>
                </c:pt>
                <c:pt idx="6868">
                  <c:v>yc-iu4MjK1g</c:v>
                </c:pt>
                <c:pt idx="6869">
                  <c:v>Qx54quy9tDQ</c:v>
                </c:pt>
                <c:pt idx="6870">
                  <c:v>pbC8BI0AgAM</c:v>
                </c:pt>
                <c:pt idx="6871">
                  <c:v>4swif8r4z3Q</c:v>
                </c:pt>
                <c:pt idx="6872">
                  <c:v>HaZ5gAf6L0s</c:v>
                </c:pt>
                <c:pt idx="6873">
                  <c:v>k-6TLz9LBrw</c:v>
                </c:pt>
                <c:pt idx="6874">
                  <c:v>Kiv73Gbaxr0</c:v>
                </c:pt>
                <c:pt idx="6875">
                  <c:v>0M05pvDhIS8</c:v>
                </c:pt>
                <c:pt idx="6876">
                  <c:v>4V-5NB9tRz8</c:v>
                </c:pt>
                <c:pt idx="6877">
                  <c:v>5kT4pry7wpg</c:v>
                </c:pt>
                <c:pt idx="6878">
                  <c:v>tM8RB77x4dc</c:v>
                </c:pt>
                <c:pt idx="6879">
                  <c:v>BcREi-3YoD0</c:v>
                </c:pt>
                <c:pt idx="6880">
                  <c:v>AuInu_SdT0I</c:v>
                </c:pt>
                <c:pt idx="6881">
                  <c:v>8NpF-MjeTgY</c:v>
                </c:pt>
                <c:pt idx="6882">
                  <c:v>YHbsIbtWYuM</c:v>
                </c:pt>
                <c:pt idx="6883">
                  <c:v>sihLvRKHY9g</c:v>
                </c:pt>
                <c:pt idx="6884">
                  <c:v>cScW65Rdplc</c:v>
                </c:pt>
                <c:pt idx="6885">
                  <c:v>PoxG4j7v-CA</c:v>
                </c:pt>
                <c:pt idx="6886">
                  <c:v>EHJ_EqAjqjk</c:v>
                </c:pt>
                <c:pt idx="6887">
                  <c:v>7K2PmIM5i98</c:v>
                </c:pt>
                <c:pt idx="6888">
                  <c:v>glOWHWuMEG0</c:v>
                </c:pt>
                <c:pt idx="6889">
                  <c:v>TjBuQnRugdo</c:v>
                </c:pt>
                <c:pt idx="6890">
                  <c:v>1g5mF_pw3TQ</c:v>
                </c:pt>
                <c:pt idx="6891">
                  <c:v>Qt6CTz_A2gI</c:v>
                </c:pt>
                <c:pt idx="6892">
                  <c:v>SE_jEP7-IDs</c:v>
                </c:pt>
                <c:pt idx="6893">
                  <c:v>oQvv1gIaEWk</c:v>
                </c:pt>
                <c:pt idx="6894">
                  <c:v>LQxA15BNNKE</c:v>
                </c:pt>
                <c:pt idx="6895">
                  <c:v>YCtuljX2GFE</c:v>
                </c:pt>
                <c:pt idx="6896">
                  <c:v>uL4tsRArKVk</c:v>
                </c:pt>
                <c:pt idx="6897">
                  <c:v>j34EfiV3BCc</c:v>
                </c:pt>
                <c:pt idx="6898">
                  <c:v>Hzr_2xsb4z8</c:v>
                </c:pt>
                <c:pt idx="6899">
                  <c:v>4PlBXS4K6lE</c:v>
                </c:pt>
                <c:pt idx="6900">
                  <c:v>XuQtn_XQaKU</c:v>
                </c:pt>
                <c:pt idx="6901">
                  <c:v>xJqXgAG5ox8</c:v>
                </c:pt>
                <c:pt idx="6902">
                  <c:v>XjXTB0pSl2c</c:v>
                </c:pt>
                <c:pt idx="6903">
                  <c:v>x3C56EMqDVg</c:v>
                </c:pt>
                <c:pt idx="6904">
                  <c:v>LRDe5zofQvw</c:v>
                </c:pt>
                <c:pt idx="6905">
                  <c:v>gy6misMDsPI</c:v>
                </c:pt>
                <c:pt idx="6906">
                  <c:v>9epTNvGgUI0</c:v>
                </c:pt>
                <c:pt idx="6907">
                  <c:v>Oo76nzAY6QE</c:v>
                </c:pt>
                <c:pt idx="6908">
                  <c:v>cXl3krZZOGc</c:v>
                </c:pt>
                <c:pt idx="6909">
                  <c:v>OONtopsMZDA</c:v>
                </c:pt>
                <c:pt idx="6910">
                  <c:v>IOmBeLRLlNs</c:v>
                </c:pt>
                <c:pt idx="6911">
                  <c:v>_vwFTtBk-Vo</c:v>
                </c:pt>
                <c:pt idx="6912">
                  <c:v>M3ZCKHU0PQQ</c:v>
                </c:pt>
                <c:pt idx="6913">
                  <c:v>wFMyarLMXT0</c:v>
                </c:pt>
                <c:pt idx="6914">
                  <c:v>LpnfCC5u9uY</c:v>
                </c:pt>
                <c:pt idx="6915">
                  <c:v>L_WFqfoORL4</c:v>
                </c:pt>
                <c:pt idx="6916">
                  <c:v>XGtR3ryx87M</c:v>
                </c:pt>
                <c:pt idx="6917">
                  <c:v>Qmokhw419hQ</c:v>
                </c:pt>
                <c:pt idx="6918">
                  <c:v>bBkctqXmOxY</c:v>
                </c:pt>
                <c:pt idx="6919">
                  <c:v>GzrXkDCgvjI</c:v>
                </c:pt>
                <c:pt idx="6920">
                  <c:v>Me6L_sbd3Ys</c:v>
                </c:pt>
                <c:pt idx="6921">
                  <c:v>iNa1rAC0d8w</c:v>
                </c:pt>
                <c:pt idx="6922">
                  <c:v>k5chI_5-HmU</c:v>
                </c:pt>
                <c:pt idx="6923">
                  <c:v>wVXQMEN00NU</c:v>
                </c:pt>
                <c:pt idx="6924">
                  <c:v>VWz--9zdvn8</c:v>
                </c:pt>
                <c:pt idx="6925">
                  <c:v>qQpGmDhxgRE</c:v>
                </c:pt>
                <c:pt idx="6926">
                  <c:v>fugigPIUSeQ</c:v>
                </c:pt>
                <c:pt idx="6927">
                  <c:v>8Y4FMGLdVQs</c:v>
                </c:pt>
                <c:pt idx="6928">
                  <c:v>UyNPIpcg5pk</c:v>
                </c:pt>
                <c:pt idx="6929">
                  <c:v>hbdpMSHjWkc</c:v>
                </c:pt>
                <c:pt idx="6930">
                  <c:v>UtVfhpn8HvM</c:v>
                </c:pt>
                <c:pt idx="6931">
                  <c:v>OXghWau-vh8</c:v>
                </c:pt>
                <c:pt idx="6932">
                  <c:v>VndDciL_yog</c:v>
                </c:pt>
                <c:pt idx="6933">
                  <c:v>AcbptqtCW9o</c:v>
                </c:pt>
                <c:pt idx="6934">
                  <c:v>8RLvsYgbHZs</c:v>
                </c:pt>
                <c:pt idx="6935">
                  <c:v>Ohl2-Q02j_E</c:v>
                </c:pt>
                <c:pt idx="6936">
                  <c:v>2MWlNTZDbIM</c:v>
                </c:pt>
                <c:pt idx="6937">
                  <c:v>GtsU1vhKyNY</c:v>
                </c:pt>
                <c:pt idx="6938">
                  <c:v>4fKgKl8W3ws</c:v>
                </c:pt>
                <c:pt idx="6939">
                  <c:v>18OSLOq-bFA</c:v>
                </c:pt>
                <c:pt idx="6940">
                  <c:v>JgiwhV6a0_4</c:v>
                </c:pt>
                <c:pt idx="6941">
                  <c:v>V2VquEl3zzE</c:v>
                </c:pt>
                <c:pt idx="6942">
                  <c:v>9JdcGeJkntc</c:v>
                </c:pt>
                <c:pt idx="6943">
                  <c:v>Src2kZD7RzI</c:v>
                </c:pt>
                <c:pt idx="6944">
                  <c:v>fBhB8GvaqP8</c:v>
                </c:pt>
                <c:pt idx="6945">
                  <c:v>7fzr5j4x08A</c:v>
                </c:pt>
                <c:pt idx="6946">
                  <c:v>c9bO7wRpUsA</c:v>
                </c:pt>
                <c:pt idx="6947">
                  <c:v>xB83_Z5jX74</c:v>
                </c:pt>
                <c:pt idx="6948">
                  <c:v>ODbakoYQlUQ</c:v>
                </c:pt>
                <c:pt idx="6949">
                  <c:v>oBtY5CKPj3U</c:v>
                </c:pt>
                <c:pt idx="6950">
                  <c:v>wU2IbJxeHfs</c:v>
                </c:pt>
                <c:pt idx="6951">
                  <c:v>i_81ZXfCKa8</c:v>
                </c:pt>
                <c:pt idx="6952">
                  <c:v>2m7bazCkvi4</c:v>
                </c:pt>
                <c:pt idx="6953">
                  <c:v>PO4JH1yzpDs</c:v>
                </c:pt>
                <c:pt idx="6954">
                  <c:v>yIMw9SQAY0s</c:v>
                </c:pt>
                <c:pt idx="6955">
                  <c:v>iiQlL8amoPQ</c:v>
                </c:pt>
                <c:pt idx="6956">
                  <c:v>1CS5lO2fyVo</c:v>
                </c:pt>
                <c:pt idx="6957">
                  <c:v>g1XvR6LWgG0</c:v>
                </c:pt>
                <c:pt idx="6958">
                  <c:v>lDkI3ewgL1c</c:v>
                </c:pt>
                <c:pt idx="6959">
                  <c:v>hUG_wnVz39w</c:v>
                </c:pt>
                <c:pt idx="6960">
                  <c:v>WmLVAy1wn9Q</c:v>
                </c:pt>
                <c:pt idx="6961">
                  <c:v>Zua6WUB6iV4</c:v>
                </c:pt>
                <c:pt idx="6962">
                  <c:v>gs9oIOT4I3E</c:v>
                </c:pt>
                <c:pt idx="6963">
                  <c:v>JSUO-lZ7Bpw</c:v>
                </c:pt>
                <c:pt idx="6964">
                  <c:v>BqpSabV0bTY</c:v>
                </c:pt>
                <c:pt idx="6965">
                  <c:v>T_4mKCPaHVU</c:v>
                </c:pt>
                <c:pt idx="6966">
                  <c:v>yMY7-0W9yD8</c:v>
                </c:pt>
                <c:pt idx="6967">
                  <c:v>c52ptU17OJo</c:v>
                </c:pt>
                <c:pt idx="6968">
                  <c:v>nePS94qjI6c</c:v>
                </c:pt>
                <c:pt idx="6969">
                  <c:v>gWNPhBou7T0</c:v>
                </c:pt>
                <c:pt idx="6970">
                  <c:v>SdetHab0wTU</c:v>
                </c:pt>
                <c:pt idx="6971">
                  <c:v>LEDt5Iy3JM8</c:v>
                </c:pt>
                <c:pt idx="6972">
                  <c:v>7WrQl4s62bE</c:v>
                </c:pt>
                <c:pt idx="6973">
                  <c:v>e9kBWI7VsS0</c:v>
                </c:pt>
                <c:pt idx="6974">
                  <c:v>oRLL2rpgrsg</c:v>
                </c:pt>
                <c:pt idx="6975">
                  <c:v>NDgGal7bj5M</c:v>
                </c:pt>
                <c:pt idx="6976">
                  <c:v>fQvYMRtjQJU</c:v>
                </c:pt>
                <c:pt idx="6977">
                  <c:v>HxV41zjCePE</c:v>
                </c:pt>
                <c:pt idx="6978">
                  <c:v>rcYdMd908AI</c:v>
                </c:pt>
                <c:pt idx="6979">
                  <c:v>Ik4cn7M9E7A</c:v>
                </c:pt>
                <c:pt idx="6980">
                  <c:v>DUJFJ23RW6g</c:v>
                </c:pt>
                <c:pt idx="6981">
                  <c:v>bx4YwI0xODc</c:v>
                </c:pt>
                <c:pt idx="6982">
                  <c:v>J8QpS4hZ1xQ</c:v>
                </c:pt>
                <c:pt idx="6983">
                  <c:v>mToY-QvD06I</c:v>
                </c:pt>
                <c:pt idx="6984">
                  <c:v>7xkPdmPjplY</c:v>
                </c:pt>
                <c:pt idx="6985">
                  <c:v>2GhCUd6SQdg</c:v>
                </c:pt>
                <c:pt idx="6986">
                  <c:v>DvGP_jmnXNo</c:v>
                </c:pt>
                <c:pt idx="6987">
                  <c:v>lo6rvA6NNNk</c:v>
                </c:pt>
                <c:pt idx="6988">
                  <c:v>qn-ktnvcrkY</c:v>
                </c:pt>
                <c:pt idx="6989">
                  <c:v>m2mWA1shexk</c:v>
                </c:pt>
                <c:pt idx="6990">
                  <c:v>IIWDaeU68tM</c:v>
                </c:pt>
                <c:pt idx="6991">
                  <c:v>kW9Mv0XoFzc</c:v>
                </c:pt>
                <c:pt idx="6992">
                  <c:v>bLa4WONsq9g</c:v>
                </c:pt>
                <c:pt idx="6993">
                  <c:v>WvRPOjsOGmo</c:v>
                </c:pt>
                <c:pt idx="6994">
                  <c:v>K7MaLm3OoHc</c:v>
                </c:pt>
                <c:pt idx="6995">
                  <c:v>mQCk1medFbc</c:v>
                </c:pt>
                <c:pt idx="6996">
                  <c:v>X-zEkE5I324</c:v>
                </c:pt>
                <c:pt idx="6997">
                  <c:v>6e0XqZK4nNM</c:v>
                </c:pt>
                <c:pt idx="6998">
                  <c:v>TEFd-xwJ8jM</c:v>
                </c:pt>
                <c:pt idx="6999">
                  <c:v>jUYafLM5Baw</c:v>
                </c:pt>
                <c:pt idx="7000">
                  <c:v>UaguZGN2RwU</c:v>
                </c:pt>
                <c:pt idx="7001">
                  <c:v>LneKK607484</c:v>
                </c:pt>
                <c:pt idx="7002">
                  <c:v>fb0plV6nASY</c:v>
                </c:pt>
                <c:pt idx="7003">
                  <c:v>0eSiddTE0Oo</c:v>
                </c:pt>
                <c:pt idx="7004">
                  <c:v>CVri6p7-fwU</c:v>
                </c:pt>
                <c:pt idx="7005">
                  <c:v>A9IsTwccT4Q</c:v>
                </c:pt>
                <c:pt idx="7006">
                  <c:v>2Yfi8XxI6fw</c:v>
                </c:pt>
                <c:pt idx="7007">
                  <c:v>zoFQhvnFCcI</c:v>
                </c:pt>
                <c:pt idx="7008">
                  <c:v>CTiafs0qD90</c:v>
                </c:pt>
                <c:pt idx="7009">
                  <c:v>v6Z4QQIqCU0</c:v>
                </c:pt>
                <c:pt idx="7010">
                  <c:v>DwcxI8ZiCek</c:v>
                </c:pt>
                <c:pt idx="7011">
                  <c:v>PEbjOAx-ElU</c:v>
                </c:pt>
                <c:pt idx="7012">
                  <c:v>DgSmouILilI</c:v>
                </c:pt>
                <c:pt idx="7013">
                  <c:v>d7JwbKSdNK4</c:v>
                </c:pt>
                <c:pt idx="7014">
                  <c:v>zqDdVegzew0</c:v>
                </c:pt>
                <c:pt idx="7015">
                  <c:v>8w3R7VgOsKk</c:v>
                </c:pt>
                <c:pt idx="7016">
                  <c:v>vbw-TBhwSVo</c:v>
                </c:pt>
                <c:pt idx="7017">
                  <c:v>tL58a9fIXJg</c:v>
                </c:pt>
                <c:pt idx="7018">
                  <c:v>DZ9vgenKvDc</c:v>
                </c:pt>
                <c:pt idx="7019">
                  <c:v>TTcgaz5u9U0</c:v>
                </c:pt>
                <c:pt idx="7020">
                  <c:v>zFrllD9D9HM</c:v>
                </c:pt>
                <c:pt idx="7021">
                  <c:v>J3ve3CZ5rog</c:v>
                </c:pt>
                <c:pt idx="7022">
                  <c:v>I_nvq5JkWyw</c:v>
                </c:pt>
                <c:pt idx="7023">
                  <c:v>xxL_kV7W9tE</c:v>
                </c:pt>
                <c:pt idx="7024">
                  <c:v>XE2J9bw52RI</c:v>
                </c:pt>
                <c:pt idx="7025">
                  <c:v>s1Sa3upX3bQ</c:v>
                </c:pt>
                <c:pt idx="7026">
                  <c:v>o5QHbTL3uUI</c:v>
                </c:pt>
                <c:pt idx="7027">
                  <c:v>U3zH0EH4gGE</c:v>
                </c:pt>
                <c:pt idx="7028">
                  <c:v>9dBepLCkjZQ</c:v>
                </c:pt>
                <c:pt idx="7029">
                  <c:v>arnKF5mA0ak</c:v>
                </c:pt>
                <c:pt idx="7030">
                  <c:v>91dCMceBGkg</c:v>
                </c:pt>
                <c:pt idx="7031">
                  <c:v>fX2mNMHXsYE</c:v>
                </c:pt>
                <c:pt idx="7032">
                  <c:v>XB3NN0Fy1g4</c:v>
                </c:pt>
                <c:pt idx="7033">
                  <c:v>K9dxueVOZ7s</c:v>
                </c:pt>
                <c:pt idx="7034">
                  <c:v>8KW7DDfXx9U</c:v>
                </c:pt>
                <c:pt idx="7035">
                  <c:v>SBrVNM1rMoI</c:v>
                </c:pt>
                <c:pt idx="7036">
                  <c:v>V9tw4yMJ600</c:v>
                </c:pt>
                <c:pt idx="7037">
                  <c:v>86VjgW1wDfI</c:v>
                </c:pt>
                <c:pt idx="7038">
                  <c:v>lJJkD0hXf94</c:v>
                </c:pt>
                <c:pt idx="7039">
                  <c:v>CM77RWjXwIs</c:v>
                </c:pt>
                <c:pt idx="7040">
                  <c:v>NeaMJlnXa1E</c:v>
                </c:pt>
                <c:pt idx="7041">
                  <c:v>wPdmDCmuhM0</c:v>
                </c:pt>
                <c:pt idx="7042">
                  <c:v>Z1w-DTmPLIc</c:v>
                </c:pt>
                <c:pt idx="7043">
                  <c:v>uNA30cSwHUk</c:v>
                </c:pt>
                <c:pt idx="7044">
                  <c:v>TQGF3t1HNoM</c:v>
                </c:pt>
                <c:pt idx="7045">
                  <c:v>D9uNiDTK-CI</c:v>
                </c:pt>
                <c:pt idx="7046">
                  <c:v>QcAr4A1LiVA</c:v>
                </c:pt>
                <c:pt idx="7047">
                  <c:v>9W-aDrFafTY</c:v>
                </c:pt>
                <c:pt idx="7048">
                  <c:v>5sHJORXcxtE</c:v>
                </c:pt>
                <c:pt idx="7049">
                  <c:v>Hb-1swI5E_0</c:v>
                </c:pt>
                <c:pt idx="7050">
                  <c:v>b25zVPsXcRo</c:v>
                </c:pt>
                <c:pt idx="7051">
                  <c:v>RfClAOOgInQ</c:v>
                </c:pt>
                <c:pt idx="7052">
                  <c:v>iDccZI6Hb3s</c:v>
                </c:pt>
                <c:pt idx="7053">
                  <c:v>aRK1WFOrnS4</c:v>
                </c:pt>
                <c:pt idx="7054">
                  <c:v>iVxptSKVxa4</c:v>
                </c:pt>
                <c:pt idx="7055">
                  <c:v>ZkEyaJIQyU8</c:v>
                </c:pt>
                <c:pt idx="7056">
                  <c:v>_UbrYCscYvE</c:v>
                </c:pt>
                <c:pt idx="7057">
                  <c:v>PVlMp5pWE9k</c:v>
                </c:pt>
                <c:pt idx="7058">
                  <c:v>pX1a8xnKch4</c:v>
                </c:pt>
                <c:pt idx="7059">
                  <c:v>FE8qWh7NU3Q</c:v>
                </c:pt>
                <c:pt idx="7060">
                  <c:v>3yR54ug2MF4</c:v>
                </c:pt>
                <c:pt idx="7061">
                  <c:v>wmOJVKD5nMI</c:v>
                </c:pt>
                <c:pt idx="7062">
                  <c:v>G4BTsdufZQU</c:v>
                </c:pt>
                <c:pt idx="7063">
                  <c:v>H0J_N4fgQJI</c:v>
                </c:pt>
                <c:pt idx="7064">
                  <c:v>viqDlxldSYs</c:v>
                </c:pt>
                <c:pt idx="7065">
                  <c:v>0O60hJvgqbU</c:v>
                </c:pt>
                <c:pt idx="7066">
                  <c:v>deJzlHBFRZo</c:v>
                </c:pt>
                <c:pt idx="7067">
                  <c:v>qf5G928jqJI</c:v>
                </c:pt>
                <c:pt idx="7068">
                  <c:v>5hLsZ7oHd8E</c:v>
                </c:pt>
                <c:pt idx="7069">
                  <c:v>D6yCN-UQalQ</c:v>
                </c:pt>
                <c:pt idx="7070">
                  <c:v>PxSup7h97m0</c:v>
                </c:pt>
                <c:pt idx="7071">
                  <c:v>gqpM8_fanbc</c:v>
                </c:pt>
                <c:pt idx="7072">
                  <c:v>vcjm6k25z2c</c:v>
                </c:pt>
                <c:pt idx="7073">
                  <c:v>baf7nC9hl18</c:v>
                </c:pt>
                <c:pt idx="7074">
                  <c:v>cd33Rp5U_U8</c:v>
                </c:pt>
                <c:pt idx="7075">
                  <c:v>jDpCDLCF-s0</c:v>
                </c:pt>
                <c:pt idx="7076">
                  <c:v>Q4X8zSSAlCc</c:v>
                </c:pt>
                <c:pt idx="7077">
                  <c:v>z-ZZ4XhCbUg</c:v>
                </c:pt>
                <c:pt idx="7078">
                  <c:v>41dnYsBilt0</c:v>
                </c:pt>
                <c:pt idx="7079">
                  <c:v>S_aSAUEnxsg</c:v>
                </c:pt>
                <c:pt idx="7080">
                  <c:v>TI9gJjdMMZ4</c:v>
                </c:pt>
                <c:pt idx="7081">
                  <c:v>EwQcgTE95gY</c:v>
                </c:pt>
                <c:pt idx="7082">
                  <c:v>5O_zJ_vHOnY</c:v>
                </c:pt>
                <c:pt idx="7083">
                  <c:v>tWAb2u29OHY</c:v>
                </c:pt>
                <c:pt idx="7084">
                  <c:v>ELIgdo-2ZXo</c:v>
                </c:pt>
                <c:pt idx="7085">
                  <c:v>jYjUjYGNjgc</c:v>
                </c:pt>
                <c:pt idx="7086">
                  <c:v>r_OX9jTBb3s</c:v>
                </c:pt>
                <c:pt idx="7087">
                  <c:v>wLfXSPvaoDY</c:v>
                </c:pt>
                <c:pt idx="7088">
                  <c:v>MCISsggVFDM</c:v>
                </c:pt>
                <c:pt idx="7089">
                  <c:v>m-xAo63ww_c</c:v>
                </c:pt>
                <c:pt idx="7090">
                  <c:v>6AdWBCJOtdU</c:v>
                </c:pt>
                <c:pt idx="7091">
                  <c:v>J9ccMJIfM9g</c:v>
                </c:pt>
                <c:pt idx="7092">
                  <c:v>n0hnrkQy0zk</c:v>
                </c:pt>
                <c:pt idx="7093">
                  <c:v>eGSHJoEcV4M</c:v>
                </c:pt>
                <c:pt idx="7094">
                  <c:v>47qBFc35ZUw</c:v>
                </c:pt>
                <c:pt idx="7095">
                  <c:v>f_Pg0Z9LKw4</c:v>
                </c:pt>
                <c:pt idx="7096">
                  <c:v>Cha2g4MlH78</c:v>
                </c:pt>
                <c:pt idx="7097">
                  <c:v>XNoX6v89JdI</c:v>
                </c:pt>
                <c:pt idx="7098">
                  <c:v>g1mwf0T9aPo</c:v>
                </c:pt>
                <c:pt idx="7099">
                  <c:v>XJ3FiJTIdyY</c:v>
                </c:pt>
                <c:pt idx="7100">
                  <c:v>CvVLmQ1TOI0</c:v>
                </c:pt>
                <c:pt idx="7101">
                  <c:v>tfzdwg8etGY</c:v>
                </c:pt>
                <c:pt idx="7102">
                  <c:v>jVzpTmt1O-g</c:v>
                </c:pt>
                <c:pt idx="7103">
                  <c:v>b3QdByI1D4k</c:v>
                </c:pt>
                <c:pt idx="7104">
                  <c:v>NfVyeEmcapc</c:v>
                </c:pt>
                <c:pt idx="7105">
                  <c:v>5w8Ht9ECDfw</c:v>
                </c:pt>
                <c:pt idx="7106">
                  <c:v>x9SMSnVNoqw</c:v>
                </c:pt>
                <c:pt idx="7107">
                  <c:v>ZDb-AOg52vM</c:v>
                </c:pt>
                <c:pt idx="7108">
                  <c:v>wH1Zt3YU3Ss</c:v>
                </c:pt>
                <c:pt idx="7109">
                  <c:v>Y8Dbx8a3aMg</c:v>
                </c:pt>
                <c:pt idx="7110">
                  <c:v>4rXxV0LvwkE</c:v>
                </c:pt>
                <c:pt idx="7111">
                  <c:v>ZslhJCeFTKk</c:v>
                </c:pt>
                <c:pt idx="7112">
                  <c:v>JO2WC9zl9OE</c:v>
                </c:pt>
                <c:pt idx="7113">
                  <c:v>9xQX9nRQlyM</c:v>
                </c:pt>
                <c:pt idx="7114">
                  <c:v>2O7JOOB36J4</c:v>
                </c:pt>
                <c:pt idx="7115">
                  <c:v>n0sEFLuNOiY</c:v>
                </c:pt>
                <c:pt idx="7116">
                  <c:v>GWi8C2iFKBY</c:v>
                </c:pt>
                <c:pt idx="7117">
                  <c:v>2xH0N4eVwcQ</c:v>
                </c:pt>
                <c:pt idx="7118">
                  <c:v>Qip7PlLLGnY</c:v>
                </c:pt>
                <c:pt idx="7119">
                  <c:v>8gJ_aOmuj5M</c:v>
                </c:pt>
                <c:pt idx="7120">
                  <c:v>KN7uoyo6awM</c:v>
                </c:pt>
                <c:pt idx="7121">
                  <c:v>umnHBQ5bge0</c:v>
                </c:pt>
                <c:pt idx="7122">
                  <c:v>ili3qFpfoOc</c:v>
                </c:pt>
                <c:pt idx="7123">
                  <c:v>1TcslnYho68</c:v>
                </c:pt>
                <c:pt idx="7124">
                  <c:v>FhsnuuB8ayc</c:v>
                </c:pt>
                <c:pt idx="7125">
                  <c:v>57Ds_jsjhlA</c:v>
                </c:pt>
                <c:pt idx="7126">
                  <c:v>TYIl7RuTJsY</c:v>
                </c:pt>
                <c:pt idx="7127">
                  <c:v>rF1C5eRn4mo</c:v>
                </c:pt>
                <c:pt idx="7128">
                  <c:v>TUe3KAoFk50</c:v>
                </c:pt>
                <c:pt idx="7129">
                  <c:v>_rsEuzusFtA</c:v>
                </c:pt>
                <c:pt idx="7130">
                  <c:v>4-gea7DdCyg</c:v>
                </c:pt>
                <c:pt idx="7131">
                  <c:v>5fMXpzuK9kA</c:v>
                </c:pt>
                <c:pt idx="7132">
                  <c:v>yn-KYHoH4nw</c:v>
                </c:pt>
                <c:pt idx="7133">
                  <c:v>H6DsKzsqe4o</c:v>
                </c:pt>
                <c:pt idx="7134">
                  <c:v>LZXH1S8XZmU</c:v>
                </c:pt>
                <c:pt idx="7135">
                  <c:v>5j9rVdfcKEA</c:v>
                </c:pt>
                <c:pt idx="7136">
                  <c:v>LKQ3EjbYI3M</c:v>
                </c:pt>
                <c:pt idx="7137">
                  <c:v>wRHQWlnoKTg</c:v>
                </c:pt>
                <c:pt idx="7138">
                  <c:v>IX3yA4ioAhA</c:v>
                </c:pt>
                <c:pt idx="7139">
                  <c:v>ylt0fxC6GCs</c:v>
                </c:pt>
                <c:pt idx="7140">
                  <c:v>c7QjAlfJH0A</c:v>
                </c:pt>
                <c:pt idx="7141">
                  <c:v>SSI5kKq4YYI</c:v>
                </c:pt>
                <c:pt idx="7142">
                  <c:v>JMMjvD8xElI</c:v>
                </c:pt>
                <c:pt idx="7143">
                  <c:v>hNxpugDszrA</c:v>
                </c:pt>
                <c:pt idx="7144">
                  <c:v>auJB55-EpOE</c:v>
                </c:pt>
                <c:pt idx="7145">
                  <c:v>UTYjPRQZoJU</c:v>
                </c:pt>
                <c:pt idx="7146">
                  <c:v>OrnbwDIMAo4</c:v>
                </c:pt>
                <c:pt idx="7147">
                  <c:v>VUkE0IehNy0</c:v>
                </c:pt>
                <c:pt idx="7148">
                  <c:v>HN0Mu0narkE</c:v>
                </c:pt>
                <c:pt idx="7149">
                  <c:v>mzg97szxnpQ</c:v>
                </c:pt>
                <c:pt idx="7150">
                  <c:v>ts7YmLdSwmM</c:v>
                </c:pt>
                <c:pt idx="7151">
                  <c:v>46TiqS5SSQw</c:v>
                </c:pt>
                <c:pt idx="7152">
                  <c:v>kLJLecYz5a4</c:v>
                </c:pt>
                <c:pt idx="7153">
                  <c:v>pXyCnqy6nZg</c:v>
                </c:pt>
                <c:pt idx="7154">
                  <c:v>fdgAMPzwqnU</c:v>
                </c:pt>
                <c:pt idx="7155">
                  <c:v>gxm_i0ErK0g</c:v>
                </c:pt>
                <c:pt idx="7156">
                  <c:v>xqelM7ho8aU</c:v>
                </c:pt>
                <c:pt idx="7157">
                  <c:v>kh1KJq60G8Q</c:v>
                </c:pt>
                <c:pt idx="7158">
                  <c:v>iUjcRQ48ciA</c:v>
                </c:pt>
                <c:pt idx="7159">
                  <c:v>caEM5TTgeks</c:v>
                </c:pt>
                <c:pt idx="7160">
                  <c:v>KgfDonjRZy8</c:v>
                </c:pt>
                <c:pt idx="7161">
                  <c:v>wCvWcBzEVeg</c:v>
                </c:pt>
                <c:pt idx="7162">
                  <c:v>BoLtBTc5l9s</c:v>
                </c:pt>
                <c:pt idx="7163">
                  <c:v>j1TkPxKh4Vk</c:v>
                </c:pt>
                <c:pt idx="7164">
                  <c:v>O342D3msVEY</c:v>
                </c:pt>
                <c:pt idx="7165">
                  <c:v>s5H7g9x4O-0</c:v>
                </c:pt>
                <c:pt idx="7166">
                  <c:v>AveKHcx4b34</c:v>
                </c:pt>
                <c:pt idx="7167">
                  <c:v>e8XoJsBCi2k</c:v>
                </c:pt>
                <c:pt idx="7168">
                  <c:v>1D6akJVuiuE</c:v>
                </c:pt>
                <c:pt idx="7169">
                  <c:v>0k4jne82Qc0</c:v>
                </c:pt>
                <c:pt idx="7170">
                  <c:v>HruB3mm5CSc</c:v>
                </c:pt>
                <c:pt idx="7171">
                  <c:v>sbN6zthDv4s</c:v>
                </c:pt>
                <c:pt idx="7172">
                  <c:v>BU8TS4A4DI0</c:v>
                </c:pt>
                <c:pt idx="7173">
                  <c:v>WpZhbb44ZVk</c:v>
                </c:pt>
                <c:pt idx="7174">
                  <c:v>5qxNL1XPDnY</c:v>
                </c:pt>
                <c:pt idx="7175">
                  <c:v>AnwhM6rxy_Q</c:v>
                </c:pt>
                <c:pt idx="7176">
                  <c:v>DkVPuSzNPvw</c:v>
                </c:pt>
                <c:pt idx="7177">
                  <c:v>R4LA6v2u47Q</c:v>
                </c:pt>
                <c:pt idx="7178">
                  <c:v>8K9MEtGfS3I</c:v>
                </c:pt>
                <c:pt idx="7179">
                  <c:v>cRUOr0y12kc</c:v>
                </c:pt>
                <c:pt idx="7180">
                  <c:v>DSkNMg2b9w0</c:v>
                </c:pt>
                <c:pt idx="7181">
                  <c:v>r71I00XmLbM</c:v>
                </c:pt>
                <c:pt idx="7182">
                  <c:v>uuNivTp52vQ</c:v>
                </c:pt>
                <c:pt idx="7183">
                  <c:v>DVuhA23Bp68</c:v>
                </c:pt>
                <c:pt idx="7184">
                  <c:v>XGEFeVzceNg</c:v>
                </c:pt>
                <c:pt idx="7185">
                  <c:v>KHIJmehK5OA</c:v>
                </c:pt>
                <c:pt idx="7186">
                  <c:v>4Y-o0KPkrhI</c:v>
                </c:pt>
                <c:pt idx="7187">
                  <c:v>jfpDTnsKK_Q</c:v>
                </c:pt>
                <c:pt idx="7188">
                  <c:v>Fk6Hjg6Btcc</c:v>
                </c:pt>
                <c:pt idx="7189">
                  <c:v>Q3jege0p0dQ</c:v>
                </c:pt>
                <c:pt idx="7190">
                  <c:v>LnAaLsiJW7I</c:v>
                </c:pt>
                <c:pt idx="7191">
                  <c:v>4D0gImMi02Q</c:v>
                </c:pt>
                <c:pt idx="7192">
                  <c:v>Klhx7PnolZI</c:v>
                </c:pt>
                <c:pt idx="7193">
                  <c:v>6iasJ7De55k</c:v>
                </c:pt>
                <c:pt idx="7194">
                  <c:v>2ho6nzGB9NI</c:v>
                </c:pt>
                <c:pt idx="7195">
                  <c:v>DSPCEQXLoXU</c:v>
                </c:pt>
                <c:pt idx="7196">
                  <c:v>OBD5ypok5mM</c:v>
                </c:pt>
                <c:pt idx="7197">
                  <c:v>qyKivZT2wig</c:v>
                </c:pt>
                <c:pt idx="7198">
                  <c:v>HBfXWXIrHCA</c:v>
                </c:pt>
                <c:pt idx="7199">
                  <c:v>Mld3eav1vn4</c:v>
                </c:pt>
                <c:pt idx="7200">
                  <c:v>JYeFv6vNHEw</c:v>
                </c:pt>
                <c:pt idx="7201">
                  <c:v>as0vNACDJaE</c:v>
                </c:pt>
                <c:pt idx="7202">
                  <c:v>nNhclTpN_w0</c:v>
                </c:pt>
                <c:pt idx="7203">
                  <c:v>sqFVrfinlYk</c:v>
                </c:pt>
                <c:pt idx="7204">
                  <c:v>8_rTIAOohas</c:v>
                </c:pt>
                <c:pt idx="7205">
                  <c:v>UUkn-enk2RU</c:v>
                </c:pt>
                <c:pt idx="7206">
                  <c:v>YZ1UN5gvLjQ</c:v>
                </c:pt>
                <c:pt idx="7207">
                  <c:v>pVxOVlm_lE8</c:v>
                </c:pt>
                <c:pt idx="7208">
                  <c:v>iSZq3l-Fmbo</c:v>
                </c:pt>
                <c:pt idx="7209">
                  <c:v>QwievZ1Tx-8</c:v>
                </c:pt>
                <c:pt idx="7210">
                  <c:v>2wlYHYFNPtM</c:v>
                </c:pt>
                <c:pt idx="7211">
                  <c:v>gbRijjvIeyk</c:v>
                </c:pt>
                <c:pt idx="7212">
                  <c:v>H9ui6HGyCt0</c:v>
                </c:pt>
                <c:pt idx="7213">
                  <c:v>6ZfuNTqbHE8</c:v>
                </c:pt>
                <c:pt idx="7214">
                  <c:v>mSAgLsrZG2Q</c:v>
                </c:pt>
                <c:pt idx="7215">
                  <c:v>sgX_StgXGF0</c:v>
                </c:pt>
                <c:pt idx="7216">
                  <c:v>0fCM_i5b7io</c:v>
                </c:pt>
                <c:pt idx="7217">
                  <c:v>PJBmeqpw3DY</c:v>
                </c:pt>
                <c:pt idx="7218">
                  <c:v>HnnRyhuX_jM</c:v>
                </c:pt>
                <c:pt idx="7219">
                  <c:v>zkWiTLKE0mg</c:v>
                </c:pt>
                <c:pt idx="7220">
                  <c:v>69Akkon2ciQ</c:v>
                </c:pt>
                <c:pt idx="7221">
                  <c:v>1DJVxuY2Fxw</c:v>
                </c:pt>
                <c:pt idx="7222">
                  <c:v>QK_iX5cPDhE</c:v>
                </c:pt>
                <c:pt idx="7223">
                  <c:v>PzcaR1N0pTI</c:v>
                </c:pt>
                <c:pt idx="7224">
                  <c:v>RMbqk72Y18s</c:v>
                </c:pt>
                <c:pt idx="7225">
                  <c:v>u3S1Jd8G4e8</c:v>
                </c:pt>
                <c:pt idx="7226">
                  <c:v>ITflhZqN9Iw</c:v>
                </c:pt>
                <c:pt idx="7227">
                  <c:v>7-H0BbfhqUI</c:v>
                </c:pt>
                <c:pt idx="7228">
                  <c:v>UZnU-duI_qM</c:v>
                </c:pt>
                <c:pt idx="7229">
                  <c:v>gsYJzn2BpAo</c:v>
                </c:pt>
                <c:pt idx="7230">
                  <c:v>P9-dzM2DtYU</c:v>
                </c:pt>
                <c:pt idx="7231">
                  <c:v>cKt8EfqBYUY</c:v>
                </c:pt>
                <c:pt idx="7232">
                  <c:v>R2opvwNkD1M</c:v>
                </c:pt>
                <c:pt idx="7233">
                  <c:v>g8yN87RVzQE</c:v>
                </c:pt>
                <c:pt idx="7234">
                  <c:v>9vHzfUkSEsk</c:v>
                </c:pt>
                <c:pt idx="7235">
                  <c:v>1vOck2Nguso</c:v>
                </c:pt>
                <c:pt idx="7236">
                  <c:v>6yHrAfqrebg</c:v>
                </c:pt>
                <c:pt idx="7237">
                  <c:v>wPZR41F-bPY</c:v>
                </c:pt>
                <c:pt idx="7238">
                  <c:v>TJwch9OCWag</c:v>
                </c:pt>
                <c:pt idx="7239">
                  <c:v>b-LDelJrFO8</c:v>
                </c:pt>
                <c:pt idx="7240">
                  <c:v>bjRhRr3PX04</c:v>
                </c:pt>
                <c:pt idx="7241">
                  <c:v>qg2NmXf-hOU</c:v>
                </c:pt>
                <c:pt idx="7242">
                  <c:v>5KxTgfKWeOI</c:v>
                </c:pt>
                <c:pt idx="7243">
                  <c:v>OdUryRvNmgs</c:v>
                </c:pt>
                <c:pt idx="7244">
                  <c:v>sfU0qBEbY_A</c:v>
                </c:pt>
                <c:pt idx="7245">
                  <c:v>GPXE0jXMVJI</c:v>
                </c:pt>
                <c:pt idx="7246">
                  <c:v>Fx8gNixuAW8</c:v>
                </c:pt>
                <c:pt idx="7247">
                  <c:v>nSbpX3i1rf0</c:v>
                </c:pt>
                <c:pt idx="7248">
                  <c:v>DAyDuVnFL5s</c:v>
                </c:pt>
                <c:pt idx="7249">
                  <c:v>Uw-f0FuOatI</c:v>
                </c:pt>
                <c:pt idx="7250">
                  <c:v>VdJr71mudNY</c:v>
                </c:pt>
                <c:pt idx="7251">
                  <c:v>xdLCKCiep5U</c:v>
                </c:pt>
                <c:pt idx="7252">
                  <c:v>Yb0hu1MSV5Q</c:v>
                </c:pt>
                <c:pt idx="7253">
                  <c:v>z9SZiYxAUxQ</c:v>
                </c:pt>
                <c:pt idx="7254">
                  <c:v>UwvKCEv-cok</c:v>
                </c:pt>
                <c:pt idx="7255">
                  <c:v>QCwJL-f_5Go</c:v>
                </c:pt>
                <c:pt idx="7256">
                  <c:v>vEO9MYa7CqM</c:v>
                </c:pt>
                <c:pt idx="7257">
                  <c:v>puWsLGXQ0_Y</c:v>
                </c:pt>
                <c:pt idx="7258">
                  <c:v>UL4jyN7HYmI</c:v>
                </c:pt>
                <c:pt idx="7259">
                  <c:v>OTREVdrVgZY</c:v>
                </c:pt>
                <c:pt idx="7260">
                  <c:v>cMC_PtgKDJE</c:v>
                </c:pt>
                <c:pt idx="7261">
                  <c:v>iAHy5O6h64Y</c:v>
                </c:pt>
                <c:pt idx="7262">
                  <c:v>il_pSa5l98w</c:v>
                </c:pt>
                <c:pt idx="7263">
                  <c:v>Mwi3aMQbiLs</c:v>
                </c:pt>
                <c:pt idx="7264">
                  <c:v>9V0hw6QjzSw</c:v>
                </c:pt>
                <c:pt idx="7265">
                  <c:v>MuepR36LkaE</c:v>
                </c:pt>
                <c:pt idx="7266">
                  <c:v>Uhs-r9Kjg_c</c:v>
                </c:pt>
                <c:pt idx="7267">
                  <c:v>wz2_cAl5AHE</c:v>
                </c:pt>
                <c:pt idx="7268">
                  <c:v>qQlmMXW7sH4</c:v>
                </c:pt>
                <c:pt idx="7269">
                  <c:v>7x9GnrYzbfY</c:v>
                </c:pt>
                <c:pt idx="7270">
                  <c:v>JfAwgMzNUqU</c:v>
                </c:pt>
                <c:pt idx="7271">
                  <c:v>LHIN4LWFoV4</c:v>
                </c:pt>
                <c:pt idx="7272">
                  <c:v>aqMHaZGq-L8</c:v>
                </c:pt>
                <c:pt idx="7273">
                  <c:v>ypcGcPEMSOE</c:v>
                </c:pt>
                <c:pt idx="7274">
                  <c:v>ckKxT49xQHM</c:v>
                </c:pt>
                <c:pt idx="7275">
                  <c:v>f5GganBB0Yw</c:v>
                </c:pt>
                <c:pt idx="7276">
                  <c:v>ztZTEoy8TRU</c:v>
                </c:pt>
                <c:pt idx="7277">
                  <c:v>AgO60e1UVBI</c:v>
                </c:pt>
                <c:pt idx="7278">
                  <c:v>6eRlGufav7w</c:v>
                </c:pt>
                <c:pt idx="7279">
                  <c:v>mMjt3325Dts</c:v>
                </c:pt>
                <c:pt idx="7280">
                  <c:v>TZNS3O77gq0</c:v>
                </c:pt>
                <c:pt idx="7281">
                  <c:v>sNjvqipn4gY</c:v>
                </c:pt>
                <c:pt idx="7282">
                  <c:v>OrnpSe4OChM</c:v>
                </c:pt>
                <c:pt idx="7283">
                  <c:v>YXKCx5B_fEE</c:v>
                </c:pt>
                <c:pt idx="7284">
                  <c:v>8OwO2zyz55U</c:v>
                </c:pt>
                <c:pt idx="7285">
                  <c:v>MzsGEGLcSbc</c:v>
                </c:pt>
                <c:pt idx="7286">
                  <c:v>WKQGOWn0tJE</c:v>
                </c:pt>
                <c:pt idx="7287">
                  <c:v>bAl2OnwldqQ</c:v>
                </c:pt>
                <c:pt idx="7288">
                  <c:v>idxpnXq6ZJ4</c:v>
                </c:pt>
                <c:pt idx="7289">
                  <c:v>954yv2ahWJM</c:v>
                </c:pt>
                <c:pt idx="7290">
                  <c:v>TqSjzqNI91I</c:v>
                </c:pt>
                <c:pt idx="7291">
                  <c:v>Uo6fYl741Lk</c:v>
                </c:pt>
                <c:pt idx="7292">
                  <c:v>Wlz1ba0NnhM</c:v>
                </c:pt>
                <c:pt idx="7293">
                  <c:v>3KlvoH01f7M</c:v>
                </c:pt>
                <c:pt idx="7294">
                  <c:v>uOUQJ3_o1T0</c:v>
                </c:pt>
                <c:pt idx="7295">
                  <c:v>vh8mMEe4nU8</c:v>
                </c:pt>
                <c:pt idx="7296">
                  <c:v>AexXaGgoSSk</c:v>
                </c:pt>
                <c:pt idx="7297">
                  <c:v>l8qbzNsoSJs</c:v>
                </c:pt>
                <c:pt idx="7298">
                  <c:v>Jb-cD_jDS1M</c:v>
                </c:pt>
                <c:pt idx="7299">
                  <c:v>HtbVkw8mQZU</c:v>
                </c:pt>
                <c:pt idx="7300">
                  <c:v>6F4Vr3inx_c</c:v>
                </c:pt>
                <c:pt idx="7301">
                  <c:v>E9OIbE4ntc0</c:v>
                </c:pt>
                <c:pt idx="7302">
                  <c:v>hvDDl1feEug</c:v>
                </c:pt>
                <c:pt idx="7303">
                  <c:v>4du1KXBl4YU</c:v>
                </c:pt>
                <c:pt idx="7304">
                  <c:v>vWhKDByshDs</c:v>
                </c:pt>
                <c:pt idx="7305">
                  <c:v>isxrREkP44I</c:v>
                </c:pt>
                <c:pt idx="7306">
                  <c:v>qDyaspdzhXI</c:v>
                </c:pt>
                <c:pt idx="7307">
                  <c:v>CLvx0hFhA3Y</c:v>
                </c:pt>
                <c:pt idx="7308">
                  <c:v>HI6WvWbzkMQ</c:v>
                </c:pt>
                <c:pt idx="7309">
                  <c:v>EyDf_O407VA</c:v>
                </c:pt>
                <c:pt idx="7310">
                  <c:v>qRIdM8y3izU</c:v>
                </c:pt>
                <c:pt idx="7311">
                  <c:v>ROTN5SyGNcg</c:v>
                </c:pt>
                <c:pt idx="7312">
                  <c:v>I2hExqRK9ts</c:v>
                </c:pt>
                <c:pt idx="7313">
                  <c:v>34qhkRfTPh4</c:v>
                </c:pt>
                <c:pt idx="7314">
                  <c:v>BGJc2BeunGc</c:v>
                </c:pt>
                <c:pt idx="7315">
                  <c:v>TeA293PMT1s</c:v>
                </c:pt>
                <c:pt idx="7316">
                  <c:v>D2OiJPUbJBo</c:v>
                </c:pt>
                <c:pt idx="7317">
                  <c:v>DdSFtn12ynE</c:v>
                </c:pt>
                <c:pt idx="7318">
                  <c:v>biNFtfIVRZ8</c:v>
                </c:pt>
                <c:pt idx="7319">
                  <c:v>LpYlebfz4fw</c:v>
                </c:pt>
                <c:pt idx="7320">
                  <c:v>Cafd7OEOp90</c:v>
                </c:pt>
                <c:pt idx="7321">
                  <c:v>SK1wpxSv6mc</c:v>
                </c:pt>
                <c:pt idx="7322">
                  <c:v>r6BUF5Zf1H0</c:v>
                </c:pt>
                <c:pt idx="7323">
                  <c:v>fuoCUfdqZFI</c:v>
                </c:pt>
                <c:pt idx="7324">
                  <c:v>HW4EsVuAhRE</c:v>
                </c:pt>
                <c:pt idx="7325">
                  <c:v>ppfcpbztbqY</c:v>
                </c:pt>
                <c:pt idx="7326">
                  <c:v>CLl1RbxDRAs</c:v>
                </c:pt>
                <c:pt idx="7327">
                  <c:v>3DuoFXjcoeY</c:v>
                </c:pt>
                <c:pt idx="7328">
                  <c:v>ozZ8HpIBsGw</c:v>
                </c:pt>
                <c:pt idx="7329">
                  <c:v>YoXH6cZYI_s</c:v>
                </c:pt>
                <c:pt idx="7330">
                  <c:v>xsbLtHql4g8</c:v>
                </c:pt>
                <c:pt idx="7331">
                  <c:v>fWajtP80g54</c:v>
                </c:pt>
                <c:pt idx="7332">
                  <c:v>IA5orvWqxcI</c:v>
                </c:pt>
                <c:pt idx="7333">
                  <c:v>VkcOYfOOSnM</c:v>
                </c:pt>
                <c:pt idx="7334">
                  <c:v>R5WUpysakwQ</c:v>
                </c:pt>
                <c:pt idx="7335">
                  <c:v>WmMavGZx8Jo</c:v>
                </c:pt>
                <c:pt idx="7336">
                  <c:v>qFy5XyZsUeo</c:v>
                </c:pt>
                <c:pt idx="7337">
                  <c:v>yc0kcGgg3o0</c:v>
                </c:pt>
                <c:pt idx="7338">
                  <c:v>243wWj9haKQ</c:v>
                </c:pt>
                <c:pt idx="7339">
                  <c:v>1xPTOIRWPWQ</c:v>
                </c:pt>
                <c:pt idx="7340">
                  <c:v>xxzdynLCFpY</c:v>
                </c:pt>
                <c:pt idx="7341">
                  <c:v>8FNTBgdQtnU</c:v>
                </c:pt>
                <c:pt idx="7342">
                  <c:v>WS-kCiCVEp0</c:v>
                </c:pt>
                <c:pt idx="7343">
                  <c:v>rs2RlZQVXBU</c:v>
                </c:pt>
                <c:pt idx="7344">
                  <c:v>t9VlWhkqWtg</c:v>
                </c:pt>
                <c:pt idx="7345">
                  <c:v>phUgGEEzmWk</c:v>
                </c:pt>
                <c:pt idx="7346">
                  <c:v>yFFL1we4j_Y</c:v>
                </c:pt>
                <c:pt idx="7347">
                  <c:v>ckAh4JTjR7g</c:v>
                </c:pt>
                <c:pt idx="7348">
                  <c:v>ElDPLY58pIM</c:v>
                </c:pt>
                <c:pt idx="7349">
                  <c:v>HS-JpLtk1Ek</c:v>
                </c:pt>
                <c:pt idx="7350">
                  <c:v>thE70yQu3Bc</c:v>
                </c:pt>
                <c:pt idx="7351">
                  <c:v>BnhrKcuXy-E</c:v>
                </c:pt>
                <c:pt idx="7352">
                  <c:v>mwvQDS4mrpA</c:v>
                </c:pt>
                <c:pt idx="7353">
                  <c:v>yvcgeIkomf8</c:v>
                </c:pt>
                <c:pt idx="7354">
                  <c:v>hQyeNBDCrsA</c:v>
                </c:pt>
                <c:pt idx="7355">
                  <c:v>eca4NoV535g</c:v>
                </c:pt>
                <c:pt idx="7356">
                  <c:v>cJjJ4txtDDw</c:v>
                </c:pt>
                <c:pt idx="7357">
                  <c:v>w_MXsyIrfCg</c:v>
                </c:pt>
                <c:pt idx="7358">
                  <c:v>z6kma1ACdpw</c:v>
                </c:pt>
                <c:pt idx="7359">
                  <c:v>Xrd1NY29kQE</c:v>
                </c:pt>
                <c:pt idx="7360">
                  <c:v>SbRmVIxRMBs</c:v>
                </c:pt>
                <c:pt idx="7361">
                  <c:v>qJBbYXneScs</c:v>
                </c:pt>
                <c:pt idx="7362">
                  <c:v>m1PDqdLQMv8</c:v>
                </c:pt>
                <c:pt idx="7363">
                  <c:v>DvuAxxh-BvQ</c:v>
                </c:pt>
                <c:pt idx="7364">
                  <c:v>U39tdiKiaUQ</c:v>
                </c:pt>
                <c:pt idx="7365">
                  <c:v>LVAsRO4QxXU</c:v>
                </c:pt>
                <c:pt idx="7366">
                  <c:v>eDf-QoNxkk8</c:v>
                </c:pt>
                <c:pt idx="7367">
                  <c:v>P9v0p1IbVCA</c:v>
                </c:pt>
                <c:pt idx="7368">
                  <c:v>6RkjyIXzErA</c:v>
                </c:pt>
                <c:pt idx="7369">
                  <c:v>HGCG781JWZg</c:v>
                </c:pt>
                <c:pt idx="7370">
                  <c:v>4pwJrADIaTE</c:v>
                </c:pt>
                <c:pt idx="7371">
                  <c:v>8DjK4Ukbh3w</c:v>
                </c:pt>
                <c:pt idx="7372">
                  <c:v>o5GNPXUwj08</c:v>
                </c:pt>
                <c:pt idx="7373">
                  <c:v>7BUEKSFwk7Q</c:v>
                </c:pt>
                <c:pt idx="7374">
                  <c:v>wh_hDwv5vug</c:v>
                </c:pt>
                <c:pt idx="7375">
                  <c:v>uSxxrmF1c7w</c:v>
                </c:pt>
                <c:pt idx="7376">
                  <c:v>Iwmb4qFNY7U</c:v>
                </c:pt>
                <c:pt idx="7377">
                  <c:v>tzAOAzRREz8</c:v>
                </c:pt>
                <c:pt idx="7378">
                  <c:v>NcSQGDZ3sao</c:v>
                </c:pt>
                <c:pt idx="7379">
                  <c:v>wb49-oV0F78</c:v>
                </c:pt>
                <c:pt idx="7380">
                  <c:v>XiHiW4N7-bo</c:v>
                </c:pt>
                <c:pt idx="7381">
                  <c:v>4xJbwE-HAhg</c:v>
                </c:pt>
                <c:pt idx="7382">
                  <c:v>q8C6T6cqXiE</c:v>
                </c:pt>
                <c:pt idx="7383">
                  <c:v>7W8Uf0zCN-Q</c:v>
                </c:pt>
                <c:pt idx="7384">
                  <c:v>hMv8mqlfoaM</c:v>
                </c:pt>
                <c:pt idx="7385">
                  <c:v>6OlgthN_774</c:v>
                </c:pt>
                <c:pt idx="7386">
                  <c:v>JHgDCQAtvbE</c:v>
                </c:pt>
                <c:pt idx="7387">
                  <c:v>GPUMSvyH4vc</c:v>
                </c:pt>
                <c:pt idx="7388">
                  <c:v>WpqUOW19aJQ</c:v>
                </c:pt>
                <c:pt idx="7389">
                  <c:v>rLwyewjozJs</c:v>
                </c:pt>
                <c:pt idx="7390">
                  <c:v>0stgncwqaEQ</c:v>
                </c:pt>
                <c:pt idx="7391">
                  <c:v>ja703gLo4eM</c:v>
                </c:pt>
                <c:pt idx="7392">
                  <c:v>ADrU6kxcIsk</c:v>
                </c:pt>
                <c:pt idx="7393">
                  <c:v>DKVyeBcxuGs</c:v>
                </c:pt>
                <c:pt idx="7394">
                  <c:v>aUCeQdu-lM4</c:v>
                </c:pt>
                <c:pt idx="7395">
                  <c:v>KxaeCQ9g7D0</c:v>
                </c:pt>
                <c:pt idx="7396">
                  <c:v>LJiZxA_WVgU</c:v>
                </c:pt>
                <c:pt idx="7397">
                  <c:v>A9QZPy7AuWk</c:v>
                </c:pt>
                <c:pt idx="7398">
                  <c:v>8xc0m90JtLU</c:v>
                </c:pt>
                <c:pt idx="7399">
                  <c:v>I4PzRRZ_8B0</c:v>
                </c:pt>
                <c:pt idx="7400">
                  <c:v>eGpYwRxd71U</c:v>
                </c:pt>
                <c:pt idx="7401">
                  <c:v>pugZJuZubiU</c:v>
                </c:pt>
                <c:pt idx="7402">
                  <c:v>CgobAvfsXWQ</c:v>
                </c:pt>
                <c:pt idx="7403">
                  <c:v>u2Zqj4Nzs1g</c:v>
                </c:pt>
                <c:pt idx="7404">
                  <c:v>yfhPNUeeMEU</c:v>
                </c:pt>
                <c:pt idx="7405">
                  <c:v>7XBuexwNyUA</c:v>
                </c:pt>
                <c:pt idx="7406">
                  <c:v>NmNrwIOrZ-g</c:v>
                </c:pt>
                <c:pt idx="7407">
                  <c:v>8BXdwl6ATG4</c:v>
                </c:pt>
                <c:pt idx="7408">
                  <c:v>6yr5gT16_k0</c:v>
                </c:pt>
                <c:pt idx="7409">
                  <c:v>MDpEy9ajlCs</c:v>
                </c:pt>
                <c:pt idx="7410">
                  <c:v>gsc80ota4zM</c:v>
                </c:pt>
                <c:pt idx="7411">
                  <c:v>2ee7GuzsV8E</c:v>
                </c:pt>
                <c:pt idx="7412">
                  <c:v>ZddIRXUIiFs</c:v>
                </c:pt>
                <c:pt idx="7413">
                  <c:v>aqxcV4Tyb7s</c:v>
                </c:pt>
                <c:pt idx="7414">
                  <c:v>Xr8LJ28ry0U</c:v>
                </c:pt>
                <c:pt idx="7415">
                  <c:v>xaQfTINsKGc</c:v>
                </c:pt>
                <c:pt idx="7416">
                  <c:v>hpchDSh0b2o</c:v>
                </c:pt>
                <c:pt idx="7417">
                  <c:v>zys43i_RKHM</c:v>
                </c:pt>
                <c:pt idx="7418">
                  <c:v>NtxavjjCpcE</c:v>
                </c:pt>
                <c:pt idx="7419">
                  <c:v>ioBqtGUcEPM</c:v>
                </c:pt>
                <c:pt idx="7420">
                  <c:v>5gUepqW2-34</c:v>
                </c:pt>
                <c:pt idx="7421">
                  <c:v>5P06IBig80c</c:v>
                </c:pt>
                <c:pt idx="7422">
                  <c:v>x5fzJ1z9Q4A</c:v>
                </c:pt>
                <c:pt idx="7423">
                  <c:v>03CrCnAq3xA</c:v>
                </c:pt>
                <c:pt idx="7424">
                  <c:v>U3U4WRcTHJg</c:v>
                </c:pt>
                <c:pt idx="7425">
                  <c:v>kPTKhab4mfA</c:v>
                </c:pt>
                <c:pt idx="7426">
                  <c:v>PdNvCRoM2EQ</c:v>
                </c:pt>
                <c:pt idx="7427">
                  <c:v>lNagm-LM3Gc</c:v>
                </c:pt>
                <c:pt idx="7428">
                  <c:v>nYuYEmy7zi4</c:v>
                </c:pt>
                <c:pt idx="7429">
                  <c:v>GRTGJ5bgV3M</c:v>
                </c:pt>
                <c:pt idx="7430">
                  <c:v>slI4hnxpDKg</c:v>
                </c:pt>
                <c:pt idx="7431">
                  <c:v>29pRWjnQbk8</c:v>
                </c:pt>
                <c:pt idx="7432">
                  <c:v>XVKHUQrLf9I</c:v>
                </c:pt>
                <c:pt idx="7433">
                  <c:v>MebiAf-7XLE</c:v>
                </c:pt>
                <c:pt idx="7434">
                  <c:v>aBqhRJNR8M8</c:v>
                </c:pt>
                <c:pt idx="7435">
                  <c:v>r9gmKomAH4M</c:v>
                </c:pt>
                <c:pt idx="7436">
                  <c:v>dRbzWTnwKgU</c:v>
                </c:pt>
                <c:pt idx="7437">
                  <c:v>xNLYxfZjWRA</c:v>
                </c:pt>
                <c:pt idx="7438">
                  <c:v>PmV3T_-yxmU</c:v>
                </c:pt>
                <c:pt idx="7439">
                  <c:v>fV8JHLm8moU</c:v>
                </c:pt>
                <c:pt idx="7440">
                  <c:v>a12b6UNq1eI</c:v>
                </c:pt>
                <c:pt idx="7441">
                  <c:v>IvMX35AARig</c:v>
                </c:pt>
                <c:pt idx="7442">
                  <c:v>JxWQQwsSnu4</c:v>
                </c:pt>
                <c:pt idx="7443">
                  <c:v>noeMxDXlA6s</c:v>
                </c:pt>
                <c:pt idx="7444">
                  <c:v>sBmtSYGHUqw</c:v>
                </c:pt>
                <c:pt idx="7445">
                  <c:v>vvKO5suexeQ</c:v>
                </c:pt>
                <c:pt idx="7446">
                  <c:v>2fhfmtPDqLU</c:v>
                </c:pt>
                <c:pt idx="7447">
                  <c:v>qUBbr5MeX30</c:v>
                </c:pt>
                <c:pt idx="7448">
                  <c:v>AfqPD6kb7nA</c:v>
                </c:pt>
                <c:pt idx="7449">
                  <c:v>ZCY7yhgmNG4</c:v>
                </c:pt>
                <c:pt idx="7450">
                  <c:v>w0WiNYjGuqA</c:v>
                </c:pt>
                <c:pt idx="7451">
                  <c:v>fHbkfuzNqn4</c:v>
                </c:pt>
                <c:pt idx="7452">
                  <c:v>oqGzywf1jdY</c:v>
                </c:pt>
                <c:pt idx="7453">
                  <c:v>1CTg4tDcN18</c:v>
                </c:pt>
                <c:pt idx="7454">
                  <c:v>NnCr4kRY_H4</c:v>
                </c:pt>
                <c:pt idx="7455">
                  <c:v>K_voQbMkcAM</c:v>
                </c:pt>
                <c:pt idx="7456">
                  <c:v>SAVlJBfvc9M</c:v>
                </c:pt>
                <c:pt idx="7457">
                  <c:v>2FDYcrofU1w</c:v>
                </c:pt>
                <c:pt idx="7458">
                  <c:v>KPSK2qOPvuU</c:v>
                </c:pt>
                <c:pt idx="7459">
                  <c:v>OkqGrxfOsIg</c:v>
                </c:pt>
                <c:pt idx="7460">
                  <c:v>3i6pu1jGG8I</c:v>
                </c:pt>
                <c:pt idx="7461">
                  <c:v>MqFnQIEmZSk</c:v>
                </c:pt>
                <c:pt idx="7462">
                  <c:v>p91n_1t5bt4</c:v>
                </c:pt>
                <c:pt idx="7463">
                  <c:v>GuO4gJs9BFs</c:v>
                </c:pt>
                <c:pt idx="7464">
                  <c:v>wn04wJoj4T4</c:v>
                </c:pt>
                <c:pt idx="7465">
                  <c:v>kGBeq4MjNG4</c:v>
                </c:pt>
                <c:pt idx="7466">
                  <c:v>0n_S-RA_NgM</c:v>
                </c:pt>
                <c:pt idx="7467">
                  <c:v>GPNPRnLZtsU</c:v>
                </c:pt>
                <c:pt idx="7468">
                  <c:v>63IU3SuefOc</c:v>
                </c:pt>
                <c:pt idx="7469">
                  <c:v>Ckzx7auMg48</c:v>
                </c:pt>
                <c:pt idx="7470">
                  <c:v>StqG630CA9U</c:v>
                </c:pt>
                <c:pt idx="7471">
                  <c:v>0vfzG8FwasM</c:v>
                </c:pt>
                <c:pt idx="7472">
                  <c:v>XogC3hSjtwQ</c:v>
                </c:pt>
                <c:pt idx="7473">
                  <c:v>HhXxwJVnYac</c:v>
                </c:pt>
                <c:pt idx="7474">
                  <c:v>AlE0ce1bPgg</c:v>
                </c:pt>
                <c:pt idx="7475">
                  <c:v>LcyzB0fpEbY</c:v>
                </c:pt>
                <c:pt idx="7476">
                  <c:v>qRgOSrUgdwc</c:v>
                </c:pt>
                <c:pt idx="7477">
                  <c:v>XWvhubdMsNY</c:v>
                </c:pt>
                <c:pt idx="7478">
                  <c:v>N64BfYRRDa0</c:v>
                </c:pt>
                <c:pt idx="7479">
                  <c:v>Jkw5gLF_2Rc</c:v>
                </c:pt>
                <c:pt idx="7480">
                  <c:v>85McVKfIRDo</c:v>
                </c:pt>
                <c:pt idx="7481">
                  <c:v>2G77223U22I</c:v>
                </c:pt>
                <c:pt idx="7482">
                  <c:v>fdNS1KjJkI0</c:v>
                </c:pt>
                <c:pt idx="7483">
                  <c:v>72ZELOsd_w0</c:v>
                </c:pt>
                <c:pt idx="7484">
                  <c:v>vTOHxXvSyyA</c:v>
                </c:pt>
                <c:pt idx="7485">
                  <c:v>xlVRomSQ88U</c:v>
                </c:pt>
                <c:pt idx="7486">
                  <c:v>0Fu-SwnuOqk</c:v>
                </c:pt>
                <c:pt idx="7487">
                  <c:v>1khIUSMyZHA</c:v>
                </c:pt>
                <c:pt idx="7488">
                  <c:v>dUueoeLg8ZE</c:v>
                </c:pt>
                <c:pt idx="7489">
                  <c:v>us3irZ3akpI</c:v>
                </c:pt>
                <c:pt idx="7490">
                  <c:v>bx-QX2ZPH60</c:v>
                </c:pt>
                <c:pt idx="7491">
                  <c:v>ePrsMj0ljyo</c:v>
                </c:pt>
                <c:pt idx="7492">
                  <c:v>kKfF5vY5S38</c:v>
                </c:pt>
                <c:pt idx="7493">
                  <c:v>3P4PFEBlRqk</c:v>
                </c:pt>
                <c:pt idx="7494">
                  <c:v>cCE2o-HCEQA</c:v>
                </c:pt>
                <c:pt idx="7495">
                  <c:v>tkYuF6gCj9U</c:v>
                </c:pt>
                <c:pt idx="7496">
                  <c:v>lfIhBu0TZBs</c:v>
                </c:pt>
                <c:pt idx="7497">
                  <c:v>GpxCT36DxKg</c:v>
                </c:pt>
                <c:pt idx="7498">
                  <c:v>lWw7u_MzsKQ</c:v>
                </c:pt>
                <c:pt idx="7499">
                  <c:v>8zQ8PXLxGt4</c:v>
                </c:pt>
                <c:pt idx="7500">
                  <c:v>ZZBCagwloo0</c:v>
                </c:pt>
                <c:pt idx="7501">
                  <c:v>mf8tN4hkPRY</c:v>
                </c:pt>
                <c:pt idx="7502">
                  <c:v>xrxWNYdwF90</c:v>
                </c:pt>
                <c:pt idx="7503">
                  <c:v>f8u_2Y87y_s</c:v>
                </c:pt>
                <c:pt idx="7504">
                  <c:v>GUGFhdTNXAU</c:v>
                </c:pt>
                <c:pt idx="7505">
                  <c:v>hY6BedG38RE</c:v>
                </c:pt>
                <c:pt idx="7506">
                  <c:v>9NWqtAcm5mg</c:v>
                </c:pt>
                <c:pt idx="7507">
                  <c:v>fhxayRNEtuQ</c:v>
                </c:pt>
                <c:pt idx="7508">
                  <c:v>OZO9obKSEmU</c:v>
                </c:pt>
                <c:pt idx="7509">
                  <c:v>IXCejoy1M9Y</c:v>
                </c:pt>
                <c:pt idx="7510">
                  <c:v>z3v1CYYKwdU</c:v>
                </c:pt>
                <c:pt idx="7511">
                  <c:v>9dHLFD_Jveo</c:v>
                </c:pt>
                <c:pt idx="7512">
                  <c:v>iNqSrPMt1QM</c:v>
                </c:pt>
                <c:pt idx="7513">
                  <c:v>PZFDEDCyph4</c:v>
                </c:pt>
                <c:pt idx="7514">
                  <c:v>sxJyYnkDHh0</c:v>
                </c:pt>
                <c:pt idx="7515">
                  <c:v>BLXjbEfDSEU</c:v>
                </c:pt>
                <c:pt idx="7516">
                  <c:v>7Yw5gLNxvn8</c:v>
                </c:pt>
                <c:pt idx="7517">
                  <c:v>HbOGNQlG1PY</c:v>
                </c:pt>
                <c:pt idx="7518">
                  <c:v>ZXRSyVWQQ8o</c:v>
                </c:pt>
                <c:pt idx="7519">
                  <c:v>YDqeDBONlnI</c:v>
                </c:pt>
                <c:pt idx="7520">
                  <c:v>qA86TYfWeQo</c:v>
                </c:pt>
                <c:pt idx="7521">
                  <c:v>hVSn2JXJm5o</c:v>
                </c:pt>
                <c:pt idx="7522">
                  <c:v>ZXIovt2TJns</c:v>
                </c:pt>
                <c:pt idx="7523">
                  <c:v>EAETEfJEbFA</c:v>
                </c:pt>
                <c:pt idx="7524">
                  <c:v>yFwM07FtGs4</c:v>
                </c:pt>
                <c:pt idx="7525">
                  <c:v>ZSuZ6DFThS8</c:v>
                </c:pt>
                <c:pt idx="7526">
                  <c:v>n6qBl-khSuw</c:v>
                </c:pt>
                <c:pt idx="7527">
                  <c:v>CQPHFQJLGyo</c:v>
                </c:pt>
                <c:pt idx="7528">
                  <c:v>ljiuxGCkVlY</c:v>
                </c:pt>
                <c:pt idx="7529">
                  <c:v>_WB3Lgo4C_8</c:v>
                </c:pt>
                <c:pt idx="7530">
                  <c:v>uFthAH9oq3g</c:v>
                </c:pt>
                <c:pt idx="7531">
                  <c:v>sJ6V4oRgIY8</c:v>
                </c:pt>
                <c:pt idx="7532">
                  <c:v>d-QbMJosdSs</c:v>
                </c:pt>
                <c:pt idx="7533">
                  <c:v>7gTVsIw_fFA</c:v>
                </c:pt>
                <c:pt idx="7534">
                  <c:v>WACGTtC8JgE</c:v>
                </c:pt>
                <c:pt idx="7535">
                  <c:v>cHvOfF8wcpo</c:v>
                </c:pt>
                <c:pt idx="7536">
                  <c:v>YXzkNbrWV14</c:v>
                </c:pt>
                <c:pt idx="7537">
                  <c:v>V87m3PyXALE</c:v>
                </c:pt>
                <c:pt idx="7538">
                  <c:v>ftdB5o3Usec</c:v>
                </c:pt>
                <c:pt idx="7539">
                  <c:v>gFlvAhIevnw</c:v>
                </c:pt>
                <c:pt idx="7540">
                  <c:v>bBYp6MRxR6E</c:v>
                </c:pt>
                <c:pt idx="7541">
                  <c:v>MaAE9AS3FM8</c:v>
                </c:pt>
                <c:pt idx="7542">
                  <c:v>nXwtN9bKB7g</c:v>
                </c:pt>
                <c:pt idx="7543">
                  <c:v>xIaVQ9csH-A</c:v>
                </c:pt>
                <c:pt idx="7544">
                  <c:v>iJOukc6K1bY</c:v>
                </c:pt>
                <c:pt idx="7545">
                  <c:v>fFNhsNm0sMU</c:v>
                </c:pt>
                <c:pt idx="7546">
                  <c:v>90gcS7kiy8o</c:v>
                </c:pt>
                <c:pt idx="7547">
                  <c:v>jaqu7gvRzWs</c:v>
                </c:pt>
                <c:pt idx="7548">
                  <c:v>ypaRHChKFik</c:v>
                </c:pt>
                <c:pt idx="7549">
                  <c:v>tZUu-iuXZD0</c:v>
                </c:pt>
                <c:pt idx="7550">
                  <c:v>udBTZhFy_-E</c:v>
                </c:pt>
                <c:pt idx="7551">
                  <c:v>PakXBpk155Q</c:v>
                </c:pt>
                <c:pt idx="7552">
                  <c:v>lS5iJ-BNQ40</c:v>
                </c:pt>
                <c:pt idx="7553">
                  <c:v>GjCAGhA9pGc</c:v>
                </c:pt>
                <c:pt idx="7554">
                  <c:v>_btXeNuigvw</c:v>
                </c:pt>
                <c:pt idx="7555">
                  <c:v>vQlU2oxsHe4</c:v>
                </c:pt>
                <c:pt idx="7556">
                  <c:v>9q4WV4SMamM</c:v>
                </c:pt>
                <c:pt idx="7557">
                  <c:v>ntn9pdqY8_w</c:v>
                </c:pt>
                <c:pt idx="7558">
                  <c:v>B_zvR6faKow</c:v>
                </c:pt>
                <c:pt idx="7559">
                  <c:v>7Ins0_YP-LE</c:v>
                </c:pt>
                <c:pt idx="7560">
                  <c:v>uSUUCo4uZgw</c:v>
                </c:pt>
                <c:pt idx="7561">
                  <c:v>7NO0jkqXxkQ</c:v>
                </c:pt>
                <c:pt idx="7562">
                  <c:v>0W3S1n6zjwU</c:v>
                </c:pt>
                <c:pt idx="7563">
                  <c:v>ijuYQ0kDyUM</c:v>
                </c:pt>
                <c:pt idx="7564">
                  <c:v>7gM8SEYRNdY</c:v>
                </c:pt>
                <c:pt idx="7565">
                  <c:v>_Wz9aHoIsJ4</c:v>
                </c:pt>
                <c:pt idx="7566">
                  <c:v>Xh3gEh8-ftc</c:v>
                </c:pt>
                <c:pt idx="7567">
                  <c:v>FNAnGJ2yRSE</c:v>
                </c:pt>
                <c:pt idx="7568">
                  <c:v>nxC8OI9gtiY</c:v>
                </c:pt>
                <c:pt idx="7569">
                  <c:v>vJG70Czvzgc</c:v>
                </c:pt>
                <c:pt idx="7570">
                  <c:v>omMFUmoDJ8k</c:v>
                </c:pt>
                <c:pt idx="7571">
                  <c:v>bpLrkKI0Bgs</c:v>
                </c:pt>
                <c:pt idx="7572">
                  <c:v>hb7HXBUaZyg</c:v>
                </c:pt>
                <c:pt idx="7573">
                  <c:v>it6FhNiVuWw</c:v>
                </c:pt>
                <c:pt idx="7574">
                  <c:v>g90RWC51oxg</c:v>
                </c:pt>
                <c:pt idx="7575">
                  <c:v>ZoV3kU9ZR9I</c:v>
                </c:pt>
                <c:pt idx="7576">
                  <c:v>p-lw4sZjUUA</c:v>
                </c:pt>
                <c:pt idx="7577">
                  <c:v>FD0NQMP6_rc</c:v>
                </c:pt>
                <c:pt idx="7578">
                  <c:v>1AuE4YL-Mt0</c:v>
                </c:pt>
                <c:pt idx="7579">
                  <c:v>7zCrBCsRcDc</c:v>
                </c:pt>
                <c:pt idx="7580">
                  <c:v>0iSLe3GJnAU</c:v>
                </c:pt>
                <c:pt idx="7581">
                  <c:v>auvvez3zxxA</c:v>
                </c:pt>
                <c:pt idx="7582">
                  <c:v>rGFrM0VV-xk</c:v>
                </c:pt>
                <c:pt idx="7583">
                  <c:v>Bi686WFyE5k</c:v>
                </c:pt>
                <c:pt idx="7584">
                  <c:v>XHKbyKvKiHI</c:v>
                </c:pt>
                <c:pt idx="7585">
                  <c:v>qCRfa5MLKQo</c:v>
                </c:pt>
                <c:pt idx="7586">
                  <c:v>eXv0OdgvBxw</c:v>
                </c:pt>
                <c:pt idx="7587">
                  <c:v>xVtVUiP-7sw</c:v>
                </c:pt>
                <c:pt idx="7588">
                  <c:v>yyXUkVGsljY</c:v>
                </c:pt>
                <c:pt idx="7589">
                  <c:v>X39-rNyMSx8</c:v>
                </c:pt>
                <c:pt idx="7590">
                  <c:v>1828OrFnspE</c:v>
                </c:pt>
                <c:pt idx="7591">
                  <c:v>KwZ060iicYI</c:v>
                </c:pt>
                <c:pt idx="7592">
                  <c:v>EduPDDj3wV8</c:v>
                </c:pt>
                <c:pt idx="7593">
                  <c:v>7Bp0NBcPg4Q</c:v>
                </c:pt>
                <c:pt idx="7594">
                  <c:v>lnSD4ZuTopI</c:v>
                </c:pt>
                <c:pt idx="7595">
                  <c:v>K5houy6BSBU</c:v>
                </c:pt>
                <c:pt idx="7596">
                  <c:v>nkE6ukYbQ7M</c:v>
                </c:pt>
                <c:pt idx="7597">
                  <c:v>l9AwBTSuaXg</c:v>
                </c:pt>
                <c:pt idx="7598">
                  <c:v>KnvP8I2RfJg</c:v>
                </c:pt>
                <c:pt idx="7599">
                  <c:v>7ePMOLhXzec</c:v>
                </c:pt>
                <c:pt idx="7600">
                  <c:v>Ts5zHCedvmE</c:v>
                </c:pt>
                <c:pt idx="7601">
                  <c:v>sAryTcpxfXI</c:v>
                </c:pt>
                <c:pt idx="7602">
                  <c:v>czfQn2p941E</c:v>
                </c:pt>
                <c:pt idx="7603">
                  <c:v>4rh9AfP073o</c:v>
                </c:pt>
                <c:pt idx="7604">
                  <c:v>Jt5L2M_-5mA</c:v>
                </c:pt>
                <c:pt idx="7605">
                  <c:v>KQzDNFRr4WQ</c:v>
                </c:pt>
                <c:pt idx="7606">
                  <c:v>MV70NAz7ciI</c:v>
                </c:pt>
                <c:pt idx="7607">
                  <c:v>qsDIII6JSsQ</c:v>
                </c:pt>
                <c:pt idx="7608">
                  <c:v>d0bgKORdZWE</c:v>
                </c:pt>
                <c:pt idx="7609">
                  <c:v>GdElhyI32gQ</c:v>
                </c:pt>
                <c:pt idx="7610">
                  <c:v>FQtjouwLQH4</c:v>
                </c:pt>
                <c:pt idx="7611">
                  <c:v>f1i-70IPwhs</c:v>
                </c:pt>
                <c:pt idx="7612">
                  <c:v>r8UbxgM_qL8</c:v>
                </c:pt>
                <c:pt idx="7613">
                  <c:v>qTU7Nr5GGHs</c:v>
                </c:pt>
                <c:pt idx="7614">
                  <c:v>6qdP8ipDbok</c:v>
                </c:pt>
                <c:pt idx="7615">
                  <c:v>PVGMGuYQ0NM</c:v>
                </c:pt>
                <c:pt idx="7616">
                  <c:v>cxrrH-NEysY</c:v>
                </c:pt>
                <c:pt idx="7617">
                  <c:v>776S1yjxtAk</c:v>
                </c:pt>
                <c:pt idx="7618">
                  <c:v>gXKcEyB4ydw</c:v>
                </c:pt>
                <c:pt idx="7619">
                  <c:v>NSHTQXTrudE</c:v>
                </c:pt>
                <c:pt idx="7620">
                  <c:v>3sOUIvarA-M</c:v>
                </c:pt>
                <c:pt idx="7621">
                  <c:v>YrTEQedTFtY</c:v>
                </c:pt>
                <c:pt idx="7622">
                  <c:v>tQ6IXgoKP-c</c:v>
                </c:pt>
                <c:pt idx="7623">
                  <c:v>AzdhxHyMncI</c:v>
                </c:pt>
                <c:pt idx="7624">
                  <c:v>jhkUkCHihFQ</c:v>
                </c:pt>
                <c:pt idx="7625">
                  <c:v>1dxoj3W9_ZU</c:v>
                </c:pt>
                <c:pt idx="7626">
                  <c:v>PCgi_qJhzJQ</c:v>
                </c:pt>
                <c:pt idx="7627">
                  <c:v>ckAODKa_FXE</c:v>
                </c:pt>
                <c:pt idx="7628">
                  <c:v>73kAjUSe59U</c:v>
                </c:pt>
                <c:pt idx="7629">
                  <c:v>ts3a1RXbvxk</c:v>
                </c:pt>
                <c:pt idx="7630">
                  <c:v>85y6kIrS9GY</c:v>
                </c:pt>
                <c:pt idx="7631">
                  <c:v>_Ia3RfcTWQ0</c:v>
                </c:pt>
                <c:pt idx="7632">
                  <c:v>cClJGI_TY_U</c:v>
                </c:pt>
                <c:pt idx="7633">
                  <c:v>yMFZH8xT48Y</c:v>
                </c:pt>
                <c:pt idx="7634">
                  <c:v>BIwvUnNbPxI</c:v>
                </c:pt>
                <c:pt idx="7635">
                  <c:v>ycR3zgwcjiI</c:v>
                </c:pt>
                <c:pt idx="7636">
                  <c:v>yj_8DAuWbLo</c:v>
                </c:pt>
                <c:pt idx="7637">
                  <c:v>xjEczPCsmqA</c:v>
                </c:pt>
                <c:pt idx="7638">
                  <c:v>r4X3ehjy-mg</c:v>
                </c:pt>
                <c:pt idx="7639">
                  <c:v>o7ck9-dNBG0</c:v>
                </c:pt>
                <c:pt idx="7640">
                  <c:v>sSXixTzPrtg</c:v>
                </c:pt>
                <c:pt idx="7641">
                  <c:v>zIoK5ISYZFo</c:v>
                </c:pt>
                <c:pt idx="7642">
                  <c:v>3s4A3qRSPew</c:v>
                </c:pt>
                <c:pt idx="7643">
                  <c:v>BQvWztvk3yY</c:v>
                </c:pt>
                <c:pt idx="7644">
                  <c:v>beMSYSyjj1U</c:v>
                </c:pt>
                <c:pt idx="7645">
                  <c:v>fl3gun0J8XM</c:v>
                </c:pt>
                <c:pt idx="7646">
                  <c:v>hM9qLDSaxWk</c:v>
                </c:pt>
                <c:pt idx="7647">
                  <c:v>iZ3v0F75f_I</c:v>
                </c:pt>
                <c:pt idx="7648">
                  <c:v>35hJIfpMAco</c:v>
                </c:pt>
                <c:pt idx="7649">
                  <c:v>Dpa8pwa26SY</c:v>
                </c:pt>
                <c:pt idx="7650">
                  <c:v>KZ8q3_5kQl4</c:v>
                </c:pt>
                <c:pt idx="7651">
                  <c:v>hVmg4NhjsjE</c:v>
                </c:pt>
                <c:pt idx="7652">
                  <c:v>SPIzfBIrCY0</c:v>
                </c:pt>
                <c:pt idx="7653">
                  <c:v>DpkQlgG9kyY</c:v>
                </c:pt>
                <c:pt idx="7654">
                  <c:v>foaOCL23U2U</c:v>
                </c:pt>
                <c:pt idx="7655">
                  <c:v>XXcaaCW9Zdo</c:v>
                </c:pt>
                <c:pt idx="7656">
                  <c:v>VsW9GyxoO-Q</c:v>
                </c:pt>
                <c:pt idx="7657">
                  <c:v>JDyoKOB5OqE</c:v>
                </c:pt>
                <c:pt idx="7658">
                  <c:v>mpbVUju-YEQ</c:v>
                </c:pt>
                <c:pt idx="7659">
                  <c:v>EDy1vR0n204</c:v>
                </c:pt>
                <c:pt idx="7660">
                  <c:v>L844mgtBy20</c:v>
                </c:pt>
                <c:pt idx="7661">
                  <c:v>8_d_4A0TR4E</c:v>
                </c:pt>
                <c:pt idx="7662">
                  <c:v>-9ChvLCJSeY</c:v>
                </c:pt>
                <c:pt idx="7663">
                  <c:v>5D_GgPx3jH8</c:v>
                </c:pt>
                <c:pt idx="7664">
                  <c:v>nX_FEC2J0FU</c:v>
                </c:pt>
                <c:pt idx="7665">
                  <c:v>pvIzHGeoYSg</c:v>
                </c:pt>
                <c:pt idx="7666">
                  <c:v>1Q9WuvOKchA</c:v>
                </c:pt>
                <c:pt idx="7667">
                  <c:v>fx9E-bU9PaQ</c:v>
                </c:pt>
                <c:pt idx="7668">
                  <c:v>DboAO8llDxo</c:v>
                </c:pt>
                <c:pt idx="7669">
                  <c:v>yRQpVx5nsec</c:v>
                </c:pt>
                <c:pt idx="7670">
                  <c:v>NaY91YjVbEM</c:v>
                </c:pt>
                <c:pt idx="7671">
                  <c:v>d1-oVt4DlEI</c:v>
                </c:pt>
                <c:pt idx="7672">
                  <c:v>6Cn1e0_2Wmw</c:v>
                </c:pt>
                <c:pt idx="7673">
                  <c:v>BYvOozMBwdc</c:v>
                </c:pt>
                <c:pt idx="7674">
                  <c:v>3CFSYJV3r0I</c:v>
                </c:pt>
                <c:pt idx="7675">
                  <c:v>jIoum-sORtU</c:v>
                </c:pt>
                <c:pt idx="7676">
                  <c:v>GrUOn4yl1Lo</c:v>
                </c:pt>
                <c:pt idx="7677">
                  <c:v>quBz913fEDc</c:v>
                </c:pt>
                <c:pt idx="7678">
                  <c:v>W22hnV81Zys</c:v>
                </c:pt>
                <c:pt idx="7679">
                  <c:v>TFw2PkqzxhQ</c:v>
                </c:pt>
                <c:pt idx="7680">
                  <c:v>G4mv5EokKzo</c:v>
                </c:pt>
                <c:pt idx="7681">
                  <c:v>wkIXZWRBxXc</c:v>
                </c:pt>
                <c:pt idx="7682">
                  <c:v>hgBXsnHX37I</c:v>
                </c:pt>
                <c:pt idx="7683">
                  <c:v>QdFnPaYjxIw</c:v>
                </c:pt>
                <c:pt idx="7684">
                  <c:v>0GLpvKLcdIU</c:v>
                </c:pt>
                <c:pt idx="7685">
                  <c:v>fZ6Z2c5NGrk</c:v>
                </c:pt>
                <c:pt idx="7686">
                  <c:v>SAQLDbFGypU</c:v>
                </c:pt>
                <c:pt idx="7687">
                  <c:v>YcJNwiHlfWk</c:v>
                </c:pt>
                <c:pt idx="7688">
                  <c:v>rE_GOkeI3Gs</c:v>
                </c:pt>
                <c:pt idx="7689">
                  <c:v>9Fo1BJxfdlo</c:v>
                </c:pt>
                <c:pt idx="7690">
                  <c:v>Tx_ukvRq5Bo</c:v>
                </c:pt>
                <c:pt idx="7691">
                  <c:v>lxilGaX83gE</c:v>
                </c:pt>
                <c:pt idx="7692">
                  <c:v>6ZMH6gCWbvU</c:v>
                </c:pt>
                <c:pt idx="7693">
                  <c:v>qQ6mu5B-OOM</c:v>
                </c:pt>
                <c:pt idx="7694">
                  <c:v>XDnhYh_O8JQ</c:v>
                </c:pt>
                <c:pt idx="7695">
                  <c:v>sPAxUrrKqRg</c:v>
                </c:pt>
                <c:pt idx="7696">
                  <c:v>lWXOCKAPWcU</c:v>
                </c:pt>
                <c:pt idx="7697">
                  <c:v>CuNQYwM0S0A</c:v>
                </c:pt>
                <c:pt idx="7698">
                  <c:v>eTDMzuSN7x8</c:v>
                </c:pt>
                <c:pt idx="7699">
                  <c:v>fcwEe0od1W8</c:v>
                </c:pt>
                <c:pt idx="7700">
                  <c:v>E8knZRa5xTk</c:v>
                </c:pt>
                <c:pt idx="7701">
                  <c:v>_TF4MkiCR24</c:v>
                </c:pt>
                <c:pt idx="7702">
                  <c:v>iB2mIUbop30</c:v>
                </c:pt>
                <c:pt idx="7703">
                  <c:v>IhlwXpKQ_LI</c:v>
                </c:pt>
                <c:pt idx="7704">
                  <c:v>J3Jx_dOC27c</c:v>
                </c:pt>
                <c:pt idx="7705">
                  <c:v>lQy1uADW8_k</c:v>
                </c:pt>
                <c:pt idx="7706">
                  <c:v>lctpxIeBFWA</c:v>
                </c:pt>
                <c:pt idx="7707">
                  <c:v>JK7bH_WwO0M</c:v>
                </c:pt>
                <c:pt idx="7708">
                  <c:v>Dal6gytEhIg</c:v>
                </c:pt>
                <c:pt idx="7709">
                  <c:v>_fJSu5naKX4</c:v>
                </c:pt>
                <c:pt idx="7710">
                  <c:v>2cKGl0r5kFI</c:v>
                </c:pt>
                <c:pt idx="7711">
                  <c:v>H57MO6wVHM0</c:v>
                </c:pt>
                <c:pt idx="7712">
                  <c:v>Hj2GF4YG1Ww</c:v>
                </c:pt>
                <c:pt idx="7713">
                  <c:v>3UWxZMaKF6o</c:v>
                </c:pt>
                <c:pt idx="7714">
                  <c:v>uBUiUcMhxec</c:v>
                </c:pt>
                <c:pt idx="7715">
                  <c:v>yNIEkWQkPu4</c:v>
                </c:pt>
                <c:pt idx="7716">
                  <c:v>XvkVErtEfjM</c:v>
                </c:pt>
                <c:pt idx="7717">
                  <c:v>jF7eykwJljA</c:v>
                </c:pt>
                <c:pt idx="7718">
                  <c:v>2HB-W2hpQWM</c:v>
                </c:pt>
                <c:pt idx="7719">
                  <c:v>EHeyeIxehqc</c:v>
                </c:pt>
                <c:pt idx="7720">
                  <c:v>GBLZHreX6gw</c:v>
                </c:pt>
                <c:pt idx="7721">
                  <c:v>yp7y3lKtyco</c:v>
                </c:pt>
                <c:pt idx="7722">
                  <c:v>5A3i2gpmHp0</c:v>
                </c:pt>
                <c:pt idx="7723">
                  <c:v>xV7quAJzs6E</c:v>
                </c:pt>
                <c:pt idx="7724">
                  <c:v>23x0ZFGUpQU</c:v>
                </c:pt>
                <c:pt idx="7725">
                  <c:v>uRJrRsn6TTg</c:v>
                </c:pt>
                <c:pt idx="7726">
                  <c:v>C1bYmMUvElI</c:v>
                </c:pt>
                <c:pt idx="7727">
                  <c:v>gOB_5HPmEYQ</c:v>
                </c:pt>
                <c:pt idx="7728">
                  <c:v>jRaDgg5gKtw</c:v>
                </c:pt>
                <c:pt idx="7729">
                  <c:v>EnfoA2fF6GY</c:v>
                </c:pt>
                <c:pt idx="7730">
                  <c:v>DZIq4w8YteU</c:v>
                </c:pt>
                <c:pt idx="7731">
                  <c:v>t3U05X9UbPA</c:v>
                </c:pt>
                <c:pt idx="7732">
                  <c:v>ZnVIUr_BQSs</c:v>
                </c:pt>
                <c:pt idx="7733">
                  <c:v>nBvK0Tk0Uk8</c:v>
                </c:pt>
                <c:pt idx="7734">
                  <c:v>SwAZHzdQ6fE</c:v>
                </c:pt>
                <c:pt idx="7735">
                  <c:v>5MjIk6reuqE</c:v>
                </c:pt>
                <c:pt idx="7736">
                  <c:v>m3MIkt8lxjA</c:v>
                </c:pt>
                <c:pt idx="7737">
                  <c:v>P9Ulw1ZfyxY</c:v>
                </c:pt>
                <c:pt idx="7738">
                  <c:v>PgEDv6cUHbg</c:v>
                </c:pt>
                <c:pt idx="7739">
                  <c:v>TdD5np3hb7Q</c:v>
                </c:pt>
                <c:pt idx="7740">
                  <c:v>SqOILJpAlJI</c:v>
                </c:pt>
                <c:pt idx="7741">
                  <c:v>e9B8MPP4AiM</c:v>
                </c:pt>
                <c:pt idx="7742">
                  <c:v>BVLO3k3GCHM</c:v>
                </c:pt>
                <c:pt idx="7743">
                  <c:v>278u-J8bhWY</c:v>
                </c:pt>
                <c:pt idx="7744">
                  <c:v>oqKjjZBCAs8</c:v>
                </c:pt>
                <c:pt idx="7745">
                  <c:v>Yvp9jUJtMuY</c:v>
                </c:pt>
                <c:pt idx="7746">
                  <c:v>vyvsA2ev3SM</c:v>
                </c:pt>
                <c:pt idx="7747">
                  <c:v>O5iLRIwqrV8</c:v>
                </c:pt>
                <c:pt idx="7748">
                  <c:v>es6LbGeV69w</c:v>
                </c:pt>
                <c:pt idx="7749">
                  <c:v>YlUxDKh89NQ</c:v>
                </c:pt>
                <c:pt idx="7750">
                  <c:v>MgSr3XAnHXw</c:v>
                </c:pt>
                <c:pt idx="7751">
                  <c:v>Ac7uJO-c3kc</c:v>
                </c:pt>
                <c:pt idx="7752">
                  <c:v>gAcs_Kxqd-g</c:v>
                </c:pt>
                <c:pt idx="7753">
                  <c:v>gxG3eOcOfLA</c:v>
                </c:pt>
                <c:pt idx="7754">
                  <c:v>68406oiodLA</c:v>
                </c:pt>
                <c:pt idx="7755">
                  <c:v>EWYj4vKGpQM</c:v>
                </c:pt>
                <c:pt idx="7756">
                  <c:v>dD-YA5GXp4s</c:v>
                </c:pt>
                <c:pt idx="7757">
                  <c:v>jnLGYbXPzDo</c:v>
                </c:pt>
                <c:pt idx="7758">
                  <c:v>SaUIy9N4Hvk</c:v>
                </c:pt>
                <c:pt idx="7759">
                  <c:v>H8ioWwyMxpA</c:v>
                </c:pt>
                <c:pt idx="7760">
                  <c:v>w5YunG1wilA</c:v>
                </c:pt>
                <c:pt idx="7761">
                  <c:v>L447qGEMmxY</c:v>
                </c:pt>
                <c:pt idx="7762">
                  <c:v>4be178-Kwvw</c:v>
                </c:pt>
                <c:pt idx="7763">
                  <c:v>vxTnUiP-AyU</c:v>
                </c:pt>
                <c:pt idx="7764">
                  <c:v>5J6g41_cp3Y</c:v>
                </c:pt>
                <c:pt idx="7765">
                  <c:v>NwwcpVamnmU</c:v>
                </c:pt>
                <c:pt idx="7766">
                  <c:v>Pw0F_H7CiW8</c:v>
                </c:pt>
                <c:pt idx="7767">
                  <c:v>WWu3ToZQ_vs</c:v>
                </c:pt>
                <c:pt idx="7768">
                  <c:v>5VUioBwLNmI</c:v>
                </c:pt>
                <c:pt idx="7769">
                  <c:v>ejFqVVOBkWc</c:v>
                </c:pt>
                <c:pt idx="7770">
                  <c:v>SmHK8K35EBc</c:v>
                </c:pt>
                <c:pt idx="7771">
                  <c:v>QraD9ZQHMOc</c:v>
                </c:pt>
                <c:pt idx="7772">
                  <c:v>r4CTYvayzUs</c:v>
                </c:pt>
                <c:pt idx="7773">
                  <c:v>qb49-46VYro</c:v>
                </c:pt>
                <c:pt idx="7774">
                  <c:v>wicNVNjh_AQ</c:v>
                </c:pt>
                <c:pt idx="7775">
                  <c:v>6c5dqN3B3b0</c:v>
                </c:pt>
                <c:pt idx="7776">
                  <c:v>oZxczFaBwto</c:v>
                </c:pt>
                <c:pt idx="7777">
                  <c:v>colMcXC_YbY</c:v>
                </c:pt>
                <c:pt idx="7778">
                  <c:v>uNxGVpkrFqA</c:v>
                </c:pt>
                <c:pt idx="7779">
                  <c:v>i3fnoWnd04w</c:v>
                </c:pt>
                <c:pt idx="7780">
                  <c:v>7lgpLbn6RnM</c:v>
                </c:pt>
                <c:pt idx="7781">
                  <c:v>0pBFBN_F5CE</c:v>
                </c:pt>
                <c:pt idx="7782">
                  <c:v>e_L1L_hia2Y</c:v>
                </c:pt>
                <c:pt idx="7783">
                  <c:v>BFNxIPfnVOw</c:v>
                </c:pt>
                <c:pt idx="7784">
                  <c:v>NR4J_T7I3pg</c:v>
                </c:pt>
                <c:pt idx="7785">
                  <c:v>UydOQgS6Kp0</c:v>
                </c:pt>
                <c:pt idx="7786">
                  <c:v>sstxZWMsPiI</c:v>
                </c:pt>
                <c:pt idx="7787">
                  <c:v>acCXveTQM-U</c:v>
                </c:pt>
                <c:pt idx="7788">
                  <c:v>o8wvpIUMfL4</c:v>
                </c:pt>
                <c:pt idx="7789">
                  <c:v>XVqU5EtjAtA</c:v>
                </c:pt>
                <c:pt idx="7790">
                  <c:v>fjiNwpF-CrY</c:v>
                </c:pt>
                <c:pt idx="7791">
                  <c:v>QmGQ8uRuRBs</c:v>
                </c:pt>
                <c:pt idx="7792">
                  <c:v>EJVvdjDGnak</c:v>
                </c:pt>
                <c:pt idx="7793">
                  <c:v>NMioU5WLbaY</c:v>
                </c:pt>
                <c:pt idx="7794">
                  <c:v>KhF7hSHw4nk</c:v>
                </c:pt>
                <c:pt idx="7795">
                  <c:v>7IHXCNq3s2s</c:v>
                </c:pt>
                <c:pt idx="7796">
                  <c:v>QBod8x9AYgE</c:v>
                </c:pt>
                <c:pt idx="7797">
                  <c:v>9qCNq52GBI0</c:v>
                </c:pt>
                <c:pt idx="7798">
                  <c:v>jzvlDbGUG54</c:v>
                </c:pt>
                <c:pt idx="7799">
                  <c:v>ED5w-Cm4BDs</c:v>
                </c:pt>
                <c:pt idx="7800">
                  <c:v>ORIpWftFyqo</c:v>
                </c:pt>
                <c:pt idx="7801">
                  <c:v>jMtyrGUlPhs</c:v>
                </c:pt>
                <c:pt idx="7802">
                  <c:v>8LO3wm_CTWo</c:v>
                </c:pt>
                <c:pt idx="7803">
                  <c:v>1w1lA7sPlgM</c:v>
                </c:pt>
                <c:pt idx="7804">
                  <c:v>6bFlNGM45m4</c:v>
                </c:pt>
                <c:pt idx="7805">
                  <c:v>yjsMSBEKAhQ</c:v>
                </c:pt>
                <c:pt idx="7806">
                  <c:v>8MwQRieuPac</c:v>
                </c:pt>
                <c:pt idx="7807">
                  <c:v>Gpdw7goJdWI</c:v>
                </c:pt>
                <c:pt idx="7808">
                  <c:v>cWLtWT7W27c</c:v>
                </c:pt>
                <c:pt idx="7809">
                  <c:v>T6aPJVuON40</c:v>
                </c:pt>
                <c:pt idx="7810">
                  <c:v>f8P7wx3HrKg</c:v>
                </c:pt>
                <c:pt idx="7811">
                  <c:v>prELPu26Hvc</c:v>
                </c:pt>
                <c:pt idx="7812">
                  <c:v>1khfKEd8018</c:v>
                </c:pt>
                <c:pt idx="7813">
                  <c:v>OM5plERWE80</c:v>
                </c:pt>
                <c:pt idx="7814">
                  <c:v>HyFzrlkyLVM</c:v>
                </c:pt>
                <c:pt idx="7815">
                  <c:v>XtYw9xRYDI4</c:v>
                </c:pt>
                <c:pt idx="7816">
                  <c:v>fitAJBB-aUA</c:v>
                </c:pt>
                <c:pt idx="7817">
                  <c:v>cjg7UFew5Jk</c:v>
                </c:pt>
                <c:pt idx="7818">
                  <c:v>WJ6F9NG2UWo</c:v>
                </c:pt>
                <c:pt idx="7819">
                  <c:v>rfoKjcj58Rg</c:v>
                </c:pt>
                <c:pt idx="7820">
                  <c:v>DAVkiCl4AHc</c:v>
                </c:pt>
                <c:pt idx="7821">
                  <c:v>Yt62Efjqm2I</c:v>
                </c:pt>
                <c:pt idx="7822">
                  <c:v>DXr9R0crA1A</c:v>
                </c:pt>
                <c:pt idx="7823">
                  <c:v>i_Pq6VFA2nI</c:v>
                </c:pt>
                <c:pt idx="7824">
                  <c:v>csM9QlkwFx4</c:v>
                </c:pt>
                <c:pt idx="7825">
                  <c:v>qaN18sB4n3Y</c:v>
                </c:pt>
                <c:pt idx="7826">
                  <c:v>JYsiVRYtFmc</c:v>
                </c:pt>
                <c:pt idx="7827">
                  <c:v>nSbBJpR2xfM</c:v>
                </c:pt>
                <c:pt idx="7828">
                  <c:v>f35yeTyt7bY</c:v>
                </c:pt>
                <c:pt idx="7829">
                  <c:v>iyr9G-5kLKI</c:v>
                </c:pt>
                <c:pt idx="7830">
                  <c:v>siTZtTT1qe0</c:v>
                </c:pt>
                <c:pt idx="7831">
                  <c:v>aftJ9D3SPYE</c:v>
                </c:pt>
                <c:pt idx="7832">
                  <c:v>NNwEot9Szn4</c:v>
                </c:pt>
                <c:pt idx="7833">
                  <c:v>O-GMpFeLdLQ</c:v>
                </c:pt>
                <c:pt idx="7834">
                  <c:v>kmwk1iQAWlg</c:v>
                </c:pt>
                <c:pt idx="7835">
                  <c:v>eIb_MIRXoQI</c:v>
                </c:pt>
                <c:pt idx="7836">
                  <c:v>QW0UofhzaxM</c:v>
                </c:pt>
                <c:pt idx="7837">
                  <c:v>eMJuMB1asf8</c:v>
                </c:pt>
                <c:pt idx="7838">
                  <c:v>e3J5DXwvzXs</c:v>
                </c:pt>
                <c:pt idx="7839">
                  <c:v>_Ic1Jo71CRc</c:v>
                </c:pt>
                <c:pt idx="7840">
                  <c:v>B7PVSHidebY</c:v>
                </c:pt>
                <c:pt idx="7841">
                  <c:v>sC6Mg99ATfw</c:v>
                </c:pt>
                <c:pt idx="7842">
                  <c:v>SPake6Oa1CE</c:v>
                </c:pt>
                <c:pt idx="7843">
                  <c:v>dJ2cDEcfpKs</c:v>
                </c:pt>
                <c:pt idx="7844">
                  <c:v>zJNfPJDv4Ks</c:v>
                </c:pt>
                <c:pt idx="7845">
                  <c:v>jlxoMbXGcD4</c:v>
                </c:pt>
                <c:pt idx="7846">
                  <c:v>HDEmxLomMCU</c:v>
                </c:pt>
                <c:pt idx="7847">
                  <c:v>cLUJocCRIJc</c:v>
                </c:pt>
                <c:pt idx="7848">
                  <c:v>hW38oCItJqA</c:v>
                </c:pt>
                <c:pt idx="7849">
                  <c:v>qf1M58b6n9E</c:v>
                </c:pt>
                <c:pt idx="7850">
                  <c:v>QIi-xzrsEmQ</c:v>
                </c:pt>
                <c:pt idx="7851">
                  <c:v>IAfaZUZGuGY</c:v>
                </c:pt>
                <c:pt idx="7852">
                  <c:v>ColCG73Aaw4</c:v>
                </c:pt>
                <c:pt idx="7853">
                  <c:v>I2aUNmGQkN4</c:v>
                </c:pt>
                <c:pt idx="7854">
                  <c:v>qi_odP8ryD0</c:v>
                </c:pt>
                <c:pt idx="7855">
                  <c:v>bFBrPZrq3Dg</c:v>
                </c:pt>
                <c:pt idx="7856">
                  <c:v>Cl4zOn1u7Vw</c:v>
                </c:pt>
                <c:pt idx="7857">
                  <c:v>0uHkkyOMZkQ</c:v>
                </c:pt>
                <c:pt idx="7858">
                  <c:v>VrGwU9di3Ls</c:v>
                </c:pt>
                <c:pt idx="7859">
                  <c:v>bF5qctebcVc</c:v>
                </c:pt>
                <c:pt idx="7860">
                  <c:v>ZpyXA_-nK0I</c:v>
                </c:pt>
                <c:pt idx="7861">
                  <c:v>taLNA329s5U</c:v>
                </c:pt>
                <c:pt idx="7862">
                  <c:v>TIueYL8H9T4</c:v>
                </c:pt>
                <c:pt idx="7863">
                  <c:v>uKvLdybRStY</c:v>
                </c:pt>
                <c:pt idx="7864">
                  <c:v>kzkor9G7TJ0</c:v>
                </c:pt>
                <c:pt idx="7865">
                  <c:v>MlaLvnBANuI</c:v>
                </c:pt>
                <c:pt idx="7866">
                  <c:v>lrRFpYOoe7g</c:v>
                </c:pt>
                <c:pt idx="7867">
                  <c:v>01FGmk6VCMw</c:v>
                </c:pt>
                <c:pt idx="7868">
                  <c:v>sQEPrQZzVIU</c:v>
                </c:pt>
                <c:pt idx="7869">
                  <c:v>kQByaHdKre4</c:v>
                </c:pt>
                <c:pt idx="7870">
                  <c:v>Qwj_iP6SAAI</c:v>
                </c:pt>
                <c:pt idx="7871">
                  <c:v>aHXCm_QL39k</c:v>
                </c:pt>
                <c:pt idx="7872">
                  <c:v>91LmvA7r42k</c:v>
                </c:pt>
                <c:pt idx="7873">
                  <c:v>qzFqSwIe7rM</c:v>
                </c:pt>
                <c:pt idx="7874">
                  <c:v>OfYxZ4DJj2Q</c:v>
                </c:pt>
                <c:pt idx="7875">
                  <c:v>YLls2sx9DWQ</c:v>
                </c:pt>
                <c:pt idx="7876">
                  <c:v>DYERlhWPxog</c:v>
                </c:pt>
                <c:pt idx="7877">
                  <c:v>G1IaHrsCjqY</c:v>
                </c:pt>
                <c:pt idx="7878">
                  <c:v>s_0xez9KYlk</c:v>
                </c:pt>
                <c:pt idx="7879">
                  <c:v>6IzIg5DGJTY</c:v>
                </c:pt>
                <c:pt idx="7880">
                  <c:v>C44q7auvTEU</c:v>
                </c:pt>
                <c:pt idx="7881">
                  <c:v>RKedXWFkQNA</c:v>
                </c:pt>
                <c:pt idx="7882">
                  <c:v>LzEi5U8ZUwQ</c:v>
                </c:pt>
                <c:pt idx="7883">
                  <c:v>0lPM6_TmIhs</c:v>
                </c:pt>
                <c:pt idx="7884">
                  <c:v>IDVxubAYBWM</c:v>
                </c:pt>
                <c:pt idx="7885">
                  <c:v>pfwEn3Jy8l4</c:v>
                </c:pt>
                <c:pt idx="7886">
                  <c:v>XyuaIAMqVQg</c:v>
                </c:pt>
                <c:pt idx="7887">
                  <c:v>gJPDqGNCaWk</c:v>
                </c:pt>
                <c:pt idx="7888">
                  <c:v>IFtU96UXuDc</c:v>
                </c:pt>
                <c:pt idx="7889">
                  <c:v>QVYPB1NqV-c</c:v>
                </c:pt>
                <c:pt idx="7890">
                  <c:v>xR8EXsz3wTU</c:v>
                </c:pt>
                <c:pt idx="7891">
                  <c:v>OuTM9ClTs48</c:v>
                </c:pt>
                <c:pt idx="7892">
                  <c:v>sGVJ5ZOCFR8</c:v>
                </c:pt>
                <c:pt idx="7893">
                  <c:v>PZLQ7UIL2xs</c:v>
                </c:pt>
                <c:pt idx="7894">
                  <c:v>qGFAgaN9w84</c:v>
                </c:pt>
                <c:pt idx="7895">
                  <c:v>1obPlj-lna4</c:v>
                </c:pt>
                <c:pt idx="7896">
                  <c:v>MsQmkQe7a60</c:v>
                </c:pt>
                <c:pt idx="7897">
                  <c:v>EOhbQ4agSAM</c:v>
                </c:pt>
                <c:pt idx="7898">
                  <c:v>fTiujTcfksY</c:v>
                </c:pt>
                <c:pt idx="7899">
                  <c:v>KOUgUhV_AVo</c:v>
                </c:pt>
                <c:pt idx="7900">
                  <c:v>la0zsV6e7H4</c:v>
                </c:pt>
                <c:pt idx="7901">
                  <c:v>CzbXiHAQ8Ow</c:v>
                </c:pt>
                <c:pt idx="7902">
                  <c:v>EhJMoLeLuE4</c:v>
                </c:pt>
                <c:pt idx="7903">
                  <c:v>cuEeo4AlOJQ</c:v>
                </c:pt>
                <c:pt idx="7904">
                  <c:v>PowHNsjYumg</c:v>
                </c:pt>
                <c:pt idx="7905">
                  <c:v>B8rcJeX2U5c</c:v>
                </c:pt>
                <c:pt idx="7906">
                  <c:v>px6CS6ctI1c</c:v>
                </c:pt>
                <c:pt idx="7907">
                  <c:v>OGNq72p-zgs</c:v>
                </c:pt>
                <c:pt idx="7908">
                  <c:v>cscTs1LuirY</c:v>
                </c:pt>
                <c:pt idx="7909">
                  <c:v>okOAtb61mWM</c:v>
                </c:pt>
                <c:pt idx="7910">
                  <c:v>AVtRP4T1RDI</c:v>
                </c:pt>
                <c:pt idx="7911">
                  <c:v>_KKdpGwTjN0</c:v>
                </c:pt>
                <c:pt idx="7912">
                  <c:v>QWKHAeQCbwo</c:v>
                </c:pt>
                <c:pt idx="7913">
                  <c:v>R5rbU-yEydM</c:v>
                </c:pt>
                <c:pt idx="7914">
                  <c:v>Or0ykC7vvmc</c:v>
                </c:pt>
                <c:pt idx="7915">
                  <c:v>upCvnFuZJHg</c:v>
                </c:pt>
                <c:pt idx="7916">
                  <c:v>61jLSaDVgnE</c:v>
                </c:pt>
                <c:pt idx="7917">
                  <c:v>Wmh4fhsT4Uw</c:v>
                </c:pt>
                <c:pt idx="7918">
                  <c:v>2C8_t9paCek</c:v>
                </c:pt>
                <c:pt idx="7919">
                  <c:v>8W1H8KdMp6w</c:v>
                </c:pt>
                <c:pt idx="7920">
                  <c:v>a2KFnldIEik</c:v>
                </c:pt>
                <c:pt idx="7921">
                  <c:v>Wn1tfxXcp3Y</c:v>
                </c:pt>
                <c:pt idx="7922">
                  <c:v>djjVW-DncYY</c:v>
                </c:pt>
                <c:pt idx="7923">
                  <c:v>CBniJr3uty4</c:v>
                </c:pt>
                <c:pt idx="7924">
                  <c:v>wnnTKSyqx_M</c:v>
                </c:pt>
                <c:pt idx="7925">
                  <c:v>b0a_50cIDMY</c:v>
                </c:pt>
                <c:pt idx="7926">
                  <c:v>sNthgOnRRr0</c:v>
                </c:pt>
                <c:pt idx="7927">
                  <c:v>VLPbn07flxQ</c:v>
                </c:pt>
                <c:pt idx="7928">
                  <c:v>lql4g9WbrRU</c:v>
                </c:pt>
                <c:pt idx="7929">
                  <c:v>2HsvjH_eZFI</c:v>
                </c:pt>
                <c:pt idx="7930">
                  <c:v>PSFsDO9HMbk</c:v>
                </c:pt>
                <c:pt idx="7931">
                  <c:v>rJQGhHnaQYM</c:v>
                </c:pt>
                <c:pt idx="7932">
                  <c:v>SGyJcg2Lf4c</c:v>
                </c:pt>
                <c:pt idx="7933">
                  <c:v>ITgGCm2sRa8</c:v>
                </c:pt>
                <c:pt idx="7934">
                  <c:v>QojrtMboF-A</c:v>
                </c:pt>
                <c:pt idx="7935">
                  <c:v>VwciSlF4e9A</c:v>
                </c:pt>
                <c:pt idx="7936">
                  <c:v>p9T83-u9370</c:v>
                </c:pt>
                <c:pt idx="7937">
                  <c:v>baBLjYz5EIs</c:v>
                </c:pt>
                <c:pt idx="7938">
                  <c:v>ygDzD3_FnLs</c:v>
                </c:pt>
                <c:pt idx="7939">
                  <c:v>YhISOvFmYe4</c:v>
                </c:pt>
                <c:pt idx="7940">
                  <c:v>pS5Ng5r8cds</c:v>
                </c:pt>
                <c:pt idx="7941">
                  <c:v>Y8W34AmS938</c:v>
                </c:pt>
                <c:pt idx="7942">
                  <c:v>Lds_GoZvbUQ</c:v>
                </c:pt>
                <c:pt idx="7943">
                  <c:v>chE6-4yJrfU</c:v>
                </c:pt>
                <c:pt idx="7944">
                  <c:v>jRiI5bt0ZRQ</c:v>
                </c:pt>
                <c:pt idx="7945">
                  <c:v>dfJLdQbhLSI</c:v>
                </c:pt>
                <c:pt idx="7946">
                  <c:v>V0d77Ji-w7c</c:v>
                </c:pt>
                <c:pt idx="7947">
                  <c:v>2BmvL7eksEw</c:v>
                </c:pt>
                <c:pt idx="7948">
                  <c:v>qsS8U59FKxo</c:v>
                </c:pt>
                <c:pt idx="7949">
                  <c:v>DETP_5mJobc</c:v>
                </c:pt>
                <c:pt idx="7950">
                  <c:v>_itgA1qgQWs</c:v>
                </c:pt>
                <c:pt idx="7951">
                  <c:v>iJE5YtGLZNc</c:v>
                </c:pt>
                <c:pt idx="7952">
                  <c:v>fL15eJ6bU_k</c:v>
                </c:pt>
                <c:pt idx="7953">
                  <c:v>8wZRs4-o7EY</c:v>
                </c:pt>
                <c:pt idx="7954">
                  <c:v>__XaQ6q2ZbI</c:v>
                </c:pt>
                <c:pt idx="7955">
                  <c:v>eEyZgU8N9Eo</c:v>
                </c:pt>
                <c:pt idx="7956">
                  <c:v>hQkQlRYqvtg</c:v>
                </c:pt>
                <c:pt idx="7957">
                  <c:v>y2VoNQW3WWA</c:v>
                </c:pt>
                <c:pt idx="7958">
                  <c:v>UNRKOOPwuu4</c:v>
                </c:pt>
                <c:pt idx="7959">
                  <c:v>B4FySeq6DIo</c:v>
                </c:pt>
                <c:pt idx="7960">
                  <c:v>gBUk-yIcdLA</c:v>
                </c:pt>
                <c:pt idx="7961">
                  <c:v>ZOyo926dZYQ</c:v>
                </c:pt>
                <c:pt idx="7962">
                  <c:v>Y9f0Mtzox1g</c:v>
                </c:pt>
                <c:pt idx="7963">
                  <c:v>0sG7IeyKO3w</c:v>
                </c:pt>
                <c:pt idx="7964">
                  <c:v>7XPRcVWA83Q</c:v>
                </c:pt>
                <c:pt idx="7965">
                  <c:v>BSzFZeE2Bu8</c:v>
                </c:pt>
                <c:pt idx="7966">
                  <c:v>SfRxoF3okyI</c:v>
                </c:pt>
                <c:pt idx="7967">
                  <c:v>jSw5DNWGOG0</c:v>
                </c:pt>
                <c:pt idx="7968">
                  <c:v>4WEEG70IahY</c:v>
                </c:pt>
                <c:pt idx="7969">
                  <c:v>sfgUeF5BNjI</c:v>
                </c:pt>
                <c:pt idx="7970">
                  <c:v>JZVjfrdZER8</c:v>
                </c:pt>
                <c:pt idx="7971">
                  <c:v>nu-V-4c-EQQ</c:v>
                </c:pt>
                <c:pt idx="7972">
                  <c:v>WFQnaT7Satw</c:v>
                </c:pt>
                <c:pt idx="7973">
                  <c:v>lEgkxGhfrGc</c:v>
                </c:pt>
                <c:pt idx="7974">
                  <c:v>gRKyb1hZt2M</c:v>
                </c:pt>
                <c:pt idx="7975">
                  <c:v>H8-665lReWc</c:v>
                </c:pt>
                <c:pt idx="7976">
                  <c:v>t5pdeEYCJAE</c:v>
                </c:pt>
                <c:pt idx="7977">
                  <c:v>le-5uUfp5Vk</c:v>
                </c:pt>
                <c:pt idx="7978">
                  <c:v>JvkQVbrMk1I</c:v>
                </c:pt>
                <c:pt idx="7979">
                  <c:v>LWbzf4XChuo</c:v>
                </c:pt>
                <c:pt idx="7980">
                  <c:v>ufuN6C4bmgo</c:v>
                </c:pt>
                <c:pt idx="7981">
                  <c:v>24hEvlWy1J0</c:v>
                </c:pt>
                <c:pt idx="7982">
                  <c:v>P-pycrmifwU</c:v>
                </c:pt>
                <c:pt idx="7983">
                  <c:v>A_hXDztjOoI</c:v>
                </c:pt>
                <c:pt idx="7984">
                  <c:v>ZJmu5PrJWuI</c:v>
                </c:pt>
                <c:pt idx="7985">
                  <c:v>reoTUboruJ0</c:v>
                </c:pt>
                <c:pt idx="7986">
                  <c:v>dxMIYTtQRD8</c:v>
                </c:pt>
                <c:pt idx="7987">
                  <c:v>LdWS3t9PMvY</c:v>
                </c:pt>
                <c:pt idx="7988">
                  <c:v>8dWjeeI5hmU</c:v>
                </c:pt>
                <c:pt idx="7989">
                  <c:v>jJWs2YOhR_8</c:v>
                </c:pt>
                <c:pt idx="7990">
                  <c:v>moQkYreWwL0</c:v>
                </c:pt>
                <c:pt idx="7991">
                  <c:v>ZUNnWL8bJFg</c:v>
                </c:pt>
                <c:pt idx="7992">
                  <c:v>o2pPZCjUc9A</c:v>
                </c:pt>
                <c:pt idx="7993">
                  <c:v>Dxg-ELOg-L4</c:v>
                </c:pt>
                <c:pt idx="7994">
                  <c:v>1a4t3o5bKMQ</c:v>
                </c:pt>
                <c:pt idx="7995">
                  <c:v>QqI_dpqteC0</c:v>
                </c:pt>
                <c:pt idx="7996">
                  <c:v>kckDWrICC4s</c:v>
                </c:pt>
                <c:pt idx="7997">
                  <c:v>Q0w-uhg-5Yg</c:v>
                </c:pt>
                <c:pt idx="7998">
                  <c:v>1ESuyRP_ejg</c:v>
                </c:pt>
                <c:pt idx="7999">
                  <c:v>kTmtgrLoHr4</c:v>
                </c:pt>
                <c:pt idx="8000">
                  <c:v>HnA0rQhn14g</c:v>
                </c:pt>
                <c:pt idx="8001">
                  <c:v>3e1NsQvhAs4</c:v>
                </c:pt>
                <c:pt idx="8002">
                  <c:v>raEoptmENCo</c:v>
                </c:pt>
                <c:pt idx="8003">
                  <c:v>gxMDolO4JNw</c:v>
                </c:pt>
                <c:pt idx="8004">
                  <c:v>PaSuea47bWo</c:v>
                </c:pt>
                <c:pt idx="8005">
                  <c:v>ltrstdEFaqg</c:v>
                </c:pt>
                <c:pt idx="8006">
                  <c:v>8r9FLxHelRg</c:v>
                </c:pt>
                <c:pt idx="8007">
                  <c:v>D2LjlQjQkfM</c:v>
                </c:pt>
                <c:pt idx="8008">
                  <c:v>EhuVsYgJcLg</c:v>
                </c:pt>
                <c:pt idx="8009">
                  <c:v>VXtVbYAodWA</c:v>
                </c:pt>
                <c:pt idx="8010">
                  <c:v>NNUgF7IARsQ</c:v>
                </c:pt>
                <c:pt idx="8011">
                  <c:v>6CL8RdmcYwQ</c:v>
                </c:pt>
                <c:pt idx="8012">
                  <c:v>woXWxwtLDS0</c:v>
                </c:pt>
                <c:pt idx="8013">
                  <c:v>13gMID808Ls</c:v>
                </c:pt>
                <c:pt idx="8014">
                  <c:v>CiuZQqrPNtk</c:v>
                </c:pt>
                <c:pt idx="8015">
                  <c:v>sR5YqEo7Y7g</c:v>
                </c:pt>
                <c:pt idx="8016">
                  <c:v>gW4Su5wq0b8</c:v>
                </c:pt>
                <c:pt idx="8017">
                  <c:v>SOmqvXptn4Q</c:v>
                </c:pt>
                <c:pt idx="8018">
                  <c:v>p77HBOAtDRk</c:v>
                </c:pt>
                <c:pt idx="8019">
                  <c:v>fHWaKx5MnNc</c:v>
                </c:pt>
                <c:pt idx="8020">
                  <c:v>Nhmk0wSXl1o</c:v>
                </c:pt>
                <c:pt idx="8021">
                  <c:v>DIt-O9kfZ8E</c:v>
                </c:pt>
                <c:pt idx="8022">
                  <c:v>20aZHly_zTY</c:v>
                </c:pt>
                <c:pt idx="8023">
                  <c:v>6f7kfZUXI7k</c:v>
                </c:pt>
                <c:pt idx="8024">
                  <c:v>dTMQX8g6pAA</c:v>
                </c:pt>
                <c:pt idx="8025">
                  <c:v>kOIO3kKxxNg</c:v>
                </c:pt>
                <c:pt idx="8026">
                  <c:v>IODCgCFJEps</c:v>
                </c:pt>
                <c:pt idx="8027">
                  <c:v>CT4FYX4QivA</c:v>
                </c:pt>
                <c:pt idx="8028">
                  <c:v>9zoqSS61HOs</c:v>
                </c:pt>
                <c:pt idx="8029">
                  <c:v>WgHf4sd47YA</c:v>
                </c:pt>
                <c:pt idx="8030">
                  <c:v>zOi6qrGZ5vE</c:v>
                </c:pt>
                <c:pt idx="8031">
                  <c:v>G6B1C7vg1ng</c:v>
                </c:pt>
                <c:pt idx="8032">
                  <c:v>rdpBonYXgb4</c:v>
                </c:pt>
                <c:pt idx="8033">
                  <c:v>6KeeVRc6P_Q</c:v>
                </c:pt>
                <c:pt idx="8034">
                  <c:v>03zEvcYt1eQ</c:v>
                </c:pt>
                <c:pt idx="8035">
                  <c:v>Z27oKIqPQL8</c:v>
                </c:pt>
                <c:pt idx="8036">
                  <c:v>5XiCR7p13Ak</c:v>
                </c:pt>
                <c:pt idx="8037">
                  <c:v>b4w2GXz3Lr8</c:v>
                </c:pt>
                <c:pt idx="8038">
                  <c:v>GYcvIcllUrw</c:v>
                </c:pt>
                <c:pt idx="8039">
                  <c:v>YomJwM64EOw</c:v>
                </c:pt>
                <c:pt idx="8040">
                  <c:v>poftDrTUiQw</c:v>
                </c:pt>
                <c:pt idx="8041">
                  <c:v>U8LHgq3Jlnw</c:v>
                </c:pt>
                <c:pt idx="8042">
                  <c:v>S2v-eL0hARA</c:v>
                </c:pt>
                <c:pt idx="8043">
                  <c:v>eYbb0CZjF78</c:v>
                </c:pt>
                <c:pt idx="8044">
                  <c:v>WxJ1t3S14yo</c:v>
                </c:pt>
                <c:pt idx="8045">
                  <c:v>lraeia5ZHt0</c:v>
                </c:pt>
                <c:pt idx="8046">
                  <c:v>g8QsfJhFpjY</c:v>
                </c:pt>
                <c:pt idx="8047">
                  <c:v>exvcct4tRG4</c:v>
                </c:pt>
                <c:pt idx="8048">
                  <c:v>TKnu8eRMysk</c:v>
                </c:pt>
                <c:pt idx="8049">
                  <c:v>zQ-fgcVmav8</c:v>
                </c:pt>
                <c:pt idx="8050">
                  <c:v>xh0WXN7DLt8</c:v>
                </c:pt>
                <c:pt idx="8051">
                  <c:v>N1O3Iamw95c</c:v>
                </c:pt>
                <c:pt idx="8052">
                  <c:v>7xJqempKB0U</c:v>
                </c:pt>
                <c:pt idx="8053">
                  <c:v>ejz6UdxL6n4</c:v>
                </c:pt>
                <c:pt idx="8054">
                  <c:v>ELwBdozFNb8</c:v>
                </c:pt>
                <c:pt idx="8055">
                  <c:v>i7EOO8-P52c</c:v>
                </c:pt>
                <c:pt idx="8056">
                  <c:v>Ov_C9f_O5hc</c:v>
                </c:pt>
                <c:pt idx="8057">
                  <c:v>m7d-25M-p8w</c:v>
                </c:pt>
                <c:pt idx="8058">
                  <c:v>EKrL4KXldJE</c:v>
                </c:pt>
                <c:pt idx="8059">
                  <c:v>qwjLtgpQ-yo</c:v>
                </c:pt>
                <c:pt idx="8060">
                  <c:v>I2eUVwey9pU</c:v>
                </c:pt>
                <c:pt idx="8061">
                  <c:v>C_2ZH7K2sL0</c:v>
                </c:pt>
                <c:pt idx="8062">
                  <c:v>HkBsicEJveQ</c:v>
                </c:pt>
                <c:pt idx="8063">
                  <c:v>prMVQmNRnOY</c:v>
                </c:pt>
                <c:pt idx="8064">
                  <c:v>RI4v1o9zc6U</c:v>
                </c:pt>
                <c:pt idx="8065">
                  <c:v>dmY9PY_IoYY</c:v>
                </c:pt>
                <c:pt idx="8066">
                  <c:v>NiInmAxkBO8</c:v>
                </c:pt>
                <c:pt idx="8067">
                  <c:v>gvDeCm_jd8E</c:v>
                </c:pt>
                <c:pt idx="8068">
                  <c:v>iXK0xmn3vMc</c:v>
                </c:pt>
                <c:pt idx="8069">
                  <c:v>Ne667W9SwWs</c:v>
                </c:pt>
                <c:pt idx="8070">
                  <c:v>GlD0quByfBE</c:v>
                </c:pt>
                <c:pt idx="8071">
                  <c:v>K467hCOsuf4</c:v>
                </c:pt>
                <c:pt idx="8072">
                  <c:v>H-Y8vpZ8F_g</c:v>
                </c:pt>
                <c:pt idx="8073">
                  <c:v>59Jw4Db5WAI</c:v>
                </c:pt>
                <c:pt idx="8074">
                  <c:v>DZ9U5xXXPUM</c:v>
                </c:pt>
                <c:pt idx="8075">
                  <c:v>s1mXjqCkenY</c:v>
                </c:pt>
                <c:pt idx="8076">
                  <c:v>7C4CjMuAInE</c:v>
                </c:pt>
                <c:pt idx="8077">
                  <c:v>j7Yc_MmmuHQ</c:v>
                </c:pt>
                <c:pt idx="8078">
                  <c:v>Js3WIRF595U</c:v>
                </c:pt>
                <c:pt idx="8079">
                  <c:v>yIRmWgSeQjI</c:v>
                </c:pt>
                <c:pt idx="8080">
                  <c:v>ckhoT269OOo</c:v>
                </c:pt>
                <c:pt idx="8081">
                  <c:v>7d2xbr125zE</c:v>
                </c:pt>
                <c:pt idx="8082">
                  <c:v>iDbOILXljKo</c:v>
                </c:pt>
                <c:pt idx="8083">
                  <c:v>yyHMHjSXJwk</c:v>
                </c:pt>
                <c:pt idx="8084">
                  <c:v>cstA-AoF68g</c:v>
                </c:pt>
                <c:pt idx="8085">
                  <c:v>VuRhr5z4_Rk</c:v>
                </c:pt>
                <c:pt idx="8086">
                  <c:v>Txsj-DgYbv4</c:v>
                </c:pt>
                <c:pt idx="8087">
                  <c:v>66cMz5C6qJg</c:v>
                </c:pt>
                <c:pt idx="8088">
                  <c:v>UcghcUSyObI</c:v>
                </c:pt>
                <c:pt idx="8089">
                  <c:v>YVqBsBijp5o</c:v>
                </c:pt>
                <c:pt idx="8090">
                  <c:v>UXHYBshnds0</c:v>
                </c:pt>
                <c:pt idx="8091">
                  <c:v>XQfssQiaQXU</c:v>
                </c:pt>
                <c:pt idx="8092">
                  <c:v>OYDziOoK_FQ</c:v>
                </c:pt>
                <c:pt idx="8093">
                  <c:v>gyJsjJ0GXzM</c:v>
                </c:pt>
                <c:pt idx="8094">
                  <c:v>ljYVfw7t5GY</c:v>
                </c:pt>
                <c:pt idx="8095">
                  <c:v>mr2fiD4TuEQ</c:v>
                </c:pt>
                <c:pt idx="8096">
                  <c:v>W9h0cpXajlk</c:v>
                </c:pt>
                <c:pt idx="8097">
                  <c:v>91zOfUdToP8</c:v>
                </c:pt>
                <c:pt idx="8098">
                  <c:v>ucD_tx0lWOY</c:v>
                </c:pt>
                <c:pt idx="8099">
                  <c:v>iPWIULW-joE</c:v>
                </c:pt>
                <c:pt idx="8100">
                  <c:v>yGmIQJDZe5c</c:v>
                </c:pt>
                <c:pt idx="8101">
                  <c:v>izmxrxel00A</c:v>
                </c:pt>
                <c:pt idx="8102">
                  <c:v>whpkP5I557I</c:v>
                </c:pt>
                <c:pt idx="8103">
                  <c:v>mEcZE_fFCz0</c:v>
                </c:pt>
                <c:pt idx="8104">
                  <c:v>JaNs468a59c</c:v>
                </c:pt>
                <c:pt idx="8105">
                  <c:v>TvISBlb0MOA</c:v>
                </c:pt>
                <c:pt idx="8106">
                  <c:v>UMAMPJ2ZZvA</c:v>
                </c:pt>
                <c:pt idx="8107">
                  <c:v>wXJog5Xy6JU</c:v>
                </c:pt>
                <c:pt idx="8108">
                  <c:v>86EJumSjHp4</c:v>
                </c:pt>
                <c:pt idx="8109">
                  <c:v>3o-NOi6fefo</c:v>
                </c:pt>
                <c:pt idx="8110">
                  <c:v>vfPpeW67CfM</c:v>
                </c:pt>
                <c:pt idx="8111">
                  <c:v>TbubNIo2r-Q</c:v>
                </c:pt>
                <c:pt idx="8112">
                  <c:v>Us4SdcEh--4</c:v>
                </c:pt>
                <c:pt idx="8113">
                  <c:v>GE0ygl1Ni00</c:v>
                </c:pt>
                <c:pt idx="8114">
                  <c:v>IMAUNvSYs_Q</c:v>
                </c:pt>
                <c:pt idx="8115">
                  <c:v>LXsShle-JKI</c:v>
                </c:pt>
                <c:pt idx="8116">
                  <c:v>eJvqdWn0O7E</c:v>
                </c:pt>
                <c:pt idx="8117">
                  <c:v>et7gSyaOLqA</c:v>
                </c:pt>
                <c:pt idx="8118">
                  <c:v>1_vas9Gv55c</c:v>
                </c:pt>
                <c:pt idx="8119">
                  <c:v>Q5pwlW1fG4U</c:v>
                </c:pt>
                <c:pt idx="8120">
                  <c:v>4s4usSgshPI</c:v>
                </c:pt>
                <c:pt idx="8121">
                  <c:v>J6oJn8oIA6o</c:v>
                </c:pt>
                <c:pt idx="8122">
                  <c:v>UhwBdth9wRw</c:v>
                </c:pt>
                <c:pt idx="8123">
                  <c:v>pLPgoPRCyMs</c:v>
                </c:pt>
                <c:pt idx="8124">
                  <c:v>CzC2vkPUvVA</c:v>
                </c:pt>
                <c:pt idx="8125">
                  <c:v>o8xRMbXI5HM</c:v>
                </c:pt>
                <c:pt idx="8126">
                  <c:v>HsoT2CtuyTM</c:v>
                </c:pt>
                <c:pt idx="8127">
                  <c:v>WZ00WbDS2Gc</c:v>
                </c:pt>
                <c:pt idx="8128">
                  <c:v>mKbVKGjFMUA</c:v>
                </c:pt>
                <c:pt idx="8129">
                  <c:v>LMIIFG8tHK8</c:v>
                </c:pt>
                <c:pt idx="8130">
                  <c:v>gThaVN408PI</c:v>
                </c:pt>
                <c:pt idx="8131">
                  <c:v>tDu8nmQ3PmA</c:v>
                </c:pt>
                <c:pt idx="8132">
                  <c:v>kPOqWhBRyLQ</c:v>
                </c:pt>
                <c:pt idx="8133">
                  <c:v>oNfIlIOuh84</c:v>
                </c:pt>
                <c:pt idx="8134">
                  <c:v>OB19FShQbDg</c:v>
                </c:pt>
                <c:pt idx="8135">
                  <c:v>PA_HmCXcUcg</c:v>
                </c:pt>
                <c:pt idx="8136">
                  <c:v>kp8BfkLeEtY</c:v>
                </c:pt>
                <c:pt idx="8137">
                  <c:v>TjVMqPIN6GU</c:v>
                </c:pt>
                <c:pt idx="8138">
                  <c:v>7ANyO-Fsxo0</c:v>
                </c:pt>
                <c:pt idx="8139">
                  <c:v>g3s0--LcgQw</c:v>
                </c:pt>
                <c:pt idx="8140">
                  <c:v>D969_pLCniQ</c:v>
                </c:pt>
                <c:pt idx="8141">
                  <c:v>Aw3lZMex208</c:v>
                </c:pt>
                <c:pt idx="8142">
                  <c:v>ySPnqI605ek</c:v>
                </c:pt>
                <c:pt idx="8143">
                  <c:v>Be2clG2gU0o</c:v>
                </c:pt>
                <c:pt idx="8144">
                  <c:v>3bLa6M2jY9E</c:v>
                </c:pt>
                <c:pt idx="8145">
                  <c:v>_KaaRucSBUk</c:v>
                </c:pt>
                <c:pt idx="8146">
                  <c:v>l1EtQS63iJo</c:v>
                </c:pt>
                <c:pt idx="8147">
                  <c:v>1YYfRHcWyBU</c:v>
                </c:pt>
                <c:pt idx="8148">
                  <c:v>rMLdGQ2lW74</c:v>
                </c:pt>
                <c:pt idx="8149">
                  <c:v>VSaIfk6okZU</c:v>
                </c:pt>
                <c:pt idx="8150">
                  <c:v>LwVz-MSPCcA</c:v>
                </c:pt>
                <c:pt idx="8151">
                  <c:v>HoB7u3UAqWM</c:v>
                </c:pt>
                <c:pt idx="8152">
                  <c:v>mLK6BocpXIo</c:v>
                </c:pt>
                <c:pt idx="8153">
                  <c:v>1JqOfybbl7I</c:v>
                </c:pt>
                <c:pt idx="8154">
                  <c:v>Wp4pBYagvHY</c:v>
                </c:pt>
                <c:pt idx="8155">
                  <c:v>HQr5036ROQo</c:v>
                </c:pt>
                <c:pt idx="8156">
                  <c:v>SS_M2QGSJCA</c:v>
                </c:pt>
                <c:pt idx="8157">
                  <c:v>Ztel4Tuq_Gc</c:v>
                </c:pt>
                <c:pt idx="8158">
                  <c:v>MB1nghZ9JiU</c:v>
                </c:pt>
                <c:pt idx="8159">
                  <c:v>6dEnyZDD19I</c:v>
                </c:pt>
                <c:pt idx="8160">
                  <c:v>vWFq2T5j390</c:v>
                </c:pt>
                <c:pt idx="8161">
                  <c:v>8LKTQyksns8</c:v>
                </c:pt>
                <c:pt idx="8162">
                  <c:v>FJEGL8Ci85Q</c:v>
                </c:pt>
                <c:pt idx="8163">
                  <c:v>D3nkjqJYtlY</c:v>
                </c:pt>
                <c:pt idx="8164">
                  <c:v>7hD80zbbw4U</c:v>
                </c:pt>
                <c:pt idx="8165">
                  <c:v>7Y7fHMIf4rQ</c:v>
                </c:pt>
                <c:pt idx="8166">
                  <c:v>XHVn0V54-6I</c:v>
                </c:pt>
                <c:pt idx="8167">
                  <c:v>CV39K_uHae8</c:v>
                </c:pt>
                <c:pt idx="8168">
                  <c:v>LEcbagW4O-s</c:v>
                </c:pt>
                <c:pt idx="8169">
                  <c:v>TcGD975R_m4</c:v>
                </c:pt>
                <c:pt idx="8170">
                  <c:v>T5JtuocuuHY</c:v>
                </c:pt>
                <c:pt idx="8171">
                  <c:v>6wG8b-qzM7g</c:v>
                </c:pt>
                <c:pt idx="8172">
                  <c:v>5Wrrqmp3viY</c:v>
                </c:pt>
                <c:pt idx="8173">
                  <c:v>iReIyz0HFig</c:v>
                </c:pt>
                <c:pt idx="8174">
                  <c:v>4yL3mUsHy80</c:v>
                </c:pt>
                <c:pt idx="8175">
                  <c:v>w6PX8SYSJOI</c:v>
                </c:pt>
                <c:pt idx="8176">
                  <c:v>PibJUApxFlA</c:v>
                </c:pt>
                <c:pt idx="8177">
                  <c:v>aWltBbwKuYk</c:v>
                </c:pt>
                <c:pt idx="8178">
                  <c:v>FonaelWfr8s</c:v>
                </c:pt>
                <c:pt idx="8179">
                  <c:v>pXu5IPQbvbw</c:v>
                </c:pt>
                <c:pt idx="8180">
                  <c:v>Dc8KGH-iRu0</c:v>
                </c:pt>
                <c:pt idx="8181">
                  <c:v>eNVNlaE4vKU</c:v>
                </c:pt>
                <c:pt idx="8182">
                  <c:v>Z8zKtsEHwAs</c:v>
                </c:pt>
                <c:pt idx="8183">
                  <c:v>gYXv8kuO3zU</c:v>
                </c:pt>
                <c:pt idx="8184">
                  <c:v>j93-yHpbWRw</c:v>
                </c:pt>
                <c:pt idx="8185">
                  <c:v>4xrOTL082CU</c:v>
                </c:pt>
                <c:pt idx="8186">
                  <c:v>XqqwiZumSfA</c:v>
                </c:pt>
                <c:pt idx="8187">
                  <c:v>AfskjeeYE14</c:v>
                </c:pt>
                <c:pt idx="8188">
                  <c:v>NFQeuhPFj44</c:v>
                </c:pt>
                <c:pt idx="8189">
                  <c:v>FVC8hxllqpM</c:v>
                </c:pt>
                <c:pt idx="8190">
                  <c:v>qxqDNP1bDEw</c:v>
                </c:pt>
                <c:pt idx="8191">
                  <c:v>GBTIkiU8FuQ</c:v>
                </c:pt>
                <c:pt idx="8192">
                  <c:v>tDUZe55N1UU</c:v>
                </c:pt>
                <c:pt idx="8193">
                  <c:v>GH7BQOAy-jo</c:v>
                </c:pt>
                <c:pt idx="8194">
                  <c:v>OX-h7MtkeOI</c:v>
                </c:pt>
                <c:pt idx="8195">
                  <c:v>BdA2nHwpFi4</c:v>
                </c:pt>
                <c:pt idx="8196">
                  <c:v>NxK4TahUBuE</c:v>
                </c:pt>
                <c:pt idx="8197">
                  <c:v>MFWF9dU5Zc0</c:v>
                </c:pt>
                <c:pt idx="8198">
                  <c:v>n5LoVcVsiSQ</c:v>
                </c:pt>
                <c:pt idx="8199">
                  <c:v>hijlgPm6rLk</c:v>
                </c:pt>
                <c:pt idx="8200">
                  <c:v>RcXsaoARHyw</c:v>
                </c:pt>
                <c:pt idx="8201">
                  <c:v>gOC_Hru8_j0</c:v>
                </c:pt>
                <c:pt idx="8202">
                  <c:v>DElvvvRMBcw</c:v>
                </c:pt>
                <c:pt idx="8203">
                  <c:v>RASKvC_DynM</c:v>
                </c:pt>
                <c:pt idx="8204">
                  <c:v>J8_koVj7LPg</c:v>
                </c:pt>
                <c:pt idx="8205">
                  <c:v>aWX1tpNB4kw</c:v>
                </c:pt>
                <c:pt idx="8206">
                  <c:v>_E4cdaRu5y4</c:v>
                </c:pt>
                <c:pt idx="8207">
                  <c:v>nxjeWmQeOgU</c:v>
                </c:pt>
                <c:pt idx="8208">
                  <c:v>fS0--tIcYGs</c:v>
                </c:pt>
                <c:pt idx="8209">
                  <c:v>tTqLFs0rT_Y</c:v>
                </c:pt>
                <c:pt idx="8210">
                  <c:v>qVV6Vutk5e8</c:v>
                </c:pt>
                <c:pt idx="8211">
                  <c:v>NxvzisNwyQI</c:v>
                </c:pt>
                <c:pt idx="8212">
                  <c:v>B3yFBYKJMmg</c:v>
                </c:pt>
                <c:pt idx="8213">
                  <c:v>6Yk_5xVq0Z0</c:v>
                </c:pt>
                <c:pt idx="8214">
                  <c:v>mPCL6yY2d7U</c:v>
                </c:pt>
                <c:pt idx="8215">
                  <c:v>5sVGug6dxt4</c:v>
                </c:pt>
                <c:pt idx="8216">
                  <c:v>TDF1qdUtbzw</c:v>
                </c:pt>
                <c:pt idx="8217">
                  <c:v>VXOJPfk5k9o</c:v>
                </c:pt>
                <c:pt idx="8218">
                  <c:v>0B7athiVJBA</c:v>
                </c:pt>
                <c:pt idx="8219">
                  <c:v>gu_cSXf1zGo</c:v>
                </c:pt>
                <c:pt idx="8220">
                  <c:v>M2q64UowX9g</c:v>
                </c:pt>
                <c:pt idx="8221">
                  <c:v>UCoogBnurWk</c:v>
                </c:pt>
                <c:pt idx="8222">
                  <c:v>HntiKIn-q54</c:v>
                </c:pt>
                <c:pt idx="8223">
                  <c:v>aNwWdF8qq-M</c:v>
                </c:pt>
                <c:pt idx="8224">
                  <c:v>1OyKl6p0jIY</c:v>
                </c:pt>
                <c:pt idx="8225">
                  <c:v>e6o_VLw8qIA</c:v>
                </c:pt>
                <c:pt idx="8226">
                  <c:v>4EKrU1tt5JU</c:v>
                </c:pt>
                <c:pt idx="8227">
                  <c:v>NHSZ2_kV4cM</c:v>
                </c:pt>
                <c:pt idx="8228">
                  <c:v>g4HDfqEWf6Y</c:v>
                </c:pt>
                <c:pt idx="8229">
                  <c:v>tMJyud9sFuk</c:v>
                </c:pt>
                <c:pt idx="8230">
                  <c:v>XB5gYFEJ9gw</c:v>
                </c:pt>
                <c:pt idx="8231">
                  <c:v>EG999UE24AE</c:v>
                </c:pt>
                <c:pt idx="8232">
                  <c:v>vtL4d4LHI90</c:v>
                </c:pt>
                <c:pt idx="8233">
                  <c:v>yPVerhSBC8c</c:v>
                </c:pt>
                <c:pt idx="8234">
                  <c:v>rc4i_eVYLcw</c:v>
                </c:pt>
                <c:pt idx="8235">
                  <c:v>yR1OwH_gmiI</c:v>
                </c:pt>
                <c:pt idx="8236">
                  <c:v>nZVlisKtw6s</c:v>
                </c:pt>
                <c:pt idx="8237">
                  <c:v>v-dfygYIfLs</c:v>
                </c:pt>
                <c:pt idx="8238">
                  <c:v>ApBYaX7EY-M</c:v>
                </c:pt>
                <c:pt idx="8239">
                  <c:v>KqocLS_lOaE</c:v>
                </c:pt>
                <c:pt idx="8240">
                  <c:v>YXIysbnKKJY</c:v>
                </c:pt>
                <c:pt idx="8241">
                  <c:v>kR4RHp94HYw</c:v>
                </c:pt>
                <c:pt idx="8242">
                  <c:v>ZOufWxx98Iw</c:v>
                </c:pt>
                <c:pt idx="8243">
                  <c:v>lX3xCgR6Wv4</c:v>
                </c:pt>
                <c:pt idx="8244">
                  <c:v>h1htJ-qaM_A</c:v>
                </c:pt>
                <c:pt idx="8245">
                  <c:v>D0EcQlbq_No</c:v>
                </c:pt>
                <c:pt idx="8246">
                  <c:v>5mD-aCfE-jw</c:v>
                </c:pt>
                <c:pt idx="8247">
                  <c:v>p9ZmShm1428</c:v>
                </c:pt>
                <c:pt idx="8248">
                  <c:v>x2g4tavcarw</c:v>
                </c:pt>
                <c:pt idx="8249">
                  <c:v>uMirN5ZbwUY</c:v>
                </c:pt>
                <c:pt idx="8250">
                  <c:v>PzkMztNH3SA</c:v>
                </c:pt>
                <c:pt idx="8251">
                  <c:v>ZhqZCMdvKyg</c:v>
                </c:pt>
                <c:pt idx="8252">
                  <c:v>Ou9KAOwasJ8</c:v>
                </c:pt>
                <c:pt idx="8253">
                  <c:v>-34EvVQ9sqo</c:v>
                </c:pt>
                <c:pt idx="8254">
                  <c:v>x7sde6Uoe7g</c:v>
                </c:pt>
                <c:pt idx="8255">
                  <c:v>aQy6y5r_9MU</c:v>
                </c:pt>
                <c:pt idx="8256">
                  <c:v>HSGD97ENVfg</c:v>
                </c:pt>
                <c:pt idx="8257">
                  <c:v>xdrzpOIBA4o</c:v>
                </c:pt>
                <c:pt idx="8258">
                  <c:v>uKmx6OnbuN0</c:v>
                </c:pt>
                <c:pt idx="8259">
                  <c:v>squUyFDngx8</c:v>
                </c:pt>
                <c:pt idx="8260">
                  <c:v>1hHvH8xQDKA</c:v>
                </c:pt>
                <c:pt idx="8261">
                  <c:v>KaL_7QPnOP8</c:v>
                </c:pt>
                <c:pt idx="8262">
                  <c:v>DJ_9WRDPWYQ</c:v>
                </c:pt>
                <c:pt idx="8263">
                  <c:v>BwYmaDSXdQY</c:v>
                </c:pt>
                <c:pt idx="8264">
                  <c:v>MH2UFY2J4Es</c:v>
                </c:pt>
                <c:pt idx="8265">
                  <c:v>E1besnW-Oww</c:v>
                </c:pt>
                <c:pt idx="8266">
                  <c:v>86JrFa1Ghs0</c:v>
                </c:pt>
                <c:pt idx="8267">
                  <c:v>YAdPv-QPLHQ</c:v>
                </c:pt>
                <c:pt idx="8268">
                  <c:v>tt96rnzhBRk</c:v>
                </c:pt>
                <c:pt idx="8269">
                  <c:v>F0rYqvRk9r8</c:v>
                </c:pt>
                <c:pt idx="8270">
                  <c:v>7bK2V3HfX5I</c:v>
                </c:pt>
                <c:pt idx="8271">
                  <c:v>0PrUr3bQdwM</c:v>
                </c:pt>
                <c:pt idx="8272">
                  <c:v>TyYV_h2bXM0</c:v>
                </c:pt>
                <c:pt idx="8273">
                  <c:v>6sqfiBoksqw</c:v>
                </c:pt>
                <c:pt idx="8274">
                  <c:v>hLXzejzQM8Y</c:v>
                </c:pt>
                <c:pt idx="8275">
                  <c:v>ZQYX4QDEHZk</c:v>
                </c:pt>
                <c:pt idx="8276">
                  <c:v>PdzWVxc0YNE</c:v>
                </c:pt>
                <c:pt idx="8277">
                  <c:v>53Pzg1WI_rc</c:v>
                </c:pt>
                <c:pt idx="8278">
                  <c:v>3wzNQbk6Q78</c:v>
                </c:pt>
                <c:pt idx="8279">
                  <c:v>V5O1PbyHRVU</c:v>
                </c:pt>
                <c:pt idx="8280">
                  <c:v>b5W36yFJZwQ</c:v>
                </c:pt>
                <c:pt idx="8281">
                  <c:v>XtxVwJ7e9Lg</c:v>
                </c:pt>
                <c:pt idx="8282">
                  <c:v>I09JZsNiNOA</c:v>
                </c:pt>
                <c:pt idx="8283">
                  <c:v>6pZBGTfRjGI</c:v>
                </c:pt>
                <c:pt idx="8284">
                  <c:v>W0fKl43QmIE</c:v>
                </c:pt>
                <c:pt idx="8285">
                  <c:v>pC2yUlN2kMU</c:v>
                </c:pt>
                <c:pt idx="8286">
                  <c:v>Nkh00qokVBA</c:v>
                </c:pt>
                <c:pt idx="8287">
                  <c:v>1hyYO-e8KNU</c:v>
                </c:pt>
                <c:pt idx="8288">
                  <c:v>TM5hzHAvfUo</c:v>
                </c:pt>
                <c:pt idx="8289">
                  <c:v>KlP62pjv7NM</c:v>
                </c:pt>
                <c:pt idx="8290">
                  <c:v>XRd-LractFI</c:v>
                </c:pt>
                <c:pt idx="8291">
                  <c:v>yGEUmkf5zhM</c:v>
                </c:pt>
                <c:pt idx="8292">
                  <c:v>cqnOF6rzRVU</c:v>
                </c:pt>
                <c:pt idx="8293">
                  <c:v>z3OGsyHClp4</c:v>
                </c:pt>
                <c:pt idx="8294">
                  <c:v>Y_HX-6i7S8Q</c:v>
                </c:pt>
                <c:pt idx="8295">
                  <c:v>VfZyetIz3R4</c:v>
                </c:pt>
                <c:pt idx="8296">
                  <c:v>QlMJlp2cFtw</c:v>
                </c:pt>
                <c:pt idx="8297">
                  <c:v>ycSgacuJ7tM</c:v>
                </c:pt>
                <c:pt idx="8298">
                  <c:v>QjtdB0l5rjg</c:v>
                </c:pt>
                <c:pt idx="8299">
                  <c:v>Ta3Yruzx_lA</c:v>
                </c:pt>
                <c:pt idx="8300">
                  <c:v>lIMagTfmFno</c:v>
                </c:pt>
                <c:pt idx="8301">
                  <c:v>vyL0vU9JZj8</c:v>
                </c:pt>
                <c:pt idx="8302">
                  <c:v>MwZ0MbAwaqY</c:v>
                </c:pt>
                <c:pt idx="8303">
                  <c:v>e4tBQ0Dmmro</c:v>
                </c:pt>
                <c:pt idx="8304">
                  <c:v>MjattI6hs2A</c:v>
                </c:pt>
                <c:pt idx="8305">
                  <c:v>68jd9JZjCRM</c:v>
                </c:pt>
                <c:pt idx="8306">
                  <c:v>vtfTq3GA0EQ</c:v>
                </c:pt>
                <c:pt idx="8307">
                  <c:v>qdkDicI1Vp8</c:v>
                </c:pt>
                <c:pt idx="8308">
                  <c:v>ZQc34LzQeZ8</c:v>
                </c:pt>
                <c:pt idx="8309">
                  <c:v>QCbr6-M9t2k</c:v>
                </c:pt>
                <c:pt idx="8310">
                  <c:v>7XrF2bn7LgU</c:v>
                </c:pt>
                <c:pt idx="8311">
                  <c:v>fiZVDksv_hM</c:v>
                </c:pt>
                <c:pt idx="8312">
                  <c:v>DB4Y1TokT6w</c:v>
                </c:pt>
                <c:pt idx="8313">
                  <c:v>iXaiTgxQyXY</c:v>
                </c:pt>
                <c:pt idx="8314">
                  <c:v>Ka8QsMQY4go</c:v>
                </c:pt>
                <c:pt idx="8315">
                  <c:v>_07-k5kkrlo</c:v>
                </c:pt>
                <c:pt idx="8316">
                  <c:v>NXcGCGGtJI0</c:v>
                </c:pt>
                <c:pt idx="8317">
                  <c:v>GUjXDkRFssY</c:v>
                </c:pt>
                <c:pt idx="8318">
                  <c:v>4-wsiGhXHCg</c:v>
                </c:pt>
                <c:pt idx="8319">
                  <c:v>0vVROeA2vKg</c:v>
                </c:pt>
                <c:pt idx="8320">
                  <c:v>c1PoawUtdbA</c:v>
                </c:pt>
                <c:pt idx="8321">
                  <c:v>ge7IokXJSGo</c:v>
                </c:pt>
                <c:pt idx="8322">
                  <c:v>ZktaGjw0kcU</c:v>
                </c:pt>
                <c:pt idx="8323">
                  <c:v>yWbAROElraM</c:v>
                </c:pt>
                <c:pt idx="8324">
                  <c:v>oIMFToUjCno</c:v>
                </c:pt>
                <c:pt idx="8325">
                  <c:v>j2O68Ho3Zgg</c:v>
                </c:pt>
                <c:pt idx="8326">
                  <c:v>k1QhHwfiF2I</c:v>
                </c:pt>
                <c:pt idx="8327">
                  <c:v>0JED53VkDVc</c:v>
                </c:pt>
                <c:pt idx="8328">
                  <c:v>8YaF2m7hCx0</c:v>
                </c:pt>
                <c:pt idx="8329">
                  <c:v>E_YaXDDbOQQ</c:v>
                </c:pt>
                <c:pt idx="8330">
                  <c:v>9G5fuBG9ZuU</c:v>
                </c:pt>
                <c:pt idx="8331">
                  <c:v>t1CtuM0X2-E</c:v>
                </c:pt>
                <c:pt idx="8332">
                  <c:v>b6EgOI3gkBQ</c:v>
                </c:pt>
                <c:pt idx="8333">
                  <c:v>z4x9YLoc4JU</c:v>
                </c:pt>
                <c:pt idx="8334">
                  <c:v>RKc0VggPWSs</c:v>
                </c:pt>
                <c:pt idx="8335">
                  <c:v>_k9mt677sGs</c:v>
                </c:pt>
                <c:pt idx="8336">
                  <c:v>9aoUpCXY7uk</c:v>
                </c:pt>
                <c:pt idx="8337">
                  <c:v>v7K4vGYL9zI</c:v>
                </c:pt>
                <c:pt idx="8338">
                  <c:v>Uf2Cj7ppggA</c:v>
                </c:pt>
                <c:pt idx="8339">
                  <c:v>svfw3agY3-o</c:v>
                </c:pt>
                <c:pt idx="8340">
                  <c:v>wLIBF4Y0HvU</c:v>
                </c:pt>
                <c:pt idx="8341">
                  <c:v>hPFZB0j7VVo</c:v>
                </c:pt>
                <c:pt idx="8342">
                  <c:v>uO7HaRoRdok</c:v>
                </c:pt>
                <c:pt idx="8343">
                  <c:v>CVGZOHHwseU</c:v>
                </c:pt>
                <c:pt idx="8344">
                  <c:v>1-JNKm26dG4</c:v>
                </c:pt>
                <c:pt idx="8345">
                  <c:v>4ldL36VFU8g</c:v>
                </c:pt>
                <c:pt idx="8346">
                  <c:v>hNf2udnJ200</c:v>
                </c:pt>
                <c:pt idx="8347">
                  <c:v>c64I9HNpiOY</c:v>
                </c:pt>
                <c:pt idx="8348">
                  <c:v>cr0vnDVmoeU</c:v>
                </c:pt>
                <c:pt idx="8349">
                  <c:v>MD2tm6Z5eH0</c:v>
                </c:pt>
                <c:pt idx="8350">
                  <c:v>7CLwgdWDt48</c:v>
                </c:pt>
                <c:pt idx="8351">
                  <c:v>dvtetdiY-2M</c:v>
                </c:pt>
                <c:pt idx="8352">
                  <c:v>UYDjM7E85GE</c:v>
                </c:pt>
                <c:pt idx="8353">
                  <c:v>e8yTGQW8cps</c:v>
                </c:pt>
                <c:pt idx="8354">
                  <c:v>Bzpb5szSgXg</c:v>
                </c:pt>
                <c:pt idx="8355">
                  <c:v>fE3uWqaH4Qw</c:v>
                </c:pt>
                <c:pt idx="8356">
                  <c:v>3hGW_HKwh54</c:v>
                </c:pt>
                <c:pt idx="8357">
                  <c:v>7WjND_EhbNc</c:v>
                </c:pt>
                <c:pt idx="8358">
                  <c:v>JMiAadxj8Js</c:v>
                </c:pt>
                <c:pt idx="8359">
                  <c:v>_6Dda6gacFA</c:v>
                </c:pt>
                <c:pt idx="8360">
                  <c:v>nGafqtbHRs0</c:v>
                </c:pt>
                <c:pt idx="8361">
                  <c:v>nLT0Xv4-UhA</c:v>
                </c:pt>
                <c:pt idx="8362">
                  <c:v>KWhJKd4Y37c</c:v>
                </c:pt>
                <c:pt idx="8363">
                  <c:v>nDOpAEW2q2w</c:v>
                </c:pt>
                <c:pt idx="8364">
                  <c:v>9ND-Kmd60t8</c:v>
                </c:pt>
                <c:pt idx="8365">
                  <c:v>so5PjHzmNt4</c:v>
                </c:pt>
                <c:pt idx="8366">
                  <c:v>HO1jkRDyK4U</c:v>
                </c:pt>
                <c:pt idx="8367">
                  <c:v>agdP6CYRKWA</c:v>
                </c:pt>
                <c:pt idx="8368">
                  <c:v>DKi7Hfy4uC4</c:v>
                </c:pt>
                <c:pt idx="8369">
                  <c:v>LeWlpsJSECs</c:v>
                </c:pt>
                <c:pt idx="8370">
                  <c:v>VcydWUWWnes</c:v>
                </c:pt>
                <c:pt idx="8371">
                  <c:v>YAKr20zPxtw</c:v>
                </c:pt>
                <c:pt idx="8372">
                  <c:v>fbKGDZ7V5kg</c:v>
                </c:pt>
                <c:pt idx="8373">
                  <c:v>reS1Z7oNuf8</c:v>
                </c:pt>
                <c:pt idx="8374">
                  <c:v>o4MoPdQZFec</c:v>
                </c:pt>
                <c:pt idx="8375">
                  <c:v>JTwWCot9mJY</c:v>
                </c:pt>
                <c:pt idx="8376">
                  <c:v>pvgbZQkwfug</c:v>
                </c:pt>
                <c:pt idx="8377">
                  <c:v>Q7n00XG-230</c:v>
                </c:pt>
                <c:pt idx="8378">
                  <c:v>k-Z4s2cCE3U</c:v>
                </c:pt>
                <c:pt idx="8379">
                  <c:v>VIHhqXD-jCY</c:v>
                </c:pt>
                <c:pt idx="8380">
                  <c:v>YUHr4T_60N0</c:v>
                </c:pt>
                <c:pt idx="8381">
                  <c:v>iiw9Pa6TcV4</c:v>
                </c:pt>
                <c:pt idx="8382">
                  <c:v>u-YJd7tE6y4</c:v>
                </c:pt>
                <c:pt idx="8383">
                  <c:v>SII2wYwmCZs</c:v>
                </c:pt>
                <c:pt idx="8384">
                  <c:v>4yNfXg3B-xs</c:v>
                </c:pt>
                <c:pt idx="8385">
                  <c:v>qwnvwaMdPbo</c:v>
                </c:pt>
                <c:pt idx="8386">
                  <c:v>esP3tENzeYU</c:v>
                </c:pt>
                <c:pt idx="8387">
                  <c:v>tyBELcbeT6Y</c:v>
                </c:pt>
                <c:pt idx="8388">
                  <c:v>IY4a59Qz3Ac</c:v>
                </c:pt>
                <c:pt idx="8389">
                  <c:v>xT8LQXVMiCk</c:v>
                </c:pt>
                <c:pt idx="8390">
                  <c:v>PcZzVrVfTjQ</c:v>
                </c:pt>
                <c:pt idx="8391">
                  <c:v>WQWiNE9pDK0</c:v>
                </c:pt>
                <c:pt idx="8392">
                  <c:v>Jbcx9yEGHfw</c:v>
                </c:pt>
                <c:pt idx="8393">
                  <c:v>GY2K2uLMANk</c:v>
                </c:pt>
                <c:pt idx="8394">
                  <c:v>gBYdWqHkTnE</c:v>
                </c:pt>
                <c:pt idx="8395">
                  <c:v>WyIfwSUz0LQ</c:v>
                </c:pt>
                <c:pt idx="8396">
                  <c:v>mtWlgaTMSpM</c:v>
                </c:pt>
                <c:pt idx="8397">
                  <c:v>T-qbxsXgv_4</c:v>
                </c:pt>
                <c:pt idx="8398">
                  <c:v>Mav5qF_8r8E</c:v>
                </c:pt>
                <c:pt idx="8399">
                  <c:v>CD52PSexCO8</c:v>
                </c:pt>
                <c:pt idx="8400">
                  <c:v>BkvySu1y9tM</c:v>
                </c:pt>
                <c:pt idx="8401">
                  <c:v>SgKdKyOQ9Pc</c:v>
                </c:pt>
                <c:pt idx="8402">
                  <c:v>IvxI4WPvwQ0</c:v>
                </c:pt>
                <c:pt idx="8403">
                  <c:v>0931w5v1WHc</c:v>
                </c:pt>
                <c:pt idx="8404">
                  <c:v>hK75gURF_cE</c:v>
                </c:pt>
                <c:pt idx="8405">
                  <c:v>BUobY0YtF48</c:v>
                </c:pt>
                <c:pt idx="8406">
                  <c:v>axHeGCHHDjg</c:v>
                </c:pt>
                <c:pt idx="8407">
                  <c:v>MsV4QKmpFS8</c:v>
                </c:pt>
                <c:pt idx="8408">
                  <c:v>tVhv2pNweTc</c:v>
                </c:pt>
                <c:pt idx="8409">
                  <c:v>0QP3JTfQ-GQ</c:v>
                </c:pt>
                <c:pt idx="8410">
                  <c:v>lfjrk5-0ETs</c:v>
                </c:pt>
                <c:pt idx="8411">
                  <c:v>etRikOf-S4k</c:v>
                </c:pt>
                <c:pt idx="8412">
                  <c:v>loXDmj-xumY</c:v>
                </c:pt>
                <c:pt idx="8413">
                  <c:v>dWqCX2RfcDo</c:v>
                </c:pt>
                <c:pt idx="8414">
                  <c:v>BqpqqBdZek8</c:v>
                </c:pt>
                <c:pt idx="8415">
                  <c:v>SxaA-XiowlI</c:v>
                </c:pt>
                <c:pt idx="8416">
                  <c:v>X83thr1X5bU</c:v>
                </c:pt>
                <c:pt idx="8417">
                  <c:v>bIz6CI8Hq-c</c:v>
                </c:pt>
                <c:pt idx="8418">
                  <c:v>6ErU_EcckxI</c:v>
                </c:pt>
                <c:pt idx="8419">
                  <c:v>7-SlqtjZ8BY</c:v>
                </c:pt>
                <c:pt idx="8420">
                  <c:v>VKGnphd9v6o</c:v>
                </c:pt>
                <c:pt idx="8421">
                  <c:v>LhtSwcbTtq8</c:v>
                </c:pt>
                <c:pt idx="8422">
                  <c:v>GL1hj67Er8c</c:v>
                </c:pt>
                <c:pt idx="8423">
                  <c:v>eEqYI0YJtCk</c:v>
                </c:pt>
                <c:pt idx="8424">
                  <c:v>eUV75XdJuFs</c:v>
                </c:pt>
                <c:pt idx="8425">
                  <c:v>V8NexUC-zbc</c:v>
                </c:pt>
                <c:pt idx="8426">
                  <c:v>GCSPBKnbpJc</c:v>
                </c:pt>
                <c:pt idx="8427">
                  <c:v>Rh5BVQwfk9Q</c:v>
                </c:pt>
                <c:pt idx="8428">
                  <c:v>vd8wq_pBcfo</c:v>
                </c:pt>
                <c:pt idx="8429">
                  <c:v>Izlc58Gxy44</c:v>
                </c:pt>
                <c:pt idx="8430">
                  <c:v>G13_17h3_ys</c:v>
                </c:pt>
                <c:pt idx="8431">
                  <c:v>GcrE88A4kA8</c:v>
                </c:pt>
                <c:pt idx="8432">
                  <c:v>avaNjySc4LA</c:v>
                </c:pt>
                <c:pt idx="8433">
                  <c:v>AwnvLmRb5sc</c:v>
                </c:pt>
                <c:pt idx="8434">
                  <c:v>AjqBXw9lT2Y</c:v>
                </c:pt>
                <c:pt idx="8435">
                  <c:v>kIUTkykbC_0</c:v>
                </c:pt>
                <c:pt idx="8436">
                  <c:v>vob9Uvh74Mc</c:v>
                </c:pt>
                <c:pt idx="8437">
                  <c:v>FliRCB1NE3M</c:v>
                </c:pt>
                <c:pt idx="8438">
                  <c:v>pg811ynVBjI</c:v>
                </c:pt>
                <c:pt idx="8439">
                  <c:v>3o27k2Hb5No</c:v>
                </c:pt>
                <c:pt idx="8440">
                  <c:v>Xo3wJWEPJho</c:v>
                </c:pt>
                <c:pt idx="8441">
                  <c:v>bj1srnjiIvM</c:v>
                </c:pt>
                <c:pt idx="8442">
                  <c:v>PBYxfBdsJMk</c:v>
                </c:pt>
                <c:pt idx="8443">
                  <c:v>B5rB6aNs_XQ</c:v>
                </c:pt>
                <c:pt idx="8444">
                  <c:v>cCQSh1-C7I0</c:v>
                </c:pt>
                <c:pt idx="8445">
                  <c:v>Z1qg3QTmeoU</c:v>
                </c:pt>
                <c:pt idx="8446">
                  <c:v>AQ9HkEJ6shU</c:v>
                </c:pt>
                <c:pt idx="8447">
                  <c:v>7FYF7oTMGgA</c:v>
                </c:pt>
                <c:pt idx="8448">
                  <c:v>wdt19VHzaS4</c:v>
                </c:pt>
                <c:pt idx="8449">
                  <c:v>98DKo4oxe-I</c:v>
                </c:pt>
                <c:pt idx="8450">
                  <c:v>pDwj6i-Xtx4</c:v>
                </c:pt>
                <c:pt idx="8451">
                  <c:v>LXT9VoKIKGI</c:v>
                </c:pt>
                <c:pt idx="8452">
                  <c:v>8ZOwFH_6vuo</c:v>
                </c:pt>
                <c:pt idx="8453">
                  <c:v>uAYq0zOoPkg</c:v>
                </c:pt>
                <c:pt idx="8454">
                  <c:v>2khCguL1jMs</c:v>
                </c:pt>
                <c:pt idx="8455">
                  <c:v>XMP064nfL64</c:v>
                </c:pt>
                <c:pt idx="8456">
                  <c:v>QJyoV8wbHRk</c:v>
                </c:pt>
                <c:pt idx="8457">
                  <c:v>QLRwMaNKonk</c:v>
                </c:pt>
                <c:pt idx="8458">
                  <c:v>aWX5IU1FvK8</c:v>
                </c:pt>
                <c:pt idx="8459">
                  <c:v>C_SHX53zwLM</c:v>
                </c:pt>
                <c:pt idx="8460">
                  <c:v>n0hmkNCrrqM</c:v>
                </c:pt>
                <c:pt idx="8461">
                  <c:v>VFN9i368Nls</c:v>
                </c:pt>
                <c:pt idx="8462">
                  <c:v>yEYHThlgwNA</c:v>
                </c:pt>
                <c:pt idx="8463">
                  <c:v>ZMtvs523gb4</c:v>
                </c:pt>
                <c:pt idx="8464">
                  <c:v>7ADgSUDVk2w</c:v>
                </c:pt>
                <c:pt idx="8465">
                  <c:v>i8Gk7e8YwlE</c:v>
                </c:pt>
                <c:pt idx="8466">
                  <c:v>1gx5bCXkwJg</c:v>
                </c:pt>
                <c:pt idx="8467">
                  <c:v>ZY7jL2KqwW4</c:v>
                </c:pt>
                <c:pt idx="8468">
                  <c:v>GzYRQA-eN5c</c:v>
                </c:pt>
                <c:pt idx="8469">
                  <c:v>qxCDEv0bGCk</c:v>
                </c:pt>
                <c:pt idx="8470">
                  <c:v>FEsjPHwPSns</c:v>
                </c:pt>
                <c:pt idx="8471">
                  <c:v>te97-FqxGrY</c:v>
                </c:pt>
                <c:pt idx="8472">
                  <c:v>N-Eg_r3qR8c</c:v>
                </c:pt>
                <c:pt idx="8473">
                  <c:v>3Vy5GlPfzEQ</c:v>
                </c:pt>
                <c:pt idx="8474">
                  <c:v>YFwpg_w6XZU</c:v>
                </c:pt>
                <c:pt idx="8475">
                  <c:v>aIj3s6KlIKA</c:v>
                </c:pt>
                <c:pt idx="8476">
                  <c:v>Q4jIq1KfVxg</c:v>
                </c:pt>
                <c:pt idx="8477">
                  <c:v>IkA6tQYOFVA</c:v>
                </c:pt>
                <c:pt idx="8478">
                  <c:v>Du373PGewlk</c:v>
                </c:pt>
                <c:pt idx="8479">
                  <c:v>oIzou-BWlwk</c:v>
                </c:pt>
                <c:pt idx="8480">
                  <c:v>JsdJ_64hQ3U</c:v>
                </c:pt>
                <c:pt idx="8481">
                  <c:v>GoeP0MA-M_U</c:v>
                </c:pt>
                <c:pt idx="8482">
                  <c:v>xR16ohPZBq4</c:v>
                </c:pt>
                <c:pt idx="8483">
                  <c:v>ZL2vCpRz_X8</c:v>
                </c:pt>
                <c:pt idx="8484">
                  <c:v>JcDvhMVO85w</c:v>
                </c:pt>
                <c:pt idx="8485">
                  <c:v>-9wihEcbZt8</c:v>
                </c:pt>
                <c:pt idx="8486">
                  <c:v>UcrgbGuuJ88</c:v>
                </c:pt>
                <c:pt idx="8487">
                  <c:v>-6tWZx26eps</c:v>
                </c:pt>
                <c:pt idx="8488">
                  <c:v>Pmgq1K9MHq4</c:v>
                </c:pt>
                <c:pt idx="8489">
                  <c:v>DlAjFq2hHuc</c:v>
                </c:pt>
                <c:pt idx="8490">
                  <c:v>gHg4kLagBuc</c:v>
                </c:pt>
                <c:pt idx="8491">
                  <c:v>lfY5noweik0</c:v>
                </c:pt>
                <c:pt idx="8492">
                  <c:v>3vD1s-kQMjw</c:v>
                </c:pt>
                <c:pt idx="8493">
                  <c:v>fgzRyHlfY14</c:v>
                </c:pt>
                <c:pt idx="8494">
                  <c:v>qp6IWylY8RA</c:v>
                </c:pt>
                <c:pt idx="8495">
                  <c:v>oM542murijI</c:v>
                </c:pt>
                <c:pt idx="8496">
                  <c:v>v5VAonsS-Wk</c:v>
                </c:pt>
                <c:pt idx="8497">
                  <c:v>EWSZDYafj38</c:v>
                </c:pt>
                <c:pt idx="8498">
                  <c:v>KckyCCVejQY</c:v>
                </c:pt>
                <c:pt idx="8499">
                  <c:v>ORghjuJRoJ0</c:v>
                </c:pt>
                <c:pt idx="8500">
                  <c:v>_VcRbGzjq6Q</c:v>
                </c:pt>
                <c:pt idx="8501">
                  <c:v>gjX4aO458rQ</c:v>
                </c:pt>
                <c:pt idx="8502">
                  <c:v>L-W5E0-vNUk</c:v>
                </c:pt>
                <c:pt idx="8503">
                  <c:v>hSfJk7YXusY</c:v>
                </c:pt>
                <c:pt idx="8504">
                  <c:v>nhdQcpZSWUI</c:v>
                </c:pt>
                <c:pt idx="8505">
                  <c:v>16BoN38Zbic</c:v>
                </c:pt>
                <c:pt idx="8506">
                  <c:v>fAVfizX5r6s</c:v>
                </c:pt>
                <c:pt idx="8507">
                  <c:v>z-ZEHL4Df-A</c:v>
                </c:pt>
                <c:pt idx="8508">
                  <c:v>yANcfPr-EOM</c:v>
                </c:pt>
                <c:pt idx="8509">
                  <c:v>bITT5CmF_7g</c:v>
                </c:pt>
                <c:pt idx="8510">
                  <c:v>eFzkqFjyE_w</c:v>
                </c:pt>
                <c:pt idx="8511">
                  <c:v>lNFzTeznRQI</c:v>
                </c:pt>
                <c:pt idx="8512">
                  <c:v>7MTN_iygttQ</c:v>
                </c:pt>
                <c:pt idx="8513">
                  <c:v>rGERyuAWT0s</c:v>
                </c:pt>
                <c:pt idx="8514">
                  <c:v>4wLxfm7SJl8</c:v>
                </c:pt>
                <c:pt idx="8515">
                  <c:v>hHnim6o5_Xw</c:v>
                </c:pt>
                <c:pt idx="8516">
                  <c:v>d3nzWm7BqbY</c:v>
                </c:pt>
                <c:pt idx="8517">
                  <c:v>m0xho2iwTGE</c:v>
                </c:pt>
                <c:pt idx="8518">
                  <c:v>5oJJ0S9_L0c</c:v>
                </c:pt>
                <c:pt idx="8519">
                  <c:v>b5tJ35kPXgE</c:v>
                </c:pt>
                <c:pt idx="8520">
                  <c:v>0fqxuk51BMc</c:v>
                </c:pt>
                <c:pt idx="8521">
                  <c:v>TyZ45uGwxSQ</c:v>
                </c:pt>
                <c:pt idx="8522">
                  <c:v>0bSRcHm_AaE</c:v>
                </c:pt>
                <c:pt idx="8523">
                  <c:v>SAgwNSLJTfw</c:v>
                </c:pt>
                <c:pt idx="8524">
                  <c:v>Fpj5aMdC6W0</c:v>
                </c:pt>
                <c:pt idx="8525">
                  <c:v>GTgV8wkY4z0</c:v>
                </c:pt>
                <c:pt idx="8526">
                  <c:v>RhyxuAXt_uc</c:v>
                </c:pt>
                <c:pt idx="8527">
                  <c:v>Hwf8aLLcWjc</c:v>
                </c:pt>
                <c:pt idx="8528">
                  <c:v>NOtkAV72glU</c:v>
                </c:pt>
                <c:pt idx="8529">
                  <c:v>1BF58e-B32A</c:v>
                </c:pt>
                <c:pt idx="8530">
                  <c:v>cbVvkL1osKE</c:v>
                </c:pt>
                <c:pt idx="8531">
                  <c:v>B-7zckt62mI</c:v>
                </c:pt>
                <c:pt idx="8532">
                  <c:v>xi6W2Dp9rDc</c:v>
                </c:pt>
                <c:pt idx="8533">
                  <c:v>K2k2lkgecnE</c:v>
                </c:pt>
                <c:pt idx="8534">
                  <c:v>RtMflh6B2eg</c:v>
                </c:pt>
                <c:pt idx="8535">
                  <c:v>5hvRTAuLJA8</c:v>
                </c:pt>
                <c:pt idx="8536">
                  <c:v>D4uWz6rm0RQ</c:v>
                </c:pt>
                <c:pt idx="8537">
                  <c:v>oRyaPq1-vro</c:v>
                </c:pt>
                <c:pt idx="8538">
                  <c:v>3emHDYBbIrE</c:v>
                </c:pt>
                <c:pt idx="8539">
                  <c:v>phQ4Rq2BUlI</c:v>
                </c:pt>
                <c:pt idx="8540">
                  <c:v>_PSVI84Q_WY</c:v>
                </c:pt>
                <c:pt idx="8541">
                  <c:v>jPa4P8LluPo</c:v>
                </c:pt>
                <c:pt idx="8542">
                  <c:v>SkX3CRE77I0</c:v>
                </c:pt>
                <c:pt idx="8543">
                  <c:v>y5Bn0fC2WiU</c:v>
                </c:pt>
                <c:pt idx="8544">
                  <c:v>omk34h8X4VM</c:v>
                </c:pt>
                <c:pt idx="8545">
                  <c:v>79QpdR5ESBk</c:v>
                </c:pt>
                <c:pt idx="8546">
                  <c:v>pomBy7z-14U</c:v>
                </c:pt>
                <c:pt idx="8547">
                  <c:v>yliO6jWsdS8</c:v>
                </c:pt>
                <c:pt idx="8548">
                  <c:v>ph87XKOjZ0s</c:v>
                </c:pt>
                <c:pt idx="8549">
                  <c:v>4joeS29F6gg</c:v>
                </c:pt>
                <c:pt idx="8550">
                  <c:v>9UxZJVBptWU</c:v>
                </c:pt>
                <c:pt idx="8551">
                  <c:v>nWn37_52pOM</c:v>
                </c:pt>
                <c:pt idx="8552">
                  <c:v>FVPtvz3oSNY</c:v>
                </c:pt>
                <c:pt idx="8553">
                  <c:v>7EtHkyjl2B8</c:v>
                </c:pt>
                <c:pt idx="8554">
                  <c:v>fkmujBzYcvM</c:v>
                </c:pt>
                <c:pt idx="8555">
                  <c:v>O7iNM-RdWfg</c:v>
                </c:pt>
                <c:pt idx="8556">
                  <c:v>ODjmfQnsUgg</c:v>
                </c:pt>
                <c:pt idx="8557">
                  <c:v>SR64ivbI94U</c:v>
                </c:pt>
                <c:pt idx="8558">
                  <c:v>Dsud40rh1h8</c:v>
                </c:pt>
                <c:pt idx="8559">
                  <c:v>2aNQrVGRT9o</c:v>
                </c:pt>
                <c:pt idx="8560">
                  <c:v>KALv1FCQLnY</c:v>
                </c:pt>
                <c:pt idx="8561">
                  <c:v>NbWoW8i2zYE</c:v>
                </c:pt>
                <c:pt idx="8562">
                  <c:v>C4yma23zGsU</c:v>
                </c:pt>
                <c:pt idx="8563">
                  <c:v>X8cboEWtyXc</c:v>
                </c:pt>
                <c:pt idx="8564">
                  <c:v>cWmPLxhlxRU</c:v>
                </c:pt>
                <c:pt idx="8565">
                  <c:v>PJIAVr8Qux4</c:v>
                </c:pt>
                <c:pt idx="8566">
                  <c:v>R4Jk8aqpY7w</c:v>
                </c:pt>
                <c:pt idx="8567">
                  <c:v>aHDV2mHzNgE</c:v>
                </c:pt>
                <c:pt idx="8568">
                  <c:v>IzISxr82gGQ</c:v>
                </c:pt>
                <c:pt idx="8569">
                  <c:v>cwpfKjWGMWA</c:v>
                </c:pt>
                <c:pt idx="8570">
                  <c:v>ayMyKZ8g2io</c:v>
                </c:pt>
                <c:pt idx="8571">
                  <c:v>EGmlGzwwPKc</c:v>
                </c:pt>
                <c:pt idx="8572">
                  <c:v>VdASwWidcW8</c:v>
                </c:pt>
                <c:pt idx="8573">
                  <c:v>ys2ktusi-4k</c:v>
                </c:pt>
                <c:pt idx="8574">
                  <c:v>DoyAPLgvITA</c:v>
                </c:pt>
                <c:pt idx="8575">
                  <c:v>hxt8iSz_eMA</c:v>
                </c:pt>
                <c:pt idx="8576">
                  <c:v>QlGs_lohNqo</c:v>
                </c:pt>
                <c:pt idx="8577">
                  <c:v>YaqJwnVebuo</c:v>
                </c:pt>
                <c:pt idx="8578">
                  <c:v>uIxnTnY25rc</c:v>
                </c:pt>
                <c:pt idx="8579">
                  <c:v>ZDQqwXZDk3c</c:v>
                </c:pt>
                <c:pt idx="8580">
                  <c:v>_Lg2zUev5fA</c:v>
                </c:pt>
                <c:pt idx="8581">
                  <c:v>aUFRpl19OJk</c:v>
                </c:pt>
                <c:pt idx="8582">
                  <c:v>C9dwTF1cTto</c:v>
                </c:pt>
                <c:pt idx="8583">
                  <c:v>07bpHG1gu_8</c:v>
                </c:pt>
                <c:pt idx="8584">
                  <c:v>6Um_Pkl8qiY</c:v>
                </c:pt>
                <c:pt idx="8585">
                  <c:v>aLce0YrMTsk</c:v>
                </c:pt>
                <c:pt idx="8586">
                  <c:v>KHxdrECEsD0</c:v>
                </c:pt>
                <c:pt idx="8587">
                  <c:v>PnYHkw7X2MM</c:v>
                </c:pt>
                <c:pt idx="8588">
                  <c:v>oZ2iA-r717A</c:v>
                </c:pt>
                <c:pt idx="8589">
                  <c:v>RlAN6EpUxvM</c:v>
                </c:pt>
                <c:pt idx="8590">
                  <c:v>3ZVgdtGfOD8</c:v>
                </c:pt>
                <c:pt idx="8591">
                  <c:v>fB3Lr-z0R5s</c:v>
                </c:pt>
                <c:pt idx="8592">
                  <c:v>tTaTHNw5gwI</c:v>
                </c:pt>
                <c:pt idx="8593">
                  <c:v>eCAG9YoGCYQ</c:v>
                </c:pt>
                <c:pt idx="8594">
                  <c:v>laMDXox4xlw</c:v>
                </c:pt>
                <c:pt idx="8595">
                  <c:v>ronlPwniTTo</c:v>
                </c:pt>
                <c:pt idx="8596">
                  <c:v>rJiDjbIwC3c</c:v>
                </c:pt>
                <c:pt idx="8597">
                  <c:v>WE68gnLTkBo</c:v>
                </c:pt>
                <c:pt idx="8598">
                  <c:v>gBuga_Fb5_4</c:v>
                </c:pt>
                <c:pt idx="8599">
                  <c:v>e9_i7EAZLTw</c:v>
                </c:pt>
                <c:pt idx="8600">
                  <c:v>Vk8UEWHYfEg</c:v>
                </c:pt>
                <c:pt idx="8601">
                  <c:v>rYIWWcDsGzg</c:v>
                </c:pt>
                <c:pt idx="8602">
                  <c:v>t9j4Nf1FUbY</c:v>
                </c:pt>
                <c:pt idx="8603">
                  <c:v>ZEDNXm-oGCg</c:v>
                </c:pt>
                <c:pt idx="8604">
                  <c:v>cyPyIj08drw</c:v>
                </c:pt>
                <c:pt idx="8605">
                  <c:v>Dmtoxyzl_gM</c:v>
                </c:pt>
                <c:pt idx="8606">
                  <c:v>zaEWPfluaro</c:v>
                </c:pt>
                <c:pt idx="8607">
                  <c:v>1gTlw4qWK6w</c:v>
                </c:pt>
                <c:pt idx="8608">
                  <c:v>ZM99HgGsyoo</c:v>
                </c:pt>
                <c:pt idx="8609">
                  <c:v>cOJ7v9jCXxU</c:v>
                </c:pt>
                <c:pt idx="8610">
                  <c:v>8HR0XFBK6Ec</c:v>
                </c:pt>
                <c:pt idx="8611">
                  <c:v>V-kWFAoNgT8</c:v>
                </c:pt>
                <c:pt idx="8612">
                  <c:v>K-jtkPhfN7Q</c:v>
                </c:pt>
                <c:pt idx="8613">
                  <c:v>7CXDSx0QiSE</c:v>
                </c:pt>
                <c:pt idx="8614">
                  <c:v>qk434rmm4dw</c:v>
                </c:pt>
                <c:pt idx="8615">
                  <c:v>WClP9d_7IGs</c:v>
                </c:pt>
                <c:pt idx="8616">
                  <c:v>knkbHYm9mOw</c:v>
                </c:pt>
                <c:pt idx="8617">
                  <c:v>yuS8-9YvM_4</c:v>
                </c:pt>
                <c:pt idx="8618">
                  <c:v>qBvs0WFvgwM</c:v>
                </c:pt>
                <c:pt idx="8619">
                  <c:v>2hNaVP-j8Z8</c:v>
                </c:pt>
                <c:pt idx="8620">
                  <c:v>Jgpi1vhBKjQ</c:v>
                </c:pt>
                <c:pt idx="8621">
                  <c:v>twje7EQJy5A</c:v>
                </c:pt>
                <c:pt idx="8622">
                  <c:v>LUJmKrA_-kY</c:v>
                </c:pt>
                <c:pt idx="8623">
                  <c:v>M97fsb2hLpE</c:v>
                </c:pt>
                <c:pt idx="8624">
                  <c:v>g3WLffbqrkA</c:v>
                </c:pt>
                <c:pt idx="8625">
                  <c:v>hW_fGX3MMgw</c:v>
                </c:pt>
                <c:pt idx="8626">
                  <c:v>_RoNm0FcNn4</c:v>
                </c:pt>
                <c:pt idx="8627">
                  <c:v>1rXfqV2de1Y</c:v>
                </c:pt>
                <c:pt idx="8628">
                  <c:v>3ryhogPAhkQ</c:v>
                </c:pt>
                <c:pt idx="8629">
                  <c:v>Sd38RD75YCA</c:v>
                </c:pt>
                <c:pt idx="8630">
                  <c:v>etEWd9RxPeY</c:v>
                </c:pt>
                <c:pt idx="8631">
                  <c:v>47iYbraZ2bE</c:v>
                </c:pt>
                <c:pt idx="8632">
                  <c:v>VimsRe_yhJ0</c:v>
                </c:pt>
                <c:pt idx="8633">
                  <c:v>Dc2_BANXXT8</c:v>
                </c:pt>
                <c:pt idx="8634">
                  <c:v>zc_L71kSNgI</c:v>
                </c:pt>
                <c:pt idx="8635">
                  <c:v>Hu0HLx-4uQU</c:v>
                </c:pt>
                <c:pt idx="8636">
                  <c:v>B9S2L8dEYCA</c:v>
                </c:pt>
                <c:pt idx="8637">
                  <c:v>yWPzdaf-BIw</c:v>
                </c:pt>
                <c:pt idx="8638">
                  <c:v>0hq4JiYosy4</c:v>
                </c:pt>
                <c:pt idx="8639">
                  <c:v>oWxtHpyQHW4</c:v>
                </c:pt>
                <c:pt idx="8640">
                  <c:v>uZChmdsfSVg</c:v>
                </c:pt>
                <c:pt idx="8641">
                  <c:v>bEZy08E7oSY</c:v>
                </c:pt>
                <c:pt idx="8642">
                  <c:v>_nD7ut6sPrs</c:v>
                </c:pt>
                <c:pt idx="8643">
                  <c:v>I6zrOCNq5wQ</c:v>
                </c:pt>
                <c:pt idx="8644">
                  <c:v>9KXt60GLm-k</c:v>
                </c:pt>
                <c:pt idx="8645">
                  <c:v>ZolP2aMLRp0</c:v>
                </c:pt>
                <c:pt idx="8646">
                  <c:v>xvLV3dglvBE</c:v>
                </c:pt>
                <c:pt idx="8647">
                  <c:v>dw0_fba0zwg</c:v>
                </c:pt>
                <c:pt idx="8648">
                  <c:v>Z9eegMRl2Gw</c:v>
                </c:pt>
                <c:pt idx="8649">
                  <c:v>yap1YNLH7Wc</c:v>
                </c:pt>
                <c:pt idx="8650">
                  <c:v>jVnkv4kI1ko</c:v>
                </c:pt>
                <c:pt idx="8651">
                  <c:v>ENpy00E7ziw</c:v>
                </c:pt>
                <c:pt idx="8652">
                  <c:v>FAo-_5vfFnI</c:v>
                </c:pt>
                <c:pt idx="8653">
                  <c:v>4-VMUPLqwbo</c:v>
                </c:pt>
                <c:pt idx="8654">
                  <c:v>s4I8zU3wY74</c:v>
                </c:pt>
                <c:pt idx="8655">
                  <c:v>HBz3a6dnxm4</c:v>
                </c:pt>
                <c:pt idx="8656">
                  <c:v>6R8K1EHOi38</c:v>
                </c:pt>
                <c:pt idx="8657">
                  <c:v>XEMA6I6N2TI</c:v>
                </c:pt>
                <c:pt idx="8658">
                  <c:v>E6aDQ7qMjPc</c:v>
                </c:pt>
                <c:pt idx="8659">
                  <c:v>PCTzn5x-eHk</c:v>
                </c:pt>
                <c:pt idx="8660">
                  <c:v>JKFW-xHhkp0</c:v>
                </c:pt>
                <c:pt idx="8661">
                  <c:v>h_epksfkmmw</c:v>
                </c:pt>
                <c:pt idx="8662">
                  <c:v>eMtZDjn8O9A</c:v>
                </c:pt>
                <c:pt idx="8663">
                  <c:v>d25Crd7giGg</c:v>
                </c:pt>
                <c:pt idx="8664">
                  <c:v>R97m7fc-Kps</c:v>
                </c:pt>
                <c:pt idx="8665">
                  <c:v>mlhxUOmV1BA</c:v>
                </c:pt>
                <c:pt idx="8666">
                  <c:v>IFQnVV41TX4</c:v>
                </c:pt>
                <c:pt idx="8667">
                  <c:v>dTsEqoqqLd4</c:v>
                </c:pt>
                <c:pt idx="8668">
                  <c:v>GDQVz8lNKIA</c:v>
                </c:pt>
                <c:pt idx="8669">
                  <c:v>zAZ2drPgf7s</c:v>
                </c:pt>
                <c:pt idx="8670">
                  <c:v>NRLwMuRZm9s</c:v>
                </c:pt>
                <c:pt idx="8671">
                  <c:v>nSlj1ZCBwho</c:v>
                </c:pt>
                <c:pt idx="8672">
                  <c:v>K36iaqb8T6s</c:v>
                </c:pt>
                <c:pt idx="8673">
                  <c:v>uj-f7uP4lOY</c:v>
                </c:pt>
                <c:pt idx="8674">
                  <c:v>OeYFfzQEmmQ</c:v>
                </c:pt>
                <c:pt idx="8675">
                  <c:v>YumB-OP5cAY</c:v>
                </c:pt>
                <c:pt idx="8676">
                  <c:v>lno6kqoN0Zo</c:v>
                </c:pt>
                <c:pt idx="8677">
                  <c:v>NhPY5I5Bgsk</c:v>
                </c:pt>
                <c:pt idx="8678">
                  <c:v>1KbFEKsmRwA</c:v>
                </c:pt>
                <c:pt idx="8679">
                  <c:v>EnGk4Or2fEs</c:v>
                </c:pt>
                <c:pt idx="8680">
                  <c:v>nnyj1pHLs9I</c:v>
                </c:pt>
                <c:pt idx="8681">
                  <c:v>nHcuWqMGX_I</c:v>
                </c:pt>
                <c:pt idx="8682">
                  <c:v>pg_8mguOGVU</c:v>
                </c:pt>
                <c:pt idx="8683">
                  <c:v>Z2DvKspUYXw</c:v>
                </c:pt>
                <c:pt idx="8684">
                  <c:v>wIFsu3lxgEo</c:v>
                </c:pt>
                <c:pt idx="8685">
                  <c:v>xYeUnFm9Rwo</c:v>
                </c:pt>
                <c:pt idx="8686">
                  <c:v>2iEd4swawlo</c:v>
                </c:pt>
                <c:pt idx="8687">
                  <c:v>q0a9H8KoDos</c:v>
                </c:pt>
                <c:pt idx="8688">
                  <c:v>JatVouOv2P0</c:v>
                </c:pt>
                <c:pt idx="8689">
                  <c:v>OveetN4HU0s</c:v>
                </c:pt>
                <c:pt idx="8690">
                  <c:v>KtYiuiqzlUA</c:v>
                </c:pt>
                <c:pt idx="8691">
                  <c:v>IehQZ_K5oEM</c:v>
                </c:pt>
                <c:pt idx="8692">
                  <c:v>Jt7JKyt_XtE</c:v>
                </c:pt>
                <c:pt idx="8693">
                  <c:v>jP9FaTT12ks</c:v>
                </c:pt>
                <c:pt idx="8694">
                  <c:v>88-AWKZzH7I</c:v>
                </c:pt>
                <c:pt idx="8695">
                  <c:v>v70b6o6bk3s</c:v>
                </c:pt>
                <c:pt idx="8696">
                  <c:v>wQvSdRVYv-8</c:v>
                </c:pt>
                <c:pt idx="8697">
                  <c:v>jcjslstPYuY</c:v>
                </c:pt>
                <c:pt idx="8698">
                  <c:v>qMZhbi0Dav0</c:v>
                </c:pt>
                <c:pt idx="8699">
                  <c:v>WeBrSf5a2j0</c:v>
                </c:pt>
                <c:pt idx="8700">
                  <c:v>MbJ4zPEwFnY</c:v>
                </c:pt>
                <c:pt idx="8701">
                  <c:v>VTHL2BmxSlQ</c:v>
                </c:pt>
                <c:pt idx="8702">
                  <c:v>Qzlv-R06dNg</c:v>
                </c:pt>
                <c:pt idx="8703">
                  <c:v>V8oZ-VVzEoM</c:v>
                </c:pt>
                <c:pt idx="8704">
                  <c:v>xJOHpQopHVg</c:v>
                </c:pt>
                <c:pt idx="8705">
                  <c:v>yJAnkOYNydo</c:v>
                </c:pt>
                <c:pt idx="8706">
                  <c:v>UxGc8mzjQy0</c:v>
                </c:pt>
                <c:pt idx="8707">
                  <c:v>r19PApItzEc</c:v>
                </c:pt>
                <c:pt idx="8708">
                  <c:v>Ti_sYiUC9Ac</c:v>
                </c:pt>
                <c:pt idx="8709">
                  <c:v>cuEY98wQLsg</c:v>
                </c:pt>
                <c:pt idx="8710">
                  <c:v>NE46QdOjg9U</c:v>
                </c:pt>
                <c:pt idx="8711">
                  <c:v>BYP6XeSXy9s</c:v>
                </c:pt>
                <c:pt idx="8712">
                  <c:v>vcZCU4ETkN8</c:v>
                </c:pt>
                <c:pt idx="8713">
                  <c:v>emGEqOA_OOg</c:v>
                </c:pt>
                <c:pt idx="8714">
                  <c:v>IHUJbNKnxyw</c:v>
                </c:pt>
                <c:pt idx="8715">
                  <c:v>rel8mTmHJgE</c:v>
                </c:pt>
                <c:pt idx="8716">
                  <c:v>hOCzhd6TK4w</c:v>
                </c:pt>
                <c:pt idx="8717">
                  <c:v>EzKl9maaiW4</c:v>
                </c:pt>
                <c:pt idx="8718">
                  <c:v>9_Pq2sTzCZM</c:v>
                </c:pt>
                <c:pt idx="8719">
                  <c:v>sguTKKvkWIY</c:v>
                </c:pt>
                <c:pt idx="8720">
                  <c:v>mE9Nzf2Dl1o</c:v>
                </c:pt>
                <c:pt idx="8721">
                  <c:v>RSL1-rvGmj4</c:v>
                </c:pt>
                <c:pt idx="8722">
                  <c:v>xHLPSa78o74</c:v>
                </c:pt>
                <c:pt idx="8723">
                  <c:v>hKRj50TIZGI</c:v>
                </c:pt>
                <c:pt idx="8724">
                  <c:v>9b6byAsuaMs</c:v>
                </c:pt>
                <c:pt idx="8725">
                  <c:v>l4LydEtfSYY</c:v>
                </c:pt>
                <c:pt idx="8726">
                  <c:v>Kp9jpmDZYYA</c:v>
                </c:pt>
                <c:pt idx="8727">
                  <c:v>J-g9lof9PHc</c:v>
                </c:pt>
                <c:pt idx="8728">
                  <c:v>MdnHvJQsRHw</c:v>
                </c:pt>
                <c:pt idx="8729">
                  <c:v>Z-9iyiuNaq4</c:v>
                </c:pt>
                <c:pt idx="8730">
                  <c:v>1jvY2h6b9pQ</c:v>
                </c:pt>
                <c:pt idx="8731">
                  <c:v>A29jrx6drrg</c:v>
                </c:pt>
                <c:pt idx="8732">
                  <c:v>vXffhXqsgSg</c:v>
                </c:pt>
                <c:pt idx="8733">
                  <c:v>N9cvm72D1ok</c:v>
                </c:pt>
                <c:pt idx="8734">
                  <c:v>9gAwa7f6yus</c:v>
                </c:pt>
                <c:pt idx="8735">
                  <c:v>5apTBhdE2dY</c:v>
                </c:pt>
                <c:pt idx="8736">
                  <c:v>MVw6OfXb-lA</c:v>
                </c:pt>
                <c:pt idx="8737">
                  <c:v>uH1FWsW0nGo</c:v>
                </c:pt>
                <c:pt idx="8738">
                  <c:v>UOfM-htL31w</c:v>
                </c:pt>
                <c:pt idx="8739">
                  <c:v>0_w4OWI_p8o</c:v>
                </c:pt>
                <c:pt idx="8740">
                  <c:v>ETD0i4xNyJc</c:v>
                </c:pt>
                <c:pt idx="8741">
                  <c:v>ncjBOruN8w8</c:v>
                </c:pt>
                <c:pt idx="8742">
                  <c:v>6UpfKH9CLF0</c:v>
                </c:pt>
                <c:pt idx="8743">
                  <c:v>VCisJUj2T0s</c:v>
                </c:pt>
                <c:pt idx="8744">
                  <c:v>wh4M9sQ8StU</c:v>
                </c:pt>
                <c:pt idx="8745">
                  <c:v>3ZHD_ctduI8</c:v>
                </c:pt>
                <c:pt idx="8746">
                  <c:v>dhtvv_HLWTw</c:v>
                </c:pt>
                <c:pt idx="8747">
                  <c:v>p04FZvuJPaI</c:v>
                </c:pt>
                <c:pt idx="8748">
                  <c:v>6IaReuUMqVg</c:v>
                </c:pt>
                <c:pt idx="8749">
                  <c:v>2oEzinKHb00</c:v>
                </c:pt>
                <c:pt idx="8750">
                  <c:v>mTUn2aPwtC8</c:v>
                </c:pt>
                <c:pt idx="8751">
                  <c:v>fFU4GCqu2Aw</c:v>
                </c:pt>
                <c:pt idx="8752">
                  <c:v>xhybjeRciYg</c:v>
                </c:pt>
                <c:pt idx="8753">
                  <c:v>CRHGOKs-Ylc</c:v>
                </c:pt>
                <c:pt idx="8754">
                  <c:v>P42_y9ehISQ</c:v>
                </c:pt>
                <c:pt idx="8755">
                  <c:v>YKSOC__UU2o</c:v>
                </c:pt>
                <c:pt idx="8756">
                  <c:v>0kL-jv_TEb0</c:v>
                </c:pt>
                <c:pt idx="8757">
                  <c:v>dsN8trUQdbo</c:v>
                </c:pt>
                <c:pt idx="8758">
                  <c:v>EZi4FN_h3nU</c:v>
                </c:pt>
                <c:pt idx="8759">
                  <c:v>HJZEp4s8sKI</c:v>
                </c:pt>
                <c:pt idx="8760">
                  <c:v>vQXEG71PJo0</c:v>
                </c:pt>
                <c:pt idx="8761">
                  <c:v>Parq-0FJVFw</c:v>
                </c:pt>
                <c:pt idx="8762">
                  <c:v>DtQGQR01AVM</c:v>
                </c:pt>
                <c:pt idx="8763">
                  <c:v>UPAntpD_29I</c:v>
                </c:pt>
                <c:pt idx="8764">
                  <c:v>gtyD7ae6W3Y</c:v>
                </c:pt>
                <c:pt idx="8765">
                  <c:v>UTqoHtOy8aM</c:v>
                </c:pt>
                <c:pt idx="8766">
                  <c:v>y75ZeXSOb5Q</c:v>
                </c:pt>
                <c:pt idx="8767">
                  <c:v>iWHVQzFEzRw</c:v>
                </c:pt>
                <c:pt idx="8768">
                  <c:v>4xyM3WzEfBM</c:v>
                </c:pt>
                <c:pt idx="8769">
                  <c:v>zMi51K6Rkfw</c:v>
                </c:pt>
                <c:pt idx="8770">
                  <c:v>OBmX52IGSXQ</c:v>
                </c:pt>
                <c:pt idx="8771">
                  <c:v>pT9hbP7iTrU</c:v>
                </c:pt>
                <c:pt idx="8772">
                  <c:v>GB3Tbnnda70</c:v>
                </c:pt>
                <c:pt idx="8773">
                  <c:v>QOTiTskyY40</c:v>
                </c:pt>
                <c:pt idx="8774">
                  <c:v>aYrL1Grn2WQ</c:v>
                </c:pt>
                <c:pt idx="8775">
                  <c:v>SglM7ppcjXQ</c:v>
                </c:pt>
                <c:pt idx="8776">
                  <c:v>jDcNatHjP-w</c:v>
                </c:pt>
                <c:pt idx="8777">
                  <c:v>ScLI7JTSaLc</c:v>
                </c:pt>
                <c:pt idx="8778">
                  <c:v>QYiOzEvTDu0</c:v>
                </c:pt>
                <c:pt idx="8779">
                  <c:v>csIlwTeuHes</c:v>
                </c:pt>
                <c:pt idx="8780">
                  <c:v>EUBQzbq-JN8</c:v>
                </c:pt>
                <c:pt idx="8781">
                  <c:v>SQh3WHCfCoM</c:v>
                </c:pt>
                <c:pt idx="8782">
                  <c:v>p0UiW_2tUQ4</c:v>
                </c:pt>
                <c:pt idx="8783">
                  <c:v>3lHg8J9YCOU</c:v>
                </c:pt>
                <c:pt idx="8784">
                  <c:v>GqqyMF6Z0H4</c:v>
                </c:pt>
                <c:pt idx="8785">
                  <c:v>uQ3JAO0M1xU</c:v>
                </c:pt>
                <c:pt idx="8786">
                  <c:v>dcfsMV8dAyg</c:v>
                </c:pt>
                <c:pt idx="8787">
                  <c:v>3ofNzPZCdkU</c:v>
                </c:pt>
                <c:pt idx="8788">
                  <c:v>EpEVWOXVG9U</c:v>
                </c:pt>
                <c:pt idx="8789">
                  <c:v>v54s0UxkJaI</c:v>
                </c:pt>
                <c:pt idx="8790">
                  <c:v>Gn_IYo7T5wg</c:v>
                </c:pt>
                <c:pt idx="8791">
                  <c:v>EaLI1lfw_wM</c:v>
                </c:pt>
                <c:pt idx="8792">
                  <c:v>ZAyRv_JTXsc</c:v>
                </c:pt>
                <c:pt idx="8793">
                  <c:v>XXRbbdrDl-E</c:v>
                </c:pt>
                <c:pt idx="8794">
                  <c:v>nAiocyJLiW4</c:v>
                </c:pt>
                <c:pt idx="8795">
                  <c:v>h6c7m7Do6Hs</c:v>
                </c:pt>
                <c:pt idx="8796">
                  <c:v>xykQQaTeYuQ</c:v>
                </c:pt>
                <c:pt idx="8797">
                  <c:v>8-XkeP6qZU4</c:v>
                </c:pt>
                <c:pt idx="8798">
                  <c:v>b1duW7RGFmM</c:v>
                </c:pt>
                <c:pt idx="8799">
                  <c:v>XvCBNwjxlCY</c:v>
                </c:pt>
                <c:pt idx="8800">
                  <c:v>4ydzEQ1bVSo</c:v>
                </c:pt>
                <c:pt idx="8801">
                  <c:v>5KgVJBP8ihI</c:v>
                </c:pt>
                <c:pt idx="8802">
                  <c:v>iJx1nU2ju-M</c:v>
                </c:pt>
                <c:pt idx="8803">
                  <c:v>PjTU0DmBWiU</c:v>
                </c:pt>
                <c:pt idx="8804">
                  <c:v>5iKIqK6iBuo</c:v>
                </c:pt>
                <c:pt idx="8805">
                  <c:v>7aglPRfdQiU</c:v>
                </c:pt>
                <c:pt idx="8806">
                  <c:v>vakUfzbvm_I</c:v>
                </c:pt>
                <c:pt idx="8807">
                  <c:v>iSLbQK5MXwY</c:v>
                </c:pt>
                <c:pt idx="8808">
                  <c:v>h9J_olor3Ag</c:v>
                </c:pt>
                <c:pt idx="8809">
                  <c:v>IbJYmFQecM4</c:v>
                </c:pt>
                <c:pt idx="8810">
                  <c:v>b5i2k4hqQQA</c:v>
                </c:pt>
                <c:pt idx="8811">
                  <c:v>oj-SJHRkiAY</c:v>
                </c:pt>
                <c:pt idx="8812">
                  <c:v>4jAWeTZ9eJ8</c:v>
                </c:pt>
                <c:pt idx="8813">
                  <c:v>T5-gLMUbq3o</c:v>
                </c:pt>
                <c:pt idx="8814">
                  <c:v>tzKRTdNkQ2k</c:v>
                </c:pt>
                <c:pt idx="8815">
                  <c:v>fGXgayxAlZ4</c:v>
                </c:pt>
                <c:pt idx="8816">
                  <c:v>yR0EaFyoUSI</c:v>
                </c:pt>
                <c:pt idx="8817">
                  <c:v>vzOSvIlyoeo</c:v>
                </c:pt>
                <c:pt idx="8818">
                  <c:v>NFXe2Kgb8Bw</c:v>
                </c:pt>
                <c:pt idx="8819">
                  <c:v>_q3NLZEzQ_4</c:v>
                </c:pt>
                <c:pt idx="8820">
                  <c:v>AubUZV8tWKk</c:v>
                </c:pt>
                <c:pt idx="8821">
                  <c:v>vL0InFiBRyM</c:v>
                </c:pt>
                <c:pt idx="8822">
                  <c:v>3qhVAarQ38w</c:v>
                </c:pt>
                <c:pt idx="8823">
                  <c:v>5CG-AXOAYko</c:v>
                </c:pt>
                <c:pt idx="8824">
                  <c:v>mMttiIQyOJ8</c:v>
                </c:pt>
                <c:pt idx="8825">
                  <c:v>n1rzjkwEb7U</c:v>
                </c:pt>
                <c:pt idx="8826">
                  <c:v>rKl5oyXwH20</c:v>
                </c:pt>
                <c:pt idx="8827">
                  <c:v>31Yena24aKk</c:v>
                </c:pt>
                <c:pt idx="8828">
                  <c:v>JojsASBQ5h8</c:v>
                </c:pt>
                <c:pt idx="8829">
                  <c:v>-1rBP7jUqkg</c:v>
                </c:pt>
                <c:pt idx="8830">
                  <c:v>S1OOH363xZk</c:v>
                </c:pt>
                <c:pt idx="8831">
                  <c:v>0QFy6p5D4Fg</c:v>
                </c:pt>
                <c:pt idx="8832">
                  <c:v>jkgIIL-6RU0</c:v>
                </c:pt>
                <c:pt idx="8833">
                  <c:v>4a1U1vEOr60</c:v>
                </c:pt>
                <c:pt idx="8834">
                  <c:v>f1T80x3DRO4</c:v>
                </c:pt>
                <c:pt idx="8835">
                  <c:v>98dQo9LMGYs</c:v>
                </c:pt>
                <c:pt idx="8836">
                  <c:v>Qdwb5Yu-2s4</c:v>
                </c:pt>
                <c:pt idx="8837">
                  <c:v>H2wqonfOgK0</c:v>
                </c:pt>
                <c:pt idx="8838">
                  <c:v>v_8WfAhkuKI</c:v>
                </c:pt>
                <c:pt idx="8839">
                  <c:v>gxepM2uSW9g</c:v>
                </c:pt>
                <c:pt idx="8840">
                  <c:v>gR0XvajmaMY</c:v>
                </c:pt>
                <c:pt idx="8841">
                  <c:v>UL8pm0lRrzQ</c:v>
                </c:pt>
                <c:pt idx="8842">
                  <c:v>viUWXtRLNgo</c:v>
                </c:pt>
                <c:pt idx="8843">
                  <c:v>vebpsEgYf6U</c:v>
                </c:pt>
                <c:pt idx="8844">
                  <c:v>fNAbaTzAKEs</c:v>
                </c:pt>
                <c:pt idx="8845">
                  <c:v>LIBhZDNuSww</c:v>
                </c:pt>
                <c:pt idx="8846">
                  <c:v>jUpwTpvwdE8</c:v>
                </c:pt>
                <c:pt idx="8847">
                  <c:v>ubCJelHwJ18</c:v>
                </c:pt>
                <c:pt idx="8848">
                  <c:v>14NpTr0mFis</c:v>
                </c:pt>
                <c:pt idx="8849">
                  <c:v>o8z-dLhqlOQ</c:v>
                </c:pt>
                <c:pt idx="8850">
                  <c:v>vYKkt95uYKw</c:v>
                </c:pt>
                <c:pt idx="8851">
                  <c:v>3sN_VxkpNAc</c:v>
                </c:pt>
                <c:pt idx="8852">
                  <c:v>PICB_4YUdoU</c:v>
                </c:pt>
                <c:pt idx="8853">
                  <c:v>T5nF_TXzCnI</c:v>
                </c:pt>
                <c:pt idx="8854">
                  <c:v>4wfGEKQbdTw</c:v>
                </c:pt>
                <c:pt idx="8855">
                  <c:v>O-RaKlcFhYI</c:v>
                </c:pt>
                <c:pt idx="8856">
                  <c:v>bJOSwdM5p-g</c:v>
                </c:pt>
                <c:pt idx="8857">
                  <c:v>BjQaJPCpTso</c:v>
                </c:pt>
                <c:pt idx="8858">
                  <c:v>zYzlXFCLYEQ</c:v>
                </c:pt>
                <c:pt idx="8859">
                  <c:v>YKCXOeY5fQM</c:v>
                </c:pt>
                <c:pt idx="8860">
                  <c:v>IToONU1cS7I</c:v>
                </c:pt>
                <c:pt idx="8861">
                  <c:v>M5YscDQztgo</c:v>
                </c:pt>
                <c:pt idx="8862">
                  <c:v>Er7GS0aK754</c:v>
                </c:pt>
                <c:pt idx="8863">
                  <c:v>Pe4wFYYoGEU</c:v>
                </c:pt>
                <c:pt idx="8864">
                  <c:v>rdhbsfG4pSg</c:v>
                </c:pt>
                <c:pt idx="8865">
                  <c:v>sXAkVwvlxAM</c:v>
                </c:pt>
                <c:pt idx="8866">
                  <c:v>gY7cIZmLhU4</c:v>
                </c:pt>
                <c:pt idx="8867">
                  <c:v>HX2ySkMmWDI</c:v>
                </c:pt>
                <c:pt idx="8868">
                  <c:v>l5XYFd26PPQ</c:v>
                </c:pt>
                <c:pt idx="8869">
                  <c:v>KK3SUnincaY</c:v>
                </c:pt>
                <c:pt idx="8870">
                  <c:v>-R8Vok9ykjM</c:v>
                </c:pt>
                <c:pt idx="8871">
                  <c:v>9JPvg8oNNjw</c:v>
                </c:pt>
                <c:pt idx="8872">
                  <c:v>O6BHiSEFFgY</c:v>
                </c:pt>
                <c:pt idx="8873">
                  <c:v>IOw6YAQjPio</c:v>
                </c:pt>
                <c:pt idx="8874">
                  <c:v>97YTg4KJMnU</c:v>
                </c:pt>
                <c:pt idx="8875">
                  <c:v>m622NffDuTc</c:v>
                </c:pt>
                <c:pt idx="8876">
                  <c:v>KMPkLOJyTZ8</c:v>
                </c:pt>
                <c:pt idx="8877">
                  <c:v>_yf4la-ddmc</c:v>
                </c:pt>
                <c:pt idx="8878">
                  <c:v>zhIg2ou0W_M</c:v>
                </c:pt>
                <c:pt idx="8879">
                  <c:v>moASLrr62EQ</c:v>
                </c:pt>
                <c:pt idx="8880">
                  <c:v>HWDELTsAZOg</c:v>
                </c:pt>
                <c:pt idx="8881">
                  <c:v>FrHfRa3AADI</c:v>
                </c:pt>
                <c:pt idx="8882">
                  <c:v>ixZJ6t9jMSo</c:v>
                </c:pt>
                <c:pt idx="8883">
                  <c:v>Ze79TNTf-Dk</c:v>
                </c:pt>
                <c:pt idx="8884">
                  <c:v>m8rIhOnP5gM</c:v>
                </c:pt>
                <c:pt idx="8885">
                  <c:v>J-tcQFTdHmI</c:v>
                </c:pt>
                <c:pt idx="8886">
                  <c:v>BPGspKxSMGY</c:v>
                </c:pt>
                <c:pt idx="8887">
                  <c:v>a--IRRuuwbE</c:v>
                </c:pt>
                <c:pt idx="8888">
                  <c:v>Hpm8O--mNTc</c:v>
                </c:pt>
                <c:pt idx="8889">
                  <c:v>9FaxMOL7lO4</c:v>
                </c:pt>
                <c:pt idx="8890">
                  <c:v>3pg9pUSIKtM</c:v>
                </c:pt>
                <c:pt idx="8891">
                  <c:v>yOHtg7u-sAc</c:v>
                </c:pt>
                <c:pt idx="8892">
                  <c:v>VtV4nNeZlO4</c:v>
                </c:pt>
                <c:pt idx="8893">
                  <c:v>gz5t34056G4</c:v>
                </c:pt>
                <c:pt idx="8894">
                  <c:v>QrTAA6hCkrc</c:v>
                </c:pt>
                <c:pt idx="8895">
                  <c:v>YwE7Jlo-_iY</c:v>
                </c:pt>
                <c:pt idx="8896">
                  <c:v>KZK21zOnpos</c:v>
                </c:pt>
                <c:pt idx="8897">
                  <c:v>dvha0v56J1Y</c:v>
                </c:pt>
                <c:pt idx="8898">
                  <c:v>cIYLwrEESKg</c:v>
                </c:pt>
                <c:pt idx="8899">
                  <c:v>Aa0pMMyBVLs</c:v>
                </c:pt>
                <c:pt idx="8900">
                  <c:v>lv2HF8TerCM</c:v>
                </c:pt>
                <c:pt idx="8901">
                  <c:v>KuWnanSN_AI</c:v>
                </c:pt>
                <c:pt idx="8902">
                  <c:v>00uHMkOzsyo</c:v>
                </c:pt>
                <c:pt idx="8903">
                  <c:v>7635XrLD3mM</c:v>
                </c:pt>
                <c:pt idx="8904">
                  <c:v>7ZSRN8jRrOA</c:v>
                </c:pt>
                <c:pt idx="8905">
                  <c:v>d_Cz3cTSxGI</c:v>
                </c:pt>
                <c:pt idx="8906">
                  <c:v>OmIYyeSg3v4</c:v>
                </c:pt>
                <c:pt idx="8907">
                  <c:v>R_5YBLuXAuU</c:v>
                </c:pt>
                <c:pt idx="8908">
                  <c:v>2XEWN0CFghA</c:v>
                </c:pt>
                <c:pt idx="8909">
                  <c:v>tR5FZC2FP-U</c:v>
                </c:pt>
                <c:pt idx="8910">
                  <c:v>c2dUEN48fTU</c:v>
                </c:pt>
                <c:pt idx="8911">
                  <c:v>5EBDXsTkg1E</c:v>
                </c:pt>
                <c:pt idx="8912">
                  <c:v>IYMsX8Kz8uw</c:v>
                </c:pt>
                <c:pt idx="8913">
                  <c:v>89OBIp0A_qc</c:v>
                </c:pt>
                <c:pt idx="8914">
                  <c:v>uLVck0MVPlk</c:v>
                </c:pt>
                <c:pt idx="8915">
                  <c:v>fpcirkEEjfA</c:v>
                </c:pt>
                <c:pt idx="8916">
                  <c:v>g3H6M02-uRQ</c:v>
                </c:pt>
                <c:pt idx="8917">
                  <c:v>UFQOGSp58b8</c:v>
                </c:pt>
                <c:pt idx="8918">
                  <c:v>dXt20Kuy84c</c:v>
                </c:pt>
                <c:pt idx="8919">
                  <c:v>RlWE8WQluvU</c:v>
                </c:pt>
                <c:pt idx="8920">
                  <c:v>KXzgdavpg10</c:v>
                </c:pt>
                <c:pt idx="8921">
                  <c:v>TRPwZ3C1B9Q</c:v>
                </c:pt>
                <c:pt idx="8922">
                  <c:v>rrbHID-DwO0</c:v>
                </c:pt>
                <c:pt idx="8923">
                  <c:v>3bygpPwiGuA</c:v>
                </c:pt>
                <c:pt idx="8924">
                  <c:v>Kam3xozMyqs</c:v>
                </c:pt>
                <c:pt idx="8925">
                  <c:v>qBCfEdcGSTU</c:v>
                </c:pt>
                <c:pt idx="8926">
                  <c:v>pAQhexhPoj4</c:v>
                </c:pt>
                <c:pt idx="8927">
                  <c:v>Fi9j_dtPU2M</c:v>
                </c:pt>
                <c:pt idx="8928">
                  <c:v>W7wu0zx8adI</c:v>
                </c:pt>
                <c:pt idx="8929">
                  <c:v>MJnlLFRbBaQ</c:v>
                </c:pt>
                <c:pt idx="8930">
                  <c:v>la16Q2S8Gcg</c:v>
                </c:pt>
                <c:pt idx="8931">
                  <c:v>ZOh1iyHBTQw</c:v>
                </c:pt>
                <c:pt idx="8932">
                  <c:v>ZSnVjIUqwSg</c:v>
                </c:pt>
                <c:pt idx="8933">
                  <c:v>LHN_0NO9vhA</c:v>
                </c:pt>
                <c:pt idx="8934">
                  <c:v>3PmSjJY0T5w</c:v>
                </c:pt>
                <c:pt idx="8935">
                  <c:v>J5HT7ER4w_Q</c:v>
                </c:pt>
                <c:pt idx="8936">
                  <c:v>ij22wwVWras</c:v>
                </c:pt>
                <c:pt idx="8937">
                  <c:v>NBnT2ZqaY5c</c:v>
                </c:pt>
                <c:pt idx="8938">
                  <c:v>mmEvQNZsOs0</c:v>
                </c:pt>
                <c:pt idx="8939">
                  <c:v>Fr2GksNWdX8</c:v>
                </c:pt>
                <c:pt idx="8940">
                  <c:v>sD0XjmXZ_ZM</c:v>
                </c:pt>
                <c:pt idx="8941">
                  <c:v>CI2zVegJBWA</c:v>
                </c:pt>
                <c:pt idx="8942">
                  <c:v>U2ZLv2LXKPI</c:v>
                </c:pt>
                <c:pt idx="8943">
                  <c:v>nh_eZnSZCLw</c:v>
                </c:pt>
                <c:pt idx="8944">
                  <c:v>hpEjxsHT0Zo</c:v>
                </c:pt>
                <c:pt idx="8945">
                  <c:v>6qLUFxwwErw</c:v>
                </c:pt>
                <c:pt idx="8946">
                  <c:v>trIECHv2fNE</c:v>
                </c:pt>
                <c:pt idx="8947">
                  <c:v>wz8n7C3-1UI</c:v>
                </c:pt>
                <c:pt idx="8948">
                  <c:v>CSsnZJ1En7U</c:v>
                </c:pt>
                <c:pt idx="8949">
                  <c:v>ccSbPSJwsCM</c:v>
                </c:pt>
                <c:pt idx="8950">
                  <c:v>LwdPfLYQTZY</c:v>
                </c:pt>
                <c:pt idx="8951">
                  <c:v>XbNu0Y-62Zg</c:v>
                </c:pt>
                <c:pt idx="8952">
                  <c:v>mSnGDYVVOgg</c:v>
                </c:pt>
                <c:pt idx="8953">
                  <c:v>AI9RVl7JDMI</c:v>
                </c:pt>
                <c:pt idx="8954">
                  <c:v>n3raQ-mZu-Q</c:v>
                </c:pt>
                <c:pt idx="8955">
                  <c:v>vMT5MZeLx3w</c:v>
                </c:pt>
                <c:pt idx="8956">
                  <c:v>AFW3E__PruI</c:v>
                </c:pt>
                <c:pt idx="8957">
                  <c:v>To-bhAO485o</c:v>
                </c:pt>
                <c:pt idx="8958">
                  <c:v>3CkZyfglgj8</c:v>
                </c:pt>
                <c:pt idx="8959">
                  <c:v>vVkd5AjADaw</c:v>
                </c:pt>
                <c:pt idx="8960">
                  <c:v>ioJHQk_ady8</c:v>
                </c:pt>
                <c:pt idx="8961">
                  <c:v>yQt3wNwYdvc</c:v>
                </c:pt>
                <c:pt idx="8962">
                  <c:v>_UQesYLqiXc</c:v>
                </c:pt>
                <c:pt idx="8963">
                  <c:v>VV8ms6DCWo8</c:v>
                </c:pt>
                <c:pt idx="8964">
                  <c:v>r8kXoDi-x8M</c:v>
                </c:pt>
                <c:pt idx="8965">
                  <c:v>rLlzAvlefBQ</c:v>
                </c:pt>
                <c:pt idx="8966">
                  <c:v>D5D90CLAILY</c:v>
                </c:pt>
                <c:pt idx="8967">
                  <c:v>qCSu-X_aEvo</c:v>
                </c:pt>
                <c:pt idx="8968">
                  <c:v>O8H2yoUyyyE</c:v>
                </c:pt>
                <c:pt idx="8969">
                  <c:v>d0KbrvzNY6s</c:v>
                </c:pt>
                <c:pt idx="8970">
                  <c:v>A8zlx53hNbU</c:v>
                </c:pt>
                <c:pt idx="8971">
                  <c:v>vw2CS_Ahpd8</c:v>
                </c:pt>
                <c:pt idx="8972">
                  <c:v>sXROJSWjD9w</c:v>
                </c:pt>
                <c:pt idx="8973">
                  <c:v>_3_0nZu1GJk</c:v>
                </c:pt>
                <c:pt idx="8974">
                  <c:v>-20cEGjbyGY</c:v>
                </c:pt>
                <c:pt idx="8975">
                  <c:v>eP-jkoUxTG4</c:v>
                </c:pt>
                <c:pt idx="8976">
                  <c:v>WvBe9DvKx84</c:v>
                </c:pt>
                <c:pt idx="8977">
                  <c:v>eyYgF36NMKg</c:v>
                </c:pt>
                <c:pt idx="8978">
                  <c:v>WdISF-ivBgo</c:v>
                </c:pt>
                <c:pt idx="8979">
                  <c:v>em1qWdOttF4</c:v>
                </c:pt>
                <c:pt idx="8980">
                  <c:v>Mu2xiFekdfk</c:v>
                </c:pt>
                <c:pt idx="8981">
                  <c:v>M5OX6ZyWzo4</c:v>
                </c:pt>
                <c:pt idx="8982">
                  <c:v>WctGrWiB1p8</c:v>
                </c:pt>
                <c:pt idx="8983">
                  <c:v>pcrtWBYBua8</c:v>
                </c:pt>
                <c:pt idx="8984">
                  <c:v>8jhvOvrA7AM</c:v>
                </c:pt>
                <c:pt idx="8985">
                  <c:v>uutnsezrTEQ</c:v>
                </c:pt>
                <c:pt idx="8986">
                  <c:v>qcDqo5wgTE4</c:v>
                </c:pt>
                <c:pt idx="8987">
                  <c:v>yW-YycIN8RY</c:v>
                </c:pt>
                <c:pt idx="8988">
                  <c:v>mM_km22VZaM</c:v>
                </c:pt>
                <c:pt idx="8989">
                  <c:v>TfPjSW1bcFk</c:v>
                </c:pt>
                <c:pt idx="8990">
                  <c:v>uLFgqbkfXGk</c:v>
                </c:pt>
                <c:pt idx="8991">
                  <c:v>Y1MBVt6mZL4</c:v>
                </c:pt>
                <c:pt idx="8992">
                  <c:v>8gpp_tQeFC8</c:v>
                </c:pt>
                <c:pt idx="8993">
                  <c:v>NQf2Bkv5uTQ</c:v>
                </c:pt>
                <c:pt idx="8994">
                  <c:v>n8j4YjBKqno</c:v>
                </c:pt>
                <c:pt idx="8995">
                  <c:v>akEowx5ChgU</c:v>
                </c:pt>
                <c:pt idx="8996">
                  <c:v>iGI2rvpnvbE</c:v>
                </c:pt>
                <c:pt idx="8997">
                  <c:v>ZRwF5xz4cg4</c:v>
                </c:pt>
                <c:pt idx="8998">
                  <c:v>0fW7U29G7k4</c:v>
                </c:pt>
                <c:pt idx="8999">
                  <c:v>7MaV42Z3UnM</c:v>
                </c:pt>
                <c:pt idx="9000">
                  <c:v>RK55qmGluHc</c:v>
                </c:pt>
                <c:pt idx="9001">
                  <c:v>trU-anc8eHs</c:v>
                </c:pt>
                <c:pt idx="9002">
                  <c:v>ulRruSKlVFQ</c:v>
                </c:pt>
                <c:pt idx="9003">
                  <c:v>w-7togFAqPs</c:v>
                </c:pt>
                <c:pt idx="9004">
                  <c:v>MF9ovM9y0PE</c:v>
                </c:pt>
                <c:pt idx="9005">
                  <c:v>Waf5MF-UUj0</c:v>
                </c:pt>
                <c:pt idx="9006">
                  <c:v>HFEgXBxtRE4</c:v>
                </c:pt>
                <c:pt idx="9007">
                  <c:v>4vSuJyrjN5o</c:v>
                </c:pt>
                <c:pt idx="9008">
                  <c:v>BKalFr97rZY</c:v>
                </c:pt>
                <c:pt idx="9009">
                  <c:v>03I_g6iAXhA</c:v>
                </c:pt>
                <c:pt idx="9010">
                  <c:v>fguRnROCs7U</c:v>
                </c:pt>
                <c:pt idx="9011">
                  <c:v>urOa95MSbA8</c:v>
                </c:pt>
                <c:pt idx="9012">
                  <c:v>Yr20KmBawg0</c:v>
                </c:pt>
                <c:pt idx="9013">
                  <c:v>dlipekkPXmo</c:v>
                </c:pt>
                <c:pt idx="9014">
                  <c:v>DsMp2NZYIog</c:v>
                </c:pt>
                <c:pt idx="9015">
                  <c:v>qvHirdMiebE</c:v>
                </c:pt>
                <c:pt idx="9016">
                  <c:v>LsC1C9OgviY</c:v>
                </c:pt>
                <c:pt idx="9017">
                  <c:v>etJcrUZDcL8</c:v>
                </c:pt>
                <c:pt idx="9018">
                  <c:v>g8fUVpgUHgo</c:v>
                </c:pt>
                <c:pt idx="9019">
                  <c:v>LtGhUxmWVKs</c:v>
                </c:pt>
                <c:pt idx="9020">
                  <c:v>zH5v0rJeAYY</c:v>
                </c:pt>
                <c:pt idx="9021">
                  <c:v>ElkmMsTGvRw</c:v>
                </c:pt>
                <c:pt idx="9022">
                  <c:v>Aikm9OO0znA</c:v>
                </c:pt>
                <c:pt idx="9023">
                  <c:v>UQOOKyvkUgc</c:v>
                </c:pt>
                <c:pt idx="9024">
                  <c:v>0hhzH-8oXwI</c:v>
                </c:pt>
                <c:pt idx="9025">
                  <c:v>bXkekTgx3ns</c:v>
                </c:pt>
                <c:pt idx="9026">
                  <c:v>DoBtC-XknLU</c:v>
                </c:pt>
                <c:pt idx="9027">
                  <c:v>kcjQ1xOcqjs</c:v>
                </c:pt>
                <c:pt idx="9028">
                  <c:v>gbk5X_LHIFE</c:v>
                </c:pt>
                <c:pt idx="9029">
                  <c:v>sqeb8ahvsSg</c:v>
                </c:pt>
                <c:pt idx="9030">
                  <c:v>pVtX74pi8ps</c:v>
                </c:pt>
                <c:pt idx="9031">
                  <c:v>AL00wnUQ1Q0</c:v>
                </c:pt>
                <c:pt idx="9032">
                  <c:v>9wfx7EzxUIc</c:v>
                </c:pt>
                <c:pt idx="9033">
                  <c:v>pD01wFRmM98</c:v>
                </c:pt>
                <c:pt idx="9034">
                  <c:v>n2a0G16aPzI</c:v>
                </c:pt>
                <c:pt idx="9035">
                  <c:v>yNXW6Yr0EeI</c:v>
                </c:pt>
                <c:pt idx="9036">
                  <c:v>FrPwMuwIBQU</c:v>
                </c:pt>
                <c:pt idx="9037">
                  <c:v>t6qYhCZR1uc</c:v>
                </c:pt>
                <c:pt idx="9038">
                  <c:v>0p0VtcirXgE</c:v>
                </c:pt>
                <c:pt idx="9039">
                  <c:v>ExM8oWyGOJM</c:v>
                </c:pt>
                <c:pt idx="9040">
                  <c:v>oRmQ4iM409A</c:v>
                </c:pt>
                <c:pt idx="9041">
                  <c:v>DT3MTn9NsUo</c:v>
                </c:pt>
                <c:pt idx="9042">
                  <c:v>7twQONm96I0</c:v>
                </c:pt>
                <c:pt idx="9043">
                  <c:v>JMNIdf5tyro</c:v>
                </c:pt>
                <c:pt idx="9044">
                  <c:v>K674LKBUukk</c:v>
                </c:pt>
                <c:pt idx="9045">
                  <c:v>38Y-DxTukuY</c:v>
                </c:pt>
                <c:pt idx="9046">
                  <c:v>69S0CEzEeNw</c:v>
                </c:pt>
                <c:pt idx="9047">
                  <c:v>VK48OAx1TO8</c:v>
                </c:pt>
                <c:pt idx="9048">
                  <c:v>mK9C6wViwn4</c:v>
                </c:pt>
                <c:pt idx="9049">
                  <c:v>R-NrqsvCFPk</c:v>
                </c:pt>
                <c:pt idx="9050">
                  <c:v>V7jjZgR3sQs</c:v>
                </c:pt>
                <c:pt idx="9051">
                  <c:v>HGej3-so7qs</c:v>
                </c:pt>
                <c:pt idx="9052">
                  <c:v>0dBqKvZ-sgM</c:v>
                </c:pt>
                <c:pt idx="9053">
                  <c:v>9vxo8j9558s</c:v>
                </c:pt>
                <c:pt idx="9054">
                  <c:v>59mSWKsw-S0</c:v>
                </c:pt>
                <c:pt idx="9055">
                  <c:v>tmWGD8WjJPs</c:v>
                </c:pt>
                <c:pt idx="9056">
                  <c:v>IkScPfdGRmk</c:v>
                </c:pt>
                <c:pt idx="9057">
                  <c:v>wLBrjrcMlCo</c:v>
                </c:pt>
                <c:pt idx="9058">
                  <c:v>mXri_0ZxyIA</c:v>
                </c:pt>
                <c:pt idx="9059">
                  <c:v>u4jyLpmIdqw</c:v>
                </c:pt>
                <c:pt idx="9060">
                  <c:v>xBht9TG7ySw</c:v>
                </c:pt>
                <c:pt idx="9061">
                  <c:v>RA6ugkFhzqQ</c:v>
                </c:pt>
                <c:pt idx="9062">
                  <c:v>JY8GOKe5CVs</c:v>
                </c:pt>
                <c:pt idx="9063">
                  <c:v>1aRVH-I5rec</c:v>
                </c:pt>
                <c:pt idx="9064">
                  <c:v>cjcoKgzXI50</c:v>
                </c:pt>
                <c:pt idx="9065">
                  <c:v>hq4zK6RaGvU</c:v>
                </c:pt>
                <c:pt idx="9066">
                  <c:v>Cf_1xMOFFtA</c:v>
                </c:pt>
                <c:pt idx="9067">
                  <c:v>Eb6Fd3giCk0</c:v>
                </c:pt>
                <c:pt idx="9068">
                  <c:v>cvXDosWSuqw</c:v>
                </c:pt>
                <c:pt idx="9069">
                  <c:v>Y2-1vfXj_ng</c:v>
                </c:pt>
                <c:pt idx="9070">
                  <c:v>Qdo59KVU93o</c:v>
                </c:pt>
                <c:pt idx="9071">
                  <c:v>Z6L452Geb3Y</c:v>
                </c:pt>
                <c:pt idx="9072">
                  <c:v>LqOaattEjkg</c:v>
                </c:pt>
                <c:pt idx="9073">
                  <c:v>rkinooYw1HU</c:v>
                </c:pt>
                <c:pt idx="9074">
                  <c:v>3h4thS-Hcrk</c:v>
                </c:pt>
                <c:pt idx="9075">
                  <c:v>8D1fLSgvFnc</c:v>
                </c:pt>
                <c:pt idx="9076">
                  <c:v>gagcRaYBnyI</c:v>
                </c:pt>
                <c:pt idx="9077">
                  <c:v>spEff5BlrZE</c:v>
                </c:pt>
                <c:pt idx="9078">
                  <c:v>C4RxaYVlrtM</c:v>
                </c:pt>
                <c:pt idx="9079">
                  <c:v>GwC1WJz390A</c:v>
                </c:pt>
                <c:pt idx="9080">
                  <c:v>_Qu6ReIn46c</c:v>
                </c:pt>
                <c:pt idx="9081">
                  <c:v>aqJJZeLObDI</c:v>
                </c:pt>
                <c:pt idx="9082">
                  <c:v>c2XjkPsf8lw</c:v>
                </c:pt>
                <c:pt idx="9083">
                  <c:v>Ah_xHKxUIMc</c:v>
                </c:pt>
                <c:pt idx="9084">
                  <c:v>oj9sT8gPWek</c:v>
                </c:pt>
                <c:pt idx="9085">
                  <c:v>H3g2GBRTzZ8</c:v>
                </c:pt>
                <c:pt idx="9086">
                  <c:v>p23iwVz-0HM</c:v>
                </c:pt>
                <c:pt idx="9087">
                  <c:v>yf2jrvLOZso</c:v>
                </c:pt>
                <c:pt idx="9088">
                  <c:v>aVoFPeiN77s</c:v>
                </c:pt>
                <c:pt idx="9089">
                  <c:v>N51td9rmXKA</c:v>
                </c:pt>
                <c:pt idx="9090">
                  <c:v>Tr4X1Ev2l-8</c:v>
                </c:pt>
                <c:pt idx="9091">
                  <c:v>g1uh6yq2VKg</c:v>
                </c:pt>
                <c:pt idx="9092">
                  <c:v>aMVPJZZVYHw</c:v>
                </c:pt>
                <c:pt idx="9093">
                  <c:v>icFfTfeTO1Q</c:v>
                </c:pt>
                <c:pt idx="9094">
                  <c:v>oLXVx6RiKbY</c:v>
                </c:pt>
                <c:pt idx="9095">
                  <c:v>vsup38R_c3g</c:v>
                </c:pt>
                <c:pt idx="9096">
                  <c:v>Fkph2WF1ep4</c:v>
                </c:pt>
                <c:pt idx="9097">
                  <c:v>naGY4_ZVDd4</c:v>
                </c:pt>
                <c:pt idx="9098">
                  <c:v>quf1NJQ9G14</c:v>
                </c:pt>
                <c:pt idx="9099">
                  <c:v>bAhxSr6yY00</c:v>
                </c:pt>
                <c:pt idx="9100">
                  <c:v>a5omkoFgQOw</c:v>
                </c:pt>
                <c:pt idx="9101">
                  <c:v>M2GYqerN0nw</c:v>
                </c:pt>
                <c:pt idx="9102">
                  <c:v>77EMY4wiOCw</c:v>
                </c:pt>
                <c:pt idx="9103">
                  <c:v>OlVG0U6iZEs</c:v>
                </c:pt>
                <c:pt idx="9104">
                  <c:v>u-CownKb944</c:v>
                </c:pt>
                <c:pt idx="9105">
                  <c:v>mxX9MED_6Sw</c:v>
                </c:pt>
                <c:pt idx="9106">
                  <c:v>OUKIl0CzBko</c:v>
                </c:pt>
                <c:pt idx="9107">
                  <c:v>0eV-dMmTXD8</c:v>
                </c:pt>
                <c:pt idx="9108">
                  <c:v>atpU_6zbsHw</c:v>
                </c:pt>
                <c:pt idx="9109">
                  <c:v>ps_B1SHPUYY</c:v>
                </c:pt>
                <c:pt idx="9110">
                  <c:v>oyEjTfZ0-II</c:v>
                </c:pt>
                <c:pt idx="9111">
                  <c:v>6m4s1qGrs10</c:v>
                </c:pt>
                <c:pt idx="9112">
                  <c:v>5OYcJT1VKHU</c:v>
                </c:pt>
                <c:pt idx="9113">
                  <c:v>K3SPQqMlBR0</c:v>
                </c:pt>
                <c:pt idx="9114">
                  <c:v>sLxaDn6T6hc</c:v>
                </c:pt>
                <c:pt idx="9115">
                  <c:v>F8JS20Lq3rs</c:v>
                </c:pt>
                <c:pt idx="9116">
                  <c:v>mVBljbDFxcE</c:v>
                </c:pt>
                <c:pt idx="9117">
                  <c:v>porJsaq8UPE</c:v>
                </c:pt>
                <c:pt idx="9118">
                  <c:v>Ako9mX5oyNQ</c:v>
                </c:pt>
                <c:pt idx="9119">
                  <c:v>onboCmCJpH0</c:v>
                </c:pt>
                <c:pt idx="9120">
                  <c:v>o5bIt-UxYAM</c:v>
                </c:pt>
                <c:pt idx="9121">
                  <c:v>cCHJ4WM2gnE</c:v>
                </c:pt>
                <c:pt idx="9122">
                  <c:v>qAXwEVi1tvQ</c:v>
                </c:pt>
                <c:pt idx="9123">
                  <c:v>1NZwhT4hxEc</c:v>
                </c:pt>
                <c:pt idx="9124">
                  <c:v>sdMHKl6HEO4</c:v>
                </c:pt>
                <c:pt idx="9125">
                  <c:v>A9uzBMUNIVE</c:v>
                </c:pt>
                <c:pt idx="9126">
                  <c:v>OY7s7pqffU8</c:v>
                </c:pt>
                <c:pt idx="9127">
                  <c:v>LECGiF24aLw</c:v>
                </c:pt>
                <c:pt idx="9128">
                  <c:v>G-kUqMrQZTM</c:v>
                </c:pt>
                <c:pt idx="9129">
                  <c:v>9YlO4wLatBM</c:v>
                </c:pt>
                <c:pt idx="9130">
                  <c:v>0um0fXcBPNY</c:v>
                </c:pt>
                <c:pt idx="9131">
                  <c:v>ihpeqXL7-ww</c:v>
                </c:pt>
                <c:pt idx="9132">
                  <c:v>mD2vUNLVd1o</c:v>
                </c:pt>
                <c:pt idx="9133">
                  <c:v>QOiyM1yp3x0</c:v>
                </c:pt>
                <c:pt idx="9134">
                  <c:v>12EY75oSh7o</c:v>
                </c:pt>
                <c:pt idx="9135">
                  <c:v>bX8YyWk-CvA</c:v>
                </c:pt>
                <c:pt idx="9136">
                  <c:v>lmFvBdZ42ZY</c:v>
                </c:pt>
                <c:pt idx="9137">
                  <c:v>3TGCuKztsJ0</c:v>
                </c:pt>
                <c:pt idx="9138">
                  <c:v>IrVzTLegmPw</c:v>
                </c:pt>
                <c:pt idx="9139">
                  <c:v>OsgRm8CkZ8U</c:v>
                </c:pt>
                <c:pt idx="9140">
                  <c:v>hyh2NlI8Wq4</c:v>
                </c:pt>
                <c:pt idx="9141">
                  <c:v>hGU1ytRiG1Q</c:v>
                </c:pt>
                <c:pt idx="9142">
                  <c:v>BvdplXxv3q0</c:v>
                </c:pt>
                <c:pt idx="9143">
                  <c:v>JWZqIXbO0C0</c:v>
                </c:pt>
                <c:pt idx="9144">
                  <c:v>TjtfAPHHBeY</c:v>
                </c:pt>
                <c:pt idx="9145">
                  <c:v>m43QNwUkCUI</c:v>
                </c:pt>
                <c:pt idx="9146">
                  <c:v>nGJTLM13EMs</c:v>
                </c:pt>
                <c:pt idx="9147">
                  <c:v>Vtyyz_WEwEs</c:v>
                </c:pt>
                <c:pt idx="9148">
                  <c:v>Djvz06j84JA</c:v>
                </c:pt>
                <c:pt idx="9149">
                  <c:v>E-7pJZKSBxk</c:v>
                </c:pt>
                <c:pt idx="9150">
                  <c:v>CHO786V8kAg</c:v>
                </c:pt>
                <c:pt idx="9151">
                  <c:v>jBd2POxoHwg</c:v>
                </c:pt>
                <c:pt idx="9152">
                  <c:v>j5maoYx2_F4</c:v>
                </c:pt>
                <c:pt idx="9153">
                  <c:v>kmbLS8zWTiE</c:v>
                </c:pt>
                <c:pt idx="9154">
                  <c:v>01TgqDvqcyk</c:v>
                </c:pt>
                <c:pt idx="9155">
                  <c:v>kwhb9G0vkxY</c:v>
                </c:pt>
                <c:pt idx="9156">
                  <c:v>WDqnr5faNBg</c:v>
                </c:pt>
                <c:pt idx="9157">
                  <c:v>C6q-FM6ICcc</c:v>
                </c:pt>
                <c:pt idx="9158">
                  <c:v>V1pLr9Y74XE</c:v>
                </c:pt>
                <c:pt idx="9159">
                  <c:v>PVzPXILE-PY</c:v>
                </c:pt>
                <c:pt idx="9160">
                  <c:v>42uRF6qqBpw</c:v>
                </c:pt>
                <c:pt idx="9161">
                  <c:v>AI10HEYYv40</c:v>
                </c:pt>
                <c:pt idx="9162">
                  <c:v>0iDl4EZR3s0</c:v>
                </c:pt>
                <c:pt idx="9163">
                  <c:v>nSfdD4ag7Ac</c:v>
                </c:pt>
                <c:pt idx="9164">
                  <c:v>Lmu6pkzzHek</c:v>
                </c:pt>
                <c:pt idx="9165">
                  <c:v>MkhO-fcKkMo</c:v>
                </c:pt>
                <c:pt idx="9166">
                  <c:v>1GQ18r_kC7A</c:v>
                </c:pt>
                <c:pt idx="9167">
                  <c:v>PfCAYmC3iYg</c:v>
                </c:pt>
                <c:pt idx="9168">
                  <c:v>jfcnE5KzTYg</c:v>
                </c:pt>
                <c:pt idx="9169">
                  <c:v>6IK70-nLc_g</c:v>
                </c:pt>
                <c:pt idx="9170">
                  <c:v>0HbBPFGPSTk</c:v>
                </c:pt>
                <c:pt idx="9171">
                  <c:v>flB15nV3DEo</c:v>
                </c:pt>
                <c:pt idx="9172">
                  <c:v>DIBw9dSVKdU</c:v>
                </c:pt>
                <c:pt idx="9173">
                  <c:v>_BcYBFC6zfY</c:v>
                </c:pt>
                <c:pt idx="9174">
                  <c:v>QgpmTrkTdmc</c:v>
                </c:pt>
                <c:pt idx="9175">
                  <c:v>yxW-fNNjVrw</c:v>
                </c:pt>
                <c:pt idx="9176">
                  <c:v>GFS2YfmiPwg</c:v>
                </c:pt>
                <c:pt idx="9177">
                  <c:v>58Qy2GEdEg8</c:v>
                </c:pt>
                <c:pt idx="9178">
                  <c:v>2DtP3UTJfmo</c:v>
                </c:pt>
                <c:pt idx="9179">
                  <c:v>ygk5CFnToPg</c:v>
                </c:pt>
                <c:pt idx="9180">
                  <c:v>sJviEwS-D9M</c:v>
                </c:pt>
                <c:pt idx="9181">
                  <c:v>I1cRUx_nOjw</c:v>
                </c:pt>
                <c:pt idx="9182">
                  <c:v>GCqA_HhQLHA</c:v>
                </c:pt>
                <c:pt idx="9183">
                  <c:v>wq6Ve3M5iQ0</c:v>
                </c:pt>
                <c:pt idx="9184">
                  <c:v>pwneqDEizSE</c:v>
                </c:pt>
                <c:pt idx="9185">
                  <c:v>QS08leUQO88</c:v>
                </c:pt>
                <c:pt idx="9186">
                  <c:v>t6j-06R3B5E</c:v>
                </c:pt>
                <c:pt idx="9187">
                  <c:v>_RBKtor46RA</c:v>
                </c:pt>
                <c:pt idx="9188">
                  <c:v>O-W8nD-RiUY</c:v>
                </c:pt>
                <c:pt idx="9189">
                  <c:v>vfqlRQiDm1M</c:v>
                </c:pt>
                <c:pt idx="9190">
                  <c:v>iwsgFzInGtA</c:v>
                </c:pt>
                <c:pt idx="9191">
                  <c:v>2kI6bUdLZaw</c:v>
                </c:pt>
                <c:pt idx="9192">
                  <c:v>hRtjzD-m2vU</c:v>
                </c:pt>
                <c:pt idx="9193">
                  <c:v>DXb5jVSnV3s</c:v>
                </c:pt>
                <c:pt idx="9194">
                  <c:v>L7cdApi5vTk</c:v>
                </c:pt>
                <c:pt idx="9195">
                  <c:v>G665g-AGCGo</c:v>
                </c:pt>
                <c:pt idx="9196">
                  <c:v>papWW9424zc</c:v>
                </c:pt>
                <c:pt idx="9197">
                  <c:v>gz6QKWPpMIU</c:v>
                </c:pt>
                <c:pt idx="9198">
                  <c:v>Q4I3osqSytM</c:v>
                </c:pt>
                <c:pt idx="9199">
                  <c:v>RKR2h9J3GjQ</c:v>
                </c:pt>
                <c:pt idx="9200">
                  <c:v>_MBDzGNYsFo</c:v>
                </c:pt>
                <c:pt idx="9201">
                  <c:v>oArDgKDy3o4</c:v>
                </c:pt>
                <c:pt idx="9202">
                  <c:v>f4dp5yhdu1g</c:v>
                </c:pt>
                <c:pt idx="9203">
                  <c:v>4f20l8mdBh0</c:v>
                </c:pt>
                <c:pt idx="9204">
                  <c:v>xAJwmYwMJH8</c:v>
                </c:pt>
                <c:pt idx="9205">
                  <c:v>Ut5Sj36dZUU</c:v>
                </c:pt>
                <c:pt idx="9206">
                  <c:v>Khg8JCK6PMI</c:v>
                </c:pt>
                <c:pt idx="9207">
                  <c:v>bxUoh5YxY5s</c:v>
                </c:pt>
                <c:pt idx="9208">
                  <c:v>MKlFmkCtNUc</c:v>
                </c:pt>
                <c:pt idx="9209">
                  <c:v>_r0mH98oPlg</c:v>
                </c:pt>
                <c:pt idx="9210">
                  <c:v>wuBiAFU4aXg</c:v>
                </c:pt>
                <c:pt idx="9211">
                  <c:v>2jrb73BMAGc</c:v>
                </c:pt>
                <c:pt idx="9212">
                  <c:v>DESwPAP8DP4</c:v>
                </c:pt>
                <c:pt idx="9213">
                  <c:v>z-Tm08sJk7c</c:v>
                </c:pt>
                <c:pt idx="9214">
                  <c:v>TDQyxvbE0_Y</c:v>
                </c:pt>
                <c:pt idx="9215">
                  <c:v>coOKvrsmQiI</c:v>
                </c:pt>
                <c:pt idx="9216">
                  <c:v>ZF0R8nM8kmU</c:v>
                </c:pt>
                <c:pt idx="9217">
                  <c:v>qvkuHIPdfOs</c:v>
                </c:pt>
                <c:pt idx="9218">
                  <c:v>THvz5YqCLc4</c:v>
                </c:pt>
                <c:pt idx="9219">
                  <c:v>Uf_rqW2yTgs</c:v>
                </c:pt>
                <c:pt idx="9220">
                  <c:v>0SMKG3SRGzQ</c:v>
                </c:pt>
                <c:pt idx="9221">
                  <c:v>6VTkUDQMzx8</c:v>
                </c:pt>
                <c:pt idx="9222">
                  <c:v>YO6ywR9Y4jA</c:v>
                </c:pt>
                <c:pt idx="9223">
                  <c:v>eGJdb7azKLM</c:v>
                </c:pt>
                <c:pt idx="9224">
                  <c:v>imgLTADletc</c:v>
                </c:pt>
                <c:pt idx="9225">
                  <c:v>Y-ChSNobApI</c:v>
                </c:pt>
                <c:pt idx="9226">
                  <c:v>kZS4lt0iCqo</c:v>
                </c:pt>
                <c:pt idx="9227">
                  <c:v>s0nJ75BGcPE</c:v>
                </c:pt>
                <c:pt idx="9228">
                  <c:v>LqdXPg4ANWE</c:v>
                </c:pt>
                <c:pt idx="9229">
                  <c:v>nn-jOR_ZeBA</c:v>
                </c:pt>
                <c:pt idx="9230">
                  <c:v>3cnuB2OpG00</c:v>
                </c:pt>
                <c:pt idx="9231">
                  <c:v>Tz81pYZy-Cw</c:v>
                </c:pt>
                <c:pt idx="9232">
                  <c:v>0lbVyV0GPiM</c:v>
                </c:pt>
                <c:pt idx="9233">
                  <c:v>T52-u-m-3NU</c:v>
                </c:pt>
                <c:pt idx="9234">
                  <c:v>6fqhCSP6iJc</c:v>
                </c:pt>
                <c:pt idx="9235">
                  <c:v>Xs1-F2VncOE</c:v>
                </c:pt>
                <c:pt idx="9236">
                  <c:v>sXT3ALskww8</c:v>
                </c:pt>
                <c:pt idx="9237">
                  <c:v>q7mW4qiuiho</c:v>
                </c:pt>
                <c:pt idx="9238">
                  <c:v>fCOI-3hJKKY</c:v>
                </c:pt>
                <c:pt idx="9239">
                  <c:v>FeFEtBL4dcs</c:v>
                </c:pt>
                <c:pt idx="9240">
                  <c:v>5W8oxIAjGu8</c:v>
                </c:pt>
                <c:pt idx="9241">
                  <c:v>_mFQlRs4vic</c:v>
                </c:pt>
                <c:pt idx="9242">
                  <c:v>FT4s10MtrDg</c:v>
                </c:pt>
                <c:pt idx="9243">
                  <c:v>jhoAwRa82Us</c:v>
                </c:pt>
                <c:pt idx="9244">
                  <c:v>iG6RwZwoN8Q</c:v>
                </c:pt>
                <c:pt idx="9245">
                  <c:v>pLLF8aGHaLE</c:v>
                </c:pt>
                <c:pt idx="9246">
                  <c:v>H6eNL9yUXQU</c:v>
                </c:pt>
                <c:pt idx="9247">
                  <c:v>F7wAWX09BvU</c:v>
                </c:pt>
                <c:pt idx="9248">
                  <c:v>NfHr7Tb0ipo</c:v>
                </c:pt>
                <c:pt idx="9249">
                  <c:v>gjddkOnXQD4</c:v>
                </c:pt>
                <c:pt idx="9250">
                  <c:v>1d0xe3t87fs</c:v>
                </c:pt>
                <c:pt idx="9251">
                  <c:v>fhQaawlJPIo</c:v>
                </c:pt>
                <c:pt idx="9252">
                  <c:v>8Ah68MjWODE</c:v>
                </c:pt>
                <c:pt idx="9253">
                  <c:v>XsdbNvZnD70</c:v>
                </c:pt>
                <c:pt idx="9254">
                  <c:v>GWWHI7SE0KQ</c:v>
                </c:pt>
                <c:pt idx="9255">
                  <c:v>ZG1Su0QwPYs</c:v>
                </c:pt>
                <c:pt idx="9256">
                  <c:v>AixkpAKEerE</c:v>
                </c:pt>
                <c:pt idx="9257">
                  <c:v>xw-QSWvZjXI</c:v>
                </c:pt>
                <c:pt idx="9258">
                  <c:v>eWqdSH7d2w8</c:v>
                </c:pt>
                <c:pt idx="9259">
                  <c:v>x-ifMGA3YsE</c:v>
                </c:pt>
                <c:pt idx="9260">
                  <c:v>dggnDu2uQkg</c:v>
                </c:pt>
                <c:pt idx="9261">
                  <c:v>y9cfKYhZTgQ</c:v>
                </c:pt>
                <c:pt idx="9262">
                  <c:v>sUtEKDdmxXE</c:v>
                </c:pt>
                <c:pt idx="9263">
                  <c:v>UeybP7rjYkE</c:v>
                </c:pt>
                <c:pt idx="9264">
                  <c:v>dRl9Oj8ewh8</c:v>
                </c:pt>
                <c:pt idx="9265">
                  <c:v>plwdMoYAdI4</c:v>
                </c:pt>
                <c:pt idx="9266">
                  <c:v>M9jyvruYEJc</c:v>
                </c:pt>
                <c:pt idx="9267">
                  <c:v>4BjTHvJZ8IQ</c:v>
                </c:pt>
                <c:pt idx="9268">
                  <c:v>QOaMkRXvEIk</c:v>
                </c:pt>
                <c:pt idx="9269">
                  <c:v>MKAEoq_VHYw</c:v>
                </c:pt>
                <c:pt idx="9270">
                  <c:v>zIBjsnd9Ukc</c:v>
                </c:pt>
                <c:pt idx="9271">
                  <c:v>CeYiWpZ5svs</c:v>
                </c:pt>
                <c:pt idx="9272">
                  <c:v>1Drha8HZN_c</c:v>
                </c:pt>
                <c:pt idx="9273">
                  <c:v>jY9Q9jiqKMI</c:v>
                </c:pt>
                <c:pt idx="9274">
                  <c:v>N9fZx7ANM20</c:v>
                </c:pt>
                <c:pt idx="9275">
                  <c:v>OPG6RNNZ04M</c:v>
                </c:pt>
                <c:pt idx="9276">
                  <c:v>NPm7e6SDrpM</c:v>
                </c:pt>
                <c:pt idx="9277">
                  <c:v>bJ_xQmmdtHM</c:v>
                </c:pt>
                <c:pt idx="9278">
                  <c:v>sueMmTm-M4Y</c:v>
                </c:pt>
                <c:pt idx="9279">
                  <c:v>y_HtMHmBDHU</c:v>
                </c:pt>
                <c:pt idx="9280">
                  <c:v>hLVi_IEuLMM</c:v>
                </c:pt>
                <c:pt idx="9281">
                  <c:v>7ScAjZRJQSA</c:v>
                </c:pt>
                <c:pt idx="9282">
                  <c:v>8wVSSamFj04</c:v>
                </c:pt>
                <c:pt idx="9283">
                  <c:v>2IKely-eEPU</c:v>
                </c:pt>
                <c:pt idx="9284">
                  <c:v>7Bycm1I6N_4</c:v>
                </c:pt>
                <c:pt idx="9285">
                  <c:v>5ZhbvotyVWs</c:v>
                </c:pt>
                <c:pt idx="9286">
                  <c:v>7gpdzfuVnzk</c:v>
                </c:pt>
                <c:pt idx="9287">
                  <c:v>QQpCG_IvUOo</c:v>
                </c:pt>
                <c:pt idx="9288">
                  <c:v>w7IYQzkGZ0w</c:v>
                </c:pt>
                <c:pt idx="9289">
                  <c:v>Hv03nRrmkMM</c:v>
                </c:pt>
                <c:pt idx="9290">
                  <c:v>W6abyARVpLU</c:v>
                </c:pt>
                <c:pt idx="9291">
                  <c:v>alr8iR3Sm0U</c:v>
                </c:pt>
                <c:pt idx="9292">
                  <c:v>R016Q5YO5VE</c:v>
                </c:pt>
                <c:pt idx="9293">
                  <c:v>YAvJVMuA5I8</c:v>
                </c:pt>
                <c:pt idx="9294">
                  <c:v>CM6YFokFmg0</c:v>
                </c:pt>
                <c:pt idx="9295">
                  <c:v>ReUFPKECo-8</c:v>
                </c:pt>
                <c:pt idx="9296">
                  <c:v>1RSaPUW1W28</c:v>
                </c:pt>
                <c:pt idx="9297">
                  <c:v>fQt6mnpn1uU</c:v>
                </c:pt>
                <c:pt idx="9298">
                  <c:v>yAVaXiC-SpM</c:v>
                </c:pt>
                <c:pt idx="9299">
                  <c:v>3XdG09tHnZA</c:v>
                </c:pt>
                <c:pt idx="9300">
                  <c:v>oi8LAi3Bmj4</c:v>
                </c:pt>
                <c:pt idx="9301">
                  <c:v>c0xGHKArDm4</c:v>
                </c:pt>
                <c:pt idx="9302">
                  <c:v>GAWwOm6tArI</c:v>
                </c:pt>
                <c:pt idx="9303">
                  <c:v>dJGS5_k02rw</c:v>
                </c:pt>
                <c:pt idx="9304">
                  <c:v>nUpg2jdxieM</c:v>
                </c:pt>
                <c:pt idx="9305">
                  <c:v>5yfvTsLUazQ</c:v>
                </c:pt>
                <c:pt idx="9306">
                  <c:v>NgUGQKhaiLY</c:v>
                </c:pt>
                <c:pt idx="9307">
                  <c:v>bIHZWsfhLS8</c:v>
                </c:pt>
                <c:pt idx="9308">
                  <c:v>h3gFpuN9uZs</c:v>
                </c:pt>
                <c:pt idx="9309">
                  <c:v>vymQSw7GuC8</c:v>
                </c:pt>
                <c:pt idx="9310">
                  <c:v>NVV9I6wdoNk</c:v>
                </c:pt>
                <c:pt idx="9311">
                  <c:v>mUOk9tVHCMo</c:v>
                </c:pt>
                <c:pt idx="9312">
                  <c:v>IV38IjwHI5s</c:v>
                </c:pt>
                <c:pt idx="9313">
                  <c:v>DX3JaNiD9iI</c:v>
                </c:pt>
                <c:pt idx="9314">
                  <c:v>QSjQC5i1LP0</c:v>
                </c:pt>
                <c:pt idx="9315">
                  <c:v>_FiB4BQyQsM</c:v>
                </c:pt>
                <c:pt idx="9316">
                  <c:v>crPL74wIcaU</c:v>
                </c:pt>
                <c:pt idx="9317">
                  <c:v>dQXJP_tv1IM</c:v>
                </c:pt>
                <c:pt idx="9318">
                  <c:v>wwyj8GwqcPg</c:v>
                </c:pt>
                <c:pt idx="9319">
                  <c:v>dZE0UU58Nko</c:v>
                </c:pt>
                <c:pt idx="9320">
                  <c:v>y-rGlJqhCwQ</c:v>
                </c:pt>
                <c:pt idx="9321">
                  <c:v>y4wtk5PcIWI</c:v>
                </c:pt>
                <c:pt idx="9322">
                  <c:v>KsE7Oe2wHNI</c:v>
                </c:pt>
                <c:pt idx="9323">
                  <c:v>KNW2X4zKlkM</c:v>
                </c:pt>
                <c:pt idx="9324">
                  <c:v>ygOgBnB9cjM</c:v>
                </c:pt>
                <c:pt idx="9325">
                  <c:v>FHjTGG7OKqo</c:v>
                </c:pt>
                <c:pt idx="9326">
                  <c:v>Ztbm9G0EySU</c:v>
                </c:pt>
                <c:pt idx="9327">
                  <c:v>x99CPHuwWho</c:v>
                </c:pt>
                <c:pt idx="9328">
                  <c:v>07noZhQ5tGM</c:v>
                </c:pt>
                <c:pt idx="9329">
                  <c:v>Vqn-oc7phdc</c:v>
                </c:pt>
                <c:pt idx="9330">
                  <c:v>5NeUjjglMqE</c:v>
                </c:pt>
                <c:pt idx="9331">
                  <c:v>ntBIQF7TOW4</c:v>
                </c:pt>
                <c:pt idx="9332">
                  <c:v>i39u2y-L38c</c:v>
                </c:pt>
                <c:pt idx="9333">
                  <c:v>bpHw9kWH4bM</c:v>
                </c:pt>
                <c:pt idx="9334">
                  <c:v>vVOHWYEbVMM</c:v>
                </c:pt>
                <c:pt idx="9335">
                  <c:v>4L-BPQVZYXM</c:v>
                </c:pt>
                <c:pt idx="9336">
                  <c:v>CWG9HGBSdZA</c:v>
                </c:pt>
                <c:pt idx="9337">
                  <c:v>2byW16U3tmM</c:v>
                </c:pt>
                <c:pt idx="9338">
                  <c:v>WvOwrLP6Qgs</c:v>
                </c:pt>
                <c:pt idx="9339">
                  <c:v>HFCfYCewHuA</c:v>
                </c:pt>
                <c:pt idx="9340">
                  <c:v>XGM3TX3g3IQ</c:v>
                </c:pt>
                <c:pt idx="9341">
                  <c:v>zqJl8u8yFmc</c:v>
                </c:pt>
                <c:pt idx="9342">
                  <c:v>cSp1dM2Vj48</c:v>
                </c:pt>
                <c:pt idx="9343">
                  <c:v>DNRhS8F5Jds</c:v>
                </c:pt>
                <c:pt idx="9344">
                  <c:v>G-ghxQ-09lA</c:v>
                </c:pt>
                <c:pt idx="9345">
                  <c:v>t_vpgs7aDco</c:v>
                </c:pt>
                <c:pt idx="9346">
                  <c:v>VRJmcxCrAOA</c:v>
                </c:pt>
                <c:pt idx="9347">
                  <c:v>E0rSeGP0nIg</c:v>
                </c:pt>
                <c:pt idx="9348">
                  <c:v>5JjPfpSrtvY</c:v>
                </c:pt>
                <c:pt idx="9349">
                  <c:v>QAwugvwTPEs</c:v>
                </c:pt>
                <c:pt idx="9350">
                  <c:v>BASh7eNGciw</c:v>
                </c:pt>
                <c:pt idx="9351">
                  <c:v>kGyO2J94gno</c:v>
                </c:pt>
                <c:pt idx="9352">
                  <c:v>UyDZofuB0zk</c:v>
                </c:pt>
                <c:pt idx="9353">
                  <c:v>d_vMkYoblMU</c:v>
                </c:pt>
                <c:pt idx="9354">
                  <c:v>NiBIt4CuShY</c:v>
                </c:pt>
                <c:pt idx="9355">
                  <c:v>S7b6AzisWUU</c:v>
                </c:pt>
                <c:pt idx="9356">
                  <c:v>aaVPh1Qr_t4</c:v>
                </c:pt>
                <c:pt idx="9357">
                  <c:v>sPQ-7mdeuHY</c:v>
                </c:pt>
                <c:pt idx="9358">
                  <c:v>StVc9S6NYV8</c:v>
                </c:pt>
                <c:pt idx="9359">
                  <c:v>NEGQ_j5q8mI</c:v>
                </c:pt>
                <c:pt idx="9360">
                  <c:v>rJ6SyvwnPd0</c:v>
                </c:pt>
                <c:pt idx="9361">
                  <c:v>Nx0CsfFIhPs</c:v>
                </c:pt>
                <c:pt idx="9362">
                  <c:v>DvDty9y-8Gc</c:v>
                </c:pt>
                <c:pt idx="9363">
                  <c:v>yOwtZcu3KoY</c:v>
                </c:pt>
                <c:pt idx="9364">
                  <c:v>jrAhlUJx_b0</c:v>
                </c:pt>
                <c:pt idx="9365">
                  <c:v>h32xfb94jME</c:v>
                </c:pt>
                <c:pt idx="9366">
                  <c:v>_qgRouWexfA</c:v>
                </c:pt>
                <c:pt idx="9367">
                  <c:v>31_E5kdnL2k</c:v>
                </c:pt>
                <c:pt idx="9368">
                  <c:v>q_UWyjH41tw</c:v>
                </c:pt>
                <c:pt idx="9369">
                  <c:v>bmzt4R4qnEg</c:v>
                </c:pt>
                <c:pt idx="9370">
                  <c:v>t-3rtU-91OU</c:v>
                </c:pt>
                <c:pt idx="9371">
                  <c:v>OFkobTtZryY</c:v>
                </c:pt>
                <c:pt idx="9372">
                  <c:v>BJ8vuLnbroA</c:v>
                </c:pt>
                <c:pt idx="9373">
                  <c:v>QZ3lMmnwV-8</c:v>
                </c:pt>
                <c:pt idx="9374">
                  <c:v>Hfr2EqVffas</c:v>
                </c:pt>
                <c:pt idx="9375">
                  <c:v>ZrpyTdNGXBE</c:v>
                </c:pt>
                <c:pt idx="9376">
                  <c:v>7jBuObyGyVk</c:v>
                </c:pt>
                <c:pt idx="9377">
                  <c:v>WGD8XAcgMe8</c:v>
                </c:pt>
                <c:pt idx="9378">
                  <c:v>X68h1bMCYcY</c:v>
                </c:pt>
                <c:pt idx="9379">
                  <c:v>gePf4OSO-n8</c:v>
                </c:pt>
                <c:pt idx="9380">
                  <c:v>2RMOcQeQAkU</c:v>
                </c:pt>
                <c:pt idx="9381">
                  <c:v>JqLfeYHI0GU</c:v>
                </c:pt>
                <c:pt idx="9382">
                  <c:v>n8ay7BreF2g</c:v>
                </c:pt>
                <c:pt idx="9383">
                  <c:v>aO-8bSSkFyM</c:v>
                </c:pt>
                <c:pt idx="9384">
                  <c:v>9VehNeSAnrs</c:v>
                </c:pt>
                <c:pt idx="9385">
                  <c:v>dBJ2qjOtbgU</c:v>
                </c:pt>
                <c:pt idx="9386">
                  <c:v>xwPrIeLF0SU</c:v>
                </c:pt>
                <c:pt idx="9387">
                  <c:v>4Ybp3OUOvjg</c:v>
                </c:pt>
                <c:pt idx="9388">
                  <c:v>nOYfrLBYX_4</c:v>
                </c:pt>
                <c:pt idx="9389">
                  <c:v>79W4w1iNPAg</c:v>
                </c:pt>
                <c:pt idx="9390">
                  <c:v>Pvi-aICt3Tg</c:v>
                </c:pt>
                <c:pt idx="9391">
                  <c:v>z5_Bn44WJN4</c:v>
                </c:pt>
                <c:pt idx="9392">
                  <c:v>yNW5HMX_hC0</c:v>
                </c:pt>
                <c:pt idx="9393">
                  <c:v>GBSggV22Wrc</c:v>
                </c:pt>
                <c:pt idx="9394">
                  <c:v>hWQiXv0sn9Y</c:v>
                </c:pt>
                <c:pt idx="9395">
                  <c:v>_RTMvAhKtAc</c:v>
                </c:pt>
                <c:pt idx="9396">
                  <c:v>NFRFEGfN5eU</c:v>
                </c:pt>
                <c:pt idx="9397">
                  <c:v>1p92qsAXLJI</c:v>
                </c:pt>
                <c:pt idx="9398">
                  <c:v>UvzJHCHJhE4</c:v>
                </c:pt>
                <c:pt idx="9399">
                  <c:v>QE627i0jknA</c:v>
                </c:pt>
                <c:pt idx="9400">
                  <c:v>FtPSB7wPdJo</c:v>
                </c:pt>
                <c:pt idx="9401">
                  <c:v>WSrlM21FxFk</c:v>
                </c:pt>
                <c:pt idx="9402">
                  <c:v>MO8_w7npLd8</c:v>
                </c:pt>
                <c:pt idx="9403">
                  <c:v>F_yxAD6lhQ0</c:v>
                </c:pt>
                <c:pt idx="9404">
                  <c:v>EnbMmUyxoMM</c:v>
                </c:pt>
                <c:pt idx="9405">
                  <c:v>pGilen3BJ-g</c:v>
                </c:pt>
                <c:pt idx="9406">
                  <c:v>pJzxufYzJfA</c:v>
                </c:pt>
                <c:pt idx="9407">
                  <c:v>c9iebv6pvGA</c:v>
                </c:pt>
                <c:pt idx="9408">
                  <c:v>OK297-PAEs0</c:v>
                </c:pt>
                <c:pt idx="9409">
                  <c:v>0mdP_YyqYio</c:v>
                </c:pt>
                <c:pt idx="9410">
                  <c:v>wKt1nDLEygc</c:v>
                </c:pt>
                <c:pt idx="9411">
                  <c:v>gKQBh9C8pwY</c:v>
                </c:pt>
                <c:pt idx="9412">
                  <c:v>Prb_osSVE0M</c:v>
                </c:pt>
                <c:pt idx="9413">
                  <c:v>FT8k0VVjLek</c:v>
                </c:pt>
                <c:pt idx="9414">
                  <c:v>1dNK7Fjpm8Y</c:v>
                </c:pt>
                <c:pt idx="9415">
                  <c:v>CwA9Doz-ZCQ</c:v>
                </c:pt>
                <c:pt idx="9416">
                  <c:v>VImtsyYmCjs</c:v>
                </c:pt>
                <c:pt idx="9417">
                  <c:v>40YSAPmSSyw</c:v>
                </c:pt>
                <c:pt idx="9418">
                  <c:v>K-UbMxq2o5k</c:v>
                </c:pt>
                <c:pt idx="9419">
                  <c:v>lX-4rhwLs3c</c:v>
                </c:pt>
                <c:pt idx="9420">
                  <c:v>mvppwULNJLo</c:v>
                </c:pt>
                <c:pt idx="9421">
                  <c:v>PtquZL4whd0</c:v>
                </c:pt>
                <c:pt idx="9422">
                  <c:v>WDiK14qI3pQ</c:v>
                </c:pt>
                <c:pt idx="9423">
                  <c:v>ViEZJa1JNjE</c:v>
                </c:pt>
                <c:pt idx="9424">
                  <c:v>5hpkINjCf7A</c:v>
                </c:pt>
                <c:pt idx="9425">
                  <c:v>MZO8IgL2mN4</c:v>
                </c:pt>
                <c:pt idx="9426">
                  <c:v>3AhGp3ELXUM</c:v>
                </c:pt>
                <c:pt idx="9427">
                  <c:v>5ly4eC-U4P4</c:v>
                </c:pt>
                <c:pt idx="9428">
                  <c:v>T37rjrt98q8</c:v>
                </c:pt>
                <c:pt idx="9429">
                  <c:v>dcii8lk5xQU</c:v>
                </c:pt>
                <c:pt idx="9430">
                  <c:v>EHlZQr-dbIQ</c:v>
                </c:pt>
                <c:pt idx="9431">
                  <c:v>MjnQHnlIZ8U</c:v>
                </c:pt>
                <c:pt idx="9432">
                  <c:v>SN_sa-BBugU</c:v>
                </c:pt>
                <c:pt idx="9433">
                  <c:v>nvOrYzltjb0</c:v>
                </c:pt>
                <c:pt idx="9434">
                  <c:v>Op81YCCo69A</c:v>
                </c:pt>
                <c:pt idx="9435">
                  <c:v>C2YqFvjTG84</c:v>
                </c:pt>
                <c:pt idx="9436">
                  <c:v>sRfp-Zlj6QY</c:v>
                </c:pt>
                <c:pt idx="9437">
                  <c:v>2vxDqHrXLzs</c:v>
                </c:pt>
                <c:pt idx="9438">
                  <c:v>DfeScRY4jd4</c:v>
                </c:pt>
                <c:pt idx="9439">
                  <c:v>tMJM6B4HHt8</c:v>
                </c:pt>
                <c:pt idx="9440">
                  <c:v>4hyWFjCY60o</c:v>
                </c:pt>
                <c:pt idx="9441">
                  <c:v>qD-ofY9niOs</c:v>
                </c:pt>
                <c:pt idx="9442">
                  <c:v>I8wqqsoc7b0</c:v>
                </c:pt>
                <c:pt idx="9443">
                  <c:v>x6LKJjIhUEs</c:v>
                </c:pt>
                <c:pt idx="9444">
                  <c:v>3R_a-waj0sA</c:v>
                </c:pt>
                <c:pt idx="9445">
                  <c:v>5000ZcHiMws</c:v>
                </c:pt>
                <c:pt idx="9446">
                  <c:v>sT1an-dH94w</c:v>
                </c:pt>
                <c:pt idx="9447">
                  <c:v>ZDz89bDGT0k</c:v>
                </c:pt>
                <c:pt idx="9448">
                  <c:v>AC0Z5lmxJmU</c:v>
                </c:pt>
                <c:pt idx="9449">
                  <c:v>M8stuApKzjI</c:v>
                </c:pt>
                <c:pt idx="9450">
                  <c:v>FFL3h6ZTCFw</c:v>
                </c:pt>
                <c:pt idx="9451">
                  <c:v>8MfCjooa_cU</c:v>
                </c:pt>
                <c:pt idx="9452">
                  <c:v>cZpcFSo3Wok</c:v>
                </c:pt>
                <c:pt idx="9453">
                  <c:v>wpsEPx7wBVM</c:v>
                </c:pt>
                <c:pt idx="9454">
                  <c:v>uxucV_iwovA</c:v>
                </c:pt>
                <c:pt idx="9455">
                  <c:v>ZCDfLtCOeEw</c:v>
                </c:pt>
                <c:pt idx="9456">
                  <c:v>uNiHqAbM4Zo</c:v>
                </c:pt>
                <c:pt idx="9457">
                  <c:v>QPQnmtPYl8w</c:v>
                </c:pt>
                <c:pt idx="9458">
                  <c:v>zRVjJknfEcI</c:v>
                </c:pt>
                <c:pt idx="9459">
                  <c:v>gUAftlPaz7M</c:v>
                </c:pt>
                <c:pt idx="9460">
                  <c:v>mnfClFIW41c</c:v>
                </c:pt>
                <c:pt idx="9461">
                  <c:v>59NnPdb6Yhg</c:v>
                </c:pt>
                <c:pt idx="9462">
                  <c:v>yDP2Bp9P2o8</c:v>
                </c:pt>
                <c:pt idx="9463">
                  <c:v>kCDSge-Wsgw</c:v>
                </c:pt>
                <c:pt idx="9464">
                  <c:v>rN1neNjix-A</c:v>
                </c:pt>
                <c:pt idx="9465">
                  <c:v>lPSd9gkcjgQ</c:v>
                </c:pt>
                <c:pt idx="9466">
                  <c:v>7yTWI873yfg</c:v>
                </c:pt>
                <c:pt idx="9467">
                  <c:v>LZOgyxzYZSE</c:v>
                </c:pt>
                <c:pt idx="9468">
                  <c:v>ES-aN5E0GTo</c:v>
                </c:pt>
                <c:pt idx="9469">
                  <c:v>3KJ0e6jj-ds</c:v>
                </c:pt>
                <c:pt idx="9470">
                  <c:v>NN5ZLwNpvU8</c:v>
                </c:pt>
                <c:pt idx="9471">
                  <c:v>bFcHu8jCBRw</c:v>
                </c:pt>
                <c:pt idx="9472">
                  <c:v>n83E1riKbCM</c:v>
                </c:pt>
                <c:pt idx="9473">
                  <c:v>pWxYQ_RojgE</c:v>
                </c:pt>
                <c:pt idx="9474">
                  <c:v>HKXg-GXEOzI</c:v>
                </c:pt>
                <c:pt idx="9475">
                  <c:v>RmP4z1WTgEc</c:v>
                </c:pt>
                <c:pt idx="9476">
                  <c:v>XfMfePkc20M</c:v>
                </c:pt>
                <c:pt idx="9477">
                  <c:v>IBVo8dfqTBc</c:v>
                </c:pt>
                <c:pt idx="9478">
                  <c:v>gAAp0tQkvIA</c:v>
                </c:pt>
                <c:pt idx="9479">
                  <c:v>hPkzZO4nT6Q</c:v>
                </c:pt>
                <c:pt idx="9480">
                  <c:v>TcdWr9ikx4g</c:v>
                </c:pt>
                <c:pt idx="9481">
                  <c:v>lbtf3yJZ61o</c:v>
                </c:pt>
                <c:pt idx="9482">
                  <c:v>ILfL6fA2VBU</c:v>
                </c:pt>
                <c:pt idx="9483">
                  <c:v>G0ZanmNfw6A</c:v>
                </c:pt>
                <c:pt idx="9484">
                  <c:v>Oiu7BO8dOFE</c:v>
                </c:pt>
                <c:pt idx="9485">
                  <c:v>r7FtF1NGGWw</c:v>
                </c:pt>
                <c:pt idx="9486">
                  <c:v>C0UHXrLUFd0</c:v>
                </c:pt>
                <c:pt idx="9487">
                  <c:v>6kxx0OCQR38</c:v>
                </c:pt>
                <c:pt idx="9488">
                  <c:v>xVCwBWTU8L0</c:v>
                </c:pt>
                <c:pt idx="9489">
                  <c:v>NhJPeWiHOhY</c:v>
                </c:pt>
                <c:pt idx="9490">
                  <c:v>Ckdwsx3mWxA</c:v>
                </c:pt>
                <c:pt idx="9491">
                  <c:v>8Abu_lCL6c0</c:v>
                </c:pt>
                <c:pt idx="9492">
                  <c:v>0fFw-q98GQY</c:v>
                </c:pt>
                <c:pt idx="9493">
                  <c:v>S3tGLg27NtA</c:v>
                </c:pt>
                <c:pt idx="9494">
                  <c:v>aa3dGfWCouY</c:v>
                </c:pt>
                <c:pt idx="9495">
                  <c:v>lmD9PzIPRv4</c:v>
                </c:pt>
                <c:pt idx="9496">
                  <c:v>dR-n0nuIbB4</c:v>
                </c:pt>
                <c:pt idx="9497">
                  <c:v>UlNgIRaGumc</c:v>
                </c:pt>
                <c:pt idx="9498">
                  <c:v>kG015apY7E8</c:v>
                </c:pt>
                <c:pt idx="9499">
                  <c:v>IMzcFMu0phg</c:v>
                </c:pt>
                <c:pt idx="9500">
                  <c:v>WpEjZALEPVc</c:v>
                </c:pt>
                <c:pt idx="9501">
                  <c:v>kcrXoxnRuCA</c:v>
                </c:pt>
                <c:pt idx="9502">
                  <c:v>vAg-Wx_6Km4</c:v>
                </c:pt>
                <c:pt idx="9503">
                  <c:v>N8YXau_iwbY</c:v>
                </c:pt>
                <c:pt idx="9504">
                  <c:v>FAs36FIRAzY</c:v>
                </c:pt>
                <c:pt idx="9505">
                  <c:v>fRGQg1PO6Ys</c:v>
                </c:pt>
                <c:pt idx="9506">
                  <c:v>eszAgtg-Z9U</c:v>
                </c:pt>
                <c:pt idx="9507">
                  <c:v>_Swzcu4en3s</c:v>
                </c:pt>
                <c:pt idx="9508">
                  <c:v>FkjQR6NacGw</c:v>
                </c:pt>
                <c:pt idx="9509">
                  <c:v>6tTwGKMJz4M</c:v>
                </c:pt>
                <c:pt idx="9510">
                  <c:v>bF_naHpa-T4</c:v>
                </c:pt>
                <c:pt idx="9511">
                  <c:v>JATYGQrOXG4</c:v>
                </c:pt>
                <c:pt idx="9512">
                  <c:v>pnD-jQSlpyA</c:v>
                </c:pt>
                <c:pt idx="9513">
                  <c:v>J6OKGBrGU3g</c:v>
                </c:pt>
                <c:pt idx="9514">
                  <c:v>wibhwQ5OpWY</c:v>
                </c:pt>
                <c:pt idx="9515">
                  <c:v>d2uL4ykPr2c</c:v>
                </c:pt>
                <c:pt idx="9516">
                  <c:v>5JaaLKkeotE</c:v>
                </c:pt>
                <c:pt idx="9517">
                  <c:v>YZ5txqs-1mc</c:v>
                </c:pt>
                <c:pt idx="9518">
                  <c:v>qF_0rY2e18A</c:v>
                </c:pt>
                <c:pt idx="9519">
                  <c:v>JLi4NGNQIkE</c:v>
                </c:pt>
                <c:pt idx="9520">
                  <c:v>9x2mzuVNuVI</c:v>
                </c:pt>
                <c:pt idx="9521">
                  <c:v>UJtVhPkIE28</c:v>
                </c:pt>
                <c:pt idx="9522">
                  <c:v>K_yddF7QnfQ</c:v>
                </c:pt>
                <c:pt idx="9523">
                  <c:v>3ncMdLwPGMk</c:v>
                </c:pt>
                <c:pt idx="9524">
                  <c:v>F5B9jmB_4oM</c:v>
                </c:pt>
                <c:pt idx="9525">
                  <c:v>L0WolaMs9qk</c:v>
                </c:pt>
                <c:pt idx="9526">
                  <c:v>FP1-zufDZiw</c:v>
                </c:pt>
                <c:pt idx="9527">
                  <c:v>DK35sq28Pms</c:v>
                </c:pt>
                <c:pt idx="9528">
                  <c:v>WtK4VJS4Jvw</c:v>
                </c:pt>
                <c:pt idx="9529">
                  <c:v>U_El6nBlsME</c:v>
                </c:pt>
                <c:pt idx="9530">
                  <c:v>nYnEd2LmPuI</c:v>
                </c:pt>
                <c:pt idx="9531">
                  <c:v>6JymCwpTnS8</c:v>
                </c:pt>
                <c:pt idx="9532">
                  <c:v>5NSkAuUQq5Q</c:v>
                </c:pt>
                <c:pt idx="9533">
                  <c:v>3VJbVdhdkR0</c:v>
                </c:pt>
                <c:pt idx="9534">
                  <c:v>FAG0G7y7Wo0</c:v>
                </c:pt>
                <c:pt idx="9535">
                  <c:v>kQzefga4v6c</c:v>
                </c:pt>
                <c:pt idx="9536">
                  <c:v>dKj1h3WJHE0</c:v>
                </c:pt>
                <c:pt idx="9537">
                  <c:v>Ztbw3tz47JI</c:v>
                </c:pt>
                <c:pt idx="9538">
                  <c:v>_7rvYV_YmaQ</c:v>
                </c:pt>
                <c:pt idx="9539">
                  <c:v>BAB6WWROXn8</c:v>
                </c:pt>
                <c:pt idx="9540">
                  <c:v>MhZ7Zepw3Gg</c:v>
                </c:pt>
                <c:pt idx="9541">
                  <c:v>FFsp5b4AUTE</c:v>
                </c:pt>
                <c:pt idx="9542">
                  <c:v>gU1RxhTB71E</c:v>
                </c:pt>
                <c:pt idx="9543">
                  <c:v>Xwseq5D77GM</c:v>
                </c:pt>
                <c:pt idx="9544">
                  <c:v>GlngwhWaLBs</c:v>
                </c:pt>
                <c:pt idx="9545">
                  <c:v>LFSacMbImys</c:v>
                </c:pt>
                <c:pt idx="9546">
                  <c:v>gR0pSSISaVk</c:v>
                </c:pt>
                <c:pt idx="9547">
                  <c:v>UsciN7COX1g</c:v>
                </c:pt>
                <c:pt idx="9548">
                  <c:v>E9pIhue2lSU</c:v>
                </c:pt>
                <c:pt idx="9549">
                  <c:v>d0NNTQLLVQY</c:v>
                </c:pt>
                <c:pt idx="9550">
                  <c:v>GJ5GBUpLCZE</c:v>
                </c:pt>
                <c:pt idx="9551">
                  <c:v>oDDqFC2OUKM</c:v>
                </c:pt>
                <c:pt idx="9552">
                  <c:v>fFIg8WbeiUw</c:v>
                </c:pt>
                <c:pt idx="9553">
                  <c:v>EV8E6P54dLU</c:v>
                </c:pt>
                <c:pt idx="9554">
                  <c:v>UhC0uD7aQlA</c:v>
                </c:pt>
                <c:pt idx="9555">
                  <c:v>yV1EgznI6x4</c:v>
                </c:pt>
                <c:pt idx="9556">
                  <c:v>8uxf80ma1SM</c:v>
                </c:pt>
                <c:pt idx="9557">
                  <c:v>8YW59mzQY3Q</c:v>
                </c:pt>
                <c:pt idx="9558">
                  <c:v>N4SOcT35x5Q</c:v>
                </c:pt>
                <c:pt idx="9559">
                  <c:v>so0ccfs-psI</c:v>
                </c:pt>
                <c:pt idx="9560">
                  <c:v>dOSCZngPYWg</c:v>
                </c:pt>
                <c:pt idx="9561">
                  <c:v>f6Mtsuj4z7A</c:v>
                </c:pt>
                <c:pt idx="9562">
                  <c:v>jey9-k8rp3I</c:v>
                </c:pt>
                <c:pt idx="9563">
                  <c:v>1lTXwHAEdCo</c:v>
                </c:pt>
                <c:pt idx="9564">
                  <c:v>Y00cvQP9oL4</c:v>
                </c:pt>
                <c:pt idx="9565">
                  <c:v>9qMbaOzubCc</c:v>
                </c:pt>
                <c:pt idx="9566">
                  <c:v>bmB2M99-WyU</c:v>
                </c:pt>
                <c:pt idx="9567">
                  <c:v>xJVa_iaLAAw</c:v>
                </c:pt>
                <c:pt idx="9568">
                  <c:v>H62xAKds9_g</c:v>
                </c:pt>
                <c:pt idx="9569">
                  <c:v>TgUEYgWypDo</c:v>
                </c:pt>
                <c:pt idx="9570">
                  <c:v>g5XDlrfSxJE</c:v>
                </c:pt>
                <c:pt idx="9571">
                  <c:v>TMyEcyNXjTs</c:v>
                </c:pt>
                <c:pt idx="9572">
                  <c:v>hDAfY-NdQyA</c:v>
                </c:pt>
                <c:pt idx="9573">
                  <c:v>ymQAkH7B43Q</c:v>
                </c:pt>
                <c:pt idx="9574">
                  <c:v>mXQuto1fMp4</c:v>
                </c:pt>
                <c:pt idx="9575">
                  <c:v>SZHVdcFuH-0</c:v>
                </c:pt>
                <c:pt idx="9576">
                  <c:v>D7EQSnpA-Pk</c:v>
                </c:pt>
                <c:pt idx="9577">
                  <c:v>3MTCSll3KGU</c:v>
                </c:pt>
                <c:pt idx="9578">
                  <c:v>efpUCPITNmw</c:v>
                </c:pt>
                <c:pt idx="9579">
                  <c:v>xM5y92gT_cI</c:v>
                </c:pt>
                <c:pt idx="9580">
                  <c:v>rXw8hpiXAmk</c:v>
                </c:pt>
                <c:pt idx="9581">
                  <c:v>_xyudTYEglw</c:v>
                </c:pt>
                <c:pt idx="9582">
                  <c:v>CfLCQ7UV7JE</c:v>
                </c:pt>
                <c:pt idx="9583">
                  <c:v>AHyFhiew8U4</c:v>
                </c:pt>
                <c:pt idx="9584">
                  <c:v>Lef-jgtKIZE</c:v>
                </c:pt>
                <c:pt idx="9585">
                  <c:v>3FbkGQF31i8</c:v>
                </c:pt>
                <c:pt idx="9586">
                  <c:v>Hsbd0ebtCF4</c:v>
                </c:pt>
                <c:pt idx="9587">
                  <c:v>k2sFR6O6AQE</c:v>
                </c:pt>
                <c:pt idx="9588">
                  <c:v>PmiEtQT8TpI</c:v>
                </c:pt>
                <c:pt idx="9589">
                  <c:v>1dvqUIIsU84</c:v>
                </c:pt>
                <c:pt idx="9590">
                  <c:v>X7azjtgdDrs</c:v>
                </c:pt>
                <c:pt idx="9591">
                  <c:v>ycPfmwVZ5DM</c:v>
                </c:pt>
                <c:pt idx="9592">
                  <c:v>1NiaLgGM5OE</c:v>
                </c:pt>
                <c:pt idx="9593">
                  <c:v>hnuaKesCOO8</c:v>
                </c:pt>
                <c:pt idx="9594">
                  <c:v>CeZA7pJVlGE</c:v>
                </c:pt>
                <c:pt idx="9595">
                  <c:v>NHTeeLj90U8</c:v>
                </c:pt>
                <c:pt idx="9596">
                  <c:v>OUYWwyyks_Q</c:v>
                </c:pt>
                <c:pt idx="9597">
                  <c:v>ZjR0Iq_OAI8</c:v>
                </c:pt>
                <c:pt idx="9598">
                  <c:v>3rOhInir4cQ</c:v>
                </c:pt>
                <c:pt idx="9599">
                  <c:v>A2XRrzywNUg</c:v>
                </c:pt>
                <c:pt idx="9600">
                  <c:v>kIPMpYPy2rE</c:v>
                </c:pt>
                <c:pt idx="9601">
                  <c:v>Nrt6AFRLlCE</c:v>
                </c:pt>
                <c:pt idx="9602">
                  <c:v>KIvt-5g_lSM</c:v>
                </c:pt>
                <c:pt idx="9603">
                  <c:v>B35Fa0oLHFk</c:v>
                </c:pt>
                <c:pt idx="9604">
                  <c:v>Rc3iB4NYRnc</c:v>
                </c:pt>
                <c:pt idx="9605">
                  <c:v>UwNOh0m6r-Y</c:v>
                </c:pt>
                <c:pt idx="9606">
                  <c:v>nfxnAMCo5DI</c:v>
                </c:pt>
                <c:pt idx="9607">
                  <c:v>RM2fOilqTfc</c:v>
                </c:pt>
                <c:pt idx="9608">
                  <c:v>7B2x2VaUgD4</c:v>
                </c:pt>
                <c:pt idx="9609">
                  <c:v>GaPmn5IQ6C0</c:v>
                </c:pt>
                <c:pt idx="9610">
                  <c:v>yv2ZFlsQQAQ</c:v>
                </c:pt>
                <c:pt idx="9611">
                  <c:v>S82xXEK7kPc</c:v>
                </c:pt>
                <c:pt idx="9612">
                  <c:v>X422F2tkEcE</c:v>
                </c:pt>
                <c:pt idx="9613">
                  <c:v>uJSIeyTEtj8</c:v>
                </c:pt>
                <c:pt idx="9614">
                  <c:v>uGWvhz5D4_A</c:v>
                </c:pt>
                <c:pt idx="9615">
                  <c:v>ZPcKhaB9wHQ</c:v>
                </c:pt>
                <c:pt idx="9616">
                  <c:v>QyWmSYy4m6k</c:v>
                </c:pt>
                <c:pt idx="9617">
                  <c:v>mHj98BB4iTo</c:v>
                </c:pt>
                <c:pt idx="9618">
                  <c:v>LiMNdmBaqCY</c:v>
                </c:pt>
                <c:pt idx="9619">
                  <c:v>7oydudR1-54</c:v>
                </c:pt>
                <c:pt idx="9620">
                  <c:v>k4IDt7j6NW8</c:v>
                </c:pt>
                <c:pt idx="9621">
                  <c:v>btPWMsuzduw</c:v>
                </c:pt>
                <c:pt idx="9622">
                  <c:v>4HYWIAeGlSw</c:v>
                </c:pt>
                <c:pt idx="9623">
                  <c:v>TuE4m_V5y1s</c:v>
                </c:pt>
                <c:pt idx="9624">
                  <c:v>z8GGQHCwpAI</c:v>
                </c:pt>
                <c:pt idx="9625">
                  <c:v>xKLN3z21Eac</c:v>
                </c:pt>
                <c:pt idx="9626">
                  <c:v>s5ajjI1qRes</c:v>
                </c:pt>
                <c:pt idx="9627">
                  <c:v>Lss1tP90iOc</c:v>
                </c:pt>
                <c:pt idx="9628">
                  <c:v>9Z5ruPWooik</c:v>
                </c:pt>
                <c:pt idx="9629">
                  <c:v>tVckmXQCuXI</c:v>
                </c:pt>
                <c:pt idx="9630">
                  <c:v>UVrzAzqX9SM</c:v>
                </c:pt>
                <c:pt idx="9631">
                  <c:v>gHitoRnF8mk</c:v>
                </c:pt>
                <c:pt idx="9632">
                  <c:v>XKh8R_FHqwo</c:v>
                </c:pt>
                <c:pt idx="9633">
                  <c:v>Txd2-qx2pjg</c:v>
                </c:pt>
                <c:pt idx="9634">
                  <c:v>_gQ5vUTYc3w</c:v>
                </c:pt>
                <c:pt idx="9635">
                  <c:v>0msbD6v6INM</c:v>
                </c:pt>
                <c:pt idx="9636">
                  <c:v>kFC38sOi4Oo</c:v>
                </c:pt>
                <c:pt idx="9637">
                  <c:v>kpIATnW_Xqk</c:v>
                </c:pt>
                <c:pt idx="9638">
                  <c:v>uckszooobng</c:v>
                </c:pt>
                <c:pt idx="9639">
                  <c:v>hIXHb5rjgtA</c:v>
                </c:pt>
                <c:pt idx="9640">
                  <c:v>ayjWr_0gQws</c:v>
                </c:pt>
                <c:pt idx="9641">
                  <c:v>bV9rS5aR7rc</c:v>
                </c:pt>
                <c:pt idx="9642">
                  <c:v>iN0_Oo2o0dA</c:v>
                </c:pt>
                <c:pt idx="9643">
                  <c:v>W58UliRrnDY</c:v>
                </c:pt>
                <c:pt idx="9644">
                  <c:v>TVLz3Zv90Tc</c:v>
                </c:pt>
                <c:pt idx="9645">
                  <c:v>i8AUGPMwmKk</c:v>
                </c:pt>
                <c:pt idx="9646">
                  <c:v>9svDaqOVM7s</c:v>
                </c:pt>
                <c:pt idx="9647">
                  <c:v>Tp-QcF-jRqE</c:v>
                </c:pt>
                <c:pt idx="9648">
                  <c:v>lB4KCWx96cg</c:v>
                </c:pt>
                <c:pt idx="9649">
                  <c:v>rQURvVkEK24</c:v>
                </c:pt>
                <c:pt idx="9650">
                  <c:v>G_W3xITr6k8</c:v>
                </c:pt>
                <c:pt idx="9651">
                  <c:v>YV1WcFtAebY</c:v>
                </c:pt>
                <c:pt idx="9652">
                  <c:v>CtF3Fg9d7m0</c:v>
                </c:pt>
                <c:pt idx="9653">
                  <c:v>a9pVrfZhq7c</c:v>
                </c:pt>
                <c:pt idx="9654">
                  <c:v>SGSAWd_c4_E</c:v>
                </c:pt>
                <c:pt idx="9655">
                  <c:v>zX8qgp8DvfM</c:v>
                </c:pt>
                <c:pt idx="9656">
                  <c:v>OsTbJ1rIo4U</c:v>
                </c:pt>
                <c:pt idx="9657">
                  <c:v>QehTt72-e6A</c:v>
                </c:pt>
                <c:pt idx="9658">
                  <c:v>TKwA-wBKXkU</c:v>
                </c:pt>
                <c:pt idx="9659">
                  <c:v>HrQ7pcE72I0</c:v>
                </c:pt>
                <c:pt idx="9660">
                  <c:v>MQsebpEX1hQ</c:v>
                </c:pt>
                <c:pt idx="9661">
                  <c:v>TGxBmuU5NkY</c:v>
                </c:pt>
                <c:pt idx="9662">
                  <c:v>EleYzcAwE8Q</c:v>
                </c:pt>
                <c:pt idx="9663">
                  <c:v>46QJXZJvC-w</c:v>
                </c:pt>
                <c:pt idx="9664">
                  <c:v>RKn2lvCi2A0</c:v>
                </c:pt>
                <c:pt idx="9665">
                  <c:v>hcQdBcwR4PI</c:v>
                </c:pt>
                <c:pt idx="9666">
                  <c:v>a5RS1nBD03E</c:v>
                </c:pt>
                <c:pt idx="9667">
                  <c:v>Fa_wN6O-eQo</c:v>
                </c:pt>
                <c:pt idx="9668">
                  <c:v>3QLwwm8X7Hs</c:v>
                </c:pt>
                <c:pt idx="9669">
                  <c:v>85lcbcY7KSU</c:v>
                </c:pt>
                <c:pt idx="9670">
                  <c:v>_FRO1NFkJew</c:v>
                </c:pt>
                <c:pt idx="9671">
                  <c:v>9ZfMNpobmwo</c:v>
                </c:pt>
                <c:pt idx="9672">
                  <c:v>bYGsrLDXzqo</c:v>
                </c:pt>
                <c:pt idx="9673">
                  <c:v>Is3S-6hHQLk</c:v>
                </c:pt>
                <c:pt idx="9674">
                  <c:v>YINoc51BbB0</c:v>
                </c:pt>
                <c:pt idx="9675">
                  <c:v>8vMYERpXP8c</c:v>
                </c:pt>
                <c:pt idx="9676">
                  <c:v>o29HL8Fbdqg</c:v>
                </c:pt>
                <c:pt idx="9677">
                  <c:v>28j8h0RRov4</c:v>
                </c:pt>
                <c:pt idx="9678">
                  <c:v>AkUgf2jIPyI</c:v>
                </c:pt>
                <c:pt idx="9679">
                  <c:v>4ma9dZ47crw</c:v>
                </c:pt>
                <c:pt idx="9680">
                  <c:v>Mufv9MUgvxg</c:v>
                </c:pt>
                <c:pt idx="9681">
                  <c:v>O2N9RhlVSoI</c:v>
                </c:pt>
                <c:pt idx="9682">
                  <c:v>KEFLv6o8ATU</c:v>
                </c:pt>
                <c:pt idx="9683">
                  <c:v>7_VkgZbfmro</c:v>
                </c:pt>
                <c:pt idx="9684">
                  <c:v>c1Ki3XQ99Cw</c:v>
                </c:pt>
                <c:pt idx="9685">
                  <c:v>Nid_Zbt_axE</c:v>
                </c:pt>
                <c:pt idx="9686">
                  <c:v>W_U8nwWSSRk</c:v>
                </c:pt>
                <c:pt idx="9687">
                  <c:v>OSVgsmhJLBE</c:v>
                </c:pt>
                <c:pt idx="9688">
                  <c:v>NqLO0KwkRNg</c:v>
                </c:pt>
                <c:pt idx="9689">
                  <c:v>x9skn25fdCc</c:v>
                </c:pt>
                <c:pt idx="9690">
                  <c:v>0Owy60kbC-o</c:v>
                </c:pt>
                <c:pt idx="9691">
                  <c:v>Xy-qsiE7Gro</c:v>
                </c:pt>
                <c:pt idx="9692">
                  <c:v>pi36z_ReHK0</c:v>
                </c:pt>
                <c:pt idx="9693">
                  <c:v>Mu-d5hw1qTU</c:v>
                </c:pt>
                <c:pt idx="9694">
                  <c:v>yFp2jZFVv5c</c:v>
                </c:pt>
                <c:pt idx="9695">
                  <c:v>hHoqFSOCQfU</c:v>
                </c:pt>
                <c:pt idx="9696">
                  <c:v>F3R5gCnaKt8</c:v>
                </c:pt>
                <c:pt idx="9697">
                  <c:v>qnM5oFesLQA</c:v>
                </c:pt>
                <c:pt idx="9698">
                  <c:v>IYdlKL2nZEE</c:v>
                </c:pt>
                <c:pt idx="9699">
                  <c:v>1T5dBuOA4Us</c:v>
                </c:pt>
                <c:pt idx="9700">
                  <c:v>JJpcCKKqc4k</c:v>
                </c:pt>
                <c:pt idx="9701">
                  <c:v>C8kAZoUpAfE</c:v>
                </c:pt>
                <c:pt idx="9702">
                  <c:v>7oqm94UfE7Q</c:v>
                </c:pt>
                <c:pt idx="9703">
                  <c:v>6JXBRxdlm0c</c:v>
                </c:pt>
                <c:pt idx="9704">
                  <c:v>n7YddfDo4N0</c:v>
                </c:pt>
                <c:pt idx="9705">
                  <c:v>gLt3NQ4A_oQ</c:v>
                </c:pt>
                <c:pt idx="9706">
                  <c:v>4KT6VVGQPF0</c:v>
                </c:pt>
                <c:pt idx="9707">
                  <c:v>QRlkGbr_Pr0</c:v>
                </c:pt>
                <c:pt idx="9708">
                  <c:v>WSU5NcuYIb8</c:v>
                </c:pt>
                <c:pt idx="9709">
                  <c:v>1Uye3kSh6Hw</c:v>
                </c:pt>
                <c:pt idx="9710">
                  <c:v>fRbIqg5Kz7Q</c:v>
                </c:pt>
                <c:pt idx="9711">
                  <c:v>Q2u8tgsgUQ4</c:v>
                </c:pt>
                <c:pt idx="9712">
                  <c:v>D_WM3MYaIb4</c:v>
                </c:pt>
                <c:pt idx="9713">
                  <c:v>aWyFa4dT-dg</c:v>
                </c:pt>
                <c:pt idx="9714">
                  <c:v>EeghBXNuzak</c:v>
                </c:pt>
                <c:pt idx="9715">
                  <c:v>OLrxWrBavmQ</c:v>
                </c:pt>
                <c:pt idx="9716">
                  <c:v>UiAcWM16uHc</c:v>
                </c:pt>
                <c:pt idx="9717">
                  <c:v>OiKMvTBhieo</c:v>
                </c:pt>
                <c:pt idx="9718">
                  <c:v>vI3OGlvYsyc</c:v>
                </c:pt>
                <c:pt idx="9719">
                  <c:v>dy2-apJ8ZIQ</c:v>
                </c:pt>
                <c:pt idx="9720">
                  <c:v>kJ7OvxYjxxA</c:v>
                </c:pt>
                <c:pt idx="9721">
                  <c:v>5EUw00jeHWs</c:v>
                </c:pt>
                <c:pt idx="9722">
                  <c:v>i12UucJp5LY</c:v>
                </c:pt>
                <c:pt idx="9723">
                  <c:v>DICeQrH7Q7M</c:v>
                </c:pt>
                <c:pt idx="9724">
                  <c:v>EN_c8gBuvP8</c:v>
                </c:pt>
                <c:pt idx="9725">
                  <c:v>C5sdHBLGv7g</c:v>
                </c:pt>
                <c:pt idx="9726">
                  <c:v>Pm2OzGamZa8</c:v>
                </c:pt>
                <c:pt idx="9727">
                  <c:v>Ln2TaqjrY9M</c:v>
                </c:pt>
                <c:pt idx="9728">
                  <c:v>f-e-4UWd1eA</c:v>
                </c:pt>
                <c:pt idx="9729">
                  <c:v>G3izB6HQ0F0</c:v>
                </c:pt>
                <c:pt idx="9730">
                  <c:v>MYoYYQVGCc0</c:v>
                </c:pt>
                <c:pt idx="9731">
                  <c:v>yKkheNpuOKU</c:v>
                </c:pt>
                <c:pt idx="9732">
                  <c:v>abdue_485Ks</c:v>
                </c:pt>
                <c:pt idx="9733">
                  <c:v>x3k6azF9EL8</c:v>
                </c:pt>
                <c:pt idx="9734">
                  <c:v>MoDENFl7AXQ</c:v>
                </c:pt>
                <c:pt idx="9735">
                  <c:v>OBhP7ng674Y</c:v>
                </c:pt>
                <c:pt idx="9736">
                  <c:v>uKZlI_vu314</c:v>
                </c:pt>
                <c:pt idx="9737">
                  <c:v>QPiiJ3KcJr4</c:v>
                </c:pt>
                <c:pt idx="9738">
                  <c:v>QLVhaoausGM</c:v>
                </c:pt>
                <c:pt idx="9739">
                  <c:v>7BQWaxwWM2E</c:v>
                </c:pt>
                <c:pt idx="9740">
                  <c:v>qJqEnZHfjz4</c:v>
                </c:pt>
                <c:pt idx="9741">
                  <c:v>8Zh37Q2LzZk</c:v>
                </c:pt>
                <c:pt idx="9742">
                  <c:v>mNhTWFUmrLQ</c:v>
                </c:pt>
                <c:pt idx="9743">
                  <c:v>r0wnuv1X1Z0</c:v>
                </c:pt>
                <c:pt idx="9744">
                  <c:v>XlrLFPj3Agc</c:v>
                </c:pt>
                <c:pt idx="9745">
                  <c:v>X2mBKmgs5Fk</c:v>
                </c:pt>
                <c:pt idx="9746">
                  <c:v>IUJ-mUMnUSc</c:v>
                </c:pt>
                <c:pt idx="9747">
                  <c:v>fQmPqaNYHls</c:v>
                </c:pt>
                <c:pt idx="9748">
                  <c:v>YJ1-lczEaAo</c:v>
                </c:pt>
                <c:pt idx="9749">
                  <c:v>k5f-MQb-ngE</c:v>
                </c:pt>
                <c:pt idx="9750">
                  <c:v>u84lPMD6UaE</c:v>
                </c:pt>
                <c:pt idx="9751">
                  <c:v>ySSwYCSfcAo</c:v>
                </c:pt>
                <c:pt idx="9752">
                  <c:v>7Ak-0bCwRz0</c:v>
                </c:pt>
                <c:pt idx="9753">
                  <c:v>5gJo1hN5nuA</c:v>
                </c:pt>
                <c:pt idx="9754">
                  <c:v>HilwZ2E5PX8</c:v>
                </c:pt>
                <c:pt idx="9755">
                  <c:v>caUHggmbKFs</c:v>
                </c:pt>
                <c:pt idx="9756">
                  <c:v>rUt5TQoU7Rk</c:v>
                </c:pt>
                <c:pt idx="9757">
                  <c:v>tyeJ5sQgv9I</c:v>
                </c:pt>
                <c:pt idx="9758">
                  <c:v>9Xop6vwE8gA</c:v>
                </c:pt>
                <c:pt idx="9759">
                  <c:v>ahxUkogct8E</c:v>
                </c:pt>
                <c:pt idx="9760">
                  <c:v>Evs6NiLJ_iU</c:v>
                </c:pt>
                <c:pt idx="9761">
                  <c:v>0_K4z_7fvGA</c:v>
                </c:pt>
                <c:pt idx="9762">
                  <c:v>7D4hD9i717E</c:v>
                </c:pt>
                <c:pt idx="9763">
                  <c:v>X_GlOcpUidk</c:v>
                </c:pt>
                <c:pt idx="9764">
                  <c:v>rb29E84pi1Q</c:v>
                </c:pt>
                <c:pt idx="9765">
                  <c:v>ugxFEHjXKvk</c:v>
                </c:pt>
                <c:pt idx="9766">
                  <c:v>4O2PgEwqYPg</c:v>
                </c:pt>
                <c:pt idx="9767">
                  <c:v>AkO-HWVFJtU</c:v>
                </c:pt>
                <c:pt idx="9768">
                  <c:v>yFzqP-uGtrU</c:v>
                </c:pt>
                <c:pt idx="9769">
                  <c:v>mGURUs9h828</c:v>
                </c:pt>
                <c:pt idx="9770">
                  <c:v>Tt0nPX-vBU4</c:v>
                </c:pt>
                <c:pt idx="9771">
                  <c:v>dYRpok9waPY</c:v>
                </c:pt>
                <c:pt idx="9772">
                  <c:v>DFRTXc_q-2k</c:v>
                </c:pt>
                <c:pt idx="9773">
                  <c:v>X2pdfoBng-A</c:v>
                </c:pt>
                <c:pt idx="9774">
                  <c:v>7mM3IXw3ozI</c:v>
                </c:pt>
                <c:pt idx="9775">
                  <c:v>zMSb2Jjcfxg</c:v>
                </c:pt>
                <c:pt idx="9776">
                  <c:v>PHYvZDjo5uc</c:v>
                </c:pt>
                <c:pt idx="9777">
                  <c:v>J83sZrz9XTc</c:v>
                </c:pt>
                <c:pt idx="9778">
                  <c:v>kGe6jZl-9UM</c:v>
                </c:pt>
                <c:pt idx="9779">
                  <c:v>aIhEZdqaJvc</c:v>
                </c:pt>
                <c:pt idx="9780">
                  <c:v>BPseQfShaWE</c:v>
                </c:pt>
                <c:pt idx="9781">
                  <c:v>Gzy_nCkn88U</c:v>
                </c:pt>
                <c:pt idx="9782">
                  <c:v>GqCAVnvb3QA</c:v>
                </c:pt>
                <c:pt idx="9783">
                  <c:v>MkdOarSl1t8</c:v>
                </c:pt>
                <c:pt idx="9784">
                  <c:v>erBoJOuTbEk</c:v>
                </c:pt>
                <c:pt idx="9785">
                  <c:v>-7yTJ7WdbSQ</c:v>
                </c:pt>
                <c:pt idx="9786">
                  <c:v>AIu48zGbrI4</c:v>
                </c:pt>
                <c:pt idx="9787">
                  <c:v>B5jEskSBM1k</c:v>
                </c:pt>
                <c:pt idx="9788">
                  <c:v>uLTfIm5aptQ</c:v>
                </c:pt>
                <c:pt idx="9789">
                  <c:v>jCFF2iDrzC0</c:v>
                </c:pt>
                <c:pt idx="9790">
                  <c:v>_Jw-e4Y8b6o</c:v>
                </c:pt>
                <c:pt idx="9791">
                  <c:v>f6NJvg-kWJ8</c:v>
                </c:pt>
                <c:pt idx="9792">
                  <c:v>nCNXaH67B-w</c:v>
                </c:pt>
                <c:pt idx="9793">
                  <c:v>v3nuxG2Q6Ew</c:v>
                </c:pt>
                <c:pt idx="9794">
                  <c:v>EBALpepxigU</c:v>
                </c:pt>
                <c:pt idx="9795">
                  <c:v>rRr1qiJRsXk</c:v>
                </c:pt>
                <c:pt idx="9796">
                  <c:v>1J76wN0TPI4</c:v>
                </c:pt>
                <c:pt idx="9797">
                  <c:v>64UX1npgRkI</c:v>
                </c:pt>
                <c:pt idx="9798">
                  <c:v>kZUxD_pEqgg</c:v>
                </c:pt>
                <c:pt idx="9799">
                  <c:v>cfkjVgaqHgU</c:v>
                </c:pt>
                <c:pt idx="9800">
                  <c:v>a1tvkHx7iW4</c:v>
                </c:pt>
                <c:pt idx="9801">
                  <c:v>2fHzDaNR4nk</c:v>
                </c:pt>
                <c:pt idx="9802">
                  <c:v>H90ry0uH1Cs</c:v>
                </c:pt>
                <c:pt idx="9803">
                  <c:v>ef_KR7-U3bk</c:v>
                </c:pt>
                <c:pt idx="9804">
                  <c:v>13z2kF6TiCc</c:v>
                </c:pt>
                <c:pt idx="9805">
                  <c:v>S0Tw2FECy3I</c:v>
                </c:pt>
                <c:pt idx="9806">
                  <c:v>Uj96lJSbUhY</c:v>
                </c:pt>
                <c:pt idx="9807">
                  <c:v>m_Jgn72bHkU</c:v>
                </c:pt>
                <c:pt idx="9808">
                  <c:v>3vlHA694lyo</c:v>
                </c:pt>
                <c:pt idx="9809">
                  <c:v>mVutD41HaDs</c:v>
                </c:pt>
                <c:pt idx="9810">
                  <c:v>kE5_m_ExuYE</c:v>
                </c:pt>
                <c:pt idx="9811">
                  <c:v>Y2h0rc2SfBE</c:v>
                </c:pt>
                <c:pt idx="9812">
                  <c:v>wQF8kTOVp3g</c:v>
                </c:pt>
                <c:pt idx="9813">
                  <c:v>5zVwW630S1I</c:v>
                </c:pt>
                <c:pt idx="9814">
                  <c:v>eF8fQRkWaUQ</c:v>
                </c:pt>
                <c:pt idx="9815">
                  <c:v>tHPRkwvW3ak</c:v>
                </c:pt>
                <c:pt idx="9816">
                  <c:v>njeOyGTcjCE</c:v>
                </c:pt>
                <c:pt idx="9817">
                  <c:v>MYQIVsugZSI</c:v>
                </c:pt>
                <c:pt idx="9818">
                  <c:v>30mSNZtgAdE</c:v>
                </c:pt>
                <c:pt idx="9819">
                  <c:v>f5KKZ6HYXWg</c:v>
                </c:pt>
                <c:pt idx="9820">
                  <c:v>2IDrHTOOuwc</c:v>
                </c:pt>
                <c:pt idx="9821">
                  <c:v>fNoqFwS9cN4</c:v>
                </c:pt>
                <c:pt idx="9822">
                  <c:v>stjfxR94MKY</c:v>
                </c:pt>
                <c:pt idx="9823">
                  <c:v>1MHU56OChgU</c:v>
                </c:pt>
                <c:pt idx="9824">
                  <c:v>UbpcBUvfEMA</c:v>
                </c:pt>
                <c:pt idx="9825">
                  <c:v>yEjidVTE6a8</c:v>
                </c:pt>
                <c:pt idx="9826">
                  <c:v>jFjSUHUIEyo</c:v>
                </c:pt>
                <c:pt idx="9827">
                  <c:v>ub6B1L35DS8</c:v>
                </c:pt>
                <c:pt idx="9828">
                  <c:v>auZVpcFr-S4</c:v>
                </c:pt>
                <c:pt idx="9829">
                  <c:v>P6dmZyjsGPM</c:v>
                </c:pt>
                <c:pt idx="9830">
                  <c:v>Py1Q6tb8ZEg</c:v>
                </c:pt>
                <c:pt idx="9831">
                  <c:v>kG0zQKBz7yI</c:v>
                </c:pt>
                <c:pt idx="9832">
                  <c:v>nXgvW1pB8KI</c:v>
                </c:pt>
                <c:pt idx="9833">
                  <c:v>W6E_Pjayhl8</c:v>
                </c:pt>
                <c:pt idx="9834">
                  <c:v>CpEgZR-CG30</c:v>
                </c:pt>
                <c:pt idx="9835">
                  <c:v>phNIuWhe5ww</c:v>
                </c:pt>
                <c:pt idx="9836">
                  <c:v>TQypXve0Ork</c:v>
                </c:pt>
                <c:pt idx="9837">
                  <c:v>0koNztY_F6A</c:v>
                </c:pt>
                <c:pt idx="9838">
                  <c:v>1HbxwoWn3c0</c:v>
                </c:pt>
                <c:pt idx="9839">
                  <c:v>1Zwq1Oqm4Sc</c:v>
                </c:pt>
                <c:pt idx="9840">
                  <c:v>G5yiW-Zotew</c:v>
                </c:pt>
                <c:pt idx="9841">
                  <c:v>q_gLmT4JExc</c:v>
                </c:pt>
                <c:pt idx="9842">
                  <c:v>RQ9ugWhz0vQ</c:v>
                </c:pt>
                <c:pt idx="9843">
                  <c:v>1xtunyCPIOk</c:v>
                </c:pt>
                <c:pt idx="9844">
                  <c:v>6-Blx4Wpjv4</c:v>
                </c:pt>
                <c:pt idx="9845">
                  <c:v>h4mP42KVcZs</c:v>
                </c:pt>
                <c:pt idx="9846">
                  <c:v>Sm2ArOlORFQ</c:v>
                </c:pt>
                <c:pt idx="9847">
                  <c:v>0KbWFEe8Rz0</c:v>
                </c:pt>
                <c:pt idx="9848">
                  <c:v>ldW4kgaLCiE</c:v>
                </c:pt>
                <c:pt idx="9849">
                  <c:v>9Vyol9k58cY</c:v>
                </c:pt>
                <c:pt idx="9850">
                  <c:v>zIPTP3TKUSg</c:v>
                </c:pt>
                <c:pt idx="9851">
                  <c:v>uGl2w5kyeBY</c:v>
                </c:pt>
                <c:pt idx="9852">
                  <c:v>fpMiRMvmf5I</c:v>
                </c:pt>
                <c:pt idx="9853">
                  <c:v>sosljVNKfgQ</c:v>
                </c:pt>
                <c:pt idx="9854">
                  <c:v>xaEy9D6T-wI</c:v>
                </c:pt>
                <c:pt idx="9855">
                  <c:v>bE0qOBlKSa0</c:v>
                </c:pt>
                <c:pt idx="9856">
                  <c:v>NFS3DFPLRvM</c:v>
                </c:pt>
                <c:pt idx="9857">
                  <c:v>1Hy9056MnEc</c:v>
                </c:pt>
                <c:pt idx="9858">
                  <c:v>_8CMqsEmovk</c:v>
                </c:pt>
                <c:pt idx="9859">
                  <c:v>JPr_6aIyXuU</c:v>
                </c:pt>
                <c:pt idx="9860">
                  <c:v>AzLsaF1mhkk</c:v>
                </c:pt>
                <c:pt idx="9861">
                  <c:v>RdVyEaBfSwA</c:v>
                </c:pt>
                <c:pt idx="9862">
                  <c:v>go8mQEvWsoA</c:v>
                </c:pt>
                <c:pt idx="9863">
                  <c:v>HlJme2E6A60</c:v>
                </c:pt>
                <c:pt idx="9864">
                  <c:v>r8kw0cQmHWM</c:v>
                </c:pt>
                <c:pt idx="9865">
                  <c:v>5nv0cS5CqyY</c:v>
                </c:pt>
                <c:pt idx="9866">
                  <c:v>IEoL11rLOXo</c:v>
                </c:pt>
                <c:pt idx="9867">
                  <c:v>Vk2691PlKV4</c:v>
                </c:pt>
                <c:pt idx="9868">
                  <c:v>T6nZ2yXrh6A</c:v>
                </c:pt>
                <c:pt idx="9869">
                  <c:v>Rhu3l6q9Iyk</c:v>
                </c:pt>
                <c:pt idx="9870">
                  <c:v>w2Jma9JQOkA</c:v>
                </c:pt>
                <c:pt idx="9871">
                  <c:v>pcWugUkVA84</c:v>
                </c:pt>
                <c:pt idx="9872">
                  <c:v>Fb3zopkNjb0</c:v>
                </c:pt>
                <c:pt idx="9873">
                  <c:v>Bbsjg9KwBW0</c:v>
                </c:pt>
                <c:pt idx="9874">
                  <c:v>JPm2JkFkCrA</c:v>
                </c:pt>
                <c:pt idx="9875">
                  <c:v>96AQc5_YUMs</c:v>
                </c:pt>
                <c:pt idx="9876">
                  <c:v>DQNuZt2pznw</c:v>
                </c:pt>
                <c:pt idx="9877">
                  <c:v>O9EZY8_xQ_Y</c:v>
                </c:pt>
                <c:pt idx="9878">
                  <c:v>U7_5nrWmbgM</c:v>
                </c:pt>
                <c:pt idx="9879">
                  <c:v>TlIVtGENOX8</c:v>
                </c:pt>
                <c:pt idx="9880">
                  <c:v>IyvVWFGdEag</c:v>
                </c:pt>
                <c:pt idx="9881">
                  <c:v>oI1rowcZCeA</c:v>
                </c:pt>
                <c:pt idx="9882">
                  <c:v>Lodsnr0-OXw</c:v>
                </c:pt>
                <c:pt idx="9883">
                  <c:v>C7cqCL9BfaE</c:v>
                </c:pt>
                <c:pt idx="9884">
                  <c:v>mSXgbFjpv-0</c:v>
                </c:pt>
                <c:pt idx="9885">
                  <c:v>NKArtE2pOV8</c:v>
                </c:pt>
                <c:pt idx="9886">
                  <c:v>jAGiCu_cdWg</c:v>
                </c:pt>
                <c:pt idx="9887">
                  <c:v>Mys7iCqUJao</c:v>
                </c:pt>
                <c:pt idx="9888">
                  <c:v>xVRC4elimRE</c:v>
                </c:pt>
                <c:pt idx="9889">
                  <c:v>dzGbIxrsFP0</c:v>
                </c:pt>
                <c:pt idx="9890">
                  <c:v>a4BGls13nM4</c:v>
                </c:pt>
                <c:pt idx="9891">
                  <c:v>FRzUDGUAVdo</c:v>
                </c:pt>
                <c:pt idx="9892">
                  <c:v>Q-dBw7nHXjw</c:v>
                </c:pt>
                <c:pt idx="9893">
                  <c:v>oodZjfADmCo</c:v>
                </c:pt>
                <c:pt idx="9894">
                  <c:v>_9h1VdMK7LI</c:v>
                </c:pt>
                <c:pt idx="9895">
                  <c:v>6Ro2LyFWbRk</c:v>
                </c:pt>
                <c:pt idx="9896">
                  <c:v>ldC2zlhRe_8</c:v>
                </c:pt>
                <c:pt idx="9897">
                  <c:v>vkVPa2pMR8M</c:v>
                </c:pt>
                <c:pt idx="9898">
                  <c:v>3b0LUGGk-OE</c:v>
                </c:pt>
                <c:pt idx="9899">
                  <c:v>589V8qqcJzk</c:v>
                </c:pt>
                <c:pt idx="9900">
                  <c:v>jaap2tlFagg</c:v>
                </c:pt>
                <c:pt idx="9901">
                  <c:v>H6D81MEXEEw</c:v>
                </c:pt>
                <c:pt idx="9902">
                  <c:v>YlvPvUkzdxU</c:v>
                </c:pt>
                <c:pt idx="9903">
                  <c:v>ttMYkpL03CE</c:v>
                </c:pt>
                <c:pt idx="9904">
                  <c:v>EyPXz6hKa_s</c:v>
                </c:pt>
                <c:pt idx="9905">
                  <c:v>QSpeDA9M72A</c:v>
                </c:pt>
                <c:pt idx="9906">
                  <c:v>DrT9ZHSpBXM</c:v>
                </c:pt>
                <c:pt idx="9907">
                  <c:v>tORKgibhfBo</c:v>
                </c:pt>
                <c:pt idx="9908">
                  <c:v>rM7WHRZbwA4</c:v>
                </c:pt>
                <c:pt idx="9909">
                  <c:v>97G_-2Mrw0I</c:v>
                </c:pt>
                <c:pt idx="9910">
                  <c:v>iTujI2Yv8Zw</c:v>
                </c:pt>
                <c:pt idx="9911">
                  <c:v>ranqb2ZQVfs</c:v>
                </c:pt>
                <c:pt idx="9912">
                  <c:v>PPhhA9SoEdo</c:v>
                </c:pt>
                <c:pt idx="9913">
                  <c:v>Ic819_p_2Wk</c:v>
                </c:pt>
                <c:pt idx="9914">
                  <c:v>b_YLYKFcAjU</c:v>
                </c:pt>
                <c:pt idx="9915">
                  <c:v>AvD3LO72OcA</c:v>
                </c:pt>
                <c:pt idx="9916">
                  <c:v>te9ZYLuYEC8</c:v>
                </c:pt>
                <c:pt idx="9917">
                  <c:v>iIcgliXe4nU</c:v>
                </c:pt>
                <c:pt idx="9918">
                  <c:v>ol31UX20hBA</c:v>
                </c:pt>
                <c:pt idx="9919">
                  <c:v>8qz1okKV4_0</c:v>
                </c:pt>
                <c:pt idx="9920">
                  <c:v>V8KjzdmziPs</c:v>
                </c:pt>
                <c:pt idx="9921">
                  <c:v>im_GltEoqQ0</c:v>
                </c:pt>
                <c:pt idx="9922">
                  <c:v>nLHC3pGgwj4</c:v>
                </c:pt>
                <c:pt idx="9923">
                  <c:v>OPYeV5LiZ_s</c:v>
                </c:pt>
                <c:pt idx="9924">
                  <c:v>meX1HkC-vKs</c:v>
                </c:pt>
                <c:pt idx="9925">
                  <c:v>LFs94KxPaSY</c:v>
                </c:pt>
                <c:pt idx="9926">
                  <c:v>p2nEL3cqlXM</c:v>
                </c:pt>
                <c:pt idx="9927">
                  <c:v>O8lzxs_b9Rg</c:v>
                </c:pt>
                <c:pt idx="9928">
                  <c:v>Juh9mFsGWZg</c:v>
                </c:pt>
                <c:pt idx="9929">
                  <c:v>1bzpAtPDbxI</c:v>
                </c:pt>
                <c:pt idx="9930">
                  <c:v>6VUt9T0VAdY</c:v>
                </c:pt>
                <c:pt idx="9931">
                  <c:v>UStDHdldvI8</c:v>
                </c:pt>
                <c:pt idx="9932">
                  <c:v>Ukjn7A9L7vY</c:v>
                </c:pt>
                <c:pt idx="9933">
                  <c:v>1s-h-bx-cbY</c:v>
                </c:pt>
                <c:pt idx="9934">
                  <c:v>W16tAWU4hdM</c:v>
                </c:pt>
                <c:pt idx="9935">
                  <c:v>lkfpqGWzHCE</c:v>
                </c:pt>
                <c:pt idx="9936">
                  <c:v>e7AI6LhJNIg</c:v>
                </c:pt>
                <c:pt idx="9937">
                  <c:v>Jxe8Tgnz2SA</c:v>
                </c:pt>
                <c:pt idx="9938">
                  <c:v>LmcfsmJJw7E</c:v>
                </c:pt>
                <c:pt idx="9939">
                  <c:v>qBhRsr6a1dc</c:v>
                </c:pt>
                <c:pt idx="9940">
                  <c:v>NtXzS9he5Hw</c:v>
                </c:pt>
                <c:pt idx="9941">
                  <c:v>gky_YmCPdOI</c:v>
                </c:pt>
                <c:pt idx="9942">
                  <c:v>BDlUdxE3LfY</c:v>
                </c:pt>
                <c:pt idx="9943">
                  <c:v>TZ8RRmJzeqo</c:v>
                </c:pt>
                <c:pt idx="9944">
                  <c:v>U_Jr7xojRog</c:v>
                </c:pt>
                <c:pt idx="9945">
                  <c:v>UXFzXaApC_A</c:v>
                </c:pt>
                <c:pt idx="9946">
                  <c:v>pA7FfahJz0k</c:v>
                </c:pt>
                <c:pt idx="9947">
                  <c:v>JwT5Lfio6AE</c:v>
                </c:pt>
                <c:pt idx="9948">
                  <c:v>J2zaxXaC9LQ</c:v>
                </c:pt>
                <c:pt idx="9949">
                  <c:v>2NfFAQa6bh0</c:v>
                </c:pt>
                <c:pt idx="9950">
                  <c:v>hHbXyvg9dU0</c:v>
                </c:pt>
                <c:pt idx="9951">
                  <c:v>xE6Q_d3QnsE</c:v>
                </c:pt>
                <c:pt idx="9952">
                  <c:v>LycX_JyEyi4</c:v>
                </c:pt>
                <c:pt idx="9953">
                  <c:v>aBuro7xU1Mk</c:v>
                </c:pt>
                <c:pt idx="9954">
                  <c:v>3fIOm7A97SM</c:v>
                </c:pt>
                <c:pt idx="9955">
                  <c:v>OnAPbWFhFvk</c:v>
                </c:pt>
                <c:pt idx="9956">
                  <c:v>T8IxsE71BO0</c:v>
                </c:pt>
                <c:pt idx="9957">
                  <c:v>1RYDhceLchw</c:v>
                </c:pt>
                <c:pt idx="9958">
                  <c:v>p6AJHW3J8KU</c:v>
                </c:pt>
                <c:pt idx="9959">
                  <c:v>JVeRFifuFNk</c:v>
                </c:pt>
                <c:pt idx="9960">
                  <c:v>KTN3M6xKwks</c:v>
                </c:pt>
                <c:pt idx="9961">
                  <c:v>b0Qb9DMhNsw</c:v>
                </c:pt>
                <c:pt idx="9962">
                  <c:v>BYWd6B7GleM</c:v>
                </c:pt>
                <c:pt idx="9963">
                  <c:v>aiTPa9nD-_U</c:v>
                </c:pt>
                <c:pt idx="9964">
                  <c:v>34Kq9jZcge8</c:v>
                </c:pt>
                <c:pt idx="9965">
                  <c:v>tR2TykDOx2s</c:v>
                </c:pt>
                <c:pt idx="9966">
                  <c:v>zKM_EqqJOYc</c:v>
                </c:pt>
                <c:pt idx="9967">
                  <c:v>eKJziZJ9uFE</c:v>
                </c:pt>
                <c:pt idx="9968">
                  <c:v>5wX9vrxUJ78</c:v>
                </c:pt>
                <c:pt idx="9969">
                  <c:v>8Eio2RK2rh8</c:v>
                </c:pt>
                <c:pt idx="9970">
                  <c:v>j6QXooNPFd4</c:v>
                </c:pt>
                <c:pt idx="9971">
                  <c:v>YvTwcX5G8NU</c:v>
                </c:pt>
                <c:pt idx="9972">
                  <c:v>AM_ijxzt3hY</c:v>
                </c:pt>
                <c:pt idx="9973">
                  <c:v>yVY7yBl6UEA</c:v>
                </c:pt>
                <c:pt idx="9974">
                  <c:v>3WBXSUUTODU</c:v>
                </c:pt>
                <c:pt idx="9975">
                  <c:v>YCLIiHrB6es</c:v>
                </c:pt>
                <c:pt idx="9976">
                  <c:v>twqwhFvUqno</c:v>
                </c:pt>
                <c:pt idx="9977">
                  <c:v>47kbnGyZrEc</c:v>
                </c:pt>
                <c:pt idx="9978">
                  <c:v>ubGZd2vXaok</c:v>
                </c:pt>
                <c:pt idx="9979">
                  <c:v>5sYoZZEFNYA</c:v>
                </c:pt>
                <c:pt idx="9980">
                  <c:v>Rgr8u4iAjTk</c:v>
                </c:pt>
                <c:pt idx="9981">
                  <c:v>pSz4jfv9hlo</c:v>
                </c:pt>
                <c:pt idx="9982">
                  <c:v>n_MMwlrz4W0</c:v>
                </c:pt>
                <c:pt idx="9983">
                  <c:v>8-cYttwsTz0</c:v>
                </c:pt>
                <c:pt idx="9984">
                  <c:v>dOw7C3vnYMc</c:v>
                </c:pt>
                <c:pt idx="9985">
                  <c:v>Cmcwns8jCpU</c:v>
                </c:pt>
                <c:pt idx="9986">
                  <c:v>r5VMpj0GLJw</c:v>
                </c:pt>
                <c:pt idx="9987">
                  <c:v>Mfj_A2uuJNE</c:v>
                </c:pt>
                <c:pt idx="9988">
                  <c:v>KBdrj31cUTA</c:v>
                </c:pt>
                <c:pt idx="9989">
                  <c:v>qnJbsddPc6o</c:v>
                </c:pt>
                <c:pt idx="9990">
                  <c:v>a6vJMBxKQZc</c:v>
                </c:pt>
                <c:pt idx="9991">
                  <c:v>7L7i98P498s</c:v>
                </c:pt>
                <c:pt idx="9992">
                  <c:v>Q08TLoLbZcE</c:v>
                </c:pt>
                <c:pt idx="9993">
                  <c:v>quhSaXh5FtI</c:v>
                </c:pt>
                <c:pt idx="9994">
                  <c:v>dh4A3-gIyKw</c:v>
                </c:pt>
                <c:pt idx="9995">
                  <c:v>C9YPvmq-mR8</c:v>
                </c:pt>
                <c:pt idx="9996">
                  <c:v>dCmgBp0ogow</c:v>
                </c:pt>
                <c:pt idx="9997">
                  <c:v>e6zCgTo8I2I</c:v>
                </c:pt>
                <c:pt idx="9998">
                  <c:v>MeM4OkbNpiE</c:v>
                </c:pt>
                <c:pt idx="9999">
                  <c:v>eb5oN1MXTxQ</c:v>
                </c:pt>
                <c:pt idx="10000">
                  <c:v>EcJb_kRElOs</c:v>
                </c:pt>
                <c:pt idx="10001">
                  <c:v>xrBWjIOn4XA</c:v>
                </c:pt>
                <c:pt idx="10002">
                  <c:v>xUcgGE09kdo</c:v>
                </c:pt>
                <c:pt idx="10003">
                  <c:v>G_ga7EGEGWo</c:v>
                </c:pt>
                <c:pt idx="10004">
                  <c:v>vXST7lCm394</c:v>
                </c:pt>
                <c:pt idx="10005">
                  <c:v>dpPmPbhcslM</c:v>
                </c:pt>
                <c:pt idx="10006">
                  <c:v>Sp5KBVdwpHM</c:v>
                </c:pt>
                <c:pt idx="10007">
                  <c:v>toASd2SjtwA</c:v>
                </c:pt>
                <c:pt idx="10008">
                  <c:v>6BxjYvg9KMw</c:v>
                </c:pt>
                <c:pt idx="10009">
                  <c:v>EkfWXfbzS8k</c:v>
                </c:pt>
                <c:pt idx="10010">
                  <c:v>aWrNtXENmOE</c:v>
                </c:pt>
                <c:pt idx="10011">
                  <c:v>k9vuCo8tgkY</c:v>
                </c:pt>
                <c:pt idx="10012">
                  <c:v>qzNTuo4nlSI</c:v>
                </c:pt>
                <c:pt idx="10013">
                  <c:v>VY1eFxgRR-k</c:v>
                </c:pt>
                <c:pt idx="10014">
                  <c:v>m0KWvm7Rshg</c:v>
                </c:pt>
                <c:pt idx="10015">
                  <c:v>WDN72QkW5KQ</c:v>
                </c:pt>
                <c:pt idx="10016">
                  <c:v>D9kxpUcWID0</c:v>
                </c:pt>
                <c:pt idx="10017">
                  <c:v>P6neTV6N-Xs</c:v>
                </c:pt>
                <c:pt idx="10018">
                  <c:v>7_mEeWfipdY</c:v>
                </c:pt>
                <c:pt idx="10019">
                  <c:v>cUEIWBXyFCw</c:v>
                </c:pt>
                <c:pt idx="10020">
                  <c:v>Q-A62p6sJ5E</c:v>
                </c:pt>
                <c:pt idx="10021">
                  <c:v>UyckmUgzwAE</c:v>
                </c:pt>
                <c:pt idx="10022">
                  <c:v>ecsW26szrTE</c:v>
                </c:pt>
                <c:pt idx="10023">
                  <c:v>Ql7lAA-0n4U</c:v>
                </c:pt>
                <c:pt idx="10024">
                  <c:v>-66S0tT_G_o</c:v>
                </c:pt>
                <c:pt idx="10025">
                  <c:v>zHKg_GY57M0</c:v>
                </c:pt>
                <c:pt idx="10026">
                  <c:v>H_l0wLRFqHY</c:v>
                </c:pt>
                <c:pt idx="10027">
                  <c:v>Nx7Mt7hSJvk</c:v>
                </c:pt>
                <c:pt idx="10028">
                  <c:v>tVaqgItogRo</c:v>
                </c:pt>
                <c:pt idx="10029">
                  <c:v>FHhcib56vuY</c:v>
                </c:pt>
                <c:pt idx="10030">
                  <c:v>7fD8HClgTik</c:v>
                </c:pt>
                <c:pt idx="10031">
                  <c:v>vzPtfvn_X78</c:v>
                </c:pt>
                <c:pt idx="10032">
                  <c:v>rOQZ5K5Yqxg</c:v>
                </c:pt>
                <c:pt idx="10033">
                  <c:v>kEnzQ-zz4V4</c:v>
                </c:pt>
                <c:pt idx="10034">
                  <c:v>5gWsGXJTuPQ</c:v>
                </c:pt>
                <c:pt idx="10035">
                  <c:v>YaNtkqkNRaM</c:v>
                </c:pt>
                <c:pt idx="10036">
                  <c:v>6MAqLTAR6qA</c:v>
                </c:pt>
                <c:pt idx="10037">
                  <c:v>WfzY9Jwni3I</c:v>
                </c:pt>
                <c:pt idx="10038">
                  <c:v>9yu0T0ii8Ok</c:v>
                </c:pt>
                <c:pt idx="10039">
                  <c:v>K4X0Sj0_djg</c:v>
                </c:pt>
                <c:pt idx="10040">
                  <c:v>FWOUCA5zIck</c:v>
                </c:pt>
                <c:pt idx="10041">
                  <c:v>vTNEcCAbdLQ</c:v>
                </c:pt>
                <c:pt idx="10042">
                  <c:v>CwGDcA68yLU</c:v>
                </c:pt>
                <c:pt idx="10043">
                  <c:v>VzLQgnepiFw</c:v>
                </c:pt>
                <c:pt idx="10044">
                  <c:v>c10IPupVBAg</c:v>
                </c:pt>
                <c:pt idx="10045">
                  <c:v>kBR80BWJavE</c:v>
                </c:pt>
                <c:pt idx="10046">
                  <c:v>Xi4HLL77NX0</c:v>
                </c:pt>
                <c:pt idx="10047">
                  <c:v>ixke03KJ1IU</c:v>
                </c:pt>
                <c:pt idx="10048">
                  <c:v>LSiECvbW5Yg</c:v>
                </c:pt>
                <c:pt idx="10049">
                  <c:v>l-Qk-Sx621g</c:v>
                </c:pt>
                <c:pt idx="10050">
                  <c:v>4GusjeOzEhk</c:v>
                </c:pt>
                <c:pt idx="10051">
                  <c:v>LPggspG0R8Y</c:v>
                </c:pt>
                <c:pt idx="10052">
                  <c:v>EMgSQwDW89A</c:v>
                </c:pt>
                <c:pt idx="10053">
                  <c:v>_llUOtlShqg</c:v>
                </c:pt>
                <c:pt idx="10054">
                  <c:v>10powFeX0Hs</c:v>
                </c:pt>
                <c:pt idx="10055">
                  <c:v>6dQjQqT33Hs</c:v>
                </c:pt>
                <c:pt idx="10056">
                  <c:v>HWLkT-A9ciY</c:v>
                </c:pt>
                <c:pt idx="10057">
                  <c:v>r0bQ1vTezY0</c:v>
                </c:pt>
                <c:pt idx="10058">
                  <c:v>PFzj15U7CY8</c:v>
                </c:pt>
                <c:pt idx="10059">
                  <c:v>aCy3HhJRjOk</c:v>
                </c:pt>
                <c:pt idx="10060">
                  <c:v>4IGUCwV7XO4</c:v>
                </c:pt>
                <c:pt idx="10061">
                  <c:v>hk5BdLx1pbM</c:v>
                </c:pt>
                <c:pt idx="10062">
                  <c:v>_k111aEQjs4</c:v>
                </c:pt>
                <c:pt idx="10063">
                  <c:v>PP66lxQnn2Q</c:v>
                </c:pt>
                <c:pt idx="10064">
                  <c:v>gm5agJuoiCg</c:v>
                </c:pt>
                <c:pt idx="10065">
                  <c:v>ffLeuHQf5XE</c:v>
                </c:pt>
                <c:pt idx="10066">
                  <c:v>W-8VuIt3WKU</c:v>
                </c:pt>
                <c:pt idx="10067">
                  <c:v>dU44NLwl3Q4</c:v>
                </c:pt>
                <c:pt idx="10068">
                  <c:v>Yj7U4E8NUUE</c:v>
                </c:pt>
                <c:pt idx="10069">
                  <c:v>D6GQ9Y8JZTs</c:v>
                </c:pt>
                <c:pt idx="10070">
                  <c:v>TRL35WmLIgQ</c:v>
                </c:pt>
                <c:pt idx="10071">
                  <c:v>5D-5wSaYub4</c:v>
                </c:pt>
                <c:pt idx="10072">
                  <c:v>GGeDle1a3mw</c:v>
                </c:pt>
                <c:pt idx="10073">
                  <c:v>buLg8bRTzko</c:v>
                </c:pt>
                <c:pt idx="10074">
                  <c:v>oV4h-G3VfnA</c:v>
                </c:pt>
                <c:pt idx="10075">
                  <c:v>gXHau5ebHLo</c:v>
                </c:pt>
                <c:pt idx="10076">
                  <c:v>tMQ7VVit04M</c:v>
                </c:pt>
                <c:pt idx="10077">
                  <c:v>D5Mq4E62oss</c:v>
                </c:pt>
                <c:pt idx="10078">
                  <c:v>d6sq2qtbFLQ</c:v>
                </c:pt>
                <c:pt idx="10079">
                  <c:v>yi5AKhU3LjE</c:v>
                </c:pt>
                <c:pt idx="10080">
                  <c:v>YLnEWO7JYBY</c:v>
                </c:pt>
                <c:pt idx="10081">
                  <c:v>d62xGsXOsBA</c:v>
                </c:pt>
                <c:pt idx="10082">
                  <c:v>RsPNnzCbnGM</c:v>
                </c:pt>
                <c:pt idx="10083">
                  <c:v>FSSbGBIY_-I</c:v>
                </c:pt>
                <c:pt idx="10084">
                  <c:v>pOBMJhaO8lk</c:v>
                </c:pt>
                <c:pt idx="10085">
                  <c:v>vn7rG7zaVkk</c:v>
                </c:pt>
                <c:pt idx="10086">
                  <c:v>IPPpfXo-43U</c:v>
                </c:pt>
                <c:pt idx="10087">
                  <c:v>d5YYd5OXWuQ</c:v>
                </c:pt>
                <c:pt idx="10088">
                  <c:v>dFX50YNfnyM</c:v>
                </c:pt>
                <c:pt idx="10089">
                  <c:v>84k8LN6V-fQ</c:v>
                </c:pt>
                <c:pt idx="10090">
                  <c:v>uJuZSh3csq8</c:v>
                </c:pt>
                <c:pt idx="10091">
                  <c:v>gPYKPJ1RYJA</c:v>
                </c:pt>
                <c:pt idx="10092">
                  <c:v>wScqcjsvIGs</c:v>
                </c:pt>
                <c:pt idx="10093">
                  <c:v>T5WK3Ky2XG4</c:v>
                </c:pt>
                <c:pt idx="10094">
                  <c:v>8qmPrrhZIeU</c:v>
                </c:pt>
                <c:pt idx="10095">
                  <c:v>h-amFAvKKN0</c:v>
                </c:pt>
                <c:pt idx="10096">
                  <c:v>KSD5Gn5s7wE</c:v>
                </c:pt>
                <c:pt idx="10097">
                  <c:v>bFOJYjrTJAQ</c:v>
                </c:pt>
                <c:pt idx="10098">
                  <c:v>M-ETpsszznE</c:v>
                </c:pt>
                <c:pt idx="10099">
                  <c:v>_kPbMBMxKdg</c:v>
                </c:pt>
                <c:pt idx="10100">
                  <c:v>0SBA7JgFUzc</c:v>
                </c:pt>
                <c:pt idx="10101">
                  <c:v>ADCKnzm5IZs</c:v>
                </c:pt>
                <c:pt idx="10102">
                  <c:v>SbrOMrjhyvI</c:v>
                </c:pt>
                <c:pt idx="10103">
                  <c:v>8569cjQAjms</c:v>
                </c:pt>
                <c:pt idx="10104">
                  <c:v>bg6m1ZRhAvo</c:v>
                </c:pt>
                <c:pt idx="10105">
                  <c:v>EHO2QAHS0r8</c:v>
                </c:pt>
                <c:pt idx="10106">
                  <c:v>VtZV_rFnI-4</c:v>
                </c:pt>
                <c:pt idx="10107">
                  <c:v>l6g3DnCgW80</c:v>
                </c:pt>
                <c:pt idx="10108">
                  <c:v>xzzs_1EdfJo</c:v>
                </c:pt>
                <c:pt idx="10109">
                  <c:v>0ZWfwVDP2k4</c:v>
                </c:pt>
                <c:pt idx="10110">
                  <c:v>ssVrzoCgr_w</c:v>
                </c:pt>
                <c:pt idx="10111">
                  <c:v>M__1C40ZIUo</c:v>
                </c:pt>
                <c:pt idx="10112">
                  <c:v>rgdcbx0lLjg</c:v>
                </c:pt>
                <c:pt idx="10113">
                  <c:v>_WLRrZE4Ug4</c:v>
                </c:pt>
                <c:pt idx="10114">
                  <c:v>4toAdkTPoSM</c:v>
                </c:pt>
                <c:pt idx="10115">
                  <c:v>82Xuew50Dh4</c:v>
                </c:pt>
                <c:pt idx="10116">
                  <c:v>Hq6rk6xT4Sk</c:v>
                </c:pt>
                <c:pt idx="10117">
                  <c:v>DMl1YJyqEdo</c:v>
                </c:pt>
                <c:pt idx="10118">
                  <c:v>zW2liGao7Z0</c:v>
                </c:pt>
                <c:pt idx="10119">
                  <c:v>xKWUEpNrtBg</c:v>
                </c:pt>
                <c:pt idx="10120">
                  <c:v>8BZQHGgZVjw</c:v>
                </c:pt>
                <c:pt idx="10121">
                  <c:v>x3O_aBWrqFc</c:v>
                </c:pt>
                <c:pt idx="10122">
                  <c:v>ou2C0oJYZx8</c:v>
                </c:pt>
                <c:pt idx="10123">
                  <c:v>PTB_6rhIqug</c:v>
                </c:pt>
                <c:pt idx="10124">
                  <c:v>q6hx2NtVTOs</c:v>
                </c:pt>
                <c:pt idx="10125">
                  <c:v>YU-friXFu5U</c:v>
                </c:pt>
                <c:pt idx="10126">
                  <c:v>OZmLMcYrvpU</c:v>
                </c:pt>
                <c:pt idx="10127">
                  <c:v>1ouYf66_etQ</c:v>
                </c:pt>
                <c:pt idx="10128">
                  <c:v>w72CM9uk21Q</c:v>
                </c:pt>
                <c:pt idx="10129">
                  <c:v>RdmPDsUm4jA</c:v>
                </c:pt>
                <c:pt idx="10130">
                  <c:v>23Q0j_D6VJc</c:v>
                </c:pt>
                <c:pt idx="10131">
                  <c:v>V98DU_549u0</c:v>
                </c:pt>
                <c:pt idx="10132">
                  <c:v>ULQdpB9Ri9w</c:v>
                </c:pt>
                <c:pt idx="10133">
                  <c:v>K9tw0LPYuFw</c:v>
                </c:pt>
                <c:pt idx="10134">
                  <c:v>YyWQyvGK32s</c:v>
                </c:pt>
                <c:pt idx="10135">
                  <c:v>Ko8tJzw7S_A</c:v>
                </c:pt>
                <c:pt idx="10136">
                  <c:v>J_lKpdO6BCQ</c:v>
                </c:pt>
                <c:pt idx="10137">
                  <c:v>S0ic4izwwiY</c:v>
                </c:pt>
                <c:pt idx="10138">
                  <c:v>lT15HtJ5Gsk</c:v>
                </c:pt>
                <c:pt idx="10139">
                  <c:v>5CbJqvlLf7Y</c:v>
                </c:pt>
                <c:pt idx="10140">
                  <c:v>vWaEIuGRWQI</c:v>
                </c:pt>
                <c:pt idx="10141">
                  <c:v>nCb0gkFyeDs</c:v>
                </c:pt>
                <c:pt idx="10142">
                  <c:v>19Hg4OC0W24</c:v>
                </c:pt>
                <c:pt idx="10143">
                  <c:v>gcyqfrzF3VY</c:v>
                </c:pt>
                <c:pt idx="10144">
                  <c:v>vJyxa1UAqEU</c:v>
                </c:pt>
                <c:pt idx="10145">
                  <c:v>e-0YnJlFPeE</c:v>
                </c:pt>
                <c:pt idx="10146">
                  <c:v>kzwfHumJyYc</c:v>
                </c:pt>
                <c:pt idx="10147">
                  <c:v>lhDiV9rd2Sg</c:v>
                </c:pt>
                <c:pt idx="10148">
                  <c:v>Os9ce4XFS1M</c:v>
                </c:pt>
                <c:pt idx="10149">
                  <c:v>RkHFjR_QJxM</c:v>
                </c:pt>
                <c:pt idx="10150">
                  <c:v>PW1YP8RE1D0</c:v>
                </c:pt>
                <c:pt idx="10151">
                  <c:v>ZQvGkF2lxhQ</c:v>
                </c:pt>
                <c:pt idx="10152">
                  <c:v>P-VbToKmwsw</c:v>
                </c:pt>
                <c:pt idx="10153">
                  <c:v>IxyGgI0yV-0</c:v>
                </c:pt>
                <c:pt idx="10154">
                  <c:v>hPIAYtEiJvQ</c:v>
                </c:pt>
                <c:pt idx="10155">
                  <c:v>5eAmJtvgQyQ</c:v>
                </c:pt>
                <c:pt idx="10156">
                  <c:v>IJ_8Q50w_no</c:v>
                </c:pt>
                <c:pt idx="10157">
                  <c:v>Qx7LRv1mTEs</c:v>
                </c:pt>
                <c:pt idx="10158">
                  <c:v>TAfevzAjxdc</c:v>
                </c:pt>
                <c:pt idx="10159">
                  <c:v>5DVrOlVq1hE</c:v>
                </c:pt>
                <c:pt idx="10160">
                  <c:v>dkxdxfaiYks</c:v>
                </c:pt>
                <c:pt idx="10161">
                  <c:v>Er4nSMkHASI</c:v>
                </c:pt>
                <c:pt idx="10162">
                  <c:v>Zh9yq1fgJvY</c:v>
                </c:pt>
                <c:pt idx="10163">
                  <c:v>r16e-mrlVns</c:v>
                </c:pt>
                <c:pt idx="10164">
                  <c:v>2UHmDbKkVHo</c:v>
                </c:pt>
                <c:pt idx="10165">
                  <c:v>1p4RGhUiSrs</c:v>
                </c:pt>
                <c:pt idx="10166">
                  <c:v>Jodbdj52Vc0</c:v>
                </c:pt>
                <c:pt idx="10167">
                  <c:v>U0yyh0gCcWg</c:v>
                </c:pt>
                <c:pt idx="10168">
                  <c:v>bs9y2NTRg_c</c:v>
                </c:pt>
                <c:pt idx="10169">
                  <c:v>qEf_2YN1XaA</c:v>
                </c:pt>
                <c:pt idx="10170">
                  <c:v>M13T2XdiX7M</c:v>
                </c:pt>
                <c:pt idx="10171">
                  <c:v>Cj6GGOH1FKM</c:v>
                </c:pt>
                <c:pt idx="10172">
                  <c:v>U93UyoOK0XA</c:v>
                </c:pt>
                <c:pt idx="10173">
                  <c:v>QIlSlT12I8U</c:v>
                </c:pt>
                <c:pt idx="10174">
                  <c:v>9nuwMyNodxE</c:v>
                </c:pt>
                <c:pt idx="10175">
                  <c:v>LGCslFvv4lA</c:v>
                </c:pt>
                <c:pt idx="10176">
                  <c:v>86A9WMFoqCk</c:v>
                </c:pt>
                <c:pt idx="10177">
                  <c:v>wbkbdLmwpkA</c:v>
                </c:pt>
                <c:pt idx="10178">
                  <c:v>vDWuq0cn-78</c:v>
                </c:pt>
                <c:pt idx="10179">
                  <c:v>LW7XYjwhbpE</c:v>
                </c:pt>
                <c:pt idx="10180">
                  <c:v>3M-EnxNuTc8</c:v>
                </c:pt>
                <c:pt idx="10181">
                  <c:v>s7X7F9NWtoo</c:v>
                </c:pt>
                <c:pt idx="10182">
                  <c:v>oargaN_6gdA</c:v>
                </c:pt>
                <c:pt idx="10183">
                  <c:v>RTU_aF9Q-dk</c:v>
                </c:pt>
                <c:pt idx="10184">
                  <c:v>vhwYzFI02lk</c:v>
                </c:pt>
                <c:pt idx="10185">
                  <c:v>DwPe_KYiaRs</c:v>
                </c:pt>
                <c:pt idx="10186">
                  <c:v>38oied_KwUo</c:v>
                </c:pt>
                <c:pt idx="10187">
                  <c:v>6GXZ60NCiuQ</c:v>
                </c:pt>
                <c:pt idx="10188">
                  <c:v>9ujzgWtesy0</c:v>
                </c:pt>
                <c:pt idx="10189">
                  <c:v>iiURzrjJseQ</c:v>
                </c:pt>
                <c:pt idx="10190">
                  <c:v>HRJKduGI6dU</c:v>
                </c:pt>
                <c:pt idx="10191">
                  <c:v>yNbeuH443FY</c:v>
                </c:pt>
                <c:pt idx="10192">
                  <c:v>vsvImg6LEHA</c:v>
                </c:pt>
                <c:pt idx="10193">
                  <c:v>QQVrQEtUV5Y</c:v>
                </c:pt>
                <c:pt idx="10194">
                  <c:v>Xq-rav_LPVI</c:v>
                </c:pt>
                <c:pt idx="10195">
                  <c:v>MaKUmY3E6fk</c:v>
                </c:pt>
                <c:pt idx="10196">
                  <c:v>SlsatcvCpuk</c:v>
                </c:pt>
                <c:pt idx="10197">
                  <c:v>xLEMiN-SO8I</c:v>
                </c:pt>
                <c:pt idx="10198">
                  <c:v>kE0qdgEAt9g</c:v>
                </c:pt>
                <c:pt idx="10199">
                  <c:v>GHxmLMaQFZI</c:v>
                </c:pt>
                <c:pt idx="10200">
                  <c:v>6D8PzG9thcE</c:v>
                </c:pt>
                <c:pt idx="10201">
                  <c:v>NZTF1Vg3M2E</c:v>
                </c:pt>
                <c:pt idx="10202">
                  <c:v>0Jik_UImU6U</c:v>
                </c:pt>
                <c:pt idx="10203">
                  <c:v>PisKTrBPJD8</c:v>
                </c:pt>
                <c:pt idx="10204">
                  <c:v>t2b7hjYYTGU</c:v>
                </c:pt>
                <c:pt idx="10205">
                  <c:v>JWkUrw1oh4I</c:v>
                </c:pt>
                <c:pt idx="10206">
                  <c:v>NV6ogpOBYNA</c:v>
                </c:pt>
                <c:pt idx="10207">
                  <c:v>8RZg4V1C3HE</c:v>
                </c:pt>
                <c:pt idx="10208">
                  <c:v>3V7j292CUT8</c:v>
                </c:pt>
                <c:pt idx="10209">
                  <c:v>ulH_5gS3jx0</c:v>
                </c:pt>
                <c:pt idx="10210">
                  <c:v>6k9HO69T-yc</c:v>
                </c:pt>
                <c:pt idx="10211">
                  <c:v>qX0A20VyElQ</c:v>
                </c:pt>
                <c:pt idx="10212">
                  <c:v>sWMdpR5Jcow</c:v>
                </c:pt>
                <c:pt idx="10213">
                  <c:v>mpGp4oBEtlM</c:v>
                </c:pt>
                <c:pt idx="10214">
                  <c:v>GcJSg7ZFVwk</c:v>
                </c:pt>
                <c:pt idx="10215">
                  <c:v>BgFbeThGHRY</c:v>
                </c:pt>
                <c:pt idx="10216">
                  <c:v>4ITuWQiP7Ik</c:v>
                </c:pt>
                <c:pt idx="10217">
                  <c:v>qd6Kd5k8hoo</c:v>
                </c:pt>
                <c:pt idx="10218">
                  <c:v>3lCn-hLeB4s</c:v>
                </c:pt>
                <c:pt idx="10219">
                  <c:v>dN5eLAh2obA</c:v>
                </c:pt>
                <c:pt idx="10220">
                  <c:v>Ei3GtvqNkeU</c:v>
                </c:pt>
                <c:pt idx="10221">
                  <c:v>_vvvSyBNiHc</c:v>
                </c:pt>
                <c:pt idx="10222">
                  <c:v>wdzT0r6ggsk</c:v>
                </c:pt>
                <c:pt idx="10223">
                  <c:v>xK1LT69V0-U</c:v>
                </c:pt>
                <c:pt idx="10224">
                  <c:v>UcUlfoZ0Z_0</c:v>
                </c:pt>
                <c:pt idx="10225">
                  <c:v>bCne5Tnu0pA</c:v>
                </c:pt>
                <c:pt idx="10226">
                  <c:v>PNdcAYgfRlE</c:v>
                </c:pt>
                <c:pt idx="10227">
                  <c:v>dF6ff3tGAtI</c:v>
                </c:pt>
                <c:pt idx="10228">
                  <c:v>Exw305dY4TY</c:v>
                </c:pt>
                <c:pt idx="10229">
                  <c:v>pfbHnb27bNM</c:v>
                </c:pt>
                <c:pt idx="10230">
                  <c:v>XPL87MfAkIA</c:v>
                </c:pt>
                <c:pt idx="10231">
                  <c:v>MKh_xdrr4vk</c:v>
                </c:pt>
                <c:pt idx="10232">
                  <c:v>o2C4zIG2AdU</c:v>
                </c:pt>
                <c:pt idx="10233">
                  <c:v>q1by5Emk2WI</c:v>
                </c:pt>
                <c:pt idx="10234">
                  <c:v>dH3YBQ5ozMA</c:v>
                </c:pt>
                <c:pt idx="10235">
                  <c:v>2S1B1pV9bOE</c:v>
                </c:pt>
                <c:pt idx="10236">
                  <c:v>wICCuz8I6To</c:v>
                </c:pt>
                <c:pt idx="10237">
                  <c:v>CjcMkQsvPBQ</c:v>
                </c:pt>
                <c:pt idx="10238">
                  <c:v>jHfgSd5BsQw</c:v>
                </c:pt>
                <c:pt idx="10239">
                  <c:v>GWyl9vML7Qk</c:v>
                </c:pt>
                <c:pt idx="10240">
                  <c:v>sk7slD8O6U4</c:v>
                </c:pt>
                <c:pt idx="10241">
                  <c:v>QYNymjtl_QE</c:v>
                </c:pt>
                <c:pt idx="10242">
                  <c:v>84OeyAnYtD0</c:v>
                </c:pt>
                <c:pt idx="10243">
                  <c:v>1kV6ETJ-rPE</c:v>
                </c:pt>
                <c:pt idx="10244">
                  <c:v>qXJMDzBMAUQ</c:v>
                </c:pt>
                <c:pt idx="10245">
                  <c:v>xNuEjJy1HCI</c:v>
                </c:pt>
                <c:pt idx="10246">
                  <c:v>pFol9N2CQAM</c:v>
                </c:pt>
                <c:pt idx="10247">
                  <c:v>BfOm_s9LhZA</c:v>
                </c:pt>
                <c:pt idx="10248">
                  <c:v>DJj5wCPcKmU</c:v>
                </c:pt>
                <c:pt idx="10249">
                  <c:v>xNJpCEoI484</c:v>
                </c:pt>
                <c:pt idx="10250">
                  <c:v>KP6xVcxRZew</c:v>
                </c:pt>
                <c:pt idx="10251">
                  <c:v>KoZo81yWndQ</c:v>
                </c:pt>
                <c:pt idx="10252">
                  <c:v>n9bpbuQRjbE</c:v>
                </c:pt>
                <c:pt idx="10253">
                  <c:v>NZ5nZlsfbTc</c:v>
                </c:pt>
                <c:pt idx="10254">
                  <c:v>X9BSgEO7m9E</c:v>
                </c:pt>
                <c:pt idx="10255">
                  <c:v>OOzLtsqQKjY</c:v>
                </c:pt>
                <c:pt idx="10256">
                  <c:v>szcRJkL2KxQ</c:v>
                </c:pt>
                <c:pt idx="10257">
                  <c:v>BuKnOUOU-GQ</c:v>
                </c:pt>
                <c:pt idx="10258">
                  <c:v>K9RcEwlJtQs</c:v>
                </c:pt>
                <c:pt idx="10259">
                  <c:v>DT3n9F_IhbQ</c:v>
                </c:pt>
                <c:pt idx="10260">
                  <c:v>R_pJ3MxuRrI</c:v>
                </c:pt>
                <c:pt idx="10261">
                  <c:v>TMWqeBWASMM</c:v>
                </c:pt>
                <c:pt idx="10262">
                  <c:v>pTzYm_2LaMo</c:v>
                </c:pt>
                <c:pt idx="10263">
                  <c:v>KetYTH01gfg</c:v>
                </c:pt>
                <c:pt idx="10264">
                  <c:v>bJs5Tw5K70I</c:v>
                </c:pt>
                <c:pt idx="10265">
                  <c:v>pbGitIZ35Rs</c:v>
                </c:pt>
                <c:pt idx="10266">
                  <c:v>PzoCwkRNo_Y</c:v>
                </c:pt>
                <c:pt idx="10267">
                  <c:v>7CfG0YNjCEQ</c:v>
                </c:pt>
                <c:pt idx="10268">
                  <c:v>KdcV-KrjpNo</c:v>
                </c:pt>
                <c:pt idx="10269">
                  <c:v>YblVt3iLwz0</c:v>
                </c:pt>
                <c:pt idx="10270">
                  <c:v>aTAe3dcIXas</c:v>
                </c:pt>
                <c:pt idx="10271">
                  <c:v>YMSDQ_LpAuk</c:v>
                </c:pt>
                <c:pt idx="10272">
                  <c:v>TOPFB4onesk</c:v>
                </c:pt>
                <c:pt idx="10273">
                  <c:v>E18tX6SriWE</c:v>
                </c:pt>
                <c:pt idx="10274">
                  <c:v>OeoDky4veXA</c:v>
                </c:pt>
                <c:pt idx="10275">
                  <c:v>1aNgs4YpQBw</c:v>
                </c:pt>
                <c:pt idx="10276">
                  <c:v>qhwiGL4dBLI</c:v>
                </c:pt>
                <c:pt idx="10277">
                  <c:v>v-tH0du81Y4</c:v>
                </c:pt>
                <c:pt idx="10278">
                  <c:v>UBkp8UWESWs</c:v>
                </c:pt>
                <c:pt idx="10279">
                  <c:v>_IKT6ZmyRYY</c:v>
                </c:pt>
                <c:pt idx="10280">
                  <c:v>IO1quF5qrHI</c:v>
                </c:pt>
                <c:pt idx="10281">
                  <c:v>lbPKxhQZLio</c:v>
                </c:pt>
                <c:pt idx="10282">
                  <c:v>n4rgggSwUSI</c:v>
                </c:pt>
                <c:pt idx="10283">
                  <c:v>0B2wGtJObrE</c:v>
                </c:pt>
                <c:pt idx="10284">
                  <c:v>qsNaqQOPZj4</c:v>
                </c:pt>
                <c:pt idx="10285">
                  <c:v>IMIJEeZOU4A</c:v>
                </c:pt>
                <c:pt idx="10286">
                  <c:v>lejSmqQQ1GY</c:v>
                </c:pt>
                <c:pt idx="10287">
                  <c:v>eCmRb6MI72Y</c:v>
                </c:pt>
                <c:pt idx="10288">
                  <c:v>6vOf29s7Ftw</c:v>
                </c:pt>
                <c:pt idx="10289">
                  <c:v>iSxCEKuM5yo</c:v>
                </c:pt>
                <c:pt idx="10290">
                  <c:v>inuRNiv5oZI</c:v>
                </c:pt>
                <c:pt idx="10291">
                  <c:v>xhz0tRDKfOU</c:v>
                </c:pt>
                <c:pt idx="10292">
                  <c:v>JPbJCC7NP8k</c:v>
                </c:pt>
                <c:pt idx="10293">
                  <c:v>pEXws5nwDEA</c:v>
                </c:pt>
                <c:pt idx="10294">
                  <c:v>gVWSgFyaid0</c:v>
                </c:pt>
                <c:pt idx="10295">
                  <c:v>stNh_di8OM8</c:v>
                </c:pt>
                <c:pt idx="10296">
                  <c:v>dcFP5fysG_Y</c:v>
                </c:pt>
                <c:pt idx="10297">
                  <c:v>Gy8Avca4aAU</c:v>
                </c:pt>
                <c:pt idx="10298">
                  <c:v>XzfqdnC6ckc</c:v>
                </c:pt>
                <c:pt idx="10299">
                  <c:v>LctGXyp2ag4</c:v>
                </c:pt>
                <c:pt idx="10300">
                  <c:v>GOZTZxpv-bs</c:v>
                </c:pt>
                <c:pt idx="10301">
                  <c:v>r09UAUqS2Cg</c:v>
                </c:pt>
                <c:pt idx="10302">
                  <c:v>w3SOLnmRS-c</c:v>
                </c:pt>
                <c:pt idx="10303">
                  <c:v>6xKH2EITFgU</c:v>
                </c:pt>
                <c:pt idx="10304">
                  <c:v>yXaMd8pOGIY</c:v>
                </c:pt>
                <c:pt idx="10305">
                  <c:v>f2yPfaINMH8</c:v>
                </c:pt>
                <c:pt idx="10306">
                  <c:v>ApGh_sN_niI</c:v>
                </c:pt>
                <c:pt idx="10307">
                  <c:v>lO_V75QjC5U</c:v>
                </c:pt>
                <c:pt idx="10308">
                  <c:v>mu8rZU7sW5o</c:v>
                </c:pt>
                <c:pt idx="10309">
                  <c:v>qD5HIMjbIbQ</c:v>
                </c:pt>
                <c:pt idx="10310">
                  <c:v>EvPg-MF75vc</c:v>
                </c:pt>
                <c:pt idx="10311">
                  <c:v>LAUrNU7dYpI</c:v>
                </c:pt>
                <c:pt idx="10312">
                  <c:v>OaiVyWe9CH0</c:v>
                </c:pt>
                <c:pt idx="10313">
                  <c:v>Mdyfkl47PWY</c:v>
                </c:pt>
                <c:pt idx="10314">
                  <c:v>AJAtI7eXmmQ</c:v>
                </c:pt>
                <c:pt idx="10315">
                  <c:v>sJ-brp1T81Y</c:v>
                </c:pt>
                <c:pt idx="10316">
                  <c:v>r3u6DidQnX0</c:v>
                </c:pt>
                <c:pt idx="10317">
                  <c:v>bomp2pf8vIo</c:v>
                </c:pt>
                <c:pt idx="10318">
                  <c:v>Bp_6JBNwPrg</c:v>
                </c:pt>
                <c:pt idx="10319">
                  <c:v>974hHoazZWw</c:v>
                </c:pt>
                <c:pt idx="10320">
                  <c:v>2bf7uL2EHUE</c:v>
                </c:pt>
                <c:pt idx="10321">
                  <c:v>Fn36EVTC3kY</c:v>
                </c:pt>
                <c:pt idx="10322">
                  <c:v>V6RqqIA3NWQ</c:v>
                </c:pt>
                <c:pt idx="10323">
                  <c:v>MDO2ALHQ-qM</c:v>
                </c:pt>
                <c:pt idx="10324">
                  <c:v>IxsRrH2borU</c:v>
                </c:pt>
                <c:pt idx="10325">
                  <c:v>KVe3bIGWmd8</c:v>
                </c:pt>
                <c:pt idx="10326">
                  <c:v>AuSew0AGngE</c:v>
                </c:pt>
                <c:pt idx="10327">
                  <c:v>SUrbuJuP2hs</c:v>
                </c:pt>
                <c:pt idx="10328">
                  <c:v>Q8nWn3gEfwY</c:v>
                </c:pt>
                <c:pt idx="10329">
                  <c:v>FgPGam6RBZg</c:v>
                </c:pt>
                <c:pt idx="10330">
                  <c:v>CixoPJ-BUGw</c:v>
                </c:pt>
                <c:pt idx="10331">
                  <c:v>RAaWHw6WNu8</c:v>
                </c:pt>
                <c:pt idx="10332">
                  <c:v>YD0vDIc2cmE</c:v>
                </c:pt>
                <c:pt idx="10333">
                  <c:v>AtvrwKnyHk4</c:v>
                </c:pt>
                <c:pt idx="10334">
                  <c:v>9zko9tPc6Lk</c:v>
                </c:pt>
                <c:pt idx="10335">
                  <c:v>YXtWw7609T8</c:v>
                </c:pt>
                <c:pt idx="10336">
                  <c:v>BmoeYztkzBg</c:v>
                </c:pt>
                <c:pt idx="10337">
                  <c:v>t0bg7SeDieo</c:v>
                </c:pt>
                <c:pt idx="10338">
                  <c:v>UCoVXBzprOU</c:v>
                </c:pt>
                <c:pt idx="10339">
                  <c:v>XBkuWE0zo-0</c:v>
                </c:pt>
                <c:pt idx="10340">
                  <c:v>8bu2SOrpIz0</c:v>
                </c:pt>
                <c:pt idx="10341">
                  <c:v>biv-EMDhtXM</c:v>
                </c:pt>
                <c:pt idx="10342">
                  <c:v>zn04Eavv3Nw</c:v>
                </c:pt>
                <c:pt idx="10343">
                  <c:v>FT4rYF48g20</c:v>
                </c:pt>
                <c:pt idx="10344">
                  <c:v>aiZYzq0MtL0</c:v>
                </c:pt>
                <c:pt idx="10345">
                  <c:v>pxPxcIyMad0</c:v>
                </c:pt>
                <c:pt idx="10346">
                  <c:v>112gAgi0giQ</c:v>
                </c:pt>
                <c:pt idx="10347">
                  <c:v>84x-etyfzrE</c:v>
                </c:pt>
                <c:pt idx="10348">
                  <c:v>6VutOzF8gq4</c:v>
                </c:pt>
                <c:pt idx="10349">
                  <c:v>8_tv2QBZ4WU</c:v>
                </c:pt>
                <c:pt idx="10350">
                  <c:v>s9CB7FxjcbQ</c:v>
                </c:pt>
                <c:pt idx="10351">
                  <c:v>GqVZrcSDVBY</c:v>
                </c:pt>
                <c:pt idx="10352">
                  <c:v>MyGn84kUhms</c:v>
                </c:pt>
                <c:pt idx="10353">
                  <c:v>ztGIsPDsA2A</c:v>
                </c:pt>
                <c:pt idx="10354">
                  <c:v>Q9Tk-M0FcuI</c:v>
                </c:pt>
                <c:pt idx="10355">
                  <c:v>v9iInif1XOA</c:v>
                </c:pt>
                <c:pt idx="10356">
                  <c:v>t_iSI89ZxYU</c:v>
                </c:pt>
                <c:pt idx="10357">
                  <c:v>Cl8InT3QaSg</c:v>
                </c:pt>
                <c:pt idx="10358">
                  <c:v>k1KR-JK39dk</c:v>
                </c:pt>
                <c:pt idx="10359">
                  <c:v>Oidtf4Ev8cQ</c:v>
                </c:pt>
                <c:pt idx="10360">
                  <c:v>epmsw3OwYFs</c:v>
                </c:pt>
                <c:pt idx="10361">
                  <c:v>or-xbqcWEI8</c:v>
                </c:pt>
                <c:pt idx="10362">
                  <c:v>HNSPBvvp7-A</c:v>
                </c:pt>
                <c:pt idx="10363">
                  <c:v>PCxup2LyoMk</c:v>
                </c:pt>
                <c:pt idx="10364">
                  <c:v>eeZ03BnsuSU</c:v>
                </c:pt>
                <c:pt idx="10365">
                  <c:v>02CtKrU-hDc</c:v>
                </c:pt>
                <c:pt idx="10366">
                  <c:v>Kw1pyBLiPNQ</c:v>
                </c:pt>
                <c:pt idx="10367">
                  <c:v>sH8xGzY6-SU</c:v>
                </c:pt>
                <c:pt idx="10368">
                  <c:v>OTyddOpvhh4</c:v>
                </c:pt>
                <c:pt idx="10369">
                  <c:v>TgyGjf649Qs</c:v>
                </c:pt>
                <c:pt idx="10370">
                  <c:v>v6QcVjqawEA</c:v>
                </c:pt>
                <c:pt idx="10371">
                  <c:v>ySy8mcceTno</c:v>
                </c:pt>
                <c:pt idx="10372">
                  <c:v>JT6FiIW5r8Q</c:v>
                </c:pt>
                <c:pt idx="10373">
                  <c:v>McCzA0KsW9A</c:v>
                </c:pt>
                <c:pt idx="10374">
                  <c:v>yyHk8eG0VHw</c:v>
                </c:pt>
                <c:pt idx="10375">
                  <c:v>cNYwnlcjnDU</c:v>
                </c:pt>
                <c:pt idx="10376">
                  <c:v>cfO3F0BtL4E</c:v>
                </c:pt>
                <c:pt idx="10377">
                  <c:v>G4wj5F1mEqE</c:v>
                </c:pt>
                <c:pt idx="10378">
                  <c:v>aMQbRpxgFvs</c:v>
                </c:pt>
                <c:pt idx="10379">
                  <c:v>Yxv6GJElUi4</c:v>
                </c:pt>
                <c:pt idx="10380">
                  <c:v>7MTyKEqAixI</c:v>
                </c:pt>
                <c:pt idx="10381">
                  <c:v>sjL64hmQeYU</c:v>
                </c:pt>
                <c:pt idx="10382">
                  <c:v>y-BScbU0vyY</c:v>
                </c:pt>
                <c:pt idx="10383">
                  <c:v>V8b805Xk6KU</c:v>
                </c:pt>
                <c:pt idx="10384">
                  <c:v>fBPMUL51P_I</c:v>
                </c:pt>
                <c:pt idx="10385">
                  <c:v>jXk3COOc7vo</c:v>
                </c:pt>
                <c:pt idx="10386">
                  <c:v>4E2k5VE8tvU</c:v>
                </c:pt>
                <c:pt idx="10387">
                  <c:v>OjYwlf4JOlE</c:v>
                </c:pt>
                <c:pt idx="10388">
                  <c:v>eTJbHt9Bkro</c:v>
                </c:pt>
                <c:pt idx="10389">
                  <c:v>ZmcK0mjkeFU</c:v>
                </c:pt>
                <c:pt idx="10390">
                  <c:v>kmGD4oet2u0</c:v>
                </c:pt>
                <c:pt idx="10391">
                  <c:v>Yp-Q-AdRt_Y</c:v>
                </c:pt>
                <c:pt idx="10392">
                  <c:v>lXG8NzBvuwo</c:v>
                </c:pt>
                <c:pt idx="10393">
                  <c:v>Mel7yaTe-I8</c:v>
                </c:pt>
                <c:pt idx="10394">
                  <c:v>cnPZJAWV_o0</c:v>
                </c:pt>
                <c:pt idx="10395">
                  <c:v>SDG5U00mS_U</c:v>
                </c:pt>
                <c:pt idx="10396">
                  <c:v>wp6JyLeo4mY</c:v>
                </c:pt>
                <c:pt idx="10397">
                  <c:v>QFW6FeWdklU</c:v>
                </c:pt>
                <c:pt idx="10398">
                  <c:v>Y1sRKIRHK9I</c:v>
                </c:pt>
                <c:pt idx="10399">
                  <c:v>nezwYEtwlOA</c:v>
                </c:pt>
                <c:pt idx="10400">
                  <c:v>rHqVcWxwQKw</c:v>
                </c:pt>
                <c:pt idx="10401">
                  <c:v>zs7WWBGmDIU</c:v>
                </c:pt>
                <c:pt idx="10402">
                  <c:v>FF8qQlbCD30</c:v>
                </c:pt>
                <c:pt idx="10403">
                  <c:v>kskSwiotReE</c:v>
                </c:pt>
                <c:pt idx="10404">
                  <c:v>vaZtNsgBgHg</c:v>
                </c:pt>
                <c:pt idx="10405">
                  <c:v>D-Pp6HZYwL0</c:v>
                </c:pt>
                <c:pt idx="10406">
                  <c:v>3srrfKOzruU</c:v>
                </c:pt>
                <c:pt idx="10407">
                  <c:v>fZuYslUB0X0</c:v>
                </c:pt>
                <c:pt idx="10408">
                  <c:v>j_ZQPxbsXoM</c:v>
                </c:pt>
                <c:pt idx="10409">
                  <c:v>eVhXWPb89o0</c:v>
                </c:pt>
                <c:pt idx="10410">
                  <c:v>QfZVYITsQRI</c:v>
                </c:pt>
                <c:pt idx="10411">
                  <c:v>0W85g1pTyWY</c:v>
                </c:pt>
                <c:pt idx="10412">
                  <c:v>gu5phlkEINU</c:v>
                </c:pt>
                <c:pt idx="10413">
                  <c:v>vUq9JjoiGFE</c:v>
                </c:pt>
                <c:pt idx="10414">
                  <c:v>2QTPYBK_iLg</c:v>
                </c:pt>
                <c:pt idx="10415">
                  <c:v>dYdUOvB3l-Y</c:v>
                </c:pt>
                <c:pt idx="10416">
                  <c:v>6NAISxSPVSQ</c:v>
                </c:pt>
                <c:pt idx="10417">
                  <c:v>jaGZNgosNpk</c:v>
                </c:pt>
                <c:pt idx="10418">
                  <c:v>byLufx7Izfg</c:v>
                </c:pt>
                <c:pt idx="10419">
                  <c:v>mhgCxEMltpo</c:v>
                </c:pt>
                <c:pt idx="10420">
                  <c:v>WHU3mz-A82M</c:v>
                </c:pt>
                <c:pt idx="10421">
                  <c:v>dl--XgEZxA4</c:v>
                </c:pt>
                <c:pt idx="10422">
                  <c:v>dUjNMfpbxV0</c:v>
                </c:pt>
                <c:pt idx="10423">
                  <c:v>DkRtaq-0bCQ</c:v>
                </c:pt>
                <c:pt idx="10424">
                  <c:v>Q3L0gArhmaE</c:v>
                </c:pt>
                <c:pt idx="10425">
                  <c:v>TyFIjDDPc3c</c:v>
                </c:pt>
                <c:pt idx="10426">
                  <c:v>olZ2dwyD6R8</c:v>
                </c:pt>
                <c:pt idx="10427">
                  <c:v>GTfrEHtPryo</c:v>
                </c:pt>
                <c:pt idx="10428">
                  <c:v>quAWroEKQUI</c:v>
                </c:pt>
                <c:pt idx="10429">
                  <c:v>ZGwFDFQEe6w</c:v>
                </c:pt>
                <c:pt idx="10430">
                  <c:v>qEpdEJNrLqc</c:v>
                </c:pt>
                <c:pt idx="10431">
                  <c:v>jN5b5I7MqBo</c:v>
                </c:pt>
                <c:pt idx="10432">
                  <c:v>3d7NjfTziNM</c:v>
                </c:pt>
                <c:pt idx="10433">
                  <c:v>o7XpOchBbVM</c:v>
                </c:pt>
                <c:pt idx="10434">
                  <c:v>yGlp6XDmQmk</c:v>
                </c:pt>
                <c:pt idx="10435">
                  <c:v>4eZxvnmnrvk</c:v>
                </c:pt>
                <c:pt idx="10436">
                  <c:v>IR64TfSwA1k</c:v>
                </c:pt>
                <c:pt idx="10437">
                  <c:v>TcM2Z6sThQs</c:v>
                </c:pt>
                <c:pt idx="10438">
                  <c:v>TvhjpOaNmTs</c:v>
                </c:pt>
                <c:pt idx="10439">
                  <c:v>HcefsokYgJk</c:v>
                </c:pt>
                <c:pt idx="10440">
                  <c:v>3Onpphx2ZiI</c:v>
                </c:pt>
                <c:pt idx="10441">
                  <c:v>O8em4psuejs</c:v>
                </c:pt>
                <c:pt idx="10442">
                  <c:v>SEZTaS4Hx0s</c:v>
                </c:pt>
                <c:pt idx="10443">
                  <c:v>v9RyaFjC6-Q</c:v>
                </c:pt>
                <c:pt idx="10444">
                  <c:v>GveicXwhn_Y</c:v>
                </c:pt>
                <c:pt idx="10445">
                  <c:v>rewrhR1sKx8</c:v>
                </c:pt>
                <c:pt idx="10446">
                  <c:v>YC9pjAD15MQ</c:v>
                </c:pt>
                <c:pt idx="10447">
                  <c:v>9vnhToVxgUU</c:v>
                </c:pt>
                <c:pt idx="10448">
                  <c:v>f98A-1q3jgo</c:v>
                </c:pt>
                <c:pt idx="10449">
                  <c:v>lJtVaJLfQMQ</c:v>
                </c:pt>
                <c:pt idx="10450">
                  <c:v>B_s0597AYYg</c:v>
                </c:pt>
                <c:pt idx="10451">
                  <c:v>QGGwjct2Lw0</c:v>
                </c:pt>
                <c:pt idx="10452">
                  <c:v>c7MwlTFQBEQ</c:v>
                </c:pt>
                <c:pt idx="10453">
                  <c:v>BesHsE3WwmU</c:v>
                </c:pt>
                <c:pt idx="10454">
                  <c:v>lNAAZqbSA9A</c:v>
                </c:pt>
                <c:pt idx="10455">
                  <c:v>Hy8ISlyuz-A</c:v>
                </c:pt>
                <c:pt idx="10456">
                  <c:v>Hm32viIpFqk</c:v>
                </c:pt>
                <c:pt idx="10457">
                  <c:v>TqKwVA-tPAk</c:v>
                </c:pt>
                <c:pt idx="10458">
                  <c:v>OvIacuQv27A</c:v>
                </c:pt>
                <c:pt idx="10459">
                  <c:v>PpHFW4JknfU</c:v>
                </c:pt>
                <c:pt idx="10460">
                  <c:v>ZAIr5yIc1ng</c:v>
                </c:pt>
                <c:pt idx="10461">
                  <c:v>UZXLiCqY-FI</c:v>
                </c:pt>
                <c:pt idx="10462">
                  <c:v>oqHpPd3V06w</c:v>
                </c:pt>
                <c:pt idx="10463">
                  <c:v>CfgwsIXO-S8</c:v>
                </c:pt>
                <c:pt idx="10464">
                  <c:v>0Sh_yqlYh8Y</c:v>
                </c:pt>
                <c:pt idx="10465">
                  <c:v>g4Hbz2jLxvQ</c:v>
                </c:pt>
                <c:pt idx="10466">
                  <c:v>64QXmeV3FtI</c:v>
                </c:pt>
                <c:pt idx="10467">
                  <c:v>yiu1CIBlymo</c:v>
                </c:pt>
                <c:pt idx="10468">
                  <c:v>p8XP7A7kvzM</c:v>
                </c:pt>
                <c:pt idx="10469">
                  <c:v>wgamdaaM36I</c:v>
                </c:pt>
                <c:pt idx="10470">
                  <c:v>WE0yOwmip8w</c:v>
                </c:pt>
                <c:pt idx="10471">
                  <c:v>58jE0jh03aA</c:v>
                </c:pt>
                <c:pt idx="10472">
                  <c:v>bINdKq2K_WE</c:v>
                </c:pt>
                <c:pt idx="10473">
                  <c:v>kXHQbXn2gYY</c:v>
                </c:pt>
                <c:pt idx="10474">
                  <c:v>Q0syccy2ano</c:v>
                </c:pt>
                <c:pt idx="10475">
                  <c:v>4Xlz0OBXlao</c:v>
                </c:pt>
                <c:pt idx="10476">
                  <c:v>JgwsWw4Uzyc</c:v>
                </c:pt>
                <c:pt idx="10477">
                  <c:v>RbwpLmRSljc</c:v>
                </c:pt>
                <c:pt idx="10478">
                  <c:v>k1KiS3GHTrE</c:v>
                </c:pt>
                <c:pt idx="10479">
                  <c:v>_8-yJpek8uY</c:v>
                </c:pt>
                <c:pt idx="10480">
                  <c:v>WJdGH3JLd3o</c:v>
                </c:pt>
                <c:pt idx="10481">
                  <c:v>zbCrUyG5ny8</c:v>
                </c:pt>
                <c:pt idx="10482">
                  <c:v>jCapB7AbXHw</c:v>
                </c:pt>
                <c:pt idx="10483">
                  <c:v>KkQQFST6Hp8</c:v>
                </c:pt>
                <c:pt idx="10484">
                  <c:v>rucOLpxX6WE</c:v>
                </c:pt>
                <c:pt idx="10485">
                  <c:v>6XbiNtsnq9M</c:v>
                </c:pt>
                <c:pt idx="10486">
                  <c:v>05KG0F86lJc</c:v>
                </c:pt>
                <c:pt idx="10487">
                  <c:v>6CJeLRTkqyI</c:v>
                </c:pt>
                <c:pt idx="10488">
                  <c:v>amVfDdFhh7c</c:v>
                </c:pt>
                <c:pt idx="10489">
                  <c:v>1V6rUOvieZA</c:v>
                </c:pt>
                <c:pt idx="10490">
                  <c:v>323ErGliWj4</c:v>
                </c:pt>
                <c:pt idx="10491">
                  <c:v>smcUETnz2xY</c:v>
                </c:pt>
                <c:pt idx="10492">
                  <c:v>t3DSZKnAKyc</c:v>
                </c:pt>
                <c:pt idx="10493">
                  <c:v>G_QCqneZfkY</c:v>
                </c:pt>
                <c:pt idx="10494">
                  <c:v>RhuvuC2pKq4</c:v>
                </c:pt>
                <c:pt idx="10495">
                  <c:v>ahMla-qYPT4</c:v>
                </c:pt>
                <c:pt idx="10496">
                  <c:v>XnCXqz2S8_w</c:v>
                </c:pt>
                <c:pt idx="10497">
                  <c:v>3NKyqVWZQsI</c:v>
                </c:pt>
                <c:pt idx="10498">
                  <c:v>sqU6JUzL7yU</c:v>
                </c:pt>
                <c:pt idx="10499">
                  <c:v>w5kYxlxwui4</c:v>
                </c:pt>
                <c:pt idx="10500">
                  <c:v>nx_keFSk_AI</c:v>
                </c:pt>
                <c:pt idx="10501">
                  <c:v>erG6plRsPbQ</c:v>
                </c:pt>
                <c:pt idx="10502">
                  <c:v>nEehUrFRmIs</c:v>
                </c:pt>
                <c:pt idx="10503">
                  <c:v>mvfD6ay0x0o</c:v>
                </c:pt>
                <c:pt idx="10504">
                  <c:v>r1N8oKFiat4</c:v>
                </c:pt>
                <c:pt idx="10505">
                  <c:v>vwKyaw7bFNc</c:v>
                </c:pt>
                <c:pt idx="10506">
                  <c:v>gcWuxPheoiw</c:v>
                </c:pt>
                <c:pt idx="10507">
                  <c:v>I7-ZzWwtB9I</c:v>
                </c:pt>
                <c:pt idx="10508">
                  <c:v>kBf_8f07hBs</c:v>
                </c:pt>
                <c:pt idx="10509">
                  <c:v>nrEWlbOx-tI</c:v>
                </c:pt>
                <c:pt idx="10510">
                  <c:v>LDz3WVN4TzE</c:v>
                </c:pt>
                <c:pt idx="10511">
                  <c:v>2YiT8aVqHLI</c:v>
                </c:pt>
                <c:pt idx="10512">
                  <c:v>GsG26KXhaiM</c:v>
                </c:pt>
                <c:pt idx="10513">
                  <c:v>WX_JVJQ8m6c</c:v>
                </c:pt>
                <c:pt idx="10514">
                  <c:v>vRRgwlC3DD0</c:v>
                </c:pt>
                <c:pt idx="10515">
                  <c:v>GUVJ-hF6BTc</c:v>
                </c:pt>
                <c:pt idx="10516">
                  <c:v>bJJOzPOsduE</c:v>
                </c:pt>
                <c:pt idx="10517">
                  <c:v>s1NkRKhH9ss</c:v>
                </c:pt>
                <c:pt idx="10518">
                  <c:v>I3YUYdZI8dI</c:v>
                </c:pt>
                <c:pt idx="10519">
                  <c:v>0O22XNPrWd4</c:v>
                </c:pt>
                <c:pt idx="10520">
                  <c:v>UOjgjZ_Ewkc</c:v>
                </c:pt>
                <c:pt idx="10521">
                  <c:v>iQmQk6cwx3k</c:v>
                </c:pt>
                <c:pt idx="10522">
                  <c:v>kocqRCoLAfU</c:v>
                </c:pt>
                <c:pt idx="10523">
                  <c:v>7F4K8Ystbe0</c:v>
                </c:pt>
                <c:pt idx="10524">
                  <c:v>g9NPLuIvM2c</c:v>
                </c:pt>
                <c:pt idx="10525">
                  <c:v>p8XiUJhbOXE</c:v>
                </c:pt>
                <c:pt idx="10526">
                  <c:v>xb7XT0SCqXc</c:v>
                </c:pt>
                <c:pt idx="10527">
                  <c:v>Nh-w1XxqbZc</c:v>
                </c:pt>
                <c:pt idx="10528">
                  <c:v>MOxAGzgeES8</c:v>
                </c:pt>
                <c:pt idx="10529">
                  <c:v>BEW5Atl49mk</c:v>
                </c:pt>
                <c:pt idx="10530">
                  <c:v>wbogLErllFQ</c:v>
                </c:pt>
                <c:pt idx="10531">
                  <c:v>1csdJx6ydfA</c:v>
                </c:pt>
                <c:pt idx="10532">
                  <c:v>0jU1fXOUr98</c:v>
                </c:pt>
                <c:pt idx="10533">
                  <c:v>PxX9iqZWDFw</c:v>
                </c:pt>
                <c:pt idx="10534">
                  <c:v>BEpzZy5dGZ8</c:v>
                </c:pt>
                <c:pt idx="10535">
                  <c:v>oJWJXk1gYUM</c:v>
                </c:pt>
                <c:pt idx="10536">
                  <c:v>7rfsVUD1g4k</c:v>
                </c:pt>
                <c:pt idx="10537">
                  <c:v>kyieQsh2xEI</c:v>
                </c:pt>
                <c:pt idx="10538">
                  <c:v>LFxOeKDchNM</c:v>
                </c:pt>
                <c:pt idx="10539">
                  <c:v>UwjGgREEnrA</c:v>
                </c:pt>
                <c:pt idx="10540">
                  <c:v>v-BdPkZmT4s</c:v>
                </c:pt>
                <c:pt idx="10541">
                  <c:v>Kr35QjXm0Gs</c:v>
                </c:pt>
                <c:pt idx="10542">
                  <c:v>PP2SSbSfsnc</c:v>
                </c:pt>
                <c:pt idx="10543">
                  <c:v>EnQVQ9_-ZjM</c:v>
                </c:pt>
                <c:pt idx="10544">
                  <c:v>8x-mzEO3Em4</c:v>
                </c:pt>
                <c:pt idx="10545">
                  <c:v>jX3OyzkLHr0</c:v>
                </c:pt>
                <c:pt idx="10546">
                  <c:v>n_8JT5FsyuQ</c:v>
                </c:pt>
                <c:pt idx="10547">
                  <c:v>po774xAksQI</c:v>
                </c:pt>
                <c:pt idx="10548">
                  <c:v>MkdGyNI5k7Q</c:v>
                </c:pt>
                <c:pt idx="10549">
                  <c:v>W_eFFimRJ78</c:v>
                </c:pt>
                <c:pt idx="10550">
                  <c:v>Urv3sQ6_Pe0</c:v>
                </c:pt>
                <c:pt idx="10551">
                  <c:v>sTVKQ6hmRqo</c:v>
                </c:pt>
                <c:pt idx="10552">
                  <c:v>qQJ0DoH5NrI</c:v>
                </c:pt>
                <c:pt idx="10553">
                  <c:v>gEl2k-Bi01A</c:v>
                </c:pt>
                <c:pt idx="10554">
                  <c:v>BkK6S3INvHM</c:v>
                </c:pt>
                <c:pt idx="10555">
                  <c:v>syPz7Z2NP7E</c:v>
                </c:pt>
                <c:pt idx="10556">
                  <c:v>O-F2K5538q4</c:v>
                </c:pt>
                <c:pt idx="10557">
                  <c:v>pyJ3pdZkhzQ</c:v>
                </c:pt>
                <c:pt idx="10558">
                  <c:v>K_b4KfPFqSA</c:v>
                </c:pt>
                <c:pt idx="10559">
                  <c:v>NDCbHUSrPAk</c:v>
                </c:pt>
                <c:pt idx="10560">
                  <c:v>uK_DNlwaxvQ</c:v>
                </c:pt>
                <c:pt idx="10561">
                  <c:v>2WF1B0da-ZI</c:v>
                </c:pt>
                <c:pt idx="10562">
                  <c:v>dqaDpwweeYM</c:v>
                </c:pt>
                <c:pt idx="10563">
                  <c:v>w9BJkvwHquU</c:v>
                </c:pt>
                <c:pt idx="10564">
                  <c:v>18JgTrjfwcE</c:v>
                </c:pt>
                <c:pt idx="10565">
                  <c:v>EhSp7D1ZrBo</c:v>
                </c:pt>
                <c:pt idx="10566">
                  <c:v>OAqQ-rziZ2k</c:v>
                </c:pt>
                <c:pt idx="10567">
                  <c:v>ZYsYyvBC7lE</c:v>
                </c:pt>
                <c:pt idx="10568">
                  <c:v>qZnge-xDI2o</c:v>
                </c:pt>
                <c:pt idx="10569">
                  <c:v>iEO90MO9wcE</c:v>
                </c:pt>
                <c:pt idx="10570">
                  <c:v>QFtd9P0UOl8</c:v>
                </c:pt>
                <c:pt idx="10571">
                  <c:v>zKIQdgJEHgU</c:v>
                </c:pt>
                <c:pt idx="10572">
                  <c:v>63xVGKeKKgQ</c:v>
                </c:pt>
                <c:pt idx="10573">
                  <c:v>0Xj1inkyHko</c:v>
                </c:pt>
                <c:pt idx="10574">
                  <c:v>q-jZm-FUbqs</c:v>
                </c:pt>
                <c:pt idx="10575">
                  <c:v>ysik6z44B1E</c:v>
                </c:pt>
                <c:pt idx="10576">
                  <c:v>GBTV5ekQwWw</c:v>
                </c:pt>
                <c:pt idx="10577">
                  <c:v>jUz_MRN-83E</c:v>
                </c:pt>
                <c:pt idx="10578">
                  <c:v>i8gE20TW1n4</c:v>
                </c:pt>
                <c:pt idx="10579">
                  <c:v>euaGS3tPRBw</c:v>
                </c:pt>
                <c:pt idx="10580">
                  <c:v>UnPI4xKvf0c</c:v>
                </c:pt>
                <c:pt idx="10581">
                  <c:v>JNnRbYj6Rnc</c:v>
                </c:pt>
                <c:pt idx="10582">
                  <c:v>hgqy3o6ec-8</c:v>
                </c:pt>
                <c:pt idx="10583">
                  <c:v>mO-RSPLdpPg</c:v>
                </c:pt>
                <c:pt idx="10584">
                  <c:v>TmN_mMnlUtA</c:v>
                </c:pt>
                <c:pt idx="10585">
                  <c:v>Q_FAO1ZNKgo</c:v>
                </c:pt>
                <c:pt idx="10586">
                  <c:v>tDOMk9LydxU</c:v>
                </c:pt>
                <c:pt idx="10587">
                  <c:v>5_7XDbgvyiM</c:v>
                </c:pt>
                <c:pt idx="10588">
                  <c:v>jjCP_khIxLM</c:v>
                </c:pt>
                <c:pt idx="10589">
                  <c:v>mRyRgIW00u8</c:v>
                </c:pt>
                <c:pt idx="10590">
                  <c:v>ZqG90jzu2QE</c:v>
                </c:pt>
                <c:pt idx="10591">
                  <c:v>7HVPdTTuDno</c:v>
                </c:pt>
                <c:pt idx="10592">
                  <c:v>G3x4lx0kbqg</c:v>
                </c:pt>
                <c:pt idx="10593">
                  <c:v>18k8q7yHLvU</c:v>
                </c:pt>
                <c:pt idx="10594">
                  <c:v>N_mKleivtek</c:v>
                </c:pt>
                <c:pt idx="10595">
                  <c:v>7c6ugxqtF4g</c:v>
                </c:pt>
                <c:pt idx="10596">
                  <c:v>e1MlxPXzzWU</c:v>
                </c:pt>
                <c:pt idx="10597">
                  <c:v>_qPMBsnw4Io</c:v>
                </c:pt>
                <c:pt idx="10598">
                  <c:v>VPenyv2STAQ</c:v>
                </c:pt>
                <c:pt idx="10599">
                  <c:v>xK1FOECMvJE</c:v>
                </c:pt>
                <c:pt idx="10600">
                  <c:v>dWZoPEdf-bg</c:v>
                </c:pt>
                <c:pt idx="10601">
                  <c:v>M_A6T-Yuzzk</c:v>
                </c:pt>
                <c:pt idx="10602">
                  <c:v>6B0TLMxYjls</c:v>
                </c:pt>
                <c:pt idx="10603">
                  <c:v>Alp2ibzQZCs</c:v>
                </c:pt>
                <c:pt idx="10604">
                  <c:v>diXUacTq6A0</c:v>
                </c:pt>
                <c:pt idx="10605">
                  <c:v>VvjjGtSDDo4</c:v>
                </c:pt>
                <c:pt idx="10606">
                  <c:v>io82HGyOf9s</c:v>
                </c:pt>
                <c:pt idx="10607">
                  <c:v>02Q4RAS09Mg</c:v>
                </c:pt>
                <c:pt idx="10608">
                  <c:v>WtqFjTLB8es</c:v>
                </c:pt>
                <c:pt idx="10609">
                  <c:v>irXtiNZGIU0</c:v>
                </c:pt>
                <c:pt idx="10610">
                  <c:v>P2qOCZk6RT0</c:v>
                </c:pt>
                <c:pt idx="10611">
                  <c:v>81oEIrDYX4E</c:v>
                </c:pt>
                <c:pt idx="10612">
                  <c:v>hi8fd2fmS44</c:v>
                </c:pt>
                <c:pt idx="10613">
                  <c:v>LEJyP-g_olY</c:v>
                </c:pt>
                <c:pt idx="10614">
                  <c:v>mYSxQT5c2wk</c:v>
                </c:pt>
                <c:pt idx="10615">
                  <c:v>jY7XC5iY3ck</c:v>
                </c:pt>
                <c:pt idx="10616">
                  <c:v>r6wbTb3uRl0</c:v>
                </c:pt>
                <c:pt idx="10617">
                  <c:v>Cv7AzAkXZuY</c:v>
                </c:pt>
                <c:pt idx="10618">
                  <c:v>B8gf0WVz01E</c:v>
                </c:pt>
                <c:pt idx="10619">
                  <c:v>qBRh-cQIEKU</c:v>
                </c:pt>
                <c:pt idx="10620">
                  <c:v>I8lvZ5hfHpU</c:v>
                </c:pt>
                <c:pt idx="10621">
                  <c:v>DDKbzFE9M8M</c:v>
                </c:pt>
                <c:pt idx="10622">
                  <c:v>9sgls5OhOTg</c:v>
                </c:pt>
                <c:pt idx="10623">
                  <c:v>kkTJoG3_kIg</c:v>
                </c:pt>
                <c:pt idx="10624">
                  <c:v>tte055a3tHQ</c:v>
                </c:pt>
                <c:pt idx="10625">
                  <c:v>rZeHe2wGMkE</c:v>
                </c:pt>
                <c:pt idx="10626">
                  <c:v>68dGLhN09M0</c:v>
                </c:pt>
                <c:pt idx="10627">
                  <c:v>vTTs2p_SVnw</c:v>
                </c:pt>
                <c:pt idx="10628">
                  <c:v>hwExMRQ6G3A</c:v>
                </c:pt>
                <c:pt idx="10629">
                  <c:v>mOVPStnVgvU</c:v>
                </c:pt>
                <c:pt idx="10630">
                  <c:v>dn9Ov0_j9GM</c:v>
                </c:pt>
                <c:pt idx="10631">
                  <c:v>2aeaw4beDwI</c:v>
                </c:pt>
                <c:pt idx="10632">
                  <c:v>10L1hZ9qa58</c:v>
                </c:pt>
                <c:pt idx="10633">
                  <c:v>ZgTKmRPWMq4</c:v>
                </c:pt>
                <c:pt idx="10634">
                  <c:v>oG4xWVSIbck</c:v>
                </c:pt>
                <c:pt idx="10635">
                  <c:v>MCKtZLZXmoM</c:v>
                </c:pt>
                <c:pt idx="10636">
                  <c:v>0unsIywGK3A</c:v>
                </c:pt>
                <c:pt idx="10637">
                  <c:v>NIMHQxTYX5Y</c:v>
                </c:pt>
                <c:pt idx="10638">
                  <c:v>eOBa2T72LDY</c:v>
                </c:pt>
                <c:pt idx="10639">
                  <c:v>bBSKf3aQjos</c:v>
                </c:pt>
                <c:pt idx="10640">
                  <c:v>atmdaEmjJ4c</c:v>
                </c:pt>
                <c:pt idx="10641">
                  <c:v>ZNaOjkbd76k</c:v>
                </c:pt>
                <c:pt idx="10642">
                  <c:v>xnpraGMn-Vg</c:v>
                </c:pt>
                <c:pt idx="10643">
                  <c:v>DcV7d3py-Mw</c:v>
                </c:pt>
                <c:pt idx="10644">
                  <c:v>p2MjWMKgrkA</c:v>
                </c:pt>
                <c:pt idx="10645">
                  <c:v>A4vk8GomNvo</c:v>
                </c:pt>
                <c:pt idx="10646">
                  <c:v>2Zms3lJsuns</c:v>
                </c:pt>
                <c:pt idx="10647">
                  <c:v>Le5UkRtBahY</c:v>
                </c:pt>
                <c:pt idx="10648">
                  <c:v>EL-iJP7UXRU</c:v>
                </c:pt>
                <c:pt idx="10649">
                  <c:v>iP-wzsu8pKw</c:v>
                </c:pt>
                <c:pt idx="10650">
                  <c:v>Y3OROsOnVq0</c:v>
                </c:pt>
                <c:pt idx="10651">
                  <c:v>foQtnYBeFNA</c:v>
                </c:pt>
                <c:pt idx="10652">
                  <c:v>lM4JRVgu-dQ</c:v>
                </c:pt>
                <c:pt idx="10653">
                  <c:v>nvDEn1-R0V4</c:v>
                </c:pt>
                <c:pt idx="10654">
                  <c:v>uqKvv9b06Zc</c:v>
                </c:pt>
                <c:pt idx="10655">
                  <c:v>bPQegnJ1loo</c:v>
                </c:pt>
                <c:pt idx="10656">
                  <c:v>tEsa0MotkXE</c:v>
                </c:pt>
                <c:pt idx="10657">
                  <c:v>bpwOEjT5yIc</c:v>
                </c:pt>
                <c:pt idx="10658">
                  <c:v>_F6Jcs1M-3I</c:v>
                </c:pt>
                <c:pt idx="10659">
                  <c:v>IN1BrefGuxQ</c:v>
                </c:pt>
                <c:pt idx="10660">
                  <c:v>kp8zuVBX03s</c:v>
                </c:pt>
                <c:pt idx="10661">
                  <c:v>0JB6f5HpCns</c:v>
                </c:pt>
                <c:pt idx="10662">
                  <c:v>ZSd1Ll2nnCw</c:v>
                </c:pt>
                <c:pt idx="10663">
                  <c:v>Mqfh8_Uk1eM</c:v>
                </c:pt>
                <c:pt idx="10664">
                  <c:v>IwhFMBzGfEQ</c:v>
                </c:pt>
                <c:pt idx="10665">
                  <c:v>ZYR02RgRc1g</c:v>
                </c:pt>
                <c:pt idx="10666">
                  <c:v>MyQi9XGpGPg</c:v>
                </c:pt>
                <c:pt idx="10667">
                  <c:v>PrOrmzAiFhI</c:v>
                </c:pt>
                <c:pt idx="10668">
                  <c:v>rYY0gf2-eLc</c:v>
                </c:pt>
                <c:pt idx="10669">
                  <c:v>nfqgsSORqWg</c:v>
                </c:pt>
                <c:pt idx="10670">
                  <c:v>Z6I9D_ZA_zY</c:v>
                </c:pt>
                <c:pt idx="10671">
                  <c:v>L9Eb35q4-go</c:v>
                </c:pt>
                <c:pt idx="10672">
                  <c:v>KPtRb20FzH4</c:v>
                </c:pt>
                <c:pt idx="10673">
                  <c:v>PGaWhFUbb5g</c:v>
                </c:pt>
                <c:pt idx="10674">
                  <c:v>dT7UQbDwWPM</c:v>
                </c:pt>
                <c:pt idx="10675">
                  <c:v>yi6Qul006Ac</c:v>
                </c:pt>
                <c:pt idx="10676">
                  <c:v>7a83uj4Xwmw</c:v>
                </c:pt>
                <c:pt idx="10677">
                  <c:v>xko3vId5Wds</c:v>
                </c:pt>
                <c:pt idx="10678">
                  <c:v>EDyzbCgaCLM</c:v>
                </c:pt>
                <c:pt idx="10679">
                  <c:v>_gU5rVPWUoY</c:v>
                </c:pt>
                <c:pt idx="10680">
                  <c:v>tTuMlgcN_9Y</c:v>
                </c:pt>
                <c:pt idx="10681">
                  <c:v>j6zOKx5swFc</c:v>
                </c:pt>
                <c:pt idx="10682">
                  <c:v>fBq0DLDLZ34</c:v>
                </c:pt>
                <c:pt idx="10683">
                  <c:v>GWJ3R0GAlqo</c:v>
                </c:pt>
                <c:pt idx="10684">
                  <c:v>nrE67FL0K7o</c:v>
                </c:pt>
                <c:pt idx="10685">
                  <c:v>ufoiF8wH7gc</c:v>
                </c:pt>
                <c:pt idx="10686">
                  <c:v>d5U-eb24bfM</c:v>
                </c:pt>
                <c:pt idx="10687">
                  <c:v>GteMSCyHkEU</c:v>
                </c:pt>
                <c:pt idx="10688">
                  <c:v>DsaC-UOq6BY</c:v>
                </c:pt>
                <c:pt idx="10689">
                  <c:v>Vs3npWluitw</c:v>
                </c:pt>
                <c:pt idx="10690">
                  <c:v>EqVijmCOfis</c:v>
                </c:pt>
                <c:pt idx="10691">
                  <c:v>WaIOS1V2n60</c:v>
                </c:pt>
                <c:pt idx="10692">
                  <c:v>Shoqjze-BIE</c:v>
                </c:pt>
                <c:pt idx="10693">
                  <c:v>xN-pFgLbpOo</c:v>
                </c:pt>
                <c:pt idx="10694">
                  <c:v>Nl7xXyFzIV0</c:v>
                </c:pt>
                <c:pt idx="10695">
                  <c:v>1yGkQQ9zonY</c:v>
                </c:pt>
                <c:pt idx="10696">
                  <c:v>NRvs2eLPsWE</c:v>
                </c:pt>
                <c:pt idx="10697">
                  <c:v>89BgqRBja4U</c:v>
                </c:pt>
                <c:pt idx="10698">
                  <c:v>wEDlWJhzUI8</c:v>
                </c:pt>
                <c:pt idx="10699">
                  <c:v>8nxepZCXkUA</c:v>
                </c:pt>
                <c:pt idx="10700">
                  <c:v>Hppq4c-g-5Y</c:v>
                </c:pt>
                <c:pt idx="10701">
                  <c:v>qEgG5ehTFog</c:v>
                </c:pt>
                <c:pt idx="10702">
                  <c:v>IKZkpvYB7nI</c:v>
                </c:pt>
                <c:pt idx="10703">
                  <c:v>cCTH_rP1Jj8</c:v>
                </c:pt>
                <c:pt idx="10704">
                  <c:v>aj9BpxxUKKY</c:v>
                </c:pt>
                <c:pt idx="10705">
                  <c:v>Z7F_TOYf8No</c:v>
                </c:pt>
                <c:pt idx="10706">
                  <c:v>6kn4iy0pg8Y</c:v>
                </c:pt>
                <c:pt idx="10707">
                  <c:v>j7MwuBLQW7k</c:v>
                </c:pt>
                <c:pt idx="10708">
                  <c:v>uCAFy-ansKA</c:v>
                </c:pt>
                <c:pt idx="10709">
                  <c:v>kZ3ij2i3nHA</c:v>
                </c:pt>
                <c:pt idx="10710">
                  <c:v>rZYI9pR16kA</c:v>
                </c:pt>
                <c:pt idx="10711">
                  <c:v>1ftKP3R9DDQ</c:v>
                </c:pt>
                <c:pt idx="10712">
                  <c:v>RAOS3nP2oY0</c:v>
                </c:pt>
                <c:pt idx="10713">
                  <c:v>A1L8vkywBcg</c:v>
                </c:pt>
                <c:pt idx="10714">
                  <c:v>HI5gaYgG4to</c:v>
                </c:pt>
                <c:pt idx="10715">
                  <c:v>cg03faCyBws</c:v>
                </c:pt>
                <c:pt idx="10716">
                  <c:v>fAMCDBusRDU</c:v>
                </c:pt>
                <c:pt idx="10717">
                  <c:v>r2-KukDoZ_0</c:v>
                </c:pt>
                <c:pt idx="10718">
                  <c:v>57OIa0UO0Uw</c:v>
                </c:pt>
                <c:pt idx="10719">
                  <c:v>Beb2Iblr4sY</c:v>
                </c:pt>
                <c:pt idx="10720">
                  <c:v>EN32N-HlGtE</c:v>
                </c:pt>
                <c:pt idx="10721">
                  <c:v>hDORG0VCte8</c:v>
                </c:pt>
                <c:pt idx="10722">
                  <c:v>9dfzkUEpEf0</c:v>
                </c:pt>
                <c:pt idx="10723">
                  <c:v>LS8F8dZcjiY</c:v>
                </c:pt>
                <c:pt idx="10724">
                  <c:v>TdqEfE3cs5s</c:v>
                </c:pt>
                <c:pt idx="10725">
                  <c:v>NTKBYlFO8Zo</c:v>
                </c:pt>
                <c:pt idx="10726">
                  <c:v>-7t9WwH7pfc</c:v>
                </c:pt>
                <c:pt idx="10727">
                  <c:v>ndj9CppYvv8</c:v>
                </c:pt>
                <c:pt idx="10728">
                  <c:v>7R4XPIaB1lg</c:v>
                </c:pt>
                <c:pt idx="10729">
                  <c:v>38gpuUNEh_Q</c:v>
                </c:pt>
                <c:pt idx="10730">
                  <c:v>Tb93daf9gfY</c:v>
                </c:pt>
                <c:pt idx="10731">
                  <c:v>UVWHmrKJgt8</c:v>
                </c:pt>
                <c:pt idx="10732">
                  <c:v>HCdPqj4LARs</c:v>
                </c:pt>
                <c:pt idx="10733">
                  <c:v>z_wMrd3AGHQ</c:v>
                </c:pt>
                <c:pt idx="10734">
                  <c:v>P7jCjQrl00k</c:v>
                </c:pt>
                <c:pt idx="10735">
                  <c:v>fmQ46u_6Fgk</c:v>
                </c:pt>
                <c:pt idx="10736">
                  <c:v>3dMsDrXJKZU</c:v>
                </c:pt>
                <c:pt idx="10737">
                  <c:v>nFRPwohgjq0</c:v>
                </c:pt>
                <c:pt idx="10738">
                  <c:v>VpnNR3z_pAM</c:v>
                </c:pt>
                <c:pt idx="10739">
                  <c:v>ViaFRIwrtAo</c:v>
                </c:pt>
                <c:pt idx="10740">
                  <c:v>8bror5M8PPE</c:v>
                </c:pt>
                <c:pt idx="10741">
                  <c:v>SmdtPxUXb8o</c:v>
                </c:pt>
                <c:pt idx="10742">
                  <c:v>NEgvPW4L3bY</c:v>
                </c:pt>
                <c:pt idx="10743">
                  <c:v>dZbDNqY-uj0</c:v>
                </c:pt>
                <c:pt idx="10744">
                  <c:v>5UHuGAiQ3h8</c:v>
                </c:pt>
                <c:pt idx="10745">
                  <c:v>ln2sjXMpx78</c:v>
                </c:pt>
                <c:pt idx="10746">
                  <c:v>P1_OxXNhdgk</c:v>
                </c:pt>
                <c:pt idx="10747">
                  <c:v>CWstkticDfQ</c:v>
                </c:pt>
                <c:pt idx="10748">
                  <c:v>bExC7rzOPHM</c:v>
                </c:pt>
                <c:pt idx="10749">
                  <c:v>vQmHWr9fS80</c:v>
                </c:pt>
                <c:pt idx="10750">
                  <c:v>mzK5Azn0Mrg</c:v>
                </c:pt>
                <c:pt idx="10751">
                  <c:v>bCfmB_FG6os</c:v>
                </c:pt>
                <c:pt idx="10752">
                  <c:v>zFFV2Gr8LYo</c:v>
                </c:pt>
                <c:pt idx="10753">
                  <c:v>KN5vMxFUzog</c:v>
                </c:pt>
                <c:pt idx="10754">
                  <c:v>K9ed4cZi4nI</c:v>
                </c:pt>
                <c:pt idx="10755">
                  <c:v>mA45IV9njv8</c:v>
                </c:pt>
                <c:pt idx="10756">
                  <c:v>iWHNNkHZ4mM</c:v>
                </c:pt>
                <c:pt idx="10757">
                  <c:v>QhqthT8RuVI</c:v>
                </c:pt>
                <c:pt idx="10758">
                  <c:v>B1D6Clmiwsw</c:v>
                </c:pt>
                <c:pt idx="10759">
                  <c:v>rdTnZknoBfY</c:v>
                </c:pt>
                <c:pt idx="10760">
                  <c:v>ejJxEPvMshg</c:v>
                </c:pt>
                <c:pt idx="10761">
                  <c:v>wGZ8MfccVaA</c:v>
                </c:pt>
                <c:pt idx="10762">
                  <c:v>cWTp5xejawE</c:v>
                </c:pt>
                <c:pt idx="10763">
                  <c:v>KbeTjRunkWs</c:v>
                </c:pt>
                <c:pt idx="10764">
                  <c:v>6L89kjZ3B20</c:v>
                </c:pt>
                <c:pt idx="10765">
                  <c:v>Fu8wl8BHFmU</c:v>
                </c:pt>
                <c:pt idx="10766">
                  <c:v>_w2b9CMKGbw</c:v>
                </c:pt>
                <c:pt idx="10767">
                  <c:v>g63BEa7LEtY</c:v>
                </c:pt>
                <c:pt idx="10768">
                  <c:v>HCKxQXaNiaE</c:v>
                </c:pt>
                <c:pt idx="10769">
                  <c:v>1ys2_kcWlVk</c:v>
                </c:pt>
                <c:pt idx="10770">
                  <c:v>OQYDMudPbgw</c:v>
                </c:pt>
                <c:pt idx="10771">
                  <c:v>i8OKoSGJTT4</c:v>
                </c:pt>
                <c:pt idx="10772">
                  <c:v>3eg9pPk-Umk</c:v>
                </c:pt>
                <c:pt idx="10773">
                  <c:v>vTJ7OrO7mHg</c:v>
                </c:pt>
                <c:pt idx="10774">
                  <c:v>PA19cJo8IsA</c:v>
                </c:pt>
                <c:pt idx="10775">
                  <c:v>zsNA8EXeKpA</c:v>
                </c:pt>
                <c:pt idx="10776">
                  <c:v>JvRSvnCHlQY</c:v>
                </c:pt>
                <c:pt idx="10777">
                  <c:v>6l9TWdy2lQ4</c:v>
                </c:pt>
                <c:pt idx="10778">
                  <c:v>pOq_M-hPUhI</c:v>
                </c:pt>
                <c:pt idx="10779">
                  <c:v>q7X__GRlZWE</c:v>
                </c:pt>
                <c:pt idx="10780">
                  <c:v>IlvSz76oQTg</c:v>
                </c:pt>
                <c:pt idx="10781">
                  <c:v>UQ5M6AsmBUI</c:v>
                </c:pt>
                <c:pt idx="10782">
                  <c:v>7TRFf7uUfhQ</c:v>
                </c:pt>
                <c:pt idx="10783">
                  <c:v>YAzs-timxnI</c:v>
                </c:pt>
                <c:pt idx="10784">
                  <c:v>xmU0s2QtaEY</c:v>
                </c:pt>
                <c:pt idx="10785">
                  <c:v>eFkXKxvkn6Y</c:v>
                </c:pt>
                <c:pt idx="10786">
                  <c:v>ZUVFK53Z22s</c:v>
                </c:pt>
                <c:pt idx="10787">
                  <c:v>7tqgIGiGtlU</c:v>
                </c:pt>
                <c:pt idx="10788">
                  <c:v>G5PHp9HrWug</c:v>
                </c:pt>
                <c:pt idx="10789">
                  <c:v>aoRQuLLrOWA</c:v>
                </c:pt>
                <c:pt idx="10790">
                  <c:v>Tz05LiQBAQE</c:v>
                </c:pt>
                <c:pt idx="10791">
                  <c:v>seV2GZLiH5w</c:v>
                </c:pt>
                <c:pt idx="10792">
                  <c:v>ef8siDxfjWo</c:v>
                </c:pt>
                <c:pt idx="10793">
                  <c:v>ZzH8tiTeEJc</c:v>
                </c:pt>
                <c:pt idx="10794">
                  <c:v>zDhb3m_nHEY</c:v>
                </c:pt>
                <c:pt idx="10795">
                  <c:v>an7bHQqn5cg</c:v>
                </c:pt>
                <c:pt idx="10796">
                  <c:v>7exmGUbgue4</c:v>
                </c:pt>
                <c:pt idx="10797">
                  <c:v>23uASgSPL7I</c:v>
                </c:pt>
                <c:pt idx="10798">
                  <c:v>rAi7zgElfvQ</c:v>
                </c:pt>
                <c:pt idx="10799">
                  <c:v>iYH7kpD6ukI</c:v>
                </c:pt>
                <c:pt idx="10800">
                  <c:v>rrdKZW0SICU</c:v>
                </c:pt>
                <c:pt idx="10801">
                  <c:v>Eaq_4DIOkEY</c:v>
                </c:pt>
                <c:pt idx="10802">
                  <c:v>4FJaBFH3CMs</c:v>
                </c:pt>
                <c:pt idx="10803">
                  <c:v>MgAmmBPZQsU</c:v>
                </c:pt>
                <c:pt idx="10804">
                  <c:v>H3RmJXMNnDU</c:v>
                </c:pt>
                <c:pt idx="10805">
                  <c:v>O1VEhcEUJ60</c:v>
                </c:pt>
                <c:pt idx="10806">
                  <c:v>cJA_thBLjrA</c:v>
                </c:pt>
                <c:pt idx="10807">
                  <c:v>7IJ0kgZGXcY</c:v>
                </c:pt>
                <c:pt idx="10808">
                  <c:v>CpiuA0Lj5zk</c:v>
                </c:pt>
                <c:pt idx="10809">
                  <c:v>6M-0JFjGsXU</c:v>
                </c:pt>
                <c:pt idx="10810">
                  <c:v>ZBSE-kS_PUM</c:v>
                </c:pt>
                <c:pt idx="10811">
                  <c:v>IGe6eIzPeBo</c:v>
                </c:pt>
                <c:pt idx="10812">
                  <c:v>OD5sw4P8tvc</c:v>
                </c:pt>
                <c:pt idx="10813">
                  <c:v>-8uBb_FWX1I</c:v>
                </c:pt>
                <c:pt idx="10814">
                  <c:v>Aatpeen5i-8</c:v>
                </c:pt>
                <c:pt idx="10815">
                  <c:v>LgqdcRVYaaM</c:v>
                </c:pt>
                <c:pt idx="10816">
                  <c:v>dfMwWbyCxLk</c:v>
                </c:pt>
                <c:pt idx="10817">
                  <c:v>aGxE3HibqWY</c:v>
                </c:pt>
                <c:pt idx="10818">
                  <c:v>V77J2lRRLLI</c:v>
                </c:pt>
                <c:pt idx="10819">
                  <c:v>a5S0hDaN56s</c:v>
                </c:pt>
                <c:pt idx="10820">
                  <c:v>nhpPxcJ2RQA</c:v>
                </c:pt>
                <c:pt idx="10821">
                  <c:v>yi-iuoAoowo</c:v>
                </c:pt>
                <c:pt idx="10822">
                  <c:v>O3G9J3r-BR8</c:v>
                </c:pt>
                <c:pt idx="10823">
                  <c:v>UOkyvwwUjps</c:v>
                </c:pt>
                <c:pt idx="10824">
                  <c:v>dqOGcylJzxQ</c:v>
                </c:pt>
                <c:pt idx="10825">
                  <c:v>JwDGs9FAbmo</c:v>
                </c:pt>
                <c:pt idx="10826">
                  <c:v>KEbins4ldf8</c:v>
                </c:pt>
                <c:pt idx="10827">
                  <c:v>y3u-FsZwZes</c:v>
                </c:pt>
                <c:pt idx="10828">
                  <c:v>hYjdASpBq_E</c:v>
                </c:pt>
                <c:pt idx="10829">
                  <c:v>hwiug8obOT0</c:v>
                </c:pt>
                <c:pt idx="10830">
                  <c:v>XXLtOH5ac5A</c:v>
                </c:pt>
                <c:pt idx="10831">
                  <c:v>l1ZJCkaYf3s</c:v>
                </c:pt>
                <c:pt idx="10832">
                  <c:v>bzEbvtvELcs</c:v>
                </c:pt>
                <c:pt idx="10833">
                  <c:v>HHg0Hm7TC9U</c:v>
                </c:pt>
                <c:pt idx="10834">
                  <c:v>Mr8JBsuzlRE</c:v>
                </c:pt>
                <c:pt idx="10835">
                  <c:v>YNPOyYRkJrg</c:v>
                </c:pt>
                <c:pt idx="10836">
                  <c:v>wSbvYp-FJr4</c:v>
                </c:pt>
                <c:pt idx="10837">
                  <c:v>DNjPabQDXfc</c:v>
                </c:pt>
                <c:pt idx="10838">
                  <c:v>nx1l0lurdzE</c:v>
                </c:pt>
                <c:pt idx="10839">
                  <c:v>ujaymwQm7U4</c:v>
                </c:pt>
                <c:pt idx="10840">
                  <c:v>LeCu4Unk9Ho</c:v>
                </c:pt>
                <c:pt idx="10841">
                  <c:v>sL47lpFQL_E</c:v>
                </c:pt>
                <c:pt idx="10842">
                  <c:v>MXEPDB-7kVg</c:v>
                </c:pt>
                <c:pt idx="10843">
                  <c:v>RkaHW8CDCXA</c:v>
                </c:pt>
                <c:pt idx="10844">
                  <c:v>MM0AhdTszl0</c:v>
                </c:pt>
                <c:pt idx="10845">
                  <c:v>So2-0gc7uMY</c:v>
                </c:pt>
                <c:pt idx="10846">
                  <c:v>DPuHLjnQtcU</c:v>
                </c:pt>
                <c:pt idx="10847">
                  <c:v>Z2gs24Xewxk</c:v>
                </c:pt>
                <c:pt idx="10848">
                  <c:v>rdbnO1AP_ko</c:v>
                </c:pt>
                <c:pt idx="10849">
                  <c:v>opdlXCKVsZg</c:v>
                </c:pt>
                <c:pt idx="10850">
                  <c:v>uGjbfdMo_fg</c:v>
                </c:pt>
                <c:pt idx="10851">
                  <c:v>q-6IvEIHt9I</c:v>
                </c:pt>
                <c:pt idx="10852">
                  <c:v>7dgjSAaLC3U</c:v>
                </c:pt>
                <c:pt idx="10853">
                  <c:v>yvDUw2rdaeg</c:v>
                </c:pt>
                <c:pt idx="10854">
                  <c:v>nGmLCEDBNjQ</c:v>
                </c:pt>
                <c:pt idx="10855">
                  <c:v>6WfTuebemDc</c:v>
                </c:pt>
                <c:pt idx="10856">
                  <c:v>vy42ssvz8Js</c:v>
                </c:pt>
                <c:pt idx="10857">
                  <c:v>7rID4J_Xphg</c:v>
                </c:pt>
                <c:pt idx="10858">
                  <c:v>DR_B_FyA-6I</c:v>
                </c:pt>
                <c:pt idx="10859">
                  <c:v>ujfCJiDBYR4</c:v>
                </c:pt>
                <c:pt idx="10860">
                  <c:v>WfbU39FFMjI</c:v>
                </c:pt>
                <c:pt idx="10861">
                  <c:v>5ILPvGB726A</c:v>
                </c:pt>
                <c:pt idx="10862">
                  <c:v>iQR4zaj--nU</c:v>
                </c:pt>
                <c:pt idx="10863">
                  <c:v>MOM3DHzp5Y4</c:v>
                </c:pt>
                <c:pt idx="10864">
                  <c:v>x5zFyEeFLYQ</c:v>
                </c:pt>
                <c:pt idx="10865">
                  <c:v>LeY_oo4Yprg</c:v>
                </c:pt>
                <c:pt idx="10866">
                  <c:v>isllq0EzB-k</c:v>
                </c:pt>
                <c:pt idx="10867">
                  <c:v>AiprzzLeeZE</c:v>
                </c:pt>
                <c:pt idx="10868">
                  <c:v>H8EWy2aceNM</c:v>
                </c:pt>
                <c:pt idx="10869">
                  <c:v>ybTP59hOxrY</c:v>
                </c:pt>
                <c:pt idx="10870">
                  <c:v>QnYc6ioDg28</c:v>
                </c:pt>
                <c:pt idx="10871">
                  <c:v>zPj4YzRLKmo</c:v>
                </c:pt>
                <c:pt idx="10872">
                  <c:v>zaI28Z4iaIY</c:v>
                </c:pt>
                <c:pt idx="10873">
                  <c:v>xxXZy_sKrtw</c:v>
                </c:pt>
                <c:pt idx="10874">
                  <c:v>DDD57cEvExw</c:v>
                </c:pt>
                <c:pt idx="10875">
                  <c:v>m1fELwfXrZI</c:v>
                </c:pt>
                <c:pt idx="10876">
                  <c:v>a35t9-bNbnA</c:v>
                </c:pt>
                <c:pt idx="10877">
                  <c:v>p1SFDjvLLbY</c:v>
                </c:pt>
                <c:pt idx="10878">
                  <c:v>GRNATEKNryk</c:v>
                </c:pt>
                <c:pt idx="10879">
                  <c:v>BODrjpqFWRI</c:v>
                </c:pt>
                <c:pt idx="10880">
                  <c:v>VXjoLJ7pQEE</c:v>
                </c:pt>
                <c:pt idx="10881">
                  <c:v>oYFV9w-USFo</c:v>
                </c:pt>
                <c:pt idx="10882">
                  <c:v>p_A4gjw-4b8</c:v>
                </c:pt>
                <c:pt idx="10883">
                  <c:v>SKKetAq0r7A</c:v>
                </c:pt>
                <c:pt idx="10884">
                  <c:v>MQvmx2twQTI</c:v>
                </c:pt>
                <c:pt idx="10885">
                  <c:v>yLaBw-2QxYM</c:v>
                </c:pt>
                <c:pt idx="10886">
                  <c:v>GHsJTwO5LDg</c:v>
                </c:pt>
                <c:pt idx="10887">
                  <c:v>8MuVgZyLDqI</c:v>
                </c:pt>
                <c:pt idx="10888">
                  <c:v>U0NYfLm8myI</c:v>
                </c:pt>
                <c:pt idx="10889">
                  <c:v>I8PXdzxdG_0</c:v>
                </c:pt>
                <c:pt idx="10890">
                  <c:v>ZugL2Rs8Hmo</c:v>
                </c:pt>
                <c:pt idx="10891">
                  <c:v>f0_j07ZYbNg</c:v>
                </c:pt>
                <c:pt idx="10892">
                  <c:v>UinDgtI-fSg</c:v>
                </c:pt>
                <c:pt idx="10893">
                  <c:v>HZpsEtvBZiA</c:v>
                </c:pt>
                <c:pt idx="10894">
                  <c:v>Xe27ny1Pl_o</c:v>
                </c:pt>
                <c:pt idx="10895">
                  <c:v>SaPP4BhyASQ</c:v>
                </c:pt>
                <c:pt idx="10896">
                  <c:v>kImmeo7GH8E</c:v>
                </c:pt>
                <c:pt idx="10897">
                  <c:v>VBjp-77oLZ8</c:v>
                </c:pt>
                <c:pt idx="10898">
                  <c:v>_JqaF-Koo1Y</c:v>
                </c:pt>
                <c:pt idx="10899">
                  <c:v>dpVbqBT35iA</c:v>
                </c:pt>
                <c:pt idx="10900">
                  <c:v>6qr8tW_OVU0</c:v>
                </c:pt>
                <c:pt idx="10901">
                  <c:v>uWCn7wwlTA4</c:v>
                </c:pt>
                <c:pt idx="10902">
                  <c:v>7zxKJZtJb7Y</c:v>
                </c:pt>
                <c:pt idx="10903">
                  <c:v>U9jd322X0-Y</c:v>
                </c:pt>
                <c:pt idx="10904">
                  <c:v>MFLb9kAG66M</c:v>
                </c:pt>
                <c:pt idx="10905">
                  <c:v>8oE2_68H5i4</c:v>
                </c:pt>
                <c:pt idx="10906">
                  <c:v>i25XjckZsWg</c:v>
                </c:pt>
                <c:pt idx="10907">
                  <c:v>K4IKSsYoJew</c:v>
                </c:pt>
                <c:pt idx="10908">
                  <c:v>BzFaMc9NfSM</c:v>
                </c:pt>
                <c:pt idx="10909">
                  <c:v>nCYUHQOnuRU</c:v>
                </c:pt>
                <c:pt idx="10910">
                  <c:v>2SGFXHPjk-A</c:v>
                </c:pt>
                <c:pt idx="10911">
                  <c:v>KRhvp2xufZE</c:v>
                </c:pt>
                <c:pt idx="10912">
                  <c:v>HD9Ng0gs3E0</c:v>
                </c:pt>
                <c:pt idx="10913">
                  <c:v>YamPUXbc0iA</c:v>
                </c:pt>
                <c:pt idx="10914">
                  <c:v>pV4WWpZAXSA</c:v>
                </c:pt>
                <c:pt idx="10915">
                  <c:v>cdQUJO5vNcU</c:v>
                </c:pt>
                <c:pt idx="10916">
                  <c:v>PDUJAWS71Ss</c:v>
                </c:pt>
                <c:pt idx="10917">
                  <c:v>f0KUdl2AMN0</c:v>
                </c:pt>
                <c:pt idx="10918">
                  <c:v>NyrFuVSfm0w</c:v>
                </c:pt>
                <c:pt idx="10919">
                  <c:v>vB5iSOSfZpU</c:v>
                </c:pt>
                <c:pt idx="10920">
                  <c:v>zt6fYEdcLsU</c:v>
                </c:pt>
                <c:pt idx="10921">
                  <c:v>v5F7qL9tJlc</c:v>
                </c:pt>
                <c:pt idx="10922">
                  <c:v>iWLjf1StmjU</c:v>
                </c:pt>
                <c:pt idx="10923">
                  <c:v>Tts8m8IGoYU</c:v>
                </c:pt>
                <c:pt idx="10924">
                  <c:v>6NEEhWP_tRc</c:v>
                </c:pt>
                <c:pt idx="10925">
                  <c:v>lTlorxigR5Y</c:v>
                </c:pt>
                <c:pt idx="10926">
                  <c:v>Ov1u-0VDU7U</c:v>
                </c:pt>
                <c:pt idx="10927">
                  <c:v>uNy1ir0OO7E</c:v>
                </c:pt>
                <c:pt idx="10928">
                  <c:v>46aiEO97LvM</c:v>
                </c:pt>
                <c:pt idx="10929">
                  <c:v>pZPWweiMxTE</c:v>
                </c:pt>
                <c:pt idx="10930">
                  <c:v>veJRLu7KqnY</c:v>
                </c:pt>
                <c:pt idx="10931">
                  <c:v>221fjkOZko4</c:v>
                </c:pt>
                <c:pt idx="10932">
                  <c:v>6PjRh55FHG8</c:v>
                </c:pt>
                <c:pt idx="10933">
                  <c:v>sROCQSab-EM</c:v>
                </c:pt>
                <c:pt idx="10934">
                  <c:v>-Tzrej7X-1U</c:v>
                </c:pt>
                <c:pt idx="10935">
                  <c:v>8IbBAZXJwm4</c:v>
                </c:pt>
                <c:pt idx="10936">
                  <c:v>nT96UHb74Ys</c:v>
                </c:pt>
                <c:pt idx="10937">
                  <c:v>1Tci7Z4XA0A</c:v>
                </c:pt>
                <c:pt idx="10938">
                  <c:v>Bj2i7lCpZT0</c:v>
                </c:pt>
                <c:pt idx="10939">
                  <c:v>yoxGIKh3OkY</c:v>
                </c:pt>
                <c:pt idx="10940">
                  <c:v>odJUC1JiD9M</c:v>
                </c:pt>
                <c:pt idx="10941">
                  <c:v>kjC1zmZo30U</c:v>
                </c:pt>
                <c:pt idx="10942">
                  <c:v>QsSxRElRe1I</c:v>
                </c:pt>
                <c:pt idx="10943">
                  <c:v>vV0njDqoWxo</c:v>
                </c:pt>
                <c:pt idx="10944">
                  <c:v>V3-Fd8wPuRA</c:v>
                </c:pt>
                <c:pt idx="10945">
                  <c:v>usdPPq1_k3c</c:v>
                </c:pt>
                <c:pt idx="10946">
                  <c:v>GnX3e5swDD4</c:v>
                </c:pt>
                <c:pt idx="10947">
                  <c:v>IiBz_e6gABU</c:v>
                </c:pt>
                <c:pt idx="10948">
                  <c:v>jmlqmoyVdiA</c:v>
                </c:pt>
                <c:pt idx="10949">
                  <c:v>ClsuqUrEy_E</c:v>
                </c:pt>
                <c:pt idx="10950">
                  <c:v>28tzhXU_kI8</c:v>
                </c:pt>
                <c:pt idx="10951">
                  <c:v>ShoT7k3w6_M</c:v>
                </c:pt>
                <c:pt idx="10952">
                  <c:v>mHfUSLzcjnA</c:v>
                </c:pt>
                <c:pt idx="10953">
                  <c:v>dbDqMXmQEFU</c:v>
                </c:pt>
                <c:pt idx="10954">
                  <c:v>5dWcaaNwuQY</c:v>
                </c:pt>
                <c:pt idx="10955">
                  <c:v>qLtYowQUdl4</c:v>
                </c:pt>
                <c:pt idx="10956">
                  <c:v>cCJX51WZZmQ</c:v>
                </c:pt>
                <c:pt idx="10957">
                  <c:v>B2ZmmuP7NjI</c:v>
                </c:pt>
                <c:pt idx="10958">
                  <c:v>puBq9Z5TpEw</c:v>
                </c:pt>
                <c:pt idx="10959">
                  <c:v>jfRUOHarC10</c:v>
                </c:pt>
                <c:pt idx="10960">
                  <c:v>B1u7usc6h0k</c:v>
                </c:pt>
                <c:pt idx="10961">
                  <c:v>XPwG9FSaLZk</c:v>
                </c:pt>
                <c:pt idx="10962">
                  <c:v>WbnokPF3Rik</c:v>
                </c:pt>
                <c:pt idx="10963">
                  <c:v>HqSQhNoNiqY</c:v>
                </c:pt>
                <c:pt idx="10964">
                  <c:v>vFWlCsjWFMw</c:v>
                </c:pt>
                <c:pt idx="10965">
                  <c:v>VQLv3xBbHtI</c:v>
                </c:pt>
                <c:pt idx="10966">
                  <c:v>rKBHwWJOjtA</c:v>
                </c:pt>
                <c:pt idx="10967">
                  <c:v>SF8uPHZ7PBo</c:v>
                </c:pt>
                <c:pt idx="10968">
                  <c:v>oqg2IeXNy6c</c:v>
                </c:pt>
                <c:pt idx="10969">
                  <c:v>EhvkasLmMS8</c:v>
                </c:pt>
                <c:pt idx="10970">
                  <c:v>b0ks6zuBpRI</c:v>
                </c:pt>
                <c:pt idx="10971">
                  <c:v>SJuB0IHbEMQ</c:v>
                </c:pt>
                <c:pt idx="10972">
                  <c:v>E8cXnybv0uI</c:v>
                </c:pt>
                <c:pt idx="10973">
                  <c:v>qrcS2u4QuLE</c:v>
                </c:pt>
                <c:pt idx="10974">
                  <c:v>87yjqtuK1RU</c:v>
                </c:pt>
                <c:pt idx="10975">
                  <c:v>gddFMG3GR5g</c:v>
                </c:pt>
                <c:pt idx="10976">
                  <c:v>MoAI4nQQhno</c:v>
                </c:pt>
                <c:pt idx="10977">
                  <c:v>k_xYTxIQs1c</c:v>
                </c:pt>
                <c:pt idx="10978">
                  <c:v>VXhjJZnlESs</c:v>
                </c:pt>
                <c:pt idx="10979">
                  <c:v>5T5w0Vpf5U4</c:v>
                </c:pt>
                <c:pt idx="10980">
                  <c:v>3sI1d9xIado</c:v>
                </c:pt>
                <c:pt idx="10981">
                  <c:v>jOeBTWmzXFM</c:v>
                </c:pt>
                <c:pt idx="10982">
                  <c:v>IOWQLRdQErY</c:v>
                </c:pt>
                <c:pt idx="10983">
                  <c:v>lrNvE7dhtcw</c:v>
                </c:pt>
                <c:pt idx="10984">
                  <c:v>d8XlK90bz1M</c:v>
                </c:pt>
                <c:pt idx="10985">
                  <c:v>qpQo_-25zOg</c:v>
                </c:pt>
                <c:pt idx="10986">
                  <c:v>Tiy_VZWkKe0</c:v>
                </c:pt>
                <c:pt idx="10987">
                  <c:v>kj1HTVrez-U</c:v>
                </c:pt>
                <c:pt idx="10988">
                  <c:v>uvSMjZpOguA</c:v>
                </c:pt>
                <c:pt idx="10989">
                  <c:v>GnjNCNnIWSM</c:v>
                </c:pt>
                <c:pt idx="10990">
                  <c:v>gN6eV6ctDmY</c:v>
                </c:pt>
                <c:pt idx="10991">
                  <c:v>dRx-RApORDg</c:v>
                </c:pt>
                <c:pt idx="10992">
                  <c:v>c-xFHJuNXLo</c:v>
                </c:pt>
                <c:pt idx="10993">
                  <c:v>erKvylNPaic</c:v>
                </c:pt>
                <c:pt idx="10994">
                  <c:v>aiaJU6brN2A</c:v>
                </c:pt>
                <c:pt idx="10995">
                  <c:v>J-2woj_5yM8</c:v>
                </c:pt>
                <c:pt idx="10996">
                  <c:v>61IdrjXzH9A</c:v>
                </c:pt>
                <c:pt idx="10997">
                  <c:v>ZOBGvQu7ilY</c:v>
                </c:pt>
                <c:pt idx="10998">
                  <c:v>SoQXNgg_P74</c:v>
                </c:pt>
                <c:pt idx="10999">
                  <c:v>rHgsk294Ovo</c:v>
                </c:pt>
                <c:pt idx="11000">
                  <c:v>oFtTTqe0Byg</c:v>
                </c:pt>
                <c:pt idx="11001">
                  <c:v>YQL_jdWnRQg</c:v>
                </c:pt>
                <c:pt idx="11002">
                  <c:v>C_UkQjMTscU</c:v>
                </c:pt>
                <c:pt idx="11003">
                  <c:v>qJZCQ9jMqOc</c:v>
                </c:pt>
                <c:pt idx="11004">
                  <c:v>3SWc5G8Gx7E</c:v>
                </c:pt>
                <c:pt idx="11005">
                  <c:v>_Uksazt6G2M</c:v>
                </c:pt>
                <c:pt idx="11006">
                  <c:v>DUSXaw7eWig</c:v>
                </c:pt>
                <c:pt idx="11007">
                  <c:v>Jtzn9OQ20Vk</c:v>
                </c:pt>
                <c:pt idx="11008">
                  <c:v>CYJmcacrevQ</c:v>
                </c:pt>
                <c:pt idx="11009">
                  <c:v>nzQxndnaQfc</c:v>
                </c:pt>
                <c:pt idx="11010">
                  <c:v>PuctcXmZ270</c:v>
                </c:pt>
                <c:pt idx="11011">
                  <c:v>XmpU_npSmDA</c:v>
                </c:pt>
                <c:pt idx="11012">
                  <c:v>Gsj3Uj2MAGo</c:v>
                </c:pt>
                <c:pt idx="11013">
                  <c:v>MvIwx0JThsk</c:v>
                </c:pt>
                <c:pt idx="11014">
                  <c:v>tCXGJQYZ9JA</c:v>
                </c:pt>
                <c:pt idx="11015">
                  <c:v>dfnCAmr569k</c:v>
                </c:pt>
                <c:pt idx="11016">
                  <c:v>AO3Uak4y84M</c:v>
                </c:pt>
                <c:pt idx="11017">
                  <c:v>TacJGY6L7TE</c:v>
                </c:pt>
                <c:pt idx="11018">
                  <c:v>x3JKbpNWlnY</c:v>
                </c:pt>
                <c:pt idx="11019">
                  <c:v>CAoe78-qmeQ</c:v>
                </c:pt>
                <c:pt idx="11020">
                  <c:v>kzi7Wx0yF-k</c:v>
                </c:pt>
                <c:pt idx="11021">
                  <c:v>TOQi6DM_6U0</c:v>
                </c:pt>
                <c:pt idx="11022">
                  <c:v>LjmyL82TGEo</c:v>
                </c:pt>
                <c:pt idx="11023">
                  <c:v>KLQQAYneljQ</c:v>
                </c:pt>
                <c:pt idx="11024">
                  <c:v>xKDQv0MNa9E</c:v>
                </c:pt>
                <c:pt idx="11025">
                  <c:v>qTGPpPj8Ieo</c:v>
                </c:pt>
                <c:pt idx="11026">
                  <c:v>bKOcPrsvHFQ</c:v>
                </c:pt>
                <c:pt idx="11027">
                  <c:v>hJckoLeRXIk</c:v>
                </c:pt>
                <c:pt idx="11028">
                  <c:v>smtD5mrdcbs</c:v>
                </c:pt>
                <c:pt idx="11029">
                  <c:v>W0sWnTzIcNY</c:v>
                </c:pt>
                <c:pt idx="11030">
                  <c:v>_amE6pAAZHE</c:v>
                </c:pt>
                <c:pt idx="11031">
                  <c:v>NBhJRzoRBDU</c:v>
                </c:pt>
                <c:pt idx="11032">
                  <c:v>szhw_kZuLHo</c:v>
                </c:pt>
                <c:pt idx="11033">
                  <c:v>5zHIyadCwwE</c:v>
                </c:pt>
                <c:pt idx="11034">
                  <c:v>dxwQXzAIXKk</c:v>
                </c:pt>
                <c:pt idx="11035">
                  <c:v>7fc5JGA4MCc</c:v>
                </c:pt>
                <c:pt idx="11036">
                  <c:v>z5IwNVxE5VE</c:v>
                </c:pt>
                <c:pt idx="11037">
                  <c:v>aqkd_pqWvR0</c:v>
                </c:pt>
                <c:pt idx="11038">
                  <c:v>ltHtdxjaYZo</c:v>
                </c:pt>
                <c:pt idx="11039">
                  <c:v>I37EkrJx1Zc</c:v>
                </c:pt>
                <c:pt idx="11040">
                  <c:v>m6sG3mY0GF0</c:v>
                </c:pt>
                <c:pt idx="11041">
                  <c:v>uAazOQDbOI8</c:v>
                </c:pt>
                <c:pt idx="11042">
                  <c:v>-6lhLdyTcpY</c:v>
                </c:pt>
                <c:pt idx="11043">
                  <c:v>TuROCL4PBGA</c:v>
                </c:pt>
                <c:pt idx="11044">
                  <c:v>IqykbCfnjh8</c:v>
                </c:pt>
                <c:pt idx="11045">
                  <c:v>d9ZfKSEZWfc</c:v>
                </c:pt>
                <c:pt idx="11046">
                  <c:v>qRFda46RjIA</c:v>
                </c:pt>
                <c:pt idx="11047">
                  <c:v>_uQO17cmgOw</c:v>
                </c:pt>
                <c:pt idx="11048">
                  <c:v>L0AlwyAO39k</c:v>
                </c:pt>
                <c:pt idx="11049">
                  <c:v>FEvNNKstY1c</c:v>
                </c:pt>
                <c:pt idx="11050">
                  <c:v>lT7Maw8lX5c</c:v>
                </c:pt>
                <c:pt idx="11051">
                  <c:v>dbFu2Va6LV8</c:v>
                </c:pt>
                <c:pt idx="11052">
                  <c:v>M5d9Wy_ZFtg</c:v>
                </c:pt>
                <c:pt idx="11053">
                  <c:v>T-Kh6cHJeKI</c:v>
                </c:pt>
                <c:pt idx="11054">
                  <c:v>wssMK9bMIic</c:v>
                </c:pt>
                <c:pt idx="11055">
                  <c:v>Nr4eAzDJVGU</c:v>
                </c:pt>
                <c:pt idx="11056">
                  <c:v>ljpIcPu41mo</c:v>
                </c:pt>
                <c:pt idx="11057">
                  <c:v>2tk-XXI39DU</c:v>
                </c:pt>
                <c:pt idx="11058">
                  <c:v>Z7vCdKWvliE</c:v>
                </c:pt>
                <c:pt idx="11059">
                  <c:v>5ETuB5uTvdQ</c:v>
                </c:pt>
                <c:pt idx="11060">
                  <c:v>qgUmGmIge9E</c:v>
                </c:pt>
                <c:pt idx="11061">
                  <c:v>SYxqVkoycNE</c:v>
                </c:pt>
                <c:pt idx="11062">
                  <c:v>GTQT1iJwkHg</c:v>
                </c:pt>
                <c:pt idx="11063">
                  <c:v>O-81JmX_dT8</c:v>
                </c:pt>
                <c:pt idx="11064">
                  <c:v>86e7LpgeHN8</c:v>
                </c:pt>
                <c:pt idx="11065">
                  <c:v>_Yp13mJ1-DA</c:v>
                </c:pt>
                <c:pt idx="11066">
                  <c:v>kUgdL1jEe1w</c:v>
                </c:pt>
                <c:pt idx="11067">
                  <c:v>vMFJf6V_-QY</c:v>
                </c:pt>
                <c:pt idx="11068">
                  <c:v>ux_JkKb2E7A</c:v>
                </c:pt>
                <c:pt idx="11069">
                  <c:v>XZpXFIsYSD8</c:v>
                </c:pt>
                <c:pt idx="11070">
                  <c:v>RiYZx-XyPrI</c:v>
                </c:pt>
                <c:pt idx="11071">
                  <c:v>jYw79Fdpv1I</c:v>
                </c:pt>
                <c:pt idx="11072">
                  <c:v>B_QxRuuGRGQ</c:v>
                </c:pt>
                <c:pt idx="11073">
                  <c:v>giGGHcJcjNg</c:v>
                </c:pt>
                <c:pt idx="11074">
                  <c:v>cgPr5GVpSEk</c:v>
                </c:pt>
                <c:pt idx="11075">
                  <c:v>qybOPpfpyAI</c:v>
                </c:pt>
                <c:pt idx="11076">
                  <c:v>sSoNacegWSs</c:v>
                </c:pt>
                <c:pt idx="11077">
                  <c:v>AWqWMZ72y5U</c:v>
                </c:pt>
                <c:pt idx="11078">
                  <c:v>FH-rbk_wQLU</c:v>
                </c:pt>
                <c:pt idx="11079">
                  <c:v>XA3l42LHSrE</c:v>
                </c:pt>
                <c:pt idx="11080">
                  <c:v>B2swmvNIY2A</c:v>
                </c:pt>
                <c:pt idx="11081">
                  <c:v>dJ9xwNnfDXA</c:v>
                </c:pt>
                <c:pt idx="11082">
                  <c:v>dLW1SaWWmi0</c:v>
                </c:pt>
                <c:pt idx="11083">
                  <c:v>A-nYA6boN5I</c:v>
                </c:pt>
                <c:pt idx="11084">
                  <c:v>WfS23BjIvjY</c:v>
                </c:pt>
                <c:pt idx="11085">
                  <c:v>TNTwV9nY2tY</c:v>
                </c:pt>
                <c:pt idx="11086">
                  <c:v>wGOFGaj6xZY</c:v>
                </c:pt>
                <c:pt idx="11087">
                  <c:v>g-OeVhS7mfU</c:v>
                </c:pt>
                <c:pt idx="11088">
                  <c:v>KbyIUNzExKQ</c:v>
                </c:pt>
                <c:pt idx="11089">
                  <c:v>gUWjvZ0xmfI</c:v>
                </c:pt>
                <c:pt idx="11090">
                  <c:v>ekW-T4bBD-c</c:v>
                </c:pt>
                <c:pt idx="11091">
                  <c:v>PvSzuxOHP8s</c:v>
                </c:pt>
                <c:pt idx="11092">
                  <c:v>n92qIk6nU84</c:v>
                </c:pt>
                <c:pt idx="11093">
                  <c:v>9Yc7ecXD64k</c:v>
                </c:pt>
                <c:pt idx="11094">
                  <c:v>QW9THv7GJ-4</c:v>
                </c:pt>
                <c:pt idx="11095">
                  <c:v>3BVG88T49yY</c:v>
                </c:pt>
                <c:pt idx="11096">
                  <c:v>nIDn1ob86S4</c:v>
                </c:pt>
                <c:pt idx="11097">
                  <c:v>DjVdzb5sryI</c:v>
                </c:pt>
                <c:pt idx="11098">
                  <c:v>hFmHZj1kLGg</c:v>
                </c:pt>
                <c:pt idx="11099">
                  <c:v>QCybY-kdhIU</c:v>
                </c:pt>
                <c:pt idx="11100">
                  <c:v>z5eGdan7MXU</c:v>
                </c:pt>
                <c:pt idx="11101">
                  <c:v>SfG43DrK70o</c:v>
                </c:pt>
                <c:pt idx="11102">
                  <c:v>ZpShLdgfNbY</c:v>
                </c:pt>
                <c:pt idx="11103">
                  <c:v>7oaoiz26SYs</c:v>
                </c:pt>
                <c:pt idx="11104">
                  <c:v>iYhTWtrBnxE</c:v>
                </c:pt>
                <c:pt idx="11105">
                  <c:v>Il3jTmNOt3U</c:v>
                </c:pt>
                <c:pt idx="11106">
                  <c:v>LqDIHPxBYU8</c:v>
                </c:pt>
                <c:pt idx="11107">
                  <c:v>YuNqvbM-wns</c:v>
                </c:pt>
                <c:pt idx="11108">
                  <c:v>pNl8xXkPJeA</c:v>
                </c:pt>
                <c:pt idx="11109">
                  <c:v>y5uKhAsNVks</c:v>
                </c:pt>
                <c:pt idx="11110">
                  <c:v>9ynR5n97qCI</c:v>
                </c:pt>
                <c:pt idx="11111">
                  <c:v>MsTEzgur1ds</c:v>
                </c:pt>
                <c:pt idx="11112">
                  <c:v>tciUfqiCYOw</c:v>
                </c:pt>
                <c:pt idx="11113">
                  <c:v>VGNulc5qhDk</c:v>
                </c:pt>
                <c:pt idx="11114">
                  <c:v>NJBtwZmln7s</c:v>
                </c:pt>
                <c:pt idx="11115">
                  <c:v>2qvsuXfjBsM</c:v>
                </c:pt>
                <c:pt idx="11116">
                  <c:v>hNNMbtmlMBs</c:v>
                </c:pt>
                <c:pt idx="11117">
                  <c:v>wTmbsfjC5Bo</c:v>
                </c:pt>
                <c:pt idx="11118">
                  <c:v>9bXOO9ELsUs</c:v>
                </c:pt>
                <c:pt idx="11119">
                  <c:v>av0YxR_yYa4</c:v>
                </c:pt>
                <c:pt idx="11120">
                  <c:v>AzrmyP3SY7k</c:v>
                </c:pt>
                <c:pt idx="11121">
                  <c:v>9rqB4yNYsIE</c:v>
                </c:pt>
                <c:pt idx="11122">
                  <c:v>nvlOgVFg2-8</c:v>
                </c:pt>
                <c:pt idx="11123">
                  <c:v>1UG4ipMSePI</c:v>
                </c:pt>
                <c:pt idx="11124">
                  <c:v>o5rU4hqN9o4</c:v>
                </c:pt>
                <c:pt idx="11125">
                  <c:v>CXActGYYeO4</c:v>
                </c:pt>
                <c:pt idx="11126">
                  <c:v>wggY4eK1ilU</c:v>
                </c:pt>
                <c:pt idx="11127">
                  <c:v>M-zfwSqWajw</c:v>
                </c:pt>
                <c:pt idx="11128">
                  <c:v>18RqtFuaNe8</c:v>
                </c:pt>
                <c:pt idx="11129">
                  <c:v>0I3huodoN-s</c:v>
                </c:pt>
                <c:pt idx="11130">
                  <c:v>5phMkAbP0SE</c:v>
                </c:pt>
                <c:pt idx="11131">
                  <c:v>lZP0hXDLsYU</c:v>
                </c:pt>
                <c:pt idx="11132">
                  <c:v>A_b04fwnPa8</c:v>
                </c:pt>
                <c:pt idx="11133">
                  <c:v>tZ37dPjMw_E</c:v>
                </c:pt>
                <c:pt idx="11134">
                  <c:v>aBoKCe7GHIk</c:v>
                </c:pt>
                <c:pt idx="11135">
                  <c:v>7axyUaubiCE</c:v>
                </c:pt>
                <c:pt idx="11136">
                  <c:v>IYw2doWoucs</c:v>
                </c:pt>
                <c:pt idx="11137">
                  <c:v>W6XqfoueuWQ</c:v>
                </c:pt>
                <c:pt idx="11138">
                  <c:v>Pv2k8eyuOSw</c:v>
                </c:pt>
                <c:pt idx="11139">
                  <c:v>pn6M7_L1JbQ</c:v>
                </c:pt>
                <c:pt idx="11140">
                  <c:v>JExup0WMPgI</c:v>
                </c:pt>
                <c:pt idx="11141">
                  <c:v>F0JUYfQOkLA</c:v>
                </c:pt>
                <c:pt idx="11142">
                  <c:v>6wVcTO-1OzA</c:v>
                </c:pt>
                <c:pt idx="11143">
                  <c:v>hYM_iZII4U4</c:v>
                </c:pt>
                <c:pt idx="11144">
                  <c:v>WT-lZdTa8zA</c:v>
                </c:pt>
                <c:pt idx="11145">
                  <c:v>C9Dd7RDO69k</c:v>
                </c:pt>
                <c:pt idx="11146">
                  <c:v>Gwh1XjDMUwo</c:v>
                </c:pt>
                <c:pt idx="11147">
                  <c:v>x36Udg1KzN4</c:v>
                </c:pt>
                <c:pt idx="11148">
                  <c:v>KlZYpIM5b5E</c:v>
                </c:pt>
                <c:pt idx="11149">
                  <c:v>PIbj_05_ICo</c:v>
                </c:pt>
                <c:pt idx="11150">
                  <c:v>9PDPMR3sL_k</c:v>
                </c:pt>
                <c:pt idx="11151">
                  <c:v>294IJVra8as</c:v>
                </c:pt>
                <c:pt idx="11152">
                  <c:v>EIQ9zNInMDI</c:v>
                </c:pt>
                <c:pt idx="11153">
                  <c:v>Nhd68rtjjUc</c:v>
                </c:pt>
                <c:pt idx="11154">
                  <c:v>5aqv-qReRnI</c:v>
                </c:pt>
                <c:pt idx="11155">
                  <c:v>6CDYdcAZbMo</c:v>
                </c:pt>
                <c:pt idx="11156">
                  <c:v>xWp3esFYD5w</c:v>
                </c:pt>
                <c:pt idx="11157">
                  <c:v>mfC-E6oku9s</c:v>
                </c:pt>
                <c:pt idx="11158">
                  <c:v>te8YyVDvjLY</c:v>
                </c:pt>
                <c:pt idx="11159">
                  <c:v>kf60b0WY9NI</c:v>
                </c:pt>
                <c:pt idx="11160">
                  <c:v>VukVPfztS_0</c:v>
                </c:pt>
                <c:pt idx="11161">
                  <c:v>KOSumCyBXCs</c:v>
                </c:pt>
                <c:pt idx="11162">
                  <c:v>DLf_WNizsZU</c:v>
                </c:pt>
                <c:pt idx="11163">
                  <c:v>XL7fKy8fsIY</c:v>
                </c:pt>
                <c:pt idx="11164">
                  <c:v>BPz4soO2mHQ</c:v>
                </c:pt>
                <c:pt idx="11165">
                  <c:v>Sdar8GHtD0k</c:v>
                </c:pt>
                <c:pt idx="11166">
                  <c:v>WlQS7RPTO6U</c:v>
                </c:pt>
                <c:pt idx="11167">
                  <c:v>RCXXvgDqrP4</c:v>
                </c:pt>
                <c:pt idx="11168">
                  <c:v>TvEpYnAo0Tc</c:v>
                </c:pt>
                <c:pt idx="11169">
                  <c:v>KB4_WIPE7vo</c:v>
                </c:pt>
                <c:pt idx="11170">
                  <c:v>F4AEdWCB37o</c:v>
                </c:pt>
                <c:pt idx="11171">
                  <c:v>x4gQHzfLKsg</c:v>
                </c:pt>
                <c:pt idx="11172">
                  <c:v>9lZKL1A4V5E</c:v>
                </c:pt>
                <c:pt idx="11173">
                  <c:v>d-b3FWwPb34</c:v>
                </c:pt>
                <c:pt idx="11174">
                  <c:v>TV4hyRQZMhI</c:v>
                </c:pt>
                <c:pt idx="11175">
                  <c:v>NhWgoH09V1k</c:v>
                </c:pt>
                <c:pt idx="11176">
                  <c:v>DoDiKLlSNFc</c:v>
                </c:pt>
                <c:pt idx="11177">
                  <c:v>3iqP6rANGJ0</c:v>
                </c:pt>
                <c:pt idx="11178">
                  <c:v>dmYghbivxWQ</c:v>
                </c:pt>
                <c:pt idx="11179">
                  <c:v>z8QxXD-Cy1g</c:v>
                </c:pt>
                <c:pt idx="11180">
                  <c:v>hNNXCvls1hU</c:v>
                </c:pt>
                <c:pt idx="11181">
                  <c:v>tc2dyTIMOOM</c:v>
                </c:pt>
                <c:pt idx="11182">
                  <c:v>s1kSRMpxFhg</c:v>
                </c:pt>
                <c:pt idx="11183">
                  <c:v>HclxVbTn0jo</c:v>
                </c:pt>
                <c:pt idx="11184">
                  <c:v>ZRX_c8uV6BU</c:v>
                </c:pt>
                <c:pt idx="11185">
                  <c:v>F-w1aoHZxVs</c:v>
                </c:pt>
                <c:pt idx="11186">
                  <c:v>aNkJQgS6hn0</c:v>
                </c:pt>
                <c:pt idx="11187">
                  <c:v>8NHxiPrukS0</c:v>
                </c:pt>
                <c:pt idx="11188">
                  <c:v>eOQpjvnm4ME</c:v>
                </c:pt>
                <c:pt idx="11189">
                  <c:v>MFII4q-QSXg</c:v>
                </c:pt>
                <c:pt idx="11190">
                  <c:v>SUsyBr9xn0M</c:v>
                </c:pt>
                <c:pt idx="11191">
                  <c:v>tm-g-AxahE0</c:v>
                </c:pt>
                <c:pt idx="11192">
                  <c:v>DKPCBAlDw2A</c:v>
                </c:pt>
                <c:pt idx="11193">
                  <c:v>XvIpLfV5GKo</c:v>
                </c:pt>
                <c:pt idx="11194">
                  <c:v>eACohWVwTOc</c:v>
                </c:pt>
                <c:pt idx="11195">
                  <c:v>_hMQe2U4c6w</c:v>
                </c:pt>
                <c:pt idx="11196">
                  <c:v>tlILlcCE8Sc</c:v>
                </c:pt>
                <c:pt idx="11197">
                  <c:v>VxwKsXGG2fM</c:v>
                </c:pt>
                <c:pt idx="11198">
                  <c:v>R_dq3gjymLg</c:v>
                </c:pt>
                <c:pt idx="11199">
                  <c:v>UNQaUvm9ce8</c:v>
                </c:pt>
                <c:pt idx="11200">
                  <c:v>8brYvhEg5Aw</c:v>
                </c:pt>
                <c:pt idx="11201">
                  <c:v>Za02BS0an3U</c:v>
                </c:pt>
                <c:pt idx="11202">
                  <c:v>6BEnmrMW5Eo</c:v>
                </c:pt>
                <c:pt idx="11203">
                  <c:v>2DlwgzR4hAg</c:v>
                </c:pt>
                <c:pt idx="11204">
                  <c:v>bn6j8i4bmZc</c:v>
                </c:pt>
                <c:pt idx="11205">
                  <c:v>ICMkbo4kc8w</c:v>
                </c:pt>
                <c:pt idx="11206">
                  <c:v>XK_hddIIgfk</c:v>
                </c:pt>
                <c:pt idx="11207">
                  <c:v>lcypt1L1lk8</c:v>
                </c:pt>
                <c:pt idx="11208">
                  <c:v>vbiiik_T3Bo</c:v>
                </c:pt>
                <c:pt idx="11209">
                  <c:v>9eF8k2D5UpI</c:v>
                </c:pt>
                <c:pt idx="11210">
                  <c:v>u2ZYREoShmc</c:v>
                </c:pt>
                <c:pt idx="11211">
                  <c:v>LeHiqH0o2pI</c:v>
                </c:pt>
                <c:pt idx="11212">
                  <c:v>zLnv5cuEnrg</c:v>
                </c:pt>
                <c:pt idx="11213">
                  <c:v>8wbrVyWBYr8</c:v>
                </c:pt>
                <c:pt idx="11214">
                  <c:v>oGSNSLD8rcw</c:v>
                </c:pt>
                <c:pt idx="11215">
                  <c:v>kUuTPVVjUaA</c:v>
                </c:pt>
                <c:pt idx="11216">
                  <c:v>IFHfhB9K0U4</c:v>
                </c:pt>
                <c:pt idx="11217">
                  <c:v>kQvRWXuMd5M</c:v>
                </c:pt>
                <c:pt idx="11218">
                  <c:v>e1wtxZap94A</c:v>
                </c:pt>
                <c:pt idx="11219">
                  <c:v>wes6mVmRSeA</c:v>
                </c:pt>
                <c:pt idx="11220">
                  <c:v>8qmYHYW5GR8</c:v>
                </c:pt>
                <c:pt idx="11221">
                  <c:v>MEEbaQfxbqk</c:v>
                </c:pt>
                <c:pt idx="11222">
                  <c:v>7wavUI8EnaU</c:v>
                </c:pt>
                <c:pt idx="11223">
                  <c:v>jzbWW3McxS0</c:v>
                </c:pt>
                <c:pt idx="11224">
                  <c:v>QxTtsZUcOjQ</c:v>
                </c:pt>
                <c:pt idx="11225">
                  <c:v>PmsXxD1wM9A</c:v>
                </c:pt>
                <c:pt idx="11226">
                  <c:v>Xr2UE5SQCIU</c:v>
                </c:pt>
                <c:pt idx="11227">
                  <c:v>j0VZtMVAxg4</c:v>
                </c:pt>
                <c:pt idx="11228">
                  <c:v>DEnRjVcgU8c</c:v>
                </c:pt>
                <c:pt idx="11229">
                  <c:v>kQHpE2i7HME</c:v>
                </c:pt>
                <c:pt idx="11230">
                  <c:v>vv8yh7kJt1E</c:v>
                </c:pt>
                <c:pt idx="11231">
                  <c:v>jUiP543q35k</c:v>
                </c:pt>
                <c:pt idx="11232">
                  <c:v>ItlcANta6Gs</c:v>
                </c:pt>
                <c:pt idx="11233">
                  <c:v>8wwW8jAvXaU</c:v>
                </c:pt>
                <c:pt idx="11234">
                  <c:v>iq9iV_p99ug</c:v>
                </c:pt>
                <c:pt idx="11235">
                  <c:v>AREQS-6zfWA</c:v>
                </c:pt>
                <c:pt idx="11236">
                  <c:v>JUabUTqMgpM</c:v>
                </c:pt>
                <c:pt idx="11237">
                  <c:v>vjnqABgxfO0</c:v>
                </c:pt>
                <c:pt idx="11238">
                  <c:v>eHoSVRXgUCc</c:v>
                </c:pt>
                <c:pt idx="11239">
                  <c:v>uRxIyYBplVs</c:v>
                </c:pt>
                <c:pt idx="11240">
                  <c:v>dRtqFjYYUY0</c:v>
                </c:pt>
                <c:pt idx="11241">
                  <c:v>wQokmC9tiog</c:v>
                </c:pt>
                <c:pt idx="11242">
                  <c:v>Oedi37b6-lg</c:v>
                </c:pt>
                <c:pt idx="11243">
                  <c:v>Uu9ox9CPpMg</c:v>
                </c:pt>
                <c:pt idx="11244">
                  <c:v>7bfS6seiLhk</c:v>
                </c:pt>
                <c:pt idx="11245">
                  <c:v>tFUitlgTmxg</c:v>
                </c:pt>
                <c:pt idx="11246">
                  <c:v>2HYd3nugLTw</c:v>
                </c:pt>
                <c:pt idx="11247">
                  <c:v>HNEcE7-odCo</c:v>
                </c:pt>
                <c:pt idx="11248">
                  <c:v>XI8vaIASFmE</c:v>
                </c:pt>
                <c:pt idx="11249">
                  <c:v>XvHSlHhh1gk</c:v>
                </c:pt>
                <c:pt idx="11250">
                  <c:v>M1_u9gCoCXU</c:v>
                </c:pt>
                <c:pt idx="11251">
                  <c:v>WCAbXg_4Xq0</c:v>
                </c:pt>
                <c:pt idx="11252">
                  <c:v>wjGT5LFRvJA</c:v>
                </c:pt>
                <c:pt idx="11253">
                  <c:v>ZyWX6CjJCIU</c:v>
                </c:pt>
                <c:pt idx="11254">
                  <c:v>JUi3psxB3QA</c:v>
                </c:pt>
                <c:pt idx="11255">
                  <c:v>L1AuR4NORTk</c:v>
                </c:pt>
                <c:pt idx="11256">
                  <c:v>t5gw3GGwPoU</c:v>
                </c:pt>
                <c:pt idx="11257">
                  <c:v>6mYFtDLKVEw</c:v>
                </c:pt>
                <c:pt idx="11258">
                  <c:v>FfaQ7PJQd0Q</c:v>
                </c:pt>
                <c:pt idx="11259">
                  <c:v>TgA2y-Bgi3c</c:v>
                </c:pt>
                <c:pt idx="11260">
                  <c:v>jKCvZiNinYo</c:v>
                </c:pt>
                <c:pt idx="11261">
                  <c:v>5O24YDZTj5s</c:v>
                </c:pt>
                <c:pt idx="11262">
                  <c:v>tugFFhML7VY</c:v>
                </c:pt>
                <c:pt idx="11263">
                  <c:v>pzD9zGcUNrw</c:v>
                </c:pt>
                <c:pt idx="11264">
                  <c:v>aTfUnVL8OOI</c:v>
                </c:pt>
                <c:pt idx="11265">
                  <c:v>uH1UApCiqw0</c:v>
                </c:pt>
                <c:pt idx="11266">
                  <c:v>aWUD7DXL0M0</c:v>
                </c:pt>
                <c:pt idx="11267">
                  <c:v>BqoRhZM4Sas</c:v>
                </c:pt>
                <c:pt idx="11268">
                  <c:v>8ktEOccsbbI</c:v>
                </c:pt>
                <c:pt idx="11269">
                  <c:v>yeij2JKM1mU</c:v>
                </c:pt>
                <c:pt idx="11270">
                  <c:v>0CvhvuJhMqs</c:v>
                </c:pt>
                <c:pt idx="11271">
                  <c:v>GIUJA033Wgk</c:v>
                </c:pt>
                <c:pt idx="11272">
                  <c:v>kEHcQhWJw3k</c:v>
                </c:pt>
                <c:pt idx="11273">
                  <c:v>ICdwCjMloWM</c:v>
                </c:pt>
                <c:pt idx="11274">
                  <c:v>XeYzE5l5CHU</c:v>
                </c:pt>
                <c:pt idx="11275">
                  <c:v>bjKr2ltVKII</c:v>
                </c:pt>
                <c:pt idx="11276">
                  <c:v>L9dMNjVtG4o</c:v>
                </c:pt>
                <c:pt idx="11277">
                  <c:v>JhybXjIfUkA</c:v>
                </c:pt>
                <c:pt idx="11278">
                  <c:v>CbWP9nvnRhw</c:v>
                </c:pt>
                <c:pt idx="11279">
                  <c:v>OQvuHMWqCEE</c:v>
                </c:pt>
                <c:pt idx="11280">
                  <c:v>71x-GzPLcv8</c:v>
                </c:pt>
                <c:pt idx="11281">
                  <c:v>21xczOZ1sVA</c:v>
                </c:pt>
                <c:pt idx="11282">
                  <c:v>QhkQe5Ftp7w</c:v>
                </c:pt>
                <c:pt idx="11283">
                  <c:v>kzEQNDNaSXA</c:v>
                </c:pt>
                <c:pt idx="11284">
                  <c:v>pE1A3XNNBzQ</c:v>
                </c:pt>
                <c:pt idx="11285">
                  <c:v>fJXWRFizc6E</c:v>
                </c:pt>
                <c:pt idx="11286">
                  <c:v>q8XzWBadFiU</c:v>
                </c:pt>
                <c:pt idx="11287">
                  <c:v>2A_Y2qMEZgo</c:v>
                </c:pt>
                <c:pt idx="11288">
                  <c:v>FPF034i9SW4</c:v>
                </c:pt>
                <c:pt idx="11289">
                  <c:v>ekDggIFnrCc</c:v>
                </c:pt>
                <c:pt idx="11290">
                  <c:v>9boD8of6niQ</c:v>
                </c:pt>
                <c:pt idx="11291">
                  <c:v>kjaHhduqS5o</c:v>
                </c:pt>
                <c:pt idx="11292">
                  <c:v>7V6Z1uh3sqg</c:v>
                </c:pt>
                <c:pt idx="11293">
                  <c:v>2YosxI7pU94</c:v>
                </c:pt>
                <c:pt idx="11294">
                  <c:v>nuI7FJKDo8w</c:v>
                </c:pt>
                <c:pt idx="11295">
                  <c:v>58xifoKuXPA</c:v>
                </c:pt>
                <c:pt idx="11296">
                  <c:v>t0EIEy7yubU</c:v>
                </c:pt>
                <c:pt idx="11297">
                  <c:v>cZIOEORESWk</c:v>
                </c:pt>
                <c:pt idx="11298">
                  <c:v>81pMBn-6bRM</c:v>
                </c:pt>
                <c:pt idx="11299">
                  <c:v>CqU8bF5bAbc</c:v>
                </c:pt>
                <c:pt idx="11300">
                  <c:v>j2wDUFASet0</c:v>
                </c:pt>
                <c:pt idx="11301">
                  <c:v>b8AP-UfOfbw</c:v>
                </c:pt>
                <c:pt idx="11302">
                  <c:v>PJXBbjr7fuc</c:v>
                </c:pt>
                <c:pt idx="11303">
                  <c:v>Bu815qW1_zA</c:v>
                </c:pt>
                <c:pt idx="11304">
                  <c:v>WO5s0HXcqr8</c:v>
                </c:pt>
                <c:pt idx="11305">
                  <c:v>sYvH7Y16iUM</c:v>
                </c:pt>
                <c:pt idx="11306">
                  <c:v>1ZAPwfrtAFY</c:v>
                </c:pt>
                <c:pt idx="11307">
                  <c:v>1kllbOrLfoo</c:v>
                </c:pt>
                <c:pt idx="11308">
                  <c:v>yxdRTaAp5Fw</c:v>
                </c:pt>
                <c:pt idx="11309">
                  <c:v>g8Y6JhOVYqw</c:v>
                </c:pt>
                <c:pt idx="11310">
                  <c:v>0SWsbeX3YDg</c:v>
                </c:pt>
                <c:pt idx="11311">
                  <c:v>gEX56vZPZFE</c:v>
                </c:pt>
                <c:pt idx="11312">
                  <c:v>r-3iathMo7o</c:v>
                </c:pt>
                <c:pt idx="11313">
                  <c:v>KEj2jmEjP_4</c:v>
                </c:pt>
                <c:pt idx="11314">
                  <c:v>een2k_HJjj8</c:v>
                </c:pt>
                <c:pt idx="11315">
                  <c:v>fJDvVXeFNXg</c:v>
                </c:pt>
                <c:pt idx="11316">
                  <c:v>zlr13tlRoxw</c:v>
                </c:pt>
                <c:pt idx="11317">
                  <c:v>7HRJaUxUQxA</c:v>
                </c:pt>
                <c:pt idx="11318">
                  <c:v>OvPvrcZEi4M</c:v>
                </c:pt>
                <c:pt idx="11319">
                  <c:v>MejHV7bWUBU</c:v>
                </c:pt>
                <c:pt idx="11320">
                  <c:v>CA88xbOW1Ow</c:v>
                </c:pt>
                <c:pt idx="11321">
                  <c:v>orkPrGSAETs</c:v>
                </c:pt>
                <c:pt idx="11322">
                  <c:v>hQIbLYGx0ew</c:v>
                </c:pt>
                <c:pt idx="11323">
                  <c:v>xnM2TcCkMC4</c:v>
                </c:pt>
                <c:pt idx="11324">
                  <c:v>5c39F63JeQs</c:v>
                </c:pt>
                <c:pt idx="11325">
                  <c:v>M4ZoCHID9GI</c:v>
                </c:pt>
                <c:pt idx="11326">
                  <c:v>XR7Ev14vUh8</c:v>
                </c:pt>
                <c:pt idx="11327">
                  <c:v>o6T9mUq9Vgo</c:v>
                </c:pt>
                <c:pt idx="11328">
                  <c:v>jbzn3c5aafI</c:v>
                </c:pt>
                <c:pt idx="11329">
                  <c:v>OWVTtuxW6Fg</c:v>
                </c:pt>
                <c:pt idx="11330">
                  <c:v>hkuN0VCJ_d0</c:v>
                </c:pt>
                <c:pt idx="11331">
                  <c:v>eRvFPKbQi04</c:v>
                </c:pt>
                <c:pt idx="11332">
                  <c:v>hziHYKyZEBU</c:v>
                </c:pt>
                <c:pt idx="11333">
                  <c:v>lptdYzQQrgU</c:v>
                </c:pt>
                <c:pt idx="11334">
                  <c:v>lHrZY2bA6ts</c:v>
                </c:pt>
                <c:pt idx="11335">
                  <c:v>lZhpU2sZav8</c:v>
                </c:pt>
                <c:pt idx="11336">
                  <c:v>a1z34DSeGTg</c:v>
                </c:pt>
                <c:pt idx="11337">
                  <c:v>vlf8B35qdww</c:v>
                </c:pt>
                <c:pt idx="11338">
                  <c:v>8jlXye49ib0</c:v>
                </c:pt>
                <c:pt idx="11339">
                  <c:v>cL1LJ2WPgWY</c:v>
                </c:pt>
                <c:pt idx="11340">
                  <c:v>DInfmi-YIiw</c:v>
                </c:pt>
                <c:pt idx="11341">
                  <c:v>XZhAJWI94hk</c:v>
                </c:pt>
                <c:pt idx="11342">
                  <c:v>MWezw6LZd7Y</c:v>
                </c:pt>
                <c:pt idx="11343">
                  <c:v>CEO5EELFNgA</c:v>
                </c:pt>
                <c:pt idx="11344">
                  <c:v>lo2E0nqGfGA</c:v>
                </c:pt>
                <c:pt idx="11345">
                  <c:v>aKsKUk4RPLM</c:v>
                </c:pt>
                <c:pt idx="11346">
                  <c:v>1HLMi1s6Tho</c:v>
                </c:pt>
                <c:pt idx="11347">
                  <c:v>U9-aOKYTdHc</c:v>
                </c:pt>
                <c:pt idx="11348">
                  <c:v>ODlADvNkL9g</c:v>
                </c:pt>
                <c:pt idx="11349">
                  <c:v>zIvfX9vc0Nw</c:v>
                </c:pt>
                <c:pt idx="11350">
                  <c:v>Ey-23Tw7f2E</c:v>
                </c:pt>
                <c:pt idx="11351">
                  <c:v>vfS_Y31rWLs</c:v>
                </c:pt>
                <c:pt idx="11352">
                  <c:v>MG9_daxKLlc</c:v>
                </c:pt>
                <c:pt idx="11353">
                  <c:v>vcKPjDUc5EQ</c:v>
                </c:pt>
                <c:pt idx="11354">
                  <c:v>JL0Jcs5SDoM</c:v>
                </c:pt>
                <c:pt idx="11355">
                  <c:v>Y83L3JOlWHo</c:v>
                </c:pt>
                <c:pt idx="11356">
                  <c:v>jbDufua0fFo</c:v>
                </c:pt>
                <c:pt idx="11357">
                  <c:v>oucv9fd1hbM</c:v>
                </c:pt>
                <c:pt idx="11358">
                  <c:v>Y5o7CeGY6vc</c:v>
                </c:pt>
                <c:pt idx="11359">
                  <c:v>STZOhJVbXqs</c:v>
                </c:pt>
                <c:pt idx="11360">
                  <c:v>h8_w7shvqzM</c:v>
                </c:pt>
                <c:pt idx="11361">
                  <c:v>jWnGwrFY3QM</c:v>
                </c:pt>
                <c:pt idx="11362">
                  <c:v>kB4eNVv1Q_I</c:v>
                </c:pt>
                <c:pt idx="11363">
                  <c:v>HwCZcq8Y8z0</c:v>
                </c:pt>
                <c:pt idx="11364">
                  <c:v>bMiT3IotyDQ</c:v>
                </c:pt>
                <c:pt idx="11365">
                  <c:v>zVc-Oe1wZGc</c:v>
                </c:pt>
                <c:pt idx="11366">
                  <c:v>JogJm2_EOFY</c:v>
                </c:pt>
                <c:pt idx="11367">
                  <c:v>pulec44UCK4</c:v>
                </c:pt>
                <c:pt idx="11368">
                  <c:v>PRavR35WK44</c:v>
                </c:pt>
                <c:pt idx="11369">
                  <c:v>c_CWhv86Wc0</c:v>
                </c:pt>
                <c:pt idx="11370">
                  <c:v>CvyzBMTQa40</c:v>
                </c:pt>
                <c:pt idx="11371">
                  <c:v>EM73ySeaPCM</c:v>
                </c:pt>
                <c:pt idx="11372">
                  <c:v>w3tA7PX3wqs</c:v>
                </c:pt>
                <c:pt idx="11373">
                  <c:v>ogBL0952thY</c:v>
                </c:pt>
                <c:pt idx="11374">
                  <c:v>pfoeW5IVYAE</c:v>
                </c:pt>
                <c:pt idx="11375">
                  <c:v>yntfSNJGFQQ</c:v>
                </c:pt>
                <c:pt idx="11376">
                  <c:v>JTr2c_Cx4rU</c:v>
                </c:pt>
                <c:pt idx="11377">
                  <c:v>TUKqSb5zhac</c:v>
                </c:pt>
                <c:pt idx="11378">
                  <c:v>nUnuyOjjxrM</c:v>
                </c:pt>
                <c:pt idx="11379">
                  <c:v>plbGfAsXwFI</c:v>
                </c:pt>
                <c:pt idx="11380">
                  <c:v>gDBz7Oq_lRI</c:v>
                </c:pt>
                <c:pt idx="11381">
                  <c:v>5TFgN8VfdjY</c:v>
                </c:pt>
                <c:pt idx="11382">
                  <c:v>TQ-B5df2Le8</c:v>
                </c:pt>
                <c:pt idx="11383">
                  <c:v>ef3fyr9S9s4</c:v>
                </c:pt>
                <c:pt idx="11384">
                  <c:v>FdyaoHTJZok</c:v>
                </c:pt>
                <c:pt idx="11385">
                  <c:v>FDqwmbyf3nI</c:v>
                </c:pt>
                <c:pt idx="11386">
                  <c:v>iEyMyMA3rAI</c:v>
                </c:pt>
                <c:pt idx="11387">
                  <c:v>P2c5mkTzSCs</c:v>
                </c:pt>
                <c:pt idx="11388">
                  <c:v>M2Vgfhc5RBw</c:v>
                </c:pt>
                <c:pt idx="11389">
                  <c:v>WFqEWedJzL4</c:v>
                </c:pt>
                <c:pt idx="11390">
                  <c:v>6PQHL8CPPjw</c:v>
                </c:pt>
                <c:pt idx="11391">
                  <c:v>RkztSs228oo</c:v>
                </c:pt>
                <c:pt idx="11392">
                  <c:v>6dEeGTNZdjI</c:v>
                </c:pt>
                <c:pt idx="11393">
                  <c:v>kL-OpT8jyXA</c:v>
                </c:pt>
                <c:pt idx="11394">
                  <c:v>wsHgjJ8gzBs</c:v>
                </c:pt>
                <c:pt idx="11395">
                  <c:v>xCCh0MJ7Cww</c:v>
                </c:pt>
                <c:pt idx="11396">
                  <c:v>8dOBo2xrAlk</c:v>
                </c:pt>
                <c:pt idx="11397">
                  <c:v>N_UC6gydu8Q</c:v>
                </c:pt>
                <c:pt idx="11398">
                  <c:v>45Nkhoa72gY</c:v>
                </c:pt>
                <c:pt idx="11399">
                  <c:v>QkIrr3fJm8I</c:v>
                </c:pt>
                <c:pt idx="11400">
                  <c:v>k963g9IwC8g</c:v>
                </c:pt>
                <c:pt idx="11401">
                  <c:v>dDJqAILNvSw</c:v>
                </c:pt>
                <c:pt idx="11402">
                  <c:v>9dSxRSbEZd4</c:v>
                </c:pt>
                <c:pt idx="11403">
                  <c:v>Bao_X9LQ44c</c:v>
                </c:pt>
                <c:pt idx="11404">
                  <c:v>ePO5M5DE01I</c:v>
                </c:pt>
                <c:pt idx="11405">
                  <c:v>WhEEJmr06Ac</c:v>
                </c:pt>
                <c:pt idx="11406">
                  <c:v>ZUPx3FM63Pg</c:v>
                </c:pt>
                <c:pt idx="11407">
                  <c:v>K0lp0HaK060</c:v>
                </c:pt>
                <c:pt idx="11408">
                  <c:v>MA55qCGf6dw</c:v>
                </c:pt>
                <c:pt idx="11409">
                  <c:v>O6Z6-F2629M</c:v>
                </c:pt>
                <c:pt idx="11410">
                  <c:v>4xM21KwmGBE</c:v>
                </c:pt>
                <c:pt idx="11411">
                  <c:v>cjaVGU0-xWs</c:v>
                </c:pt>
                <c:pt idx="11412">
                  <c:v>Z_8_Ik29Bmg</c:v>
                </c:pt>
                <c:pt idx="11413">
                  <c:v>vkr74kiEPM4</c:v>
                </c:pt>
                <c:pt idx="11414">
                  <c:v>oRpilHkOW3c</c:v>
                </c:pt>
                <c:pt idx="11415">
                  <c:v>P1nyfbREUDI</c:v>
                </c:pt>
                <c:pt idx="11416">
                  <c:v>6ug9zvC9pJM</c:v>
                </c:pt>
                <c:pt idx="11417">
                  <c:v>ezyQ6gR17Mk</c:v>
                </c:pt>
                <c:pt idx="11418">
                  <c:v>pJEAFUT8e2o</c:v>
                </c:pt>
                <c:pt idx="11419">
                  <c:v>XnydR6c3fQI</c:v>
                </c:pt>
                <c:pt idx="11420">
                  <c:v>ZyVJGL3fIWY</c:v>
                </c:pt>
                <c:pt idx="11421">
                  <c:v>KNDpPx3nbK0</c:v>
                </c:pt>
                <c:pt idx="11422">
                  <c:v>4aO3Uu-pRMs</c:v>
                </c:pt>
                <c:pt idx="11423">
                  <c:v>qulVEscM11s</c:v>
                </c:pt>
                <c:pt idx="11424">
                  <c:v>1ku3uA75MbI</c:v>
                </c:pt>
                <c:pt idx="11425">
                  <c:v>uCFJEhle1kI</c:v>
                </c:pt>
                <c:pt idx="11426">
                  <c:v>1L6Nrdjyp_4</c:v>
                </c:pt>
                <c:pt idx="11427">
                  <c:v>QvbIpZNElhY</c:v>
                </c:pt>
                <c:pt idx="11428">
                  <c:v>uQjZvVfgs1s</c:v>
                </c:pt>
                <c:pt idx="11429">
                  <c:v>EviyR1g7nzc</c:v>
                </c:pt>
                <c:pt idx="11430">
                  <c:v>BpzAjoqxHYA</c:v>
                </c:pt>
                <c:pt idx="11431">
                  <c:v>ZVtZUylxfXI</c:v>
                </c:pt>
                <c:pt idx="11432">
                  <c:v>uLh0emnuhYY</c:v>
                </c:pt>
                <c:pt idx="11433">
                  <c:v>y-PQiShdTKA</c:v>
                </c:pt>
                <c:pt idx="11434">
                  <c:v>oMNqsSVuYvA</c:v>
                </c:pt>
                <c:pt idx="11435">
                  <c:v>TQV1quHPgvw</c:v>
                </c:pt>
                <c:pt idx="11436">
                  <c:v>VGmq8mK9hno</c:v>
                </c:pt>
                <c:pt idx="11437">
                  <c:v>gDe37wHUsEg</c:v>
                </c:pt>
                <c:pt idx="11438">
                  <c:v>SDi8HTn5zyk</c:v>
                </c:pt>
                <c:pt idx="11439">
                  <c:v>Y6n3Vxi3L8E</c:v>
                </c:pt>
                <c:pt idx="11440">
                  <c:v>ida4EKbeeQ0</c:v>
                </c:pt>
                <c:pt idx="11441">
                  <c:v>0DzA7fHhnIc</c:v>
                </c:pt>
                <c:pt idx="11442">
                  <c:v>9k8HxQizcqo</c:v>
                </c:pt>
                <c:pt idx="11443">
                  <c:v>TqyI5sW7hNU</c:v>
                </c:pt>
                <c:pt idx="11444">
                  <c:v>nqWyjNqdhXM</c:v>
                </c:pt>
                <c:pt idx="11445">
                  <c:v>cO0GVwTiSLo</c:v>
                </c:pt>
                <c:pt idx="11446">
                  <c:v>NRJF8Tv_4HQ</c:v>
                </c:pt>
                <c:pt idx="11447">
                  <c:v>LSoefZ11KqQ</c:v>
                </c:pt>
                <c:pt idx="11448">
                  <c:v>SsHlJWT_qkk</c:v>
                </c:pt>
                <c:pt idx="11449">
                  <c:v>qN_zQOeGfu4</c:v>
                </c:pt>
                <c:pt idx="11450">
                  <c:v>gKGajsBSrCs</c:v>
                </c:pt>
                <c:pt idx="11451">
                  <c:v>Pl9oc13p534</c:v>
                </c:pt>
                <c:pt idx="11452">
                  <c:v>MjOtGsZwW24</c:v>
                </c:pt>
                <c:pt idx="11453">
                  <c:v>HlKgaAcCnls</c:v>
                </c:pt>
                <c:pt idx="11454">
                  <c:v>V3U1D7-EBeg</c:v>
                </c:pt>
                <c:pt idx="11455">
                  <c:v>yPJSR_s_v2Q</c:v>
                </c:pt>
                <c:pt idx="11456">
                  <c:v>I7WAiKAfQ3M</c:v>
                </c:pt>
                <c:pt idx="11457">
                  <c:v>Q6FEyhS9jXY</c:v>
                </c:pt>
                <c:pt idx="11458">
                  <c:v>4crwPEMEMcw</c:v>
                </c:pt>
                <c:pt idx="11459">
                  <c:v>jM04TFf4yU4</c:v>
                </c:pt>
                <c:pt idx="11460">
                  <c:v>c8bkGdeqwWw</c:v>
                </c:pt>
                <c:pt idx="11461">
                  <c:v>E-Tbrqb6HxI</c:v>
                </c:pt>
                <c:pt idx="11462">
                  <c:v>VjSSwBIH4jc</c:v>
                </c:pt>
                <c:pt idx="11463">
                  <c:v>p20vjER9UnE</c:v>
                </c:pt>
                <c:pt idx="11464">
                  <c:v>UmuQsu0qECs</c:v>
                </c:pt>
                <c:pt idx="11465">
                  <c:v>xOP1oqGtokw</c:v>
                </c:pt>
                <c:pt idx="11466">
                  <c:v>icFU7qiRGHE</c:v>
                </c:pt>
                <c:pt idx="11467">
                  <c:v>b9zwDwUlb1I</c:v>
                </c:pt>
                <c:pt idx="11468">
                  <c:v>O3SGIbwR0Q8</c:v>
                </c:pt>
                <c:pt idx="11469">
                  <c:v>3SGYZIuPu-M</c:v>
                </c:pt>
                <c:pt idx="11470">
                  <c:v>sCS0ZP2FOvs</c:v>
                </c:pt>
                <c:pt idx="11471">
                  <c:v>xSeyE7dES-c</c:v>
                </c:pt>
                <c:pt idx="11472">
                  <c:v>rT_COmVs4YM</c:v>
                </c:pt>
                <c:pt idx="11473">
                  <c:v>AkKNslyANh8</c:v>
                </c:pt>
                <c:pt idx="11474">
                  <c:v>6AlzUeJ9zn0</c:v>
                </c:pt>
                <c:pt idx="11475">
                  <c:v>4R9NOLmbG98</c:v>
                </c:pt>
                <c:pt idx="11476">
                  <c:v>IZc2Mme6X0U</c:v>
                </c:pt>
                <c:pt idx="11477">
                  <c:v>I7p2r18NH-I</c:v>
                </c:pt>
                <c:pt idx="11478">
                  <c:v>RROs-zCrSko</c:v>
                </c:pt>
                <c:pt idx="11479">
                  <c:v>D_Iei8Ge7bs</c:v>
                </c:pt>
                <c:pt idx="11480">
                  <c:v>Lxet1zLBTM8</c:v>
                </c:pt>
                <c:pt idx="11481">
                  <c:v>oD_3wMh5kLg</c:v>
                </c:pt>
                <c:pt idx="11482">
                  <c:v>nt9J_PynaOM</c:v>
                </c:pt>
                <c:pt idx="11483">
                  <c:v>q2Imat680EY</c:v>
                </c:pt>
                <c:pt idx="11484">
                  <c:v>Rf4aqFXRZtU</c:v>
                </c:pt>
                <c:pt idx="11485">
                  <c:v>Ce4qkWyUBKI</c:v>
                </c:pt>
                <c:pt idx="11486">
                  <c:v>9pGOWCnVMcQ</c:v>
                </c:pt>
                <c:pt idx="11487">
                  <c:v>jHdy7Dkll70</c:v>
                </c:pt>
                <c:pt idx="11488">
                  <c:v>McZQaSlt4pw</c:v>
                </c:pt>
                <c:pt idx="11489">
                  <c:v>R6pdKuS7efI</c:v>
                </c:pt>
                <c:pt idx="11490">
                  <c:v>NGl4-NmAtuQ</c:v>
                </c:pt>
                <c:pt idx="11491">
                  <c:v>wswTlc42yWg</c:v>
                </c:pt>
                <c:pt idx="11492">
                  <c:v>4g39QA0mfvE</c:v>
                </c:pt>
                <c:pt idx="11493">
                  <c:v>8xupf5joT20</c:v>
                </c:pt>
                <c:pt idx="11494">
                  <c:v>39iCCXA8uC8</c:v>
                </c:pt>
                <c:pt idx="11495">
                  <c:v>koQ_MZcIF_U</c:v>
                </c:pt>
                <c:pt idx="11496">
                  <c:v>EijptNGJUY8</c:v>
                </c:pt>
                <c:pt idx="11497">
                  <c:v>9gZJLA3I4no</c:v>
                </c:pt>
                <c:pt idx="11498">
                  <c:v>PsM0sYNj5XE</c:v>
                </c:pt>
                <c:pt idx="11499">
                  <c:v>Tx69Ix8WXkM</c:v>
                </c:pt>
                <c:pt idx="11500">
                  <c:v>a1uNkQNUNDg</c:v>
                </c:pt>
                <c:pt idx="11501">
                  <c:v>ckLYIutQ08Y</c:v>
                </c:pt>
                <c:pt idx="11502">
                  <c:v>eRyvGUC3yHs</c:v>
                </c:pt>
                <c:pt idx="11503">
                  <c:v>HKYR54uam0Q</c:v>
                </c:pt>
                <c:pt idx="11504">
                  <c:v>rDkjsZ6i4FE</c:v>
                </c:pt>
                <c:pt idx="11505">
                  <c:v>J270tdnrVWA</c:v>
                </c:pt>
                <c:pt idx="11506">
                  <c:v>14Hehc661uc</c:v>
                </c:pt>
                <c:pt idx="11507">
                  <c:v>rAH8qm5oQHg</c:v>
                </c:pt>
                <c:pt idx="11508">
                  <c:v>L5pTGmMkvWU</c:v>
                </c:pt>
                <c:pt idx="11509">
                  <c:v>HkxeDrsLJfs</c:v>
                </c:pt>
                <c:pt idx="11510">
                  <c:v>BCqDwj3dG6A</c:v>
                </c:pt>
                <c:pt idx="11511">
                  <c:v>Ea7KESiZSP4</c:v>
                </c:pt>
                <c:pt idx="11512">
                  <c:v>pI2IS9wE_V0</c:v>
                </c:pt>
                <c:pt idx="11513">
                  <c:v>oz-XiYNCo7o</c:v>
                </c:pt>
                <c:pt idx="11514">
                  <c:v>xo3mmfZsjd4</c:v>
                </c:pt>
                <c:pt idx="11515">
                  <c:v>0hmhBU1Zmlw</c:v>
                </c:pt>
                <c:pt idx="11516">
                  <c:v>8KYjLw5zxHo</c:v>
                </c:pt>
                <c:pt idx="11517">
                  <c:v>XbSGC9WqyiM</c:v>
                </c:pt>
                <c:pt idx="11518">
                  <c:v>zmtb9MoHNTU</c:v>
                </c:pt>
                <c:pt idx="11519">
                  <c:v>Z7Bf2oYjUyk</c:v>
                </c:pt>
                <c:pt idx="11520">
                  <c:v>v8iQa_9hopY</c:v>
                </c:pt>
                <c:pt idx="11521">
                  <c:v>7h-sX2qpEb8</c:v>
                </c:pt>
                <c:pt idx="11522">
                  <c:v>u2qpVH_4L00</c:v>
                </c:pt>
                <c:pt idx="11523">
                  <c:v>vaHfroquhJU</c:v>
                </c:pt>
                <c:pt idx="11524">
                  <c:v>LH4bA_hqdio</c:v>
                </c:pt>
                <c:pt idx="11525">
                  <c:v>Qe5l5qJM5Ws</c:v>
                </c:pt>
                <c:pt idx="11526">
                  <c:v>GcF_dMWVRYk</c:v>
                </c:pt>
                <c:pt idx="11527">
                  <c:v>Ri9ej72fNqY</c:v>
                </c:pt>
                <c:pt idx="11528">
                  <c:v>DoLtyggMEK8</c:v>
                </c:pt>
                <c:pt idx="11529">
                  <c:v>4izUqU1VfSI</c:v>
                </c:pt>
                <c:pt idx="11530">
                  <c:v>ejZ2MhklVf0</c:v>
                </c:pt>
                <c:pt idx="11531">
                  <c:v>C161GcJFlWI</c:v>
                </c:pt>
                <c:pt idx="11532">
                  <c:v>4z1cXD4NG-w</c:v>
                </c:pt>
                <c:pt idx="11533">
                  <c:v>fGIBFfRkxyU</c:v>
                </c:pt>
                <c:pt idx="11534">
                  <c:v>DrFTUETb6f8</c:v>
                </c:pt>
                <c:pt idx="11535">
                  <c:v>NT_6PZH6ZCE</c:v>
                </c:pt>
                <c:pt idx="11536">
                  <c:v>1T2ISZ7s23U</c:v>
                </c:pt>
                <c:pt idx="11537">
                  <c:v>7m-pP3PnbCA</c:v>
                </c:pt>
                <c:pt idx="11538">
                  <c:v>rMFxV-l3qG0</c:v>
                </c:pt>
                <c:pt idx="11539">
                  <c:v>xpTOkPDdeao</c:v>
                </c:pt>
                <c:pt idx="11540">
                  <c:v>9qmcyucT6y4</c:v>
                </c:pt>
                <c:pt idx="11541">
                  <c:v>mewW_pRSgEc</c:v>
                </c:pt>
                <c:pt idx="11542">
                  <c:v>F-HTGrI-NXE</c:v>
                </c:pt>
                <c:pt idx="11543">
                  <c:v>HdteSQzKE_4</c:v>
                </c:pt>
                <c:pt idx="11544">
                  <c:v>OQkfDJ2zVNo</c:v>
                </c:pt>
                <c:pt idx="11545">
                  <c:v>QtE0acRimSw</c:v>
                </c:pt>
                <c:pt idx="11546">
                  <c:v>2kxeAg1Ydi0</c:v>
                </c:pt>
                <c:pt idx="11547">
                  <c:v>X44nWi6ahg4</c:v>
                </c:pt>
                <c:pt idx="11548">
                  <c:v>elr-tOT87Hw</c:v>
                </c:pt>
                <c:pt idx="11549">
                  <c:v>4UWAM6mBJD0</c:v>
                </c:pt>
                <c:pt idx="11550">
                  <c:v>hndSZXjmJmA</c:v>
                </c:pt>
                <c:pt idx="11551">
                  <c:v>DDZIG9bE_CQ</c:v>
                </c:pt>
                <c:pt idx="11552">
                  <c:v>asud3udH6Hk</c:v>
                </c:pt>
                <c:pt idx="11553">
                  <c:v>7YTlLQsszH8</c:v>
                </c:pt>
                <c:pt idx="11554">
                  <c:v>0FQfThSU11E</c:v>
                </c:pt>
                <c:pt idx="11555">
                  <c:v>UVxE_MM94tA</c:v>
                </c:pt>
                <c:pt idx="11556">
                  <c:v>hWidtvJYmMs</c:v>
                </c:pt>
                <c:pt idx="11557">
                  <c:v>PpHEXUeXMxc</c:v>
                </c:pt>
                <c:pt idx="11558">
                  <c:v>IDFq6rVmkao</c:v>
                </c:pt>
                <c:pt idx="11559">
                  <c:v>O3tY_fE88Bg</c:v>
                </c:pt>
                <c:pt idx="11560">
                  <c:v>ASeDPHVHY78</c:v>
                </c:pt>
                <c:pt idx="11561">
                  <c:v>FbkmSCwNZl8</c:v>
                </c:pt>
                <c:pt idx="11562">
                  <c:v>vLNXXNCAHY4</c:v>
                </c:pt>
                <c:pt idx="11563">
                  <c:v>czhSzmxN3WU</c:v>
                </c:pt>
                <c:pt idx="11564">
                  <c:v>QCjk_NPsIqU</c:v>
                </c:pt>
                <c:pt idx="11565">
                  <c:v>PsldHmrxEqw</c:v>
                </c:pt>
                <c:pt idx="11566">
                  <c:v>BiiuUzFQ2Bg</c:v>
                </c:pt>
                <c:pt idx="11567">
                  <c:v>i02hFj5UZI4</c:v>
                </c:pt>
                <c:pt idx="11568">
                  <c:v>di3SMcIN_OU</c:v>
                </c:pt>
                <c:pt idx="11569">
                  <c:v>U-v6HDIdC94</c:v>
                </c:pt>
                <c:pt idx="11570">
                  <c:v>VVchNC5MJjc</c:v>
                </c:pt>
                <c:pt idx="11571">
                  <c:v>NEYtxauVqA4</c:v>
                </c:pt>
                <c:pt idx="11572">
                  <c:v>QJgvhFKsouw</c:v>
                </c:pt>
                <c:pt idx="11573">
                  <c:v>Le5kBwN6Vsg</c:v>
                </c:pt>
                <c:pt idx="11574">
                  <c:v>2-e3RYWr758</c:v>
                </c:pt>
                <c:pt idx="11575">
                  <c:v>btxciF35Qnk</c:v>
                </c:pt>
                <c:pt idx="11576">
                  <c:v>qO5edY-vaA8</c:v>
                </c:pt>
                <c:pt idx="11577">
                  <c:v>ait6Y_MyVMU</c:v>
                </c:pt>
                <c:pt idx="11578">
                  <c:v>cseroHjs__E</c:v>
                </c:pt>
                <c:pt idx="11579">
                  <c:v>8GEM7hEBqAw</c:v>
                </c:pt>
                <c:pt idx="11580">
                  <c:v>Cgnk3MLw9TM</c:v>
                </c:pt>
                <c:pt idx="11581">
                  <c:v>PbA1UjF2ag0</c:v>
                </c:pt>
                <c:pt idx="11582">
                  <c:v>eDxsDwslmew</c:v>
                </c:pt>
                <c:pt idx="11583">
                  <c:v>50AZQFDGqPc</c:v>
                </c:pt>
                <c:pt idx="11584">
                  <c:v>6Wt3-dNd2qg</c:v>
                </c:pt>
                <c:pt idx="11585">
                  <c:v>ZnaLe0NHGFg</c:v>
                </c:pt>
                <c:pt idx="11586">
                  <c:v>g6ydk-TTdYM</c:v>
                </c:pt>
                <c:pt idx="11587">
                  <c:v>dP9r4AkVhgY</c:v>
                </c:pt>
                <c:pt idx="11588">
                  <c:v>UbFo4U43e5g</c:v>
                </c:pt>
                <c:pt idx="11589">
                  <c:v>VQAigwxzu_g</c:v>
                </c:pt>
                <c:pt idx="11590">
                  <c:v>XNqdFxwtuo4</c:v>
                </c:pt>
                <c:pt idx="11591">
                  <c:v>R1tJ6i_Sxyg</c:v>
                </c:pt>
                <c:pt idx="11592">
                  <c:v>_sLxAHAvcks</c:v>
                </c:pt>
                <c:pt idx="11593">
                  <c:v>hEk1_F0qoWU</c:v>
                </c:pt>
                <c:pt idx="11594">
                  <c:v>UmtRPx-pYpI</c:v>
                </c:pt>
                <c:pt idx="11595">
                  <c:v>WNjFZ6kURCI</c:v>
                </c:pt>
                <c:pt idx="11596">
                  <c:v>7th4TExL5kQ</c:v>
                </c:pt>
                <c:pt idx="11597">
                  <c:v>qzk6MgLJ3M8</c:v>
                </c:pt>
                <c:pt idx="11598">
                  <c:v>jcDWZ_e6Vlc</c:v>
                </c:pt>
                <c:pt idx="11599">
                  <c:v>FZdjeCjHR5k</c:v>
                </c:pt>
                <c:pt idx="11600">
                  <c:v>_2RRVOZAScw</c:v>
                </c:pt>
                <c:pt idx="11601">
                  <c:v>7EQaBkCfRVg</c:v>
                </c:pt>
                <c:pt idx="11602">
                  <c:v>biNcyoWah-o</c:v>
                </c:pt>
                <c:pt idx="11603">
                  <c:v>8n7VCC4Xxzw</c:v>
                </c:pt>
                <c:pt idx="11604">
                  <c:v>U4pZc-FmsPE</c:v>
                </c:pt>
                <c:pt idx="11605">
                  <c:v>Kt3E9187x9U</c:v>
                </c:pt>
                <c:pt idx="11606">
                  <c:v>ycfG-KtWUqA</c:v>
                </c:pt>
                <c:pt idx="11607">
                  <c:v>pTDCLgxZDak</c:v>
                </c:pt>
                <c:pt idx="11608">
                  <c:v>RTBnJ9yo3Po</c:v>
                </c:pt>
                <c:pt idx="11609">
                  <c:v>hLrk8wA9QOU</c:v>
                </c:pt>
                <c:pt idx="11610">
                  <c:v>o1feHIBSof0</c:v>
                </c:pt>
                <c:pt idx="11611">
                  <c:v>V8bBJn3Umw8</c:v>
                </c:pt>
                <c:pt idx="11612">
                  <c:v>DfCcZLGVgDg</c:v>
                </c:pt>
                <c:pt idx="11613">
                  <c:v>W5C5jcInUdU</c:v>
                </c:pt>
                <c:pt idx="11614">
                  <c:v>nyZR2dfTnBM</c:v>
                </c:pt>
                <c:pt idx="11615">
                  <c:v>Y25FSaPTAds</c:v>
                </c:pt>
                <c:pt idx="11616">
                  <c:v>wtcfnleAiUE</c:v>
                </c:pt>
                <c:pt idx="11617">
                  <c:v>lIOdsfHrwjM</c:v>
                </c:pt>
                <c:pt idx="11618">
                  <c:v>FzMErxZTVV0</c:v>
                </c:pt>
                <c:pt idx="11619">
                  <c:v>yu3S5iDUM4E</c:v>
                </c:pt>
                <c:pt idx="11620">
                  <c:v>FRZOxUapxWo</c:v>
                </c:pt>
                <c:pt idx="11621">
                  <c:v>nC2HKBWBtDI</c:v>
                </c:pt>
                <c:pt idx="11622">
                  <c:v>N0XQNHKQp-8</c:v>
                </c:pt>
                <c:pt idx="11623">
                  <c:v>5-83Id3AGI8</c:v>
                </c:pt>
                <c:pt idx="11624">
                  <c:v>sET5d0uiZSo</c:v>
                </c:pt>
                <c:pt idx="11625">
                  <c:v>YmV2kWjrUeI</c:v>
                </c:pt>
                <c:pt idx="11626">
                  <c:v>lcBxo4Kkgfc</c:v>
                </c:pt>
                <c:pt idx="11627">
                  <c:v>SbRPW1UO244</c:v>
                </c:pt>
                <c:pt idx="11628">
                  <c:v>0yiP3oXcbDk</c:v>
                </c:pt>
                <c:pt idx="11629">
                  <c:v>bscQk5nBQqw</c:v>
                </c:pt>
                <c:pt idx="11630">
                  <c:v>6GXJBiLn2Cs</c:v>
                </c:pt>
                <c:pt idx="11631">
                  <c:v>prUUWx7ACD8</c:v>
                </c:pt>
                <c:pt idx="11632">
                  <c:v>CnAYIDkPm5k</c:v>
                </c:pt>
                <c:pt idx="11633">
                  <c:v>5CXIRnmE0ts</c:v>
                </c:pt>
                <c:pt idx="11634">
                  <c:v>cmMLZ0Mj65I</c:v>
                </c:pt>
                <c:pt idx="11635">
                  <c:v>Mkx0HJ0nA40</c:v>
                </c:pt>
                <c:pt idx="11636">
                  <c:v>3Jumy00i_0U</c:v>
                </c:pt>
                <c:pt idx="11637">
                  <c:v>1BnVApCGl7E</c:v>
                </c:pt>
                <c:pt idx="11638">
                  <c:v>po7dm3D36UU</c:v>
                </c:pt>
                <c:pt idx="11639">
                  <c:v>Ehgj5ZPCS04</c:v>
                </c:pt>
                <c:pt idx="11640">
                  <c:v>47C0LE6TMW8</c:v>
                </c:pt>
                <c:pt idx="11641">
                  <c:v>B1FwxlEUprw</c:v>
                </c:pt>
                <c:pt idx="11642">
                  <c:v>rq8U51Palc8</c:v>
                </c:pt>
                <c:pt idx="11643">
                  <c:v>5srcGpF3JdQ</c:v>
                </c:pt>
                <c:pt idx="11644">
                  <c:v>sJ3KZRwbRVU</c:v>
                </c:pt>
                <c:pt idx="11645">
                  <c:v>2lsqbQkQS-M</c:v>
                </c:pt>
                <c:pt idx="11646">
                  <c:v>uZS9Kfj3deE</c:v>
                </c:pt>
                <c:pt idx="11647">
                  <c:v>PCPuT7ZqKus</c:v>
                </c:pt>
                <c:pt idx="11648">
                  <c:v>Xc5k_DL6cvk</c:v>
                </c:pt>
                <c:pt idx="11649">
                  <c:v>Ib1h2bl6OOo</c:v>
                </c:pt>
                <c:pt idx="11650">
                  <c:v>ibgIzUoss2c</c:v>
                </c:pt>
                <c:pt idx="11651">
                  <c:v>qBeiFiK2mHY</c:v>
                </c:pt>
                <c:pt idx="11652">
                  <c:v>DietACVMs7o</c:v>
                </c:pt>
                <c:pt idx="11653">
                  <c:v>ehIiETwIg6c</c:v>
                </c:pt>
                <c:pt idx="11654">
                  <c:v>zgRJBucGX-I</c:v>
                </c:pt>
                <c:pt idx="11655">
                  <c:v>CQKfx5NOsVM</c:v>
                </c:pt>
                <c:pt idx="11656">
                  <c:v>bikJaILxEPo</c:v>
                </c:pt>
                <c:pt idx="11657">
                  <c:v>OgsxvXHfymI</c:v>
                </c:pt>
                <c:pt idx="11658">
                  <c:v>PfWPMyCAzes</c:v>
                </c:pt>
                <c:pt idx="11659">
                  <c:v>42raLFqzXpQ</c:v>
                </c:pt>
                <c:pt idx="11660">
                  <c:v>gaxxZQLOO0M</c:v>
                </c:pt>
                <c:pt idx="11661">
                  <c:v>iTP24t6uv_k</c:v>
                </c:pt>
                <c:pt idx="11662">
                  <c:v>6kx4dkXpzQA</c:v>
                </c:pt>
                <c:pt idx="11663">
                  <c:v>ixcclXqEY_Q</c:v>
                </c:pt>
                <c:pt idx="11664">
                  <c:v>CcTmgbprcAM</c:v>
                </c:pt>
                <c:pt idx="11665">
                  <c:v>cGKwMYbq-eI</c:v>
                </c:pt>
                <c:pt idx="11666">
                  <c:v>B_Sozpecg48</c:v>
                </c:pt>
                <c:pt idx="11667">
                  <c:v>UpgnYpFkeSo</c:v>
                </c:pt>
                <c:pt idx="11668">
                  <c:v>xyB_ZvsMA24</c:v>
                </c:pt>
                <c:pt idx="11669">
                  <c:v>3Ewlu4GiHVw</c:v>
                </c:pt>
                <c:pt idx="11670">
                  <c:v>3wj3nfH9-JM</c:v>
                </c:pt>
                <c:pt idx="11671">
                  <c:v>jfD2HcRALh4</c:v>
                </c:pt>
                <c:pt idx="11672">
                  <c:v>L3yog3Dtwa0</c:v>
                </c:pt>
                <c:pt idx="11673">
                  <c:v>J5qW6dg6kKs</c:v>
                </c:pt>
                <c:pt idx="11674">
                  <c:v>NgwhZQN0__w</c:v>
                </c:pt>
                <c:pt idx="11675">
                  <c:v>V5DVf4-OxsU</c:v>
                </c:pt>
                <c:pt idx="11676">
                  <c:v>XjowhAeHIb0</c:v>
                </c:pt>
                <c:pt idx="11677">
                  <c:v>B-nSef8J524</c:v>
                </c:pt>
                <c:pt idx="11678">
                  <c:v>aeVtTvVr-2c</c:v>
                </c:pt>
                <c:pt idx="11679">
                  <c:v>yt3WwZc637M</c:v>
                </c:pt>
                <c:pt idx="11680">
                  <c:v>DtfnWGDt6zg</c:v>
                </c:pt>
                <c:pt idx="11681">
                  <c:v>y64tqQxiyZc</c:v>
                </c:pt>
                <c:pt idx="11682">
                  <c:v>FCv9vvuGMlY</c:v>
                </c:pt>
                <c:pt idx="11683">
                  <c:v>yv5i0oTHubc</c:v>
                </c:pt>
                <c:pt idx="11684">
                  <c:v>9ZTDk9Sx030</c:v>
                </c:pt>
                <c:pt idx="11685">
                  <c:v>3TOnJI1BqzU</c:v>
                </c:pt>
                <c:pt idx="11686">
                  <c:v>giWhhm8q2oM</c:v>
                </c:pt>
                <c:pt idx="11687">
                  <c:v>AtkjageFeiY</c:v>
                </c:pt>
                <c:pt idx="11688">
                  <c:v>5mcBxqAAH5M</c:v>
                </c:pt>
                <c:pt idx="11689">
                  <c:v>5gD5aUZEkuE</c:v>
                </c:pt>
                <c:pt idx="11690">
                  <c:v>fCLkpWAckqk</c:v>
                </c:pt>
                <c:pt idx="11691">
                  <c:v>qkAELW1BgxY</c:v>
                </c:pt>
                <c:pt idx="11692">
                  <c:v>1IivsJpJkoo</c:v>
                </c:pt>
                <c:pt idx="11693">
                  <c:v>TmCnvdoZ39A</c:v>
                </c:pt>
                <c:pt idx="11694">
                  <c:v>WXN8BzAsi3A</c:v>
                </c:pt>
                <c:pt idx="11695">
                  <c:v>EX3OXkajGyo</c:v>
                </c:pt>
                <c:pt idx="11696">
                  <c:v>2nmLd5Gf-uo</c:v>
                </c:pt>
                <c:pt idx="11697">
                  <c:v>Atj7UQ_dD-E</c:v>
                </c:pt>
                <c:pt idx="11698">
                  <c:v>jnSWLVshJ0g</c:v>
                </c:pt>
                <c:pt idx="11699">
                  <c:v>tcN09hpP5Ko</c:v>
                </c:pt>
                <c:pt idx="11700">
                  <c:v>F07glrBPJ8o</c:v>
                </c:pt>
                <c:pt idx="11701">
                  <c:v>fBdFlSRSyC8</c:v>
                </c:pt>
                <c:pt idx="11702">
                  <c:v>EmUaWk5HBSI</c:v>
                </c:pt>
                <c:pt idx="11703">
                  <c:v>s2-UCIXJAyw</c:v>
                </c:pt>
                <c:pt idx="11704">
                  <c:v>NN6KOJiNvuQ</c:v>
                </c:pt>
                <c:pt idx="11705">
                  <c:v>rsII-IIPFSQ</c:v>
                </c:pt>
                <c:pt idx="11706">
                  <c:v>Ik8xSM7PBmU</c:v>
                </c:pt>
                <c:pt idx="11707">
                  <c:v>sj0QExiyFfk</c:v>
                </c:pt>
                <c:pt idx="11708">
                  <c:v>rQSbKaLweFs</c:v>
                </c:pt>
                <c:pt idx="11709">
                  <c:v>XanipACX_wU</c:v>
                </c:pt>
                <c:pt idx="11710">
                  <c:v>X8Y8ULrElFY</c:v>
                </c:pt>
                <c:pt idx="11711">
                  <c:v>g0o3zHpbewc</c:v>
                </c:pt>
                <c:pt idx="11712">
                  <c:v>Re5UkSq55nI</c:v>
                </c:pt>
                <c:pt idx="11713">
                  <c:v>4zo_tGRv7I0</c:v>
                </c:pt>
                <c:pt idx="11714">
                  <c:v>n9pR9X3BFWI</c:v>
                </c:pt>
                <c:pt idx="11715">
                  <c:v>6vb4i9jc7sY</c:v>
                </c:pt>
                <c:pt idx="11716">
                  <c:v>VtoG2LTugpA</c:v>
                </c:pt>
                <c:pt idx="11717">
                  <c:v>4dPQZbtHYZI</c:v>
                </c:pt>
                <c:pt idx="11718">
                  <c:v>_lX76-2yda4</c:v>
                </c:pt>
                <c:pt idx="11719">
                  <c:v>zEnty1WWiFc</c:v>
                </c:pt>
                <c:pt idx="11720">
                  <c:v>3OrLH2A1_YE</c:v>
                </c:pt>
                <c:pt idx="11721">
                  <c:v>u2EdVVKlgNs</c:v>
                </c:pt>
                <c:pt idx="11722">
                  <c:v>l6OJvtAtn0s</c:v>
                </c:pt>
                <c:pt idx="11723">
                  <c:v>OfIhm9SvmX0</c:v>
                </c:pt>
                <c:pt idx="11724">
                  <c:v>yWzITNHRCVU</c:v>
                </c:pt>
                <c:pt idx="11725">
                  <c:v>j_gJDaBe11A</c:v>
                </c:pt>
                <c:pt idx="11726">
                  <c:v>MlQsyGJU-9M</c:v>
                </c:pt>
                <c:pt idx="11727">
                  <c:v>fTvelC4ZZds</c:v>
                </c:pt>
                <c:pt idx="11728">
                  <c:v>BAzmDFsN6_8</c:v>
                </c:pt>
                <c:pt idx="11729">
                  <c:v>J_Zo56cLL2Q</c:v>
                </c:pt>
                <c:pt idx="11730">
                  <c:v>H8eka8W7oBs</c:v>
                </c:pt>
                <c:pt idx="11731">
                  <c:v>rAisEqV6Yjc</c:v>
                </c:pt>
                <c:pt idx="11732">
                  <c:v>-3FaXkFBUDo</c:v>
                </c:pt>
                <c:pt idx="11733">
                  <c:v>iPC6WrzZYXk</c:v>
                </c:pt>
                <c:pt idx="11734">
                  <c:v>CLSEaK-jiBY</c:v>
                </c:pt>
                <c:pt idx="11735">
                  <c:v>IbxFCTCVEXA</c:v>
                </c:pt>
                <c:pt idx="11736">
                  <c:v>0SxFqSrWeTk</c:v>
                </c:pt>
                <c:pt idx="11737">
                  <c:v>irXTPzJThKo</c:v>
                </c:pt>
                <c:pt idx="11738">
                  <c:v>WczCW9C29-Q</c:v>
                </c:pt>
                <c:pt idx="11739">
                  <c:v>Skf30tzwCic</c:v>
                </c:pt>
                <c:pt idx="11740">
                  <c:v>kPFF4iYp0iI</c:v>
                </c:pt>
                <c:pt idx="11741">
                  <c:v>6vcFAkNelfY</c:v>
                </c:pt>
                <c:pt idx="11742">
                  <c:v>NK33kaxIZZM</c:v>
                </c:pt>
                <c:pt idx="11743">
                  <c:v>1534GZXeszY</c:v>
                </c:pt>
                <c:pt idx="11744">
                  <c:v>gnLGPslfX0c</c:v>
                </c:pt>
                <c:pt idx="11745">
                  <c:v>IPHOXC2uON8</c:v>
                </c:pt>
                <c:pt idx="11746">
                  <c:v>iK0kASAm1WQ</c:v>
                </c:pt>
                <c:pt idx="11747">
                  <c:v>VZ8JOHM9TnM</c:v>
                </c:pt>
                <c:pt idx="11748">
                  <c:v>OjwzbELflHw</c:v>
                </c:pt>
                <c:pt idx="11749">
                  <c:v>CU46qvyNw7o</c:v>
                </c:pt>
                <c:pt idx="11750">
                  <c:v>XYypE9cR5o8</c:v>
                </c:pt>
                <c:pt idx="11751">
                  <c:v>I5nChL2gZ7Q</c:v>
                </c:pt>
                <c:pt idx="11752">
                  <c:v>wCQw-ZLzht8</c:v>
                </c:pt>
                <c:pt idx="11753">
                  <c:v>b0BnOq-b1eU</c:v>
                </c:pt>
                <c:pt idx="11754">
                  <c:v>zN23NjdOT14</c:v>
                </c:pt>
                <c:pt idx="11755">
                  <c:v>hrkLzHGwRMk</c:v>
                </c:pt>
                <c:pt idx="11756">
                  <c:v>krolsw9KVFs</c:v>
                </c:pt>
                <c:pt idx="11757">
                  <c:v>ED0PSAElYio</c:v>
                </c:pt>
                <c:pt idx="11758">
                  <c:v>rzp5EwyIOHg</c:v>
                </c:pt>
                <c:pt idx="11759">
                  <c:v>qt7E5SkHwSE</c:v>
                </c:pt>
                <c:pt idx="11760">
                  <c:v>Le_i6x1Oc4g</c:v>
                </c:pt>
                <c:pt idx="11761">
                  <c:v>07OS6CW8ifM</c:v>
                </c:pt>
                <c:pt idx="11762">
                  <c:v>bzMiBV19tio</c:v>
                </c:pt>
                <c:pt idx="11763">
                  <c:v>PRX12Wtq76k</c:v>
                </c:pt>
                <c:pt idx="11764">
                  <c:v>3AJECml36C8</c:v>
                </c:pt>
                <c:pt idx="11765">
                  <c:v>JMavv6JDjS8</c:v>
                </c:pt>
                <c:pt idx="11766">
                  <c:v>1vzYs_X4yLw</c:v>
                </c:pt>
                <c:pt idx="11767">
                  <c:v>Fjl1XSiFRho</c:v>
                </c:pt>
                <c:pt idx="11768">
                  <c:v>Uy0wWKwXzhM</c:v>
                </c:pt>
                <c:pt idx="11769">
                  <c:v>BC7RkUQjUKc</c:v>
                </c:pt>
                <c:pt idx="11770">
                  <c:v>MKSaI7dTYME</c:v>
                </c:pt>
                <c:pt idx="11771">
                  <c:v>lJx1_Z5E4ug</c:v>
                </c:pt>
                <c:pt idx="11772">
                  <c:v>5E1ISNEBYvE</c:v>
                </c:pt>
                <c:pt idx="11773">
                  <c:v>Vtq1eQEPxII</c:v>
                </c:pt>
                <c:pt idx="11774">
                  <c:v>jba6-To5L5I</c:v>
                </c:pt>
                <c:pt idx="11775">
                  <c:v>pDAfgOUFxZM</c:v>
                </c:pt>
                <c:pt idx="11776">
                  <c:v>KPwH26EBnOI</c:v>
                </c:pt>
                <c:pt idx="11777">
                  <c:v>u8VkK1ydBvI</c:v>
                </c:pt>
                <c:pt idx="11778">
                  <c:v>7ZUp3pL3eYo</c:v>
                </c:pt>
                <c:pt idx="11779">
                  <c:v>YI91rqT6I6I</c:v>
                </c:pt>
                <c:pt idx="11780">
                  <c:v>htukLqYop6g</c:v>
                </c:pt>
                <c:pt idx="11781">
                  <c:v>yoraaGd5gvg</c:v>
                </c:pt>
                <c:pt idx="11782">
                  <c:v>EzqAHxAwuu0</c:v>
                </c:pt>
                <c:pt idx="11783">
                  <c:v>58BgfUFllGg</c:v>
                </c:pt>
                <c:pt idx="11784">
                  <c:v>yJJ-7PS2ltM</c:v>
                </c:pt>
                <c:pt idx="11785">
                  <c:v>i7DiqkznlvE</c:v>
                </c:pt>
                <c:pt idx="11786">
                  <c:v>nvx34h3wIqU</c:v>
                </c:pt>
                <c:pt idx="11787">
                  <c:v>_oEIdFi7sAE</c:v>
                </c:pt>
                <c:pt idx="11788">
                  <c:v>LEHeUhdQ6fU</c:v>
                </c:pt>
                <c:pt idx="11789">
                  <c:v>d1jVlRTnsYo</c:v>
                </c:pt>
                <c:pt idx="11790">
                  <c:v>5LzfVwxDTPU</c:v>
                </c:pt>
                <c:pt idx="11791">
                  <c:v>ep3SLMuRbvg</c:v>
                </c:pt>
                <c:pt idx="11792">
                  <c:v>72A5XT-xtF8</c:v>
                </c:pt>
                <c:pt idx="11793">
                  <c:v>bGGYI9kMfNM</c:v>
                </c:pt>
                <c:pt idx="11794">
                  <c:v>2dk8TdyfEM4</c:v>
                </c:pt>
                <c:pt idx="11795">
                  <c:v>59xJ2qxKe8o</c:v>
                </c:pt>
                <c:pt idx="11796">
                  <c:v>QHlmfQY0WrE</c:v>
                </c:pt>
                <c:pt idx="11797">
                  <c:v>lxLBGugXl7U</c:v>
                </c:pt>
                <c:pt idx="11798">
                  <c:v>uRUL4W8siNU</c:v>
                </c:pt>
                <c:pt idx="11799">
                  <c:v>va8U1G8fn_Q</c:v>
                </c:pt>
                <c:pt idx="11800">
                  <c:v>wkpmdDCfdlw</c:v>
                </c:pt>
                <c:pt idx="11801">
                  <c:v>HqEMOtX1GjE</c:v>
                </c:pt>
                <c:pt idx="11802">
                  <c:v>Rtnd-HwsoO0</c:v>
                </c:pt>
                <c:pt idx="11803">
                  <c:v>8HYnsLpuTv4</c:v>
                </c:pt>
                <c:pt idx="11804">
                  <c:v>AcS1vzVeNrg</c:v>
                </c:pt>
                <c:pt idx="11805">
                  <c:v>xiVFyVNYaXg</c:v>
                </c:pt>
                <c:pt idx="11806">
                  <c:v>tHmAPWOo2jY</c:v>
                </c:pt>
                <c:pt idx="11807">
                  <c:v>jX3MgXQIlQ8</c:v>
                </c:pt>
                <c:pt idx="11808">
                  <c:v>aTEuYwUiCLQ</c:v>
                </c:pt>
                <c:pt idx="11809">
                  <c:v>wIAUpZ-JbJw</c:v>
                </c:pt>
                <c:pt idx="11810">
                  <c:v>a8agPjE8xxo</c:v>
                </c:pt>
                <c:pt idx="11811">
                  <c:v>eKFOAxue1NM</c:v>
                </c:pt>
                <c:pt idx="11812">
                  <c:v>tlZBKJ703Tk</c:v>
                </c:pt>
                <c:pt idx="11813">
                  <c:v>TKvGxz_icuo</c:v>
                </c:pt>
                <c:pt idx="11814">
                  <c:v>lzGILT8L_sA</c:v>
                </c:pt>
                <c:pt idx="11815">
                  <c:v>VhnADBeHgqw</c:v>
                </c:pt>
                <c:pt idx="11816">
                  <c:v>30SS8jYIDuU</c:v>
                </c:pt>
                <c:pt idx="11817">
                  <c:v>6abORm58u8M</c:v>
                </c:pt>
                <c:pt idx="11818">
                  <c:v>i9xxsycooiY</c:v>
                </c:pt>
                <c:pt idx="11819">
                  <c:v>vOX0d5Kb1vo</c:v>
                </c:pt>
                <c:pt idx="11820">
                  <c:v>OU9MNQn8lNI</c:v>
                </c:pt>
                <c:pt idx="11821">
                  <c:v>TB_McxE_ovc</c:v>
                </c:pt>
                <c:pt idx="11822">
                  <c:v>i9Oi1gYWMk4</c:v>
                </c:pt>
                <c:pt idx="11823">
                  <c:v>iF5_5MzcRao</c:v>
                </c:pt>
                <c:pt idx="11824">
                  <c:v>Xh-xO9uVjj4</c:v>
                </c:pt>
                <c:pt idx="11825">
                  <c:v>a3NKAuWxaYA</c:v>
                </c:pt>
                <c:pt idx="11826">
                  <c:v>5xe4OD8Ej-Q</c:v>
                </c:pt>
                <c:pt idx="11827">
                  <c:v>OcPeZjnvgjM</c:v>
                </c:pt>
                <c:pt idx="11828">
                  <c:v>R4cN7klCTaA</c:v>
                </c:pt>
                <c:pt idx="11829">
                  <c:v>d6sRN0ZWqTA</c:v>
                </c:pt>
                <c:pt idx="11830">
                  <c:v>j_cplTt-Lyo</c:v>
                </c:pt>
                <c:pt idx="11831">
                  <c:v>YHFGWsQrafY</c:v>
                </c:pt>
                <c:pt idx="11832">
                  <c:v>E1WbmCr9MeA</c:v>
                </c:pt>
                <c:pt idx="11833">
                  <c:v>BfFC8D_wmGQ</c:v>
                </c:pt>
                <c:pt idx="11834">
                  <c:v>dYVMN11-zek</c:v>
                </c:pt>
                <c:pt idx="11835">
                  <c:v>eFfduTxO3FI</c:v>
                </c:pt>
                <c:pt idx="11836">
                  <c:v>QgjgzMxLR3w</c:v>
                </c:pt>
                <c:pt idx="11837">
                  <c:v>6RcZKX_Y5Ws</c:v>
                </c:pt>
                <c:pt idx="11838">
                  <c:v>0iYYMTMLfgk</c:v>
                </c:pt>
                <c:pt idx="11839">
                  <c:v>cKC4p0Hit_8</c:v>
                </c:pt>
                <c:pt idx="11840">
                  <c:v>7NrU6jyGp9k</c:v>
                </c:pt>
                <c:pt idx="11841">
                  <c:v>nYwwmrqRkf0</c:v>
                </c:pt>
                <c:pt idx="11842">
                  <c:v>ZmefQMk_HCc</c:v>
                </c:pt>
                <c:pt idx="11843">
                  <c:v>kw8TUqFi6i0</c:v>
                </c:pt>
                <c:pt idx="11844">
                  <c:v>n3liqIgCeAk</c:v>
                </c:pt>
                <c:pt idx="11845">
                  <c:v>piDlqFYH39Y</c:v>
                </c:pt>
                <c:pt idx="11846">
                  <c:v>CEO5ttOL8s4</c:v>
                </c:pt>
                <c:pt idx="11847">
                  <c:v>5OVHGWx3FHw</c:v>
                </c:pt>
                <c:pt idx="11848">
                  <c:v>YxqdrCpLAYQ</c:v>
                </c:pt>
                <c:pt idx="11849">
                  <c:v>cBGIbzzSJCE</c:v>
                </c:pt>
                <c:pt idx="11850">
                  <c:v>wJgC6GbLkAQ</c:v>
                </c:pt>
                <c:pt idx="11851">
                  <c:v>TlvtBRP7xl0</c:v>
                </c:pt>
                <c:pt idx="11852">
                  <c:v>XA24uqrtU7s</c:v>
                </c:pt>
                <c:pt idx="11853">
                  <c:v>nwIYBdA2CU8</c:v>
                </c:pt>
                <c:pt idx="11854">
                  <c:v>GBVJbKSNlQQ</c:v>
                </c:pt>
                <c:pt idx="11855">
                  <c:v>s0_G-Kk6-Yg</c:v>
                </c:pt>
                <c:pt idx="11856">
                  <c:v>MfXLFnsAPKM</c:v>
                </c:pt>
                <c:pt idx="11857">
                  <c:v>oxVySnXcZQA</c:v>
                </c:pt>
                <c:pt idx="11858">
                  <c:v>y6FyiX6CJGs</c:v>
                </c:pt>
                <c:pt idx="11859">
                  <c:v>-1Xf5LVK7aw</c:v>
                </c:pt>
                <c:pt idx="11860">
                  <c:v>WcdTbiZZJZ0</c:v>
                </c:pt>
                <c:pt idx="11861">
                  <c:v>ouUL9XDkTyE</c:v>
                </c:pt>
                <c:pt idx="11862">
                  <c:v>9Aod9-YG8Bo</c:v>
                </c:pt>
                <c:pt idx="11863">
                  <c:v>qEuP2X7dETA</c:v>
                </c:pt>
                <c:pt idx="11864">
                  <c:v>JxlS8ZtYUQs</c:v>
                </c:pt>
                <c:pt idx="11865">
                  <c:v>zDM6QJ5SmWY</c:v>
                </c:pt>
                <c:pt idx="11866">
                  <c:v>VlUfcbaTeEY</c:v>
                </c:pt>
                <c:pt idx="11867">
                  <c:v>5ILMG8dFrhc</c:v>
                </c:pt>
                <c:pt idx="11868">
                  <c:v>8VGlpk1u78A</c:v>
                </c:pt>
                <c:pt idx="11869">
                  <c:v>sWetrgRiMBA</c:v>
                </c:pt>
                <c:pt idx="11870">
                  <c:v>PlmsIyC0ziE</c:v>
                </c:pt>
                <c:pt idx="11871">
                  <c:v>uOuaxi_VJNM</c:v>
                </c:pt>
                <c:pt idx="11872">
                  <c:v>uCuCIZMYqjg</c:v>
                </c:pt>
                <c:pt idx="11873">
                  <c:v>Xqrv6skU8Ow</c:v>
                </c:pt>
                <c:pt idx="11874">
                  <c:v>8Cgy39KP3N0</c:v>
                </c:pt>
                <c:pt idx="11875">
                  <c:v>41QTrSsLuok</c:v>
                </c:pt>
                <c:pt idx="11876">
                  <c:v>Q9SIBNWC1F8</c:v>
                </c:pt>
                <c:pt idx="11877">
                  <c:v>VnYFg3wknKU</c:v>
                </c:pt>
                <c:pt idx="11878">
                  <c:v>_Qh5u5U9h80</c:v>
                </c:pt>
                <c:pt idx="11879">
                  <c:v>9e-90Sz_iN0</c:v>
                </c:pt>
                <c:pt idx="11880">
                  <c:v>Dref7pB1Bbg</c:v>
                </c:pt>
                <c:pt idx="11881">
                  <c:v>GZYDBArpHKA</c:v>
                </c:pt>
                <c:pt idx="11882">
                  <c:v>dPksin9O1sY</c:v>
                </c:pt>
                <c:pt idx="11883">
                  <c:v>_lJ8TDEX_jM</c:v>
                </c:pt>
                <c:pt idx="11884">
                  <c:v>eQcJpa_QHWU</c:v>
                </c:pt>
                <c:pt idx="11885">
                  <c:v>XRcAqUJ9az8</c:v>
                </c:pt>
                <c:pt idx="11886">
                  <c:v>HDBk-BWmhjk</c:v>
                </c:pt>
                <c:pt idx="11887">
                  <c:v>Mp6q4EEw1AI</c:v>
                </c:pt>
                <c:pt idx="11888">
                  <c:v>TUwQOeh3iC4</c:v>
                </c:pt>
                <c:pt idx="11889">
                  <c:v>2_YiKWygojs</c:v>
                </c:pt>
                <c:pt idx="11890">
                  <c:v>HW5HTPviuXE</c:v>
                </c:pt>
                <c:pt idx="11891">
                  <c:v>xamewPxfdOo</c:v>
                </c:pt>
                <c:pt idx="11892">
                  <c:v>JmFSZdrlJco</c:v>
                </c:pt>
                <c:pt idx="11893">
                  <c:v>iJIhujbH7w4</c:v>
                </c:pt>
                <c:pt idx="11894">
                  <c:v>XngCzfakTXY</c:v>
                </c:pt>
                <c:pt idx="11895">
                  <c:v>7x82gDNEf8M</c:v>
                </c:pt>
                <c:pt idx="11896">
                  <c:v>RdyALBfPqfA</c:v>
                </c:pt>
                <c:pt idx="11897">
                  <c:v>3_FVKT-pfXE</c:v>
                </c:pt>
                <c:pt idx="11898">
                  <c:v>QfhW2iqCvqw</c:v>
                </c:pt>
                <c:pt idx="11899">
                  <c:v>5TXt6A0zDWE</c:v>
                </c:pt>
                <c:pt idx="11900">
                  <c:v>qNqiNIzlWaI</c:v>
                </c:pt>
                <c:pt idx="11901">
                  <c:v>Jc4ikJbbtiA</c:v>
                </c:pt>
                <c:pt idx="11902">
                  <c:v>_-3j1Rask-o</c:v>
                </c:pt>
                <c:pt idx="11903">
                  <c:v>F4JRPtedfdc</c:v>
                </c:pt>
                <c:pt idx="11904">
                  <c:v>9dx9r39Xf-o</c:v>
                </c:pt>
                <c:pt idx="11905">
                  <c:v>G90kJlY8AHw</c:v>
                </c:pt>
                <c:pt idx="11906">
                  <c:v>uVoV6TxNt2s</c:v>
                </c:pt>
                <c:pt idx="11907">
                  <c:v>Jkr8VZ_UsNw</c:v>
                </c:pt>
                <c:pt idx="11908">
                  <c:v>ZlkzOw79pqk</c:v>
                </c:pt>
                <c:pt idx="11909">
                  <c:v>j6484HyaMic</c:v>
                </c:pt>
                <c:pt idx="11910">
                  <c:v>6boxGoYtn3I</c:v>
                </c:pt>
                <c:pt idx="11911">
                  <c:v>dy324T7nlAI</c:v>
                </c:pt>
                <c:pt idx="11912">
                  <c:v>oETZk9pm6kM</c:v>
                </c:pt>
                <c:pt idx="11913">
                  <c:v>QxTJhZqLM_I</c:v>
                </c:pt>
                <c:pt idx="11914">
                  <c:v>Im92cBvy4-c</c:v>
                </c:pt>
                <c:pt idx="11915">
                  <c:v>hnINpTGFbtA</c:v>
                </c:pt>
                <c:pt idx="11916">
                  <c:v>Tf-yDe_ZLSw</c:v>
                </c:pt>
                <c:pt idx="11917">
                  <c:v>WXWA5AlXxpI</c:v>
                </c:pt>
                <c:pt idx="11918">
                  <c:v>ujxf3DFh2pw</c:v>
                </c:pt>
                <c:pt idx="11919">
                  <c:v>glKhXh-Tf4A</c:v>
                </c:pt>
                <c:pt idx="11920">
                  <c:v>flgC_W43Qjg</c:v>
                </c:pt>
                <c:pt idx="11921">
                  <c:v>7n6mxhOf0j8</c:v>
                </c:pt>
                <c:pt idx="11922">
                  <c:v>tpR9v60EVxE</c:v>
                </c:pt>
                <c:pt idx="11923">
                  <c:v>aFGzLzsdRzA</c:v>
                </c:pt>
                <c:pt idx="11924">
                  <c:v>rYsHH1x-iJ4</c:v>
                </c:pt>
                <c:pt idx="11925">
                  <c:v>ib_IZWEgeqM</c:v>
                </c:pt>
                <c:pt idx="11926">
                  <c:v>nrySmTqJ2nw</c:v>
                </c:pt>
                <c:pt idx="11927">
                  <c:v>HkB7ABq61Ls</c:v>
                </c:pt>
                <c:pt idx="11928">
                  <c:v>lsHl9KIO65Y</c:v>
                </c:pt>
                <c:pt idx="11929">
                  <c:v>wUib6a_Q0fc</c:v>
                </c:pt>
                <c:pt idx="11930">
                  <c:v>P2fgQfuQNI4</c:v>
                </c:pt>
                <c:pt idx="11931">
                  <c:v>jMRrE7_dmLM</c:v>
                </c:pt>
                <c:pt idx="11932">
                  <c:v>mZNrn2rQruc</c:v>
                </c:pt>
                <c:pt idx="11933">
                  <c:v>8YBIVRjWd6Q</c:v>
                </c:pt>
                <c:pt idx="11934">
                  <c:v>jrZQr3Ts9PI</c:v>
                </c:pt>
                <c:pt idx="11935">
                  <c:v>ulCxgb1kFw0</c:v>
                </c:pt>
                <c:pt idx="11936">
                  <c:v>vHzCa7N1IiY</c:v>
                </c:pt>
                <c:pt idx="11937">
                  <c:v>C2GXjre4ecs</c:v>
                </c:pt>
                <c:pt idx="11938">
                  <c:v>Q5bCKfHc0tg</c:v>
                </c:pt>
                <c:pt idx="11939">
                  <c:v>neGYRmOBMRs</c:v>
                </c:pt>
                <c:pt idx="11940">
                  <c:v>rAx8xncndRU</c:v>
                </c:pt>
                <c:pt idx="11941">
                  <c:v>V0x8jUljNt0</c:v>
                </c:pt>
                <c:pt idx="11942">
                  <c:v>EjQhPXSXgAU</c:v>
                </c:pt>
                <c:pt idx="11943">
                  <c:v>HcCgs4YOcbU</c:v>
                </c:pt>
                <c:pt idx="11944">
                  <c:v>kmCFcccfUtk</c:v>
                </c:pt>
                <c:pt idx="11945">
                  <c:v>1-eK2ktThQ8</c:v>
                </c:pt>
                <c:pt idx="11946">
                  <c:v>jE6SRnRZ32k</c:v>
                </c:pt>
                <c:pt idx="11947">
                  <c:v>nF3v61P8ZoQ</c:v>
                </c:pt>
                <c:pt idx="11948">
                  <c:v>OzFdM_S37ms</c:v>
                </c:pt>
                <c:pt idx="11949">
                  <c:v>TiIC4Nv-BC0</c:v>
                </c:pt>
                <c:pt idx="11950">
                  <c:v>chHbIaJzugM</c:v>
                </c:pt>
                <c:pt idx="11951">
                  <c:v>Rgr20ZbEPvs</c:v>
                </c:pt>
                <c:pt idx="11952">
                  <c:v>Tbz7Y5-qf1o</c:v>
                </c:pt>
                <c:pt idx="11953">
                  <c:v>voJaBszuk2Q</c:v>
                </c:pt>
                <c:pt idx="11954">
                  <c:v>QOVlrmtkxkw</c:v>
                </c:pt>
                <c:pt idx="11955">
                  <c:v>jFROhmtKg8w</c:v>
                </c:pt>
                <c:pt idx="11956">
                  <c:v>aK0s7LK9WkM</c:v>
                </c:pt>
                <c:pt idx="11957">
                  <c:v>tVmPvoor7-o</c:v>
                </c:pt>
                <c:pt idx="11958">
                  <c:v>qcD1jSlPciQ</c:v>
                </c:pt>
                <c:pt idx="11959">
                  <c:v>DkYe6YqQjUQ</c:v>
                </c:pt>
                <c:pt idx="11960">
                  <c:v>RcxurS17eJo</c:v>
                </c:pt>
                <c:pt idx="11961">
                  <c:v>KP9JelGZg38</c:v>
                </c:pt>
                <c:pt idx="11962">
                  <c:v>rZes3Kp_ZuU</c:v>
                </c:pt>
                <c:pt idx="11963">
                  <c:v>9NUBYNqNazM</c:v>
                </c:pt>
                <c:pt idx="11964">
                  <c:v>UFFt1F5qumY</c:v>
                </c:pt>
                <c:pt idx="11965">
                  <c:v>XPGuDx6RDlk</c:v>
                </c:pt>
                <c:pt idx="11966">
                  <c:v>tHd0twRKZ9s</c:v>
                </c:pt>
                <c:pt idx="11967">
                  <c:v>jTRvTt2LrOw</c:v>
                </c:pt>
                <c:pt idx="11968">
                  <c:v>7DOk1KMtd9M</c:v>
                </c:pt>
                <c:pt idx="11969">
                  <c:v>BmJUu5GqdpE</c:v>
                </c:pt>
                <c:pt idx="11970">
                  <c:v>Deu80xFFTNA</c:v>
                </c:pt>
                <c:pt idx="11971">
                  <c:v>D6zNtypqNLQ</c:v>
                </c:pt>
                <c:pt idx="11972">
                  <c:v>cLovJeESCUA</c:v>
                </c:pt>
                <c:pt idx="11973">
                  <c:v>Ih5cUsMkOVU</c:v>
                </c:pt>
                <c:pt idx="11974">
                  <c:v>4lq43svBFLA</c:v>
                </c:pt>
                <c:pt idx="11975">
                  <c:v>PXlVzMiRIHw</c:v>
                </c:pt>
                <c:pt idx="11976">
                  <c:v>mQQoVi_PvdE</c:v>
                </c:pt>
                <c:pt idx="11977">
                  <c:v>dROvhepEATs</c:v>
                </c:pt>
                <c:pt idx="11978">
                  <c:v>cSLv_HM6tr0</c:v>
                </c:pt>
                <c:pt idx="11979">
                  <c:v>9GHpcpjFyC4</c:v>
                </c:pt>
                <c:pt idx="11980">
                  <c:v>x6x-SsMF1JM</c:v>
                </c:pt>
                <c:pt idx="11981">
                  <c:v>UI0EuCqWuWE</c:v>
                </c:pt>
                <c:pt idx="11982">
                  <c:v>QEC4HkHgUb4</c:v>
                </c:pt>
                <c:pt idx="11983">
                  <c:v>cf4DU1aSc1o</c:v>
                </c:pt>
                <c:pt idx="11984">
                  <c:v>plKRc-ABCeU</c:v>
                </c:pt>
                <c:pt idx="11985">
                  <c:v>ROYQrWWWSA4</c:v>
                </c:pt>
                <c:pt idx="11986">
                  <c:v>ubsFnv8dvKU</c:v>
                </c:pt>
                <c:pt idx="11987">
                  <c:v>ve4RS_cxUW8</c:v>
                </c:pt>
                <c:pt idx="11988">
                  <c:v>6dff-i1yQIk</c:v>
                </c:pt>
                <c:pt idx="11989">
                  <c:v>8VVjkPsTkNQ</c:v>
                </c:pt>
                <c:pt idx="11990">
                  <c:v>BMN367zKduU</c:v>
                </c:pt>
                <c:pt idx="11991">
                  <c:v>79MjHknHx-Y</c:v>
                </c:pt>
                <c:pt idx="11992">
                  <c:v>6WreOL7T_rI</c:v>
                </c:pt>
                <c:pt idx="11993">
                  <c:v>gGuT3MNE_QQ</c:v>
                </c:pt>
                <c:pt idx="11994">
                  <c:v>TEdocRGphHI</c:v>
                </c:pt>
                <c:pt idx="11995">
                  <c:v>RaVWBtx98js</c:v>
                </c:pt>
                <c:pt idx="11996">
                  <c:v>W698tjAFyjg</c:v>
                </c:pt>
                <c:pt idx="11997">
                  <c:v>zk7g86AGFDo</c:v>
                </c:pt>
                <c:pt idx="11998">
                  <c:v>Fh_48_COKeE</c:v>
                </c:pt>
                <c:pt idx="11999">
                  <c:v>O9Zc6CWv8js</c:v>
                </c:pt>
                <c:pt idx="12000">
                  <c:v>4Poic_Mj8WM</c:v>
                </c:pt>
                <c:pt idx="12001">
                  <c:v>6YkK1fTSzss</c:v>
                </c:pt>
                <c:pt idx="12002">
                  <c:v>mwd9Y8UROGE</c:v>
                </c:pt>
                <c:pt idx="12003">
                  <c:v>UJORrlMkz1A</c:v>
                </c:pt>
                <c:pt idx="12004">
                  <c:v>VRXYh_KGhD0</c:v>
                </c:pt>
                <c:pt idx="12005">
                  <c:v>iU8Sporf96c</c:v>
                </c:pt>
                <c:pt idx="12006">
                  <c:v>xmupkoVfUnQ</c:v>
                </c:pt>
                <c:pt idx="12007">
                  <c:v>iiOzcMQiDZs</c:v>
                </c:pt>
                <c:pt idx="12008">
                  <c:v>qt13pXFT4tg</c:v>
                </c:pt>
                <c:pt idx="12009">
                  <c:v>aTauLr_RVms</c:v>
                </c:pt>
                <c:pt idx="12010">
                  <c:v>D3VxdPPdk1Q</c:v>
                </c:pt>
                <c:pt idx="12011">
                  <c:v>N1Bsvxje-Dg</c:v>
                </c:pt>
                <c:pt idx="12012">
                  <c:v>YGtmOp2iDc8</c:v>
                </c:pt>
                <c:pt idx="12013">
                  <c:v>OWPBtPivj2Q</c:v>
                </c:pt>
                <c:pt idx="12014">
                  <c:v>dX5b5Rld34M</c:v>
                </c:pt>
                <c:pt idx="12015">
                  <c:v>Ok16sU1JA-A</c:v>
                </c:pt>
                <c:pt idx="12016">
                  <c:v>yvbteb4BDYY</c:v>
                </c:pt>
                <c:pt idx="12017">
                  <c:v>bvagW7KyOYQ</c:v>
                </c:pt>
                <c:pt idx="12018">
                  <c:v>WSEdCMHiUlg</c:v>
                </c:pt>
                <c:pt idx="12019">
                  <c:v>bDDZLQw8Wb4</c:v>
                </c:pt>
                <c:pt idx="12020">
                  <c:v>uCU5Bc2Q6pc</c:v>
                </c:pt>
                <c:pt idx="12021">
                  <c:v>RZ54XSb_4oU</c:v>
                </c:pt>
                <c:pt idx="12022">
                  <c:v>U5TDUPUrmqQ</c:v>
                </c:pt>
                <c:pt idx="12023">
                  <c:v>fCLwbhhQqT4</c:v>
                </c:pt>
                <c:pt idx="12024">
                  <c:v>G4H_ZW3cAPU</c:v>
                </c:pt>
                <c:pt idx="12025">
                  <c:v>xDJCriMpLWI</c:v>
                </c:pt>
                <c:pt idx="12026">
                  <c:v>PJwsEXSA1gQ</c:v>
                </c:pt>
                <c:pt idx="12027">
                  <c:v>m3CD0oUJ_2g</c:v>
                </c:pt>
                <c:pt idx="12028">
                  <c:v>BcyfkH5icE8</c:v>
                </c:pt>
                <c:pt idx="12029">
                  <c:v>xnvlaasnhHg</c:v>
                </c:pt>
                <c:pt idx="12030">
                  <c:v>6-Req41TTxA</c:v>
                </c:pt>
                <c:pt idx="12031">
                  <c:v>WHVYxXtmCiA</c:v>
                </c:pt>
                <c:pt idx="12032">
                  <c:v>b6wvwgcpE4g</c:v>
                </c:pt>
                <c:pt idx="12033">
                  <c:v>UTTbgtR0sfk</c:v>
                </c:pt>
                <c:pt idx="12034">
                  <c:v>Nbt4q5hxdx4</c:v>
                </c:pt>
                <c:pt idx="12035">
                  <c:v>OhQ6lNlHLQE</c:v>
                </c:pt>
                <c:pt idx="12036">
                  <c:v>m8mdaGGpvXM</c:v>
                </c:pt>
                <c:pt idx="12037">
                  <c:v>EJNE-SJuN7c</c:v>
                </c:pt>
                <c:pt idx="12038">
                  <c:v>u81TSWKd8Wg</c:v>
                </c:pt>
                <c:pt idx="12039">
                  <c:v>8TA464uwEi4</c:v>
                </c:pt>
                <c:pt idx="12040">
                  <c:v>Od0wd_0kw1o</c:v>
                </c:pt>
                <c:pt idx="12041">
                  <c:v>odO0FAIjBz0</c:v>
                </c:pt>
                <c:pt idx="12042">
                  <c:v>20C8by6Gkq4</c:v>
                </c:pt>
                <c:pt idx="12043">
                  <c:v>rBCCDZvcAWw</c:v>
                </c:pt>
                <c:pt idx="12044">
                  <c:v>tJZwjj6MC9s</c:v>
                </c:pt>
                <c:pt idx="12045">
                  <c:v>D93ClwGyKPc</c:v>
                </c:pt>
                <c:pt idx="12046">
                  <c:v>Z2Uf4s7Up3A</c:v>
                </c:pt>
                <c:pt idx="12047">
                  <c:v>ucgx1gYTiDM</c:v>
                </c:pt>
                <c:pt idx="12048">
                  <c:v>A8wilTBTVlA</c:v>
                </c:pt>
                <c:pt idx="12049">
                  <c:v>ltk4znM_mBQ</c:v>
                </c:pt>
                <c:pt idx="12050">
                  <c:v>tBSOk89Up6o</c:v>
                </c:pt>
                <c:pt idx="12051">
                  <c:v>es-5OLRrUf8</c:v>
                </c:pt>
                <c:pt idx="12052">
                  <c:v>11pxLSpNB_k</c:v>
                </c:pt>
                <c:pt idx="12053">
                  <c:v>dE5SLY5tKEc</c:v>
                </c:pt>
                <c:pt idx="12054">
                  <c:v>1FV8dnTftDM</c:v>
                </c:pt>
                <c:pt idx="12055">
                  <c:v>N7zu6Bf71kc</c:v>
                </c:pt>
                <c:pt idx="12056">
                  <c:v>LcOqptFf3yg</c:v>
                </c:pt>
                <c:pt idx="12057">
                  <c:v>6aNn8OKOhNA</c:v>
                </c:pt>
                <c:pt idx="12058">
                  <c:v>fho4x2v0kMM</c:v>
                </c:pt>
                <c:pt idx="12059">
                  <c:v>8aSBVOP1n5Y</c:v>
                </c:pt>
                <c:pt idx="12060">
                  <c:v>r7PQrhhZFoE</c:v>
                </c:pt>
                <c:pt idx="12061">
                  <c:v>Yt1VflEmhUo</c:v>
                </c:pt>
                <c:pt idx="12062">
                  <c:v>HXuKHWfadao</c:v>
                </c:pt>
                <c:pt idx="12063">
                  <c:v>g6zBLhnBxks</c:v>
                </c:pt>
                <c:pt idx="12064">
                  <c:v>f5_3xduXV-Q</c:v>
                </c:pt>
                <c:pt idx="12065">
                  <c:v>ZD8Lj8SfvAI</c:v>
                </c:pt>
                <c:pt idx="12066">
                  <c:v>e6d5TOZk2-4</c:v>
                </c:pt>
                <c:pt idx="12067">
                  <c:v>1U8jaIFJb24</c:v>
                </c:pt>
                <c:pt idx="12068">
                  <c:v>JY9n-DrWAkg</c:v>
                </c:pt>
                <c:pt idx="12069">
                  <c:v>qQdaIcXQOyE</c:v>
                </c:pt>
                <c:pt idx="12070">
                  <c:v>90gVq6qC8sQ</c:v>
                </c:pt>
                <c:pt idx="12071">
                  <c:v>GhklL_kStto</c:v>
                </c:pt>
                <c:pt idx="12072">
                  <c:v>dzxFdtWmjto</c:v>
                </c:pt>
                <c:pt idx="12073">
                  <c:v>u9Mv98Gr5pY</c:v>
                </c:pt>
                <c:pt idx="12074">
                  <c:v>QHaJS-hoppg</c:v>
                </c:pt>
                <c:pt idx="12075">
                  <c:v>bP_HnlVnR1I</c:v>
                </c:pt>
                <c:pt idx="12076">
                  <c:v>wjNSjyGw_W0</c:v>
                </c:pt>
                <c:pt idx="12077">
                  <c:v>ofQmZiprPVk</c:v>
                </c:pt>
                <c:pt idx="12078">
                  <c:v>wGaWvD_S7f0</c:v>
                </c:pt>
                <c:pt idx="12079">
                  <c:v>1HG349cqBV4</c:v>
                </c:pt>
                <c:pt idx="12080">
                  <c:v>LoHzqOBSefM</c:v>
                </c:pt>
                <c:pt idx="12081">
                  <c:v>T3BN13hmRUQ</c:v>
                </c:pt>
                <c:pt idx="12082">
                  <c:v>1Cn9xg4DM2Q</c:v>
                </c:pt>
                <c:pt idx="12083">
                  <c:v>os4JzSaBmCw</c:v>
                </c:pt>
                <c:pt idx="12084">
                  <c:v>95PoB-nEeAU</c:v>
                </c:pt>
                <c:pt idx="12085">
                  <c:v>ARyjj85tk2Q</c:v>
                </c:pt>
                <c:pt idx="12086">
                  <c:v>_-WF30SDFV0</c:v>
                </c:pt>
                <c:pt idx="12087">
                  <c:v>Ml9TuVu_t5Q</c:v>
                </c:pt>
                <c:pt idx="12088">
                  <c:v>IyM3vPISQx0</c:v>
                </c:pt>
                <c:pt idx="12089">
                  <c:v>2jaA51GAX8I</c:v>
                </c:pt>
                <c:pt idx="12090">
                  <c:v>pQ7YnBs2vs4</c:v>
                </c:pt>
                <c:pt idx="12091">
                  <c:v>0hmeOrTeMzc</c:v>
                </c:pt>
                <c:pt idx="12092">
                  <c:v>R8oEYiohFeo</c:v>
                </c:pt>
                <c:pt idx="12093">
                  <c:v>EH37AshICbY</c:v>
                </c:pt>
                <c:pt idx="12094">
                  <c:v>nENwkA-h5MM</c:v>
                </c:pt>
                <c:pt idx="12095">
                  <c:v>DfEuH-gT7wA</c:v>
                </c:pt>
                <c:pt idx="12096">
                  <c:v>JjXNgqAWLtE</c:v>
                </c:pt>
                <c:pt idx="12097">
                  <c:v>iwKfkkmw9lw</c:v>
                </c:pt>
                <c:pt idx="12098">
                  <c:v>-941dyJoASA</c:v>
                </c:pt>
                <c:pt idx="12099">
                  <c:v>cRG2-yVqHKw</c:v>
                </c:pt>
                <c:pt idx="12100">
                  <c:v>vtvvjeejPp4</c:v>
                </c:pt>
                <c:pt idx="12101">
                  <c:v>Zd_wn9V81PQ</c:v>
                </c:pt>
                <c:pt idx="12102">
                  <c:v>1CauefSpVgw</c:v>
                </c:pt>
                <c:pt idx="12103">
                  <c:v>kRQXW0uiQjk</c:v>
                </c:pt>
                <c:pt idx="12104">
                  <c:v>XNGleUwNhzI</c:v>
                </c:pt>
                <c:pt idx="12105">
                  <c:v>vWpQK8UsoBg</c:v>
                </c:pt>
                <c:pt idx="12106">
                  <c:v>69v22QLmyAA</c:v>
                </c:pt>
                <c:pt idx="12107">
                  <c:v>LjtEeG4oJpI</c:v>
                </c:pt>
                <c:pt idx="12108">
                  <c:v>tBNLgc5x-lQ</c:v>
                </c:pt>
                <c:pt idx="12109">
                  <c:v>NykYVhtMqqQ</c:v>
                </c:pt>
                <c:pt idx="12110">
                  <c:v>4udPeDF2EOQ</c:v>
                </c:pt>
                <c:pt idx="12111">
                  <c:v>YbG7jcvEvws</c:v>
                </c:pt>
                <c:pt idx="12112">
                  <c:v>AKi4CSvMGS0</c:v>
                </c:pt>
                <c:pt idx="12113">
                  <c:v>6nreaBI7wWY</c:v>
                </c:pt>
                <c:pt idx="12114">
                  <c:v>prpFIbl2ZQo</c:v>
                </c:pt>
                <c:pt idx="12115">
                  <c:v>ht0k6-Ihu3U</c:v>
                </c:pt>
                <c:pt idx="12116">
                  <c:v>dpf2-sB8Yxk</c:v>
                </c:pt>
                <c:pt idx="12117">
                  <c:v>b7IHLVVqqLs</c:v>
                </c:pt>
                <c:pt idx="12118">
                  <c:v>g2F_3Ve-_wE</c:v>
                </c:pt>
                <c:pt idx="12119">
                  <c:v>VEvTU59QxK4</c:v>
                </c:pt>
                <c:pt idx="12120">
                  <c:v>T6M6f--oeWc</c:v>
                </c:pt>
                <c:pt idx="12121">
                  <c:v>5TtG_QGvL2I</c:v>
                </c:pt>
                <c:pt idx="12122">
                  <c:v>5ub2ALPl89E</c:v>
                </c:pt>
                <c:pt idx="12123">
                  <c:v>ipyr1tiGpL8</c:v>
                </c:pt>
                <c:pt idx="12124">
                  <c:v>EwnsrU8roZc</c:v>
                </c:pt>
                <c:pt idx="12125">
                  <c:v>suDDuJ2spFo</c:v>
                </c:pt>
                <c:pt idx="12126">
                  <c:v>JfhRITPpK3k</c:v>
                </c:pt>
                <c:pt idx="12127">
                  <c:v>NRyFxxJmAwI</c:v>
                </c:pt>
                <c:pt idx="12128">
                  <c:v>I8KlefZ0Dns</c:v>
                </c:pt>
                <c:pt idx="12129">
                  <c:v>UaD0E7IgAl4</c:v>
                </c:pt>
                <c:pt idx="12130">
                  <c:v>U2KRA1JdQ68</c:v>
                </c:pt>
                <c:pt idx="12131">
                  <c:v>Aho8h_BYTO4</c:v>
                </c:pt>
                <c:pt idx="12132">
                  <c:v>p7tLPOnkzE8</c:v>
                </c:pt>
                <c:pt idx="12133">
                  <c:v>2-YrDICBbS8</c:v>
                </c:pt>
                <c:pt idx="12134">
                  <c:v>t3HuWPihmQ8</c:v>
                </c:pt>
                <c:pt idx="12135">
                  <c:v>Z8hiH_NW69o</c:v>
                </c:pt>
                <c:pt idx="12136">
                  <c:v>UwafMR3kVPQ</c:v>
                </c:pt>
                <c:pt idx="12137">
                  <c:v>Pq-MinfnOSA</c:v>
                </c:pt>
                <c:pt idx="12138">
                  <c:v>7rOd8ujtqBE</c:v>
                </c:pt>
                <c:pt idx="12139">
                  <c:v>bc-7p3k1D6o</c:v>
                </c:pt>
                <c:pt idx="12140">
                  <c:v>Sh_MpV3HtjQ</c:v>
                </c:pt>
                <c:pt idx="12141">
                  <c:v>GLdq1BruoVw</c:v>
                </c:pt>
                <c:pt idx="12142">
                  <c:v>QFU29J-aXDk</c:v>
                </c:pt>
                <c:pt idx="12143">
                  <c:v>U-gQlE1jScg</c:v>
                </c:pt>
                <c:pt idx="12144">
                  <c:v>IlchmJhuVMQ</c:v>
                </c:pt>
                <c:pt idx="12145">
                  <c:v>gebi6qxHJjw</c:v>
                </c:pt>
                <c:pt idx="12146">
                  <c:v>Y6qOsBRampQ</c:v>
                </c:pt>
                <c:pt idx="12147">
                  <c:v>oks9GWOzOH0</c:v>
                </c:pt>
                <c:pt idx="12148">
                  <c:v>OXv8rT6Ir0c</c:v>
                </c:pt>
                <c:pt idx="12149">
                  <c:v>lj4Q3x9012Q</c:v>
                </c:pt>
                <c:pt idx="12150">
                  <c:v>qg3r_GENQn0</c:v>
                </c:pt>
                <c:pt idx="12151">
                  <c:v>o84gV-7yqdE</c:v>
                </c:pt>
                <c:pt idx="12152">
                  <c:v>CFgGmk3KGmQ</c:v>
                </c:pt>
                <c:pt idx="12153">
                  <c:v>qmB7wWkxvNw</c:v>
                </c:pt>
                <c:pt idx="12154">
                  <c:v>o0rEviLm44A</c:v>
                </c:pt>
                <c:pt idx="12155">
                  <c:v>TxVkTkYiPCk</c:v>
                </c:pt>
                <c:pt idx="12156">
                  <c:v>a9V5aPkWBO8</c:v>
                </c:pt>
                <c:pt idx="12157">
                  <c:v>ZSZrF5qYUHw</c:v>
                </c:pt>
                <c:pt idx="12158">
                  <c:v>R9_hKhf0TDo</c:v>
                </c:pt>
                <c:pt idx="12159">
                  <c:v>5atVDycaXWM</c:v>
                </c:pt>
                <c:pt idx="12160">
                  <c:v>J2whskXsZe8</c:v>
                </c:pt>
                <c:pt idx="12161">
                  <c:v>iQ2bPjNjtlY</c:v>
                </c:pt>
                <c:pt idx="12162">
                  <c:v>GbOYJk3UiTk</c:v>
                </c:pt>
                <c:pt idx="12163">
                  <c:v>OyVfJ7dstPw</c:v>
                </c:pt>
                <c:pt idx="12164">
                  <c:v>IB2o3ZJ91ho</c:v>
                </c:pt>
                <c:pt idx="12165">
                  <c:v>8RfteH_UG3M</c:v>
                </c:pt>
                <c:pt idx="12166">
                  <c:v>86G2JK2JSsY</c:v>
                </c:pt>
                <c:pt idx="12167">
                  <c:v>z2fSkAcMNPA</c:v>
                </c:pt>
                <c:pt idx="12168">
                  <c:v>QcjrtPYGVbE</c:v>
                </c:pt>
                <c:pt idx="12169">
                  <c:v>pMaa9XJmGH0</c:v>
                </c:pt>
                <c:pt idx="12170">
                  <c:v>93YOUpkeWYs</c:v>
                </c:pt>
                <c:pt idx="12171">
                  <c:v>A4rOaf0jK9E</c:v>
                </c:pt>
                <c:pt idx="12172">
                  <c:v>s1ksryg_p2M</c:v>
                </c:pt>
                <c:pt idx="12173">
                  <c:v>0Jv64Cntv3o</c:v>
                </c:pt>
                <c:pt idx="12174">
                  <c:v>prgbaGi7_Ls</c:v>
                </c:pt>
                <c:pt idx="12175">
                  <c:v>oObOsdmwXBY</c:v>
                </c:pt>
                <c:pt idx="12176">
                  <c:v>10LzfzFmwFo</c:v>
                </c:pt>
                <c:pt idx="12177">
                  <c:v>i-MZRNeAmBI</c:v>
                </c:pt>
                <c:pt idx="12178">
                  <c:v>gByuql_-9Eg</c:v>
                </c:pt>
                <c:pt idx="12179">
                  <c:v>2bMkkqzPvn8</c:v>
                </c:pt>
                <c:pt idx="12180">
                  <c:v>X3WK78TiFBE</c:v>
                </c:pt>
                <c:pt idx="12181">
                  <c:v>7P5KIRRINrc</c:v>
                </c:pt>
                <c:pt idx="12182">
                  <c:v>pV42vOPP41s</c:v>
                </c:pt>
                <c:pt idx="12183">
                  <c:v>NiFdy0NJuvY</c:v>
                </c:pt>
                <c:pt idx="12184">
                  <c:v>rNUfBWul-cQ</c:v>
                </c:pt>
                <c:pt idx="12185">
                  <c:v>kP16rFh0IIg</c:v>
                </c:pt>
                <c:pt idx="12186">
                  <c:v>0wZfJ4FIzJs</c:v>
                </c:pt>
                <c:pt idx="12187">
                  <c:v>hO3J5g315_0</c:v>
                </c:pt>
                <c:pt idx="12188">
                  <c:v>niDBHEqRs2g</c:v>
                </c:pt>
                <c:pt idx="12189">
                  <c:v>Uv21bleCbbw</c:v>
                </c:pt>
                <c:pt idx="12190">
                  <c:v>x43l8HMUWF0</c:v>
                </c:pt>
                <c:pt idx="12191">
                  <c:v>YmQc3lpqMuA</c:v>
                </c:pt>
                <c:pt idx="12192">
                  <c:v>0uG7sXIEauE</c:v>
                </c:pt>
                <c:pt idx="12193">
                  <c:v>_HLlxn64RcM</c:v>
                </c:pt>
                <c:pt idx="12194">
                  <c:v>YqKUOs4W7Pw</c:v>
                </c:pt>
                <c:pt idx="12195">
                  <c:v>QnbffHwbeho</c:v>
                </c:pt>
                <c:pt idx="12196">
                  <c:v>n4siMzEeTKk</c:v>
                </c:pt>
                <c:pt idx="12197">
                  <c:v>rXussBvSW8E</c:v>
                </c:pt>
                <c:pt idx="12198">
                  <c:v>6I2yAoxBRtI</c:v>
                </c:pt>
                <c:pt idx="12199">
                  <c:v>bvNrTJM2MYw</c:v>
                </c:pt>
                <c:pt idx="12200">
                  <c:v>J6PBvi2ZOKI</c:v>
                </c:pt>
                <c:pt idx="12201">
                  <c:v>26eWtt3hjFo</c:v>
                </c:pt>
                <c:pt idx="12202">
                  <c:v>lzsPNIKLmAw</c:v>
                </c:pt>
                <c:pt idx="12203">
                  <c:v>gtyzWWOGdiA</c:v>
                </c:pt>
                <c:pt idx="12204">
                  <c:v>_gSk5ZYfZVA</c:v>
                </c:pt>
                <c:pt idx="12205">
                  <c:v>yh55XHVioo8</c:v>
                </c:pt>
                <c:pt idx="12206">
                  <c:v>gW9ZWflopvQ</c:v>
                </c:pt>
                <c:pt idx="12207">
                  <c:v>ZaaNOB8_Tjo</c:v>
                </c:pt>
                <c:pt idx="12208">
                  <c:v>zQD5NLOQWoE</c:v>
                </c:pt>
                <c:pt idx="12209">
                  <c:v>Ev9XAChw1ig</c:v>
                </c:pt>
                <c:pt idx="12210">
                  <c:v>N5pP7k7qppE</c:v>
                </c:pt>
                <c:pt idx="12211">
                  <c:v>cOM_noK5oac</c:v>
                </c:pt>
                <c:pt idx="12212">
                  <c:v>OQ7zjzMtvew</c:v>
                </c:pt>
                <c:pt idx="12213">
                  <c:v>yXcHPvPT3II</c:v>
                </c:pt>
                <c:pt idx="12214">
                  <c:v>rrZ8d0hDyzM</c:v>
                </c:pt>
                <c:pt idx="12215">
                  <c:v>_2YeWEhN1Ts</c:v>
                </c:pt>
                <c:pt idx="12216">
                  <c:v>_WiilkPcHT0</c:v>
                </c:pt>
                <c:pt idx="12217">
                  <c:v>qADfFeZl6Og</c:v>
                </c:pt>
                <c:pt idx="12218">
                  <c:v>Lib5Vmlu-7w</c:v>
                </c:pt>
                <c:pt idx="12219">
                  <c:v>jUrEwZo02MU</c:v>
                </c:pt>
                <c:pt idx="12220">
                  <c:v>igLj7cjHhyQ</c:v>
                </c:pt>
                <c:pt idx="12221">
                  <c:v>ij3SNO0ThRQ</c:v>
                </c:pt>
                <c:pt idx="12222">
                  <c:v>Fzpa53910zQ</c:v>
                </c:pt>
                <c:pt idx="12223">
                  <c:v>FXKLKk1hra8</c:v>
                </c:pt>
                <c:pt idx="12224">
                  <c:v>TxxbY4WddK4</c:v>
                </c:pt>
                <c:pt idx="12225">
                  <c:v>NTA4joMICMM</c:v>
                </c:pt>
                <c:pt idx="12226">
                  <c:v>AKhDxGJTe7g</c:v>
                </c:pt>
                <c:pt idx="12227">
                  <c:v>pI6xWxByHrM</c:v>
                </c:pt>
                <c:pt idx="12228">
                  <c:v>f6beXMO0Hjs</c:v>
                </c:pt>
                <c:pt idx="12229">
                  <c:v>Lb9SCI0fSRw</c:v>
                </c:pt>
                <c:pt idx="12230">
                  <c:v>PALcJ0HW1-I</c:v>
                </c:pt>
                <c:pt idx="12231">
                  <c:v>8COpSoA1xis</c:v>
                </c:pt>
                <c:pt idx="12232">
                  <c:v>zCuOihqQcZs</c:v>
                </c:pt>
                <c:pt idx="12233">
                  <c:v>Wa1oWmsH1PE</c:v>
                </c:pt>
                <c:pt idx="12234">
                  <c:v>vO7odIj77No</c:v>
                </c:pt>
                <c:pt idx="12235">
                  <c:v>1HbIcadAaK0</c:v>
                </c:pt>
                <c:pt idx="12236">
                  <c:v>FRDZ36aJaiU</c:v>
                </c:pt>
                <c:pt idx="12237">
                  <c:v>iWEUQUVnIlA</c:v>
                </c:pt>
                <c:pt idx="12238">
                  <c:v>zJH9GRYBxHQ</c:v>
                </c:pt>
                <c:pt idx="12239">
                  <c:v>EFs5pruGt_k</c:v>
                </c:pt>
                <c:pt idx="12240">
                  <c:v>s26JfwmlIKc</c:v>
                </c:pt>
                <c:pt idx="12241">
                  <c:v>CL8XRwiNCrA</c:v>
                </c:pt>
                <c:pt idx="12242">
                  <c:v>xKaOKf5VvJA</c:v>
                </c:pt>
                <c:pt idx="12243">
                  <c:v>7sZ1t8_47RY</c:v>
                </c:pt>
                <c:pt idx="12244">
                  <c:v>NeqhJos9rsM</c:v>
                </c:pt>
                <c:pt idx="12245">
                  <c:v>Ny6T1WyLK2k</c:v>
                </c:pt>
                <c:pt idx="12246">
                  <c:v>qB4MYf3XlhY</c:v>
                </c:pt>
                <c:pt idx="12247">
                  <c:v>0nPAkQuEiH0</c:v>
                </c:pt>
                <c:pt idx="12248">
                  <c:v>RFGBwM2psbE</c:v>
                </c:pt>
                <c:pt idx="12249">
                  <c:v>6Bg1-OV9isw</c:v>
                </c:pt>
                <c:pt idx="12250">
                  <c:v>kWEHD9kB8ag</c:v>
                </c:pt>
                <c:pt idx="12251">
                  <c:v>pqmWY0PpauU</c:v>
                </c:pt>
                <c:pt idx="12252">
                  <c:v>vRbcku7xLd0</c:v>
                </c:pt>
                <c:pt idx="12253">
                  <c:v>mF5zEqffGAI</c:v>
                </c:pt>
                <c:pt idx="12254">
                  <c:v>a8hFBXnqo0k</c:v>
                </c:pt>
                <c:pt idx="12255">
                  <c:v>2r-9Tj9SP80</c:v>
                </c:pt>
                <c:pt idx="12256">
                  <c:v>rgkVEOvr1iQ</c:v>
                </c:pt>
                <c:pt idx="12257">
                  <c:v>9XAMTUf9LFc</c:v>
                </c:pt>
                <c:pt idx="12258">
                  <c:v>XjLyFVWX8k8</c:v>
                </c:pt>
                <c:pt idx="12259">
                  <c:v>it_yuDKSv3I</c:v>
                </c:pt>
                <c:pt idx="12260">
                  <c:v>f0Zxjph0dhs</c:v>
                </c:pt>
                <c:pt idx="12261">
                  <c:v>ddfD4mxU7mI</c:v>
                </c:pt>
                <c:pt idx="12262">
                  <c:v>_mbtqnwhASg</c:v>
                </c:pt>
                <c:pt idx="12263">
                  <c:v>S6mySI6d2eY</c:v>
                </c:pt>
                <c:pt idx="12264">
                  <c:v>sCI6tsf4e0U</c:v>
                </c:pt>
                <c:pt idx="12265">
                  <c:v>VJwoSfTOhyM</c:v>
                </c:pt>
                <c:pt idx="12266">
                  <c:v>hGoQCQCLnxk</c:v>
                </c:pt>
                <c:pt idx="12267">
                  <c:v>XlCHEONTqnc</c:v>
                </c:pt>
                <c:pt idx="12268">
                  <c:v>iRzCg9eY9pk</c:v>
                </c:pt>
                <c:pt idx="12269">
                  <c:v>XYviM5xevC8</c:v>
                </c:pt>
                <c:pt idx="12270">
                  <c:v>-6rP8FO_Vwc</c:v>
                </c:pt>
                <c:pt idx="12271">
                  <c:v>2kyS6SvSYSE</c:v>
                </c:pt>
                <c:pt idx="12272">
                  <c:v>VF4VJ0VgJsI</c:v>
                </c:pt>
                <c:pt idx="12273">
                  <c:v>wj1IO--18SI</c:v>
                </c:pt>
                <c:pt idx="12274">
                  <c:v>qlEe2iykVy4</c:v>
                </c:pt>
                <c:pt idx="12275">
                  <c:v>k20AYixVMaM</c:v>
                </c:pt>
                <c:pt idx="12276">
                  <c:v>F5X5GNH_la0</c:v>
                </c:pt>
                <c:pt idx="12277">
                  <c:v>xCgKZhQ-uU8</c:v>
                </c:pt>
                <c:pt idx="12278">
                  <c:v>LUod1XI3AkY</c:v>
                </c:pt>
                <c:pt idx="12279">
                  <c:v>DjcR41DrPBA</c:v>
                </c:pt>
                <c:pt idx="12280">
                  <c:v>h_gMmGEoBCQ</c:v>
                </c:pt>
                <c:pt idx="12281">
                  <c:v>261eP_DbJLI</c:v>
                </c:pt>
                <c:pt idx="12282">
                  <c:v>_Zhz8hF00pE</c:v>
                </c:pt>
                <c:pt idx="12283">
                  <c:v>x8C9t6O1Kys</c:v>
                </c:pt>
                <c:pt idx="12284">
                  <c:v>dFAhQUfJNTs</c:v>
                </c:pt>
                <c:pt idx="12285">
                  <c:v>Sa1gx9Uebwo</c:v>
                </c:pt>
                <c:pt idx="12286">
                  <c:v>SUuDH61YQb4</c:v>
                </c:pt>
                <c:pt idx="12287">
                  <c:v>AcCmQFPZYeo</c:v>
                </c:pt>
                <c:pt idx="12288">
                  <c:v>bpJ8qAMySlo</c:v>
                </c:pt>
                <c:pt idx="12289">
                  <c:v>zWAjEtFkMgY</c:v>
                </c:pt>
                <c:pt idx="12290">
                  <c:v>b4iO9QSPNso</c:v>
                </c:pt>
                <c:pt idx="12291">
                  <c:v>laaQXMuiGAw</c:v>
                </c:pt>
                <c:pt idx="12292">
                  <c:v>t2Hre1znhgc</c:v>
                </c:pt>
                <c:pt idx="12293">
                  <c:v>rQSDy05-UL8</c:v>
                </c:pt>
                <c:pt idx="12294">
                  <c:v>wq2bqfp8qfM</c:v>
                </c:pt>
                <c:pt idx="12295">
                  <c:v>Oq-FFzo7oEU</c:v>
                </c:pt>
                <c:pt idx="12296">
                  <c:v>1mUEfxvxwhY</c:v>
                </c:pt>
                <c:pt idx="12297">
                  <c:v>dLsWeU_UoAk</c:v>
                </c:pt>
                <c:pt idx="12298">
                  <c:v>d-JTnttueXc</c:v>
                </c:pt>
                <c:pt idx="12299">
                  <c:v>r7rilx2xqtY</c:v>
                </c:pt>
                <c:pt idx="12300">
                  <c:v>O-rDc7xXku8</c:v>
                </c:pt>
                <c:pt idx="12301">
                  <c:v>o1_asi0zWv4</c:v>
                </c:pt>
                <c:pt idx="12302">
                  <c:v>aCMZjk_1jzE</c:v>
                </c:pt>
                <c:pt idx="12303">
                  <c:v>_pnU8PlySCk</c:v>
                </c:pt>
                <c:pt idx="12304">
                  <c:v>DtpFKvvOxJA</c:v>
                </c:pt>
                <c:pt idx="12305">
                  <c:v>TEQN8pvjbS8</c:v>
                </c:pt>
                <c:pt idx="12306">
                  <c:v>wRMjVNHWmEE</c:v>
                </c:pt>
                <c:pt idx="12307">
                  <c:v>mupg527F_rE</c:v>
                </c:pt>
                <c:pt idx="12308">
                  <c:v>kyC7PfvPlfs</c:v>
                </c:pt>
                <c:pt idx="12309">
                  <c:v>jFoowWd1LLE</c:v>
                </c:pt>
                <c:pt idx="12310">
                  <c:v>Y3wEUzbVKsA</c:v>
                </c:pt>
                <c:pt idx="12311">
                  <c:v>UP6Fs7Nvzq4</c:v>
                </c:pt>
                <c:pt idx="12312">
                  <c:v>zYoum2gQip8</c:v>
                </c:pt>
                <c:pt idx="12313">
                  <c:v>xb0iBrBG6fo</c:v>
                </c:pt>
                <c:pt idx="12314">
                  <c:v>0QWF81hT3Uc</c:v>
                </c:pt>
                <c:pt idx="12315">
                  <c:v>6MxwsfeJ-sE</c:v>
                </c:pt>
                <c:pt idx="12316">
                  <c:v>hOh8ck_ipHk</c:v>
                </c:pt>
                <c:pt idx="12317">
                  <c:v>vBOFnyucDcA</c:v>
                </c:pt>
                <c:pt idx="12318">
                  <c:v>nL5BZ-MY0cs</c:v>
                </c:pt>
                <c:pt idx="12319">
                  <c:v>pZH-zcan0GY</c:v>
                </c:pt>
                <c:pt idx="12320">
                  <c:v>KQx3rtJ_tfk</c:v>
                </c:pt>
                <c:pt idx="12321">
                  <c:v>0N3FBSAED94</c:v>
                </c:pt>
                <c:pt idx="12322">
                  <c:v>HvBPDGfrlP4</c:v>
                </c:pt>
                <c:pt idx="12323">
                  <c:v>icxplRjHoi0</c:v>
                </c:pt>
                <c:pt idx="12324">
                  <c:v>Jr1TDPKqlZA</c:v>
                </c:pt>
                <c:pt idx="12325">
                  <c:v>BwIw80nybkU</c:v>
                </c:pt>
                <c:pt idx="12326">
                  <c:v>zoSbFxs56Q8</c:v>
                </c:pt>
                <c:pt idx="12327">
                  <c:v>QuvPfSnC230</c:v>
                </c:pt>
                <c:pt idx="12328">
                  <c:v>9c5u9OPsO6g</c:v>
                </c:pt>
                <c:pt idx="12329">
                  <c:v>2dHxnzkHTz8</c:v>
                </c:pt>
                <c:pt idx="12330">
                  <c:v>LBmk1Xqq1qw</c:v>
                </c:pt>
                <c:pt idx="12331">
                  <c:v>YOs2X-xVwmY</c:v>
                </c:pt>
                <c:pt idx="12332">
                  <c:v>jymQtiNgfVU</c:v>
                </c:pt>
                <c:pt idx="12333">
                  <c:v>4XrtGVyHogc</c:v>
                </c:pt>
                <c:pt idx="12334">
                  <c:v>qUmfriZoMw0</c:v>
                </c:pt>
                <c:pt idx="12335">
                  <c:v>sjVqDg32_8s</c:v>
                </c:pt>
                <c:pt idx="12336">
                  <c:v>Dg21EeUWisc</c:v>
                </c:pt>
                <c:pt idx="12337">
                  <c:v>3vUmNBAcjWo</c:v>
                </c:pt>
                <c:pt idx="12338">
                  <c:v>tyhBmsLC-JY</c:v>
                </c:pt>
                <c:pt idx="12339">
                  <c:v>IXGcw48YpOQ</c:v>
                </c:pt>
                <c:pt idx="12340">
                  <c:v>OzEJQFxIu70</c:v>
                </c:pt>
                <c:pt idx="12341">
                  <c:v>bxb_ip0ChQo</c:v>
                </c:pt>
                <c:pt idx="12342">
                  <c:v>B-YW7ylmNKo</c:v>
                </c:pt>
                <c:pt idx="12343">
                  <c:v>lICK0hSNAuA</c:v>
                </c:pt>
                <c:pt idx="12344">
                  <c:v>Ubpo4xjXW0Y</c:v>
                </c:pt>
                <c:pt idx="12345">
                  <c:v>VQ6axVcg6YI</c:v>
                </c:pt>
                <c:pt idx="12346">
                  <c:v>wQjmJOk2ctE</c:v>
                </c:pt>
                <c:pt idx="12347">
                  <c:v>LHcOOkSvmO8</c:v>
                </c:pt>
                <c:pt idx="12348">
                  <c:v>1-0mS2ZBrQk</c:v>
                </c:pt>
                <c:pt idx="12349">
                  <c:v>gJNF1R4EDnw</c:v>
                </c:pt>
                <c:pt idx="12350">
                  <c:v>sciBuT9Kk_I</c:v>
                </c:pt>
                <c:pt idx="12351">
                  <c:v>EBeO6lI6MS8</c:v>
                </c:pt>
                <c:pt idx="12352">
                  <c:v>eN455Jlx2OQ</c:v>
                </c:pt>
                <c:pt idx="12353">
                  <c:v>NG8Jm2SRCqM</c:v>
                </c:pt>
                <c:pt idx="12354">
                  <c:v>RiYlS6czepM</c:v>
                </c:pt>
                <c:pt idx="12355">
                  <c:v>FBYXZVzY1uY</c:v>
                </c:pt>
                <c:pt idx="12356">
                  <c:v>QVrU9PuJnCM</c:v>
                </c:pt>
                <c:pt idx="12357">
                  <c:v>qVt831N3q4o</c:v>
                </c:pt>
                <c:pt idx="12358">
                  <c:v>4N_dNP8f8nk</c:v>
                </c:pt>
                <c:pt idx="12359">
                  <c:v>Fisr4YY_2L8</c:v>
                </c:pt>
                <c:pt idx="12360">
                  <c:v>w-Tp4uXus2g</c:v>
                </c:pt>
                <c:pt idx="12361">
                  <c:v>4yPQKYU1zeA</c:v>
                </c:pt>
                <c:pt idx="12362">
                  <c:v>OVeMmH2w7OE</c:v>
                </c:pt>
                <c:pt idx="12363">
                  <c:v>ulTGtpkvwv8</c:v>
                </c:pt>
                <c:pt idx="12364">
                  <c:v>9ScU2wOFZDg</c:v>
                </c:pt>
                <c:pt idx="12365">
                  <c:v>RHqipbSgqYw</c:v>
                </c:pt>
                <c:pt idx="12366">
                  <c:v>N9mde41Nt88</c:v>
                </c:pt>
                <c:pt idx="12367">
                  <c:v>2EPi1R9oZIw</c:v>
                </c:pt>
                <c:pt idx="12368">
                  <c:v>7uJLXIdvs40</c:v>
                </c:pt>
                <c:pt idx="12369">
                  <c:v>y-2RVR_epmw</c:v>
                </c:pt>
                <c:pt idx="12370">
                  <c:v>5r7P-30-8uo</c:v>
                </c:pt>
                <c:pt idx="12371">
                  <c:v>WVHbHzGDs7Q</c:v>
                </c:pt>
                <c:pt idx="12372">
                  <c:v>FjsQkOt553Q</c:v>
                </c:pt>
                <c:pt idx="12373">
                  <c:v>p1edEYovn9o</c:v>
                </c:pt>
                <c:pt idx="12374">
                  <c:v>RJKdrsWCgus</c:v>
                </c:pt>
                <c:pt idx="12375">
                  <c:v>Gu6WmKmeOiY</c:v>
                </c:pt>
                <c:pt idx="12376">
                  <c:v>xHu2OBXVOY8</c:v>
                </c:pt>
                <c:pt idx="12377">
                  <c:v>9XvITvwVs4g</c:v>
                </c:pt>
                <c:pt idx="12378">
                  <c:v>7Fk170DfmJE</c:v>
                </c:pt>
                <c:pt idx="12379">
                  <c:v>UX6jUMGmtxM</c:v>
                </c:pt>
                <c:pt idx="12380">
                  <c:v>ixEE_1InACQ</c:v>
                </c:pt>
                <c:pt idx="12381">
                  <c:v>4SMMf-nvg7U</c:v>
                </c:pt>
                <c:pt idx="12382">
                  <c:v>hbwX6nn2NX4</c:v>
                </c:pt>
                <c:pt idx="12383">
                  <c:v>G6z2qzC9Cjo</c:v>
                </c:pt>
                <c:pt idx="12384">
                  <c:v>k66mz_kyLqg</c:v>
                </c:pt>
                <c:pt idx="12385">
                  <c:v>bJxUMHgvPxs</c:v>
                </c:pt>
                <c:pt idx="12386">
                  <c:v>SQTrqeQXsi0</c:v>
                </c:pt>
                <c:pt idx="12387">
                  <c:v>vztJPO99F5U</c:v>
                </c:pt>
                <c:pt idx="12388">
                  <c:v>jh_uFP-v-DI</c:v>
                </c:pt>
                <c:pt idx="12389">
                  <c:v>R7RjzBu54PE</c:v>
                </c:pt>
                <c:pt idx="12390">
                  <c:v>pwvHa2SOqqs</c:v>
                </c:pt>
                <c:pt idx="12391">
                  <c:v>FFWnbdjICmI</c:v>
                </c:pt>
                <c:pt idx="12392">
                  <c:v>3Yv8pOMsTRE</c:v>
                </c:pt>
                <c:pt idx="12393">
                  <c:v>B5vg6tD8IKs</c:v>
                </c:pt>
                <c:pt idx="12394">
                  <c:v>8uP0-0IOaxk</c:v>
                </c:pt>
                <c:pt idx="12395">
                  <c:v>_kx26-PI-Hg</c:v>
                </c:pt>
                <c:pt idx="12396">
                  <c:v>QdsNrzO2Bng</c:v>
                </c:pt>
                <c:pt idx="12397">
                  <c:v>W3D-rS-H-kU</c:v>
                </c:pt>
                <c:pt idx="12398">
                  <c:v>izyX4qtsVew</c:v>
                </c:pt>
                <c:pt idx="12399">
                  <c:v>vSOQTmiY92A</c:v>
                </c:pt>
                <c:pt idx="12400">
                  <c:v>tq7rAuPUPMo</c:v>
                </c:pt>
                <c:pt idx="12401">
                  <c:v>nLaQO1rYFLo</c:v>
                </c:pt>
                <c:pt idx="12402">
                  <c:v>KKkowG5h7Ls</c:v>
                </c:pt>
                <c:pt idx="12403">
                  <c:v>JwdMw5bKQ3o</c:v>
                </c:pt>
                <c:pt idx="12404">
                  <c:v>3Xn3JgQc9qc</c:v>
                </c:pt>
                <c:pt idx="12405">
                  <c:v>4YHhMz4QASs</c:v>
                </c:pt>
                <c:pt idx="12406">
                  <c:v>1Bsp-xxsvFY</c:v>
                </c:pt>
                <c:pt idx="12407">
                  <c:v>eIuI45PEIa0</c:v>
                </c:pt>
                <c:pt idx="12408">
                  <c:v>uXGXtVcNJ3w</c:v>
                </c:pt>
                <c:pt idx="12409">
                  <c:v>bYP_6IOPv88</c:v>
                </c:pt>
                <c:pt idx="12410">
                  <c:v>2yN04AjT-cs</c:v>
                </c:pt>
                <c:pt idx="12411">
                  <c:v>jLsNEN-rnG0</c:v>
                </c:pt>
                <c:pt idx="12412">
                  <c:v>Uzu_E33_TFo</c:v>
                </c:pt>
                <c:pt idx="12413">
                  <c:v>YQ2eP8qUYEo</c:v>
                </c:pt>
                <c:pt idx="12414">
                  <c:v>hQ6-boBoJMg</c:v>
                </c:pt>
                <c:pt idx="12415">
                  <c:v>P3mWuuMeBKI</c:v>
                </c:pt>
                <c:pt idx="12416">
                  <c:v>5Ip3DkU6bO4</c:v>
                </c:pt>
                <c:pt idx="12417">
                  <c:v>JT_SWFfYAws</c:v>
                </c:pt>
                <c:pt idx="12418">
                  <c:v>C0ZKHkExsO8</c:v>
                </c:pt>
                <c:pt idx="12419">
                  <c:v>cun-ewlfC30</c:v>
                </c:pt>
                <c:pt idx="12420">
                  <c:v>SS5Wlp11FH0</c:v>
                </c:pt>
                <c:pt idx="12421">
                  <c:v>bvGvmWb_3Sw</c:v>
                </c:pt>
                <c:pt idx="12422">
                  <c:v>GYLHQBbsMgQ</c:v>
                </c:pt>
                <c:pt idx="12423">
                  <c:v>MXGNBurVnb0</c:v>
                </c:pt>
                <c:pt idx="12424">
                  <c:v>sohRVnflO0w</c:v>
                </c:pt>
                <c:pt idx="12425">
                  <c:v>L663wxvvNOk</c:v>
                </c:pt>
                <c:pt idx="12426">
                  <c:v>cQhv1m0ULSo</c:v>
                </c:pt>
                <c:pt idx="12427">
                  <c:v>eByDP21WYiU</c:v>
                </c:pt>
                <c:pt idx="12428">
                  <c:v>cbu2KkbEwAU</c:v>
                </c:pt>
                <c:pt idx="12429">
                  <c:v>b0Q0thPEnwM</c:v>
                </c:pt>
                <c:pt idx="12430">
                  <c:v>w5o5o0LfCRk</c:v>
                </c:pt>
                <c:pt idx="12431">
                  <c:v>8xDzPFVCUHQ</c:v>
                </c:pt>
                <c:pt idx="12432">
                  <c:v>49ToG43-Qw4</c:v>
                </c:pt>
                <c:pt idx="12433">
                  <c:v>TZSn6d298KI</c:v>
                </c:pt>
                <c:pt idx="12434">
                  <c:v>vLO5lMmv3w4</c:v>
                </c:pt>
                <c:pt idx="12435">
                  <c:v>oKRGrL7CjN0</c:v>
                </c:pt>
                <c:pt idx="12436">
                  <c:v>Ztd12gJCGUw</c:v>
                </c:pt>
                <c:pt idx="12437">
                  <c:v>OwpbZ74h2M8</c:v>
                </c:pt>
                <c:pt idx="12438">
                  <c:v>MFLxHtrId2Y</c:v>
                </c:pt>
                <c:pt idx="12439">
                  <c:v>WeyLEe1T0yo</c:v>
                </c:pt>
                <c:pt idx="12440">
                  <c:v>X9y6nJDchMM</c:v>
                </c:pt>
                <c:pt idx="12441">
                  <c:v>WZb68DCtSCw</c:v>
                </c:pt>
                <c:pt idx="12442">
                  <c:v>azFe8b6yfb0</c:v>
                </c:pt>
                <c:pt idx="12443">
                  <c:v>g2McO-3yqWk</c:v>
                </c:pt>
                <c:pt idx="12444">
                  <c:v>w4AImq08j9o</c:v>
                </c:pt>
                <c:pt idx="12445">
                  <c:v>Y0eRSoQdtDk</c:v>
                </c:pt>
                <c:pt idx="12446">
                  <c:v>oujAupZTE2k</c:v>
                </c:pt>
                <c:pt idx="12447">
                  <c:v>veVBbxZyzKU</c:v>
                </c:pt>
                <c:pt idx="12448">
                  <c:v>7qTs95roe44</c:v>
                </c:pt>
                <c:pt idx="12449">
                  <c:v>cDNJKtpP1ug</c:v>
                </c:pt>
                <c:pt idx="12450">
                  <c:v>kJzGH0PVQHQ</c:v>
                </c:pt>
                <c:pt idx="12451">
                  <c:v>c6XV1g06gEM</c:v>
                </c:pt>
                <c:pt idx="12452">
                  <c:v>g1NqSbwrk-I</c:v>
                </c:pt>
                <c:pt idx="12453">
                  <c:v>wPSxk-nSQXo</c:v>
                </c:pt>
                <c:pt idx="12454">
                  <c:v>L5pwk2gWH14</c:v>
                </c:pt>
                <c:pt idx="12455">
                  <c:v>bAvAa737W9I</c:v>
                </c:pt>
                <c:pt idx="12456">
                  <c:v>Vw7E_x9TfFg</c:v>
                </c:pt>
                <c:pt idx="12457">
                  <c:v>h_67XloYXTc</c:v>
                </c:pt>
                <c:pt idx="12458">
                  <c:v>32AmnsdBxxE</c:v>
                </c:pt>
                <c:pt idx="12459">
                  <c:v>ex6aFxPb8Q4</c:v>
                </c:pt>
                <c:pt idx="12460">
                  <c:v>XJBEZ-lnvlM</c:v>
                </c:pt>
                <c:pt idx="12461">
                  <c:v>Xvz3pDvPUJM</c:v>
                </c:pt>
                <c:pt idx="12462">
                  <c:v>7M_9_zPwvTc</c:v>
                </c:pt>
                <c:pt idx="12463">
                  <c:v>tV5E8FNLnMQ</c:v>
                </c:pt>
                <c:pt idx="12464">
                  <c:v>y_aWUnh7RkI</c:v>
                </c:pt>
                <c:pt idx="12465">
                  <c:v>8-dtjcF4KzA</c:v>
                </c:pt>
                <c:pt idx="12466">
                  <c:v>67LFrXVIA00</c:v>
                </c:pt>
                <c:pt idx="12467">
                  <c:v>TMJG2T9woq0</c:v>
                </c:pt>
                <c:pt idx="12468">
                  <c:v>ON6fCdE0XiM</c:v>
                </c:pt>
                <c:pt idx="12469">
                  <c:v>lSco2U1MncI</c:v>
                </c:pt>
                <c:pt idx="12470">
                  <c:v>183em88223c</c:v>
                </c:pt>
                <c:pt idx="12471">
                  <c:v>keA8FfXMaRg</c:v>
                </c:pt>
                <c:pt idx="12472">
                  <c:v>nQy_wzUu9YI</c:v>
                </c:pt>
                <c:pt idx="12473">
                  <c:v>OeTtu6xRwco</c:v>
                </c:pt>
                <c:pt idx="12474">
                  <c:v>ORXNGHQbf6M</c:v>
                </c:pt>
                <c:pt idx="12475">
                  <c:v>vg4s4-648pc</c:v>
                </c:pt>
                <c:pt idx="12476">
                  <c:v>tcnfyjdp0PA</c:v>
                </c:pt>
                <c:pt idx="12477">
                  <c:v>eSG-B_FO-iM</c:v>
                </c:pt>
                <c:pt idx="12478">
                  <c:v>8x7UtZKwfHA</c:v>
                </c:pt>
                <c:pt idx="12479">
                  <c:v>MuPL-PSMX0Q</c:v>
                </c:pt>
                <c:pt idx="12480">
                  <c:v>tcWtdT9ZkQ0</c:v>
                </c:pt>
                <c:pt idx="12481">
                  <c:v>tAdeZ0XmBMw</c:v>
                </c:pt>
                <c:pt idx="12482">
                  <c:v>w3rRzSsCxQ0</c:v>
                </c:pt>
                <c:pt idx="12483">
                  <c:v>sl1wgVgUm_8</c:v>
                </c:pt>
                <c:pt idx="12484">
                  <c:v>CP7pCQXNZR0</c:v>
                </c:pt>
                <c:pt idx="12485">
                  <c:v>i-lfj7kMOrg</c:v>
                </c:pt>
                <c:pt idx="12486">
                  <c:v>uAl4a_t26Lo</c:v>
                </c:pt>
                <c:pt idx="12487">
                  <c:v>6KbUS33vOqQ</c:v>
                </c:pt>
                <c:pt idx="12488">
                  <c:v>QuGQ3QVvxZk</c:v>
                </c:pt>
                <c:pt idx="12489">
                  <c:v>NhyolxnS-Qs</c:v>
                </c:pt>
                <c:pt idx="12490">
                  <c:v>EIc3B5ljJwc</c:v>
                </c:pt>
                <c:pt idx="12491">
                  <c:v>LIkf1G1ENbc</c:v>
                </c:pt>
                <c:pt idx="12492">
                  <c:v>e7E7Jj1yLuA</c:v>
                </c:pt>
                <c:pt idx="12493">
                  <c:v>JWG2Q-TfVbk</c:v>
                </c:pt>
                <c:pt idx="12494">
                  <c:v>4HtmIkJ1gAY</c:v>
                </c:pt>
                <c:pt idx="12495">
                  <c:v>LWkkT7y0sa4</c:v>
                </c:pt>
                <c:pt idx="12496">
                  <c:v>rWmv4OzdHQw</c:v>
                </c:pt>
                <c:pt idx="12497">
                  <c:v>ANZDPMKM1yI</c:v>
                </c:pt>
                <c:pt idx="12498">
                  <c:v>32y8wrvYNQA</c:v>
                </c:pt>
                <c:pt idx="12499">
                  <c:v>3tfTJw5QFeA</c:v>
                </c:pt>
                <c:pt idx="12500">
                  <c:v>JWbXQdwYm-0</c:v>
                </c:pt>
                <c:pt idx="12501">
                  <c:v>dVg4z5TQ0D4</c:v>
                </c:pt>
                <c:pt idx="12502">
                  <c:v>bPfiWUK3-90</c:v>
                </c:pt>
                <c:pt idx="12503">
                  <c:v>mYh4LVgEyC4</c:v>
                </c:pt>
                <c:pt idx="12504">
                  <c:v>tQb0RR04QTg</c:v>
                </c:pt>
                <c:pt idx="12505">
                  <c:v>cUrvLo8WhvE</c:v>
                </c:pt>
                <c:pt idx="12506">
                  <c:v>rSNdHskPF7M</c:v>
                </c:pt>
                <c:pt idx="12507">
                  <c:v>T7E3Sn-Pqh8</c:v>
                </c:pt>
                <c:pt idx="12508">
                  <c:v>pZu9yMsPTZs</c:v>
                </c:pt>
                <c:pt idx="12509">
                  <c:v>WLzQDPCjfIM</c:v>
                </c:pt>
                <c:pt idx="12510">
                  <c:v>UlS9FNgophc</c:v>
                </c:pt>
                <c:pt idx="12511">
                  <c:v>Nx6ee-vSPc0</c:v>
                </c:pt>
                <c:pt idx="12512">
                  <c:v>0aFnAF63j2o</c:v>
                </c:pt>
                <c:pt idx="12513">
                  <c:v>w5FdfullATk</c:v>
                </c:pt>
                <c:pt idx="12514">
                  <c:v>oGM4XAWbjts</c:v>
                </c:pt>
                <c:pt idx="12515">
                  <c:v>ArT2yEjHDqc</c:v>
                </c:pt>
                <c:pt idx="12516">
                  <c:v>xFS78FY3lZA</c:v>
                </c:pt>
                <c:pt idx="12517">
                  <c:v>Qe5JjF3CAZ0</c:v>
                </c:pt>
                <c:pt idx="12518">
                  <c:v>964rRAmIJoY</c:v>
                </c:pt>
                <c:pt idx="12519">
                  <c:v>vFiXnSXr3kU</c:v>
                </c:pt>
                <c:pt idx="12520">
                  <c:v>8S79QKPHDpg</c:v>
                </c:pt>
                <c:pt idx="12521">
                  <c:v>ny_GNqecGSo</c:v>
                </c:pt>
                <c:pt idx="12522">
                  <c:v>x5q5PXHc2AU</c:v>
                </c:pt>
                <c:pt idx="12523">
                  <c:v>WZk-mJUQb1Q</c:v>
                </c:pt>
                <c:pt idx="12524">
                  <c:v>4M4R-dwnTQw</c:v>
                </c:pt>
                <c:pt idx="12525">
                  <c:v>4U9b58rtoNg</c:v>
                </c:pt>
                <c:pt idx="12526">
                  <c:v>EesZtcKhRZ0</c:v>
                </c:pt>
                <c:pt idx="12527">
                  <c:v>1VoQJGbVnNs</c:v>
                </c:pt>
                <c:pt idx="12528">
                  <c:v>hkHJl5TwSco</c:v>
                </c:pt>
                <c:pt idx="12529">
                  <c:v>uDa9PYuuKTs</c:v>
                </c:pt>
                <c:pt idx="12530">
                  <c:v>krAK8Y-qEZI</c:v>
                </c:pt>
                <c:pt idx="12531">
                  <c:v>lQOMzMzX73M</c:v>
                </c:pt>
                <c:pt idx="12532">
                  <c:v>1p1oCoMjqvQ</c:v>
                </c:pt>
                <c:pt idx="12533">
                  <c:v>dAusirUb-qM</c:v>
                </c:pt>
                <c:pt idx="12534">
                  <c:v>wxqSC4A46ec</c:v>
                </c:pt>
                <c:pt idx="12535">
                  <c:v>Rewu0fE0C6g</c:v>
                </c:pt>
                <c:pt idx="12536">
                  <c:v>gRuuq1j7VUM</c:v>
                </c:pt>
                <c:pt idx="12537">
                  <c:v>l8JUzkxnRQ4</c:v>
                </c:pt>
                <c:pt idx="12538">
                  <c:v>nAX8L9nAbfE</c:v>
                </c:pt>
                <c:pt idx="12539">
                  <c:v>5KWKmWHX46M</c:v>
                </c:pt>
                <c:pt idx="12540">
                  <c:v>CF0nWNbUCtM</c:v>
                </c:pt>
                <c:pt idx="12541">
                  <c:v>NENhTiGTPZY</c:v>
                </c:pt>
                <c:pt idx="12542">
                  <c:v>2kizeQfxwYo</c:v>
                </c:pt>
                <c:pt idx="12543">
                  <c:v>oDPh10ctEFI</c:v>
                </c:pt>
                <c:pt idx="12544">
                  <c:v>qdUNbpio-8o</c:v>
                </c:pt>
                <c:pt idx="12545">
                  <c:v>w2YI-QU66IQ</c:v>
                </c:pt>
                <c:pt idx="12546">
                  <c:v>HjTvB7rhvkw</c:v>
                </c:pt>
                <c:pt idx="12547">
                  <c:v>5J7xccyXTs4</c:v>
                </c:pt>
                <c:pt idx="12548">
                  <c:v>O1iT1tv6-Ww</c:v>
                </c:pt>
                <c:pt idx="12549">
                  <c:v>iTOxClOWt0s</c:v>
                </c:pt>
                <c:pt idx="12550">
                  <c:v>8tdiklGuWSc</c:v>
                </c:pt>
                <c:pt idx="12551">
                  <c:v>ATWEqvsiuO4</c:v>
                </c:pt>
                <c:pt idx="12552">
                  <c:v>x_0uL8lPSSg</c:v>
                </c:pt>
                <c:pt idx="12553">
                  <c:v>mwnvsR5Mqrk</c:v>
                </c:pt>
                <c:pt idx="12554">
                  <c:v>v6lwMyIFWJk</c:v>
                </c:pt>
                <c:pt idx="12555">
                  <c:v>lIeAAS5T2jQ</c:v>
                </c:pt>
                <c:pt idx="12556">
                  <c:v>UX1KAGlTl1k</c:v>
                </c:pt>
                <c:pt idx="12557">
                  <c:v>BKGmSfMSc4k</c:v>
                </c:pt>
                <c:pt idx="12558">
                  <c:v>_q_s2069sQ0</c:v>
                </c:pt>
                <c:pt idx="12559">
                  <c:v>4J02dop_gYY</c:v>
                </c:pt>
                <c:pt idx="12560">
                  <c:v>Fd8pZ8hakM0</c:v>
                </c:pt>
                <c:pt idx="12561">
                  <c:v>TwrPhtdrkUk</c:v>
                </c:pt>
                <c:pt idx="12562">
                  <c:v>hL41UM8_54E</c:v>
                </c:pt>
                <c:pt idx="12563">
                  <c:v>LQ07x5sXSfs</c:v>
                </c:pt>
                <c:pt idx="12564">
                  <c:v>UajmJurKKcM</c:v>
                </c:pt>
                <c:pt idx="12565">
                  <c:v>oz3IhrrTslw</c:v>
                </c:pt>
                <c:pt idx="12566">
                  <c:v>w4XQleYbXPw</c:v>
                </c:pt>
                <c:pt idx="12567">
                  <c:v>GfO1uGmIDEM</c:v>
                </c:pt>
                <c:pt idx="12568">
                  <c:v>m82CeMRZ3WA</c:v>
                </c:pt>
                <c:pt idx="12569">
                  <c:v>6OvOm7ex6Ms</c:v>
                </c:pt>
                <c:pt idx="12570">
                  <c:v>ClWgR13DQpw</c:v>
                </c:pt>
                <c:pt idx="12571">
                  <c:v>iN23gIIKs9A</c:v>
                </c:pt>
                <c:pt idx="12572">
                  <c:v>G7RW-KVDeEo</c:v>
                </c:pt>
                <c:pt idx="12573">
                  <c:v>NDsbqejkwaU</c:v>
                </c:pt>
                <c:pt idx="12574">
                  <c:v>4kR1Jl4Vr6k</c:v>
                </c:pt>
                <c:pt idx="12575">
                  <c:v>KQScNzvwdnw</c:v>
                </c:pt>
                <c:pt idx="12576">
                  <c:v>WA1wFbZwpIw</c:v>
                </c:pt>
                <c:pt idx="12577">
                  <c:v>ihBkVnaczds</c:v>
                </c:pt>
                <c:pt idx="12578">
                  <c:v>Q5tj5ZmP7mk</c:v>
                </c:pt>
                <c:pt idx="12579">
                  <c:v>HhTRGnR9X6I</c:v>
                </c:pt>
                <c:pt idx="12580">
                  <c:v>cPfKelGQ0tQ</c:v>
                </c:pt>
                <c:pt idx="12581">
                  <c:v>SJTIFPwPvLw</c:v>
                </c:pt>
                <c:pt idx="12582">
                  <c:v>y4qmvUO51Io</c:v>
                </c:pt>
                <c:pt idx="12583">
                  <c:v>J07_s3Ph6SA</c:v>
                </c:pt>
                <c:pt idx="12584">
                  <c:v>kK8tGudhX4g</c:v>
                </c:pt>
                <c:pt idx="12585">
                  <c:v>Tn0fH4mwm_w</c:v>
                </c:pt>
                <c:pt idx="12586">
                  <c:v>f-hBTWBxrfQ</c:v>
                </c:pt>
                <c:pt idx="12587">
                  <c:v>f0VA3xyt2pM</c:v>
                </c:pt>
                <c:pt idx="12588">
                  <c:v>ySoiqO0U5BY</c:v>
                </c:pt>
                <c:pt idx="12589">
                  <c:v>X09ovQVb1YU</c:v>
                </c:pt>
                <c:pt idx="12590">
                  <c:v>53smGgdkBcU</c:v>
                </c:pt>
                <c:pt idx="12591">
                  <c:v>1HP2UKtvRXs</c:v>
                </c:pt>
                <c:pt idx="12592">
                  <c:v>BUpmx0gtVII</c:v>
                </c:pt>
                <c:pt idx="12593">
                  <c:v>yzWkFrthVdI</c:v>
                </c:pt>
                <c:pt idx="12594">
                  <c:v>Tjvml998_UU</c:v>
                </c:pt>
                <c:pt idx="12595">
                  <c:v>P8ZWk3S14ec</c:v>
                </c:pt>
                <c:pt idx="12596">
                  <c:v>xWi8nDUjHGA</c:v>
                </c:pt>
                <c:pt idx="12597">
                  <c:v>8iACvYngV_Y</c:v>
                </c:pt>
                <c:pt idx="12598">
                  <c:v>DMWeyIdhScg</c:v>
                </c:pt>
                <c:pt idx="12599">
                  <c:v>qZFbKBPmlTc</c:v>
                </c:pt>
                <c:pt idx="12600">
                  <c:v>pj42Del4btU</c:v>
                </c:pt>
                <c:pt idx="12601">
                  <c:v>-pRBNnI-9dM</c:v>
                </c:pt>
                <c:pt idx="12602">
                  <c:v>dI5o1IJR7y8</c:v>
                </c:pt>
                <c:pt idx="12603">
                  <c:v>3N3c3ZX6hoM</c:v>
                </c:pt>
                <c:pt idx="12604">
                  <c:v>Q6M255BZ0HU</c:v>
                </c:pt>
                <c:pt idx="12605">
                  <c:v>uy6vFIxfsjg</c:v>
                </c:pt>
                <c:pt idx="12606">
                  <c:v>jvO1GDJXOgo</c:v>
                </c:pt>
                <c:pt idx="12607">
                  <c:v>hmRt1GgCqxg</c:v>
                </c:pt>
                <c:pt idx="12608">
                  <c:v>njF1S4oQbgs</c:v>
                </c:pt>
                <c:pt idx="12609">
                  <c:v>VEY8mlKPjP0</c:v>
                </c:pt>
                <c:pt idx="12610">
                  <c:v>eW_yy1MwYHg</c:v>
                </c:pt>
                <c:pt idx="12611">
                  <c:v>28IeIaBvMgI</c:v>
                </c:pt>
                <c:pt idx="12612">
                  <c:v>RFWC5AKmdpM</c:v>
                </c:pt>
                <c:pt idx="12613">
                  <c:v>0oaoxj65iy4</c:v>
                </c:pt>
                <c:pt idx="12614">
                  <c:v>TeYaEpExRa8</c:v>
                </c:pt>
                <c:pt idx="12615">
                  <c:v>9UB01zPOXeA</c:v>
                </c:pt>
                <c:pt idx="12616">
                  <c:v>UghYR5vnTzE</c:v>
                </c:pt>
                <c:pt idx="12617">
                  <c:v>D2Y8tjUrLEU</c:v>
                </c:pt>
                <c:pt idx="12618">
                  <c:v>6VToP-OGi_Y</c:v>
                </c:pt>
                <c:pt idx="12619">
                  <c:v>WT4pJuOSzgQ</c:v>
                </c:pt>
                <c:pt idx="12620">
                  <c:v>dgj4ZclbxcA</c:v>
                </c:pt>
                <c:pt idx="12621">
                  <c:v>4q8PPFep6MA</c:v>
                </c:pt>
                <c:pt idx="12622">
                  <c:v>HeBj8cQQXos</c:v>
                </c:pt>
                <c:pt idx="12623">
                  <c:v>IIkbW7zprSs</c:v>
                </c:pt>
                <c:pt idx="12624">
                  <c:v>BIkPC0QMRlk</c:v>
                </c:pt>
                <c:pt idx="12625">
                  <c:v>xuzU4ji5Ms4</c:v>
                </c:pt>
                <c:pt idx="12626">
                  <c:v>rqqlwgAkEd8</c:v>
                </c:pt>
                <c:pt idx="12627">
                  <c:v>IQk7ntAUdrI</c:v>
                </c:pt>
                <c:pt idx="12628">
                  <c:v>tEG1Eo7OexY</c:v>
                </c:pt>
                <c:pt idx="12629">
                  <c:v>2a6JAwRIVP8</c:v>
                </c:pt>
                <c:pt idx="12630">
                  <c:v>L9ztgRLRggI</c:v>
                </c:pt>
                <c:pt idx="12631">
                  <c:v>K_RV3xHCspc</c:v>
                </c:pt>
                <c:pt idx="12632">
                  <c:v>FlsCjmMhFmw</c:v>
                </c:pt>
                <c:pt idx="12633">
                  <c:v>qRp3w33974o</c:v>
                </c:pt>
                <c:pt idx="12634">
                  <c:v>slCyktUk_h4</c:v>
                </c:pt>
                <c:pt idx="12635">
                  <c:v>HArjwuIbnu4</c:v>
                </c:pt>
                <c:pt idx="12636">
                  <c:v>6OJ-ZzimP0s</c:v>
                </c:pt>
                <c:pt idx="12637">
                  <c:v>rNlghQpE0AE</c:v>
                </c:pt>
                <c:pt idx="12638">
                  <c:v>1c1Ksfkv0yU</c:v>
                </c:pt>
                <c:pt idx="12639">
                  <c:v>84A4Ymlo5h8</c:v>
                </c:pt>
                <c:pt idx="12640">
                  <c:v>m0x5yCc3ckY</c:v>
                </c:pt>
                <c:pt idx="12641">
                  <c:v>uB8Z2YlcHkU</c:v>
                </c:pt>
                <c:pt idx="12642">
                  <c:v>Un0cZn9OFIY</c:v>
                </c:pt>
                <c:pt idx="12643">
                  <c:v>qPTG6GKEbGs</c:v>
                </c:pt>
                <c:pt idx="12644">
                  <c:v>bHX-8h6OKi8</c:v>
                </c:pt>
                <c:pt idx="12645">
                  <c:v>LRi7p4vNa9w</c:v>
                </c:pt>
                <c:pt idx="12646">
                  <c:v>mw15q8N0OLY</c:v>
                </c:pt>
                <c:pt idx="12647">
                  <c:v>voG07pt-KYI</c:v>
                </c:pt>
                <c:pt idx="12648">
                  <c:v>J-dv_DcDD_A</c:v>
                </c:pt>
                <c:pt idx="12649">
                  <c:v>dt9LhvlRbsE</c:v>
                </c:pt>
                <c:pt idx="12650">
                  <c:v>RF7DhGIQE1k</c:v>
                </c:pt>
                <c:pt idx="12651">
                  <c:v>V4WrziiFXPw</c:v>
                </c:pt>
                <c:pt idx="12652">
                  <c:v>2oEmJAAKh9I</c:v>
                </c:pt>
                <c:pt idx="12653">
                  <c:v>LwIaKhvI3r0</c:v>
                </c:pt>
                <c:pt idx="12654">
                  <c:v>oMe2I3AkWPQ</c:v>
                </c:pt>
                <c:pt idx="12655">
                  <c:v>7FYwNhnXeVg</c:v>
                </c:pt>
                <c:pt idx="12656">
                  <c:v>1trXIm1gBLw</c:v>
                </c:pt>
                <c:pt idx="12657">
                  <c:v>yRj6lVZFMLo</c:v>
                </c:pt>
                <c:pt idx="12658">
                  <c:v>mEds-26hiTQ</c:v>
                </c:pt>
                <c:pt idx="12659">
                  <c:v>lk4bI7rlsrg</c:v>
                </c:pt>
                <c:pt idx="12660">
                  <c:v>MPt-AH9isAw</c:v>
                </c:pt>
                <c:pt idx="12661">
                  <c:v>pWT8Snks6oo</c:v>
                </c:pt>
                <c:pt idx="12662">
                  <c:v>H5OxZ5ESu0k</c:v>
                </c:pt>
                <c:pt idx="12663">
                  <c:v>YCDDJnc1UEg</c:v>
                </c:pt>
                <c:pt idx="12664">
                  <c:v>Q1TXk7ZdiQE</c:v>
                </c:pt>
                <c:pt idx="12665">
                  <c:v>VKfcxU2EPtE</c:v>
                </c:pt>
                <c:pt idx="12666">
                  <c:v>LQdzOcYkt1A</c:v>
                </c:pt>
                <c:pt idx="12667">
                  <c:v>wZRLL-O1t10</c:v>
                </c:pt>
                <c:pt idx="12668">
                  <c:v>NbXSrab0suU</c:v>
                </c:pt>
                <c:pt idx="12669">
                  <c:v>tgkdrgg4Pc8</c:v>
                </c:pt>
                <c:pt idx="12670">
                  <c:v>Kvnbfh8v-gc</c:v>
                </c:pt>
                <c:pt idx="12671">
                  <c:v>ut-Fk6vPjuQ</c:v>
                </c:pt>
                <c:pt idx="12672">
                  <c:v>a1OWkHhiNSU</c:v>
                </c:pt>
                <c:pt idx="12673">
                  <c:v>IjfxKGCxUt8</c:v>
                </c:pt>
                <c:pt idx="12674">
                  <c:v>kDS603BbCUc</c:v>
                </c:pt>
                <c:pt idx="12675">
                  <c:v>iS6s_8l0jSo</c:v>
                </c:pt>
                <c:pt idx="12676">
                  <c:v>Y0O0rD1hJ6s</c:v>
                </c:pt>
                <c:pt idx="12677">
                  <c:v>PCI71BoUjdI</c:v>
                </c:pt>
                <c:pt idx="12678">
                  <c:v>v5mckYDwxtU</c:v>
                </c:pt>
                <c:pt idx="12679">
                  <c:v>lnwfmn8GZtA</c:v>
                </c:pt>
                <c:pt idx="12680">
                  <c:v>uK2_fTDxRp8</c:v>
                </c:pt>
                <c:pt idx="12681">
                  <c:v>xnjLjKUx6LY</c:v>
                </c:pt>
                <c:pt idx="12682">
                  <c:v>-3iXPJwKItI</c:v>
                </c:pt>
                <c:pt idx="12683">
                  <c:v>mACc4mVS4uc</c:v>
                </c:pt>
                <c:pt idx="12684">
                  <c:v>D02rnrlkd6c</c:v>
                </c:pt>
                <c:pt idx="12685">
                  <c:v>LWsUsFm6gjE</c:v>
                </c:pt>
                <c:pt idx="12686">
                  <c:v>3_FX8pUHAtM</c:v>
                </c:pt>
                <c:pt idx="12687">
                  <c:v>kl91SPl6imU</c:v>
                </c:pt>
                <c:pt idx="12688">
                  <c:v>QQZr_PU1KVo</c:v>
                </c:pt>
                <c:pt idx="12689">
                  <c:v>LCwSrfvUaiE</c:v>
                </c:pt>
                <c:pt idx="12690">
                  <c:v>0qAexDFUW2U</c:v>
                </c:pt>
                <c:pt idx="12691">
                  <c:v>5SskeSZtC_Y</c:v>
                </c:pt>
                <c:pt idx="12692">
                  <c:v>o0lvn8uhtdg</c:v>
                </c:pt>
                <c:pt idx="12693">
                  <c:v>9dl5mnD9DdM</c:v>
                </c:pt>
                <c:pt idx="12694">
                  <c:v>PySl-NLNvvs</c:v>
                </c:pt>
                <c:pt idx="12695">
                  <c:v>5dKUziTKmyo</c:v>
                </c:pt>
                <c:pt idx="12696">
                  <c:v>nkL5U_s6JgE</c:v>
                </c:pt>
                <c:pt idx="12697">
                  <c:v>CvuHKqenwbk</c:v>
                </c:pt>
                <c:pt idx="12698">
                  <c:v>iMT_7P0CtfU</c:v>
                </c:pt>
                <c:pt idx="12699">
                  <c:v>xh7dpY5tTYA</c:v>
                </c:pt>
                <c:pt idx="12700">
                  <c:v>ZgcZZ0YxJMw</c:v>
                </c:pt>
                <c:pt idx="12701">
                  <c:v>jJCa2U0LLxQ</c:v>
                </c:pt>
                <c:pt idx="12702">
                  <c:v>RqLKhmNMYVY</c:v>
                </c:pt>
                <c:pt idx="12703">
                  <c:v>6yhSVSvhpmg</c:v>
                </c:pt>
                <c:pt idx="12704">
                  <c:v>ihJIHNT9gjc</c:v>
                </c:pt>
                <c:pt idx="12705">
                  <c:v>zX65xRqH-S4</c:v>
                </c:pt>
                <c:pt idx="12706">
                  <c:v>dswzUry69cE</c:v>
                </c:pt>
                <c:pt idx="12707">
                  <c:v>FteErqSLIIY</c:v>
                </c:pt>
                <c:pt idx="12708">
                  <c:v>bEs1TGL227M</c:v>
                </c:pt>
                <c:pt idx="12709">
                  <c:v>Gwr4rEx5ycg</c:v>
                </c:pt>
                <c:pt idx="12710">
                  <c:v>HXFfY-MBPGc</c:v>
                </c:pt>
                <c:pt idx="12711">
                  <c:v>PQ6Hr8vKEwc</c:v>
                </c:pt>
                <c:pt idx="12712">
                  <c:v>QeAPObqKVEE</c:v>
                </c:pt>
                <c:pt idx="12713">
                  <c:v>a73_RMjyckc</c:v>
                </c:pt>
                <c:pt idx="12714">
                  <c:v>bptMdobawTg</c:v>
                </c:pt>
                <c:pt idx="12715">
                  <c:v>RRmbgjWfFzM</c:v>
                </c:pt>
                <c:pt idx="12716">
                  <c:v>lkmNnaKarWo</c:v>
                </c:pt>
                <c:pt idx="12717">
                  <c:v>fBa7kVciasI</c:v>
                </c:pt>
                <c:pt idx="12718">
                  <c:v>8WYnz0puMMo</c:v>
                </c:pt>
                <c:pt idx="12719">
                  <c:v>aeuM_0spbxA</c:v>
                </c:pt>
                <c:pt idx="12720">
                  <c:v>b6HMp1DhZDY</c:v>
                </c:pt>
                <c:pt idx="12721">
                  <c:v>1DQ8k3-sz-4</c:v>
                </c:pt>
                <c:pt idx="12722">
                  <c:v>Wlk_Cszv2TI</c:v>
                </c:pt>
                <c:pt idx="12723">
                  <c:v>GHHQuJC_sPo</c:v>
                </c:pt>
                <c:pt idx="12724">
                  <c:v>N2WyQw6x478</c:v>
                </c:pt>
                <c:pt idx="12725">
                  <c:v>eessUMzxb10</c:v>
                </c:pt>
                <c:pt idx="12726">
                  <c:v>_8bWPDBsr5w</c:v>
                </c:pt>
                <c:pt idx="12727">
                  <c:v>TwR1lreLwuQ</c:v>
                </c:pt>
                <c:pt idx="12728">
                  <c:v>6L4vsIIt5HU</c:v>
                </c:pt>
                <c:pt idx="12729">
                  <c:v>W8HAcuARR7s</c:v>
                </c:pt>
                <c:pt idx="12730">
                  <c:v>0cfCOYT9sd0</c:v>
                </c:pt>
                <c:pt idx="12731">
                  <c:v>Khm0oPdqspY</c:v>
                </c:pt>
                <c:pt idx="12732">
                  <c:v>FAZRYM9z-ZM</c:v>
                </c:pt>
                <c:pt idx="12733">
                  <c:v>1DJ1hlPr4TY</c:v>
                </c:pt>
                <c:pt idx="12734">
                  <c:v>thj6kYieaDg</c:v>
                </c:pt>
                <c:pt idx="12735">
                  <c:v>xgqnqTZybI8</c:v>
                </c:pt>
                <c:pt idx="12736">
                  <c:v>5vbbO6eDCDQ</c:v>
                </c:pt>
                <c:pt idx="12737">
                  <c:v>SIeRbTcer1U</c:v>
                </c:pt>
                <c:pt idx="12738">
                  <c:v>U5kgLCKiqtU</c:v>
                </c:pt>
                <c:pt idx="12739">
                  <c:v>rs7zPz4URNQ</c:v>
                </c:pt>
                <c:pt idx="12740">
                  <c:v>rCHYVWcA7Jk</c:v>
                </c:pt>
                <c:pt idx="12741">
                  <c:v>a839UakR1rk</c:v>
                </c:pt>
                <c:pt idx="12742">
                  <c:v>OYmBgorFQEQ</c:v>
                </c:pt>
                <c:pt idx="12743">
                  <c:v>Q5i8x7ryIjg</c:v>
                </c:pt>
                <c:pt idx="12744">
                  <c:v>O4DF1awtayM</c:v>
                </c:pt>
                <c:pt idx="12745">
                  <c:v>KllCEBnr02M</c:v>
                </c:pt>
                <c:pt idx="12746">
                  <c:v>L4PseoIlltY</c:v>
                </c:pt>
                <c:pt idx="12747">
                  <c:v>N8xP4-kL5Lg</c:v>
                </c:pt>
                <c:pt idx="12748">
                  <c:v>UYAg6VXQGdA</c:v>
                </c:pt>
                <c:pt idx="12749">
                  <c:v>ULF55RtHISA</c:v>
                </c:pt>
                <c:pt idx="12750">
                  <c:v>PhjEg6344_s</c:v>
                </c:pt>
                <c:pt idx="12751">
                  <c:v>_uS0hwCS2II</c:v>
                </c:pt>
                <c:pt idx="12752">
                  <c:v>8jb98wKpCXo</c:v>
                </c:pt>
                <c:pt idx="12753">
                  <c:v>5QQHWPkTF_E</c:v>
                </c:pt>
                <c:pt idx="12754">
                  <c:v>5XniZ14GUKc</c:v>
                </c:pt>
                <c:pt idx="12755">
                  <c:v>zykZhNk7BNQ</c:v>
                </c:pt>
                <c:pt idx="12756">
                  <c:v>E3lttmoJJlI</c:v>
                </c:pt>
                <c:pt idx="12757">
                  <c:v>RKO1-0PI18g</c:v>
                </c:pt>
                <c:pt idx="12758">
                  <c:v>qTPsj6FDvjE</c:v>
                </c:pt>
                <c:pt idx="12759">
                  <c:v>fvK7Hv-b8dQ</c:v>
                </c:pt>
                <c:pt idx="12760">
                  <c:v>mPk4Q4Rep08</c:v>
                </c:pt>
                <c:pt idx="12761">
                  <c:v>YpHS7vcKXF4</c:v>
                </c:pt>
                <c:pt idx="12762">
                  <c:v>kr-JeXaAZ-c</c:v>
                </c:pt>
                <c:pt idx="12763">
                  <c:v>Ky53VUgL4os</c:v>
                </c:pt>
                <c:pt idx="12764">
                  <c:v>ZEQrtkM77Rk</c:v>
                </c:pt>
                <c:pt idx="12765">
                  <c:v>m12sDuFt63E</c:v>
                </c:pt>
                <c:pt idx="12766">
                  <c:v>BKCExTeqO0U</c:v>
                </c:pt>
                <c:pt idx="12767">
                  <c:v>daSu5agYchQ</c:v>
                </c:pt>
                <c:pt idx="12768">
                  <c:v>nN9DRpMcN7I</c:v>
                </c:pt>
                <c:pt idx="12769">
                  <c:v>UQSLTy6m3uE</c:v>
                </c:pt>
                <c:pt idx="12770">
                  <c:v>wJC_HJ3ZhbY</c:v>
                </c:pt>
                <c:pt idx="12771">
                  <c:v>-5x_xOCOl7Y</c:v>
                </c:pt>
                <c:pt idx="12772">
                  <c:v>ppdSlKoIda8</c:v>
                </c:pt>
                <c:pt idx="12773">
                  <c:v>ZsvJX4h-LfM</c:v>
                </c:pt>
                <c:pt idx="12774">
                  <c:v>uDAqwYzZ0wk</c:v>
                </c:pt>
                <c:pt idx="12775">
                  <c:v>on3iH4ktUxA</c:v>
                </c:pt>
                <c:pt idx="12776">
                  <c:v>2oXa-JL0yo4</c:v>
                </c:pt>
                <c:pt idx="12777">
                  <c:v>OEOHYI4pp88</c:v>
                </c:pt>
                <c:pt idx="12778">
                  <c:v>pfntx06hWNs</c:v>
                </c:pt>
                <c:pt idx="12779">
                  <c:v>TnYVYL5YRnA</c:v>
                </c:pt>
                <c:pt idx="12780">
                  <c:v>WSgFFpDdYlQ</c:v>
                </c:pt>
                <c:pt idx="12781">
                  <c:v>BGe1HKXZU_0</c:v>
                </c:pt>
                <c:pt idx="12782">
                  <c:v>swkqokzNs_c</c:v>
                </c:pt>
                <c:pt idx="12783">
                  <c:v>CMupY0yjDqg</c:v>
                </c:pt>
                <c:pt idx="12784">
                  <c:v>wTs64bJRyLw</c:v>
                </c:pt>
                <c:pt idx="12785">
                  <c:v>1wqsTGkFHoE</c:v>
                </c:pt>
                <c:pt idx="12786">
                  <c:v>KDeHSl9ueg0</c:v>
                </c:pt>
                <c:pt idx="12787">
                  <c:v>Z8lEGmfPQZw</c:v>
                </c:pt>
                <c:pt idx="12788">
                  <c:v>tjv-aB7lsLk</c:v>
                </c:pt>
                <c:pt idx="12789">
                  <c:v>hp84ZF42TLE</c:v>
                </c:pt>
                <c:pt idx="12790">
                  <c:v>PuZzPEyiaC0</c:v>
                </c:pt>
                <c:pt idx="12791">
                  <c:v>E-adXaGlFZQ</c:v>
                </c:pt>
                <c:pt idx="12792">
                  <c:v>hBH3yBtzypA</c:v>
                </c:pt>
                <c:pt idx="12793">
                  <c:v>0Dt_ul7dpT8</c:v>
                </c:pt>
                <c:pt idx="12794">
                  <c:v>xfk_qjqrHfE</c:v>
                </c:pt>
                <c:pt idx="12795">
                  <c:v>z4aeaw3BH8Y</c:v>
                </c:pt>
                <c:pt idx="12796">
                  <c:v>Pc4Q0Jr_yUg</c:v>
                </c:pt>
                <c:pt idx="12797">
                  <c:v>KAdeWr0sxZM</c:v>
                </c:pt>
                <c:pt idx="12798">
                  <c:v>1V_uLDhfT4s</c:v>
                </c:pt>
                <c:pt idx="12799">
                  <c:v>yn5WYTXhlDE</c:v>
                </c:pt>
                <c:pt idx="12800">
                  <c:v>RQ1iW9NtZu4</c:v>
                </c:pt>
                <c:pt idx="12801">
                  <c:v>mcvN-05vUcY</c:v>
                </c:pt>
                <c:pt idx="12802">
                  <c:v>jC1oQ2saDIk</c:v>
                </c:pt>
                <c:pt idx="12803">
                  <c:v>QnnXx0cauno</c:v>
                </c:pt>
                <c:pt idx="12804">
                  <c:v>v90NIikKZPA</c:v>
                </c:pt>
                <c:pt idx="12805">
                  <c:v>_NAV3l_tKTw</c:v>
                </c:pt>
                <c:pt idx="12806">
                  <c:v>nC-00dTYtHY</c:v>
                </c:pt>
                <c:pt idx="12807">
                  <c:v>L53psTkSew8</c:v>
                </c:pt>
                <c:pt idx="12808">
                  <c:v>HzeJo0kVc_4</c:v>
                </c:pt>
                <c:pt idx="12809">
                  <c:v>v_aCf80G570</c:v>
                </c:pt>
                <c:pt idx="12810">
                  <c:v>cdGtdMDMPgc</c:v>
                </c:pt>
                <c:pt idx="12811">
                  <c:v>PE6dcjocTKQ</c:v>
                </c:pt>
                <c:pt idx="12812">
                  <c:v>QvGOIAmBWA0</c:v>
                </c:pt>
                <c:pt idx="12813">
                  <c:v>apsuYkf_4pk</c:v>
                </c:pt>
                <c:pt idx="12814">
                  <c:v>byU2uSU2tBc</c:v>
                </c:pt>
                <c:pt idx="12815">
                  <c:v>hf9R3L-336M</c:v>
                </c:pt>
                <c:pt idx="12816">
                  <c:v>yTjmwsla5Vs</c:v>
                </c:pt>
                <c:pt idx="12817">
                  <c:v>rnuiXklxnIo</c:v>
                </c:pt>
                <c:pt idx="12818">
                  <c:v>KobfUzsphBg</c:v>
                </c:pt>
                <c:pt idx="12819">
                  <c:v>LRCMHoCYDto</c:v>
                </c:pt>
                <c:pt idx="12820">
                  <c:v>Urpt7K061xI</c:v>
                </c:pt>
                <c:pt idx="12821">
                  <c:v>DtxGGmS5It8</c:v>
                </c:pt>
                <c:pt idx="12822">
                  <c:v>ulGGzctfQQU</c:v>
                </c:pt>
                <c:pt idx="12823">
                  <c:v>F0N1iPhhtx8</c:v>
                </c:pt>
                <c:pt idx="12824">
                  <c:v>mLyGd6PJWl4</c:v>
                </c:pt>
                <c:pt idx="12825">
                  <c:v>DTrDV4xkrZo</c:v>
                </c:pt>
                <c:pt idx="12826">
                  <c:v>z-CaLb8k6jY</c:v>
                </c:pt>
                <c:pt idx="12827">
                  <c:v>CJjPOGQKwf0</c:v>
                </c:pt>
                <c:pt idx="12828">
                  <c:v>vhVHXQNoJzQ</c:v>
                </c:pt>
                <c:pt idx="12829">
                  <c:v>7U6tFuoUPso</c:v>
                </c:pt>
                <c:pt idx="12830">
                  <c:v>uA7rPSnE6sE</c:v>
                </c:pt>
                <c:pt idx="12831">
                  <c:v>nqL23fbTgrA</c:v>
                </c:pt>
                <c:pt idx="12832">
                  <c:v>lvUs_SYMJzA</c:v>
                </c:pt>
                <c:pt idx="12833">
                  <c:v>xN0gJIL51ms</c:v>
                </c:pt>
                <c:pt idx="12834">
                  <c:v>vGd-eEsRPKI</c:v>
                </c:pt>
                <c:pt idx="12835">
                  <c:v>C1Pn5Ln1R4M</c:v>
                </c:pt>
                <c:pt idx="12836">
                  <c:v>IsFXrYUvh9o</c:v>
                </c:pt>
                <c:pt idx="12837">
                  <c:v>43_u3d3DSvI</c:v>
                </c:pt>
                <c:pt idx="12838">
                  <c:v>N_VOx6l9efw</c:v>
                </c:pt>
                <c:pt idx="12839">
                  <c:v>E8fQbYljsaU</c:v>
                </c:pt>
                <c:pt idx="12840">
                  <c:v>KwTBowhertw</c:v>
                </c:pt>
                <c:pt idx="12841">
                  <c:v>T_jNgFqyRzs</c:v>
                </c:pt>
                <c:pt idx="12842">
                  <c:v>xxwI3U_7s-I</c:v>
                </c:pt>
                <c:pt idx="12843">
                  <c:v>nIbv0eIfToE</c:v>
                </c:pt>
                <c:pt idx="12844">
                  <c:v>Rhq6uJkoy_o</c:v>
                </c:pt>
                <c:pt idx="12845">
                  <c:v>lw3vHwyaFTw</c:v>
                </c:pt>
                <c:pt idx="12846">
                  <c:v>c5RZCAj4KvQ</c:v>
                </c:pt>
                <c:pt idx="12847">
                  <c:v>DCI4SSA6AEI</c:v>
                </c:pt>
                <c:pt idx="12848">
                  <c:v>x5vZh197hco</c:v>
                </c:pt>
                <c:pt idx="12849">
                  <c:v>fXm1-4xxNn0</c:v>
                </c:pt>
                <c:pt idx="12850">
                  <c:v>eW-Z5ghUjOk</c:v>
                </c:pt>
                <c:pt idx="12851">
                  <c:v>0MnaKvzBqhA</c:v>
                </c:pt>
                <c:pt idx="12852">
                  <c:v>W9Eq6JJXXb8</c:v>
                </c:pt>
                <c:pt idx="12853">
                  <c:v>h1gT0leGy_o</c:v>
                </c:pt>
                <c:pt idx="12854">
                  <c:v>yENTSmrz604</c:v>
                </c:pt>
                <c:pt idx="12855">
                  <c:v>CwG8iU0fdwM</c:v>
                </c:pt>
                <c:pt idx="12856">
                  <c:v>PYVyICITWhs</c:v>
                </c:pt>
                <c:pt idx="12857">
                  <c:v>pBL8PSePtbo</c:v>
                </c:pt>
                <c:pt idx="12858">
                  <c:v>XUQMWzytYbw</c:v>
                </c:pt>
                <c:pt idx="12859">
                  <c:v>wvHYHVq9xio</c:v>
                </c:pt>
                <c:pt idx="12860">
                  <c:v>476M0nR46bs</c:v>
                </c:pt>
                <c:pt idx="12861">
                  <c:v>6RN6cbF3LNQ</c:v>
                </c:pt>
                <c:pt idx="12862">
                  <c:v>TsRv3YHxWp4</c:v>
                </c:pt>
                <c:pt idx="12863">
                  <c:v>V7fZeZrP4Po</c:v>
                </c:pt>
                <c:pt idx="12864">
                  <c:v>AV7stc6o5eQ</c:v>
                </c:pt>
                <c:pt idx="12865">
                  <c:v>rIWW2XrT9Us</c:v>
                </c:pt>
                <c:pt idx="12866">
                  <c:v>WdlXl4S0PX8</c:v>
                </c:pt>
                <c:pt idx="12867">
                  <c:v>4XO97MLOdwQ</c:v>
                </c:pt>
                <c:pt idx="12868">
                  <c:v>__XgHijSqW8</c:v>
                </c:pt>
                <c:pt idx="12869">
                  <c:v>vi5XAF-I3Yc</c:v>
                </c:pt>
                <c:pt idx="12870">
                  <c:v>4yWTeZpggfk</c:v>
                </c:pt>
                <c:pt idx="12871">
                  <c:v>fFk2cIgDLnw</c:v>
                </c:pt>
                <c:pt idx="12872">
                  <c:v>V2ClhbGw1Vk</c:v>
                </c:pt>
                <c:pt idx="12873">
                  <c:v>f4U4xXeIRB0</c:v>
                </c:pt>
                <c:pt idx="12874">
                  <c:v>kWdBIVh-yuo</c:v>
                </c:pt>
                <c:pt idx="12875">
                  <c:v>alvd7DML6JQ</c:v>
                </c:pt>
                <c:pt idx="12876">
                  <c:v>dUBRMK7c2bg</c:v>
                </c:pt>
                <c:pt idx="12877">
                  <c:v>9NlunGOEqA8</c:v>
                </c:pt>
                <c:pt idx="12878">
                  <c:v>YVGcKHALee8</c:v>
                </c:pt>
                <c:pt idx="12879">
                  <c:v>xsJfz8AwitY</c:v>
                </c:pt>
                <c:pt idx="12880">
                  <c:v>QLFUOFYrJY4</c:v>
                </c:pt>
                <c:pt idx="12881">
                  <c:v>fb7DPhNbFc0</c:v>
                </c:pt>
                <c:pt idx="12882">
                  <c:v>ARjuAXCX5ls</c:v>
                </c:pt>
                <c:pt idx="12883">
                  <c:v>ZJaR1RPrvkA</c:v>
                </c:pt>
                <c:pt idx="12884">
                  <c:v>kCJeqDdzjkg</c:v>
                </c:pt>
                <c:pt idx="12885">
                  <c:v>cEL32Ai4RHI</c:v>
                </c:pt>
                <c:pt idx="12886">
                  <c:v>1nAbnJxmB8g</c:v>
                </c:pt>
                <c:pt idx="12887">
                  <c:v>FLCmiOesdxU</c:v>
                </c:pt>
                <c:pt idx="12888">
                  <c:v>OnF-GnHy9Nk</c:v>
                </c:pt>
                <c:pt idx="12889">
                  <c:v>rXxUMRIy2y4</c:v>
                </c:pt>
                <c:pt idx="12890">
                  <c:v>TqIAY3iANR4</c:v>
                </c:pt>
                <c:pt idx="12891">
                  <c:v>2MD42M67C1E</c:v>
                </c:pt>
                <c:pt idx="12892">
                  <c:v>4Zm-xH11D0c</c:v>
                </c:pt>
                <c:pt idx="12893">
                  <c:v>bRE-W6_pPwM</c:v>
                </c:pt>
                <c:pt idx="12894">
                  <c:v>28QGPaNaHgU</c:v>
                </c:pt>
                <c:pt idx="12895">
                  <c:v>e2bl6PNe-lI</c:v>
                </c:pt>
                <c:pt idx="12896">
                  <c:v>BJxpJuygm0A</c:v>
                </c:pt>
                <c:pt idx="12897">
                  <c:v>E5imtlLs2TU</c:v>
                </c:pt>
                <c:pt idx="12898">
                  <c:v>j2--oxrEdw8</c:v>
                </c:pt>
                <c:pt idx="12899">
                  <c:v>6ZGMomOaRqw</c:v>
                </c:pt>
                <c:pt idx="12900">
                  <c:v>g_fR597BPTc</c:v>
                </c:pt>
                <c:pt idx="12901">
                  <c:v>hMu4LVzBC6E</c:v>
                </c:pt>
                <c:pt idx="12902">
                  <c:v>QbaIVU5-SIY</c:v>
                </c:pt>
                <c:pt idx="12903">
                  <c:v>CEg24Eg3TWE</c:v>
                </c:pt>
                <c:pt idx="12904">
                  <c:v>woFtaHfe6Jo</c:v>
                </c:pt>
                <c:pt idx="12905">
                  <c:v>sgDGNKwcjJs</c:v>
                </c:pt>
                <c:pt idx="12906">
                  <c:v>RRfn1dRvchI</c:v>
                </c:pt>
                <c:pt idx="12907">
                  <c:v>1Bht6dg0Cfk</c:v>
                </c:pt>
                <c:pt idx="12908">
                  <c:v>VyCBTlzYFTI</c:v>
                </c:pt>
                <c:pt idx="12909">
                  <c:v>VQ58jLqr5Q0</c:v>
                </c:pt>
                <c:pt idx="12910">
                  <c:v>oZwqdg3veUQ</c:v>
                </c:pt>
                <c:pt idx="12911">
                  <c:v>zOuXs8RuCOQ</c:v>
                </c:pt>
                <c:pt idx="12912">
                  <c:v>Rsa304eBVE8</c:v>
                </c:pt>
                <c:pt idx="12913">
                  <c:v>adKIo1ntTTg</c:v>
                </c:pt>
                <c:pt idx="12914">
                  <c:v>v-slo6q9-cw</c:v>
                </c:pt>
                <c:pt idx="12915">
                  <c:v>LQne1TFNddw</c:v>
                </c:pt>
                <c:pt idx="12916">
                  <c:v>rMLzqK-XkjQ</c:v>
                </c:pt>
                <c:pt idx="12917">
                  <c:v>C-mqabaIZns</c:v>
                </c:pt>
                <c:pt idx="12918">
                  <c:v>0zeDN1wA7IA</c:v>
                </c:pt>
                <c:pt idx="12919">
                  <c:v>g-3VOS3w1hQ</c:v>
                </c:pt>
                <c:pt idx="12920">
                  <c:v>jVXS5p7qgsQ</c:v>
                </c:pt>
                <c:pt idx="12921">
                  <c:v>qSyGvA3kugI</c:v>
                </c:pt>
                <c:pt idx="12922">
                  <c:v>CN52WhGtuf8</c:v>
                </c:pt>
                <c:pt idx="12923">
                  <c:v>bvmlbu5Vipg</c:v>
                </c:pt>
                <c:pt idx="12924">
                  <c:v>fA8rYU8BFgM</c:v>
                </c:pt>
                <c:pt idx="12925">
                  <c:v>8JUu6zCg3Ig</c:v>
                </c:pt>
                <c:pt idx="12926">
                  <c:v>ny__LB_WFfI</c:v>
                </c:pt>
                <c:pt idx="12927">
                  <c:v>j-Nwvy7UDqE</c:v>
                </c:pt>
                <c:pt idx="12928">
                  <c:v>VuyEx5Dtd0Y</c:v>
                </c:pt>
                <c:pt idx="12929">
                  <c:v>_kHD_7VRbDs</c:v>
                </c:pt>
                <c:pt idx="12930">
                  <c:v>cJKYJT6_j3A</c:v>
                </c:pt>
                <c:pt idx="12931">
                  <c:v>o5oQqtLG19E</c:v>
                </c:pt>
                <c:pt idx="12932">
                  <c:v>-3p8qT-Mzhk</c:v>
                </c:pt>
                <c:pt idx="12933">
                  <c:v>gyKGpZ4yteg</c:v>
                </c:pt>
                <c:pt idx="12934">
                  <c:v>C2To69WmZhU</c:v>
                </c:pt>
                <c:pt idx="12935">
                  <c:v>JL4oAqKGYGM</c:v>
                </c:pt>
                <c:pt idx="12936">
                  <c:v>cnzy5mvTsVE</c:v>
                </c:pt>
                <c:pt idx="12937">
                  <c:v>wz9aLQa6J3E</c:v>
                </c:pt>
                <c:pt idx="12938">
                  <c:v>b9aWTdMI3V8</c:v>
                </c:pt>
                <c:pt idx="12939">
                  <c:v>EiA-8AECCo8</c:v>
                </c:pt>
                <c:pt idx="12940">
                  <c:v>d3VLYlV8fiQ</c:v>
                </c:pt>
                <c:pt idx="12941">
                  <c:v>cJhgvaBnGw4</c:v>
                </c:pt>
                <c:pt idx="12942">
                  <c:v>LUcefSIzirw</c:v>
                </c:pt>
                <c:pt idx="12943">
                  <c:v>wRjLRWYVob0</c:v>
                </c:pt>
                <c:pt idx="12944">
                  <c:v>klabrXbvqU4</c:v>
                </c:pt>
                <c:pt idx="12945">
                  <c:v>06_RblMYbJo</c:v>
                </c:pt>
                <c:pt idx="12946">
                  <c:v>Ku8PsnI9Mw0</c:v>
                </c:pt>
                <c:pt idx="12947">
                  <c:v>0IjMP3yiwLA</c:v>
                </c:pt>
                <c:pt idx="12948">
                  <c:v>NLjU7DJMfMQ</c:v>
                </c:pt>
                <c:pt idx="12949">
                  <c:v>e5gYnowMrBs</c:v>
                </c:pt>
                <c:pt idx="12950">
                  <c:v>rHRwCMip6F8</c:v>
                </c:pt>
                <c:pt idx="12951">
                  <c:v>2bv1eY6tFYo</c:v>
                </c:pt>
                <c:pt idx="12952">
                  <c:v>D61yPDBFnlo</c:v>
                </c:pt>
                <c:pt idx="12953">
                  <c:v>Y3zyOHhzVe0</c:v>
                </c:pt>
                <c:pt idx="12954">
                  <c:v>mbXfJzBkhFI</c:v>
                </c:pt>
                <c:pt idx="12955">
                  <c:v>cA3fSbbeLqI</c:v>
                </c:pt>
                <c:pt idx="12956">
                  <c:v>JJOtJmOyXs8</c:v>
                </c:pt>
                <c:pt idx="12957">
                  <c:v>gpzqbOauL7Q</c:v>
                </c:pt>
                <c:pt idx="12958">
                  <c:v>H53Y-LoFlUI</c:v>
                </c:pt>
                <c:pt idx="12959">
                  <c:v>Y5QYGlgtraA</c:v>
                </c:pt>
                <c:pt idx="12960">
                  <c:v>gg9MgabLURw</c:v>
                </c:pt>
                <c:pt idx="12961">
                  <c:v>q01p10lGz98</c:v>
                </c:pt>
                <c:pt idx="12962">
                  <c:v>hV6u5Emn2qU</c:v>
                </c:pt>
                <c:pt idx="12963">
                  <c:v>rGdU9Lmkcow</c:v>
                </c:pt>
                <c:pt idx="12964">
                  <c:v>sGKQeLHnuBw</c:v>
                </c:pt>
                <c:pt idx="12965">
                  <c:v>RVQJ2DnBfWg</c:v>
                </c:pt>
                <c:pt idx="12966">
                  <c:v>olWQCWEEMUE</c:v>
                </c:pt>
                <c:pt idx="12967">
                  <c:v>UMJrpj2QUc8</c:v>
                </c:pt>
                <c:pt idx="12968">
                  <c:v>BDHleYn0cNE</c:v>
                </c:pt>
                <c:pt idx="12969">
                  <c:v>F0_PiZMO92s</c:v>
                </c:pt>
                <c:pt idx="12970">
                  <c:v>mwKe-dsEDJQ</c:v>
                </c:pt>
                <c:pt idx="12971">
                  <c:v>gXaE3UwiioQ</c:v>
                </c:pt>
                <c:pt idx="12972">
                  <c:v>Bzc0T5V3Xc0</c:v>
                </c:pt>
                <c:pt idx="12973">
                  <c:v>NrdO7yczTQM</c:v>
                </c:pt>
                <c:pt idx="12974">
                  <c:v>DZRbzVK-98o</c:v>
                </c:pt>
                <c:pt idx="12975">
                  <c:v>R26Wf_IGEOg</c:v>
                </c:pt>
                <c:pt idx="12976">
                  <c:v>g3-qQyv4UA0</c:v>
                </c:pt>
                <c:pt idx="12977">
                  <c:v>-8MwM3Auc_w</c:v>
                </c:pt>
                <c:pt idx="12978">
                  <c:v>XsS_APhR-jE</c:v>
                </c:pt>
                <c:pt idx="12979">
                  <c:v>QUx1xH3UkMc</c:v>
                </c:pt>
                <c:pt idx="12980">
                  <c:v>ALEKln73R4g</c:v>
                </c:pt>
                <c:pt idx="12981">
                  <c:v>k_o_tyjjxRU</c:v>
                </c:pt>
                <c:pt idx="12982">
                  <c:v>0m856_8nLtQ</c:v>
                </c:pt>
                <c:pt idx="12983">
                  <c:v>dbSQCWc0a68</c:v>
                </c:pt>
                <c:pt idx="12984">
                  <c:v>lbGlbiVR46Q</c:v>
                </c:pt>
                <c:pt idx="12985">
                  <c:v>jGcSjkFbY5s</c:v>
                </c:pt>
                <c:pt idx="12986">
                  <c:v>QM2Pz3MZzh4</c:v>
                </c:pt>
                <c:pt idx="12987">
                  <c:v>ADARuB8QG-s</c:v>
                </c:pt>
                <c:pt idx="12988">
                  <c:v>5qqeuMgtreY</c:v>
                </c:pt>
                <c:pt idx="12989">
                  <c:v>_ye7fbrwJR8</c:v>
                </c:pt>
                <c:pt idx="12990">
                  <c:v>eWvOxDGLx2s</c:v>
                </c:pt>
                <c:pt idx="12991">
                  <c:v>H8C6mM5as3I</c:v>
                </c:pt>
                <c:pt idx="12992">
                  <c:v>EMuhARaSS_E</c:v>
                </c:pt>
                <c:pt idx="12993">
                  <c:v>dFvyE_-S4JY</c:v>
                </c:pt>
                <c:pt idx="12994">
                  <c:v>kAkQCPqJJqg</c:v>
                </c:pt>
                <c:pt idx="12995">
                  <c:v>idqst-rdFRQ</c:v>
                </c:pt>
                <c:pt idx="12996">
                  <c:v>VDHIhTXMh-Y</c:v>
                </c:pt>
                <c:pt idx="12997">
                  <c:v>1WKk1n8LB6Q</c:v>
                </c:pt>
                <c:pt idx="12998">
                  <c:v>iLcrQKuLRzk</c:v>
                </c:pt>
                <c:pt idx="12999">
                  <c:v>t1o_26qLEHU</c:v>
                </c:pt>
                <c:pt idx="13000">
                  <c:v>SFjHDaVXL0Q</c:v>
                </c:pt>
                <c:pt idx="13001">
                  <c:v>Q3Iq9FwbdTk</c:v>
                </c:pt>
                <c:pt idx="13002">
                  <c:v>8ObjsIdOzR0</c:v>
                </c:pt>
                <c:pt idx="13003">
                  <c:v>53drM6OPyXU</c:v>
                </c:pt>
                <c:pt idx="13004">
                  <c:v>Sb-SfaM2PYY</c:v>
                </c:pt>
                <c:pt idx="13005">
                  <c:v>DWqMjjiyADk</c:v>
                </c:pt>
                <c:pt idx="13006">
                  <c:v>9P2A2mbRmj0</c:v>
                </c:pt>
                <c:pt idx="13007">
                  <c:v>K_PgSztIQUY</c:v>
                </c:pt>
                <c:pt idx="13008">
                  <c:v>44mVinbQhss</c:v>
                </c:pt>
                <c:pt idx="13009">
                  <c:v>bTv7IXWvO4U</c:v>
                </c:pt>
                <c:pt idx="13010">
                  <c:v>UT6MzHWkT7o</c:v>
                </c:pt>
                <c:pt idx="13011">
                  <c:v>nD44WULjUYM</c:v>
                </c:pt>
                <c:pt idx="13012">
                  <c:v>Ilc76vV427c</c:v>
                </c:pt>
                <c:pt idx="13013">
                  <c:v>TlXtXu6DJD4</c:v>
                </c:pt>
                <c:pt idx="13014">
                  <c:v>o2KCapDj2_0</c:v>
                </c:pt>
                <c:pt idx="13015">
                  <c:v>D226FaPUQUM</c:v>
                </c:pt>
                <c:pt idx="13016">
                  <c:v>OWYvI898PQE</c:v>
                </c:pt>
                <c:pt idx="13017">
                  <c:v>9b02gu5dlrc</c:v>
                </c:pt>
                <c:pt idx="13018">
                  <c:v>5MfBDS9YgPs</c:v>
                </c:pt>
                <c:pt idx="13019">
                  <c:v>Fi3IoLusO50</c:v>
                </c:pt>
                <c:pt idx="13020">
                  <c:v>PQvp576kEx8</c:v>
                </c:pt>
                <c:pt idx="13021">
                  <c:v>QnRlDHcUhHU</c:v>
                </c:pt>
                <c:pt idx="13022">
                  <c:v>Lcxk2woCRuE</c:v>
                </c:pt>
                <c:pt idx="13023">
                  <c:v>l4CmAHjC7ho</c:v>
                </c:pt>
                <c:pt idx="13024">
                  <c:v>Vvyhaga4a6A</c:v>
                </c:pt>
                <c:pt idx="13025">
                  <c:v>hUkVUCP6Axc</c:v>
                </c:pt>
                <c:pt idx="13026">
                  <c:v>FH8N-RHxqkA</c:v>
                </c:pt>
                <c:pt idx="13027">
                  <c:v>EwhJ0kxwbHU</c:v>
                </c:pt>
                <c:pt idx="13028">
                  <c:v>Zh77RR0Uo5Y</c:v>
                </c:pt>
                <c:pt idx="13029">
                  <c:v>tFM-GNSeXzw</c:v>
                </c:pt>
                <c:pt idx="13030">
                  <c:v>H18inl0M7K8</c:v>
                </c:pt>
                <c:pt idx="13031">
                  <c:v>RqnssQgRnfA</c:v>
                </c:pt>
                <c:pt idx="13032">
                  <c:v>YBoc7sPWAKc</c:v>
                </c:pt>
                <c:pt idx="13033">
                  <c:v>2tGxMbx2L9s</c:v>
                </c:pt>
                <c:pt idx="13034">
                  <c:v>J47UyHNdcgM</c:v>
                </c:pt>
                <c:pt idx="13035">
                  <c:v>u_c2mo3-rB8</c:v>
                </c:pt>
                <c:pt idx="13036">
                  <c:v>7odyDcqdouc</c:v>
                </c:pt>
                <c:pt idx="13037">
                  <c:v>MdmTiJYaFAU</c:v>
                </c:pt>
                <c:pt idx="13038">
                  <c:v>2mahuMGbeFE</c:v>
                </c:pt>
                <c:pt idx="13039">
                  <c:v>pNB3ATLRc2c</c:v>
                </c:pt>
                <c:pt idx="13040">
                  <c:v>lFh9daE3FQQ</c:v>
                </c:pt>
                <c:pt idx="13041">
                  <c:v>SPPskRX5CoU</c:v>
                </c:pt>
                <c:pt idx="13042">
                  <c:v>dDRfdMWtRHI</c:v>
                </c:pt>
                <c:pt idx="13043">
                  <c:v>7tx02bD_kPU</c:v>
                </c:pt>
                <c:pt idx="13044">
                  <c:v>XXUIyOrO3PY</c:v>
                </c:pt>
                <c:pt idx="13045">
                  <c:v>PnPqK2BV7kw</c:v>
                </c:pt>
                <c:pt idx="13046">
                  <c:v>FGl-v-wC6_4</c:v>
                </c:pt>
                <c:pt idx="13047">
                  <c:v>tvBAJZ6F758</c:v>
                </c:pt>
                <c:pt idx="13048">
                  <c:v>-4K-rcHrmQ0</c:v>
                </c:pt>
                <c:pt idx="13049">
                  <c:v>IFhV6G_JWbg</c:v>
                </c:pt>
                <c:pt idx="13050">
                  <c:v>iG4fc5FJRTE</c:v>
                </c:pt>
                <c:pt idx="13051">
                  <c:v>AFDZ3rOBAuA</c:v>
                </c:pt>
                <c:pt idx="13052">
                  <c:v>sOF6fN63uec</c:v>
                </c:pt>
                <c:pt idx="13053">
                  <c:v>JDLumLkiCr8</c:v>
                </c:pt>
                <c:pt idx="13054">
                  <c:v>X5r0nS8eYSc</c:v>
                </c:pt>
                <c:pt idx="13055">
                  <c:v>py-jsdZXSlg</c:v>
                </c:pt>
                <c:pt idx="13056">
                  <c:v>OOGvwNHVtVE</c:v>
                </c:pt>
                <c:pt idx="13057">
                  <c:v>p7SN_yae8e4</c:v>
                </c:pt>
                <c:pt idx="13058">
                  <c:v>BQz5rxPWxoE</c:v>
                </c:pt>
                <c:pt idx="13059">
                  <c:v>uSKh9adflNo</c:v>
                </c:pt>
                <c:pt idx="13060">
                  <c:v>rYxIhyhgqDU</c:v>
                </c:pt>
                <c:pt idx="13061">
                  <c:v>MHGWt4_zdPE</c:v>
                </c:pt>
                <c:pt idx="13062">
                  <c:v>1psnmt45kdE</c:v>
                </c:pt>
                <c:pt idx="13063">
                  <c:v>ZeCg9DrUx1U</c:v>
                </c:pt>
                <c:pt idx="13064">
                  <c:v>vrvLTt-rblg</c:v>
                </c:pt>
                <c:pt idx="13065">
                  <c:v>8aoeu6lwwVk</c:v>
                </c:pt>
                <c:pt idx="13066">
                  <c:v>zLg3_0ipeAs</c:v>
                </c:pt>
                <c:pt idx="13067">
                  <c:v>wRMfGqG_EjU</c:v>
                </c:pt>
                <c:pt idx="13068">
                  <c:v>4vxzh0M8Zq0</c:v>
                </c:pt>
                <c:pt idx="13069">
                  <c:v>4m3q3t-Xurk</c:v>
                </c:pt>
                <c:pt idx="13070">
                  <c:v>s3K3cy8uchs</c:v>
                </c:pt>
                <c:pt idx="13071">
                  <c:v>1ok74Kqec7c</c:v>
                </c:pt>
                <c:pt idx="13072">
                  <c:v>UU8WbJUKUyg</c:v>
                </c:pt>
                <c:pt idx="13073">
                  <c:v>nAPEWf7L8ag</c:v>
                </c:pt>
                <c:pt idx="13074">
                  <c:v>6n2BC_3NsLo</c:v>
                </c:pt>
                <c:pt idx="13075">
                  <c:v>NRlezrTVPuI</c:v>
                </c:pt>
                <c:pt idx="13076">
                  <c:v>qV_fXgjmNnQ</c:v>
                </c:pt>
                <c:pt idx="13077">
                  <c:v>I9OsxIcyW0M</c:v>
                </c:pt>
                <c:pt idx="13078">
                  <c:v>AidI0GBIs0k</c:v>
                </c:pt>
                <c:pt idx="13079">
                  <c:v>RKFR0V0d3as</c:v>
                </c:pt>
                <c:pt idx="13080">
                  <c:v>Mr_G0E8yZtA</c:v>
                </c:pt>
                <c:pt idx="13081">
                  <c:v>zJuzhcgl2-M</c:v>
                </c:pt>
                <c:pt idx="13082">
                  <c:v>1LYFZGTFfTs</c:v>
                </c:pt>
                <c:pt idx="13083">
                  <c:v>SKU2lZRP71c</c:v>
                </c:pt>
                <c:pt idx="13084">
                  <c:v>XcBCP9LThtM</c:v>
                </c:pt>
                <c:pt idx="13085">
                  <c:v>EYY1E4ir5aA</c:v>
                </c:pt>
                <c:pt idx="13086">
                  <c:v>ChGxuoUMUWk</c:v>
                </c:pt>
                <c:pt idx="13087">
                  <c:v>jFFkAYxFwTY</c:v>
                </c:pt>
                <c:pt idx="13088">
                  <c:v>wsUDh_gDBi8</c:v>
                </c:pt>
                <c:pt idx="13089">
                  <c:v>RNfnBcYA-6A</c:v>
                </c:pt>
                <c:pt idx="13090">
                  <c:v>sjCZBiFk4lI</c:v>
                </c:pt>
                <c:pt idx="13091">
                  <c:v>QCjkbXAN4uE</c:v>
                </c:pt>
                <c:pt idx="13092">
                  <c:v>jYv42jWDZiI</c:v>
                </c:pt>
                <c:pt idx="13093">
                  <c:v>45hzjYVlLrg</c:v>
                </c:pt>
                <c:pt idx="13094">
                  <c:v>wf3MzPNx2EM</c:v>
                </c:pt>
                <c:pt idx="13095">
                  <c:v>QqC85L1o5wM</c:v>
                </c:pt>
                <c:pt idx="13096">
                  <c:v>Ogti8Y8a1MY</c:v>
                </c:pt>
                <c:pt idx="13097">
                  <c:v>HdMvDKhD6sc</c:v>
                </c:pt>
                <c:pt idx="13098">
                  <c:v>j1w0GWPAiqk</c:v>
                </c:pt>
                <c:pt idx="13099">
                  <c:v>zlSkwzITbjQ</c:v>
                </c:pt>
                <c:pt idx="13100">
                  <c:v>opCRNlfcQJ8</c:v>
                </c:pt>
                <c:pt idx="13101">
                  <c:v>e2FbmMVlvA8</c:v>
                </c:pt>
                <c:pt idx="13102">
                  <c:v>AeJ6xTBXA7w</c:v>
                </c:pt>
                <c:pt idx="13103">
                  <c:v>tR0Og2tJX6U</c:v>
                </c:pt>
                <c:pt idx="13104">
                  <c:v>3o_22IzBT3w</c:v>
                </c:pt>
                <c:pt idx="13105">
                  <c:v>fe4_MN9k-yg</c:v>
                </c:pt>
                <c:pt idx="13106">
                  <c:v>RGIyy0u5g-c</c:v>
                </c:pt>
                <c:pt idx="13107">
                  <c:v>GIyMO3zkfWg</c:v>
                </c:pt>
                <c:pt idx="13108">
                  <c:v>8jtLFWEmR5w</c:v>
                </c:pt>
                <c:pt idx="13109">
                  <c:v>Ph5WXiekdBw</c:v>
                </c:pt>
                <c:pt idx="13110">
                  <c:v>RO78XdhvZu8</c:v>
                </c:pt>
                <c:pt idx="13111">
                  <c:v>ynDbuweokwk</c:v>
                </c:pt>
                <c:pt idx="13112">
                  <c:v>FrJ85qhVEqA</c:v>
                </c:pt>
                <c:pt idx="13113">
                  <c:v>kABmLHv8jdo</c:v>
                </c:pt>
                <c:pt idx="13114">
                  <c:v>zUZ1z7FwLc8</c:v>
                </c:pt>
                <c:pt idx="13115">
                  <c:v>zPBTpsnPdok</c:v>
                </c:pt>
                <c:pt idx="13116">
                  <c:v>IF2Ji8dxtWE</c:v>
                </c:pt>
                <c:pt idx="13117">
                  <c:v>VvrM5ARPIVA</c:v>
                </c:pt>
                <c:pt idx="13118">
                  <c:v>h6eoHI62kp8</c:v>
                </c:pt>
                <c:pt idx="13119">
                  <c:v>pHVAQNuETrk</c:v>
                </c:pt>
                <c:pt idx="13120">
                  <c:v>EgKYdmyhV9s</c:v>
                </c:pt>
                <c:pt idx="13121">
                  <c:v>M0F1aX5fPGI</c:v>
                </c:pt>
                <c:pt idx="13122">
                  <c:v>3JRKl0BjcQ4</c:v>
                </c:pt>
                <c:pt idx="13123">
                  <c:v>JSXtS9Ga9Ks</c:v>
                </c:pt>
                <c:pt idx="13124">
                  <c:v>59g3OZmlrf0</c:v>
                </c:pt>
                <c:pt idx="13125">
                  <c:v>B3Rj0xCo_6U</c:v>
                </c:pt>
                <c:pt idx="13126">
                  <c:v>Se0qBIRUdks</c:v>
                </c:pt>
                <c:pt idx="13127">
                  <c:v>S6f9w4XwHsI</c:v>
                </c:pt>
                <c:pt idx="13128">
                  <c:v>J9m5onmrzMw</c:v>
                </c:pt>
                <c:pt idx="13129">
                  <c:v>X5a5ImEJf2A</c:v>
                </c:pt>
                <c:pt idx="13130">
                  <c:v>PppTh1aEU58</c:v>
                </c:pt>
                <c:pt idx="13131">
                  <c:v>YAwnH96aDuY</c:v>
                </c:pt>
                <c:pt idx="13132">
                  <c:v>IVAoSRRxsAQ</c:v>
                </c:pt>
                <c:pt idx="13133">
                  <c:v>n5tcTFTUDH8</c:v>
                </c:pt>
                <c:pt idx="13134">
                  <c:v>_46jcc_oA0M</c:v>
                </c:pt>
                <c:pt idx="13135">
                  <c:v>TKju1tD7rHI</c:v>
                </c:pt>
                <c:pt idx="13136">
                  <c:v>eR7s3qyhdrA</c:v>
                </c:pt>
                <c:pt idx="13137">
                  <c:v>_YSVCLfs1Ow</c:v>
                </c:pt>
                <c:pt idx="13138">
                  <c:v>hze6Um6yvsg</c:v>
                </c:pt>
                <c:pt idx="13139">
                  <c:v>iNHecA3PJCo</c:v>
                </c:pt>
                <c:pt idx="13140">
                  <c:v>wsjvc9hrbcc</c:v>
                </c:pt>
                <c:pt idx="13141">
                  <c:v>qhZrDy-DvFE</c:v>
                </c:pt>
                <c:pt idx="13142">
                  <c:v>cAgbIn9y_pw</c:v>
                </c:pt>
                <c:pt idx="13143">
                  <c:v>iYa8MBeiiDI</c:v>
                </c:pt>
                <c:pt idx="13144">
                  <c:v>baio8CYYfUk</c:v>
                </c:pt>
                <c:pt idx="13145">
                  <c:v>xSt82bXKhkA</c:v>
                </c:pt>
                <c:pt idx="13146">
                  <c:v>bxaPGw_mPFI</c:v>
                </c:pt>
                <c:pt idx="13147">
                  <c:v>0g0pPpDD7Kg</c:v>
                </c:pt>
                <c:pt idx="13148">
                  <c:v>qSVFwv1Albo</c:v>
                </c:pt>
                <c:pt idx="13149">
                  <c:v>uBC5cPtnNu4</c:v>
                </c:pt>
                <c:pt idx="13150">
                  <c:v>D1mTErTChjU</c:v>
                </c:pt>
                <c:pt idx="13151">
                  <c:v>c9mg9Fotm1o</c:v>
                </c:pt>
                <c:pt idx="13152">
                  <c:v>gxtLzMqFzEk</c:v>
                </c:pt>
                <c:pt idx="13153">
                  <c:v>GOR3Qp4gFm4</c:v>
                </c:pt>
                <c:pt idx="13154">
                  <c:v>AUvK0p-Ozbc</c:v>
                </c:pt>
                <c:pt idx="13155">
                  <c:v>1yS_Te6u2As</c:v>
                </c:pt>
                <c:pt idx="13156">
                  <c:v>nT3ShVmjJ8k</c:v>
                </c:pt>
                <c:pt idx="13157">
                  <c:v>0aRfkE8dyPQ</c:v>
                </c:pt>
                <c:pt idx="13158">
                  <c:v>Iih7so-TiMU</c:v>
                </c:pt>
                <c:pt idx="13159">
                  <c:v>wSqe1OlA82E</c:v>
                </c:pt>
                <c:pt idx="13160">
                  <c:v>_gPWUSBVZDo</c:v>
                </c:pt>
                <c:pt idx="13161">
                  <c:v>_Auq287Vdn8</c:v>
                </c:pt>
                <c:pt idx="13162">
                  <c:v>3y2GanzmO-A</c:v>
                </c:pt>
                <c:pt idx="13163">
                  <c:v>jgDjrhfIrN8</c:v>
                </c:pt>
                <c:pt idx="13164">
                  <c:v>6ETqbzkMFbk</c:v>
                </c:pt>
                <c:pt idx="13165">
                  <c:v>rfWJMpZn-gc</c:v>
                </c:pt>
                <c:pt idx="13166">
                  <c:v>rKitxI9qGis</c:v>
                </c:pt>
                <c:pt idx="13167">
                  <c:v>deujamuNRco</c:v>
                </c:pt>
                <c:pt idx="13168">
                  <c:v>56bgqsCZBPg</c:v>
                </c:pt>
                <c:pt idx="13169">
                  <c:v>zLdLjRJ-nJU</c:v>
                </c:pt>
                <c:pt idx="13170">
                  <c:v>aVHqWcTsgxc</c:v>
                </c:pt>
                <c:pt idx="13171">
                  <c:v>dHEb-AXhEs8</c:v>
                </c:pt>
                <c:pt idx="13172">
                  <c:v>_UtqoUUibh4</c:v>
                </c:pt>
                <c:pt idx="13173">
                  <c:v>h5UPimtXbwY</c:v>
                </c:pt>
                <c:pt idx="13174">
                  <c:v>zsNKD7Rb_d8</c:v>
                </c:pt>
                <c:pt idx="13175">
                  <c:v>iWQTNkhGrPU</c:v>
                </c:pt>
                <c:pt idx="13176">
                  <c:v>vrZaG6hZInc</c:v>
                </c:pt>
                <c:pt idx="13177">
                  <c:v>A_JJeMr8pm4</c:v>
                </c:pt>
                <c:pt idx="13178">
                  <c:v>J_gU4sDkpCg</c:v>
                </c:pt>
                <c:pt idx="13179">
                  <c:v>wjnZ5NlZsWI</c:v>
                </c:pt>
                <c:pt idx="13180">
                  <c:v>O8TdtAhzyJo</c:v>
                </c:pt>
                <c:pt idx="13181">
                  <c:v>ZBM4Ok26GfY</c:v>
                </c:pt>
                <c:pt idx="13182">
                  <c:v>0t6j7M877ck</c:v>
                </c:pt>
                <c:pt idx="13183">
                  <c:v>OCloOMW26pQ</c:v>
                </c:pt>
                <c:pt idx="13184">
                  <c:v>ZutqQBGiEFU</c:v>
                </c:pt>
                <c:pt idx="13185">
                  <c:v>DzPuvzbCU5Y</c:v>
                </c:pt>
                <c:pt idx="13186">
                  <c:v>WB9l4BX4LkQ</c:v>
                </c:pt>
                <c:pt idx="13187">
                  <c:v>YFTSkxHXxis</c:v>
                </c:pt>
                <c:pt idx="13188">
                  <c:v>q5ekjrd4kco</c:v>
                </c:pt>
                <c:pt idx="13189">
                  <c:v>aFxpJyNXfJ0</c:v>
                </c:pt>
                <c:pt idx="13190">
                  <c:v>tj_drWviN0I</c:v>
                </c:pt>
                <c:pt idx="13191">
                  <c:v>pLU7Br1F5eE</c:v>
                </c:pt>
                <c:pt idx="13192">
                  <c:v>myYA9oai8_M</c:v>
                </c:pt>
                <c:pt idx="13193">
                  <c:v>MU1h4m8oqpE</c:v>
                </c:pt>
                <c:pt idx="13194">
                  <c:v>GdZsGV83N60</c:v>
                </c:pt>
                <c:pt idx="13195">
                  <c:v>qgbMfxCBq-o</c:v>
                </c:pt>
                <c:pt idx="13196">
                  <c:v>T53u8Ehtnno</c:v>
                </c:pt>
                <c:pt idx="13197">
                  <c:v>ZN4B7fqV_KI</c:v>
                </c:pt>
                <c:pt idx="13198">
                  <c:v>ED0MJYjusYw</c:v>
                </c:pt>
                <c:pt idx="13199">
                  <c:v>3xOJAe2Tye8</c:v>
                </c:pt>
                <c:pt idx="13200">
                  <c:v>U563KRfzgbQ</c:v>
                </c:pt>
                <c:pt idx="13201">
                  <c:v>7pHCktrxJu0</c:v>
                </c:pt>
                <c:pt idx="13202">
                  <c:v>T2jOLjtJgfA</c:v>
                </c:pt>
                <c:pt idx="13203">
                  <c:v>jZcVHNNkZts</c:v>
                </c:pt>
                <c:pt idx="13204">
                  <c:v>FjoH83si-bE</c:v>
                </c:pt>
                <c:pt idx="13205">
                  <c:v>3aMWqoP5YmY</c:v>
                </c:pt>
                <c:pt idx="13206">
                  <c:v>a3JzEsvRZ8I</c:v>
                </c:pt>
                <c:pt idx="13207">
                  <c:v>ETO6cLAEYNA</c:v>
                </c:pt>
                <c:pt idx="13208">
                  <c:v>TKOciEp0keI</c:v>
                </c:pt>
                <c:pt idx="13209">
                  <c:v>xVFYd1BQgGs</c:v>
                </c:pt>
                <c:pt idx="13210">
                  <c:v>cfMN74Ry0QU</c:v>
                </c:pt>
                <c:pt idx="13211">
                  <c:v>lVGaJoO3iKc</c:v>
                </c:pt>
                <c:pt idx="13212">
                  <c:v>0rxtYQSf6BE</c:v>
                </c:pt>
                <c:pt idx="13213">
                  <c:v>vKoK026xNCE</c:v>
                </c:pt>
                <c:pt idx="13214">
                  <c:v>z8AD3V6bw4c</c:v>
                </c:pt>
                <c:pt idx="13215">
                  <c:v>5e8KqMbnSK4</c:v>
                </c:pt>
                <c:pt idx="13216">
                  <c:v>s9_ogXDhhkY</c:v>
                </c:pt>
                <c:pt idx="13217">
                  <c:v>wPCxhvifGbA</c:v>
                </c:pt>
                <c:pt idx="13218">
                  <c:v>Gxs1iOxbBg4</c:v>
                </c:pt>
                <c:pt idx="13219">
                  <c:v>NJfmAhuBNPs</c:v>
                </c:pt>
                <c:pt idx="13220">
                  <c:v>8hWsY0BCuAQ</c:v>
                </c:pt>
                <c:pt idx="13221">
                  <c:v>POchRhZlYm4</c:v>
                </c:pt>
                <c:pt idx="13222">
                  <c:v>P0yA12jo6WI</c:v>
                </c:pt>
                <c:pt idx="13223">
                  <c:v>pqnNO4pFREI</c:v>
                </c:pt>
                <c:pt idx="13224">
                  <c:v>KqY4d-GXoRM</c:v>
                </c:pt>
                <c:pt idx="13225">
                  <c:v>dHCP0dhjEq8</c:v>
                </c:pt>
                <c:pt idx="13226">
                  <c:v>KoQOupXW98o</c:v>
                </c:pt>
                <c:pt idx="13227">
                  <c:v>kysy9c6hw7E</c:v>
                </c:pt>
                <c:pt idx="13228">
                  <c:v>2z6wqAFLDXY</c:v>
                </c:pt>
                <c:pt idx="13229">
                  <c:v>gXTOUXT-DlM</c:v>
                </c:pt>
                <c:pt idx="13230">
                  <c:v>wwFsq6FuWy0</c:v>
                </c:pt>
                <c:pt idx="13231">
                  <c:v>NhAQZ_cktog</c:v>
                </c:pt>
                <c:pt idx="13232">
                  <c:v>Ia3yyYD1DhI</c:v>
                </c:pt>
                <c:pt idx="13233">
                  <c:v>E2dGOUZe0j4</c:v>
                </c:pt>
                <c:pt idx="13234">
                  <c:v>3_OBtgP-f9I</c:v>
                </c:pt>
                <c:pt idx="13235">
                  <c:v>zDGGMgUwOsk</c:v>
                </c:pt>
                <c:pt idx="13236">
                  <c:v>G5owJkYST-8</c:v>
                </c:pt>
                <c:pt idx="13237">
                  <c:v>YfL3as6CspE</c:v>
                </c:pt>
                <c:pt idx="13238">
                  <c:v>0z_ER0n1mbA</c:v>
                </c:pt>
                <c:pt idx="13239">
                  <c:v>5I5_ZdlymEc</c:v>
                </c:pt>
                <c:pt idx="13240">
                  <c:v>1CoCVM1muyY</c:v>
                </c:pt>
                <c:pt idx="13241">
                  <c:v>OVKjMIwPqaM</c:v>
                </c:pt>
                <c:pt idx="13242">
                  <c:v>03GmXujDf2A</c:v>
                </c:pt>
                <c:pt idx="13243">
                  <c:v>_89sunV8waw</c:v>
                </c:pt>
                <c:pt idx="13244">
                  <c:v>H7uQXRWnm8I</c:v>
                </c:pt>
                <c:pt idx="13245">
                  <c:v>wmDIXum5F1I</c:v>
                </c:pt>
                <c:pt idx="13246">
                  <c:v>Z1SB7h8LZaQ</c:v>
                </c:pt>
                <c:pt idx="13247">
                  <c:v>ZLG2TV-I_Zk</c:v>
                </c:pt>
                <c:pt idx="13248">
                  <c:v>o79NZ6Hvf-k</c:v>
                </c:pt>
                <c:pt idx="13249">
                  <c:v>oBRvg5dwLLk</c:v>
                </c:pt>
                <c:pt idx="13250">
                  <c:v>I4Wkxdy2Kr0</c:v>
                </c:pt>
                <c:pt idx="13251">
                  <c:v>3BF-iAMjciE</c:v>
                </c:pt>
                <c:pt idx="13252">
                  <c:v>XFrthIpqLYg</c:v>
                </c:pt>
                <c:pt idx="13253">
                  <c:v>qpzQOAmxjKo</c:v>
                </c:pt>
                <c:pt idx="13254">
                  <c:v>UNJo9Elz4V0</c:v>
                </c:pt>
                <c:pt idx="13255">
                  <c:v>os168iCFxA4</c:v>
                </c:pt>
                <c:pt idx="13256">
                  <c:v>StsVAaQ9NTY</c:v>
                </c:pt>
                <c:pt idx="13257">
                  <c:v>px6R6UFHv0Q</c:v>
                </c:pt>
                <c:pt idx="13258">
                  <c:v>tqApAKqv2sY</c:v>
                </c:pt>
                <c:pt idx="13259">
                  <c:v>hDsreZkd2LQ</c:v>
                </c:pt>
                <c:pt idx="13260">
                  <c:v>GWMdRjNs8J4</c:v>
                </c:pt>
                <c:pt idx="13261">
                  <c:v>qs_WQgxtlRE</c:v>
                </c:pt>
                <c:pt idx="13262">
                  <c:v>M2EG29lkROo</c:v>
                </c:pt>
                <c:pt idx="13263">
                  <c:v>Ay4oQtp5TqQ</c:v>
                </c:pt>
                <c:pt idx="13264">
                  <c:v>HTSC_XFHS6s</c:v>
                </c:pt>
                <c:pt idx="13265">
                  <c:v>AUaqmcQoK3E</c:v>
                </c:pt>
                <c:pt idx="13266">
                  <c:v>7MeCnwGvVI8</c:v>
                </c:pt>
                <c:pt idx="13267">
                  <c:v>ZdWrZjxwl-k</c:v>
                </c:pt>
                <c:pt idx="13268">
                  <c:v>7jG0wdJZvFE</c:v>
                </c:pt>
                <c:pt idx="13269">
                  <c:v>VXwAIcOOLLk</c:v>
                </c:pt>
                <c:pt idx="13270">
                  <c:v>LH9uikrR-sw</c:v>
                </c:pt>
                <c:pt idx="13271">
                  <c:v>w6XfRa4Jobk</c:v>
                </c:pt>
                <c:pt idx="13272">
                  <c:v>DYe98qBTYxE</c:v>
                </c:pt>
                <c:pt idx="13273">
                  <c:v>UTV3cOtVGpI</c:v>
                </c:pt>
                <c:pt idx="13274">
                  <c:v>bKljGi1FwBo</c:v>
                </c:pt>
                <c:pt idx="13275">
                  <c:v>iKe5SS7y1WI</c:v>
                </c:pt>
                <c:pt idx="13276">
                  <c:v>ODlXb_UH58Y</c:v>
                </c:pt>
                <c:pt idx="13277">
                  <c:v>Tt46fJpAVzs</c:v>
                </c:pt>
                <c:pt idx="13278">
                  <c:v>aJxPTujR_gI</c:v>
                </c:pt>
                <c:pt idx="13279">
                  <c:v>2E4OFaXFrmA</c:v>
                </c:pt>
                <c:pt idx="13280">
                  <c:v>mJ8YQdElXcc</c:v>
                </c:pt>
                <c:pt idx="13281">
                  <c:v>sNbGY2GYFlI</c:v>
                </c:pt>
                <c:pt idx="13282">
                  <c:v>7mqEA_7DK60</c:v>
                </c:pt>
                <c:pt idx="13283">
                  <c:v>h1tyq5kS1Ac</c:v>
                </c:pt>
                <c:pt idx="13284">
                  <c:v>h3OD61AF410</c:v>
                </c:pt>
                <c:pt idx="13285">
                  <c:v>_FtGIdMRk_o</c:v>
                </c:pt>
                <c:pt idx="13286">
                  <c:v>FZ0ta4AP5qY</c:v>
                </c:pt>
                <c:pt idx="13287">
                  <c:v>cRpX22lV6U8</c:v>
                </c:pt>
                <c:pt idx="13288">
                  <c:v>prlbXZVSGXA</c:v>
                </c:pt>
                <c:pt idx="13289">
                  <c:v>czf1JK9Sn_c</c:v>
                </c:pt>
                <c:pt idx="13290">
                  <c:v>wtvV2OBdL88</c:v>
                </c:pt>
                <c:pt idx="13291">
                  <c:v>wRv8X5P4MP8</c:v>
                </c:pt>
                <c:pt idx="13292">
                  <c:v>mVfikHzuU7M</c:v>
                </c:pt>
                <c:pt idx="13293">
                  <c:v>iW5ZRboFCMU</c:v>
                </c:pt>
                <c:pt idx="13294">
                  <c:v>D95kEmfZ_ck</c:v>
                </c:pt>
                <c:pt idx="13295">
                  <c:v>IQPIjwPXWcs</c:v>
                </c:pt>
                <c:pt idx="13296">
                  <c:v>PhHjnEGAsao</c:v>
                </c:pt>
                <c:pt idx="13297">
                  <c:v>K1Xm4iPTQGo</c:v>
                </c:pt>
                <c:pt idx="13298">
                  <c:v>lrpZSm1eqOY</c:v>
                </c:pt>
                <c:pt idx="13299">
                  <c:v>RhJmta4qdck</c:v>
                </c:pt>
                <c:pt idx="13300">
                  <c:v>rpbhl0ad4d0</c:v>
                </c:pt>
                <c:pt idx="13301">
                  <c:v>dxB7Mbrmp7Y</c:v>
                </c:pt>
                <c:pt idx="13302">
                  <c:v>aNj9FbBptnE</c:v>
                </c:pt>
                <c:pt idx="13303">
                  <c:v>Pfyb36yQPYo</c:v>
                </c:pt>
                <c:pt idx="13304">
                  <c:v>o8vsJIBNrZE</c:v>
                </c:pt>
                <c:pt idx="13305">
                  <c:v>0V76YwdlQMo</c:v>
                </c:pt>
                <c:pt idx="13306">
                  <c:v>yE4FEqQgCFI</c:v>
                </c:pt>
                <c:pt idx="13307">
                  <c:v>Fx0iUlG9phM</c:v>
                </c:pt>
                <c:pt idx="13308">
                  <c:v>l0ufdWZ0cyg</c:v>
                </c:pt>
                <c:pt idx="13309">
                  <c:v>psRHgizIE2U</c:v>
                </c:pt>
                <c:pt idx="13310">
                  <c:v>kreWFDa0-GY</c:v>
                </c:pt>
                <c:pt idx="13311">
                  <c:v>vQDx8vo-5D8</c:v>
                </c:pt>
                <c:pt idx="13312">
                  <c:v>Xpzc6hZpVKI</c:v>
                </c:pt>
                <c:pt idx="13313">
                  <c:v>G6a67bzgy2w</c:v>
                </c:pt>
                <c:pt idx="13314">
                  <c:v>PmuY-iJh8Qg</c:v>
                </c:pt>
                <c:pt idx="13315">
                  <c:v>2lydt-Vj77s</c:v>
                </c:pt>
                <c:pt idx="13316">
                  <c:v>Dxsymh_rPqA</c:v>
                </c:pt>
                <c:pt idx="13317">
                  <c:v>yzq-xYRS5GY</c:v>
                </c:pt>
                <c:pt idx="13318">
                  <c:v>a23X-XLy5Gg</c:v>
                </c:pt>
                <c:pt idx="13319">
                  <c:v>u6hPW839Wik</c:v>
                </c:pt>
                <c:pt idx="13320">
                  <c:v>tZlDG_ughsw</c:v>
                </c:pt>
                <c:pt idx="13321">
                  <c:v>QpBePVcucdc</c:v>
                </c:pt>
                <c:pt idx="13322">
                  <c:v>kMTl20tKOiA</c:v>
                </c:pt>
                <c:pt idx="13323">
                  <c:v>NyEmFAdd5VE</c:v>
                </c:pt>
                <c:pt idx="13324">
                  <c:v>AdCjRBPUYPY</c:v>
                </c:pt>
                <c:pt idx="13325">
                  <c:v>pD81bsCg7rs</c:v>
                </c:pt>
                <c:pt idx="13326">
                  <c:v>F0tmdrV9sdc</c:v>
                </c:pt>
                <c:pt idx="13327">
                  <c:v>8dvVnoGq8gA</c:v>
                </c:pt>
                <c:pt idx="13328">
                  <c:v>D-o-UFJkE9E</c:v>
                </c:pt>
                <c:pt idx="13329">
                  <c:v>0_rLOc_QvqI</c:v>
                </c:pt>
                <c:pt idx="13330">
                  <c:v>MFU9NFtByPA</c:v>
                </c:pt>
                <c:pt idx="13331">
                  <c:v>2lFH48tXRfE</c:v>
                </c:pt>
                <c:pt idx="13332">
                  <c:v>rAE1ug8ne9Y</c:v>
                </c:pt>
                <c:pt idx="13333">
                  <c:v>J7gVoKZXni8</c:v>
                </c:pt>
                <c:pt idx="13334">
                  <c:v>b3CU5rI7Na4</c:v>
                </c:pt>
                <c:pt idx="13335">
                  <c:v>9kOnvpQJXhk</c:v>
                </c:pt>
                <c:pt idx="13336">
                  <c:v>avWQMj_LhFo</c:v>
                </c:pt>
                <c:pt idx="13337">
                  <c:v>zKtBpSS5g0A</c:v>
                </c:pt>
                <c:pt idx="13338">
                  <c:v>lQlNjjyQmiQ</c:v>
                </c:pt>
                <c:pt idx="13339">
                  <c:v>ESScHVnSEMs</c:v>
                </c:pt>
                <c:pt idx="13340">
                  <c:v>7vYwPlMWhf4</c:v>
                </c:pt>
                <c:pt idx="13341">
                  <c:v>qzq8mZGbJos</c:v>
                </c:pt>
                <c:pt idx="13342">
                  <c:v>jtl68nVgKvU</c:v>
                </c:pt>
                <c:pt idx="13343">
                  <c:v>L89hgEA_XE4</c:v>
                </c:pt>
                <c:pt idx="13344">
                  <c:v>peWRS0vHw2s</c:v>
                </c:pt>
                <c:pt idx="13345">
                  <c:v>bVOE7cRy0Ok</c:v>
                </c:pt>
                <c:pt idx="13346">
                  <c:v>DO-1SUwwOdM</c:v>
                </c:pt>
                <c:pt idx="13347">
                  <c:v>7DvwmecTQzQ</c:v>
                </c:pt>
                <c:pt idx="13348">
                  <c:v>Hsqsngsf8Ks</c:v>
                </c:pt>
                <c:pt idx="13349">
                  <c:v>UUoG3HuDG8s</c:v>
                </c:pt>
                <c:pt idx="13350">
                  <c:v>pId4BmTSI0w</c:v>
                </c:pt>
                <c:pt idx="13351">
                  <c:v>CPEipWZQLno</c:v>
                </c:pt>
                <c:pt idx="13352">
                  <c:v>4_RkNet9jWU</c:v>
                </c:pt>
                <c:pt idx="13353">
                  <c:v>DnIog8oZ32s</c:v>
                </c:pt>
                <c:pt idx="13354">
                  <c:v>4yryFBQC0DE</c:v>
                </c:pt>
                <c:pt idx="13355">
                  <c:v>2zv8gaaAxmk</c:v>
                </c:pt>
                <c:pt idx="13356">
                  <c:v>DTZs_GLIGCY</c:v>
                </c:pt>
                <c:pt idx="13357">
                  <c:v>ICmqBckmEkI</c:v>
                </c:pt>
                <c:pt idx="13358">
                  <c:v>suorpX0xHEI</c:v>
                </c:pt>
                <c:pt idx="13359">
                  <c:v>nN1wuS9BHMk</c:v>
                </c:pt>
                <c:pt idx="13360">
                  <c:v>D52Sb8F168Q</c:v>
                </c:pt>
                <c:pt idx="13361">
                  <c:v>kKLz26BcsdY</c:v>
                </c:pt>
                <c:pt idx="13362">
                  <c:v>_PZdOD_8swg</c:v>
                </c:pt>
                <c:pt idx="13363">
                  <c:v>RfRHg30YtaM</c:v>
                </c:pt>
                <c:pt idx="13364">
                  <c:v>Ep_IUvyJIk8</c:v>
                </c:pt>
                <c:pt idx="13365">
                  <c:v>TRjQieicOlE</c:v>
                </c:pt>
                <c:pt idx="13366">
                  <c:v>TxsFCeIEtZ4</c:v>
                </c:pt>
                <c:pt idx="13367">
                  <c:v>WEH64_sLRsc</c:v>
                </c:pt>
                <c:pt idx="13368">
                  <c:v>z4EIRvH5YfY</c:v>
                </c:pt>
                <c:pt idx="13369">
                  <c:v>FOJFv1HOQLY</c:v>
                </c:pt>
                <c:pt idx="13370">
                  <c:v>07HDitEkDhg</c:v>
                </c:pt>
                <c:pt idx="13371">
                  <c:v>lti2-gpGJ7s</c:v>
                </c:pt>
                <c:pt idx="13372">
                  <c:v>iyYwHbg8gao</c:v>
                </c:pt>
                <c:pt idx="13373">
                  <c:v>HS8T6na53UQ</c:v>
                </c:pt>
                <c:pt idx="13374">
                  <c:v>jNQ0P_u0AHw</c:v>
                </c:pt>
                <c:pt idx="13375">
                  <c:v>gQuQkWoShbU</c:v>
                </c:pt>
                <c:pt idx="13376">
                  <c:v>iZpZrlST21g</c:v>
                </c:pt>
                <c:pt idx="13377">
                  <c:v>fPHzvOJBPpQ</c:v>
                </c:pt>
                <c:pt idx="13378">
                  <c:v>jSRtmIRVHNI</c:v>
                </c:pt>
                <c:pt idx="13379">
                  <c:v>Dh9oLcNK5dg</c:v>
                </c:pt>
                <c:pt idx="13380">
                  <c:v>xFh2AdXpzuI</c:v>
                </c:pt>
                <c:pt idx="13381">
                  <c:v>RLRhj5JDf8Q</c:v>
                </c:pt>
                <c:pt idx="13382">
                  <c:v>vTNtdJVDong</c:v>
                </c:pt>
                <c:pt idx="13383">
                  <c:v>xxVCl3Bl8uU</c:v>
                </c:pt>
                <c:pt idx="13384">
                  <c:v>RmgPx1oIRWA</c:v>
                </c:pt>
                <c:pt idx="13385">
                  <c:v>7wZzvS_I6EQ</c:v>
                </c:pt>
                <c:pt idx="13386">
                  <c:v>QL-RO7VtYBw</c:v>
                </c:pt>
                <c:pt idx="13387">
                  <c:v>tQWicuQSpxs</c:v>
                </c:pt>
                <c:pt idx="13388">
                  <c:v>KCQTRBxB1z0</c:v>
                </c:pt>
                <c:pt idx="13389">
                  <c:v>U1wfjQGNuCI</c:v>
                </c:pt>
                <c:pt idx="13390">
                  <c:v>fw9VNPNhG9s</c:v>
                </c:pt>
                <c:pt idx="13391">
                  <c:v>0ZtQem11FDo</c:v>
                </c:pt>
                <c:pt idx="13392">
                  <c:v>udinp8kA1sI</c:v>
                </c:pt>
                <c:pt idx="13393">
                  <c:v>yJxUc838CLA</c:v>
                </c:pt>
                <c:pt idx="13394">
                  <c:v>PunttpRLpXI</c:v>
                </c:pt>
                <c:pt idx="13395">
                  <c:v>ANN7E6yzvDc</c:v>
                </c:pt>
                <c:pt idx="13396">
                  <c:v>Lq3bzRCyN90</c:v>
                </c:pt>
                <c:pt idx="13397">
                  <c:v>mBUu5lKwtJg</c:v>
                </c:pt>
                <c:pt idx="13398">
                  <c:v>MthrFLY1Xl0</c:v>
                </c:pt>
                <c:pt idx="13399">
                  <c:v>NqaAQF6ACZc</c:v>
                </c:pt>
                <c:pt idx="13400">
                  <c:v>nX8lS-7C0GE</c:v>
                </c:pt>
                <c:pt idx="13401">
                  <c:v>Lis0Qq9WRh4</c:v>
                </c:pt>
                <c:pt idx="13402">
                  <c:v>_BL0Gg-w8QM</c:v>
                </c:pt>
                <c:pt idx="13403">
                  <c:v>bBMrUsS_lvw</c:v>
                </c:pt>
                <c:pt idx="13404">
                  <c:v>RK5xfFFQsTw</c:v>
                </c:pt>
                <c:pt idx="13405">
                  <c:v>HABSozizfvs</c:v>
                </c:pt>
                <c:pt idx="13406">
                  <c:v>VfBzYnbKHUY</c:v>
                </c:pt>
                <c:pt idx="13407">
                  <c:v>dZR_STHkKM0</c:v>
                </c:pt>
                <c:pt idx="13408">
                  <c:v>NNGkimmfqw0</c:v>
                </c:pt>
                <c:pt idx="13409">
                  <c:v>_unz4N9IIYc</c:v>
                </c:pt>
                <c:pt idx="13410">
                  <c:v>7kr0N3OjiHM</c:v>
                </c:pt>
                <c:pt idx="13411">
                  <c:v>RW8Xh_k3GU4</c:v>
                </c:pt>
                <c:pt idx="13412">
                  <c:v>V56RzQLaL2E</c:v>
                </c:pt>
                <c:pt idx="13413">
                  <c:v>mym5N2KZ3nA</c:v>
                </c:pt>
                <c:pt idx="13414">
                  <c:v>uO2LA8FS-7s</c:v>
                </c:pt>
                <c:pt idx="13415">
                  <c:v>og4PKl38XPk</c:v>
                </c:pt>
                <c:pt idx="13416">
                  <c:v>-1Hd6cXt8pg</c:v>
                </c:pt>
                <c:pt idx="13417">
                  <c:v>ANAyZUnY3-w</c:v>
                </c:pt>
                <c:pt idx="13418">
                  <c:v>bmrB7i7DDtA</c:v>
                </c:pt>
                <c:pt idx="13419">
                  <c:v>fC44rZWrtVY</c:v>
                </c:pt>
                <c:pt idx="13420">
                  <c:v>Igda2YUnNMc</c:v>
                </c:pt>
                <c:pt idx="13421">
                  <c:v>81_bhDDk0Ag</c:v>
                </c:pt>
                <c:pt idx="13422">
                  <c:v>3mBDVMPaMLM</c:v>
                </c:pt>
                <c:pt idx="13423">
                  <c:v>2lyjFIjDhXU</c:v>
                </c:pt>
                <c:pt idx="13424">
                  <c:v>marn_NVJg4w</c:v>
                </c:pt>
                <c:pt idx="13425">
                  <c:v>XHsdVLHYCnM</c:v>
                </c:pt>
                <c:pt idx="13426">
                  <c:v>sM7TWy8YebY</c:v>
                </c:pt>
                <c:pt idx="13427">
                  <c:v>S2Clf5m3Ai8</c:v>
                </c:pt>
                <c:pt idx="13428">
                  <c:v>OJpb33H5JfY</c:v>
                </c:pt>
                <c:pt idx="13429">
                  <c:v>eyHa2Qk6Xhg</c:v>
                </c:pt>
                <c:pt idx="13430">
                  <c:v>enU0Ri9XXjs</c:v>
                </c:pt>
                <c:pt idx="13431">
                  <c:v>SUpiJ5KneZY</c:v>
                </c:pt>
                <c:pt idx="13432">
                  <c:v>fzy7JiJBfjg</c:v>
                </c:pt>
                <c:pt idx="13433">
                  <c:v>HAatUYTRiYE</c:v>
                </c:pt>
                <c:pt idx="13434">
                  <c:v>gqhQJiFQ2bM</c:v>
                </c:pt>
                <c:pt idx="13435">
                  <c:v>29PYTYlFm9M</c:v>
                </c:pt>
                <c:pt idx="13436">
                  <c:v>hPjBd6dYzK4</c:v>
                </c:pt>
                <c:pt idx="13437">
                  <c:v>LM4hHti0VDo</c:v>
                </c:pt>
                <c:pt idx="13438">
                  <c:v>0R8DWtZtLEw</c:v>
                </c:pt>
                <c:pt idx="13439">
                  <c:v>uEPmlbKCQfg</c:v>
                </c:pt>
                <c:pt idx="13440">
                  <c:v>gC2J-PD9xk8</c:v>
                </c:pt>
                <c:pt idx="13441">
                  <c:v>JOmDzomv8IM</c:v>
                </c:pt>
                <c:pt idx="13442">
                  <c:v>57VEJjJ5sBM</c:v>
                </c:pt>
                <c:pt idx="13443">
                  <c:v>Ix4lshS3j5U</c:v>
                </c:pt>
                <c:pt idx="13444">
                  <c:v>PEdrDKS1JTA</c:v>
                </c:pt>
                <c:pt idx="13445">
                  <c:v>UzgOHtfbur8</c:v>
                </c:pt>
                <c:pt idx="13446">
                  <c:v>9JPgH1kdsvE</c:v>
                </c:pt>
                <c:pt idx="13447">
                  <c:v>ioTFAXQCb1U</c:v>
                </c:pt>
                <c:pt idx="13448">
                  <c:v>VqSkJ6fuOK0</c:v>
                </c:pt>
                <c:pt idx="13449">
                  <c:v>4Jzzs4N-OJE</c:v>
                </c:pt>
                <c:pt idx="13450">
                  <c:v>XxRnYt7XAI0</c:v>
                </c:pt>
                <c:pt idx="13451">
                  <c:v>RXkLgAL0HrM</c:v>
                </c:pt>
                <c:pt idx="13452">
                  <c:v>lL1gADtDphg</c:v>
                </c:pt>
                <c:pt idx="13453">
                  <c:v>MyxlsLuNXkg</c:v>
                </c:pt>
                <c:pt idx="13454">
                  <c:v>fxYG15vIFT0</c:v>
                </c:pt>
                <c:pt idx="13455">
                  <c:v>r9xEA5XGWSo</c:v>
                </c:pt>
                <c:pt idx="13456">
                  <c:v>Pite1ftdIr4</c:v>
                </c:pt>
                <c:pt idx="13457">
                  <c:v>LSVLh5SrA3Y</c:v>
                </c:pt>
                <c:pt idx="13458">
                  <c:v>rVxymHb8nwI</c:v>
                </c:pt>
                <c:pt idx="13459">
                  <c:v>cXwQRd7VnRQ</c:v>
                </c:pt>
                <c:pt idx="13460">
                  <c:v>rLlRw6yqFPg</c:v>
                </c:pt>
                <c:pt idx="13461">
                  <c:v>4vMbaqWNqpc</c:v>
                </c:pt>
                <c:pt idx="13462">
                  <c:v>1LTpixReuyg</c:v>
                </c:pt>
                <c:pt idx="13463">
                  <c:v>fCQJ4TmdH54</c:v>
                </c:pt>
                <c:pt idx="13464">
                  <c:v>MJjmEBDNIeg</c:v>
                </c:pt>
                <c:pt idx="13465">
                  <c:v>C_P5ru938wM</c:v>
                </c:pt>
                <c:pt idx="13466">
                  <c:v>3jXGg4o-UZg</c:v>
                </c:pt>
                <c:pt idx="13467">
                  <c:v>YVuW2TwWnW4</c:v>
                </c:pt>
                <c:pt idx="13468">
                  <c:v>85AWtT7TcoA</c:v>
                </c:pt>
                <c:pt idx="13469">
                  <c:v>72csEdfgp9M</c:v>
                </c:pt>
                <c:pt idx="13470">
                  <c:v>3ER5CtbqlmM</c:v>
                </c:pt>
                <c:pt idx="13471">
                  <c:v>KcbcqjJRtVo</c:v>
                </c:pt>
                <c:pt idx="13472">
                  <c:v>sZiF-VWbgeY</c:v>
                </c:pt>
                <c:pt idx="13473">
                  <c:v>PVyuSPi0brM</c:v>
                </c:pt>
                <c:pt idx="13474">
                  <c:v>gMuf3PI2Sak</c:v>
                </c:pt>
                <c:pt idx="13475">
                  <c:v>UBFtMGcxvWk</c:v>
                </c:pt>
                <c:pt idx="13476">
                  <c:v>dRvwjTgAGPE</c:v>
                </c:pt>
                <c:pt idx="13477">
                  <c:v>i1v3aBSSdL4</c:v>
                </c:pt>
                <c:pt idx="13478">
                  <c:v>ShvVw6mwWd0</c:v>
                </c:pt>
                <c:pt idx="13479">
                  <c:v>ZjD7DEGfvy4</c:v>
                </c:pt>
                <c:pt idx="13480">
                  <c:v>sPG1OQvYyp0</c:v>
                </c:pt>
                <c:pt idx="13481">
                  <c:v>QfiLmxE1nPE</c:v>
                </c:pt>
                <c:pt idx="13482">
                  <c:v>qHGGUDZKrFY</c:v>
                </c:pt>
                <c:pt idx="13483">
                  <c:v>8bBfxT71WZ4</c:v>
                </c:pt>
                <c:pt idx="13484">
                  <c:v>Gr6tH-u_HBk</c:v>
                </c:pt>
                <c:pt idx="13485">
                  <c:v>6hpfoJh48mw</c:v>
                </c:pt>
                <c:pt idx="13486">
                  <c:v>TI09lRZ19QQ</c:v>
                </c:pt>
                <c:pt idx="13487">
                  <c:v>RiyEX5gtyVY</c:v>
                </c:pt>
                <c:pt idx="13488">
                  <c:v>t9eBucK28nE</c:v>
                </c:pt>
                <c:pt idx="13489">
                  <c:v>u53-51MygCw</c:v>
                </c:pt>
                <c:pt idx="13490">
                  <c:v>v-Gab7-3Rm8</c:v>
                </c:pt>
                <c:pt idx="13491">
                  <c:v>imm5CwUhVo8</c:v>
                </c:pt>
                <c:pt idx="13492">
                  <c:v>YQbxaIpizf0</c:v>
                </c:pt>
                <c:pt idx="13493">
                  <c:v>HnpB13eXsbU</c:v>
                </c:pt>
                <c:pt idx="13494">
                  <c:v>SShRUGKhVAw</c:v>
                </c:pt>
                <c:pt idx="13495">
                  <c:v>mG2rS1gARNE</c:v>
                </c:pt>
                <c:pt idx="13496">
                  <c:v>GtYz-CXBlXE</c:v>
                </c:pt>
                <c:pt idx="13497">
                  <c:v>KV6Or0ZmWFM</c:v>
                </c:pt>
                <c:pt idx="13498">
                  <c:v>eFujfILhVoc</c:v>
                </c:pt>
                <c:pt idx="13499">
                  <c:v>mnEHOtcbew0</c:v>
                </c:pt>
                <c:pt idx="13500">
                  <c:v>9d4JjpmKzBY</c:v>
                </c:pt>
                <c:pt idx="13501">
                  <c:v>Yx6rZ3M2nhk</c:v>
                </c:pt>
                <c:pt idx="13502">
                  <c:v>UqB75PhbWXM</c:v>
                </c:pt>
                <c:pt idx="13503">
                  <c:v>0dlIo6AuNgk</c:v>
                </c:pt>
                <c:pt idx="13504">
                  <c:v>JVanf1-7oZU</c:v>
                </c:pt>
                <c:pt idx="13505">
                  <c:v>7Qyfllcm7bg</c:v>
                </c:pt>
                <c:pt idx="13506">
                  <c:v>TCnsOdjGgaw</c:v>
                </c:pt>
                <c:pt idx="13507">
                  <c:v>vUxpKtjFV_s</c:v>
                </c:pt>
                <c:pt idx="13508">
                  <c:v>fmARwh-wR1o</c:v>
                </c:pt>
                <c:pt idx="13509">
                  <c:v>QrCpa61j8bk</c:v>
                </c:pt>
                <c:pt idx="13510">
                  <c:v>IvuwecfdlGA</c:v>
                </c:pt>
                <c:pt idx="13511">
                  <c:v>zJyUHRG3jpI</c:v>
                </c:pt>
                <c:pt idx="13512">
                  <c:v>JFe_OFPYKQY</c:v>
                </c:pt>
                <c:pt idx="13513">
                  <c:v>QBFiNY162oQ</c:v>
                </c:pt>
                <c:pt idx="13514">
                  <c:v>4yz9qGkgY-s</c:v>
                </c:pt>
                <c:pt idx="13515">
                  <c:v>tyDM8F-tm6s</c:v>
                </c:pt>
                <c:pt idx="13516">
                  <c:v>i7t62THx6zw</c:v>
                </c:pt>
                <c:pt idx="13517">
                  <c:v>wS7okEDsAWI</c:v>
                </c:pt>
                <c:pt idx="13518">
                  <c:v>UfrR4lS1eWU</c:v>
                </c:pt>
                <c:pt idx="13519">
                  <c:v>dbYVURhZZSs</c:v>
                </c:pt>
                <c:pt idx="13520">
                  <c:v>GTRvFJ_qoj0</c:v>
                </c:pt>
                <c:pt idx="13521">
                  <c:v>AzOCO61rfb8</c:v>
                </c:pt>
                <c:pt idx="13522">
                  <c:v>5c0bKyqHLyY</c:v>
                </c:pt>
                <c:pt idx="13523">
                  <c:v>LPjQIXAqGc8</c:v>
                </c:pt>
                <c:pt idx="13524">
                  <c:v>EgTX6WShqzg</c:v>
                </c:pt>
                <c:pt idx="13525">
                  <c:v>vhBkqHFIJbw</c:v>
                </c:pt>
                <c:pt idx="13526">
                  <c:v>WeMGHzO5QZI</c:v>
                </c:pt>
                <c:pt idx="13527">
                  <c:v>xpPDYkJbi08</c:v>
                </c:pt>
                <c:pt idx="13528">
                  <c:v>ihm7XbdEZhc</c:v>
                </c:pt>
                <c:pt idx="13529">
                  <c:v>KaJ6hpl5CuU</c:v>
                </c:pt>
                <c:pt idx="13530">
                  <c:v>U4abDM1PGJM</c:v>
                </c:pt>
                <c:pt idx="13531">
                  <c:v>WoA0Ncz8bqk</c:v>
                </c:pt>
                <c:pt idx="13532">
                  <c:v>3pn8DNqhdo8</c:v>
                </c:pt>
                <c:pt idx="13533">
                  <c:v>uGOb1-ekb7Y</c:v>
                </c:pt>
                <c:pt idx="13534">
                  <c:v>V4WQpAhBSb8</c:v>
                </c:pt>
                <c:pt idx="13535">
                  <c:v>ad1nNuaZc2g</c:v>
                </c:pt>
                <c:pt idx="13536">
                  <c:v>bySGY_nyyGU</c:v>
                </c:pt>
                <c:pt idx="13537">
                  <c:v>jjRMmoSgM2s</c:v>
                </c:pt>
                <c:pt idx="13538">
                  <c:v>sGCzO9frUS0</c:v>
                </c:pt>
                <c:pt idx="13539">
                  <c:v>jVgsqsLmdto</c:v>
                </c:pt>
                <c:pt idx="13540">
                  <c:v>51us9LaIKTg</c:v>
                </c:pt>
                <c:pt idx="13541">
                  <c:v>sNz2MaJ_zsQ</c:v>
                </c:pt>
                <c:pt idx="13542">
                  <c:v>cFvFRcwpOuk</c:v>
                </c:pt>
                <c:pt idx="13543">
                  <c:v>gSbH5oVsg7w</c:v>
                </c:pt>
                <c:pt idx="13544">
                  <c:v>7sp9PIAM_AI</c:v>
                </c:pt>
                <c:pt idx="13545">
                  <c:v>5Z_3pHtqSpY</c:v>
                </c:pt>
                <c:pt idx="13546">
                  <c:v>SEfbUD0PZ-k</c:v>
                </c:pt>
                <c:pt idx="13547">
                  <c:v>d9xBypgiFcI</c:v>
                </c:pt>
                <c:pt idx="13548">
                  <c:v>qKM-TRIWfhs</c:v>
                </c:pt>
                <c:pt idx="13549">
                  <c:v>6H0bd1vAA3c</c:v>
                </c:pt>
                <c:pt idx="13550">
                  <c:v>n0sXVQXtbNE</c:v>
                </c:pt>
                <c:pt idx="13551">
                  <c:v>ol-0h4Ok0qU</c:v>
                </c:pt>
                <c:pt idx="13552">
                  <c:v>pPTK3uTJOPI</c:v>
                </c:pt>
                <c:pt idx="13553">
                  <c:v>IRmGT3jda-4</c:v>
                </c:pt>
                <c:pt idx="13554">
                  <c:v>bMZvsBXf5y4</c:v>
                </c:pt>
                <c:pt idx="13555">
                  <c:v>f-hsrO_HAIQ</c:v>
                </c:pt>
                <c:pt idx="13556">
                  <c:v>jkAsXwD2Woc</c:v>
                </c:pt>
                <c:pt idx="13557">
                  <c:v>KZ2Gcz-8Fx4</c:v>
                </c:pt>
                <c:pt idx="13558">
                  <c:v>9vRsixjLK5g</c:v>
                </c:pt>
                <c:pt idx="13559">
                  <c:v>WCbwIR_-1Uw</c:v>
                </c:pt>
                <c:pt idx="13560">
                  <c:v>Pej5BdSL0DU</c:v>
                </c:pt>
                <c:pt idx="13561">
                  <c:v>s875iTPQYxk</c:v>
                </c:pt>
                <c:pt idx="13562">
                  <c:v>CYVmq3swJJk</c:v>
                </c:pt>
                <c:pt idx="13563">
                  <c:v>3FxCSn3d1f4</c:v>
                </c:pt>
                <c:pt idx="13564">
                  <c:v>MVwpupN99_U</c:v>
                </c:pt>
                <c:pt idx="13565">
                  <c:v>HRG-d2SYURA</c:v>
                </c:pt>
                <c:pt idx="13566">
                  <c:v>17uT4FQt7og</c:v>
                </c:pt>
                <c:pt idx="13567">
                  <c:v>zJdh4CdpJGQ</c:v>
                </c:pt>
                <c:pt idx="13568">
                  <c:v>9e2rq1baOzA</c:v>
                </c:pt>
                <c:pt idx="13569">
                  <c:v>MSUrb3Ci1oY</c:v>
                </c:pt>
                <c:pt idx="13570">
                  <c:v>7QG_CJGVxc4</c:v>
                </c:pt>
                <c:pt idx="13571">
                  <c:v>kbLwpZU_xjk</c:v>
                </c:pt>
                <c:pt idx="13572">
                  <c:v>rr6m0v4yrig</c:v>
                </c:pt>
                <c:pt idx="13573">
                  <c:v>KNaLwYUk3-8</c:v>
                </c:pt>
                <c:pt idx="13574">
                  <c:v>Kb5oJ8qrVpg</c:v>
                </c:pt>
                <c:pt idx="13575">
                  <c:v>MdzDNCWrtmQ</c:v>
                </c:pt>
                <c:pt idx="13576">
                  <c:v>sftgDNHFyIw</c:v>
                </c:pt>
                <c:pt idx="13577">
                  <c:v>POGcp3Xa5Ko</c:v>
                </c:pt>
                <c:pt idx="13578">
                  <c:v>uk9otWH4hIU</c:v>
                </c:pt>
                <c:pt idx="13579">
                  <c:v>bmoVcTiK_iQ</c:v>
                </c:pt>
                <c:pt idx="13580">
                  <c:v>iNb6xRWKPHk</c:v>
                </c:pt>
                <c:pt idx="13581">
                  <c:v>h6Z9mmSNJcw</c:v>
                </c:pt>
                <c:pt idx="13582">
                  <c:v>llr5eNlskGM</c:v>
                </c:pt>
                <c:pt idx="13583">
                  <c:v>QXjFt684nnM</c:v>
                </c:pt>
                <c:pt idx="13584">
                  <c:v>5cizqQDscco</c:v>
                </c:pt>
                <c:pt idx="13585">
                  <c:v>gRMRs1OFg5w</c:v>
                </c:pt>
                <c:pt idx="13586">
                  <c:v>AaIkk4jiH7k</c:v>
                </c:pt>
                <c:pt idx="13587">
                  <c:v>oodF28HJgWs</c:v>
                </c:pt>
                <c:pt idx="13588">
                  <c:v>2eiBztJHjBY</c:v>
                </c:pt>
                <c:pt idx="13589">
                  <c:v>ho5mR_T9voA</c:v>
                </c:pt>
                <c:pt idx="13590">
                  <c:v>p-mlzREcLEU</c:v>
                </c:pt>
                <c:pt idx="13591">
                  <c:v>eUicRyx0ySg</c:v>
                </c:pt>
                <c:pt idx="13592">
                  <c:v>8dAtwoKFZM0</c:v>
                </c:pt>
                <c:pt idx="13593">
                  <c:v>xzEbOteUiRY</c:v>
                </c:pt>
                <c:pt idx="13594">
                  <c:v>VOp8yEvsK-A</c:v>
                </c:pt>
                <c:pt idx="13595">
                  <c:v>sarCtt5FFVg</c:v>
                </c:pt>
                <c:pt idx="13596">
                  <c:v>zsWAkGgtd70</c:v>
                </c:pt>
                <c:pt idx="13597">
                  <c:v>y1ZOF0g3NW0</c:v>
                </c:pt>
                <c:pt idx="13598">
                  <c:v>BcRKHYboYLY</c:v>
                </c:pt>
                <c:pt idx="13599">
                  <c:v>z01qISmQo2M</c:v>
                </c:pt>
                <c:pt idx="13600">
                  <c:v>kjj83unoBoo</c:v>
                </c:pt>
                <c:pt idx="13601">
                  <c:v>8wYkzZQi8yw</c:v>
                </c:pt>
                <c:pt idx="13602">
                  <c:v>HuGyL1Wnmw4</c:v>
                </c:pt>
                <c:pt idx="13603">
                  <c:v>8-NbUyuE70A</c:v>
                </c:pt>
                <c:pt idx="13604">
                  <c:v>WffY3TAZOUQ</c:v>
                </c:pt>
                <c:pt idx="13605">
                  <c:v>yfqXONVbGZQ</c:v>
                </c:pt>
                <c:pt idx="13606">
                  <c:v>v2cytZa1nXw</c:v>
                </c:pt>
                <c:pt idx="13607">
                  <c:v>doqFLMEUVXc</c:v>
                </c:pt>
                <c:pt idx="13608">
                  <c:v>fdM3368AHx4</c:v>
                </c:pt>
                <c:pt idx="13609">
                  <c:v>3VjvbVWjEJo</c:v>
                </c:pt>
                <c:pt idx="13610">
                  <c:v>CvHVmBFtgKs</c:v>
                </c:pt>
                <c:pt idx="13611">
                  <c:v>TMdjbdu5gMI</c:v>
                </c:pt>
                <c:pt idx="13612">
                  <c:v>ZsVOcEy8Ewk</c:v>
                </c:pt>
                <c:pt idx="13613">
                  <c:v>DlB-p-ppL0Q</c:v>
                </c:pt>
                <c:pt idx="13614">
                  <c:v>ocSJ3lMT7rg</c:v>
                </c:pt>
                <c:pt idx="13615">
                  <c:v>_-mqeIJ5TNM</c:v>
                </c:pt>
                <c:pt idx="13616">
                  <c:v>KfHlDcpbejA</c:v>
                </c:pt>
                <c:pt idx="13617">
                  <c:v>_ejs-6r1YR4</c:v>
                </c:pt>
                <c:pt idx="13618">
                  <c:v>zh9QNzmzPrQ</c:v>
                </c:pt>
                <c:pt idx="13619">
                  <c:v>IEpAHNRxxxc</c:v>
                </c:pt>
                <c:pt idx="13620">
                  <c:v>I9WULi07VZM</c:v>
                </c:pt>
                <c:pt idx="13621">
                  <c:v>rYTryUwqiuk</c:v>
                </c:pt>
                <c:pt idx="13622">
                  <c:v>uvxoBpNv-1Y</c:v>
                </c:pt>
                <c:pt idx="13623">
                  <c:v>woY6ckbrs-M</c:v>
                </c:pt>
                <c:pt idx="13624">
                  <c:v>_0Rv0Pw1FgA</c:v>
                </c:pt>
                <c:pt idx="13625">
                  <c:v>AkdvLOIavm4</c:v>
                </c:pt>
                <c:pt idx="13626">
                  <c:v>NX23eK3ud10</c:v>
                </c:pt>
                <c:pt idx="13627">
                  <c:v>BrIp9yAvnY4</c:v>
                </c:pt>
                <c:pt idx="13628">
                  <c:v>MG8NW-cz8wY</c:v>
                </c:pt>
                <c:pt idx="13629">
                  <c:v>z5m_noilQno</c:v>
                </c:pt>
                <c:pt idx="13630">
                  <c:v>5175LTQliA4</c:v>
                </c:pt>
                <c:pt idx="13631">
                  <c:v>PG-kTvUHmBU</c:v>
                </c:pt>
                <c:pt idx="13632">
                  <c:v>fZXYJ2Yf4-Q</c:v>
                </c:pt>
                <c:pt idx="13633">
                  <c:v>M07n_zKW0ms</c:v>
                </c:pt>
                <c:pt idx="13634">
                  <c:v>VjNNH4bJBXY</c:v>
                </c:pt>
                <c:pt idx="13635">
                  <c:v>U8RlnHyPPos</c:v>
                </c:pt>
                <c:pt idx="13636">
                  <c:v>BAxHzUq3QQQ</c:v>
                </c:pt>
                <c:pt idx="13637">
                  <c:v>51_OJ4AJQ1w</c:v>
                </c:pt>
                <c:pt idx="13638">
                  <c:v>gHFvT8KkGww</c:v>
                </c:pt>
                <c:pt idx="13639">
                  <c:v>XhBrf447dY8</c:v>
                </c:pt>
                <c:pt idx="13640">
                  <c:v>7ppHhCQHIw8</c:v>
                </c:pt>
                <c:pt idx="13641">
                  <c:v>E29UIfIwtvs</c:v>
                </c:pt>
                <c:pt idx="13642">
                  <c:v>3PJe4UnAll0</c:v>
                </c:pt>
                <c:pt idx="13643">
                  <c:v>v_fOhQs7ODE</c:v>
                </c:pt>
                <c:pt idx="13644">
                  <c:v>0jShG-jXNvo</c:v>
                </c:pt>
                <c:pt idx="13645">
                  <c:v>YIudhbHB1nQ</c:v>
                </c:pt>
                <c:pt idx="13646">
                  <c:v>poHzch8pQBg</c:v>
                </c:pt>
                <c:pt idx="13647">
                  <c:v>FtR5J4kIbpo</c:v>
                </c:pt>
                <c:pt idx="13648">
                  <c:v>nDiU1jhDRtY</c:v>
                </c:pt>
                <c:pt idx="13649">
                  <c:v>P5T2PiMplzU</c:v>
                </c:pt>
                <c:pt idx="13650">
                  <c:v>I3vs7gU1-Po</c:v>
                </c:pt>
                <c:pt idx="13651">
                  <c:v>Gz7xnIzRIyg</c:v>
                </c:pt>
                <c:pt idx="13652">
                  <c:v>bCA2VXdXy8M</c:v>
                </c:pt>
                <c:pt idx="13653">
                  <c:v>Q_aY0xgutaw</c:v>
                </c:pt>
                <c:pt idx="13654">
                  <c:v>_LT3shJRRLw</c:v>
                </c:pt>
                <c:pt idx="13655">
                  <c:v>IJe0HbpBWqA</c:v>
                </c:pt>
                <c:pt idx="13656">
                  <c:v>UtAj8KFehl4</c:v>
                </c:pt>
                <c:pt idx="13657">
                  <c:v>dP1FmctZ7Uc</c:v>
                </c:pt>
                <c:pt idx="13658">
                  <c:v>b-8LL1i1JjU</c:v>
                </c:pt>
                <c:pt idx="13659">
                  <c:v>fWIps_oVv3s</c:v>
                </c:pt>
                <c:pt idx="13660">
                  <c:v>gN1uhYUYTKE</c:v>
                </c:pt>
                <c:pt idx="13661">
                  <c:v>vzmAVbMR1FI</c:v>
                </c:pt>
                <c:pt idx="13662">
                  <c:v>XdfPIhfTQTU</c:v>
                </c:pt>
                <c:pt idx="13663">
                  <c:v>4G2mbavqdZE</c:v>
                </c:pt>
                <c:pt idx="13664">
                  <c:v>RBHZiCo0DmM</c:v>
                </c:pt>
                <c:pt idx="13665">
                  <c:v>TB8Q_Fv0Zvk</c:v>
                </c:pt>
                <c:pt idx="13666">
                  <c:v>ZkdGTGBXc-o</c:v>
                </c:pt>
                <c:pt idx="13667">
                  <c:v>uFKqQLmEm48</c:v>
                </c:pt>
                <c:pt idx="13668">
                  <c:v>4Ono3WnTiqM</c:v>
                </c:pt>
                <c:pt idx="13669">
                  <c:v>SsTKQJInmr0</c:v>
                </c:pt>
                <c:pt idx="13670">
                  <c:v>X4SkLrvdP2s</c:v>
                </c:pt>
                <c:pt idx="13671">
                  <c:v>PpX9GAE92hU</c:v>
                </c:pt>
                <c:pt idx="13672">
                  <c:v>mTVPgE2Lli8</c:v>
                </c:pt>
                <c:pt idx="13673">
                  <c:v>aSK1hmeYFI4</c:v>
                </c:pt>
                <c:pt idx="13674">
                  <c:v>f9CeoDxybvc</c:v>
                </c:pt>
                <c:pt idx="13675">
                  <c:v>hq7b801VaZA</c:v>
                </c:pt>
                <c:pt idx="13676">
                  <c:v>hmAxSsI1AyM</c:v>
                </c:pt>
                <c:pt idx="13677">
                  <c:v>tbsqlJfwdBs</c:v>
                </c:pt>
                <c:pt idx="13678">
                  <c:v>tT7pVA-xmeI</c:v>
                </c:pt>
                <c:pt idx="13679">
                  <c:v>Tt4Bh1oA4_U</c:v>
                </c:pt>
                <c:pt idx="13680">
                  <c:v>Dzo_A2j64mY</c:v>
                </c:pt>
                <c:pt idx="13681">
                  <c:v>-8gsdQ9mfDA</c:v>
                </c:pt>
                <c:pt idx="13682">
                  <c:v>HE5arCl17cY</c:v>
                </c:pt>
                <c:pt idx="13683">
                  <c:v>o8-5fGtbCl8</c:v>
                </c:pt>
                <c:pt idx="13684">
                  <c:v>vbYEz0GWWqo</c:v>
                </c:pt>
                <c:pt idx="13685">
                  <c:v>Rj-QHYOheSY</c:v>
                </c:pt>
                <c:pt idx="13686">
                  <c:v>G4wHjledVqc</c:v>
                </c:pt>
                <c:pt idx="13687">
                  <c:v>VCMhS2Qhq1Y</c:v>
                </c:pt>
                <c:pt idx="13688">
                  <c:v>QutbAqPqll8</c:v>
                </c:pt>
                <c:pt idx="13689">
                  <c:v>GBR3BPRkUDc</c:v>
                </c:pt>
                <c:pt idx="13690">
                  <c:v>asbW59NaTcE</c:v>
                </c:pt>
                <c:pt idx="13691">
                  <c:v>q0bz37xaNYM</c:v>
                </c:pt>
                <c:pt idx="13692">
                  <c:v>mh7YeYq2MYA</c:v>
                </c:pt>
                <c:pt idx="13693">
                  <c:v>89iL9GbhoXU</c:v>
                </c:pt>
                <c:pt idx="13694">
                  <c:v>jK6UOvjMPp0</c:v>
                </c:pt>
                <c:pt idx="13695">
                  <c:v>6TEYpJz5MXY</c:v>
                </c:pt>
                <c:pt idx="13696">
                  <c:v>LA7ebBKHEGc</c:v>
                </c:pt>
                <c:pt idx="13697">
                  <c:v>BaSZ0Uj5eVI</c:v>
                </c:pt>
                <c:pt idx="13698">
                  <c:v>CSUVL7x_3Pg</c:v>
                </c:pt>
                <c:pt idx="13699">
                  <c:v>B6GDG1jJtfE</c:v>
                </c:pt>
                <c:pt idx="13700">
                  <c:v>It2NbAk5288</c:v>
                </c:pt>
                <c:pt idx="13701">
                  <c:v>_hDmwzZepnI</c:v>
                </c:pt>
                <c:pt idx="13702">
                  <c:v>32M21Ag7II0</c:v>
                </c:pt>
                <c:pt idx="13703">
                  <c:v>mkqYAZFXrug</c:v>
                </c:pt>
                <c:pt idx="13704">
                  <c:v>UH_dzTXFaEw</c:v>
                </c:pt>
                <c:pt idx="13705">
                  <c:v>hbNBomA8ft4</c:v>
                </c:pt>
                <c:pt idx="13706">
                  <c:v>kK1GU2vYV1s</c:v>
                </c:pt>
                <c:pt idx="13707">
                  <c:v>rZzrlB36FCI</c:v>
                </c:pt>
                <c:pt idx="13708">
                  <c:v>L0IijAxp0S0</c:v>
                </c:pt>
                <c:pt idx="13709">
                  <c:v>398TM4Q4Qm4</c:v>
                </c:pt>
                <c:pt idx="13710">
                  <c:v>uL1lXlBU6n8</c:v>
                </c:pt>
                <c:pt idx="13711">
                  <c:v>NI8-6AMSNTo</c:v>
                </c:pt>
                <c:pt idx="13712">
                  <c:v>fTSMFZvhfCQ</c:v>
                </c:pt>
                <c:pt idx="13713">
                  <c:v>TBlTMfPhCnU</c:v>
                </c:pt>
                <c:pt idx="13714">
                  <c:v>_gJmgx1ptDs</c:v>
                </c:pt>
                <c:pt idx="13715">
                  <c:v>b76Ln35cHDk</c:v>
                </c:pt>
                <c:pt idx="13716">
                  <c:v>rqnsB26fEtk</c:v>
                </c:pt>
                <c:pt idx="13717">
                  <c:v>uJH1x0kOwvk</c:v>
                </c:pt>
                <c:pt idx="13718">
                  <c:v>5spXYrIbGbE</c:v>
                </c:pt>
                <c:pt idx="13719">
                  <c:v>ISvDxuV8DB8</c:v>
                </c:pt>
                <c:pt idx="13720">
                  <c:v>EGSpqfjK-10</c:v>
                </c:pt>
                <c:pt idx="13721">
                  <c:v>YFb_8vQX248</c:v>
                </c:pt>
                <c:pt idx="13722">
                  <c:v>SalUOnspo1M</c:v>
                </c:pt>
                <c:pt idx="13723">
                  <c:v>ncNaC4m4rxU</c:v>
                </c:pt>
                <c:pt idx="13724">
                  <c:v>Y6U_lDVHgWU</c:v>
                </c:pt>
                <c:pt idx="13725">
                  <c:v>aX752YquC_8</c:v>
                </c:pt>
                <c:pt idx="13726">
                  <c:v>VChK4dkx-cY</c:v>
                </c:pt>
                <c:pt idx="13727">
                  <c:v>0GW_XSTVkkk</c:v>
                </c:pt>
                <c:pt idx="13728">
                  <c:v>Vfwv8jNNS3U</c:v>
                </c:pt>
                <c:pt idx="13729">
                  <c:v>0ofpAJKeUpM</c:v>
                </c:pt>
                <c:pt idx="13730">
                  <c:v>_XOKBsOFiCY</c:v>
                </c:pt>
                <c:pt idx="13731">
                  <c:v>HzwAeJUIbl8</c:v>
                </c:pt>
                <c:pt idx="13732">
                  <c:v>ryU8v2hh_1M</c:v>
                </c:pt>
                <c:pt idx="13733">
                  <c:v>b4pwYbF-PVk</c:v>
                </c:pt>
                <c:pt idx="13734">
                  <c:v>CtoXuI6WG3k</c:v>
                </c:pt>
                <c:pt idx="13735">
                  <c:v>TOuz_GxO-H4</c:v>
                </c:pt>
                <c:pt idx="13736">
                  <c:v>NO4qNHkaZn0</c:v>
                </c:pt>
                <c:pt idx="13737">
                  <c:v>G5huMKdzu0o</c:v>
                </c:pt>
                <c:pt idx="13738">
                  <c:v>f0CWBd7-q4Q</c:v>
                </c:pt>
                <c:pt idx="13739">
                  <c:v>XJ9SzV8gSwQ</c:v>
                </c:pt>
                <c:pt idx="13740">
                  <c:v>DR4E0qRvpaU</c:v>
                </c:pt>
                <c:pt idx="13741">
                  <c:v>1VXw7T244jY</c:v>
                </c:pt>
                <c:pt idx="13742">
                  <c:v>SalvkPyC-pk</c:v>
                </c:pt>
                <c:pt idx="13743">
                  <c:v>X5KOXfIqD1Q</c:v>
                </c:pt>
                <c:pt idx="13744">
                  <c:v>PHDAg_pbkA4</c:v>
                </c:pt>
                <c:pt idx="13745">
                  <c:v>IMw7bDW8uYA</c:v>
                </c:pt>
                <c:pt idx="13746">
                  <c:v>U9YaIVqvmJw</c:v>
                </c:pt>
                <c:pt idx="13747">
                  <c:v>b6quIfXmzTY</c:v>
                </c:pt>
                <c:pt idx="13748">
                  <c:v>dkXVfNmhnOE</c:v>
                </c:pt>
                <c:pt idx="13749">
                  <c:v>8_apr2UDb_8</c:v>
                </c:pt>
                <c:pt idx="13750">
                  <c:v>mbzCiIzTYJY</c:v>
                </c:pt>
                <c:pt idx="13751">
                  <c:v>ym38sQ455dc</c:v>
                </c:pt>
                <c:pt idx="13752">
                  <c:v>gy9HLNIB1XE</c:v>
                </c:pt>
                <c:pt idx="13753">
                  <c:v>FlQLOIxK9Aw</c:v>
                </c:pt>
                <c:pt idx="13754">
                  <c:v>XkC6cW35Ym0</c:v>
                </c:pt>
                <c:pt idx="13755">
                  <c:v>gk0S58kWUrI</c:v>
                </c:pt>
                <c:pt idx="13756">
                  <c:v>GPrfm9Vwcjg</c:v>
                </c:pt>
                <c:pt idx="13757">
                  <c:v>EWm7V-yufs0</c:v>
                </c:pt>
                <c:pt idx="13758">
                  <c:v>hSXprL3dThE</c:v>
                </c:pt>
                <c:pt idx="13759">
                  <c:v>VWRqkKxJlck</c:v>
                </c:pt>
                <c:pt idx="13760">
                  <c:v>I4OJ0mtTO2A</c:v>
                </c:pt>
                <c:pt idx="13761">
                  <c:v>JUruoiHSbLs</c:v>
                </c:pt>
                <c:pt idx="13762">
                  <c:v>9ttVEPk2fhM</c:v>
                </c:pt>
                <c:pt idx="13763">
                  <c:v>Y3ouEQqzShk</c:v>
                </c:pt>
                <c:pt idx="13764">
                  <c:v>YHXIKYZR9HE</c:v>
                </c:pt>
                <c:pt idx="13765">
                  <c:v>AYfjaVqo-ss</c:v>
                </c:pt>
                <c:pt idx="13766">
                  <c:v>ERqhLv0S0-0</c:v>
                </c:pt>
                <c:pt idx="13767">
                  <c:v>Ny1H0YGyyU4</c:v>
                </c:pt>
                <c:pt idx="13768">
                  <c:v>uoD_YUyCRw0</c:v>
                </c:pt>
                <c:pt idx="13769">
                  <c:v>BP2jaDpzMn8</c:v>
                </c:pt>
                <c:pt idx="13770">
                  <c:v>JoZCckH-54A</c:v>
                </c:pt>
                <c:pt idx="13771">
                  <c:v>eXpd3IjeiuE</c:v>
                </c:pt>
                <c:pt idx="13772">
                  <c:v>wlETea7QhNo</c:v>
                </c:pt>
                <c:pt idx="13773">
                  <c:v>nUck-UjyTic</c:v>
                </c:pt>
                <c:pt idx="13774">
                  <c:v>QWipZwUEJ5U</c:v>
                </c:pt>
                <c:pt idx="13775">
                  <c:v>BDhnNitUSs4</c:v>
                </c:pt>
                <c:pt idx="13776">
                  <c:v>z8f7cPHN0SA</c:v>
                </c:pt>
                <c:pt idx="13777">
                  <c:v>XdP2JugVUFQ</c:v>
                </c:pt>
                <c:pt idx="13778">
                  <c:v>3oU4jzNgqU8</c:v>
                </c:pt>
                <c:pt idx="13779">
                  <c:v>kOeFLVLKlMY</c:v>
                </c:pt>
                <c:pt idx="13780">
                  <c:v>fCheO66na8E</c:v>
                </c:pt>
                <c:pt idx="13781">
                  <c:v>IGZso-Eyg2U</c:v>
                </c:pt>
                <c:pt idx="13782">
                  <c:v>fv4zL8XpTus</c:v>
                </c:pt>
                <c:pt idx="13783">
                  <c:v>VNYzAMoYe40</c:v>
                </c:pt>
                <c:pt idx="13784">
                  <c:v>oVfXmnkDipU</c:v>
                </c:pt>
                <c:pt idx="13785">
                  <c:v>kaxHj8eDSA4</c:v>
                </c:pt>
                <c:pt idx="13786">
                  <c:v>xcrAzIt5-RU</c:v>
                </c:pt>
                <c:pt idx="13787">
                  <c:v>tTITD2UlBeE</c:v>
                </c:pt>
                <c:pt idx="13788">
                  <c:v>I0Ne2Kisosk</c:v>
                </c:pt>
                <c:pt idx="13789">
                  <c:v>Gw_0YTSblOc</c:v>
                </c:pt>
                <c:pt idx="13790">
                  <c:v>FciPpWOp2iw</c:v>
                </c:pt>
                <c:pt idx="13791">
                  <c:v>7YtKD28XBQs</c:v>
                </c:pt>
                <c:pt idx="13792">
                  <c:v>coF8r_M_Rnw</c:v>
                </c:pt>
                <c:pt idx="13793">
                  <c:v>iEXOpmZVKYI</c:v>
                </c:pt>
                <c:pt idx="13794">
                  <c:v>m5Y4qf_D_88</c:v>
                </c:pt>
                <c:pt idx="13795">
                  <c:v>9ISgD3zU9GE</c:v>
                </c:pt>
                <c:pt idx="13796">
                  <c:v>OCEtNtpHlDc</c:v>
                </c:pt>
                <c:pt idx="13797">
                  <c:v>M9111-TwA6Y</c:v>
                </c:pt>
                <c:pt idx="13798">
                  <c:v>q7qi_G3JWAk</c:v>
                </c:pt>
                <c:pt idx="13799">
                  <c:v>DqimCxpuIZ4</c:v>
                </c:pt>
                <c:pt idx="13800">
                  <c:v>UBdpGbHbuPU</c:v>
                </c:pt>
                <c:pt idx="13801">
                  <c:v>IdWCGqu9NDE</c:v>
                </c:pt>
                <c:pt idx="13802">
                  <c:v>Bje6JcQPTOg</c:v>
                </c:pt>
                <c:pt idx="13803">
                  <c:v>vuGiHHSJ77Q</c:v>
                </c:pt>
                <c:pt idx="13804">
                  <c:v>fZXMzwEisV8</c:v>
                </c:pt>
                <c:pt idx="13805">
                  <c:v>eZsO9mNRfeo</c:v>
                </c:pt>
                <c:pt idx="13806">
                  <c:v>oiZ8p7rMt7I</c:v>
                </c:pt>
                <c:pt idx="13807">
                  <c:v>XkhLHzJfDpA</c:v>
                </c:pt>
                <c:pt idx="13808">
                  <c:v>JuM4UxOq-jA</c:v>
                </c:pt>
                <c:pt idx="13809">
                  <c:v>RlX2wG93AMA</c:v>
                </c:pt>
                <c:pt idx="13810">
                  <c:v>O8xAmluJ5Ro</c:v>
                </c:pt>
                <c:pt idx="13811">
                  <c:v>HopJRE7iYNo</c:v>
                </c:pt>
                <c:pt idx="13812">
                  <c:v>Ih2JqFmxaes</c:v>
                </c:pt>
                <c:pt idx="13813">
                  <c:v>fvsh83GwDi8</c:v>
                </c:pt>
                <c:pt idx="13814">
                  <c:v>4lTwDI_j6Ao</c:v>
                </c:pt>
                <c:pt idx="13815">
                  <c:v>hziNFodFVsw</c:v>
                </c:pt>
                <c:pt idx="13816">
                  <c:v>EKyafya3Wfo</c:v>
                </c:pt>
                <c:pt idx="13817">
                  <c:v>U5vm7j9nghY</c:v>
                </c:pt>
                <c:pt idx="13818">
                  <c:v>Yph7RXTKvvc</c:v>
                </c:pt>
                <c:pt idx="13819">
                  <c:v>-9MAylsrai4</c:v>
                </c:pt>
                <c:pt idx="13820">
                  <c:v>oQAU-w81c_I</c:v>
                </c:pt>
                <c:pt idx="13821">
                  <c:v>ZASCWH7oVPM</c:v>
                </c:pt>
                <c:pt idx="13822">
                  <c:v>WG-Br4lJIiI</c:v>
                </c:pt>
                <c:pt idx="13823">
                  <c:v>2zm3EhuX7Y0</c:v>
                </c:pt>
                <c:pt idx="13824">
                  <c:v>P-sUQhpe3gU</c:v>
                </c:pt>
                <c:pt idx="13825">
                  <c:v>JgRlhZoELQ0</c:v>
                </c:pt>
                <c:pt idx="13826">
                  <c:v>tjSW-qBd-v8</c:v>
                </c:pt>
                <c:pt idx="13827">
                  <c:v>MwfwnUjUqbs</c:v>
                </c:pt>
                <c:pt idx="13828">
                  <c:v>ONppwrrzCRQ</c:v>
                </c:pt>
                <c:pt idx="13829">
                  <c:v>OZ5qPuxYlEs</c:v>
                </c:pt>
                <c:pt idx="13830">
                  <c:v>LUqt0j_9eLw</c:v>
                </c:pt>
                <c:pt idx="13831">
                  <c:v>8OiMISeR7ak</c:v>
                </c:pt>
                <c:pt idx="13832">
                  <c:v>BA0jfcfWnn8</c:v>
                </c:pt>
                <c:pt idx="13833">
                  <c:v>FeNjVJfo5kw</c:v>
                </c:pt>
                <c:pt idx="13834">
                  <c:v>ZlN9j8Ph4l4</c:v>
                </c:pt>
                <c:pt idx="13835">
                  <c:v>aKb7DqdH1tY</c:v>
                </c:pt>
                <c:pt idx="13836">
                  <c:v>wyuOYcUYDaI</c:v>
                </c:pt>
                <c:pt idx="13837">
                  <c:v>6VXkSXUjydw</c:v>
                </c:pt>
                <c:pt idx="13838">
                  <c:v>fUUsK7IASXc</c:v>
                </c:pt>
                <c:pt idx="13839">
                  <c:v>H0vLUrn5eAA</c:v>
                </c:pt>
                <c:pt idx="13840">
                  <c:v>2K_ntWpBlFA</c:v>
                </c:pt>
                <c:pt idx="13841">
                  <c:v>ribKgKBb6ig</c:v>
                </c:pt>
                <c:pt idx="13842">
                  <c:v>Qj6vSRd9JxU</c:v>
                </c:pt>
                <c:pt idx="13843">
                  <c:v>NfaOuW2qKqo</c:v>
                </c:pt>
                <c:pt idx="13844">
                  <c:v>xwtlDlhntUo</c:v>
                </c:pt>
                <c:pt idx="13845">
                  <c:v>yNHtyP1DyE0</c:v>
                </c:pt>
                <c:pt idx="13846">
                  <c:v>dIcKb3iTT-w</c:v>
                </c:pt>
                <c:pt idx="13847">
                  <c:v>J3b0WiLjwVQ</c:v>
                </c:pt>
                <c:pt idx="13848">
                  <c:v>uA4cSPgs_Ps</c:v>
                </c:pt>
                <c:pt idx="13849">
                  <c:v>CNG_oVNmkxk</c:v>
                </c:pt>
                <c:pt idx="13850">
                  <c:v>Y53AevwVjSU</c:v>
                </c:pt>
                <c:pt idx="13851">
                  <c:v>FOPeYtpooo4</c:v>
                </c:pt>
                <c:pt idx="13852">
                  <c:v>B83FMAqwF6c</c:v>
                </c:pt>
                <c:pt idx="13853">
                  <c:v>3PBJLq6vmig</c:v>
                </c:pt>
                <c:pt idx="13854">
                  <c:v>gTTiALTE6Ak</c:v>
                </c:pt>
                <c:pt idx="13855">
                  <c:v>yi23MMG7zKQ</c:v>
                </c:pt>
                <c:pt idx="13856">
                  <c:v>_1iWMsOwyRY</c:v>
                </c:pt>
                <c:pt idx="13857">
                  <c:v>PLRwEyl47W8</c:v>
                </c:pt>
                <c:pt idx="13858">
                  <c:v>dQaLXXPVW4I</c:v>
                </c:pt>
                <c:pt idx="13859">
                  <c:v>aGP54oQa_9Y</c:v>
                </c:pt>
                <c:pt idx="13860">
                  <c:v>KX3b0okwL0A</c:v>
                </c:pt>
                <c:pt idx="13861">
                  <c:v>RAimZDVvS0o</c:v>
                </c:pt>
                <c:pt idx="13862">
                  <c:v>tcq-Iq7LdFk</c:v>
                </c:pt>
                <c:pt idx="13863">
                  <c:v>u-cRnzazmcI</c:v>
                </c:pt>
                <c:pt idx="13864">
                  <c:v>VN60MZlCZn4</c:v>
                </c:pt>
                <c:pt idx="13865">
                  <c:v>jd4TphVdDm0</c:v>
                </c:pt>
                <c:pt idx="13866">
                  <c:v>W-VY--brYbg</c:v>
                </c:pt>
                <c:pt idx="13867">
                  <c:v>MKio29y4zG0</c:v>
                </c:pt>
                <c:pt idx="13868">
                  <c:v>xWQAuvE5CbE</c:v>
                </c:pt>
                <c:pt idx="13869">
                  <c:v>6FYjSdSg5Es</c:v>
                </c:pt>
                <c:pt idx="13870">
                  <c:v>7N9U2mbQwBA</c:v>
                </c:pt>
                <c:pt idx="13871">
                  <c:v>JADtNk5ORUI</c:v>
                </c:pt>
                <c:pt idx="13872">
                  <c:v>T0UuGU7Uipo</c:v>
                </c:pt>
                <c:pt idx="13873">
                  <c:v>c4i2kmAx4R0</c:v>
                </c:pt>
                <c:pt idx="13874">
                  <c:v>l-M3oHIPy8w</c:v>
                </c:pt>
                <c:pt idx="13875">
                  <c:v>pnrftViBq44</c:v>
                </c:pt>
                <c:pt idx="13876">
                  <c:v>qcPWjww3EN4</c:v>
                </c:pt>
                <c:pt idx="13877">
                  <c:v>VcE0Cun5Bd8</c:v>
                </c:pt>
                <c:pt idx="13878">
                  <c:v>K6JyjjNnTlg</c:v>
                </c:pt>
                <c:pt idx="13879">
                  <c:v>JEKdVYPn224</c:v>
                </c:pt>
                <c:pt idx="13880">
                  <c:v>iIQ9wf3H4E4</c:v>
                </c:pt>
                <c:pt idx="13881">
                  <c:v>mHSR2WBxKXw</c:v>
                </c:pt>
                <c:pt idx="13882">
                  <c:v>34lcrQy8lwU</c:v>
                </c:pt>
                <c:pt idx="13883">
                  <c:v>ej3QxJd8FKs</c:v>
                </c:pt>
                <c:pt idx="13884">
                  <c:v>pYetDBXLY50</c:v>
                </c:pt>
                <c:pt idx="13885">
                  <c:v>wIOqBvEh6ok</c:v>
                </c:pt>
                <c:pt idx="13886">
                  <c:v>t_3YxbCWgM4</c:v>
                </c:pt>
                <c:pt idx="13887">
                  <c:v>Yp9jxlF85lo</c:v>
                </c:pt>
                <c:pt idx="13888">
                  <c:v>wWb5gqnIAEI</c:v>
                </c:pt>
                <c:pt idx="13889">
                  <c:v>hXkxExM3lik</c:v>
                </c:pt>
                <c:pt idx="13890">
                  <c:v>iBlXf5EbMDk</c:v>
                </c:pt>
                <c:pt idx="13891">
                  <c:v>2ha5EeSaGss</c:v>
                </c:pt>
                <c:pt idx="13892">
                  <c:v>RkFCDLkRhY4</c:v>
                </c:pt>
                <c:pt idx="13893">
                  <c:v>NDuOXWe4KW8</c:v>
                </c:pt>
                <c:pt idx="13894">
                  <c:v>hxTzYLEoGvc</c:v>
                </c:pt>
                <c:pt idx="13895">
                  <c:v>miCY-JLN4lg</c:v>
                </c:pt>
                <c:pt idx="13896">
                  <c:v>UmVSUuv514g</c:v>
                </c:pt>
                <c:pt idx="13897">
                  <c:v>D8lrifSKRWw</c:v>
                </c:pt>
                <c:pt idx="13898">
                  <c:v>b1iK4yIbjCU</c:v>
                </c:pt>
                <c:pt idx="13899">
                  <c:v>I8pE1a7BknU</c:v>
                </c:pt>
                <c:pt idx="13900">
                  <c:v>PvaPFw9GtUo</c:v>
                </c:pt>
                <c:pt idx="13901">
                  <c:v>zKaJpFB4FFM</c:v>
                </c:pt>
                <c:pt idx="13902">
                  <c:v>uRNT5Nj_5ns</c:v>
                </c:pt>
                <c:pt idx="13903">
                  <c:v>AQarWRzD4_E</c:v>
                </c:pt>
                <c:pt idx="13904">
                  <c:v>WBJ6sYt7sDg</c:v>
                </c:pt>
                <c:pt idx="13905">
                  <c:v>aIVSrUQOp0Y</c:v>
                </c:pt>
                <c:pt idx="13906">
                  <c:v>cao1papIbIc</c:v>
                </c:pt>
                <c:pt idx="13907">
                  <c:v>PP3S9pg3dVE</c:v>
                </c:pt>
                <c:pt idx="13908">
                  <c:v>hpExqzUO5Jk</c:v>
                </c:pt>
                <c:pt idx="13909">
                  <c:v>IHwNbqGd1Z0</c:v>
                </c:pt>
                <c:pt idx="13910">
                  <c:v>FN9ljWAxuiw</c:v>
                </c:pt>
                <c:pt idx="13911">
                  <c:v>H60ax6ajPL4</c:v>
                </c:pt>
                <c:pt idx="13912">
                  <c:v>cXAt9q-09Bc</c:v>
                </c:pt>
                <c:pt idx="13913">
                  <c:v>230avfKO_WA</c:v>
                </c:pt>
                <c:pt idx="13914">
                  <c:v>3JH8QSXxbTc</c:v>
                </c:pt>
                <c:pt idx="13915">
                  <c:v>Gr1Si_he0gg</c:v>
                </c:pt>
                <c:pt idx="13916">
                  <c:v>KsrvgE_WN2A</c:v>
                </c:pt>
                <c:pt idx="13917">
                  <c:v>Tcy1s9c92vg</c:v>
                </c:pt>
                <c:pt idx="13918">
                  <c:v>Q9PUeWuf_Tg</c:v>
                </c:pt>
                <c:pt idx="13919">
                  <c:v>3huX34dtXO4</c:v>
                </c:pt>
                <c:pt idx="13920">
                  <c:v>5kacW5YROic</c:v>
                </c:pt>
                <c:pt idx="13921">
                  <c:v>uKHXOU9L3u0</c:v>
                </c:pt>
                <c:pt idx="13922">
                  <c:v>d7IAaB-nS7E</c:v>
                </c:pt>
                <c:pt idx="13923">
                  <c:v>4kc7e_yHEUk</c:v>
                </c:pt>
                <c:pt idx="13924">
                  <c:v>6RvoY5yBS9Q</c:v>
                </c:pt>
                <c:pt idx="13925">
                  <c:v>8UQSvetgErU</c:v>
                </c:pt>
                <c:pt idx="13926">
                  <c:v>WxpVc_8QzeE</c:v>
                </c:pt>
                <c:pt idx="13927">
                  <c:v>DTs2Orwc2_k</c:v>
                </c:pt>
                <c:pt idx="13928">
                  <c:v>Oezke7z2Vdg</c:v>
                </c:pt>
                <c:pt idx="13929">
                  <c:v>HWSryRtKbLE</c:v>
                </c:pt>
                <c:pt idx="13930">
                  <c:v>VjDrNseQ_P4</c:v>
                </c:pt>
                <c:pt idx="13931">
                  <c:v>OLpzz72OKzo</c:v>
                </c:pt>
                <c:pt idx="13932">
                  <c:v>LI9H92Wsixg</c:v>
                </c:pt>
                <c:pt idx="13933">
                  <c:v>j1bSvqK35Mg</c:v>
                </c:pt>
                <c:pt idx="13934">
                  <c:v>Jarzxjkg8hg</c:v>
                </c:pt>
                <c:pt idx="13935">
                  <c:v>FJ7F0oxwnak</c:v>
                </c:pt>
                <c:pt idx="13936">
                  <c:v>IHtJgtBm9k0</c:v>
                </c:pt>
                <c:pt idx="13937">
                  <c:v>m7ffUcwXDhM</c:v>
                </c:pt>
                <c:pt idx="13938">
                  <c:v>ZpV_akHfGLE</c:v>
                </c:pt>
                <c:pt idx="13939">
                  <c:v>elNfuNqMfZg</c:v>
                </c:pt>
                <c:pt idx="13940">
                  <c:v>_z_s-3nBtFE</c:v>
                </c:pt>
                <c:pt idx="13941">
                  <c:v>vY6Uf3O5uR0</c:v>
                </c:pt>
                <c:pt idx="13942">
                  <c:v>LyheMkd_a6g</c:v>
                </c:pt>
                <c:pt idx="13943">
                  <c:v>AjShGEgJRD8</c:v>
                </c:pt>
                <c:pt idx="13944">
                  <c:v>ttM_l4oYBDw</c:v>
                </c:pt>
                <c:pt idx="13945">
                  <c:v>nIFFxj9yDgc</c:v>
                </c:pt>
                <c:pt idx="13946">
                  <c:v>yBYVSVHLSh8</c:v>
                </c:pt>
                <c:pt idx="13947">
                  <c:v>5Co-stvSgIE</c:v>
                </c:pt>
                <c:pt idx="13948">
                  <c:v>gNTWoa236O4</c:v>
                </c:pt>
                <c:pt idx="13949">
                  <c:v>f7U839eldyM</c:v>
                </c:pt>
                <c:pt idx="13950">
                  <c:v>SiAwgvDnbc4</c:v>
                </c:pt>
                <c:pt idx="13951">
                  <c:v>VTkFfX_t9kM</c:v>
                </c:pt>
                <c:pt idx="13952">
                  <c:v>7mfyIUI0EVs</c:v>
                </c:pt>
                <c:pt idx="13953">
                  <c:v>neYRupCRYXY</c:v>
                </c:pt>
                <c:pt idx="13954">
                  <c:v>6yYwFqYMppY</c:v>
                </c:pt>
                <c:pt idx="13955">
                  <c:v>TrHjAb6GOAA</c:v>
                </c:pt>
                <c:pt idx="13956">
                  <c:v>L6Yzg0pUS4M</c:v>
                </c:pt>
                <c:pt idx="13957">
                  <c:v>gb20FrbPlrE</c:v>
                </c:pt>
                <c:pt idx="13958">
                  <c:v>V9mLATNRwDo</c:v>
                </c:pt>
                <c:pt idx="13959">
                  <c:v>3-ql5kG42Yw</c:v>
                </c:pt>
                <c:pt idx="13960">
                  <c:v>Vv4xsdOHjXM</c:v>
                </c:pt>
                <c:pt idx="13961">
                  <c:v>QNFjcJOKwoo</c:v>
                </c:pt>
                <c:pt idx="13962">
                  <c:v>J3yloCpVth0</c:v>
                </c:pt>
                <c:pt idx="13963">
                  <c:v>syrtp8YYxow</c:v>
                </c:pt>
                <c:pt idx="13964">
                  <c:v>5AprOYRDHWk</c:v>
                </c:pt>
                <c:pt idx="13965">
                  <c:v>tyDX5z3xAEI</c:v>
                </c:pt>
                <c:pt idx="13966">
                  <c:v>tca7XtW8S1o</c:v>
                </c:pt>
                <c:pt idx="13967">
                  <c:v>iT3D-vpr7SU</c:v>
                </c:pt>
                <c:pt idx="13968">
                  <c:v>_BPNKTZoiHQ</c:v>
                </c:pt>
                <c:pt idx="13969">
                  <c:v>nINT3ga-GTM</c:v>
                </c:pt>
                <c:pt idx="13970">
                  <c:v>FQqior414WY</c:v>
                </c:pt>
                <c:pt idx="13971">
                  <c:v>8Bfgqa93tMQ</c:v>
                </c:pt>
                <c:pt idx="13972">
                  <c:v>jB42mPns-K4</c:v>
                </c:pt>
                <c:pt idx="13973">
                  <c:v>SaiBNwLj42M</c:v>
                </c:pt>
                <c:pt idx="13974">
                  <c:v>0COg0mNHzE0</c:v>
                </c:pt>
                <c:pt idx="13975">
                  <c:v>s7cqjmNzteM</c:v>
                </c:pt>
                <c:pt idx="13976">
                  <c:v>SpLiViK_TdU</c:v>
                </c:pt>
                <c:pt idx="13977">
                  <c:v>ijti0_HeIEU</c:v>
                </c:pt>
                <c:pt idx="13978">
                  <c:v>Y0wKme3gPgo</c:v>
                </c:pt>
                <c:pt idx="13979">
                  <c:v>NZlIOdo-u-k</c:v>
                </c:pt>
                <c:pt idx="13980">
                  <c:v>ROKDon7sgW4</c:v>
                </c:pt>
                <c:pt idx="13981">
                  <c:v>gWO8tll3fLk</c:v>
                </c:pt>
                <c:pt idx="13982">
                  <c:v>2oV_qSxj4wI</c:v>
                </c:pt>
                <c:pt idx="13983">
                  <c:v>776P6GFLAyc</c:v>
                </c:pt>
                <c:pt idx="13984">
                  <c:v>nFYM6XyWvuw</c:v>
                </c:pt>
                <c:pt idx="13985">
                  <c:v>uqH4oRB7fME</c:v>
                </c:pt>
                <c:pt idx="13986">
                  <c:v>1IVy3oxN9i8</c:v>
                </c:pt>
                <c:pt idx="13987">
                  <c:v>pVAHL_RCkN4</c:v>
                </c:pt>
                <c:pt idx="13988">
                  <c:v>8njuJw-LV7Y</c:v>
                </c:pt>
                <c:pt idx="13989">
                  <c:v>M7mk3tVS6ow</c:v>
                </c:pt>
                <c:pt idx="13990">
                  <c:v>0gKk_JQkMIY</c:v>
                </c:pt>
                <c:pt idx="13991">
                  <c:v>uvdTx6YMKBA</c:v>
                </c:pt>
                <c:pt idx="13992">
                  <c:v>lTCetELrWvo</c:v>
                </c:pt>
                <c:pt idx="13993">
                  <c:v>Fv5ufmVxOi8</c:v>
                </c:pt>
                <c:pt idx="13994">
                  <c:v>BMRhVNC1GOM</c:v>
                </c:pt>
                <c:pt idx="13995">
                  <c:v>vP8fmkyY3sA</c:v>
                </c:pt>
                <c:pt idx="13996">
                  <c:v>2OSjL2U52Hk</c:v>
                </c:pt>
                <c:pt idx="13997">
                  <c:v>XWdiAshm6k4</c:v>
                </c:pt>
                <c:pt idx="13998">
                  <c:v>PL_7NLCDqek</c:v>
                </c:pt>
                <c:pt idx="13999">
                  <c:v>-7ge2A8bRr4</c:v>
                </c:pt>
                <c:pt idx="14000">
                  <c:v>rnGfXMas1ko</c:v>
                </c:pt>
                <c:pt idx="14001">
                  <c:v>EMgKa12BYtQ</c:v>
                </c:pt>
                <c:pt idx="14002">
                  <c:v>snTnQ5IV7vA</c:v>
                </c:pt>
                <c:pt idx="14003">
                  <c:v>k6lXf_YuynE</c:v>
                </c:pt>
                <c:pt idx="14004">
                  <c:v>ZrVBEcZz4oM</c:v>
                </c:pt>
                <c:pt idx="14005">
                  <c:v>MnVJ_wBpZmg</c:v>
                </c:pt>
                <c:pt idx="14006">
                  <c:v>33bO69rUwk0</c:v>
                </c:pt>
                <c:pt idx="14007">
                  <c:v>wci7R7spK-k</c:v>
                </c:pt>
                <c:pt idx="14008">
                  <c:v>2eGvuYv5scc</c:v>
                </c:pt>
                <c:pt idx="14009">
                  <c:v>PXzVdXXYsjY</c:v>
                </c:pt>
                <c:pt idx="14010">
                  <c:v>f2GeSskSsy8</c:v>
                </c:pt>
                <c:pt idx="14011">
                  <c:v>QDsZ3HP3xdk</c:v>
                </c:pt>
                <c:pt idx="14012">
                  <c:v>3pdPBVRVON4</c:v>
                </c:pt>
                <c:pt idx="14013">
                  <c:v>13zgNDLHfyk</c:v>
                </c:pt>
                <c:pt idx="14014">
                  <c:v>hUJGGABc1mg</c:v>
                </c:pt>
                <c:pt idx="14015">
                  <c:v>JXdzfdLsdSE</c:v>
                </c:pt>
                <c:pt idx="14016">
                  <c:v>9wts-7nihUU</c:v>
                </c:pt>
                <c:pt idx="14017">
                  <c:v>c_aqnGYhxEM</c:v>
                </c:pt>
                <c:pt idx="14018">
                  <c:v>NTiSvK7c810</c:v>
                </c:pt>
                <c:pt idx="14019">
                  <c:v>7PL4B9CFA4c</c:v>
                </c:pt>
                <c:pt idx="14020">
                  <c:v>9CWGIOWvsMc</c:v>
                </c:pt>
                <c:pt idx="14021">
                  <c:v>guVzBC1CKNQ</c:v>
                </c:pt>
                <c:pt idx="14022">
                  <c:v>FTQnR4BC_BI</c:v>
                </c:pt>
                <c:pt idx="14023">
                  <c:v>p35aF4WBn1o</c:v>
                </c:pt>
                <c:pt idx="14024">
                  <c:v>EJ8LI8bF5ho</c:v>
                </c:pt>
                <c:pt idx="14025">
                  <c:v>jMsCz4JU8q0</c:v>
                </c:pt>
                <c:pt idx="14026">
                  <c:v>ZGgWlec-82s</c:v>
                </c:pt>
                <c:pt idx="14027">
                  <c:v>bCKx-WSmYtA</c:v>
                </c:pt>
                <c:pt idx="14028">
                  <c:v>ZrqhD7hFQmQ</c:v>
                </c:pt>
                <c:pt idx="14029">
                  <c:v>Bj7D2crmi1I</c:v>
                </c:pt>
                <c:pt idx="14030">
                  <c:v>KarUOTNkwhE</c:v>
                </c:pt>
                <c:pt idx="14031">
                  <c:v>V3xkZ8DV8v0</c:v>
                </c:pt>
                <c:pt idx="14032">
                  <c:v>ZQk6kHU03x8</c:v>
                </c:pt>
                <c:pt idx="14033">
                  <c:v>YSZvpN14VL8</c:v>
                </c:pt>
                <c:pt idx="14034">
                  <c:v>25AhGkLfP-Y</c:v>
                </c:pt>
                <c:pt idx="14035">
                  <c:v>e_SV4g7dYBY</c:v>
                </c:pt>
                <c:pt idx="14036">
                  <c:v>zk9HAy2vlbc</c:v>
                </c:pt>
                <c:pt idx="14037">
                  <c:v>LMuNJ9XdG7k</c:v>
                </c:pt>
                <c:pt idx="14038">
                  <c:v>I-GCE56uoQE</c:v>
                </c:pt>
                <c:pt idx="14039">
                  <c:v>RiyHPI3apgw</c:v>
                </c:pt>
                <c:pt idx="14040">
                  <c:v>ckSOYdV60fc</c:v>
                </c:pt>
                <c:pt idx="14041">
                  <c:v>aJlDr_z4MqU</c:v>
                </c:pt>
                <c:pt idx="14042">
                  <c:v>EBQO2SYkyuk</c:v>
                </c:pt>
                <c:pt idx="14043">
                  <c:v>T4NcYP71m6w</c:v>
                </c:pt>
                <c:pt idx="14044">
                  <c:v>qQo69YciSNQ</c:v>
                </c:pt>
                <c:pt idx="14045">
                  <c:v>JF_y-hMSe5c</c:v>
                </c:pt>
                <c:pt idx="14046">
                  <c:v>2iyAaJ7SX9M</c:v>
                </c:pt>
                <c:pt idx="14047">
                  <c:v>RqJHBEtc-gQ</c:v>
                </c:pt>
                <c:pt idx="14048">
                  <c:v>IttYcFEJvA0</c:v>
                </c:pt>
                <c:pt idx="14049">
                  <c:v>AMqicimKMxI</c:v>
                </c:pt>
                <c:pt idx="14050">
                  <c:v>MZqOW5g4SOg</c:v>
                </c:pt>
                <c:pt idx="14051">
                  <c:v>LxxVsSFTR1o</c:v>
                </c:pt>
                <c:pt idx="14052">
                  <c:v>bnaPRQbwYJI</c:v>
                </c:pt>
                <c:pt idx="14053">
                  <c:v>oX9X8XY4IcY</c:v>
                </c:pt>
                <c:pt idx="14054">
                  <c:v>7oFmPlfCzp8</c:v>
                </c:pt>
                <c:pt idx="14055">
                  <c:v>jrfmT77cSUo</c:v>
                </c:pt>
                <c:pt idx="14056">
                  <c:v>iV-IXbKTkz4</c:v>
                </c:pt>
                <c:pt idx="14057">
                  <c:v>O36AYXXotIg</c:v>
                </c:pt>
                <c:pt idx="14058">
                  <c:v>nGS465pqJw4</c:v>
                </c:pt>
                <c:pt idx="14059">
                  <c:v>x25OZdUKJ6s</c:v>
                </c:pt>
                <c:pt idx="14060">
                  <c:v>D7nuNDiTXgs</c:v>
                </c:pt>
                <c:pt idx="14061">
                  <c:v>B7Bm3GN4mdw</c:v>
                </c:pt>
                <c:pt idx="14062">
                  <c:v>x5GcmIaZ5eI</c:v>
                </c:pt>
                <c:pt idx="14063">
                  <c:v>7fb1B_MKYC0</c:v>
                </c:pt>
                <c:pt idx="14064">
                  <c:v>vhHwKF1EnWg</c:v>
                </c:pt>
                <c:pt idx="14065">
                  <c:v>tddNGGrhjTU</c:v>
                </c:pt>
                <c:pt idx="14066">
                  <c:v>PwIhzxTVnVE</c:v>
                </c:pt>
                <c:pt idx="14067">
                  <c:v>K-48EF15nVU</c:v>
                </c:pt>
                <c:pt idx="14068">
                  <c:v>OViua0ZxgIc</c:v>
                </c:pt>
                <c:pt idx="14069">
                  <c:v>9s1jd9u5uIs</c:v>
                </c:pt>
                <c:pt idx="14070">
                  <c:v>BhSiEV3uhBs</c:v>
                </c:pt>
                <c:pt idx="14071">
                  <c:v>1S9Vdt25kZU</c:v>
                </c:pt>
                <c:pt idx="14072">
                  <c:v>BLP-e2h1-MU</c:v>
                </c:pt>
                <c:pt idx="14073">
                  <c:v>eMYXym-4MJ0</c:v>
                </c:pt>
                <c:pt idx="14074">
                  <c:v>K1Fn8UkN18o</c:v>
                </c:pt>
                <c:pt idx="14075">
                  <c:v>xAmikXH_zdE</c:v>
                </c:pt>
                <c:pt idx="14076">
                  <c:v>snHS6Nwf15c</c:v>
                </c:pt>
                <c:pt idx="14077">
                  <c:v>OMgGT4f6as4</c:v>
                </c:pt>
                <c:pt idx="14078">
                  <c:v>7ZfzoUwPkXc</c:v>
                </c:pt>
                <c:pt idx="14079">
                  <c:v>nHbpRwEhE7o</c:v>
                </c:pt>
                <c:pt idx="14080">
                  <c:v>jjn26SndxBM</c:v>
                </c:pt>
                <c:pt idx="14081">
                  <c:v>zwwfogoWVIA</c:v>
                </c:pt>
                <c:pt idx="14082">
                  <c:v>Kw3bNl3032Y</c:v>
                </c:pt>
                <c:pt idx="14083">
                  <c:v>iFgXT21LOl8</c:v>
                </c:pt>
                <c:pt idx="14084">
                  <c:v>1-ZhOClJO-w</c:v>
                </c:pt>
                <c:pt idx="14085">
                  <c:v>ZscgrAjqcYk</c:v>
                </c:pt>
                <c:pt idx="14086">
                  <c:v>d8ZO47wXPTA</c:v>
                </c:pt>
                <c:pt idx="14087">
                  <c:v>SyJpE3WiNEE</c:v>
                </c:pt>
                <c:pt idx="14088">
                  <c:v>ndp2u2F0t1g</c:v>
                </c:pt>
                <c:pt idx="14089">
                  <c:v>PclVRXWmhAY</c:v>
                </c:pt>
                <c:pt idx="14090">
                  <c:v>7dIL5OAtb_E</c:v>
                </c:pt>
                <c:pt idx="14091">
                  <c:v>sJVLaui75iI</c:v>
                </c:pt>
                <c:pt idx="14092">
                  <c:v>rX1qck58UVs</c:v>
                </c:pt>
                <c:pt idx="14093">
                  <c:v>Y1vwPVnDgM8</c:v>
                </c:pt>
                <c:pt idx="14094">
                  <c:v>uuWJIsTZzPk</c:v>
                </c:pt>
                <c:pt idx="14095">
                  <c:v>hBqY6ZFPRQA</c:v>
                </c:pt>
                <c:pt idx="14096">
                  <c:v>2ThBomFqb04</c:v>
                </c:pt>
                <c:pt idx="14097">
                  <c:v>VYpaNx5t6J8</c:v>
                </c:pt>
                <c:pt idx="14098">
                  <c:v>IVdMWzrwtvo</c:v>
                </c:pt>
                <c:pt idx="14099">
                  <c:v>UdGQON7u9cQ</c:v>
                </c:pt>
                <c:pt idx="14100">
                  <c:v>iHisMxMZwDI</c:v>
                </c:pt>
                <c:pt idx="14101">
                  <c:v>NCJE9r2V9Tg</c:v>
                </c:pt>
                <c:pt idx="14102">
                  <c:v>Lsr1OG9NJUQ</c:v>
                </c:pt>
                <c:pt idx="14103">
                  <c:v>DSLGz3UwAa0</c:v>
                </c:pt>
                <c:pt idx="14104">
                  <c:v>iABlo-V031k</c:v>
                </c:pt>
                <c:pt idx="14105">
                  <c:v>yaWDiSuD3CY</c:v>
                </c:pt>
                <c:pt idx="14106">
                  <c:v>7kKz5SCskq0</c:v>
                </c:pt>
                <c:pt idx="14107">
                  <c:v>Lt46fYe7ul4</c:v>
                </c:pt>
                <c:pt idx="14108">
                  <c:v>eWhEN936nnU</c:v>
                </c:pt>
                <c:pt idx="14109">
                  <c:v>C31XVeWaMWY</c:v>
                </c:pt>
                <c:pt idx="14110">
                  <c:v>8PggI9q42Fk</c:v>
                </c:pt>
                <c:pt idx="14111">
                  <c:v>dVhNi_jZ820</c:v>
                </c:pt>
                <c:pt idx="14112">
                  <c:v>5NksokyGX3o</c:v>
                </c:pt>
                <c:pt idx="14113">
                  <c:v>VHHwaO1JZPQ</c:v>
                </c:pt>
                <c:pt idx="14114">
                  <c:v>bH81MrjYZDs</c:v>
                </c:pt>
                <c:pt idx="14115">
                  <c:v>U3vOQIOTa9I</c:v>
                </c:pt>
                <c:pt idx="14116">
                  <c:v>VwV-c2qwNoM</c:v>
                </c:pt>
                <c:pt idx="14117">
                  <c:v>ULKaHSYU-SI</c:v>
                </c:pt>
                <c:pt idx="14118">
                  <c:v>QRSqwRwtRMk</c:v>
                </c:pt>
                <c:pt idx="14119">
                  <c:v>HQUWWJ2Ch6Y</c:v>
                </c:pt>
                <c:pt idx="14120">
                  <c:v>RMIpeQHkexE</c:v>
                </c:pt>
                <c:pt idx="14121">
                  <c:v>O7xSGDIPgVk</c:v>
                </c:pt>
                <c:pt idx="14122">
                  <c:v>t9ErAFXrurQ</c:v>
                </c:pt>
                <c:pt idx="14123">
                  <c:v>388JgZwBGaQ</c:v>
                </c:pt>
                <c:pt idx="14124">
                  <c:v>OvdgydP4O_o</c:v>
                </c:pt>
                <c:pt idx="14125">
                  <c:v>aF1nFm3r_pk</c:v>
                </c:pt>
                <c:pt idx="14126">
                  <c:v>Y2qlGTG2Q1Y</c:v>
                </c:pt>
                <c:pt idx="14127">
                  <c:v>t8LYfs7yK0I</c:v>
                </c:pt>
                <c:pt idx="14128">
                  <c:v>LuIb0Izasis</c:v>
                </c:pt>
                <c:pt idx="14129">
                  <c:v>eE8owo80brU</c:v>
                </c:pt>
                <c:pt idx="14130">
                  <c:v>rr8qh2B_oX0</c:v>
                </c:pt>
                <c:pt idx="14131">
                  <c:v>qZUY4e53pMM</c:v>
                </c:pt>
                <c:pt idx="14132">
                  <c:v>_Pvu7Ayiiyg</c:v>
                </c:pt>
                <c:pt idx="14133">
                  <c:v>C8EykP6KbG0</c:v>
                </c:pt>
                <c:pt idx="14134">
                  <c:v>FBRtGbJZpqs</c:v>
                </c:pt>
                <c:pt idx="14135">
                  <c:v>NxQaVoDhiNs</c:v>
                </c:pt>
                <c:pt idx="14136">
                  <c:v>QHxgamOL3No</c:v>
                </c:pt>
                <c:pt idx="14137">
                  <c:v>mhV_vlCc2y8</c:v>
                </c:pt>
                <c:pt idx="14138">
                  <c:v>H7OKwy1l0Jk</c:v>
                </c:pt>
                <c:pt idx="14139">
                  <c:v>pARwtWh3cC4</c:v>
                </c:pt>
                <c:pt idx="14140">
                  <c:v>MD84BFhikMQ</c:v>
                </c:pt>
                <c:pt idx="14141">
                  <c:v>CqzKzeCZzyA</c:v>
                </c:pt>
                <c:pt idx="14142">
                  <c:v>gwSGUosPbvc</c:v>
                </c:pt>
                <c:pt idx="14143">
                  <c:v>1Px_NmoK3Ew</c:v>
                </c:pt>
                <c:pt idx="14144">
                  <c:v>b9hxf_bJfLk</c:v>
                </c:pt>
                <c:pt idx="14145">
                  <c:v>xTpm58ztqEY</c:v>
                </c:pt>
                <c:pt idx="14146">
                  <c:v>Z0rRym-8ANk</c:v>
                </c:pt>
                <c:pt idx="14147">
                  <c:v>eARKYQVn8rU</c:v>
                </c:pt>
                <c:pt idx="14148">
                  <c:v>IhayTDC4GTQ</c:v>
                </c:pt>
                <c:pt idx="14149">
                  <c:v>cEAR5uSjvgE</c:v>
                </c:pt>
                <c:pt idx="14150">
                  <c:v>ygPt_uW8JEY</c:v>
                </c:pt>
                <c:pt idx="14151">
                  <c:v>w6ioUtlunns</c:v>
                </c:pt>
                <c:pt idx="14152">
                  <c:v>kZg0checsDA</c:v>
                </c:pt>
                <c:pt idx="14153">
                  <c:v>bJjZfPGlUWg</c:v>
                </c:pt>
                <c:pt idx="14154">
                  <c:v>M3ha79NJcnk</c:v>
                </c:pt>
                <c:pt idx="14155">
                  <c:v>Bg_jvPZkYYg</c:v>
                </c:pt>
                <c:pt idx="14156">
                  <c:v>mMJBAvHAEEM</c:v>
                </c:pt>
                <c:pt idx="14157">
                  <c:v>2p1oQYMoFhs</c:v>
                </c:pt>
                <c:pt idx="14158">
                  <c:v>j_qs6DgfKD0</c:v>
                </c:pt>
                <c:pt idx="14159">
                  <c:v>XzFklNfsaTs</c:v>
                </c:pt>
                <c:pt idx="14160">
                  <c:v>hQ0RcaSylhs</c:v>
                </c:pt>
                <c:pt idx="14161">
                  <c:v>jFqZjxHGBm4</c:v>
                </c:pt>
                <c:pt idx="14162">
                  <c:v>IrAuNeyMvHk</c:v>
                </c:pt>
                <c:pt idx="14163">
                  <c:v>zFUR86FIfFU</c:v>
                </c:pt>
                <c:pt idx="14164">
                  <c:v>pbXtBV2JBhI</c:v>
                </c:pt>
                <c:pt idx="14165">
                  <c:v>C0kD2LTgMI0</c:v>
                </c:pt>
                <c:pt idx="14166">
                  <c:v>4g4BYRZxpfc</c:v>
                </c:pt>
                <c:pt idx="14167">
                  <c:v>v5xH-g5IHIE</c:v>
                </c:pt>
                <c:pt idx="14168">
                  <c:v>uHylm6XJYXg</c:v>
                </c:pt>
                <c:pt idx="14169">
                  <c:v>ueNftSryPP8</c:v>
                </c:pt>
                <c:pt idx="14170">
                  <c:v>DWe1fO3x6k0</c:v>
                </c:pt>
                <c:pt idx="14171">
                  <c:v>aqC77foBQVI</c:v>
                </c:pt>
                <c:pt idx="14172">
                  <c:v>E258a2cNLf4</c:v>
                </c:pt>
                <c:pt idx="14173">
                  <c:v>ozYeuE6vrE8</c:v>
                </c:pt>
                <c:pt idx="14174">
                  <c:v>YN6Wk4lUMGo</c:v>
                </c:pt>
                <c:pt idx="14175">
                  <c:v>B1PQLwrtdvo</c:v>
                </c:pt>
                <c:pt idx="14176">
                  <c:v>ia51AwuA6u0</c:v>
                </c:pt>
                <c:pt idx="14177">
                  <c:v>_QYSDjAvLmY</c:v>
                </c:pt>
                <c:pt idx="14178">
                  <c:v>CEUFY9k15_E</c:v>
                </c:pt>
                <c:pt idx="14179">
                  <c:v>Lf7dzFCqfmU</c:v>
                </c:pt>
                <c:pt idx="14180">
                  <c:v>OFawo8koz8E</c:v>
                </c:pt>
                <c:pt idx="14181">
                  <c:v>yCek228myCw</c:v>
                </c:pt>
                <c:pt idx="14182">
                  <c:v>tCxxoTuey04</c:v>
                </c:pt>
                <c:pt idx="14183">
                  <c:v>4BV87Ae4sRA</c:v>
                </c:pt>
                <c:pt idx="14184">
                  <c:v>WcBaq5flLUc</c:v>
                </c:pt>
                <c:pt idx="14185">
                  <c:v>BsFbiOksHrQ</c:v>
                </c:pt>
                <c:pt idx="14186">
                  <c:v>3ufQ1PtCThg</c:v>
                </c:pt>
                <c:pt idx="14187">
                  <c:v>Z8fgikLjGnk</c:v>
                </c:pt>
                <c:pt idx="14188">
                  <c:v>zvWmYsEvZJo</c:v>
                </c:pt>
                <c:pt idx="14189">
                  <c:v>OzpPSDB-6iY</c:v>
                </c:pt>
                <c:pt idx="14190">
                  <c:v>Wkf61IKHHKU</c:v>
                </c:pt>
                <c:pt idx="14191">
                  <c:v>WhKbxViySLI</c:v>
                </c:pt>
                <c:pt idx="14192">
                  <c:v>XxH5yqVr6PE</c:v>
                </c:pt>
                <c:pt idx="14193">
                  <c:v>FdXT4z_YrKs</c:v>
                </c:pt>
                <c:pt idx="14194">
                  <c:v>M_j-xlqo6W0</c:v>
                </c:pt>
                <c:pt idx="14195">
                  <c:v>KZcwOlj3SGU</c:v>
                </c:pt>
                <c:pt idx="14196">
                  <c:v>n_ZY_nRjNSg</c:v>
                </c:pt>
                <c:pt idx="14197">
                  <c:v>kf6M9Qumyf4</c:v>
                </c:pt>
                <c:pt idx="14198">
                  <c:v>GDKIIbrAfaw</c:v>
                </c:pt>
                <c:pt idx="14199">
                  <c:v>RkHWRWBbxaw</c:v>
                </c:pt>
                <c:pt idx="14200">
                  <c:v>inc6M4qe-8o</c:v>
                </c:pt>
                <c:pt idx="14201">
                  <c:v>BjaEca-Oa_Y</c:v>
                </c:pt>
                <c:pt idx="14202">
                  <c:v>0KsC50OJmNw</c:v>
                </c:pt>
                <c:pt idx="14203">
                  <c:v>WEkOOtmxTSo</c:v>
                </c:pt>
                <c:pt idx="14204">
                  <c:v>C6p3u3sTd9U</c:v>
                </c:pt>
                <c:pt idx="14205">
                  <c:v>tAQOYR3xtPY</c:v>
                </c:pt>
                <c:pt idx="14206">
                  <c:v>Rj27RuEYMys</c:v>
                </c:pt>
                <c:pt idx="14207">
                  <c:v>OwcwdU1DumE</c:v>
                </c:pt>
                <c:pt idx="14208">
                  <c:v>AvRZ6AHK_sI</c:v>
                </c:pt>
                <c:pt idx="14209">
                  <c:v>HoFoELTR6qY</c:v>
                </c:pt>
                <c:pt idx="14210">
                  <c:v>5_qQRsvyZG4</c:v>
                </c:pt>
                <c:pt idx="14211">
                  <c:v>aFleYBC4cm4</c:v>
                </c:pt>
                <c:pt idx="14212">
                  <c:v>DMqtRSr3Nck</c:v>
                </c:pt>
                <c:pt idx="14213">
                  <c:v>5AX36aYgzDE</c:v>
                </c:pt>
                <c:pt idx="14214">
                  <c:v>vlEPpQhHXlU</c:v>
                </c:pt>
                <c:pt idx="14215">
                  <c:v>OIStC2YJyxk</c:v>
                </c:pt>
                <c:pt idx="14216">
                  <c:v>7_VtZc3VqmU</c:v>
                </c:pt>
                <c:pt idx="14217">
                  <c:v>V6aM41BYNTU</c:v>
                </c:pt>
                <c:pt idx="14218">
                  <c:v>mjIi2H6al5Q</c:v>
                </c:pt>
                <c:pt idx="14219">
                  <c:v>tMWpn3em3_Y</c:v>
                </c:pt>
                <c:pt idx="14220">
                  <c:v>nacCsOW-IrI</c:v>
                </c:pt>
                <c:pt idx="14221">
                  <c:v>jJbULEbQyTM</c:v>
                </c:pt>
                <c:pt idx="14222">
                  <c:v>B6yA2nUqO3A</c:v>
                </c:pt>
                <c:pt idx="14223">
                  <c:v>PRmkLLhEsOc</c:v>
                </c:pt>
                <c:pt idx="14224">
                  <c:v>hjxm--S4cwQ</c:v>
                </c:pt>
                <c:pt idx="14225">
                  <c:v>drh2T_ogx6c</c:v>
                </c:pt>
                <c:pt idx="14226">
                  <c:v>62-VUSiissc</c:v>
                </c:pt>
                <c:pt idx="14227">
                  <c:v>H6Pw4UiL23A</c:v>
                </c:pt>
                <c:pt idx="14228">
                  <c:v>4uKE_VdhEq4</c:v>
                </c:pt>
                <c:pt idx="14229">
                  <c:v>ZXyEI5IvLFA</c:v>
                </c:pt>
                <c:pt idx="14230">
                  <c:v>SJUBculeEiM</c:v>
                </c:pt>
                <c:pt idx="14231">
                  <c:v>JflN59pba0M</c:v>
                </c:pt>
                <c:pt idx="14232">
                  <c:v>Rl4jV5orp0A</c:v>
                </c:pt>
                <c:pt idx="14233">
                  <c:v>foruCNGpRq4</c:v>
                </c:pt>
                <c:pt idx="14234">
                  <c:v>labueHUmNFA</c:v>
                </c:pt>
                <c:pt idx="14235">
                  <c:v>Mcpkefljixo</c:v>
                </c:pt>
                <c:pt idx="14236">
                  <c:v>AxixTGySuJ0</c:v>
                </c:pt>
                <c:pt idx="14237">
                  <c:v>hirWrQNzd9A</c:v>
                </c:pt>
                <c:pt idx="14238">
                  <c:v>YOcQwEmBOoI</c:v>
                </c:pt>
                <c:pt idx="14239">
                  <c:v>RKFEYBdS6Bo</c:v>
                </c:pt>
                <c:pt idx="14240">
                  <c:v>xSjWm8akvYs</c:v>
                </c:pt>
                <c:pt idx="14241">
                  <c:v>QJUK0N2R0oU</c:v>
                </c:pt>
                <c:pt idx="14242">
                  <c:v>Kx-N7y9g7vc</c:v>
                </c:pt>
                <c:pt idx="14243">
                  <c:v>9Fg_C0In88g</c:v>
                </c:pt>
                <c:pt idx="14244">
                  <c:v>9GN7Bi0jP0E</c:v>
                </c:pt>
                <c:pt idx="14245">
                  <c:v>v65uMBNgQWA</c:v>
                </c:pt>
                <c:pt idx="14246">
                  <c:v>tADexA23MnM</c:v>
                </c:pt>
                <c:pt idx="14247">
                  <c:v>PPDnRyJw6FA</c:v>
                </c:pt>
                <c:pt idx="14248">
                  <c:v>SAMSxQfdn8Y</c:v>
                </c:pt>
                <c:pt idx="14249">
                  <c:v>ZYw6XBwKK1o</c:v>
                </c:pt>
                <c:pt idx="14250">
                  <c:v>yNRBUx6_iA4</c:v>
                </c:pt>
                <c:pt idx="14251">
                  <c:v>fqJN1TmjRaY</c:v>
                </c:pt>
                <c:pt idx="14252">
                  <c:v>EL80F2GD8yQ</c:v>
                </c:pt>
                <c:pt idx="14253">
                  <c:v>DFiZP8exhKY</c:v>
                </c:pt>
                <c:pt idx="14254">
                  <c:v>mkB7zQHlKgw</c:v>
                </c:pt>
                <c:pt idx="14255">
                  <c:v>ltJFuOmcrQk</c:v>
                </c:pt>
                <c:pt idx="14256">
                  <c:v>CzGCb6b_Uu0</c:v>
                </c:pt>
                <c:pt idx="14257">
                  <c:v>tnS7uKdBxZY</c:v>
                </c:pt>
                <c:pt idx="14258">
                  <c:v>zNG-ePrteA8</c:v>
                </c:pt>
                <c:pt idx="14259">
                  <c:v>4sRlB99RtB8</c:v>
                </c:pt>
                <c:pt idx="14260">
                  <c:v>zHu0SihTXOE</c:v>
                </c:pt>
                <c:pt idx="14261">
                  <c:v>L4m35XodZWU</c:v>
                </c:pt>
                <c:pt idx="14262">
                  <c:v>HsmDe0KNyLw</c:v>
                </c:pt>
                <c:pt idx="14263">
                  <c:v>hRY8yZnBsjo</c:v>
                </c:pt>
                <c:pt idx="14264">
                  <c:v>R_PvsjjXRz8</c:v>
                </c:pt>
                <c:pt idx="14265">
                  <c:v>_5zMOMOHgL4</c:v>
                </c:pt>
                <c:pt idx="14266">
                  <c:v>56zxKLA0SuQ</c:v>
                </c:pt>
                <c:pt idx="14267">
                  <c:v>G8kVoIdgRTI</c:v>
                </c:pt>
                <c:pt idx="14268">
                  <c:v>x-fxqw88ORQ</c:v>
                </c:pt>
                <c:pt idx="14269">
                  <c:v>ZwaGPPSydFw</c:v>
                </c:pt>
                <c:pt idx="14270">
                  <c:v>FN479NZ1ZeY</c:v>
                </c:pt>
                <c:pt idx="14271">
                  <c:v>DatlhoFlJU4</c:v>
                </c:pt>
                <c:pt idx="14272">
                  <c:v>Me-i41QBAh8</c:v>
                </c:pt>
                <c:pt idx="14273">
                  <c:v>V4nICKJZS-A</c:v>
                </c:pt>
                <c:pt idx="14274">
                  <c:v>3csborM_yG8</c:v>
                </c:pt>
                <c:pt idx="14275">
                  <c:v>8CnBp3hjzLk</c:v>
                </c:pt>
                <c:pt idx="14276">
                  <c:v>YNBfxnHBrJs</c:v>
                </c:pt>
                <c:pt idx="14277">
                  <c:v>21ty2YFj2AA</c:v>
                </c:pt>
                <c:pt idx="14278">
                  <c:v>ZjKqwFZT_w8</c:v>
                </c:pt>
                <c:pt idx="14279">
                  <c:v>ROs1bSmKHP4</c:v>
                </c:pt>
                <c:pt idx="14280">
                  <c:v>IuEldTVhvb0</c:v>
                </c:pt>
                <c:pt idx="14281">
                  <c:v>IZX8zw4-x1g</c:v>
                </c:pt>
                <c:pt idx="14282">
                  <c:v>l-IQiReNojA</c:v>
                </c:pt>
                <c:pt idx="14283">
                  <c:v>iO4CVmv-9H4</c:v>
                </c:pt>
                <c:pt idx="14284">
                  <c:v>1orvYyRDeF4</c:v>
                </c:pt>
                <c:pt idx="14285">
                  <c:v>H12C8PpRRig</c:v>
                </c:pt>
                <c:pt idx="14286">
                  <c:v>zS9kqVDp_l0</c:v>
                </c:pt>
                <c:pt idx="14287">
                  <c:v>d4ETDHTYwis</c:v>
                </c:pt>
                <c:pt idx="14288">
                  <c:v>l4NBaD8-sEc</c:v>
                </c:pt>
                <c:pt idx="14289">
                  <c:v>mGMD9SeDFok</c:v>
                </c:pt>
                <c:pt idx="14290">
                  <c:v>eHa_xTXZtxs</c:v>
                </c:pt>
                <c:pt idx="14291">
                  <c:v>TiZMTRi38eA</c:v>
                </c:pt>
                <c:pt idx="14292">
                  <c:v>F6OzZyRL9nA</c:v>
                </c:pt>
                <c:pt idx="14293">
                  <c:v>t9Ot-QhzX_0</c:v>
                </c:pt>
                <c:pt idx="14294">
                  <c:v>TtiLD-h_HgM</c:v>
                </c:pt>
                <c:pt idx="14295">
                  <c:v>6NzR-BiNxlw</c:v>
                </c:pt>
                <c:pt idx="14296">
                  <c:v>S32NP0KPP2A</c:v>
                </c:pt>
                <c:pt idx="14297">
                  <c:v>91Ad9mQsGKU</c:v>
                </c:pt>
                <c:pt idx="14298">
                  <c:v>EWOG8mFTBvI</c:v>
                </c:pt>
                <c:pt idx="14299">
                  <c:v>B6pbB505afc</c:v>
                </c:pt>
                <c:pt idx="14300">
                  <c:v>4L2HKtsuRdQ</c:v>
                </c:pt>
                <c:pt idx="14301">
                  <c:v>b8V_5KGyLr0</c:v>
                </c:pt>
                <c:pt idx="14302">
                  <c:v>K_HG7Ut_8UM</c:v>
                </c:pt>
                <c:pt idx="14303">
                  <c:v>OCExim0LXOs</c:v>
                </c:pt>
                <c:pt idx="14304">
                  <c:v>i6APC4h5-xQ</c:v>
                </c:pt>
                <c:pt idx="14305">
                  <c:v>gp_2aE9QVIQ</c:v>
                </c:pt>
                <c:pt idx="14306">
                  <c:v>VQGnojb6z2g</c:v>
                </c:pt>
                <c:pt idx="14307">
                  <c:v>3kG7dEdRhKs</c:v>
                </c:pt>
                <c:pt idx="14308">
                  <c:v>FRseCiZIwnE</c:v>
                </c:pt>
                <c:pt idx="14309">
                  <c:v>dsNSL3vuLck</c:v>
                </c:pt>
                <c:pt idx="14310">
                  <c:v>VydHXaHoEGU</c:v>
                </c:pt>
                <c:pt idx="14311">
                  <c:v>5kpMzcuBoPY</c:v>
                </c:pt>
                <c:pt idx="14312">
                  <c:v>Y_Sty9DH1gg</c:v>
                </c:pt>
                <c:pt idx="14313">
                  <c:v>zVtDaUn6iYg</c:v>
                </c:pt>
                <c:pt idx="14314">
                  <c:v>6CUPz0mKxMQ</c:v>
                </c:pt>
                <c:pt idx="14315">
                  <c:v>FmqbooWjTTw</c:v>
                </c:pt>
                <c:pt idx="14316">
                  <c:v>ML3OD-ihsfg</c:v>
                </c:pt>
                <c:pt idx="14317">
                  <c:v>waC2m4XdR2Y</c:v>
                </c:pt>
                <c:pt idx="14318">
                  <c:v>Sw7D8uM1xCU</c:v>
                </c:pt>
                <c:pt idx="14319">
                  <c:v>PifIZzPgDm8</c:v>
                </c:pt>
                <c:pt idx="14320">
                  <c:v>r6Y91UxWXm8</c:v>
                </c:pt>
                <c:pt idx="14321">
                  <c:v>NvVfuWaqGAA</c:v>
                </c:pt>
                <c:pt idx="14322">
                  <c:v>RkDQw9MTuuU</c:v>
                </c:pt>
                <c:pt idx="14323">
                  <c:v>_VJJ58M85_0</c:v>
                </c:pt>
                <c:pt idx="14324">
                  <c:v>GJ-gDWTcpgw</c:v>
                </c:pt>
                <c:pt idx="14325">
                  <c:v>HUFqa2u9UO8</c:v>
                </c:pt>
                <c:pt idx="14326">
                  <c:v>nX8ZaFDegkA</c:v>
                </c:pt>
                <c:pt idx="14327">
                  <c:v>LK-AVukXsLg</c:v>
                </c:pt>
                <c:pt idx="14328">
                  <c:v>Hi3ZRhGekNg</c:v>
                </c:pt>
                <c:pt idx="14329">
                  <c:v>VFQADXhnR_0</c:v>
                </c:pt>
                <c:pt idx="14330">
                  <c:v>KzSU8XD5EcU</c:v>
                </c:pt>
                <c:pt idx="14331">
                  <c:v>975d0ssVXpQ</c:v>
                </c:pt>
                <c:pt idx="14332">
                  <c:v>lOYiTyNNKHg</c:v>
                </c:pt>
                <c:pt idx="14333">
                  <c:v>ifqJNMRupEU</c:v>
                </c:pt>
                <c:pt idx="14334">
                  <c:v>Ny_-eMpu95Q</c:v>
                </c:pt>
                <c:pt idx="14335">
                  <c:v>zgGEEX16esE</c:v>
                </c:pt>
                <c:pt idx="14336">
                  <c:v>c3sEfMj8vh0</c:v>
                </c:pt>
                <c:pt idx="14337">
                  <c:v>IpjcLFm6gVU</c:v>
                </c:pt>
                <c:pt idx="14338">
                  <c:v>f4HHcWRyhwQ</c:v>
                </c:pt>
                <c:pt idx="14339">
                  <c:v>rD15euul6jU</c:v>
                </c:pt>
                <c:pt idx="14340">
                  <c:v>HApQfQXoCp4</c:v>
                </c:pt>
                <c:pt idx="14341">
                  <c:v>5D-_zcTIH08</c:v>
                </c:pt>
                <c:pt idx="14342">
                  <c:v>smiKwAziYJo</c:v>
                </c:pt>
                <c:pt idx="14343">
                  <c:v>lsrarJcq81I</c:v>
                </c:pt>
                <c:pt idx="14344">
                  <c:v>Q7nCPXk8HI0</c:v>
                </c:pt>
                <c:pt idx="14345">
                  <c:v>fVT2KQ9EpRk</c:v>
                </c:pt>
                <c:pt idx="14346">
                  <c:v>MdLGgDghefI</c:v>
                </c:pt>
                <c:pt idx="14347">
                  <c:v>qSBh8B996mw</c:v>
                </c:pt>
                <c:pt idx="14348">
                  <c:v>gkZlayGS5R4</c:v>
                </c:pt>
                <c:pt idx="14349">
                  <c:v>vlSysBzSnuE</c:v>
                </c:pt>
                <c:pt idx="14350">
                  <c:v>IOaJkXPJxcA</c:v>
                </c:pt>
                <c:pt idx="14351">
                  <c:v>SAgefc31X2w</c:v>
                </c:pt>
                <c:pt idx="14352">
                  <c:v>XQ9B5iVkgPQ</c:v>
                </c:pt>
                <c:pt idx="14353">
                  <c:v>Jsf-2w9THuI</c:v>
                </c:pt>
                <c:pt idx="14354">
                  <c:v>0t3xV2TfM6o</c:v>
                </c:pt>
                <c:pt idx="14355">
                  <c:v>h6ezOhaegGA</c:v>
                </c:pt>
                <c:pt idx="14356">
                  <c:v>tDDMNPmNvQ0</c:v>
                </c:pt>
                <c:pt idx="14357">
                  <c:v>SF-ObMCb-Ac</c:v>
                </c:pt>
                <c:pt idx="14358">
                  <c:v>HsaZqCkyyUM</c:v>
                </c:pt>
                <c:pt idx="14359">
                  <c:v>n1Et3zb6BWE</c:v>
                </c:pt>
                <c:pt idx="14360">
                  <c:v>Lyp5RRhT5S0</c:v>
                </c:pt>
                <c:pt idx="14361">
                  <c:v>bzQNnhpK4ao</c:v>
                </c:pt>
                <c:pt idx="14362">
                  <c:v>LcQBn1-NTeY</c:v>
                </c:pt>
                <c:pt idx="14363">
                  <c:v>ytUuaLZHzps</c:v>
                </c:pt>
                <c:pt idx="14364">
                  <c:v>MEmfXG7AoJI</c:v>
                </c:pt>
                <c:pt idx="14365">
                  <c:v>wlY8DDHMhb0</c:v>
                </c:pt>
                <c:pt idx="14366">
                  <c:v>bgOvT_tTXiM</c:v>
                </c:pt>
                <c:pt idx="14367">
                  <c:v>Dt_12bAQ_rY</c:v>
                </c:pt>
                <c:pt idx="14368">
                  <c:v>z1CdlHl5dmM</c:v>
                </c:pt>
                <c:pt idx="14369">
                  <c:v>QL8KshE6VRc</c:v>
                </c:pt>
                <c:pt idx="14370">
                  <c:v>rQOEkCZX_ig</c:v>
                </c:pt>
                <c:pt idx="14371">
                  <c:v>wvIOmYhV274</c:v>
                </c:pt>
                <c:pt idx="14372">
                  <c:v>W2uDhRdmvYc</c:v>
                </c:pt>
                <c:pt idx="14373">
                  <c:v>35gYBjvcNqY</c:v>
                </c:pt>
                <c:pt idx="14374">
                  <c:v>h9gzG_Sz4tQ</c:v>
                </c:pt>
                <c:pt idx="14375">
                  <c:v>dbvKTBrB7Ko</c:v>
                </c:pt>
                <c:pt idx="14376">
                  <c:v>lNWRZHLiR-I</c:v>
                </c:pt>
                <c:pt idx="14377">
                  <c:v>9OPK3DXk4ug</c:v>
                </c:pt>
                <c:pt idx="14378">
                  <c:v>gTl5DeVqzN8</c:v>
                </c:pt>
                <c:pt idx="14379">
                  <c:v>Lr96EaaxQnM</c:v>
                </c:pt>
                <c:pt idx="14380">
                  <c:v>3zzNawvJ6Gs</c:v>
                </c:pt>
                <c:pt idx="14381">
                  <c:v>xwA2L2HogYI</c:v>
                </c:pt>
                <c:pt idx="14382">
                  <c:v>5if38K4wbb4</c:v>
                </c:pt>
                <c:pt idx="14383">
                  <c:v>3uWReK3nbYI</c:v>
                </c:pt>
                <c:pt idx="14384">
                  <c:v>mp-fqyG2cXs</c:v>
                </c:pt>
                <c:pt idx="14385">
                  <c:v>8xq9cQHkXP4</c:v>
                </c:pt>
                <c:pt idx="14386">
                  <c:v>fg_4mFz4aV8</c:v>
                </c:pt>
                <c:pt idx="14387">
                  <c:v>uSx6eRWE8WY</c:v>
                </c:pt>
                <c:pt idx="14388">
                  <c:v>UaZ_ZMwXbtI</c:v>
                </c:pt>
                <c:pt idx="14389">
                  <c:v>9v-qZBaceFg</c:v>
                </c:pt>
                <c:pt idx="14390">
                  <c:v>j3ZPQUBKDjw</c:v>
                </c:pt>
                <c:pt idx="14391">
                  <c:v>Lnz-b6cS7cI</c:v>
                </c:pt>
                <c:pt idx="14392">
                  <c:v>VJGn7qLMYrU</c:v>
                </c:pt>
                <c:pt idx="14393">
                  <c:v>34d_Iy2s_2U</c:v>
                </c:pt>
                <c:pt idx="14394">
                  <c:v>pR19S1f3YRA</c:v>
                </c:pt>
                <c:pt idx="14395">
                  <c:v>W9AQ_Cars4M</c:v>
                </c:pt>
                <c:pt idx="14396">
                  <c:v>Mys5EZ8SXfs</c:v>
                </c:pt>
                <c:pt idx="14397">
                  <c:v>VMWRMe8xIXY</c:v>
                </c:pt>
                <c:pt idx="14398">
                  <c:v>neiery7FVQ8</c:v>
                </c:pt>
                <c:pt idx="14399">
                  <c:v>dS7-fF8SmvI</c:v>
                </c:pt>
                <c:pt idx="14400">
                  <c:v>biDwbOGWIJY</c:v>
                </c:pt>
                <c:pt idx="14401">
                  <c:v>STtILs39v9w</c:v>
                </c:pt>
                <c:pt idx="14402">
                  <c:v>zQ4lFJetz0I</c:v>
                </c:pt>
                <c:pt idx="14403">
                  <c:v>AN0MtjUxcwU</c:v>
                </c:pt>
                <c:pt idx="14404">
                  <c:v>8xk8afz2ZnY</c:v>
                </c:pt>
                <c:pt idx="14405">
                  <c:v>7tQSnpWJGlY</c:v>
                </c:pt>
                <c:pt idx="14406">
                  <c:v>UQjV0ljvhgs</c:v>
                </c:pt>
                <c:pt idx="14407">
                  <c:v>Qo840lxDpoc</c:v>
                </c:pt>
                <c:pt idx="14408">
                  <c:v>jN8EAXdofBU</c:v>
                </c:pt>
                <c:pt idx="14409">
                  <c:v>lP2y3NltBX0</c:v>
                </c:pt>
                <c:pt idx="14410">
                  <c:v>PeV76d4RAxY</c:v>
                </c:pt>
                <c:pt idx="14411">
                  <c:v>qoaad0TKV4I</c:v>
                </c:pt>
                <c:pt idx="14412">
                  <c:v>h4DDlNQyt24</c:v>
                </c:pt>
                <c:pt idx="14413">
                  <c:v>2rRIZs6KmTQ</c:v>
                </c:pt>
                <c:pt idx="14414">
                  <c:v>VGNXAs7m_p8</c:v>
                </c:pt>
                <c:pt idx="14415">
                  <c:v>kPalYZW2-8g</c:v>
                </c:pt>
                <c:pt idx="14416">
                  <c:v>-0WuM6ctLHg</c:v>
                </c:pt>
                <c:pt idx="14417">
                  <c:v>d5LbnkyVQqA</c:v>
                </c:pt>
                <c:pt idx="14418">
                  <c:v>9p2d1hEaoMM</c:v>
                </c:pt>
                <c:pt idx="14419">
                  <c:v>_gmPFXe4Uxw</c:v>
                </c:pt>
                <c:pt idx="14420">
                  <c:v>CABhqeOj60o</c:v>
                </c:pt>
                <c:pt idx="14421">
                  <c:v>REC_1cBmuMo</c:v>
                </c:pt>
                <c:pt idx="14422">
                  <c:v>06Uzhn2sC2Y</c:v>
                </c:pt>
                <c:pt idx="14423">
                  <c:v>qwgXnOQ7ebo</c:v>
                </c:pt>
                <c:pt idx="14424">
                  <c:v>iYKJ3z9auCU</c:v>
                </c:pt>
                <c:pt idx="14425">
                  <c:v>YX9ed4bYR7E</c:v>
                </c:pt>
                <c:pt idx="14426">
                  <c:v>N4x0xMBQF1Q</c:v>
                </c:pt>
                <c:pt idx="14427">
                  <c:v>AaBJwAmk8VU</c:v>
                </c:pt>
                <c:pt idx="14428">
                  <c:v>Zmz7x7OXjtY</c:v>
                </c:pt>
                <c:pt idx="14429">
                  <c:v>0BLpoXVFHR8</c:v>
                </c:pt>
                <c:pt idx="14430">
                  <c:v>61SJiJmu98s</c:v>
                </c:pt>
                <c:pt idx="14431">
                  <c:v>bGy2fAt6REI</c:v>
                </c:pt>
                <c:pt idx="14432">
                  <c:v>M2PZ4rvm0RY</c:v>
                </c:pt>
                <c:pt idx="14433">
                  <c:v>QP5w0thkvYM</c:v>
                </c:pt>
                <c:pt idx="14434">
                  <c:v>xZ7J_rjRGR0</c:v>
                </c:pt>
                <c:pt idx="14435">
                  <c:v>hp47UvOr80w</c:v>
                </c:pt>
                <c:pt idx="14436">
                  <c:v>lm0rBWwF9TQ</c:v>
                </c:pt>
                <c:pt idx="14437">
                  <c:v>x8Z07R8axag</c:v>
                </c:pt>
                <c:pt idx="14438">
                  <c:v>jGMNEHUpEUk</c:v>
                </c:pt>
                <c:pt idx="14439">
                  <c:v>LzTJlBl7utg</c:v>
                </c:pt>
                <c:pt idx="14440">
                  <c:v>JIPgxSM4PQA</c:v>
                </c:pt>
                <c:pt idx="14441">
                  <c:v>gRGrbT57Jjk</c:v>
                </c:pt>
                <c:pt idx="14442">
                  <c:v>05eV8HpCvZc</c:v>
                </c:pt>
                <c:pt idx="14443">
                  <c:v>z7D9QjAWo6c</c:v>
                </c:pt>
                <c:pt idx="14444">
                  <c:v>baqtzGrjxrc</c:v>
                </c:pt>
                <c:pt idx="14445">
                  <c:v>xhCRRthTs7I</c:v>
                </c:pt>
                <c:pt idx="14446">
                  <c:v>9o17VhsbTqU</c:v>
                </c:pt>
                <c:pt idx="14447">
                  <c:v>FLkf2JwebXI</c:v>
                </c:pt>
                <c:pt idx="14448">
                  <c:v>wm3jeXLY6NE</c:v>
                </c:pt>
                <c:pt idx="14449">
                  <c:v>prhPObrZTZk</c:v>
                </c:pt>
                <c:pt idx="14450">
                  <c:v>n2Di9F5Sfnw</c:v>
                </c:pt>
                <c:pt idx="14451">
                  <c:v>sGwJJ2Jr6p0</c:v>
                </c:pt>
                <c:pt idx="14452">
                  <c:v>Hz4HhRA1Kn4</c:v>
                </c:pt>
                <c:pt idx="14453">
                  <c:v>i1MCCn34UoI</c:v>
                </c:pt>
                <c:pt idx="14454">
                  <c:v>UeiXAQ84rUg</c:v>
                </c:pt>
                <c:pt idx="14455">
                  <c:v>t4ALGzx39Zw</c:v>
                </c:pt>
                <c:pt idx="14456">
                  <c:v>DnyYeUxVlQI</c:v>
                </c:pt>
                <c:pt idx="14457">
                  <c:v>dEsZEEPWN9Y</c:v>
                </c:pt>
                <c:pt idx="14458">
                  <c:v>K8cZvBImIWQ</c:v>
                </c:pt>
                <c:pt idx="14459">
                  <c:v>ZEtFCmdd0RE</c:v>
                </c:pt>
                <c:pt idx="14460">
                  <c:v>GpaI3XL0-9A</c:v>
                </c:pt>
                <c:pt idx="14461">
                  <c:v>soTkCP4EtPo</c:v>
                </c:pt>
                <c:pt idx="14462">
                  <c:v>UhtZozFoNg8</c:v>
                </c:pt>
                <c:pt idx="14463">
                  <c:v>kTzeUlWY1SY</c:v>
                </c:pt>
                <c:pt idx="14464">
                  <c:v>EG_nme9t-Bo</c:v>
                </c:pt>
                <c:pt idx="14465">
                  <c:v>jmah3Rikn0w</c:v>
                </c:pt>
                <c:pt idx="14466">
                  <c:v>x9-C1Zr0lKQ</c:v>
                </c:pt>
                <c:pt idx="14467">
                  <c:v>lFEfSLkP37Y</c:v>
                </c:pt>
                <c:pt idx="14468">
                  <c:v>eJ8rWDRCS0g</c:v>
                </c:pt>
                <c:pt idx="14469">
                  <c:v>8oB5cLBU0cg</c:v>
                </c:pt>
                <c:pt idx="14470">
                  <c:v>YkEfbmacpww</c:v>
                </c:pt>
                <c:pt idx="14471">
                  <c:v>cpkxJ1y_0V4</c:v>
                </c:pt>
                <c:pt idx="14472">
                  <c:v>f8se638KySI</c:v>
                </c:pt>
                <c:pt idx="14473">
                  <c:v>mLTabnwFd3Q</c:v>
                </c:pt>
                <c:pt idx="14474">
                  <c:v>B6IxqP9z9XE</c:v>
                </c:pt>
                <c:pt idx="14475">
                  <c:v>TdvKdUm-kYk</c:v>
                </c:pt>
                <c:pt idx="14476">
                  <c:v>XXpUsJcL7CY</c:v>
                </c:pt>
                <c:pt idx="14477">
                  <c:v>PkEnyBJLShs</c:v>
                </c:pt>
                <c:pt idx="14478">
                  <c:v>wbSVEzUSU5Q</c:v>
                </c:pt>
                <c:pt idx="14479">
                  <c:v>0DG5QI6vcSE</c:v>
                </c:pt>
                <c:pt idx="14480">
                  <c:v>7JZuSFky1cI</c:v>
                </c:pt>
                <c:pt idx="14481">
                  <c:v>u-CDjV9MPQw</c:v>
                </c:pt>
                <c:pt idx="14482">
                  <c:v>vWio5TorrHw</c:v>
                </c:pt>
                <c:pt idx="14483">
                  <c:v>IXbWT1qMoFU</c:v>
                </c:pt>
                <c:pt idx="14484">
                  <c:v>wPMG631l8to</c:v>
                </c:pt>
                <c:pt idx="14485">
                  <c:v>Ti_axsUFIfI</c:v>
                </c:pt>
                <c:pt idx="14486">
                  <c:v>3ewEQyFQ0Yg</c:v>
                </c:pt>
                <c:pt idx="14487">
                  <c:v>09XlaCSHAlE</c:v>
                </c:pt>
                <c:pt idx="14488">
                  <c:v>7YvCmbiaM7g</c:v>
                </c:pt>
                <c:pt idx="14489">
                  <c:v>vkf8E-r1MT4</c:v>
                </c:pt>
                <c:pt idx="14490">
                  <c:v>fsHPiWhEoqI</c:v>
                </c:pt>
                <c:pt idx="14491">
                  <c:v>crw-fYcrK-M</c:v>
                </c:pt>
                <c:pt idx="14492">
                  <c:v>mZp6FWLBfL4</c:v>
                </c:pt>
                <c:pt idx="14493">
                  <c:v>BCoUJajtBbM</c:v>
                </c:pt>
                <c:pt idx="14494">
                  <c:v>Q3dkFBW7hgs</c:v>
                </c:pt>
                <c:pt idx="14495">
                  <c:v>TLuZmjPPUcw</c:v>
                </c:pt>
                <c:pt idx="14496">
                  <c:v>S7SV-EVEWEo</c:v>
                </c:pt>
                <c:pt idx="14497">
                  <c:v>BZv-WWbMPhM</c:v>
                </c:pt>
                <c:pt idx="14498">
                  <c:v>pPYsKpiWWGY</c:v>
                </c:pt>
                <c:pt idx="14499">
                  <c:v>Dr8OhQA7yeg</c:v>
                </c:pt>
                <c:pt idx="14500">
                  <c:v>Pa1upoadPoM</c:v>
                </c:pt>
                <c:pt idx="14501">
                  <c:v>hMDoORDjI7g</c:v>
                </c:pt>
                <c:pt idx="14502">
                  <c:v>xFIkEox5ZCo</c:v>
                </c:pt>
                <c:pt idx="14503">
                  <c:v>J-qhdYVjaBA</c:v>
                </c:pt>
                <c:pt idx="14504">
                  <c:v>QfMx2rvbvyU</c:v>
                </c:pt>
                <c:pt idx="14505">
                  <c:v>VoJrDmf93v0</c:v>
                </c:pt>
                <c:pt idx="14506">
                  <c:v>a-Y1GE1Rfmg</c:v>
                </c:pt>
                <c:pt idx="14507">
                  <c:v>OFIBnDEj9G4</c:v>
                </c:pt>
                <c:pt idx="14508">
                  <c:v>Pp8KxXANdtQ</c:v>
                </c:pt>
                <c:pt idx="14509">
                  <c:v>pKaHbtM7Lqo</c:v>
                </c:pt>
                <c:pt idx="14510">
                  <c:v>4nK54z-z0-s</c:v>
                </c:pt>
                <c:pt idx="14511">
                  <c:v>hvoSlaADdmU</c:v>
                </c:pt>
                <c:pt idx="14512">
                  <c:v>UTibsHioBeM</c:v>
                </c:pt>
                <c:pt idx="14513">
                  <c:v>x_i9vZb5MrI</c:v>
                </c:pt>
                <c:pt idx="14514">
                  <c:v>UiaW2MC0aMA</c:v>
                </c:pt>
                <c:pt idx="14515">
                  <c:v>QfRdjbLVCjM</c:v>
                </c:pt>
                <c:pt idx="14516">
                  <c:v>MAu7TD7rf54</c:v>
                </c:pt>
                <c:pt idx="14517">
                  <c:v>k1mUmm1wmJU</c:v>
                </c:pt>
                <c:pt idx="14518">
                  <c:v>0AlFNJVgLac</c:v>
                </c:pt>
                <c:pt idx="14519">
                  <c:v>eVAZ--lxIk4</c:v>
                </c:pt>
                <c:pt idx="14520">
                  <c:v>Co6PyhQyir4</c:v>
                </c:pt>
                <c:pt idx="14521">
                  <c:v>1FIlJqzGYJ8</c:v>
                </c:pt>
                <c:pt idx="14522">
                  <c:v>dSCH11i3pqc</c:v>
                </c:pt>
                <c:pt idx="14523">
                  <c:v>-25t7axr0Js</c:v>
                </c:pt>
                <c:pt idx="14524">
                  <c:v>gHOwOodeYlg</c:v>
                </c:pt>
                <c:pt idx="14525">
                  <c:v>Tbapr_qIR94</c:v>
                </c:pt>
                <c:pt idx="14526">
                  <c:v>faqFaNypPOU</c:v>
                </c:pt>
                <c:pt idx="14527">
                  <c:v>Vlr0Ckq3LQg</c:v>
                </c:pt>
                <c:pt idx="14528">
                  <c:v>69M_J6cE2zQ</c:v>
                </c:pt>
                <c:pt idx="14529">
                  <c:v>GCo-kUYSPmw</c:v>
                </c:pt>
                <c:pt idx="14530">
                  <c:v>WZIsINLpDcA</c:v>
                </c:pt>
                <c:pt idx="14531">
                  <c:v>LDx7vOaw5ZU</c:v>
                </c:pt>
                <c:pt idx="14532">
                  <c:v>cYoyO6_5SGI</c:v>
                </c:pt>
                <c:pt idx="14533">
                  <c:v>p3TeB1GVVVM</c:v>
                </c:pt>
                <c:pt idx="14534">
                  <c:v>tYsC5FylJNI</c:v>
                </c:pt>
                <c:pt idx="14535">
                  <c:v>iIcmFJAy7NQ</c:v>
                </c:pt>
                <c:pt idx="14536">
                  <c:v>4F7BcfhTFuE</c:v>
                </c:pt>
                <c:pt idx="14537">
                  <c:v>2gREpLR1qVw</c:v>
                </c:pt>
                <c:pt idx="14538">
                  <c:v>3ogNCPZ9sdU</c:v>
                </c:pt>
                <c:pt idx="14539">
                  <c:v>tISkZ6C5fYE</c:v>
                </c:pt>
                <c:pt idx="14540">
                  <c:v>8Lvskj12y7k</c:v>
                </c:pt>
                <c:pt idx="14541">
                  <c:v>ILk7MJO7p8s</c:v>
                </c:pt>
                <c:pt idx="14542">
                  <c:v>of777__T3Pc</c:v>
                </c:pt>
                <c:pt idx="14543">
                  <c:v>8IoViF7yPMc</c:v>
                </c:pt>
                <c:pt idx="14544">
                  <c:v>R-eCfwNrZg8</c:v>
                </c:pt>
                <c:pt idx="14545">
                  <c:v>8IVP83sL7v4</c:v>
                </c:pt>
                <c:pt idx="14546">
                  <c:v>2_nTW8_wcGo</c:v>
                </c:pt>
                <c:pt idx="14547">
                  <c:v>mL2La5UZYG0</c:v>
                </c:pt>
                <c:pt idx="14548">
                  <c:v>KaAkzbtdf5o</c:v>
                </c:pt>
                <c:pt idx="14549">
                  <c:v>eG2GUEYfJqg</c:v>
                </c:pt>
                <c:pt idx="14550">
                  <c:v>i6XEb-H0QGI</c:v>
                </c:pt>
                <c:pt idx="14551">
                  <c:v>lpawtEm_L34</c:v>
                </c:pt>
                <c:pt idx="14552">
                  <c:v>zNZjeq1vDKU</c:v>
                </c:pt>
                <c:pt idx="14553">
                  <c:v>V0iuZAUi7dg</c:v>
                </c:pt>
                <c:pt idx="14554">
                  <c:v>i84Tfo1fvEs</c:v>
                </c:pt>
                <c:pt idx="14555">
                  <c:v>IA0V39bLgeA</c:v>
                </c:pt>
                <c:pt idx="14556">
                  <c:v>ULzYYFdgzDU</c:v>
                </c:pt>
                <c:pt idx="14557">
                  <c:v>x8NhfiOH2c0</c:v>
                </c:pt>
                <c:pt idx="14558">
                  <c:v>hmMXPnkw_UQ</c:v>
                </c:pt>
                <c:pt idx="14559">
                  <c:v>gv7LgKn1Sso</c:v>
                </c:pt>
                <c:pt idx="14560">
                  <c:v>9Tl4AnQCNcU</c:v>
                </c:pt>
                <c:pt idx="14561">
                  <c:v>ut_7RE4IVj0</c:v>
                </c:pt>
                <c:pt idx="14562">
                  <c:v>T5gpFq3dTME</c:v>
                </c:pt>
                <c:pt idx="14563">
                  <c:v>T6i0iHo7ZF0</c:v>
                </c:pt>
                <c:pt idx="14564">
                  <c:v>V-_30tGu4JI</c:v>
                </c:pt>
                <c:pt idx="14565">
                  <c:v>lEx3e1lFd0U</c:v>
                </c:pt>
                <c:pt idx="14566">
                  <c:v>aJylCI1nmCY</c:v>
                </c:pt>
                <c:pt idx="14567">
                  <c:v>w5qMOyPuUqU</c:v>
                </c:pt>
                <c:pt idx="14568">
                  <c:v>a8G-vVFKm4M</c:v>
                </c:pt>
                <c:pt idx="14569">
                  <c:v>8WfHX9Q8S6w</c:v>
                </c:pt>
                <c:pt idx="14570">
                  <c:v>WhnHKIT9124</c:v>
                </c:pt>
                <c:pt idx="14571">
                  <c:v>0vTUmi56Jf4</c:v>
                </c:pt>
                <c:pt idx="14572">
                  <c:v>GfUme1S5e0U</c:v>
                </c:pt>
                <c:pt idx="14573">
                  <c:v>v2fTPeihHQw</c:v>
                </c:pt>
                <c:pt idx="14574">
                  <c:v>7OcjwJOWNRc</c:v>
                </c:pt>
                <c:pt idx="14575">
                  <c:v>feZdio1o8zs</c:v>
                </c:pt>
                <c:pt idx="14576">
                  <c:v>hhMnexT2p2E</c:v>
                </c:pt>
                <c:pt idx="14577">
                  <c:v>AnVgFzs9Bh4</c:v>
                </c:pt>
                <c:pt idx="14578">
                  <c:v>3U4nlSualNc</c:v>
                </c:pt>
                <c:pt idx="14579">
                  <c:v>udHn6yjfei0</c:v>
                </c:pt>
                <c:pt idx="14580">
                  <c:v>YbFCADgXXK8</c:v>
                </c:pt>
                <c:pt idx="14581">
                  <c:v>ZnZ0eNb6t2w</c:v>
                </c:pt>
                <c:pt idx="14582">
                  <c:v>72gsrslfoF4</c:v>
                </c:pt>
                <c:pt idx="14583">
                  <c:v>pT_8SCKec0s</c:v>
                </c:pt>
                <c:pt idx="14584">
                  <c:v>bod5wRBpUXE</c:v>
                </c:pt>
                <c:pt idx="14585">
                  <c:v>pI12D2ZcGEw</c:v>
                </c:pt>
                <c:pt idx="14586">
                  <c:v>_whY-cy3vz4</c:v>
                </c:pt>
                <c:pt idx="14587">
                  <c:v>Def-3JldSi0</c:v>
                </c:pt>
                <c:pt idx="14588">
                  <c:v>4OSQIcdXVe4</c:v>
                </c:pt>
                <c:pt idx="14589">
                  <c:v>Xk3KixvzGZo</c:v>
                </c:pt>
                <c:pt idx="14590">
                  <c:v>pUGh0ydBzI8</c:v>
                </c:pt>
                <c:pt idx="14591">
                  <c:v>deSJ841IS68</c:v>
                </c:pt>
                <c:pt idx="14592">
                  <c:v>DCMuKvjP-LY</c:v>
                </c:pt>
                <c:pt idx="14593">
                  <c:v>Dnu3XxIAETk</c:v>
                </c:pt>
                <c:pt idx="14594">
                  <c:v>pE2HlsFx_uQ</c:v>
                </c:pt>
                <c:pt idx="14595">
                  <c:v>WSUaA25IcFY</c:v>
                </c:pt>
                <c:pt idx="14596">
                  <c:v>wwqAYbHWBXs</c:v>
                </c:pt>
                <c:pt idx="14597">
                  <c:v>KMjMU042Pgg</c:v>
                </c:pt>
                <c:pt idx="14598">
                  <c:v>DzRWw8cD_6M</c:v>
                </c:pt>
                <c:pt idx="14599">
                  <c:v>NxL8Qv_bdMo</c:v>
                </c:pt>
                <c:pt idx="14600">
                  <c:v>lWDR-VlpmRQ</c:v>
                </c:pt>
                <c:pt idx="14601">
                  <c:v>n3p_dqiQV6g</c:v>
                </c:pt>
                <c:pt idx="14602">
                  <c:v>tHnQtzdGmno</c:v>
                </c:pt>
                <c:pt idx="14603">
                  <c:v>LoRBakPUgFg</c:v>
                </c:pt>
                <c:pt idx="14604">
                  <c:v>es_YgKHJ9dE</c:v>
                </c:pt>
                <c:pt idx="14605">
                  <c:v>t-xnSylpj1k</c:v>
                </c:pt>
                <c:pt idx="14606">
                  <c:v>NvPmSC-BxLo</c:v>
                </c:pt>
                <c:pt idx="14607">
                  <c:v>tsxAv2GOxIM</c:v>
                </c:pt>
                <c:pt idx="14608">
                  <c:v>VqLLQi9K_iQ</c:v>
                </c:pt>
                <c:pt idx="14609">
                  <c:v>RSX3R64_ryE</c:v>
                </c:pt>
                <c:pt idx="14610">
                  <c:v>Gn75Ofis02A</c:v>
                </c:pt>
                <c:pt idx="14611">
                  <c:v>9crAlCrrsJk</c:v>
                </c:pt>
                <c:pt idx="14612">
                  <c:v>G3BT_gqLyPs</c:v>
                </c:pt>
                <c:pt idx="14613">
                  <c:v>E8B8TniXXkQ</c:v>
                </c:pt>
                <c:pt idx="14614">
                  <c:v>2KXV7GDwxnc</c:v>
                </c:pt>
                <c:pt idx="14615">
                  <c:v>qx5Nm31Liis</c:v>
                </c:pt>
                <c:pt idx="14616">
                  <c:v>QOTadQ2zN5Q</c:v>
                </c:pt>
                <c:pt idx="14617">
                  <c:v>sV9Nc4mprO0</c:v>
                </c:pt>
                <c:pt idx="14618">
                  <c:v>ZUzzlRudjGE</c:v>
                </c:pt>
                <c:pt idx="14619">
                  <c:v>uUQ_CHpemA0</c:v>
                </c:pt>
                <c:pt idx="14620">
                  <c:v>y1h7C3ALV4c</c:v>
                </c:pt>
                <c:pt idx="14621">
                  <c:v>w5kU3b7ZcDs</c:v>
                </c:pt>
                <c:pt idx="14622">
                  <c:v>BvMOWx3S4RA</c:v>
                </c:pt>
                <c:pt idx="14623">
                  <c:v>lgEsI_c-hLs</c:v>
                </c:pt>
                <c:pt idx="14624">
                  <c:v>S0rYPlProsU</c:v>
                </c:pt>
                <c:pt idx="14625">
                  <c:v>NrLzKs14lnw</c:v>
                </c:pt>
                <c:pt idx="14626">
                  <c:v>yHqdA4E6Kh4</c:v>
                </c:pt>
                <c:pt idx="14627">
                  <c:v>Ppmf8CTxkSI</c:v>
                </c:pt>
                <c:pt idx="14628">
                  <c:v>aP_rYIMEF8Y</c:v>
                </c:pt>
                <c:pt idx="14629">
                  <c:v>7_xV-aDTinw</c:v>
                </c:pt>
                <c:pt idx="14630">
                  <c:v>eOLxegUbtT4</c:v>
                </c:pt>
                <c:pt idx="14631">
                  <c:v>c_Mw4TLzr7c</c:v>
                </c:pt>
                <c:pt idx="14632">
                  <c:v>elFyAaSDO-o</c:v>
                </c:pt>
                <c:pt idx="14633">
                  <c:v>kNusfIpiA_M</c:v>
                </c:pt>
                <c:pt idx="14634">
                  <c:v>p6gDQRV4yyk</c:v>
                </c:pt>
                <c:pt idx="14635">
                  <c:v>ZfHLIXRj8AI</c:v>
                </c:pt>
                <c:pt idx="14636">
                  <c:v>Yk76oCLFRo0</c:v>
                </c:pt>
                <c:pt idx="14637">
                  <c:v>mlIdSpN0tso</c:v>
                </c:pt>
                <c:pt idx="14638">
                  <c:v>dlW5zRZTczc</c:v>
                </c:pt>
                <c:pt idx="14639">
                  <c:v>EX5e_DvmWF8</c:v>
                </c:pt>
                <c:pt idx="14640">
                  <c:v>5PoKpYmGvHQ</c:v>
                </c:pt>
                <c:pt idx="14641">
                  <c:v>H-g3Jurb60Y</c:v>
                </c:pt>
                <c:pt idx="14642">
                  <c:v>ObeRKGH_X1U</c:v>
                </c:pt>
                <c:pt idx="14643">
                  <c:v>HTkZLXK8yGw</c:v>
                </c:pt>
                <c:pt idx="14644">
                  <c:v>i7wpwATilqA</c:v>
                </c:pt>
                <c:pt idx="14645">
                  <c:v>IOhEpxcekDE</c:v>
                </c:pt>
                <c:pt idx="14646">
                  <c:v>m--0_3vTr8I</c:v>
                </c:pt>
                <c:pt idx="14647">
                  <c:v>VjiZZaSyVvg</c:v>
                </c:pt>
                <c:pt idx="14648">
                  <c:v>aBK7G1XdozY</c:v>
                </c:pt>
                <c:pt idx="14649">
                  <c:v>uQw57BBVA4g</c:v>
                </c:pt>
                <c:pt idx="14650">
                  <c:v>wdPSw2uQj6M</c:v>
                </c:pt>
                <c:pt idx="14651">
                  <c:v>7bT5cTlc8W0</c:v>
                </c:pt>
                <c:pt idx="14652">
                  <c:v>z1J2DSARY3k</c:v>
                </c:pt>
                <c:pt idx="14653">
                  <c:v>BgMl9H6drMg</c:v>
                </c:pt>
                <c:pt idx="14654">
                  <c:v>vcnL9iZ-8X8</c:v>
                </c:pt>
                <c:pt idx="14655">
                  <c:v>8aUsh5vdr3E</c:v>
                </c:pt>
                <c:pt idx="14656">
                  <c:v>pjQMaBK3mbU</c:v>
                </c:pt>
                <c:pt idx="14657">
                  <c:v>FfB6Sk7nIeE</c:v>
                </c:pt>
                <c:pt idx="14658">
                  <c:v>NkxOj0mvsIU</c:v>
                </c:pt>
                <c:pt idx="14659">
                  <c:v>JrUgsml1yRM</c:v>
                </c:pt>
                <c:pt idx="14660">
                  <c:v>as2HPostEZM</c:v>
                </c:pt>
                <c:pt idx="14661">
                  <c:v>H7k2HU2WWwE</c:v>
                </c:pt>
                <c:pt idx="14662">
                  <c:v>EzORmmm05Go</c:v>
                </c:pt>
                <c:pt idx="14663">
                  <c:v>Rw4qtSjzBQU</c:v>
                </c:pt>
                <c:pt idx="14664">
                  <c:v>HUPTDEUpkdg</c:v>
                </c:pt>
                <c:pt idx="14665">
                  <c:v>WAJFBuHvVSw</c:v>
                </c:pt>
                <c:pt idx="14666">
                  <c:v>v03CRr-FKkw</c:v>
                </c:pt>
                <c:pt idx="14667">
                  <c:v>kdDyAw0ihq0</c:v>
                </c:pt>
                <c:pt idx="14668">
                  <c:v>bXoEPINunzk</c:v>
                </c:pt>
                <c:pt idx="14669">
                  <c:v>v_qyfQz5FpA</c:v>
                </c:pt>
                <c:pt idx="14670">
                  <c:v>JrysoawAaYc</c:v>
                </c:pt>
                <c:pt idx="14671">
                  <c:v>Z10zTYK3snA</c:v>
                </c:pt>
                <c:pt idx="14672">
                  <c:v>sAALSjuXGEo</c:v>
                </c:pt>
                <c:pt idx="14673">
                  <c:v>x-2bRMGR40I</c:v>
                </c:pt>
                <c:pt idx="14674">
                  <c:v>gYG_wTRzM-M</c:v>
                </c:pt>
                <c:pt idx="14675">
                  <c:v>sjVBoBPiB-g</c:v>
                </c:pt>
                <c:pt idx="14676">
                  <c:v>GWrb3yzVc7c</c:v>
                </c:pt>
                <c:pt idx="14677">
                  <c:v>qkzn6RcrSYk</c:v>
                </c:pt>
                <c:pt idx="14678">
                  <c:v>CtZa-9CYy9U</c:v>
                </c:pt>
                <c:pt idx="14679">
                  <c:v>TrSV0yTD_yU</c:v>
                </c:pt>
                <c:pt idx="14680">
                  <c:v>OwVaWmJqUXM</c:v>
                </c:pt>
                <c:pt idx="14681">
                  <c:v>P4t80OyKius</c:v>
                </c:pt>
                <c:pt idx="14682">
                  <c:v>mrcd3YEt5-4</c:v>
                </c:pt>
                <c:pt idx="14683">
                  <c:v>ZauwpAuNN2U</c:v>
                </c:pt>
                <c:pt idx="14684">
                  <c:v>VOEZbJQRiFI</c:v>
                </c:pt>
                <c:pt idx="14685">
                  <c:v>GWpGF2urAXs</c:v>
                </c:pt>
                <c:pt idx="14686">
                  <c:v>trEE-BgrT1U</c:v>
                </c:pt>
                <c:pt idx="14687">
                  <c:v>tWTRrBXebMs</c:v>
                </c:pt>
                <c:pt idx="14688">
                  <c:v>qaTfJPNhq4s</c:v>
                </c:pt>
                <c:pt idx="14689">
                  <c:v>551oGsGHoQQ</c:v>
                </c:pt>
                <c:pt idx="14690">
                  <c:v>MJg77yvjtW4</c:v>
                </c:pt>
                <c:pt idx="14691">
                  <c:v>wr0RTCiWqEQ</c:v>
                </c:pt>
                <c:pt idx="14692">
                  <c:v>eYZ1Jh2gVUg</c:v>
                </c:pt>
                <c:pt idx="14693">
                  <c:v>a9iruCSpRwo</c:v>
                </c:pt>
                <c:pt idx="14694">
                  <c:v>pv-A119x7YE</c:v>
                </c:pt>
                <c:pt idx="14695">
                  <c:v>XT05MoyaRCk</c:v>
                </c:pt>
                <c:pt idx="14696">
                  <c:v>2Ym3zZiNaIg</c:v>
                </c:pt>
                <c:pt idx="14697">
                  <c:v>5NVrJ-LuvTU</c:v>
                </c:pt>
                <c:pt idx="14698">
                  <c:v>JJG-hy1ke1s</c:v>
                </c:pt>
                <c:pt idx="14699">
                  <c:v>vIohS0xEIe8</c:v>
                </c:pt>
                <c:pt idx="14700">
                  <c:v>lJGV_P8VVOM</c:v>
                </c:pt>
                <c:pt idx="14701">
                  <c:v>c5ZB0p0zBg0</c:v>
                </c:pt>
                <c:pt idx="14702">
                  <c:v>HOQVqZuU7Xc</c:v>
                </c:pt>
                <c:pt idx="14703">
                  <c:v>9RWSyu0lE1g</c:v>
                </c:pt>
                <c:pt idx="14704">
                  <c:v>5Mcpic8oPL8</c:v>
                </c:pt>
                <c:pt idx="14705">
                  <c:v>BWdbKK2-udw</c:v>
                </c:pt>
                <c:pt idx="14706">
                  <c:v>KcjPPvSiMRw</c:v>
                </c:pt>
                <c:pt idx="14707">
                  <c:v>r0zUkZccPQE</c:v>
                </c:pt>
                <c:pt idx="14708">
                  <c:v>uzcHSrzwp9I</c:v>
                </c:pt>
                <c:pt idx="14709">
                  <c:v>YBI1c2dygNk</c:v>
                </c:pt>
                <c:pt idx="14710">
                  <c:v>B4s0xeuNRLw</c:v>
                </c:pt>
                <c:pt idx="14711">
                  <c:v>a8SGDmz2j-I</c:v>
                </c:pt>
                <c:pt idx="14712">
                  <c:v>jvuQ0CHHd3k</c:v>
                </c:pt>
                <c:pt idx="14713">
                  <c:v>2prTKje8jug</c:v>
                </c:pt>
                <c:pt idx="14714">
                  <c:v>oGoABVPTDQA</c:v>
                </c:pt>
                <c:pt idx="14715">
                  <c:v>z5PT_Zf23FI</c:v>
                </c:pt>
                <c:pt idx="14716">
                  <c:v>JsZ2yyIXOSE</c:v>
                </c:pt>
                <c:pt idx="14717">
                  <c:v>EVfzMc_W1jU</c:v>
                </c:pt>
                <c:pt idx="14718">
                  <c:v>dVs5lz8Bmgg</c:v>
                </c:pt>
                <c:pt idx="14719">
                  <c:v>TUsuorh1dv4</c:v>
                </c:pt>
                <c:pt idx="14720">
                  <c:v>IB-a8J6sz_A</c:v>
                </c:pt>
                <c:pt idx="14721">
                  <c:v>godv2QUiRHc</c:v>
                </c:pt>
                <c:pt idx="14722">
                  <c:v>CCIs8xliK-g</c:v>
                </c:pt>
                <c:pt idx="14723">
                  <c:v>pRop_zhTiYs</c:v>
                </c:pt>
                <c:pt idx="14724">
                  <c:v>kO7qz5u_GiY</c:v>
                </c:pt>
                <c:pt idx="14725">
                  <c:v>qzr_LA110F0</c:v>
                </c:pt>
                <c:pt idx="14726">
                  <c:v>bhBZ9xusfs0</c:v>
                </c:pt>
                <c:pt idx="14727">
                  <c:v>kgiTh3TkR8c</c:v>
                </c:pt>
                <c:pt idx="14728">
                  <c:v>00TnpHQpGzM</c:v>
                </c:pt>
                <c:pt idx="14729">
                  <c:v>gjNFsqVQOvw</c:v>
                </c:pt>
                <c:pt idx="14730">
                  <c:v>epGAx_jID94</c:v>
                </c:pt>
                <c:pt idx="14731">
                  <c:v>JDNnoPH8ET8</c:v>
                </c:pt>
                <c:pt idx="14732">
                  <c:v>6b7gVj-cxj8</c:v>
                </c:pt>
                <c:pt idx="14733">
                  <c:v>qPfBsPt1qaY</c:v>
                </c:pt>
                <c:pt idx="14734">
                  <c:v>45SeBrGDp0E</c:v>
                </c:pt>
                <c:pt idx="14735">
                  <c:v>kzQfBzHTvBY</c:v>
                </c:pt>
                <c:pt idx="14736">
                  <c:v>phGveAOXF94</c:v>
                </c:pt>
                <c:pt idx="14737">
                  <c:v>FwJS5JuOnz0</c:v>
                </c:pt>
                <c:pt idx="14738">
                  <c:v>Ego0VrMUfhk</c:v>
                </c:pt>
                <c:pt idx="14739">
                  <c:v>H5cFwe8EnfI</c:v>
                </c:pt>
                <c:pt idx="14740">
                  <c:v>QX0E4k5Z_HA</c:v>
                </c:pt>
                <c:pt idx="14741">
                  <c:v>FcKFVbB87SY</c:v>
                </c:pt>
                <c:pt idx="14742">
                  <c:v>bO6sw2nAaaM</c:v>
                </c:pt>
                <c:pt idx="14743">
                  <c:v>qtmduJaH7yI</c:v>
                </c:pt>
                <c:pt idx="14744">
                  <c:v>SHhW2lmflos</c:v>
                </c:pt>
                <c:pt idx="14745">
                  <c:v>1K-mJLfsaCk</c:v>
                </c:pt>
                <c:pt idx="14746">
                  <c:v>m1P1raDXJ9E</c:v>
                </c:pt>
                <c:pt idx="14747">
                  <c:v>SexE4hOFiAw</c:v>
                </c:pt>
                <c:pt idx="14748">
                  <c:v>OGeMSzgQDnY</c:v>
                </c:pt>
                <c:pt idx="14749">
                  <c:v>5y7AJm8WbDs</c:v>
                </c:pt>
                <c:pt idx="14750">
                  <c:v>4uj577tfP20</c:v>
                </c:pt>
                <c:pt idx="14751">
                  <c:v>YrKt780sY98</c:v>
                </c:pt>
                <c:pt idx="14752">
                  <c:v>SaWfkrDrC_w</c:v>
                </c:pt>
                <c:pt idx="14753">
                  <c:v>sZWoa_Josv4</c:v>
                </c:pt>
                <c:pt idx="14754">
                  <c:v>3IIEFSWtqkI</c:v>
                </c:pt>
                <c:pt idx="14755">
                  <c:v>lzT4VVuyDfc</c:v>
                </c:pt>
                <c:pt idx="14756">
                  <c:v>E0hGXvMYlDs</c:v>
                </c:pt>
                <c:pt idx="14757">
                  <c:v>Cv200Tzrqkc</c:v>
                </c:pt>
                <c:pt idx="14758">
                  <c:v>pC2QNiK8vrA</c:v>
                </c:pt>
                <c:pt idx="14759">
                  <c:v>l9OhLH_o-Q0</c:v>
                </c:pt>
                <c:pt idx="14760">
                  <c:v>HplPYGonuwo</c:v>
                </c:pt>
                <c:pt idx="14761">
                  <c:v>1lqNyhiHKiI</c:v>
                </c:pt>
                <c:pt idx="14762">
                  <c:v>7gShaSuK_PY</c:v>
                </c:pt>
                <c:pt idx="14763">
                  <c:v>FVWZjNclRRY</c:v>
                </c:pt>
                <c:pt idx="14764">
                  <c:v>koeEyBPbuqw</c:v>
                </c:pt>
                <c:pt idx="14765">
                  <c:v>t_vqK9XbxWM</c:v>
                </c:pt>
                <c:pt idx="14766">
                  <c:v>1uFL9rv9JTE</c:v>
                </c:pt>
                <c:pt idx="14767">
                  <c:v>ewVyq-FlpfQ</c:v>
                </c:pt>
                <c:pt idx="14768">
                  <c:v>kD28VGs9Ybg</c:v>
                </c:pt>
                <c:pt idx="14769">
                  <c:v>S7VyPNc75m4</c:v>
                </c:pt>
                <c:pt idx="14770">
                  <c:v>6NX0Z12WdH8</c:v>
                </c:pt>
                <c:pt idx="14771">
                  <c:v>fIPMveu2fOA</c:v>
                </c:pt>
                <c:pt idx="14772">
                  <c:v>FjaDxQWUpI4</c:v>
                </c:pt>
                <c:pt idx="14773">
                  <c:v>d_Ot70lEot4</c:v>
                </c:pt>
                <c:pt idx="14774">
                  <c:v>Za6uj9FSBdk</c:v>
                </c:pt>
                <c:pt idx="14775">
                  <c:v>8v5NpgN9pTM</c:v>
                </c:pt>
                <c:pt idx="14776">
                  <c:v>2W5_bPOgWxY</c:v>
                </c:pt>
                <c:pt idx="14777">
                  <c:v>e-PP2H_x338</c:v>
                </c:pt>
                <c:pt idx="14778">
                  <c:v>nE4mweDMTf8</c:v>
                </c:pt>
                <c:pt idx="14779">
                  <c:v>7dP2aJLN4gk</c:v>
                </c:pt>
                <c:pt idx="14780">
                  <c:v>XcDNQu5ZfRU</c:v>
                </c:pt>
                <c:pt idx="14781">
                  <c:v>mEZF_4KeFLE</c:v>
                </c:pt>
                <c:pt idx="14782">
                  <c:v>fZh5GSxzMAA</c:v>
                </c:pt>
                <c:pt idx="14783">
                  <c:v>3YT1ex69-_k</c:v>
                </c:pt>
                <c:pt idx="14784">
                  <c:v>Zwav9h6rQQ4</c:v>
                </c:pt>
                <c:pt idx="14785">
                  <c:v>PaevULMSxKo</c:v>
                </c:pt>
                <c:pt idx="14786">
                  <c:v>u5Sqb6d8Ljw</c:v>
                </c:pt>
                <c:pt idx="14787">
                  <c:v>xL-fV3MWEmg</c:v>
                </c:pt>
                <c:pt idx="14788">
                  <c:v>6dJ7y58T92Q</c:v>
                </c:pt>
                <c:pt idx="14789">
                  <c:v>L6LAeZBKQAc</c:v>
                </c:pt>
                <c:pt idx="14790">
                  <c:v>ZQEcxpYr918</c:v>
                </c:pt>
                <c:pt idx="14791">
                  <c:v>QEzAbMVbkBE</c:v>
                </c:pt>
                <c:pt idx="14792">
                  <c:v>pWgWW9tbPbY</c:v>
                </c:pt>
                <c:pt idx="14793">
                  <c:v>saNC0oA2NH4</c:v>
                </c:pt>
                <c:pt idx="14794">
                  <c:v>GuhMDilpowo</c:v>
                </c:pt>
                <c:pt idx="14795">
                  <c:v>XCmYNXVceyA</c:v>
                </c:pt>
                <c:pt idx="14796">
                  <c:v>z4hwv828ny4</c:v>
                </c:pt>
                <c:pt idx="14797">
                  <c:v>sfzAuVutOA0</c:v>
                </c:pt>
                <c:pt idx="14798">
                  <c:v>4xfWclNV1jw</c:v>
                </c:pt>
                <c:pt idx="14799">
                  <c:v>oyUPF89gwfI</c:v>
                </c:pt>
                <c:pt idx="14800">
                  <c:v>5A2FGtWKGtk</c:v>
                </c:pt>
                <c:pt idx="14801">
                  <c:v>GMzC2iB_jJE</c:v>
                </c:pt>
                <c:pt idx="14802">
                  <c:v>kne499fAlzg</c:v>
                </c:pt>
                <c:pt idx="14803">
                  <c:v>lp_sGRz8224</c:v>
                </c:pt>
                <c:pt idx="14804">
                  <c:v>wPsViWN1_7o</c:v>
                </c:pt>
                <c:pt idx="14805">
                  <c:v>DVO6HrIcDtU</c:v>
                </c:pt>
                <c:pt idx="14806">
                  <c:v>NfG9Jl-hxqQ</c:v>
                </c:pt>
                <c:pt idx="14807">
                  <c:v>t4KSD9XW8rk</c:v>
                </c:pt>
                <c:pt idx="14808">
                  <c:v>GabQvDODFBQ</c:v>
                </c:pt>
                <c:pt idx="14809">
                  <c:v>_A-0UgcGJjw</c:v>
                </c:pt>
                <c:pt idx="14810">
                  <c:v>Zf5OmHlKr-A</c:v>
                </c:pt>
                <c:pt idx="14811">
                  <c:v>zf4eb8K-uNk</c:v>
                </c:pt>
                <c:pt idx="14812">
                  <c:v>Ipg36q0uhcI</c:v>
                </c:pt>
                <c:pt idx="14813">
                  <c:v>JNuLtvgYwNM</c:v>
                </c:pt>
                <c:pt idx="14814">
                  <c:v>uR5ucuK7Ssk</c:v>
                </c:pt>
                <c:pt idx="14815">
                  <c:v>XkAXAoWvkh0</c:v>
                </c:pt>
                <c:pt idx="14816">
                  <c:v>ks6PS2hAcw4</c:v>
                </c:pt>
                <c:pt idx="14817">
                  <c:v>4mB_UUVd_Uc</c:v>
                </c:pt>
                <c:pt idx="14818">
                  <c:v>u3ACkYF-O9A</c:v>
                </c:pt>
                <c:pt idx="14819">
                  <c:v>RmO8IITolmg</c:v>
                </c:pt>
                <c:pt idx="14820">
                  <c:v>TP_rFJqzKt4</c:v>
                </c:pt>
                <c:pt idx="14821">
                  <c:v>VDP3iqeBAnU</c:v>
                </c:pt>
                <c:pt idx="14822">
                  <c:v>21Z6OM3ZcbE</c:v>
                </c:pt>
                <c:pt idx="14823">
                  <c:v>u6DqT0OA15M</c:v>
                </c:pt>
                <c:pt idx="14824">
                  <c:v>5UNloqjE9BE</c:v>
                </c:pt>
                <c:pt idx="14825">
                  <c:v>nMxru9YZbuM</c:v>
                </c:pt>
                <c:pt idx="14826">
                  <c:v>MELqrPblcj0</c:v>
                </c:pt>
                <c:pt idx="14827">
                  <c:v>g1hmy_yhP7c</c:v>
                </c:pt>
                <c:pt idx="14828">
                  <c:v>4-oSGAwDCwg</c:v>
                </c:pt>
                <c:pt idx="14829">
                  <c:v>cVYWO4aOhis</c:v>
                </c:pt>
                <c:pt idx="14830">
                  <c:v>7h5MlTPG3YM</c:v>
                </c:pt>
                <c:pt idx="14831">
                  <c:v>j5KWl00Wlsw</c:v>
                </c:pt>
                <c:pt idx="14832">
                  <c:v>d3QMpVgTLmY</c:v>
                </c:pt>
                <c:pt idx="14833">
                  <c:v>LAykoR_gXqc</c:v>
                </c:pt>
                <c:pt idx="14834">
                  <c:v>cQKnL70iZbQ</c:v>
                </c:pt>
                <c:pt idx="14835">
                  <c:v>Rrqv9-zOlu0</c:v>
                </c:pt>
                <c:pt idx="14836">
                  <c:v>fm3im5n-Xas</c:v>
                </c:pt>
                <c:pt idx="14837">
                  <c:v>9GkYcX99Pl4</c:v>
                </c:pt>
                <c:pt idx="14838">
                  <c:v>2Xveilyy9zE</c:v>
                </c:pt>
                <c:pt idx="14839">
                  <c:v>htOndiM5ERo</c:v>
                </c:pt>
                <c:pt idx="14840">
                  <c:v>egkMSQH3quE</c:v>
                </c:pt>
                <c:pt idx="14841">
                  <c:v>aJfIh6vmmSw</c:v>
                </c:pt>
                <c:pt idx="14842">
                  <c:v>PqSS687e4Os</c:v>
                </c:pt>
                <c:pt idx="14843">
                  <c:v>OHGnJq7BjvI</c:v>
                </c:pt>
                <c:pt idx="14844">
                  <c:v>vgY3wrF1t4M</c:v>
                </c:pt>
                <c:pt idx="14845">
                  <c:v>agC2xp2AZlM</c:v>
                </c:pt>
                <c:pt idx="14846">
                  <c:v>Ny2ZDKQzpok</c:v>
                </c:pt>
                <c:pt idx="14847">
                  <c:v>AVmQRq2LAbc</c:v>
                </c:pt>
                <c:pt idx="14848">
                  <c:v>KqURFSvfbRw</c:v>
                </c:pt>
                <c:pt idx="14849">
                  <c:v>J80E0wDhKEE</c:v>
                </c:pt>
                <c:pt idx="14850">
                  <c:v>3KdPBWXHA58</c:v>
                </c:pt>
                <c:pt idx="14851">
                  <c:v>Ph4vZudBI34</c:v>
                </c:pt>
                <c:pt idx="14852">
                  <c:v>rWVgT8Rbk-c</c:v>
                </c:pt>
                <c:pt idx="14853">
                  <c:v>IsKKSPu-Mnc</c:v>
                </c:pt>
                <c:pt idx="14854">
                  <c:v>QjSVOZLITcQ</c:v>
                </c:pt>
                <c:pt idx="14855">
                  <c:v>y8uB4JpFSBY</c:v>
                </c:pt>
                <c:pt idx="14856">
                  <c:v>YYaaBGcWT68</c:v>
                </c:pt>
                <c:pt idx="14857">
                  <c:v>TB689bGexJE</c:v>
                </c:pt>
                <c:pt idx="14858">
                  <c:v>TGXjtYG0oHA</c:v>
                </c:pt>
                <c:pt idx="14859">
                  <c:v>tkg_YGRAzYQ</c:v>
                </c:pt>
                <c:pt idx="14860">
                  <c:v>yShi2bOLfrg</c:v>
                </c:pt>
                <c:pt idx="14861">
                  <c:v>gQqeMq3zqqw</c:v>
                </c:pt>
                <c:pt idx="14862">
                  <c:v>lXxGD0_Met8</c:v>
                </c:pt>
                <c:pt idx="14863">
                  <c:v>0yEr68MEWg0</c:v>
                </c:pt>
                <c:pt idx="14864">
                  <c:v>58C9Ib6GHWA</c:v>
                </c:pt>
                <c:pt idx="14865">
                  <c:v>s-H1jUulYsY</c:v>
                </c:pt>
                <c:pt idx="14866">
                  <c:v>PjvAnBgW28I</c:v>
                </c:pt>
                <c:pt idx="14867">
                  <c:v>WKDjSFcn_Ac</c:v>
                </c:pt>
                <c:pt idx="14868">
                  <c:v>4AysOmXPuNI</c:v>
                </c:pt>
                <c:pt idx="14869">
                  <c:v>Vk81ikWRASQ</c:v>
                </c:pt>
                <c:pt idx="14870">
                  <c:v>z3V9LUA6VQM</c:v>
                </c:pt>
                <c:pt idx="14871">
                  <c:v>2nn-UJIqTNA</c:v>
                </c:pt>
                <c:pt idx="14872">
                  <c:v>4NX60rzQzyI</c:v>
                </c:pt>
                <c:pt idx="14873">
                  <c:v>jqZrH_8kHk0</c:v>
                </c:pt>
                <c:pt idx="14874">
                  <c:v>ube3AWQHbXM</c:v>
                </c:pt>
                <c:pt idx="14875">
                  <c:v>S8kxh8ffa7c</c:v>
                </c:pt>
                <c:pt idx="14876">
                  <c:v>j1EcWMozKi0</c:v>
                </c:pt>
                <c:pt idx="14877">
                  <c:v>xBx_dYywCj8</c:v>
                </c:pt>
                <c:pt idx="14878">
                  <c:v>r-iL1lxno-0</c:v>
                </c:pt>
                <c:pt idx="14879">
                  <c:v>BPtRo0LXVYo</c:v>
                </c:pt>
                <c:pt idx="14880">
                  <c:v>ke8qdzs8A3Y</c:v>
                </c:pt>
                <c:pt idx="14881">
                  <c:v>oiZnBqy7ccs</c:v>
                </c:pt>
                <c:pt idx="14882">
                  <c:v>l4JDUIR2-zU</c:v>
                </c:pt>
                <c:pt idx="14883">
                  <c:v>WhIrj0f3agI</c:v>
                </c:pt>
                <c:pt idx="14884">
                  <c:v>D_ZoykCvXh0</c:v>
                </c:pt>
                <c:pt idx="14885">
                  <c:v>jVcsoMbs_gs</c:v>
                </c:pt>
                <c:pt idx="14886">
                  <c:v>cufrVAYkS2k</c:v>
                </c:pt>
                <c:pt idx="14887">
                  <c:v>YO0SJWfLPFo</c:v>
                </c:pt>
                <c:pt idx="14888">
                  <c:v>zQzbWfAtBGM</c:v>
                </c:pt>
                <c:pt idx="14889">
                  <c:v>MViSZ22n9fE</c:v>
                </c:pt>
                <c:pt idx="14890">
                  <c:v>7UiA0ky8afg</c:v>
                </c:pt>
                <c:pt idx="14891">
                  <c:v>olr0uEZQkWs</c:v>
                </c:pt>
                <c:pt idx="14892">
                  <c:v>Oir6U1vBD04</c:v>
                </c:pt>
                <c:pt idx="14893">
                  <c:v>I69o8N2alSs</c:v>
                </c:pt>
                <c:pt idx="14894">
                  <c:v>VEOQOwFBsI4</c:v>
                </c:pt>
                <c:pt idx="14895">
                  <c:v>rM_f8jmKKnw</c:v>
                </c:pt>
                <c:pt idx="14896">
                  <c:v>JfTQUS4sN8g</c:v>
                </c:pt>
                <c:pt idx="14897">
                  <c:v>UnfOSfas0UQ</c:v>
                </c:pt>
                <c:pt idx="14898">
                  <c:v>6_lhToKMO_A</c:v>
                </c:pt>
                <c:pt idx="14899">
                  <c:v>95ytHZzM0d4</c:v>
                </c:pt>
                <c:pt idx="14900">
                  <c:v>YelazWNkYqE</c:v>
                </c:pt>
                <c:pt idx="14901">
                  <c:v>b-cX5Fr3Cg8</c:v>
                </c:pt>
                <c:pt idx="14902">
                  <c:v>nldCjOoiMPY</c:v>
                </c:pt>
                <c:pt idx="14903">
                  <c:v>w-5MF5CiWqo</c:v>
                </c:pt>
                <c:pt idx="14904">
                  <c:v>teiqR1GgdEE</c:v>
                </c:pt>
                <c:pt idx="14905">
                  <c:v>ov-2Uj1LHxY</c:v>
                </c:pt>
                <c:pt idx="14906">
                  <c:v>dB7mV7BAieU</c:v>
                </c:pt>
                <c:pt idx="14907">
                  <c:v>o0KENXJHy0o</c:v>
                </c:pt>
                <c:pt idx="14908">
                  <c:v>GQ6vzpy9QKw</c:v>
                </c:pt>
                <c:pt idx="14909">
                  <c:v>wkD_rwbbjRE</c:v>
                </c:pt>
                <c:pt idx="14910">
                  <c:v>B0WaPJhuHow</c:v>
                </c:pt>
                <c:pt idx="14911">
                  <c:v>4Mwz2b7HW00</c:v>
                </c:pt>
                <c:pt idx="14912">
                  <c:v>j5x4ZWpGqn8</c:v>
                </c:pt>
                <c:pt idx="14913">
                  <c:v>Q0ZFzyKQvmY</c:v>
                </c:pt>
                <c:pt idx="14914">
                  <c:v>opOgeVMv9wk</c:v>
                </c:pt>
                <c:pt idx="14915">
                  <c:v>eB_Gbcplvbs</c:v>
                </c:pt>
                <c:pt idx="14916">
                  <c:v>ePSwjYXQfgw</c:v>
                </c:pt>
                <c:pt idx="14917">
                  <c:v>X0ZBj6dYTuQ</c:v>
                </c:pt>
                <c:pt idx="14918">
                  <c:v>YZ2HdmBCwG4</c:v>
                </c:pt>
                <c:pt idx="14919">
                  <c:v>beM6T5yaVl0</c:v>
                </c:pt>
                <c:pt idx="14920">
                  <c:v>4I_pkT_KxTs</c:v>
                </c:pt>
                <c:pt idx="14921">
                  <c:v>EYM_kGPMaI8</c:v>
                </c:pt>
                <c:pt idx="14922">
                  <c:v>_EGxDujtQyQ</c:v>
                </c:pt>
                <c:pt idx="14923">
                  <c:v>4tEqzEo5uKY</c:v>
                </c:pt>
                <c:pt idx="14924">
                  <c:v>IiWotiYNA2U</c:v>
                </c:pt>
                <c:pt idx="14925">
                  <c:v>naZagmCIVDQ</c:v>
                </c:pt>
                <c:pt idx="14926">
                  <c:v>TxZFT9XARHE</c:v>
                </c:pt>
                <c:pt idx="14927">
                  <c:v>Ip2tCRQCaZ0</c:v>
                </c:pt>
                <c:pt idx="14928">
                  <c:v>GBW0T0qqilQ</c:v>
                </c:pt>
                <c:pt idx="14929">
                  <c:v>Bwvn54aTdao</c:v>
                </c:pt>
                <c:pt idx="14930">
                  <c:v>X0IX8OzWIhw</c:v>
                </c:pt>
                <c:pt idx="14931">
                  <c:v>PCybqyAdWk0</c:v>
                </c:pt>
                <c:pt idx="14932">
                  <c:v>kD6yrB-N0i8</c:v>
                </c:pt>
                <c:pt idx="14933">
                  <c:v>_jdI0m2Ehj4</c:v>
                </c:pt>
                <c:pt idx="14934">
                  <c:v>zjQ6gmkkCBY</c:v>
                </c:pt>
                <c:pt idx="14935">
                  <c:v>0cCxdgNqoP4</c:v>
                </c:pt>
                <c:pt idx="14936">
                  <c:v>XEu9og62FlM</c:v>
                </c:pt>
                <c:pt idx="14937">
                  <c:v>erIMY5SSb5Q</c:v>
                </c:pt>
                <c:pt idx="14938">
                  <c:v>ox9xALOuasQ</c:v>
                </c:pt>
                <c:pt idx="14939">
                  <c:v>nz7Jda1nn5Q</c:v>
                </c:pt>
                <c:pt idx="14940">
                  <c:v>4AEdJ9L122U</c:v>
                </c:pt>
                <c:pt idx="14941">
                  <c:v>EkmqLURLozs</c:v>
                </c:pt>
                <c:pt idx="14942">
                  <c:v>boCtxzReQeY</c:v>
                </c:pt>
                <c:pt idx="14943">
                  <c:v>tSzUmEsEcVI</c:v>
                </c:pt>
                <c:pt idx="14944">
                  <c:v>7sxDh798hUE</c:v>
                </c:pt>
                <c:pt idx="14945">
                  <c:v>IoCkZYiq7YM</c:v>
                </c:pt>
                <c:pt idx="14946">
                  <c:v>GL6B_D2zuD4</c:v>
                </c:pt>
                <c:pt idx="14947">
                  <c:v>4-1dqTSnWjc</c:v>
                </c:pt>
                <c:pt idx="14948">
                  <c:v>S_6Q8LXBxN8</c:v>
                </c:pt>
                <c:pt idx="14949">
                  <c:v>tuJixuHiEk4</c:v>
                </c:pt>
                <c:pt idx="14950">
                  <c:v>8RMJH-Uoz_U</c:v>
                </c:pt>
                <c:pt idx="14951">
                  <c:v>VbHy1dgqJ5Q</c:v>
                </c:pt>
                <c:pt idx="14952">
                  <c:v>azmAOzFvwgg</c:v>
                </c:pt>
                <c:pt idx="14953">
                  <c:v>S8NbmjKEy_A</c:v>
                </c:pt>
                <c:pt idx="14954">
                  <c:v>86hHzO-shfc</c:v>
                </c:pt>
                <c:pt idx="14955">
                  <c:v>BCPFG0GLghA</c:v>
                </c:pt>
                <c:pt idx="14956">
                  <c:v>fUTTyrCzt3A</c:v>
                </c:pt>
                <c:pt idx="14957">
                  <c:v>dvUTfQhVVrY</c:v>
                </c:pt>
                <c:pt idx="14958">
                  <c:v>5OkaxQbfdDM</c:v>
                </c:pt>
                <c:pt idx="14959">
                  <c:v>SLpaNufCysA</c:v>
                </c:pt>
                <c:pt idx="14960">
                  <c:v>pq-eP_RCclI</c:v>
                </c:pt>
                <c:pt idx="14961">
                  <c:v>dTy8yIR0zB4</c:v>
                </c:pt>
                <c:pt idx="14962">
                  <c:v>sfcHeOIYoz8</c:v>
                </c:pt>
                <c:pt idx="14963">
                  <c:v>Fq9hla8ugX4</c:v>
                </c:pt>
                <c:pt idx="14964">
                  <c:v>c5pduXAszD4</c:v>
                </c:pt>
                <c:pt idx="14965">
                  <c:v>W2lF8ttZ3Yw</c:v>
                </c:pt>
                <c:pt idx="14966">
                  <c:v>0Y9vxSbxs7I</c:v>
                </c:pt>
                <c:pt idx="14967">
                  <c:v>XY3IYYySpbA</c:v>
                </c:pt>
                <c:pt idx="14968">
                  <c:v>7KU21Jvp9Ks</c:v>
                </c:pt>
                <c:pt idx="14969">
                  <c:v>Am0aMeu32uY</c:v>
                </c:pt>
                <c:pt idx="14970">
                  <c:v>f6Lh-OFaSYU</c:v>
                </c:pt>
                <c:pt idx="14971">
                  <c:v>fDSbZU8S044</c:v>
                </c:pt>
                <c:pt idx="14972">
                  <c:v>BphtER_FVIc</c:v>
                </c:pt>
                <c:pt idx="14973">
                  <c:v>n-WZf9PmoIc</c:v>
                </c:pt>
                <c:pt idx="14974">
                  <c:v>NEVyPA3PeqM</c:v>
                </c:pt>
                <c:pt idx="14975">
                  <c:v>UxS0lOqqgmg</c:v>
                </c:pt>
                <c:pt idx="14976">
                  <c:v>Q1e-pw0rfxY</c:v>
                </c:pt>
                <c:pt idx="14977">
                  <c:v>X2nq0FjO-X4</c:v>
                </c:pt>
                <c:pt idx="14978">
                  <c:v>J0WPU-f9mxw</c:v>
                </c:pt>
                <c:pt idx="14979">
                  <c:v>8QdHC--oics</c:v>
                </c:pt>
                <c:pt idx="14980">
                  <c:v>zDvwoOWZBog</c:v>
                </c:pt>
                <c:pt idx="14981">
                  <c:v>97Q3_ZJm53I</c:v>
                </c:pt>
                <c:pt idx="14982">
                  <c:v>LHwaj1I7xho</c:v>
                </c:pt>
                <c:pt idx="14983">
                  <c:v>ibLexE8oczQ</c:v>
                </c:pt>
                <c:pt idx="14984">
                  <c:v>k_994Y4j88A</c:v>
                </c:pt>
                <c:pt idx="14985">
                  <c:v>jarbO6uNCpw</c:v>
                </c:pt>
                <c:pt idx="14986">
                  <c:v>jS-x5zzKaJo</c:v>
                </c:pt>
                <c:pt idx="14987">
                  <c:v>H5nybkKI34s</c:v>
                </c:pt>
                <c:pt idx="14988">
                  <c:v>z8ZKREfhFw8</c:v>
                </c:pt>
                <c:pt idx="14989">
                  <c:v>ukQTbcR_vBE</c:v>
                </c:pt>
                <c:pt idx="14990">
                  <c:v>ERfz6yUvElU</c:v>
                </c:pt>
                <c:pt idx="14991">
                  <c:v>114rbGU2Sfo</c:v>
                </c:pt>
                <c:pt idx="14992">
                  <c:v>1psandDZUIo</c:v>
                </c:pt>
                <c:pt idx="14993">
                  <c:v>CYRbswGAN0o</c:v>
                </c:pt>
                <c:pt idx="14994">
                  <c:v>ByJUppX6pPE</c:v>
                </c:pt>
                <c:pt idx="14995">
                  <c:v>ZiJbRgD2jyI</c:v>
                </c:pt>
                <c:pt idx="14996">
                  <c:v>TTtGCLyCXjo</c:v>
                </c:pt>
                <c:pt idx="14997">
                  <c:v>wa-n_uD4BHI</c:v>
                </c:pt>
                <c:pt idx="14998">
                  <c:v>25cB1zxOXoA</c:v>
                </c:pt>
                <c:pt idx="14999">
                  <c:v>jDHnDqzLNdg</c:v>
                </c:pt>
                <c:pt idx="15000">
                  <c:v>ztugCwW3HKo</c:v>
                </c:pt>
                <c:pt idx="15001">
                  <c:v>qP67alYxSiU</c:v>
                </c:pt>
                <c:pt idx="15002">
                  <c:v>SrmBuGll6No</c:v>
                </c:pt>
                <c:pt idx="15003">
                  <c:v>s30sTUWuyTk</c:v>
                </c:pt>
                <c:pt idx="15004">
                  <c:v>YXVhf1nFya0</c:v>
                </c:pt>
                <c:pt idx="15005">
                  <c:v>xC0ek-Iyi4A</c:v>
                </c:pt>
                <c:pt idx="15006">
                  <c:v>ID3vJS-RnbI</c:v>
                </c:pt>
                <c:pt idx="15007">
                  <c:v>SmgM5sf6Ymk</c:v>
                </c:pt>
                <c:pt idx="15008">
                  <c:v>8JbzLZ4dR60</c:v>
                </c:pt>
                <c:pt idx="15009">
                  <c:v>f5FjC3jSxdE</c:v>
                </c:pt>
                <c:pt idx="15010">
                  <c:v>GhJY34ypxtA</c:v>
                </c:pt>
                <c:pt idx="15011">
                  <c:v>Au4v4yradhI</c:v>
                </c:pt>
                <c:pt idx="15012">
                  <c:v>EjZV6yI4JJg</c:v>
                </c:pt>
                <c:pt idx="15013">
                  <c:v>m2eCszBKIfY</c:v>
                </c:pt>
                <c:pt idx="15014">
                  <c:v>Zx67ZfaeSaQ</c:v>
                </c:pt>
                <c:pt idx="15015">
                  <c:v>7kmqGqVj9fc</c:v>
                </c:pt>
                <c:pt idx="15016">
                  <c:v>DbmiwxBkg-E</c:v>
                </c:pt>
                <c:pt idx="15017">
                  <c:v>aQoS9sBISF0</c:v>
                </c:pt>
                <c:pt idx="15018">
                  <c:v>Rsl0HePKM08</c:v>
                </c:pt>
                <c:pt idx="15019">
                  <c:v>jjSG4Qqd7Ds</c:v>
                </c:pt>
                <c:pt idx="15020">
                  <c:v>8Tw9i8Qj_Ok</c:v>
                </c:pt>
                <c:pt idx="15021">
                  <c:v>NlbnDN6NVAU</c:v>
                </c:pt>
                <c:pt idx="15022">
                  <c:v>iGmeEspVKDM</c:v>
                </c:pt>
                <c:pt idx="15023">
                  <c:v>5zBfj4ZHspY</c:v>
                </c:pt>
                <c:pt idx="15024">
                  <c:v>7TZfpauB3gQ</c:v>
                </c:pt>
                <c:pt idx="15025">
                  <c:v>ZdfzH_TS0uo</c:v>
                </c:pt>
                <c:pt idx="15026">
                  <c:v>iVkAlIWokII</c:v>
                </c:pt>
                <c:pt idx="15027">
                  <c:v>a7VA4ZlRuqg</c:v>
                </c:pt>
                <c:pt idx="15028">
                  <c:v>G5ngS7zs3f4</c:v>
                </c:pt>
                <c:pt idx="15029">
                  <c:v>8MOq66g2G1s</c:v>
                </c:pt>
                <c:pt idx="15030">
                  <c:v>bVv2EwB0C24</c:v>
                </c:pt>
                <c:pt idx="15031">
                  <c:v>g2YhFvb9kb4</c:v>
                </c:pt>
                <c:pt idx="15032">
                  <c:v>k8GstIJvDlQ</c:v>
                </c:pt>
                <c:pt idx="15033">
                  <c:v>j4FL4ALk23s</c:v>
                </c:pt>
                <c:pt idx="15034">
                  <c:v>G_z7qAiYQXw</c:v>
                </c:pt>
                <c:pt idx="15035">
                  <c:v>uPgtO7BJGqw</c:v>
                </c:pt>
                <c:pt idx="15036">
                  <c:v>TNgd2mYnG7k</c:v>
                </c:pt>
                <c:pt idx="15037">
                  <c:v>Pvo9zUvixOk</c:v>
                </c:pt>
                <c:pt idx="15038">
                  <c:v>ye8x8mkcJjo</c:v>
                </c:pt>
                <c:pt idx="15039">
                  <c:v>WwDZSY3SpWE</c:v>
                </c:pt>
                <c:pt idx="15040">
                  <c:v>ezF45fGzmzo</c:v>
                </c:pt>
                <c:pt idx="15041">
                  <c:v>ft4V8NBOkIU</c:v>
                </c:pt>
                <c:pt idx="15042">
                  <c:v>R5fvWV94pYo</c:v>
                </c:pt>
                <c:pt idx="15043">
                  <c:v>8odAjeMm_MU</c:v>
                </c:pt>
                <c:pt idx="15044">
                  <c:v>c0SVIXBI4iU</c:v>
                </c:pt>
                <c:pt idx="15045">
                  <c:v>i7IjkHtoxGE</c:v>
                </c:pt>
                <c:pt idx="15046">
                  <c:v>yoYntdIlRS0</c:v>
                </c:pt>
                <c:pt idx="15047">
                  <c:v>2hrdWTd_heo</c:v>
                </c:pt>
                <c:pt idx="15048">
                  <c:v>h84r63okL3s</c:v>
                </c:pt>
                <c:pt idx="15049">
                  <c:v>7O4zYHLx0NY</c:v>
                </c:pt>
                <c:pt idx="15050">
                  <c:v>OEX5nfMCdrs</c:v>
                </c:pt>
                <c:pt idx="15051">
                  <c:v>tGZeOX4kK68</c:v>
                </c:pt>
                <c:pt idx="15052">
                  <c:v>MLSUiFGnOeA</c:v>
                </c:pt>
                <c:pt idx="15053">
                  <c:v>siAijYsZ6b4</c:v>
                </c:pt>
                <c:pt idx="15054">
                  <c:v>FKb6nCfsP5E</c:v>
                </c:pt>
                <c:pt idx="15055">
                  <c:v>NpnkAbr3q9U</c:v>
                </c:pt>
                <c:pt idx="15056">
                  <c:v>oz-_nw4kXPk</c:v>
                </c:pt>
                <c:pt idx="15057">
                  <c:v>3ju2C5jbgWg</c:v>
                </c:pt>
                <c:pt idx="15058">
                  <c:v>YdI9Q4WhcLU</c:v>
                </c:pt>
                <c:pt idx="15059">
                  <c:v>vdHFa7HsGW8</c:v>
                </c:pt>
                <c:pt idx="15060">
                  <c:v>BdiSLCl5EbE</c:v>
                </c:pt>
                <c:pt idx="15061">
                  <c:v>aVmVtfrUyCc</c:v>
                </c:pt>
                <c:pt idx="15062">
                  <c:v>MvGl3e-b3U4</c:v>
                </c:pt>
                <c:pt idx="15063">
                  <c:v>otUm63EndZ4</c:v>
                </c:pt>
                <c:pt idx="15064">
                  <c:v>GcAp5sSSIwA</c:v>
                </c:pt>
                <c:pt idx="15065">
                  <c:v>1lHCtUZNSXQ</c:v>
                </c:pt>
                <c:pt idx="15066">
                  <c:v>rq6ZdOKouJI</c:v>
                </c:pt>
                <c:pt idx="15067">
                  <c:v>i6KIe3rlWSY</c:v>
                </c:pt>
                <c:pt idx="15068">
                  <c:v>Jz6kB_CE1y4</c:v>
                </c:pt>
                <c:pt idx="15069">
                  <c:v>VgQPd6vEF7E</c:v>
                </c:pt>
                <c:pt idx="15070">
                  <c:v>vCqVXDH82Gg</c:v>
                </c:pt>
                <c:pt idx="15071">
                  <c:v>EocrNOs28oA</c:v>
                </c:pt>
                <c:pt idx="15072">
                  <c:v>RIL--Uzmu0Y</c:v>
                </c:pt>
                <c:pt idx="15073">
                  <c:v>r--yffbacS4</c:v>
                </c:pt>
                <c:pt idx="15074">
                  <c:v>OTEj16z2cvE</c:v>
                </c:pt>
                <c:pt idx="15075">
                  <c:v>dJaYOOFDWe0</c:v>
                </c:pt>
                <c:pt idx="15076">
                  <c:v>FZ9QAWFRuh8</c:v>
                </c:pt>
                <c:pt idx="15077">
                  <c:v>jwySwh-rjiE</c:v>
                </c:pt>
                <c:pt idx="15078">
                  <c:v>993Pfpr1HUw</c:v>
                </c:pt>
                <c:pt idx="15079">
                  <c:v>0lkbA8SfAmo</c:v>
                </c:pt>
                <c:pt idx="15080">
                  <c:v>FVM9wklD73A</c:v>
                </c:pt>
                <c:pt idx="15081">
                  <c:v>meaG4I8lopg</c:v>
                </c:pt>
                <c:pt idx="15082">
                  <c:v>cRxYTelqWOg</c:v>
                </c:pt>
                <c:pt idx="15083">
                  <c:v>g7SdBlW1Zj8</c:v>
                </c:pt>
                <c:pt idx="15084">
                  <c:v>FsJD4F3TXGU</c:v>
                </c:pt>
                <c:pt idx="15085">
                  <c:v>WJ65IXee3E4</c:v>
                </c:pt>
                <c:pt idx="15086">
                  <c:v>PQ3V0VG0xwo</c:v>
                </c:pt>
                <c:pt idx="15087">
                  <c:v>rduHrYxvJC8</c:v>
                </c:pt>
                <c:pt idx="15088">
                  <c:v>P5C3kzmlCFo</c:v>
                </c:pt>
                <c:pt idx="15089">
                  <c:v>quuoHdS1vmQ</c:v>
                </c:pt>
                <c:pt idx="15090">
                  <c:v>yysY84XHMAk</c:v>
                </c:pt>
                <c:pt idx="15091">
                  <c:v>y5p-gxTm3WQ</c:v>
                </c:pt>
                <c:pt idx="15092">
                  <c:v>CEXva7G-7r4</c:v>
                </c:pt>
                <c:pt idx="15093">
                  <c:v>LSOKej5-eP0</c:v>
                </c:pt>
                <c:pt idx="15094">
                  <c:v>GsyMAbsohxI</c:v>
                </c:pt>
                <c:pt idx="15095">
                  <c:v>F85Jj9TEmiQ</c:v>
                </c:pt>
                <c:pt idx="15096">
                  <c:v>vtoI9XC-dvo</c:v>
                </c:pt>
                <c:pt idx="15097">
                  <c:v>r9YzUCrhpLU</c:v>
                </c:pt>
                <c:pt idx="15098">
                  <c:v>grdrnzncy-8</c:v>
                </c:pt>
                <c:pt idx="15099">
                  <c:v>b7hDYu9mVSs</c:v>
                </c:pt>
                <c:pt idx="15100">
                  <c:v>M9Svu5LvkrY</c:v>
                </c:pt>
                <c:pt idx="15101">
                  <c:v>6uvlWIfoKgs</c:v>
                </c:pt>
                <c:pt idx="15102">
                  <c:v>HwJpR48KU08</c:v>
                </c:pt>
                <c:pt idx="15103">
                  <c:v>7fN2HZGjCs4</c:v>
                </c:pt>
                <c:pt idx="15104">
                  <c:v>NJYt8bJ_NZw</c:v>
                </c:pt>
                <c:pt idx="15105">
                  <c:v>VuhMaWz8boE</c:v>
                </c:pt>
                <c:pt idx="15106">
                  <c:v>ifTUMt7vHq8</c:v>
                </c:pt>
                <c:pt idx="15107">
                  <c:v>i3tB2qx80Ew</c:v>
                </c:pt>
                <c:pt idx="15108">
                  <c:v>30Vjb9-1xrY</c:v>
                </c:pt>
                <c:pt idx="15109">
                  <c:v>tq-OEEEx-WQ</c:v>
                </c:pt>
                <c:pt idx="15110">
                  <c:v>uJLQ5emm-0k</c:v>
                </c:pt>
                <c:pt idx="15111">
                  <c:v>GLWCva584DM</c:v>
                </c:pt>
                <c:pt idx="15112">
                  <c:v>3B_IrdvBmnU</c:v>
                </c:pt>
                <c:pt idx="15113">
                  <c:v>mMYxSweYEBE</c:v>
                </c:pt>
                <c:pt idx="15114">
                  <c:v>K9P8yEWo6nw</c:v>
                </c:pt>
                <c:pt idx="15115">
                  <c:v>Jcao2Ci5kLk</c:v>
                </c:pt>
                <c:pt idx="15116">
                  <c:v>r3laXkyihNs</c:v>
                </c:pt>
                <c:pt idx="15117">
                  <c:v>eUZ5b9I21Lk</c:v>
                </c:pt>
                <c:pt idx="15118">
                  <c:v>SpWsbQHPTGw</c:v>
                </c:pt>
                <c:pt idx="15119">
                  <c:v>nRHNBLFy1q0</c:v>
                </c:pt>
                <c:pt idx="15120">
                  <c:v>CCr5-ZxYtNU</c:v>
                </c:pt>
                <c:pt idx="15121">
                  <c:v>BN2oPaMm5d4</c:v>
                </c:pt>
                <c:pt idx="15122">
                  <c:v>eRcYo5FMWKc</c:v>
                </c:pt>
                <c:pt idx="15123">
                  <c:v>LiLG7Xz_UAY</c:v>
                </c:pt>
                <c:pt idx="15124">
                  <c:v>Diq-EmEb91o</c:v>
                </c:pt>
                <c:pt idx="15125">
                  <c:v>uvgLNiQHrkA</c:v>
                </c:pt>
                <c:pt idx="15126">
                  <c:v>C7ltNRjShmw</c:v>
                </c:pt>
                <c:pt idx="15127">
                  <c:v>1hPQOTF7fJ8</c:v>
                </c:pt>
                <c:pt idx="15128">
                  <c:v>Vmo79gbPNac</c:v>
                </c:pt>
                <c:pt idx="15129">
                  <c:v>H-nJ5XGjY80</c:v>
                </c:pt>
                <c:pt idx="15130">
                  <c:v>VOCG5stpa3A</c:v>
                </c:pt>
                <c:pt idx="15131">
                  <c:v>3Q1hiiJPJsI</c:v>
                </c:pt>
                <c:pt idx="15132">
                  <c:v>7kQ4fy1vgr8</c:v>
                </c:pt>
                <c:pt idx="15133">
                  <c:v>iePfbhVhTAM</c:v>
                </c:pt>
                <c:pt idx="15134">
                  <c:v>lfMyikSJfqk</c:v>
                </c:pt>
                <c:pt idx="15135">
                  <c:v>qTvrzXELn-k</c:v>
                </c:pt>
                <c:pt idx="15136">
                  <c:v>Fqwaf0tD6GI</c:v>
                </c:pt>
                <c:pt idx="15137">
                  <c:v>1Hkvkdymw8M</c:v>
                </c:pt>
                <c:pt idx="15138">
                  <c:v>RPvRJZkr_ow</c:v>
                </c:pt>
                <c:pt idx="15139">
                  <c:v>B1xcYRf0HjI</c:v>
                </c:pt>
                <c:pt idx="15140">
                  <c:v>OLqPMbo3g2Y</c:v>
                </c:pt>
                <c:pt idx="15141">
                  <c:v>63odIlis-14</c:v>
                </c:pt>
                <c:pt idx="15142">
                  <c:v>AyjM0ozIzcE</c:v>
                </c:pt>
                <c:pt idx="15143">
                  <c:v>uZkZVmMOCh4</c:v>
                </c:pt>
                <c:pt idx="15144">
                  <c:v>JNAZo8SyCmA</c:v>
                </c:pt>
                <c:pt idx="15145">
                  <c:v>lCrefZXly4w</c:v>
                </c:pt>
                <c:pt idx="15146">
                  <c:v>PmP7rTaNXLQ</c:v>
                </c:pt>
                <c:pt idx="15147">
                  <c:v>fcuAeuiKAfE</c:v>
                </c:pt>
                <c:pt idx="15148">
                  <c:v>PY-v-ocJHOw</c:v>
                </c:pt>
                <c:pt idx="15149">
                  <c:v>wWW9pgAi5T8</c:v>
                </c:pt>
                <c:pt idx="15150">
                  <c:v>gYbjqmNUSww</c:v>
                </c:pt>
                <c:pt idx="15151">
                  <c:v>6LHXhUbkM9c</c:v>
                </c:pt>
                <c:pt idx="15152">
                  <c:v>4J88sNYLwko</c:v>
                </c:pt>
                <c:pt idx="15153">
                  <c:v>7nnyimsFfpg</c:v>
                </c:pt>
                <c:pt idx="15154">
                  <c:v>I-NccHHiWU4</c:v>
                </c:pt>
                <c:pt idx="15155">
                  <c:v>QvT_aEUd8Go</c:v>
                </c:pt>
                <c:pt idx="15156">
                  <c:v>vW3c8D4WF00</c:v>
                </c:pt>
                <c:pt idx="15157">
                  <c:v>xRWdoLeMw04</c:v>
                </c:pt>
                <c:pt idx="15158">
                  <c:v>rDuGxEXTmzc</c:v>
                </c:pt>
                <c:pt idx="15159">
                  <c:v>q_8evioElMY</c:v>
                </c:pt>
                <c:pt idx="15160">
                  <c:v>fvmS5wzn830</c:v>
                </c:pt>
                <c:pt idx="15161">
                  <c:v>nx2r9wUawFU</c:v>
                </c:pt>
                <c:pt idx="15162">
                  <c:v>3Ux_reOuM_g</c:v>
                </c:pt>
                <c:pt idx="15163">
                  <c:v>ctIaI1kHdgM</c:v>
                </c:pt>
                <c:pt idx="15164">
                  <c:v>3WNXcEKqA68</c:v>
                </c:pt>
                <c:pt idx="15165">
                  <c:v>gr4G1AjnTBQ</c:v>
                </c:pt>
                <c:pt idx="15166">
                  <c:v>xBVEPvWgaRA</c:v>
                </c:pt>
                <c:pt idx="15167">
                  <c:v>bjCsv0lXe-w</c:v>
                </c:pt>
                <c:pt idx="15168">
                  <c:v>8ExcHZGy-e4</c:v>
                </c:pt>
                <c:pt idx="15169">
                  <c:v>sOwXjFMy17Y</c:v>
                </c:pt>
                <c:pt idx="15170">
                  <c:v>NKUvMCQGjA0</c:v>
                </c:pt>
                <c:pt idx="15171">
                  <c:v>tWMr935bAPc</c:v>
                </c:pt>
                <c:pt idx="15172">
                  <c:v>_W7rCzfsrUc</c:v>
                </c:pt>
                <c:pt idx="15173">
                  <c:v>9SbimLLyseY</c:v>
                </c:pt>
                <c:pt idx="15174">
                  <c:v>GXN68kvc7do</c:v>
                </c:pt>
                <c:pt idx="15175">
                  <c:v>yMLVswQtD2w</c:v>
                </c:pt>
                <c:pt idx="15176">
                  <c:v>h585g_AvK9g</c:v>
                </c:pt>
                <c:pt idx="15177">
                  <c:v>KwsV783Nd9M</c:v>
                </c:pt>
                <c:pt idx="15178">
                  <c:v>iGY8krBuAGo</c:v>
                </c:pt>
                <c:pt idx="15179">
                  <c:v>Ukd9Nx00C7Y</c:v>
                </c:pt>
                <c:pt idx="15180">
                  <c:v>YRNurF82QGs</c:v>
                </c:pt>
                <c:pt idx="15181">
                  <c:v>A5XWo41Fhfs</c:v>
                </c:pt>
                <c:pt idx="15182">
                  <c:v>B1LIQ3qrTcw</c:v>
                </c:pt>
                <c:pt idx="15183">
                  <c:v>q20-e-nMAV8</c:v>
                </c:pt>
                <c:pt idx="15184">
                  <c:v>fi5GZwNq3gA</c:v>
                </c:pt>
                <c:pt idx="15185">
                  <c:v>7IJD2Y35Vcs</c:v>
                </c:pt>
                <c:pt idx="15186">
                  <c:v>mf5EFW3W2k8</c:v>
                </c:pt>
                <c:pt idx="15187">
                  <c:v>YFB6IOTEN7M</c:v>
                </c:pt>
                <c:pt idx="15188">
                  <c:v>OUY1DmnI4bo</c:v>
                </c:pt>
                <c:pt idx="15189">
                  <c:v>ixk886J6Xf0</c:v>
                </c:pt>
                <c:pt idx="15190">
                  <c:v>pZ9Q38YjVcc</c:v>
                </c:pt>
                <c:pt idx="15191">
                  <c:v>kTeRj8iqXHg</c:v>
                </c:pt>
                <c:pt idx="15192">
                  <c:v>Wqe8qWtGJfk</c:v>
                </c:pt>
                <c:pt idx="15193">
                  <c:v>jcZ1a2Ri2Vc</c:v>
                </c:pt>
                <c:pt idx="15194">
                  <c:v>_aYnysxozyE</c:v>
                </c:pt>
                <c:pt idx="15195">
                  <c:v>OfF1sXpnk7U</c:v>
                </c:pt>
                <c:pt idx="15196">
                  <c:v>IbO9OnBng2Q</c:v>
                </c:pt>
                <c:pt idx="15197">
                  <c:v>ABn8UOK0Qy8</c:v>
                </c:pt>
                <c:pt idx="15198">
                  <c:v>Z6iSorrS1pM</c:v>
                </c:pt>
                <c:pt idx="15199">
                  <c:v>YSMZtrTyVDg</c:v>
                </c:pt>
                <c:pt idx="15200">
                  <c:v>TzpuAqrw54Q</c:v>
                </c:pt>
                <c:pt idx="15201">
                  <c:v>E8TaRdgk5RA</c:v>
                </c:pt>
                <c:pt idx="15202">
                  <c:v>fXtEAkHAFSE</c:v>
                </c:pt>
                <c:pt idx="15203">
                  <c:v>G5STtCZUEMg</c:v>
                </c:pt>
                <c:pt idx="15204">
                  <c:v>H1J5jCVKE14</c:v>
                </c:pt>
                <c:pt idx="15205">
                  <c:v>2qQHp0Vj5Bc</c:v>
                </c:pt>
                <c:pt idx="15206">
                  <c:v>Vpj_0mvDBQA</c:v>
                </c:pt>
                <c:pt idx="15207">
                  <c:v>TOj5DyUrjV8</c:v>
                </c:pt>
                <c:pt idx="15208">
                  <c:v>cGysOV3AzCM</c:v>
                </c:pt>
                <c:pt idx="15209">
                  <c:v>jRXuVGUyWYM</c:v>
                </c:pt>
                <c:pt idx="15210">
                  <c:v>89AB6NeVDtU</c:v>
                </c:pt>
                <c:pt idx="15211">
                  <c:v>2uI8YGcOt60</c:v>
                </c:pt>
                <c:pt idx="15212">
                  <c:v>eeJ5lYwKYOY</c:v>
                </c:pt>
                <c:pt idx="15213">
                  <c:v>vuHyVP7v8os</c:v>
                </c:pt>
                <c:pt idx="15214">
                  <c:v>I4b6c5cU9Po</c:v>
                </c:pt>
                <c:pt idx="15215">
                  <c:v>EziNR64FVuA</c:v>
                </c:pt>
                <c:pt idx="15216">
                  <c:v>hLO4kV8fY_Q</c:v>
                </c:pt>
                <c:pt idx="15217">
                  <c:v>k62Px9wU5kQ</c:v>
                </c:pt>
                <c:pt idx="15218">
                  <c:v>nY7WQdXiCvU</c:v>
                </c:pt>
                <c:pt idx="15219">
                  <c:v>BgDzj1EPpFw</c:v>
                </c:pt>
                <c:pt idx="15220">
                  <c:v>DAo6HgzMtmg</c:v>
                </c:pt>
                <c:pt idx="15221">
                  <c:v>nV89HOgISwA</c:v>
                </c:pt>
                <c:pt idx="15222">
                  <c:v>EmeHRYBPLGQ</c:v>
                </c:pt>
                <c:pt idx="15223">
                  <c:v>3N7eYFhTorw</c:v>
                </c:pt>
                <c:pt idx="15224">
                  <c:v>r1oIDXFjqSI</c:v>
                </c:pt>
                <c:pt idx="15225">
                  <c:v>ECwAz8Mb4PQ</c:v>
                </c:pt>
                <c:pt idx="15226">
                  <c:v>WjGX4zw68uU</c:v>
                </c:pt>
                <c:pt idx="15227">
                  <c:v>45qKZMe6IIg</c:v>
                </c:pt>
                <c:pt idx="15228">
                  <c:v>tALNIV2vgHk</c:v>
                </c:pt>
                <c:pt idx="15229">
                  <c:v>fzgBeVs7rV8</c:v>
                </c:pt>
                <c:pt idx="15230">
                  <c:v>BWgepkzDnMo</c:v>
                </c:pt>
                <c:pt idx="15231">
                  <c:v>pMgq5V-xV0o</c:v>
                </c:pt>
                <c:pt idx="15232">
                  <c:v>t3UV6H5u3_g</c:v>
                </c:pt>
                <c:pt idx="15233">
                  <c:v>VASMz4-DVY8</c:v>
                </c:pt>
                <c:pt idx="15234">
                  <c:v>07UopjjKnTg</c:v>
                </c:pt>
                <c:pt idx="15235">
                  <c:v>ntquM-4Uqwo</c:v>
                </c:pt>
                <c:pt idx="15236">
                  <c:v>fdXQAvNVFfc</c:v>
                </c:pt>
                <c:pt idx="15237">
                  <c:v>Pa42ZfWhD8E</c:v>
                </c:pt>
                <c:pt idx="15238">
                  <c:v>82JeBVN7PI8</c:v>
                </c:pt>
                <c:pt idx="15239">
                  <c:v>_7FRVJaPWDQ</c:v>
                </c:pt>
                <c:pt idx="15240">
                  <c:v>5Mw7CKw6RLY</c:v>
                </c:pt>
                <c:pt idx="15241">
                  <c:v>6lg975XOhLg</c:v>
                </c:pt>
                <c:pt idx="15242">
                  <c:v>Oagl7kJJkRY</c:v>
                </c:pt>
                <c:pt idx="15243">
                  <c:v>1y5chjUCoW0</c:v>
                </c:pt>
                <c:pt idx="15244">
                  <c:v>lFD62klwIZM</c:v>
                </c:pt>
                <c:pt idx="15245">
                  <c:v>b0cET6inXj0</c:v>
                </c:pt>
                <c:pt idx="15246">
                  <c:v>vTglnKvkFBI</c:v>
                </c:pt>
                <c:pt idx="15247">
                  <c:v>hzKXucCOHIk</c:v>
                </c:pt>
                <c:pt idx="15248">
                  <c:v>2FdUU7W63oo</c:v>
                </c:pt>
                <c:pt idx="15249">
                  <c:v>MIRouWszxig</c:v>
                </c:pt>
                <c:pt idx="15250">
                  <c:v>acCZZ-lWaMk</c:v>
                </c:pt>
                <c:pt idx="15251">
                  <c:v>gsRjQI_xchU</c:v>
                </c:pt>
                <c:pt idx="15252">
                  <c:v>_uPYFdzsYag</c:v>
                </c:pt>
                <c:pt idx="15253">
                  <c:v>wxrl4WWmwL4</c:v>
                </c:pt>
                <c:pt idx="15254">
                  <c:v>HNDQxtDwyD0</c:v>
                </c:pt>
                <c:pt idx="15255">
                  <c:v>zhpc4n5-QUc</c:v>
                </c:pt>
                <c:pt idx="15256">
                  <c:v>j43RQ74U-yo</c:v>
                </c:pt>
                <c:pt idx="15257">
                  <c:v>ESJNSTd5j2o</c:v>
                </c:pt>
                <c:pt idx="15258">
                  <c:v>L5SJfnmnQrM</c:v>
                </c:pt>
                <c:pt idx="15259">
                  <c:v>ks0aUIiIvI8</c:v>
                </c:pt>
                <c:pt idx="15260">
                  <c:v>V6-3qb8ejbo</c:v>
                </c:pt>
                <c:pt idx="15261">
                  <c:v>bufCV2r0T9I</c:v>
                </c:pt>
                <c:pt idx="15262">
                  <c:v>Jv5GreKXU3g</c:v>
                </c:pt>
                <c:pt idx="15263">
                  <c:v>CNNN1VJf59Y</c:v>
                </c:pt>
                <c:pt idx="15264">
                  <c:v>KW0pr0jqAWw</c:v>
                </c:pt>
                <c:pt idx="15265">
                  <c:v>1KZMu8tZSfE</c:v>
                </c:pt>
                <c:pt idx="15266">
                  <c:v>imPlrI1jDsE</c:v>
                </c:pt>
                <c:pt idx="15267">
                  <c:v>_r3VkkLIWPU</c:v>
                </c:pt>
                <c:pt idx="15268">
                  <c:v>iFbiIuJM2UE</c:v>
                </c:pt>
                <c:pt idx="15269">
                  <c:v>_uDxUj_6DLk</c:v>
                </c:pt>
                <c:pt idx="15270">
                  <c:v>6qGcTqZUmYI</c:v>
                </c:pt>
                <c:pt idx="15271">
                  <c:v>0KT00Heu6MY</c:v>
                </c:pt>
                <c:pt idx="15272">
                  <c:v>q32PASp0fM0</c:v>
                </c:pt>
                <c:pt idx="15273">
                  <c:v>j4KX101nHbs</c:v>
                </c:pt>
                <c:pt idx="15274">
                  <c:v>gZUGZEydqvA</c:v>
                </c:pt>
                <c:pt idx="15275">
                  <c:v>bNcduJKOVBM</c:v>
                </c:pt>
                <c:pt idx="15276">
                  <c:v>Va_-tU9ndik</c:v>
                </c:pt>
                <c:pt idx="15277">
                  <c:v>LDhZtrSE_wE</c:v>
                </c:pt>
                <c:pt idx="15278">
                  <c:v>GwGLUH3IUdU</c:v>
                </c:pt>
                <c:pt idx="15279">
                  <c:v>8Khw_1_0wqA</c:v>
                </c:pt>
                <c:pt idx="15280">
                  <c:v>XZ1aY82cD5o</c:v>
                </c:pt>
                <c:pt idx="15281">
                  <c:v>O8-M3YtKU6Q</c:v>
                </c:pt>
                <c:pt idx="15282">
                  <c:v>q8nXLmWOI6s</c:v>
                </c:pt>
                <c:pt idx="15283">
                  <c:v>_PLPzrr2f70</c:v>
                </c:pt>
                <c:pt idx="15284">
                  <c:v>gKiHH9w7DR0</c:v>
                </c:pt>
                <c:pt idx="15285">
                  <c:v>j8LN-SYc7wk</c:v>
                </c:pt>
                <c:pt idx="15286">
                  <c:v>r1_UXLnWte0</c:v>
                </c:pt>
                <c:pt idx="15287">
                  <c:v>Gl2WNRnkWbU</c:v>
                </c:pt>
                <c:pt idx="15288">
                  <c:v>rSRbBoRQaJU</c:v>
                </c:pt>
                <c:pt idx="15289">
                  <c:v>3zQVAumvdf4</c:v>
                </c:pt>
                <c:pt idx="15290">
                  <c:v>tf7M3qerIq4</c:v>
                </c:pt>
                <c:pt idx="15291">
                  <c:v>wThLQ8VSuWw</c:v>
                </c:pt>
                <c:pt idx="15292">
                  <c:v>l09LBJFiSHU</c:v>
                </c:pt>
                <c:pt idx="15293">
                  <c:v>sYDugDVJZH4</c:v>
                </c:pt>
                <c:pt idx="15294">
                  <c:v>lJsIVSck0jE</c:v>
                </c:pt>
                <c:pt idx="15295">
                  <c:v>vKnC50i1qAI</c:v>
                </c:pt>
                <c:pt idx="15296">
                  <c:v>xNQm-t-gbdg</c:v>
                </c:pt>
                <c:pt idx="15297">
                  <c:v>2X8pOISnvDg</c:v>
                </c:pt>
                <c:pt idx="15298">
                  <c:v>tqQUSZP7QqY</c:v>
                </c:pt>
                <c:pt idx="15299">
                  <c:v>aybQKMrpPsM</c:v>
                </c:pt>
                <c:pt idx="15300">
                  <c:v>kNXZvShByPA</c:v>
                </c:pt>
                <c:pt idx="15301">
                  <c:v>bUIO-SEeBsU</c:v>
                </c:pt>
                <c:pt idx="15302">
                  <c:v>KV_NpzjNTRk</c:v>
                </c:pt>
                <c:pt idx="15303">
                  <c:v>kbiPJVyOTBo</c:v>
                </c:pt>
                <c:pt idx="15304">
                  <c:v>8tsGuDU1-yw</c:v>
                </c:pt>
                <c:pt idx="15305">
                  <c:v>kS-dPqJ1MgE</c:v>
                </c:pt>
                <c:pt idx="15306">
                  <c:v>ZtZkAGmu5yw</c:v>
                </c:pt>
                <c:pt idx="15307">
                  <c:v>yy6Saei1fpQ</c:v>
                </c:pt>
                <c:pt idx="15308">
                  <c:v>Ge_Fb1qQQ2s</c:v>
                </c:pt>
                <c:pt idx="15309">
                  <c:v>S_CQYuFpzmo</c:v>
                </c:pt>
                <c:pt idx="15310">
                  <c:v>bqWv6sj0Ows</c:v>
                </c:pt>
                <c:pt idx="15311">
                  <c:v>RtBCKW0tLRk</c:v>
                </c:pt>
                <c:pt idx="15312">
                  <c:v>RkLcDESD-B4</c:v>
                </c:pt>
                <c:pt idx="15313">
                  <c:v>hYlYziTc0pA</c:v>
                </c:pt>
                <c:pt idx="15314">
                  <c:v>DIwBTSZnaBg</c:v>
                </c:pt>
                <c:pt idx="15315">
                  <c:v>fi0wnTFsHdM</c:v>
                </c:pt>
                <c:pt idx="15316">
                  <c:v>VwBb77AZOxI</c:v>
                </c:pt>
                <c:pt idx="15317">
                  <c:v>BCHHOu5E2Dc</c:v>
                </c:pt>
                <c:pt idx="15318">
                  <c:v>L05sXhdGVZU</c:v>
                </c:pt>
                <c:pt idx="15319">
                  <c:v>ezOY3L5F6Jk</c:v>
                </c:pt>
                <c:pt idx="15320">
                  <c:v>lWaMvQMVjOM</c:v>
                </c:pt>
                <c:pt idx="15321">
                  <c:v>tK_JsbE3meU</c:v>
                </c:pt>
                <c:pt idx="15322">
                  <c:v>ziDB5YzHDro</c:v>
                </c:pt>
                <c:pt idx="15323">
                  <c:v>kRcMkRTZQcY</c:v>
                </c:pt>
                <c:pt idx="15324">
                  <c:v>QLZxBRQtb_w</c:v>
                </c:pt>
                <c:pt idx="15325">
                  <c:v>ElSivjKzntY</c:v>
                </c:pt>
                <c:pt idx="15326">
                  <c:v>QjZ8J1OuUiQ</c:v>
                </c:pt>
                <c:pt idx="15327">
                  <c:v>nrp3WUJUFeE</c:v>
                </c:pt>
                <c:pt idx="15328">
                  <c:v>qZ-4ixf-PGA</c:v>
                </c:pt>
                <c:pt idx="15329">
                  <c:v>kveP3JnIwuU</c:v>
                </c:pt>
                <c:pt idx="15330">
                  <c:v>pungT-IGDcA</c:v>
                </c:pt>
                <c:pt idx="15331">
                  <c:v>ySQbARx-X5o</c:v>
                </c:pt>
                <c:pt idx="15332">
                  <c:v>JXgXYf8A7sc</c:v>
                </c:pt>
                <c:pt idx="15333">
                  <c:v>AVr2DofrpkU</c:v>
                </c:pt>
                <c:pt idx="15334">
                  <c:v>9tImXthQ5FQ</c:v>
                </c:pt>
                <c:pt idx="15335">
                  <c:v>1S0JzUvoZwA</c:v>
                </c:pt>
                <c:pt idx="15336">
                  <c:v>zIxLtogxb98</c:v>
                </c:pt>
                <c:pt idx="15337">
                  <c:v>canPhnx-fEA</c:v>
                </c:pt>
                <c:pt idx="15338">
                  <c:v>77sf-jOTTII</c:v>
                </c:pt>
                <c:pt idx="15339">
                  <c:v>vdOQw9NJJWU</c:v>
                </c:pt>
                <c:pt idx="15340">
                  <c:v>TmhD_8NPhfo</c:v>
                </c:pt>
                <c:pt idx="15341">
                  <c:v>aQ8BjJvDJ4g</c:v>
                </c:pt>
                <c:pt idx="15342">
                  <c:v>sqwfgvhDaRI</c:v>
                </c:pt>
                <c:pt idx="15343">
                  <c:v>bCTyMXhd_IY</c:v>
                </c:pt>
                <c:pt idx="15344">
                  <c:v>ouWXvEfycHw</c:v>
                </c:pt>
                <c:pt idx="15345">
                  <c:v>PdZWJ-Vejw8</c:v>
                </c:pt>
                <c:pt idx="15346">
                  <c:v>8l_mLQZrIZk</c:v>
                </c:pt>
                <c:pt idx="15347">
                  <c:v>XwY0v39JcSw</c:v>
                </c:pt>
                <c:pt idx="15348">
                  <c:v>-8sM5Oqdm2U</c:v>
                </c:pt>
                <c:pt idx="15349">
                  <c:v>n8LXFwB1b4s</c:v>
                </c:pt>
                <c:pt idx="15350">
                  <c:v>kxFPItCfYjw</c:v>
                </c:pt>
                <c:pt idx="15351">
                  <c:v>K2anA8q9sCg</c:v>
                </c:pt>
                <c:pt idx="15352">
                  <c:v>Sr1hMLiEBFk</c:v>
                </c:pt>
                <c:pt idx="15353">
                  <c:v>nJLpjdhCgR0</c:v>
                </c:pt>
                <c:pt idx="15354">
                  <c:v>rGwu4PZGdAQ</c:v>
                </c:pt>
                <c:pt idx="15355">
                  <c:v>oFJcAQs_3aw</c:v>
                </c:pt>
                <c:pt idx="15356">
                  <c:v>ml1LDKr5LJg</c:v>
                </c:pt>
                <c:pt idx="15357">
                  <c:v>s5Svk84Nc_I</c:v>
                </c:pt>
                <c:pt idx="15358">
                  <c:v>8YYZGAxlJaI</c:v>
                </c:pt>
                <c:pt idx="15359">
                  <c:v>ePOoRQgXXgg</c:v>
                </c:pt>
                <c:pt idx="15360">
                  <c:v>WED6gIYX0Ko</c:v>
                </c:pt>
                <c:pt idx="15361">
                  <c:v>8vBjlhp73hU</c:v>
                </c:pt>
                <c:pt idx="15362">
                  <c:v>_lwAwkdVsFY</c:v>
                </c:pt>
                <c:pt idx="15363">
                  <c:v>bn8Cc5kLXck</c:v>
                </c:pt>
                <c:pt idx="15364">
                  <c:v>OiA9Wh6DTKo</c:v>
                </c:pt>
                <c:pt idx="15365">
                  <c:v>MUrzkB1VBI4</c:v>
                </c:pt>
                <c:pt idx="15366">
                  <c:v>9nTUXb7cB0Q</c:v>
                </c:pt>
                <c:pt idx="15367">
                  <c:v>ZzGidJNb4eI</c:v>
                </c:pt>
                <c:pt idx="15368">
                  <c:v>iWQ4OwUIiYQ</c:v>
                </c:pt>
                <c:pt idx="15369">
                  <c:v>OQwC3mqXGcY</c:v>
                </c:pt>
                <c:pt idx="15370">
                  <c:v>SGq4N3f4R9g</c:v>
                </c:pt>
                <c:pt idx="15371">
                  <c:v>frq1vQ3i2Gg</c:v>
                </c:pt>
                <c:pt idx="15372">
                  <c:v>1hfhdSe2itU</c:v>
                </c:pt>
                <c:pt idx="15373">
                  <c:v>6RVsiC_obEE</c:v>
                </c:pt>
                <c:pt idx="15374">
                  <c:v>I6ZU9N8A0M4</c:v>
                </c:pt>
                <c:pt idx="15375">
                  <c:v>sCJlKoo7m9M</c:v>
                </c:pt>
                <c:pt idx="15376">
                  <c:v>PIftR4G8q2k</c:v>
                </c:pt>
                <c:pt idx="15377">
                  <c:v>2AUn3KYvbXg</c:v>
                </c:pt>
                <c:pt idx="15378">
                  <c:v>tdfo4udXokU</c:v>
                </c:pt>
                <c:pt idx="15379">
                  <c:v>x9Y3vlafr9A</c:v>
                </c:pt>
                <c:pt idx="15380">
                  <c:v>L0fNL2f9bds</c:v>
                </c:pt>
                <c:pt idx="15381">
                  <c:v>UxrtP9BtlaA</c:v>
                </c:pt>
                <c:pt idx="15382">
                  <c:v>9JLd9if8eaY</c:v>
                </c:pt>
                <c:pt idx="15383">
                  <c:v>lAgw1ptL3Yo</c:v>
                </c:pt>
                <c:pt idx="15384">
                  <c:v>K5pWHS1t9Rg</c:v>
                </c:pt>
                <c:pt idx="15385">
                  <c:v>z1PAFCJfn5Y</c:v>
                </c:pt>
                <c:pt idx="15386">
                  <c:v>3Iy_6O7Sy9g</c:v>
                </c:pt>
                <c:pt idx="15387">
                  <c:v>M7fgrarJEr8</c:v>
                </c:pt>
                <c:pt idx="15388">
                  <c:v>64e1DDIiX5Y</c:v>
                </c:pt>
                <c:pt idx="15389">
                  <c:v>xgHJGA_iydc</c:v>
                </c:pt>
                <c:pt idx="15390">
                  <c:v>TFz8d1hGl2c</c:v>
                </c:pt>
                <c:pt idx="15391">
                  <c:v>422MZbMcKww</c:v>
                </c:pt>
                <c:pt idx="15392">
                  <c:v>x-hARk800Rw</c:v>
                </c:pt>
                <c:pt idx="15393">
                  <c:v>sYddhiOAJzU</c:v>
                </c:pt>
                <c:pt idx="15394">
                  <c:v>PNO6n2l0D1g</c:v>
                </c:pt>
                <c:pt idx="15395">
                  <c:v>wAyVylKg6l0</c:v>
                </c:pt>
                <c:pt idx="15396">
                  <c:v>VDK2s3rWZ-s</c:v>
                </c:pt>
                <c:pt idx="15397">
                  <c:v>Cq1p4rObZ-M</c:v>
                </c:pt>
                <c:pt idx="15398">
                  <c:v>8MKWFCgax4o</c:v>
                </c:pt>
                <c:pt idx="15399">
                  <c:v>vwqtrTR75u4</c:v>
                </c:pt>
                <c:pt idx="15400">
                  <c:v>YEJ0ZOEICqg</c:v>
                </c:pt>
                <c:pt idx="15401">
                  <c:v>84n82Eg_KVw</c:v>
                </c:pt>
                <c:pt idx="15402">
                  <c:v>WaIbu8cdEwE</c:v>
                </c:pt>
                <c:pt idx="15403">
                  <c:v>zdRj-FmLJ3o</c:v>
                </c:pt>
                <c:pt idx="15404">
                  <c:v>PCHB3DDd6iI</c:v>
                </c:pt>
                <c:pt idx="15405">
                  <c:v>bXf-etFadkc</c:v>
                </c:pt>
                <c:pt idx="15406">
                  <c:v>nrnXxgDMcvE</c:v>
                </c:pt>
                <c:pt idx="15407">
                  <c:v>qnrL5JX8qlE</c:v>
                </c:pt>
                <c:pt idx="15408">
                  <c:v>XtPh-idp4j4</c:v>
                </c:pt>
                <c:pt idx="15409">
                  <c:v>kliVAzNZ-Pw</c:v>
                </c:pt>
                <c:pt idx="15410">
                  <c:v>rMibE9JBNd4</c:v>
                </c:pt>
                <c:pt idx="15411">
                  <c:v>VmFmCpkvSIY</c:v>
                </c:pt>
                <c:pt idx="15412">
                  <c:v>ABYKJXJ5eS4</c:v>
                </c:pt>
                <c:pt idx="15413">
                  <c:v>DVeI_XVD1Mw</c:v>
                </c:pt>
                <c:pt idx="15414">
                  <c:v>CZaynmcU2tI</c:v>
                </c:pt>
                <c:pt idx="15415">
                  <c:v>1uBP0wfOk7M</c:v>
                </c:pt>
                <c:pt idx="15416">
                  <c:v>LTBUdmTT4Jw</c:v>
                </c:pt>
                <c:pt idx="15417">
                  <c:v>Powr3Fjz1Z4</c:v>
                </c:pt>
                <c:pt idx="15418">
                  <c:v>wMNLOVBayFg</c:v>
                </c:pt>
                <c:pt idx="15419">
                  <c:v>G-M-TYeprHM</c:v>
                </c:pt>
                <c:pt idx="15420">
                  <c:v>vajWdM4YOCg</c:v>
                </c:pt>
                <c:pt idx="15421">
                  <c:v>WzelEE1T2r8</c:v>
                </c:pt>
                <c:pt idx="15422">
                  <c:v>N9QNSFEX7i8</c:v>
                </c:pt>
                <c:pt idx="15423">
                  <c:v>0sw7yP7mpsE</c:v>
                </c:pt>
                <c:pt idx="15424">
                  <c:v>ulN6YPMklls</c:v>
                </c:pt>
                <c:pt idx="15425">
                  <c:v>94un7DxC144</c:v>
                </c:pt>
                <c:pt idx="15426">
                  <c:v>YQCywLrgXH0</c:v>
                </c:pt>
                <c:pt idx="15427">
                  <c:v>P1O-V05UJts</c:v>
                </c:pt>
                <c:pt idx="15428">
                  <c:v>mo6Aj5fim4k</c:v>
                </c:pt>
                <c:pt idx="15429">
                  <c:v>DYSV7qOnzYc</c:v>
                </c:pt>
                <c:pt idx="15430">
                  <c:v>M6xE9mfd1sk</c:v>
                </c:pt>
                <c:pt idx="15431">
                  <c:v>I-Yv3eH2uqA</c:v>
                </c:pt>
                <c:pt idx="15432">
                  <c:v>fDyK4NLerc8</c:v>
                </c:pt>
                <c:pt idx="15433">
                  <c:v>aZetwV6hc9A</c:v>
                </c:pt>
                <c:pt idx="15434">
                  <c:v>naodbT3KsO0</c:v>
                </c:pt>
                <c:pt idx="15435">
                  <c:v>0zrCWmC5yCI</c:v>
                </c:pt>
                <c:pt idx="15436">
                  <c:v>Y6_Ec7i19qk</c:v>
                </c:pt>
                <c:pt idx="15437">
                  <c:v>_o01Xi3vU50</c:v>
                </c:pt>
                <c:pt idx="15438">
                  <c:v>1TED4tfSLb0</c:v>
                </c:pt>
                <c:pt idx="15439">
                  <c:v>UJgsdX8NUnI</c:v>
                </c:pt>
                <c:pt idx="15440">
                  <c:v>4DLRozDurnE</c:v>
                </c:pt>
                <c:pt idx="15441">
                  <c:v>vPof6x-9Jsg</c:v>
                </c:pt>
                <c:pt idx="15442">
                  <c:v>2WsjCedYzdg</c:v>
                </c:pt>
                <c:pt idx="15443">
                  <c:v>J-tjx9KAZ20</c:v>
                </c:pt>
                <c:pt idx="15444">
                  <c:v>kSSseY4sE7A</c:v>
                </c:pt>
                <c:pt idx="15445">
                  <c:v>dxYUecyifn8</c:v>
                </c:pt>
                <c:pt idx="15446">
                  <c:v>8hWC4RW_0Q0</c:v>
                </c:pt>
                <c:pt idx="15447">
                  <c:v>Jwa0Qh1muyA</c:v>
                </c:pt>
                <c:pt idx="15448">
                  <c:v>hikgpPkFwbo</c:v>
                </c:pt>
                <c:pt idx="15449">
                  <c:v>rdnSMooiSfY</c:v>
                </c:pt>
                <c:pt idx="15450">
                  <c:v>W7LaDylvz1o</c:v>
                </c:pt>
                <c:pt idx="15451">
                  <c:v>eJWzfE9SbaQ</c:v>
                </c:pt>
                <c:pt idx="15452">
                  <c:v>QqWIs8lehtk</c:v>
                </c:pt>
                <c:pt idx="15453">
                  <c:v>vnxR1ebQz88</c:v>
                </c:pt>
                <c:pt idx="15454">
                  <c:v>1jLQQlUPyrk</c:v>
                </c:pt>
                <c:pt idx="15455">
                  <c:v>qwH9fWNs7Uw</c:v>
                </c:pt>
                <c:pt idx="15456">
                  <c:v>5xdAGZgwwFM</c:v>
                </c:pt>
                <c:pt idx="15457">
                  <c:v>_s-r7RHHiCg</c:v>
                </c:pt>
                <c:pt idx="15458">
                  <c:v>a3SZaEVjXVA</c:v>
                </c:pt>
                <c:pt idx="15459">
                  <c:v>citWf6NqhQY</c:v>
                </c:pt>
                <c:pt idx="15460">
                  <c:v>SZpmsFiIc3I</c:v>
                </c:pt>
                <c:pt idx="15461">
                  <c:v>VGQUY-4FC3o</c:v>
                </c:pt>
                <c:pt idx="15462">
                  <c:v>TN0lBs7p_u8</c:v>
                </c:pt>
                <c:pt idx="15463">
                  <c:v>Pf-yPCfbHOk</c:v>
                </c:pt>
                <c:pt idx="15464">
                  <c:v>H96M57XSpH0</c:v>
                </c:pt>
                <c:pt idx="15465">
                  <c:v>IfgkhBu8CKM</c:v>
                </c:pt>
                <c:pt idx="15466">
                  <c:v>GN7YogTeKRI</c:v>
                </c:pt>
                <c:pt idx="15467">
                  <c:v>M7SdOGPKjzg</c:v>
                </c:pt>
                <c:pt idx="15468">
                  <c:v>JbiNh_dtqxM</c:v>
                </c:pt>
                <c:pt idx="15469">
                  <c:v>bgHPEvWqlu8</c:v>
                </c:pt>
                <c:pt idx="15470">
                  <c:v>QlcKU76r_Gs</c:v>
                </c:pt>
                <c:pt idx="15471">
                  <c:v>1plV-kk4nPQ</c:v>
                </c:pt>
                <c:pt idx="15472">
                  <c:v>XHpVUfBQBXs</c:v>
                </c:pt>
                <c:pt idx="15473">
                  <c:v>Gt2Xu8_ddSA</c:v>
                </c:pt>
                <c:pt idx="15474">
                  <c:v>rmLsSDIRuKs</c:v>
                </c:pt>
                <c:pt idx="15475">
                  <c:v>HF1kW3-3P9A</c:v>
                </c:pt>
                <c:pt idx="15476">
                  <c:v>Fbb5mtIxuc0</c:v>
                </c:pt>
                <c:pt idx="15477">
                  <c:v>4czSwehONLQ</c:v>
                </c:pt>
                <c:pt idx="15478">
                  <c:v>7T-4A2MZYxE</c:v>
                </c:pt>
                <c:pt idx="15479">
                  <c:v>AisEX0ER65k</c:v>
                </c:pt>
                <c:pt idx="15480">
                  <c:v>OpmaY3WJyoc</c:v>
                </c:pt>
                <c:pt idx="15481">
                  <c:v>hQ_wXXkoHHs</c:v>
                </c:pt>
                <c:pt idx="15482">
                  <c:v>LAF4bOzFbM8</c:v>
                </c:pt>
                <c:pt idx="15483">
                  <c:v>lCjPPjRIPuA</c:v>
                </c:pt>
                <c:pt idx="15484">
                  <c:v>e748X-vH5EY</c:v>
                </c:pt>
                <c:pt idx="15485">
                  <c:v>liRuty5LFtw</c:v>
                </c:pt>
                <c:pt idx="15486">
                  <c:v>nejf7ZD6rRg</c:v>
                </c:pt>
                <c:pt idx="15487">
                  <c:v>TAUTRwEj9Rc</c:v>
                </c:pt>
                <c:pt idx="15488">
                  <c:v>OZszto1oQko</c:v>
                </c:pt>
                <c:pt idx="15489">
                  <c:v>6aO0O0KagXg</c:v>
                </c:pt>
                <c:pt idx="15490">
                  <c:v>ESBhszSj1gw</c:v>
                </c:pt>
                <c:pt idx="15491">
                  <c:v>kn3fzjaJziw</c:v>
                </c:pt>
                <c:pt idx="15492">
                  <c:v>cCO_G-L7bpA</c:v>
                </c:pt>
                <c:pt idx="15493">
                  <c:v>hV2rPEwiOL4</c:v>
                </c:pt>
                <c:pt idx="15494">
                  <c:v>m2KZgwc-jBA</c:v>
                </c:pt>
                <c:pt idx="15495">
                  <c:v>r1XjM8-Gojw</c:v>
                </c:pt>
                <c:pt idx="15496">
                  <c:v>dSxrZ1ETBU0</c:v>
                </c:pt>
                <c:pt idx="15497">
                  <c:v>4xuyhtnTLLA</c:v>
                </c:pt>
                <c:pt idx="15498">
                  <c:v>JXfMMNYUexE</c:v>
                </c:pt>
                <c:pt idx="15499">
                  <c:v>5tLIJKtjYlI</c:v>
                </c:pt>
                <c:pt idx="15500">
                  <c:v>r3g8yEdRgQ4</c:v>
                </c:pt>
                <c:pt idx="15501">
                  <c:v>Ry5adolRJvo</c:v>
                </c:pt>
                <c:pt idx="15502">
                  <c:v>GJ1Vvxak7t8</c:v>
                </c:pt>
                <c:pt idx="15503">
                  <c:v>SmKNd9vbwic</c:v>
                </c:pt>
                <c:pt idx="15504">
                  <c:v>6ajCr0Lih4I</c:v>
                </c:pt>
                <c:pt idx="15505">
                  <c:v>BxtvSubERwE</c:v>
                </c:pt>
                <c:pt idx="15506">
                  <c:v>iGmn3jJwRX4</c:v>
                </c:pt>
                <c:pt idx="15507">
                  <c:v>HdKZzcu1-Xc</c:v>
                </c:pt>
                <c:pt idx="15508">
                  <c:v>jRx3xOxpHt0</c:v>
                </c:pt>
                <c:pt idx="15509">
                  <c:v>9C2MzZnjoU8</c:v>
                </c:pt>
                <c:pt idx="15510">
                  <c:v>yR61iiTRYdo</c:v>
                </c:pt>
                <c:pt idx="15511">
                  <c:v>Cr4GlBQ9hVc</c:v>
                </c:pt>
                <c:pt idx="15512">
                  <c:v>gl1vzv96K8s</c:v>
                </c:pt>
                <c:pt idx="15513">
                  <c:v>Svdb9YT86vc</c:v>
                </c:pt>
                <c:pt idx="15514">
                  <c:v>ZhmG_2LIdk0</c:v>
                </c:pt>
                <c:pt idx="15515">
                  <c:v>4_Yk7JI1tQc</c:v>
                </c:pt>
                <c:pt idx="15516">
                  <c:v>JSqL2yaWSKE</c:v>
                </c:pt>
                <c:pt idx="15517">
                  <c:v>x-5_E-Bep5c</c:v>
                </c:pt>
                <c:pt idx="15518">
                  <c:v>BJ1Tlhkl2Is</c:v>
                </c:pt>
                <c:pt idx="15519">
                  <c:v>kGDIs1gWQQM</c:v>
                </c:pt>
                <c:pt idx="15520">
                  <c:v>7z90pkNWBlw</c:v>
                </c:pt>
                <c:pt idx="15521">
                  <c:v>dAjKur6T-Bk</c:v>
                </c:pt>
                <c:pt idx="15522">
                  <c:v>O3wuzopEzhM</c:v>
                </c:pt>
                <c:pt idx="15523">
                  <c:v>LsU49dTabeg</c:v>
                </c:pt>
                <c:pt idx="15524">
                  <c:v>RzR7PFX7fgU</c:v>
                </c:pt>
                <c:pt idx="15525">
                  <c:v>iSD4ZX3PVSs</c:v>
                </c:pt>
                <c:pt idx="15526">
                  <c:v>rkZ8IANKMJM</c:v>
                </c:pt>
                <c:pt idx="15527">
                  <c:v>U7eLYLGJtr4</c:v>
                </c:pt>
                <c:pt idx="15528">
                  <c:v>88outFleLnc</c:v>
                </c:pt>
                <c:pt idx="15529">
                  <c:v>NOu74PmrRpA</c:v>
                </c:pt>
                <c:pt idx="15530">
                  <c:v>QJqXFzRp-7E</c:v>
                </c:pt>
                <c:pt idx="15531">
                  <c:v>nZEQ-EsS7e0</c:v>
                </c:pt>
                <c:pt idx="15532">
                  <c:v>S0xnAG55KHU</c:v>
                </c:pt>
                <c:pt idx="15533">
                  <c:v>Jih0z7SW9y0</c:v>
                </c:pt>
                <c:pt idx="15534">
                  <c:v>BiDG_oLyWwE</c:v>
                </c:pt>
                <c:pt idx="15535">
                  <c:v>xkNUqk-hxI4</c:v>
                </c:pt>
                <c:pt idx="15536">
                  <c:v>tVkL7vcoXEo</c:v>
                </c:pt>
                <c:pt idx="15537">
                  <c:v>C8cobRj6Syw</c:v>
                </c:pt>
                <c:pt idx="15538">
                  <c:v>aG4JU6yqYIY</c:v>
                </c:pt>
                <c:pt idx="15539">
                  <c:v>VfAlG3XK9uc</c:v>
                </c:pt>
                <c:pt idx="15540">
                  <c:v>h0-Yp0vGTEI</c:v>
                </c:pt>
                <c:pt idx="15541">
                  <c:v>A7r-hBCFtAk</c:v>
                </c:pt>
                <c:pt idx="15542">
                  <c:v>1kMaCrV6iQA</c:v>
                </c:pt>
                <c:pt idx="15543">
                  <c:v>HBARq5AkrAk</c:v>
                </c:pt>
                <c:pt idx="15544">
                  <c:v>RVQZ2BmSehI</c:v>
                </c:pt>
                <c:pt idx="15545">
                  <c:v>WvqwUpMCok4</c:v>
                </c:pt>
                <c:pt idx="15546">
                  <c:v>G3E0Y-JeuOA</c:v>
                </c:pt>
                <c:pt idx="15547">
                  <c:v>PyAgxl5pNZE</c:v>
                </c:pt>
                <c:pt idx="15548">
                  <c:v>3vRBcKl7fEA</c:v>
                </c:pt>
                <c:pt idx="15549">
                  <c:v>kfaZS9ZpeyM</c:v>
                </c:pt>
                <c:pt idx="15550">
                  <c:v>M63L7XozWbY</c:v>
                </c:pt>
                <c:pt idx="15551">
                  <c:v>HN-ZQOOa35s</c:v>
                </c:pt>
                <c:pt idx="15552">
                  <c:v>LTgluz33HVw</c:v>
                </c:pt>
                <c:pt idx="15553">
                  <c:v>gS9adUnhB2s</c:v>
                </c:pt>
                <c:pt idx="15554">
                  <c:v>9ivJf0zp-hM</c:v>
                </c:pt>
                <c:pt idx="15555">
                  <c:v>ISksGKZhZ6A</c:v>
                </c:pt>
                <c:pt idx="15556">
                  <c:v>C3bYhRS2unQ</c:v>
                </c:pt>
                <c:pt idx="15557">
                  <c:v>0tEJt4IIreg</c:v>
                </c:pt>
                <c:pt idx="15558">
                  <c:v>IZ1BOnIn-zw</c:v>
                </c:pt>
                <c:pt idx="15559">
                  <c:v>iioVYHLCZV0</c:v>
                </c:pt>
                <c:pt idx="15560">
                  <c:v>2XAH4E1HwLM</c:v>
                </c:pt>
                <c:pt idx="15561">
                  <c:v>5Sf7wrKYhlo</c:v>
                </c:pt>
                <c:pt idx="15562">
                  <c:v>a-cdhg1pWYg</c:v>
                </c:pt>
                <c:pt idx="15563">
                  <c:v>r3bslQkHiNI</c:v>
                </c:pt>
                <c:pt idx="15564">
                  <c:v>BzxvBlfZUGc</c:v>
                </c:pt>
                <c:pt idx="15565">
                  <c:v>CxE4anlaCvI</c:v>
                </c:pt>
                <c:pt idx="15566">
                  <c:v>vFqbfOVhydw</c:v>
                </c:pt>
                <c:pt idx="15567">
                  <c:v>4PjppYiapAk</c:v>
                </c:pt>
                <c:pt idx="15568">
                  <c:v>-4BScB2GHI8</c:v>
                </c:pt>
                <c:pt idx="15569">
                  <c:v>an3-_6R0Q5o</c:v>
                </c:pt>
                <c:pt idx="15570">
                  <c:v>q168JzYLUNM</c:v>
                </c:pt>
                <c:pt idx="15571">
                  <c:v>i0W7qhrc1Ew</c:v>
                </c:pt>
                <c:pt idx="15572">
                  <c:v>JO2Duxm4Qa8</c:v>
                </c:pt>
                <c:pt idx="15573">
                  <c:v>DdXxXM6g0jw</c:v>
                </c:pt>
                <c:pt idx="15574">
                  <c:v>Y0ex2VlbbdI</c:v>
                </c:pt>
                <c:pt idx="15575">
                  <c:v>bSN0cvIu3ZQ</c:v>
                </c:pt>
                <c:pt idx="15576">
                  <c:v>CiP8kAmnlyM</c:v>
                </c:pt>
                <c:pt idx="15577">
                  <c:v>F_sa-wXZHUM</c:v>
                </c:pt>
                <c:pt idx="15578">
                  <c:v>esLQ_TBSen4</c:v>
                </c:pt>
                <c:pt idx="15579">
                  <c:v>To6DorkCD3Q</c:v>
                </c:pt>
                <c:pt idx="15580">
                  <c:v>Yptd5KSYJSw</c:v>
                </c:pt>
                <c:pt idx="15581">
                  <c:v>6iYUCAHPKlo</c:v>
                </c:pt>
                <c:pt idx="15582">
                  <c:v>3-u9vPbQ0rU</c:v>
                </c:pt>
                <c:pt idx="15583">
                  <c:v>on4aC4Va8eg</c:v>
                </c:pt>
                <c:pt idx="15584">
                  <c:v>k4_cb1mLR-0</c:v>
                </c:pt>
                <c:pt idx="15585">
                  <c:v>3g5FhSoAg_g</c:v>
                </c:pt>
                <c:pt idx="15586">
                  <c:v>pGBRAKrYwEw</c:v>
                </c:pt>
                <c:pt idx="15587">
                  <c:v>t_MoOWvkEeo</c:v>
                </c:pt>
                <c:pt idx="15588">
                  <c:v>Lo-DguXKxkk</c:v>
                </c:pt>
                <c:pt idx="15589">
                  <c:v>PGlHMeR6pK0</c:v>
                </c:pt>
                <c:pt idx="15590">
                  <c:v>38mKuuhs6jQ</c:v>
                </c:pt>
                <c:pt idx="15591">
                  <c:v>NY2WESi6kDc</c:v>
                </c:pt>
                <c:pt idx="15592">
                  <c:v>4Dbqy5mlIGY</c:v>
                </c:pt>
                <c:pt idx="15593">
                  <c:v>aJleFt0EV7I</c:v>
                </c:pt>
                <c:pt idx="15594">
                  <c:v>ybrkS2r2F7Q</c:v>
                </c:pt>
                <c:pt idx="15595">
                  <c:v>J_p2r5g8neI</c:v>
                </c:pt>
                <c:pt idx="15596">
                  <c:v>Od5Q9f-PLVk</c:v>
                </c:pt>
                <c:pt idx="15597">
                  <c:v>jFjbGxWS1Oo</c:v>
                </c:pt>
                <c:pt idx="15598">
                  <c:v>S4tDMbu2PD4</c:v>
                </c:pt>
                <c:pt idx="15599">
                  <c:v>znYbKxZmIbw</c:v>
                </c:pt>
                <c:pt idx="15600">
                  <c:v>w7U-CkS8Ga8</c:v>
                </c:pt>
                <c:pt idx="15601">
                  <c:v>iSyExLfPKbs</c:v>
                </c:pt>
                <c:pt idx="15602">
                  <c:v>uSK88LGouEo</c:v>
                </c:pt>
                <c:pt idx="15603">
                  <c:v>qUWoifAlYHs</c:v>
                </c:pt>
                <c:pt idx="15604">
                  <c:v>2Iw-m9LjnIs</c:v>
                </c:pt>
                <c:pt idx="15605">
                  <c:v>4im5fmrSJ0g</c:v>
                </c:pt>
                <c:pt idx="15606">
                  <c:v>sUbLdSG2PJQ</c:v>
                </c:pt>
                <c:pt idx="15607">
                  <c:v>iJeladxDeBI</c:v>
                </c:pt>
                <c:pt idx="15608">
                  <c:v>A1hRXruLKw4</c:v>
                </c:pt>
                <c:pt idx="15609">
                  <c:v>iZxg4Y60zpY</c:v>
                </c:pt>
                <c:pt idx="15610">
                  <c:v>eGE9Bi_Qacc</c:v>
                </c:pt>
                <c:pt idx="15611">
                  <c:v>qXMsc-cGiNs</c:v>
                </c:pt>
                <c:pt idx="15612">
                  <c:v>vXxDB2Sry-I</c:v>
                </c:pt>
                <c:pt idx="15613">
                  <c:v>IBGfUhxzy2Y</c:v>
                </c:pt>
                <c:pt idx="15614">
                  <c:v>WYV4afdFEvs</c:v>
                </c:pt>
                <c:pt idx="15615">
                  <c:v>6Y6we6r5aWo</c:v>
                </c:pt>
                <c:pt idx="15616">
                  <c:v>EptyA0tIGok</c:v>
                </c:pt>
                <c:pt idx="15617">
                  <c:v>2MmwVrCSNSE</c:v>
                </c:pt>
                <c:pt idx="15618">
                  <c:v>kZcfW5TlClw</c:v>
                </c:pt>
                <c:pt idx="15619">
                  <c:v>bslp_4KUyow</c:v>
                </c:pt>
                <c:pt idx="15620">
                  <c:v>8qxqvYCEJt0</c:v>
                </c:pt>
                <c:pt idx="15621">
                  <c:v>3vuI6jxqVk4</c:v>
                </c:pt>
                <c:pt idx="15622">
                  <c:v>MX5WHOUo8gM</c:v>
                </c:pt>
                <c:pt idx="15623">
                  <c:v>tL8zSoSGZEI</c:v>
                </c:pt>
                <c:pt idx="15624">
                  <c:v>T8xGsyGPNfw</c:v>
                </c:pt>
                <c:pt idx="15625">
                  <c:v>XU6iH5LHwDw</c:v>
                </c:pt>
                <c:pt idx="15626">
                  <c:v>YDzX1_FXpBQ</c:v>
                </c:pt>
                <c:pt idx="15627">
                  <c:v>Pb-O6iWv_HE</c:v>
                </c:pt>
                <c:pt idx="15628">
                  <c:v>HdCsP1obMfU</c:v>
                </c:pt>
                <c:pt idx="15629">
                  <c:v>giJwDCUinns</c:v>
                </c:pt>
                <c:pt idx="15630">
                  <c:v>Sxv6FELNBNA</c:v>
                </c:pt>
                <c:pt idx="15631">
                  <c:v>GAwom__ct0Q</c:v>
                </c:pt>
                <c:pt idx="15632">
                  <c:v>b-_Phrvmz_w</c:v>
                </c:pt>
                <c:pt idx="15633">
                  <c:v>tCwobbUygg0</c:v>
                </c:pt>
                <c:pt idx="15634">
                  <c:v>HMEBI2uWkkY</c:v>
                </c:pt>
                <c:pt idx="15635">
                  <c:v>MRadFBWHLzM</c:v>
                </c:pt>
                <c:pt idx="15636">
                  <c:v>Lww6RzTwTpE</c:v>
                </c:pt>
                <c:pt idx="15637">
                  <c:v>HyYEjlfKCLs</c:v>
                </c:pt>
                <c:pt idx="15638">
                  <c:v>Po1yl4U9tzE</c:v>
                </c:pt>
                <c:pt idx="15639">
                  <c:v>a--Cyuyw73Y</c:v>
                </c:pt>
                <c:pt idx="15640">
                  <c:v>gkfK9DdWtQg</c:v>
                </c:pt>
                <c:pt idx="15641">
                  <c:v>i9opVE6_T_Q</c:v>
                </c:pt>
                <c:pt idx="15642">
                  <c:v>rs4Hf-ejwm4</c:v>
                </c:pt>
                <c:pt idx="15643">
                  <c:v>FdrnASphLdE</c:v>
                </c:pt>
                <c:pt idx="15644">
                  <c:v>Lm_J2M9-M-0</c:v>
                </c:pt>
                <c:pt idx="15645">
                  <c:v>wuLBkIKKpbY</c:v>
                </c:pt>
                <c:pt idx="15646">
                  <c:v>MSNdWOmahoY</c:v>
                </c:pt>
                <c:pt idx="15647">
                  <c:v>aeBee8Ay6ls</c:v>
                </c:pt>
                <c:pt idx="15648">
                  <c:v>R-IiCgPftz4</c:v>
                </c:pt>
                <c:pt idx="15649">
                  <c:v>E_dg9cv86qA</c:v>
                </c:pt>
                <c:pt idx="15650">
                  <c:v>UnDJFsPwg7o</c:v>
                </c:pt>
                <c:pt idx="15651">
                  <c:v>A3lznY84lHk</c:v>
                </c:pt>
                <c:pt idx="15652">
                  <c:v>EoC6GToffGA</c:v>
                </c:pt>
                <c:pt idx="15653">
                  <c:v>a7hVUhmNeVc</c:v>
                </c:pt>
                <c:pt idx="15654">
                  <c:v>EcuHYFpewsU</c:v>
                </c:pt>
                <c:pt idx="15655">
                  <c:v>Q6kJOEgUi8o</c:v>
                </c:pt>
                <c:pt idx="15656">
                  <c:v>AV6PrR7FzjE</c:v>
                </c:pt>
                <c:pt idx="15657">
                  <c:v>U7uuEF4HShY</c:v>
                </c:pt>
                <c:pt idx="15658">
                  <c:v>BvnZX9Z_jVs</c:v>
                </c:pt>
                <c:pt idx="15659">
                  <c:v>SOgQxqC2Zhs</c:v>
                </c:pt>
                <c:pt idx="15660">
                  <c:v>vdphnHEbv88</c:v>
                </c:pt>
                <c:pt idx="15661">
                  <c:v>O7DoSaFM7D8</c:v>
                </c:pt>
                <c:pt idx="15662">
                  <c:v>C_-spuOsYc4</c:v>
                </c:pt>
                <c:pt idx="15663">
                  <c:v>PuYwzl9i71k</c:v>
                </c:pt>
                <c:pt idx="15664">
                  <c:v>2aSpyQjgYHM</c:v>
                </c:pt>
                <c:pt idx="15665">
                  <c:v>_N6CUiD8Fx8</c:v>
                </c:pt>
                <c:pt idx="15666">
                  <c:v>x7qhdLjHxqk</c:v>
                </c:pt>
                <c:pt idx="15667">
                  <c:v>SaT0lLpb0RQ</c:v>
                </c:pt>
                <c:pt idx="15668">
                  <c:v>pYvl51cjCr0</c:v>
                </c:pt>
                <c:pt idx="15669">
                  <c:v>3Y54ISbk4zc</c:v>
                </c:pt>
                <c:pt idx="15670">
                  <c:v>u3xpyKo96wc</c:v>
                </c:pt>
                <c:pt idx="15671">
                  <c:v>rW8lVpzXTaw</c:v>
                </c:pt>
                <c:pt idx="15672">
                  <c:v>V1nY4oRSp0E</c:v>
                </c:pt>
                <c:pt idx="15673">
                  <c:v>v3vh0L0NqFY</c:v>
                </c:pt>
                <c:pt idx="15674">
                  <c:v>sK9UCHd7PSs</c:v>
                </c:pt>
                <c:pt idx="15675">
                  <c:v>oGPc4AeNYRg</c:v>
                </c:pt>
                <c:pt idx="15676">
                  <c:v>zH2QWFmKqpQ</c:v>
                </c:pt>
                <c:pt idx="15677">
                  <c:v>Kj5N-QDkQwY</c:v>
                </c:pt>
                <c:pt idx="15678">
                  <c:v>kDvHDTRRiiM</c:v>
                </c:pt>
                <c:pt idx="15679">
                  <c:v>dW6YBqXzpKA</c:v>
                </c:pt>
                <c:pt idx="15680">
                  <c:v>WX5NqD9hRWQ</c:v>
                </c:pt>
                <c:pt idx="15681">
                  <c:v>70--WeRaQX0</c:v>
                </c:pt>
                <c:pt idx="15682">
                  <c:v>OdWkNizbsKY</c:v>
                </c:pt>
                <c:pt idx="15683">
                  <c:v>b9jxisP_bW8</c:v>
                </c:pt>
                <c:pt idx="15684">
                  <c:v>LWmcWINNa1Y</c:v>
                </c:pt>
                <c:pt idx="15685">
                  <c:v>TehG5PXhuBg</c:v>
                </c:pt>
                <c:pt idx="15686">
                  <c:v>nhWXWc_qp8s</c:v>
                </c:pt>
                <c:pt idx="15687">
                  <c:v>zlnN_685S1Q</c:v>
                </c:pt>
                <c:pt idx="15688">
                  <c:v>o5R5GBdOla4</c:v>
                </c:pt>
                <c:pt idx="15689">
                  <c:v>GDF3STI5FZA</c:v>
                </c:pt>
                <c:pt idx="15690">
                  <c:v>hl_8dKBUIHY</c:v>
                </c:pt>
                <c:pt idx="15691">
                  <c:v>cp4D-t5IqMw</c:v>
                </c:pt>
                <c:pt idx="15692">
                  <c:v>-0qyoTYp7Lg</c:v>
                </c:pt>
                <c:pt idx="15693">
                  <c:v>a__HU4Tt6PE</c:v>
                </c:pt>
                <c:pt idx="15694">
                  <c:v>9-T_E30q7-w</c:v>
                </c:pt>
                <c:pt idx="15695">
                  <c:v>gMOgPhsk77U</c:v>
                </c:pt>
                <c:pt idx="15696">
                  <c:v>v5SlTRZouY4</c:v>
                </c:pt>
                <c:pt idx="15697">
                  <c:v>povWr5ji6Dk</c:v>
                </c:pt>
                <c:pt idx="15698">
                  <c:v>qYeYj2ApO6w</c:v>
                </c:pt>
                <c:pt idx="15699">
                  <c:v>SwLRj1m8EAk</c:v>
                </c:pt>
                <c:pt idx="15700">
                  <c:v>G2NVVja3Ig4</c:v>
                </c:pt>
                <c:pt idx="15701">
                  <c:v>uKerE_jhiVc</c:v>
                </c:pt>
                <c:pt idx="15702">
                  <c:v>oscNx_CCiBQ</c:v>
                </c:pt>
                <c:pt idx="15703">
                  <c:v>vCVvhWsfhLM</c:v>
                </c:pt>
                <c:pt idx="15704">
                  <c:v>m-YT53Kf8SA</c:v>
                </c:pt>
                <c:pt idx="15705">
                  <c:v>MaR_mrHmo7Q</c:v>
                </c:pt>
                <c:pt idx="15706">
                  <c:v>ryvBWshPi9Q</c:v>
                </c:pt>
                <c:pt idx="15707">
                  <c:v>RrLE9kglP_Q</c:v>
                </c:pt>
                <c:pt idx="15708">
                  <c:v>wpOT5yMPFWU</c:v>
                </c:pt>
                <c:pt idx="15709">
                  <c:v>vNmKLTlArKY</c:v>
                </c:pt>
                <c:pt idx="15710">
                  <c:v>9WL_YkPchsY</c:v>
                </c:pt>
                <c:pt idx="15711">
                  <c:v>43DHqe3rIJU</c:v>
                </c:pt>
                <c:pt idx="15712">
                  <c:v>4jvpR5cwcP8</c:v>
                </c:pt>
                <c:pt idx="15713">
                  <c:v>yYTMQ7GKQVA</c:v>
                </c:pt>
                <c:pt idx="15714">
                  <c:v>WqlHcyrtSD4</c:v>
                </c:pt>
                <c:pt idx="15715">
                  <c:v>o-sZ3CrOowc</c:v>
                </c:pt>
                <c:pt idx="15716">
                  <c:v>DuGfGNv0tus</c:v>
                </c:pt>
                <c:pt idx="15717">
                  <c:v>JtSoHMVvKG8</c:v>
                </c:pt>
                <c:pt idx="15718">
                  <c:v>hUKZFnxoU10</c:v>
                </c:pt>
                <c:pt idx="15719">
                  <c:v>1yJZKgu4-og</c:v>
                </c:pt>
                <c:pt idx="15720">
                  <c:v>QAESomlNg7g</c:v>
                </c:pt>
                <c:pt idx="15721">
                  <c:v>Cm2zNN8ImLU</c:v>
                </c:pt>
                <c:pt idx="15722">
                  <c:v>Te5bdrwmmso</c:v>
                </c:pt>
                <c:pt idx="15723">
                  <c:v>dsWLVh1zhqk</c:v>
                </c:pt>
                <c:pt idx="15724">
                  <c:v>AdHYKFdnJpY</c:v>
                </c:pt>
                <c:pt idx="15725">
                  <c:v>aMB59ZZYuGY</c:v>
                </c:pt>
                <c:pt idx="15726">
                  <c:v>q-iDX07jK60</c:v>
                </c:pt>
                <c:pt idx="15727">
                  <c:v>1qJiuVGFK0s</c:v>
                </c:pt>
                <c:pt idx="15728">
                  <c:v>2xTwKNzP45A</c:v>
                </c:pt>
                <c:pt idx="15729">
                  <c:v>4CoU7qSD5Sw</c:v>
                </c:pt>
                <c:pt idx="15730">
                  <c:v>UdQ1JiwONpw</c:v>
                </c:pt>
                <c:pt idx="15731">
                  <c:v>D3VkXE4nK2s</c:v>
                </c:pt>
                <c:pt idx="15732">
                  <c:v>Od1NWN_GC2c</c:v>
                </c:pt>
                <c:pt idx="15733">
                  <c:v>HroHi1lUg6M</c:v>
                </c:pt>
                <c:pt idx="15734">
                  <c:v>2PJjEUgbpxE</c:v>
                </c:pt>
                <c:pt idx="15735">
                  <c:v>rx5dx6HxBgg</c:v>
                </c:pt>
                <c:pt idx="15736">
                  <c:v>eOqk1r0UFUg</c:v>
                </c:pt>
                <c:pt idx="15737">
                  <c:v>ZhTDbwc9Ve0</c:v>
                </c:pt>
                <c:pt idx="15738">
                  <c:v>1gzpqJkUsvM</c:v>
                </c:pt>
                <c:pt idx="15739">
                  <c:v>7HTw1Jz5lcQ</c:v>
                </c:pt>
                <c:pt idx="15740">
                  <c:v>I1D7Xbpqtmc</c:v>
                </c:pt>
                <c:pt idx="15741">
                  <c:v>GFNvoGy49Tg</c:v>
                </c:pt>
                <c:pt idx="15742">
                  <c:v>59ABUAcdUO0</c:v>
                </c:pt>
                <c:pt idx="15743">
                  <c:v>SQFyx42UCIc</c:v>
                </c:pt>
                <c:pt idx="15744">
                  <c:v>qOMDZdrJq9Y</c:v>
                </c:pt>
                <c:pt idx="15745">
                  <c:v>bbRuwzN-jtE</c:v>
                </c:pt>
                <c:pt idx="15746">
                  <c:v>l_k0jWW3sC8</c:v>
                </c:pt>
                <c:pt idx="15747">
                  <c:v>EGJuxQJkMNs</c:v>
                </c:pt>
                <c:pt idx="15748">
                  <c:v>Etbt_3IGDew</c:v>
                </c:pt>
                <c:pt idx="15749">
                  <c:v>SuSuyBQghZM</c:v>
                </c:pt>
                <c:pt idx="15750">
                  <c:v>OED5tyjvk48</c:v>
                </c:pt>
                <c:pt idx="15751">
                  <c:v>SUWjyBx22FU</c:v>
                </c:pt>
                <c:pt idx="15752">
                  <c:v>7QuZjipKodE</c:v>
                </c:pt>
                <c:pt idx="15753">
                  <c:v>bmkYc2aODSk</c:v>
                </c:pt>
                <c:pt idx="15754">
                  <c:v>e-_YIsmDhbk</c:v>
                </c:pt>
                <c:pt idx="15755">
                  <c:v>8Cl-lineueU</c:v>
                </c:pt>
                <c:pt idx="15756">
                  <c:v>2QceSebTfJc</c:v>
                </c:pt>
                <c:pt idx="15757">
                  <c:v>E9GnPlS3uPI</c:v>
                </c:pt>
                <c:pt idx="15758">
                  <c:v>g4XLlizgeC0</c:v>
                </c:pt>
                <c:pt idx="15759">
                  <c:v>C6FlXWl_Os8</c:v>
                </c:pt>
                <c:pt idx="15760">
                  <c:v>hOqlGQWlgIg</c:v>
                </c:pt>
                <c:pt idx="15761">
                  <c:v>X1DzTTSehoQ</c:v>
                </c:pt>
                <c:pt idx="15762">
                  <c:v>JBFmDaNsofY</c:v>
                </c:pt>
                <c:pt idx="15763">
                  <c:v>VgMLQdDT88Q</c:v>
                </c:pt>
                <c:pt idx="15764">
                  <c:v>o3YIQ0HykUs</c:v>
                </c:pt>
                <c:pt idx="15765">
                  <c:v>sb0_pYxMhaw</c:v>
                </c:pt>
                <c:pt idx="15766">
                  <c:v>ktIBnmoj06Q</c:v>
                </c:pt>
                <c:pt idx="15767">
                  <c:v>NEnYYg9HBhU</c:v>
                </c:pt>
                <c:pt idx="15768">
                  <c:v>BLTSH4Q0rMg</c:v>
                </c:pt>
                <c:pt idx="15769">
                  <c:v>CiBbHTpuRX4</c:v>
                </c:pt>
                <c:pt idx="15770">
                  <c:v>awLKl2g0pJY</c:v>
                </c:pt>
                <c:pt idx="15771">
                  <c:v>6HoS37BJ6Og</c:v>
                </c:pt>
                <c:pt idx="15772">
                  <c:v>3OUiHe1L73E</c:v>
                </c:pt>
                <c:pt idx="15773">
                  <c:v>w-3DjKRUKDA</c:v>
                </c:pt>
                <c:pt idx="15774">
                  <c:v>r4gzldcBISk</c:v>
                </c:pt>
                <c:pt idx="15775">
                  <c:v>orQECtsFJRQ</c:v>
                </c:pt>
                <c:pt idx="15776">
                  <c:v>Brx2k45RqVY</c:v>
                </c:pt>
                <c:pt idx="15777">
                  <c:v>2JnRsUc3-WM</c:v>
                </c:pt>
                <c:pt idx="15778">
                  <c:v>VznF5EHfyrQ</c:v>
                </c:pt>
                <c:pt idx="15779">
                  <c:v>t_16tcUPjr4</c:v>
                </c:pt>
                <c:pt idx="15780">
                  <c:v>c9_1mjQTmKg</c:v>
                </c:pt>
                <c:pt idx="15781">
                  <c:v>GPV_kxv20GI</c:v>
                </c:pt>
                <c:pt idx="15782">
                  <c:v>N344CxexIV8</c:v>
                </c:pt>
                <c:pt idx="15783">
                  <c:v>7hMiEi3txEg</c:v>
                </c:pt>
                <c:pt idx="15784">
                  <c:v>oYEptLvRTnQ</c:v>
                </c:pt>
                <c:pt idx="15785">
                  <c:v>rtFgt0Vvu3I</c:v>
                </c:pt>
                <c:pt idx="15786">
                  <c:v>iDjNatOowTo</c:v>
                </c:pt>
                <c:pt idx="15787">
                  <c:v>jXnX_7N7aDQ</c:v>
                </c:pt>
                <c:pt idx="15788">
                  <c:v>Gtf_CMAKzbE</c:v>
                </c:pt>
                <c:pt idx="15789">
                  <c:v>P8y4ulm53kw</c:v>
                </c:pt>
                <c:pt idx="15790">
                  <c:v>yF1S-WI5oWg</c:v>
                </c:pt>
                <c:pt idx="15791">
                  <c:v>hyqMRqBzu5Q</c:v>
                </c:pt>
                <c:pt idx="15792">
                  <c:v>bpM4DjQ2WQA</c:v>
                </c:pt>
                <c:pt idx="15793">
                  <c:v>QXrplwcyAoo</c:v>
                </c:pt>
                <c:pt idx="15794">
                  <c:v>ZQj4C_ytDlM</c:v>
                </c:pt>
                <c:pt idx="15795">
                  <c:v>vGXU4BLKIKY</c:v>
                </c:pt>
                <c:pt idx="15796">
                  <c:v>mPmg-1-UoYQ</c:v>
                </c:pt>
                <c:pt idx="15797">
                  <c:v>G1Kn9VDv8tw</c:v>
                </c:pt>
                <c:pt idx="15798">
                  <c:v>Ri4i6cxdO78</c:v>
                </c:pt>
                <c:pt idx="15799">
                  <c:v>TFneepFU0Dc</c:v>
                </c:pt>
                <c:pt idx="15800">
                  <c:v>qgmMRf64aCc</c:v>
                </c:pt>
                <c:pt idx="15801">
                  <c:v>hi0wV9nt4Mc</c:v>
                </c:pt>
                <c:pt idx="15802">
                  <c:v>iE_AHSiQQvQ</c:v>
                </c:pt>
                <c:pt idx="15803">
                  <c:v>KuT5K7WDY5M</c:v>
                </c:pt>
                <c:pt idx="15804">
                  <c:v>znEd2y5NvE8</c:v>
                </c:pt>
                <c:pt idx="15805">
                  <c:v>zq0GM5kfOCc</c:v>
                </c:pt>
                <c:pt idx="15806">
                  <c:v>XBZ078I8WbU</c:v>
                </c:pt>
                <c:pt idx="15807">
                  <c:v>_Ps2XCGIRuw</c:v>
                </c:pt>
                <c:pt idx="15808">
                  <c:v>XD8sPq6-X8Q</c:v>
                </c:pt>
                <c:pt idx="15809">
                  <c:v>_IHniuVOFBU</c:v>
                </c:pt>
                <c:pt idx="15810">
                  <c:v>ZrwbiqZFhUY</c:v>
                </c:pt>
                <c:pt idx="15811">
                  <c:v>EGT9GKG_BrE</c:v>
                </c:pt>
                <c:pt idx="15812">
                  <c:v>Z9JBCorjl9A</c:v>
                </c:pt>
                <c:pt idx="15813">
                  <c:v>DBQV9CWH7-c</c:v>
                </c:pt>
                <c:pt idx="15814">
                  <c:v>EeigUEm-UCM</c:v>
                </c:pt>
                <c:pt idx="15815">
                  <c:v>VNtqIq8PfXk</c:v>
                </c:pt>
                <c:pt idx="15816">
                  <c:v>M5sf03BOK9c</c:v>
                </c:pt>
                <c:pt idx="15817">
                  <c:v>QE8J6vz3fYs</c:v>
                </c:pt>
                <c:pt idx="15818">
                  <c:v>i7Z8T_Sq3bc</c:v>
                </c:pt>
                <c:pt idx="15819">
                  <c:v>04ybWSAuinM</c:v>
                </c:pt>
                <c:pt idx="15820">
                  <c:v>tzvbOwmBTbg</c:v>
                </c:pt>
                <c:pt idx="15821">
                  <c:v>2Hk9kq03bFg</c:v>
                </c:pt>
                <c:pt idx="15822">
                  <c:v>s5n7RQZA_M0</c:v>
                </c:pt>
                <c:pt idx="15823">
                  <c:v>PmUYvqy6yGU</c:v>
                </c:pt>
                <c:pt idx="15824">
                  <c:v>ZcaJgbxkQig</c:v>
                </c:pt>
                <c:pt idx="15825">
                  <c:v>p-R1FIo6xK0</c:v>
                </c:pt>
                <c:pt idx="15826">
                  <c:v>FidX5un3mcY</c:v>
                </c:pt>
                <c:pt idx="15827">
                  <c:v>CCnWllegNhc</c:v>
                </c:pt>
                <c:pt idx="15828">
                  <c:v>nLVxESuXz_c</c:v>
                </c:pt>
                <c:pt idx="15829">
                  <c:v>SI4MKw2imOM</c:v>
                </c:pt>
                <c:pt idx="15830">
                  <c:v>Mco9UKjrvc8</c:v>
                </c:pt>
                <c:pt idx="15831">
                  <c:v>JNZXF7Qi3Ec</c:v>
                </c:pt>
                <c:pt idx="15832">
                  <c:v>RJtw_r_XR_c</c:v>
                </c:pt>
                <c:pt idx="15833">
                  <c:v>CXWGx8d4xKM</c:v>
                </c:pt>
                <c:pt idx="15834">
                  <c:v>zsSm2xZinXo</c:v>
                </c:pt>
                <c:pt idx="15835">
                  <c:v>XIV8kc0DAik</c:v>
                </c:pt>
                <c:pt idx="15836">
                  <c:v>az--ouAQqDw</c:v>
                </c:pt>
                <c:pt idx="15837">
                  <c:v>dwq3i92NDMQ</c:v>
                </c:pt>
                <c:pt idx="15838">
                  <c:v>qOGap3Wnb_g</c:v>
                </c:pt>
                <c:pt idx="15839">
                  <c:v>VMK-oklSNOI</c:v>
                </c:pt>
                <c:pt idx="15840">
                  <c:v>hHTxLbW8JBE</c:v>
                </c:pt>
                <c:pt idx="15841">
                  <c:v>yJX4fJ_xC9g</c:v>
                </c:pt>
                <c:pt idx="15842">
                  <c:v>NGjpRWDm2zY</c:v>
                </c:pt>
                <c:pt idx="15843">
                  <c:v>DgoFfL5Il4c</c:v>
                </c:pt>
                <c:pt idx="15844">
                  <c:v>m7C1WvsoQZ8</c:v>
                </c:pt>
                <c:pt idx="15845">
                  <c:v>a2HXUha90BY</c:v>
                </c:pt>
                <c:pt idx="15846">
                  <c:v>Ik9guootKrQ</c:v>
                </c:pt>
                <c:pt idx="15847">
                  <c:v>RFWeRXGHKyg</c:v>
                </c:pt>
                <c:pt idx="15848">
                  <c:v>M7d59sgDQGc</c:v>
                </c:pt>
                <c:pt idx="15849">
                  <c:v>0dpIo2RExZc</c:v>
                </c:pt>
                <c:pt idx="15850">
                  <c:v>SVD7olmEPxw</c:v>
                </c:pt>
                <c:pt idx="15851">
                  <c:v>rR7ZM1-LyCY</c:v>
                </c:pt>
                <c:pt idx="15852">
                  <c:v>_NL7ohG9c7U</c:v>
                </c:pt>
                <c:pt idx="15853">
                  <c:v>c77CYt2Vx-U</c:v>
                </c:pt>
                <c:pt idx="15854">
                  <c:v>31cKKgoYb84</c:v>
                </c:pt>
                <c:pt idx="15855">
                  <c:v>9PwWykuq8Zg</c:v>
                </c:pt>
                <c:pt idx="15856">
                  <c:v>aK-Bo7NqUyg</c:v>
                </c:pt>
                <c:pt idx="15857">
                  <c:v>Vx0WI0d0XhQ</c:v>
                </c:pt>
                <c:pt idx="15858">
                  <c:v>L9YvaXTT4m4</c:v>
                </c:pt>
                <c:pt idx="15859">
                  <c:v>XI_btaA1nNo</c:v>
                </c:pt>
                <c:pt idx="15860">
                  <c:v>bozXknHtnqI</c:v>
                </c:pt>
                <c:pt idx="15861">
                  <c:v>taspcNzJOQg</c:v>
                </c:pt>
                <c:pt idx="15862">
                  <c:v>LDccnTmE7t4</c:v>
                </c:pt>
                <c:pt idx="15863">
                  <c:v>GUYfO7rOl7w</c:v>
                </c:pt>
                <c:pt idx="15864">
                  <c:v>fRY7UWGFvdc</c:v>
                </c:pt>
                <c:pt idx="15865">
                  <c:v>dpmkJOYSZwI</c:v>
                </c:pt>
                <c:pt idx="15866">
                  <c:v>FZ9OI1LrjsI</c:v>
                </c:pt>
                <c:pt idx="15867">
                  <c:v>Ks8pywP6Ws8</c:v>
                </c:pt>
                <c:pt idx="15868">
                  <c:v>6aqITraDenU</c:v>
                </c:pt>
                <c:pt idx="15869">
                  <c:v>WISBAbtjlHM</c:v>
                </c:pt>
                <c:pt idx="15870">
                  <c:v>Li6IMuOS9DM</c:v>
                </c:pt>
                <c:pt idx="15871">
                  <c:v>VtykUGlTI1Q</c:v>
                </c:pt>
                <c:pt idx="15872">
                  <c:v>n3JYWwFaCec</c:v>
                </c:pt>
                <c:pt idx="15873">
                  <c:v>Dlsf4BAWVEg</c:v>
                </c:pt>
                <c:pt idx="15874">
                  <c:v>0ZcqzNh_qqI</c:v>
                </c:pt>
                <c:pt idx="15875">
                  <c:v>NJPZrEPSLKs</c:v>
                </c:pt>
                <c:pt idx="15876">
                  <c:v>C6X1aWNwJU0</c:v>
                </c:pt>
                <c:pt idx="15877">
                  <c:v>YZ5L6docsiU</c:v>
                </c:pt>
                <c:pt idx="15878">
                  <c:v>ucj2-khyb_o</c:v>
                </c:pt>
                <c:pt idx="15879">
                  <c:v>bo_C5GJhQ3E</c:v>
                </c:pt>
                <c:pt idx="15880">
                  <c:v>OSzBeZI7W2M</c:v>
                </c:pt>
                <c:pt idx="15881">
                  <c:v>FckfYiGS8n4</c:v>
                </c:pt>
                <c:pt idx="15882">
                  <c:v>rZdKMg44aro</c:v>
                </c:pt>
                <c:pt idx="15883">
                  <c:v>r6vrmPqjRB4</c:v>
                </c:pt>
                <c:pt idx="15884">
                  <c:v>w4lpN_f4WD4</c:v>
                </c:pt>
                <c:pt idx="15885">
                  <c:v>LwyDOnC-szI</c:v>
                </c:pt>
                <c:pt idx="15886">
                  <c:v>wiPOjbR3Zas</c:v>
                </c:pt>
                <c:pt idx="15887">
                  <c:v>mTC_YeReDtU</c:v>
                </c:pt>
                <c:pt idx="15888">
                  <c:v>NwI1gj5Cri8</c:v>
                </c:pt>
                <c:pt idx="15889">
                  <c:v>XzCbeoBLt1c</c:v>
                </c:pt>
                <c:pt idx="15890">
                  <c:v>m25jHnE08cc</c:v>
                </c:pt>
                <c:pt idx="15891">
                  <c:v>LLF_PS4r6Ik</c:v>
                </c:pt>
                <c:pt idx="15892">
                  <c:v>M55A2AmTrz4</c:v>
                </c:pt>
                <c:pt idx="15893">
                  <c:v>o0t6MwANVc0</c:v>
                </c:pt>
                <c:pt idx="15894">
                  <c:v>_MNPODMDI4k</c:v>
                </c:pt>
                <c:pt idx="15895">
                  <c:v>jujC6-FLUl0</c:v>
                </c:pt>
                <c:pt idx="15896">
                  <c:v>thY7d00sMfE</c:v>
                </c:pt>
                <c:pt idx="15897">
                  <c:v>v4Udhm96XNM</c:v>
                </c:pt>
                <c:pt idx="15898">
                  <c:v>P_Qj01NQIWs</c:v>
                </c:pt>
                <c:pt idx="15899">
                  <c:v>iaob8uLqt14</c:v>
                </c:pt>
                <c:pt idx="15900">
                  <c:v>3tJ2BCBfzJ0</c:v>
                </c:pt>
                <c:pt idx="15901">
                  <c:v>HRozbQXwQ1o</c:v>
                </c:pt>
                <c:pt idx="15902">
                  <c:v>KiQP1tv-8A0</c:v>
                </c:pt>
                <c:pt idx="15903">
                  <c:v>Z79vbEnU6M8</c:v>
                </c:pt>
                <c:pt idx="15904">
                  <c:v>nzTNNz1qzAU</c:v>
                </c:pt>
                <c:pt idx="15905">
                  <c:v>uicctZJskCQ</c:v>
                </c:pt>
                <c:pt idx="15906">
                  <c:v>JUzlad-cQg4</c:v>
                </c:pt>
                <c:pt idx="15907">
                  <c:v>sz2K_JbhUj0</c:v>
                </c:pt>
                <c:pt idx="15908">
                  <c:v>G3sJ92CpP8o</c:v>
                </c:pt>
                <c:pt idx="15909">
                  <c:v>rMN3aMVPuFU</c:v>
                </c:pt>
                <c:pt idx="15910">
                  <c:v>PO6JO__9LgM</c:v>
                </c:pt>
                <c:pt idx="15911">
                  <c:v>gnfB-x292Jg</c:v>
                </c:pt>
                <c:pt idx="15912">
                  <c:v>5-H_PDeVDaw</c:v>
                </c:pt>
                <c:pt idx="15913">
                  <c:v>VWe5hqdGCZA</c:v>
                </c:pt>
                <c:pt idx="15914">
                  <c:v>AA9PJqK56XA</c:v>
                </c:pt>
                <c:pt idx="15915">
                  <c:v>Lqc6o48KQhY</c:v>
                </c:pt>
                <c:pt idx="15916">
                  <c:v>s8wTyQnUq_M</c:v>
                </c:pt>
                <c:pt idx="15917">
                  <c:v>38uYnokkWsc</c:v>
                </c:pt>
                <c:pt idx="15918">
                  <c:v>0wYY_icNrTI</c:v>
                </c:pt>
                <c:pt idx="15919">
                  <c:v>dEO0ezpwZng</c:v>
                </c:pt>
                <c:pt idx="15920">
                  <c:v>F9ABxq3_-rY</c:v>
                </c:pt>
                <c:pt idx="15921">
                  <c:v>xNfzGWB34b4</c:v>
                </c:pt>
                <c:pt idx="15922">
                  <c:v>fNL75ryIAXM</c:v>
                </c:pt>
                <c:pt idx="15923">
                  <c:v>gtMICnxPy-4</c:v>
                </c:pt>
                <c:pt idx="15924">
                  <c:v>nyMNXMFl14s</c:v>
                </c:pt>
                <c:pt idx="15925">
                  <c:v>LTqyxVzSbr0</c:v>
                </c:pt>
                <c:pt idx="15926">
                  <c:v>swcqqplyqCI</c:v>
                </c:pt>
                <c:pt idx="15927">
                  <c:v>DS4IRW5_wBQ</c:v>
                </c:pt>
                <c:pt idx="15928">
                  <c:v>SsQz7j1kNBo</c:v>
                </c:pt>
                <c:pt idx="15929">
                  <c:v>IfDQWvL6VLI</c:v>
                </c:pt>
                <c:pt idx="15930">
                  <c:v>Ev4G5zKmDkw</c:v>
                </c:pt>
                <c:pt idx="15931">
                  <c:v>Q1__CwIwQMo</c:v>
                </c:pt>
                <c:pt idx="15932">
                  <c:v>mj5QcQQ58Yg</c:v>
                </c:pt>
                <c:pt idx="15933">
                  <c:v>bcEU0Z_34AE</c:v>
                </c:pt>
                <c:pt idx="15934">
                  <c:v>SSVZQxFe4Tc</c:v>
                </c:pt>
                <c:pt idx="15935">
                  <c:v>m5HsZ4lYtv4</c:v>
                </c:pt>
                <c:pt idx="15936">
                  <c:v>7m2KXI28ZP0</c:v>
                </c:pt>
                <c:pt idx="15937">
                  <c:v>bc-YEruh-xs</c:v>
                </c:pt>
                <c:pt idx="15938">
                  <c:v>GXzo3jhPSAI</c:v>
                </c:pt>
                <c:pt idx="15939">
                  <c:v>AG96DWII1TY</c:v>
                </c:pt>
                <c:pt idx="15940">
                  <c:v>4jXR7eYhAUY</c:v>
                </c:pt>
                <c:pt idx="15941">
                  <c:v>Tlh12hp23hM</c:v>
                </c:pt>
                <c:pt idx="15942">
                  <c:v>FT5oOpjyd9k</c:v>
                </c:pt>
                <c:pt idx="15943">
                  <c:v>0O-Dh5k56Kw</c:v>
                </c:pt>
                <c:pt idx="15944">
                  <c:v>ql-WQp-jKp0</c:v>
                </c:pt>
                <c:pt idx="15945">
                  <c:v>YIF8e0g7HH8</c:v>
                </c:pt>
                <c:pt idx="15946">
                  <c:v>wzijpVyAtf8</c:v>
                </c:pt>
                <c:pt idx="15947">
                  <c:v>fQlt1AqM3Mc</c:v>
                </c:pt>
                <c:pt idx="15948">
                  <c:v>wCrcbm7c_Kw</c:v>
                </c:pt>
                <c:pt idx="15949">
                  <c:v>oPCWlDHTz60</c:v>
                </c:pt>
                <c:pt idx="15950">
                  <c:v>GjWc35AUbcA</c:v>
                </c:pt>
                <c:pt idx="15951">
                  <c:v>pme34ifZfgw</c:v>
                </c:pt>
                <c:pt idx="15952">
                  <c:v>TjraRHvPK_0</c:v>
                </c:pt>
                <c:pt idx="15953">
                  <c:v>L6bH5nzzdEY</c:v>
                </c:pt>
                <c:pt idx="15954">
                  <c:v>hN9d--TqA9c</c:v>
                </c:pt>
                <c:pt idx="15955">
                  <c:v>qxNaRmS5r9g</c:v>
                </c:pt>
                <c:pt idx="15956">
                  <c:v>LlKY7cm-VnQ</c:v>
                </c:pt>
                <c:pt idx="15957">
                  <c:v>XpMRByaNzwY</c:v>
                </c:pt>
                <c:pt idx="15958">
                  <c:v>KixttMjNEK8</c:v>
                </c:pt>
                <c:pt idx="15959">
                  <c:v>xCZ9YcaPuTQ</c:v>
                </c:pt>
                <c:pt idx="15960">
                  <c:v>xmP9JjGS1kQ</c:v>
                </c:pt>
                <c:pt idx="15961">
                  <c:v>vFszhH899BI</c:v>
                </c:pt>
                <c:pt idx="15962">
                  <c:v>KM5Kr_3di_w</c:v>
                </c:pt>
                <c:pt idx="15963">
                  <c:v>DltsEDQGkbs</c:v>
                </c:pt>
                <c:pt idx="15964">
                  <c:v>HWakbNVhvNM</c:v>
                </c:pt>
                <c:pt idx="15965">
                  <c:v>2yqasEIYSEM</c:v>
                </c:pt>
                <c:pt idx="15966">
                  <c:v>dOwXLXqWoi0</c:v>
                </c:pt>
                <c:pt idx="15967">
                  <c:v>-4CQ-nBEgfs</c:v>
                </c:pt>
                <c:pt idx="15968">
                  <c:v>GQmantbJ7ms</c:v>
                </c:pt>
                <c:pt idx="15969">
                  <c:v>tpiNRbSyVG4</c:v>
                </c:pt>
                <c:pt idx="15970">
                  <c:v>TriBGUAqM1k</c:v>
                </c:pt>
                <c:pt idx="15971">
                  <c:v>avSzv4KzJgs</c:v>
                </c:pt>
                <c:pt idx="15972">
                  <c:v>NIZdSurKJxo</c:v>
                </c:pt>
                <c:pt idx="15973">
                  <c:v>JDYQCV5bZ9Y</c:v>
                </c:pt>
                <c:pt idx="15974">
                  <c:v>Tb9F4CqobtU</c:v>
                </c:pt>
                <c:pt idx="15975">
                  <c:v>5R5jv0j4mPw</c:v>
                </c:pt>
                <c:pt idx="15976">
                  <c:v>wkwrOyzl-aI</c:v>
                </c:pt>
                <c:pt idx="15977">
                  <c:v>IhoMjzSxNAs</c:v>
                </c:pt>
                <c:pt idx="15978">
                  <c:v>0MhAoY5piug</c:v>
                </c:pt>
                <c:pt idx="15979">
                  <c:v>KiSi-R97s4Q</c:v>
                </c:pt>
                <c:pt idx="15980">
                  <c:v>LdMlvz-i7KA</c:v>
                </c:pt>
                <c:pt idx="15981">
                  <c:v>Ps2NBPK1pLY</c:v>
                </c:pt>
                <c:pt idx="15982">
                  <c:v>A_XgvSkbCvM</c:v>
                </c:pt>
                <c:pt idx="15983">
                  <c:v>B14nf9-4XiY</c:v>
                </c:pt>
                <c:pt idx="15984">
                  <c:v>QaMaK4wHYo8</c:v>
                </c:pt>
                <c:pt idx="15985">
                  <c:v>rbZpVEFvn1g</c:v>
                </c:pt>
                <c:pt idx="15986">
                  <c:v>CQAQhJ_RRDA</c:v>
                </c:pt>
                <c:pt idx="15987">
                  <c:v>noaGgfTFJNQ</c:v>
                </c:pt>
                <c:pt idx="15988">
                  <c:v>FAj5LSWxBgE</c:v>
                </c:pt>
                <c:pt idx="15989">
                  <c:v>0Qr-r7kOb2A</c:v>
                </c:pt>
                <c:pt idx="15990">
                  <c:v>XVBp7XS0r1c</c:v>
                </c:pt>
                <c:pt idx="15991">
                  <c:v>fPWAca0VC4M</c:v>
                </c:pt>
                <c:pt idx="15992">
                  <c:v>IodBs5n6LY4</c:v>
                </c:pt>
                <c:pt idx="15993">
                  <c:v>vhK9yfpR8fg</c:v>
                </c:pt>
                <c:pt idx="15994">
                  <c:v>vbzWY3iJC0w</c:v>
                </c:pt>
                <c:pt idx="15995">
                  <c:v>TM-08A97UCM</c:v>
                </c:pt>
                <c:pt idx="15996">
                  <c:v>s-du8to_GqI</c:v>
                </c:pt>
                <c:pt idx="15997">
                  <c:v>GE2OJso6Cjk</c:v>
                </c:pt>
                <c:pt idx="15998">
                  <c:v>P0ImIqpPjnI</c:v>
                </c:pt>
                <c:pt idx="15999">
                  <c:v>P9Rf8PE6XZw</c:v>
                </c:pt>
                <c:pt idx="16000">
                  <c:v>OOxekuso4oo</c:v>
                </c:pt>
                <c:pt idx="16001">
                  <c:v>iUJzTpdbh-s</c:v>
                </c:pt>
                <c:pt idx="16002">
                  <c:v>EXHr0NVqYlA</c:v>
                </c:pt>
                <c:pt idx="16003">
                  <c:v>sbWaGBXyKHc</c:v>
                </c:pt>
                <c:pt idx="16004">
                  <c:v>JRolVtynz8g</c:v>
                </c:pt>
                <c:pt idx="16005">
                  <c:v>P4XprZQUEx4</c:v>
                </c:pt>
                <c:pt idx="16006">
                  <c:v>SV-sPFvM2L0</c:v>
                </c:pt>
                <c:pt idx="16007">
                  <c:v>faByp-vee3U</c:v>
                </c:pt>
                <c:pt idx="16008">
                  <c:v>jOMA4O-BZEk</c:v>
                </c:pt>
                <c:pt idx="16009">
                  <c:v>4i-QLNJsmdw</c:v>
                </c:pt>
                <c:pt idx="16010">
                  <c:v>1pvz2vAADMo</c:v>
                </c:pt>
                <c:pt idx="16011">
                  <c:v>XXdRwwqKCQk</c:v>
                </c:pt>
                <c:pt idx="16012">
                  <c:v>57wn2_9W8Fw</c:v>
                </c:pt>
                <c:pt idx="16013">
                  <c:v>ciwGqzga_Ts</c:v>
                </c:pt>
                <c:pt idx="16014">
                  <c:v>6yvkitjvnEk</c:v>
                </c:pt>
                <c:pt idx="16015">
                  <c:v>wtIOHkrOyOo</c:v>
                </c:pt>
                <c:pt idx="16016">
                  <c:v>4ZT8verRHRI</c:v>
                </c:pt>
                <c:pt idx="16017">
                  <c:v>ioIx-0eVsN8</c:v>
                </c:pt>
                <c:pt idx="16018">
                  <c:v>8zR5y6Skq2M</c:v>
                </c:pt>
                <c:pt idx="16019">
                  <c:v>3yRsNaGCFBw</c:v>
                </c:pt>
                <c:pt idx="16020">
                  <c:v>oHOvtnccnjA</c:v>
                </c:pt>
                <c:pt idx="16021">
                  <c:v>n5UJW1142N4</c:v>
                </c:pt>
                <c:pt idx="16022">
                  <c:v>gv7aSsIXC9c</c:v>
                </c:pt>
                <c:pt idx="16023">
                  <c:v>9uA1K989wco</c:v>
                </c:pt>
                <c:pt idx="16024">
                  <c:v>Wn7a1fQ3Fks</c:v>
                </c:pt>
                <c:pt idx="16025">
                  <c:v>EmsyZA4LRdQ</c:v>
                </c:pt>
                <c:pt idx="16026">
                  <c:v>ennVCgmslT0</c:v>
                </c:pt>
                <c:pt idx="16027">
                  <c:v>QiUAnMrr5Ik</c:v>
                </c:pt>
                <c:pt idx="16028">
                  <c:v>vVM2MwVOKsA</c:v>
                </c:pt>
                <c:pt idx="16029">
                  <c:v>jaMaRvkW1Zs</c:v>
                </c:pt>
                <c:pt idx="16030">
                  <c:v>kq5kkfvlOmY</c:v>
                </c:pt>
                <c:pt idx="16031">
                  <c:v>NZgoYG28ESg</c:v>
                </c:pt>
                <c:pt idx="16032">
                  <c:v>_qvlycb-asw</c:v>
                </c:pt>
                <c:pt idx="16033">
                  <c:v>FETzRhcnmTM</c:v>
                </c:pt>
                <c:pt idx="16034">
                  <c:v>wesWyCNZSPs</c:v>
                </c:pt>
                <c:pt idx="16035">
                  <c:v>hsiTGYDdG5Q</c:v>
                </c:pt>
                <c:pt idx="16036">
                  <c:v>Y6mmRFUzqQ0</c:v>
                </c:pt>
                <c:pt idx="16037">
                  <c:v>N72M4LML4PQ</c:v>
                </c:pt>
                <c:pt idx="16038">
                  <c:v>Mv29ArAch64</c:v>
                </c:pt>
                <c:pt idx="16039">
                  <c:v>KWG3X-huJHQ</c:v>
                </c:pt>
                <c:pt idx="16040">
                  <c:v>vGObMgb5eaw</c:v>
                </c:pt>
                <c:pt idx="16041">
                  <c:v>KJICCWoSooE</c:v>
                </c:pt>
                <c:pt idx="16042">
                  <c:v>EzrUvTiDJY4</c:v>
                </c:pt>
                <c:pt idx="16043">
                  <c:v>zOC2f9lYXBA</c:v>
                </c:pt>
                <c:pt idx="16044">
                  <c:v>meP-YyJmJMg</c:v>
                </c:pt>
                <c:pt idx="16045">
                  <c:v>GBNfWCYwlz4</c:v>
                </c:pt>
                <c:pt idx="16046">
                  <c:v>DdcqDYiblvw</c:v>
                </c:pt>
                <c:pt idx="16047">
                  <c:v>hQms1QKLdEc</c:v>
                </c:pt>
                <c:pt idx="16048">
                  <c:v>aAOKKPrIX98</c:v>
                </c:pt>
                <c:pt idx="16049">
                  <c:v>BhZx-ZEz0_Y</c:v>
                </c:pt>
                <c:pt idx="16050">
                  <c:v>s6JWj1iZ2fE</c:v>
                </c:pt>
                <c:pt idx="16051">
                  <c:v>E465eAFxDIQ</c:v>
                </c:pt>
                <c:pt idx="16052">
                  <c:v>JvHemUVtSvI</c:v>
                </c:pt>
                <c:pt idx="16053">
                  <c:v>ajOjquPgVuo</c:v>
                </c:pt>
                <c:pt idx="16054">
                  <c:v>J1JtuZ1HmoM</c:v>
                </c:pt>
                <c:pt idx="16055">
                  <c:v>A7gVrqcyBq8</c:v>
                </c:pt>
                <c:pt idx="16056">
                  <c:v>Ywch6ZS5g5s</c:v>
                </c:pt>
                <c:pt idx="16057">
                  <c:v>UQS7l26xIVY</c:v>
                </c:pt>
                <c:pt idx="16058">
                  <c:v>4f-1OvBSSVE</c:v>
                </c:pt>
                <c:pt idx="16059">
                  <c:v>MdEQrsopMIk</c:v>
                </c:pt>
                <c:pt idx="16060">
                  <c:v>1d6cwVVQZyc</c:v>
                </c:pt>
                <c:pt idx="16061">
                  <c:v>h7AE3L5lg9o</c:v>
                </c:pt>
                <c:pt idx="16062">
                  <c:v>Qco6CCuk8KM</c:v>
                </c:pt>
                <c:pt idx="16063">
                  <c:v>OUtNLj4ETTc</c:v>
                </c:pt>
                <c:pt idx="16064">
                  <c:v>LC0HbKYrqjY</c:v>
                </c:pt>
                <c:pt idx="16065">
                  <c:v>KskjXRkmJW4</c:v>
                </c:pt>
                <c:pt idx="16066">
                  <c:v>FtNixkg27S8</c:v>
                </c:pt>
                <c:pt idx="16067">
                  <c:v>X0radlKAMBU</c:v>
                </c:pt>
                <c:pt idx="16068">
                  <c:v>96iGroJKEAQ</c:v>
                </c:pt>
                <c:pt idx="16069">
                  <c:v>y-ChG3ytFYg</c:v>
                </c:pt>
                <c:pt idx="16070">
                  <c:v>rOR5PJgR0DQ</c:v>
                </c:pt>
                <c:pt idx="16071">
                  <c:v>xmuw3IkckWg</c:v>
                </c:pt>
                <c:pt idx="16072">
                  <c:v>HdO9xPfxSrI</c:v>
                </c:pt>
                <c:pt idx="16073">
                  <c:v>kQunVzVyD10</c:v>
                </c:pt>
                <c:pt idx="16074">
                  <c:v>Bp_1gYY5qLI</c:v>
                </c:pt>
                <c:pt idx="16075">
                  <c:v>rsZ9TyaF4Ek</c:v>
                </c:pt>
                <c:pt idx="16076">
                  <c:v>arSgrwqP9j8</c:v>
                </c:pt>
                <c:pt idx="16077">
                  <c:v>4treNdQk5VY</c:v>
                </c:pt>
                <c:pt idx="16078">
                  <c:v>R1mavFymqOE</c:v>
                </c:pt>
                <c:pt idx="16079">
                  <c:v>Op9V9t-2kkI</c:v>
                </c:pt>
                <c:pt idx="16080">
                  <c:v>kPWp6nECYlE</c:v>
                </c:pt>
                <c:pt idx="16081">
                  <c:v>IF1BHPB5GSc</c:v>
                </c:pt>
                <c:pt idx="16082">
                  <c:v>N2A8hNUUbKA</c:v>
                </c:pt>
                <c:pt idx="16083">
                  <c:v>Wm3m1BezHow</c:v>
                </c:pt>
                <c:pt idx="16084">
                  <c:v>w0EXeivltKU</c:v>
                </c:pt>
                <c:pt idx="16085">
                  <c:v>utuGfD3B5TQ</c:v>
                </c:pt>
                <c:pt idx="16086">
                  <c:v>HExKdlePVrA</c:v>
                </c:pt>
                <c:pt idx="16087">
                  <c:v>5WLRo6HeYLk</c:v>
                </c:pt>
                <c:pt idx="16088">
                  <c:v>8cq8aE723jQ</c:v>
                </c:pt>
                <c:pt idx="16089">
                  <c:v>_zZuXsHW82U</c:v>
                </c:pt>
                <c:pt idx="16090">
                  <c:v>hJ6nM40tuKQ</c:v>
                </c:pt>
                <c:pt idx="16091">
                  <c:v>MoXAGG5WvyU</c:v>
                </c:pt>
                <c:pt idx="16092">
                  <c:v>wYWec3Q0cdk</c:v>
                </c:pt>
                <c:pt idx="16093">
                  <c:v>0FOp3M9LROM</c:v>
                </c:pt>
                <c:pt idx="16094">
                  <c:v>3CGGqXL7Qr8</c:v>
                </c:pt>
                <c:pt idx="16095">
                  <c:v>HPcpuKpCO90</c:v>
                </c:pt>
                <c:pt idx="16096">
                  <c:v>ZoztKtQT7DU</c:v>
                </c:pt>
                <c:pt idx="16097">
                  <c:v>L8o3KjdB0Xs</c:v>
                </c:pt>
                <c:pt idx="16098">
                  <c:v>XSpM8-CPsvg</c:v>
                </c:pt>
                <c:pt idx="16099">
                  <c:v>SlQTAJfpCRg</c:v>
                </c:pt>
                <c:pt idx="16100">
                  <c:v>uk_qCmiqYO8</c:v>
                </c:pt>
                <c:pt idx="16101">
                  <c:v>i6J_UIdwtXk</c:v>
                </c:pt>
                <c:pt idx="16102">
                  <c:v>TI4gNCZzhJ8</c:v>
                </c:pt>
                <c:pt idx="16103">
                  <c:v>mTzBJ7oGTUk</c:v>
                </c:pt>
                <c:pt idx="16104">
                  <c:v>xroLPP2mz74</c:v>
                </c:pt>
                <c:pt idx="16105">
                  <c:v>6YNgFqu5G0Q</c:v>
                </c:pt>
                <c:pt idx="16106">
                  <c:v>yx7WjN1mM3w</c:v>
                </c:pt>
                <c:pt idx="16107">
                  <c:v>abelQ0CD6Tk</c:v>
                </c:pt>
                <c:pt idx="16108">
                  <c:v>IxL-7HVJE8A</c:v>
                </c:pt>
                <c:pt idx="16109">
                  <c:v>Qm6yRBtUUs0</c:v>
                </c:pt>
                <c:pt idx="16110">
                  <c:v>eEKUIMtCe0Q</c:v>
                </c:pt>
                <c:pt idx="16111">
                  <c:v>nzeLRqTlEto</c:v>
                </c:pt>
                <c:pt idx="16112">
                  <c:v>VZNjiGU36II</c:v>
                </c:pt>
                <c:pt idx="16113">
                  <c:v>iBOwUrtdZRM</c:v>
                </c:pt>
                <c:pt idx="16114">
                  <c:v>6LJvECinKbU</c:v>
                </c:pt>
                <c:pt idx="16115">
                  <c:v>JIR1umVwmnQ</c:v>
                </c:pt>
                <c:pt idx="16116">
                  <c:v>YcbIvxj85Dk</c:v>
                </c:pt>
                <c:pt idx="16117">
                  <c:v>EA3U7apuMwk</c:v>
                </c:pt>
                <c:pt idx="16118">
                  <c:v>LSM9Dyh9Yns</c:v>
                </c:pt>
                <c:pt idx="16119">
                  <c:v>p1wm2CvnFwg</c:v>
                </c:pt>
                <c:pt idx="16120">
                  <c:v>T6hGjNO_NA0</c:v>
                </c:pt>
                <c:pt idx="16121">
                  <c:v>qYpIo1DYMyo</c:v>
                </c:pt>
                <c:pt idx="16122">
                  <c:v>30I9pBC244w</c:v>
                </c:pt>
                <c:pt idx="16123">
                  <c:v>kwvnJsyc7LU</c:v>
                </c:pt>
                <c:pt idx="16124">
                  <c:v>D2KkFVs6Siw</c:v>
                </c:pt>
                <c:pt idx="16125">
                  <c:v>Azd5IxgrbU4</c:v>
                </c:pt>
                <c:pt idx="16126">
                  <c:v>8ifGXwZDdRE</c:v>
                </c:pt>
                <c:pt idx="16127">
                  <c:v>G8Ym5q66vK4</c:v>
                </c:pt>
                <c:pt idx="16128">
                  <c:v>IqLqTLbXGBY</c:v>
                </c:pt>
                <c:pt idx="16129">
                  <c:v>ZrEP2EuSufc</c:v>
                </c:pt>
                <c:pt idx="16130">
                  <c:v>tN5ZD53TlUA</c:v>
                </c:pt>
                <c:pt idx="16131">
                  <c:v>DV7H3CWyS7c</c:v>
                </c:pt>
                <c:pt idx="16132">
                  <c:v>q_BM01qGoKg</c:v>
                </c:pt>
                <c:pt idx="16133">
                  <c:v>ylC3Xt5gv7o</c:v>
                </c:pt>
                <c:pt idx="16134">
                  <c:v>uVWplXKyxCA</c:v>
                </c:pt>
                <c:pt idx="16135">
                  <c:v>bbvpc9p9jV0</c:v>
                </c:pt>
                <c:pt idx="16136">
                  <c:v>T2sydNQI-lk</c:v>
                </c:pt>
                <c:pt idx="16137">
                  <c:v>Ub67RZPz6bU</c:v>
                </c:pt>
                <c:pt idx="16138">
                  <c:v>HN1nO9hHq18</c:v>
                </c:pt>
                <c:pt idx="16139">
                  <c:v>C8BWEaGyhUM</c:v>
                </c:pt>
                <c:pt idx="16140">
                  <c:v>DerULXw7Ad8</c:v>
                </c:pt>
                <c:pt idx="16141">
                  <c:v>omfcbYFzTaI</c:v>
                </c:pt>
                <c:pt idx="16142">
                  <c:v>A4Fiz8cyh8g</c:v>
                </c:pt>
                <c:pt idx="16143">
                  <c:v>PgrFJxJUbLA</c:v>
                </c:pt>
                <c:pt idx="16144">
                  <c:v>SkznVlnOrsU</c:v>
                </c:pt>
                <c:pt idx="16145">
                  <c:v>r7c--fNcG-s</c:v>
                </c:pt>
                <c:pt idx="16146">
                  <c:v>PGxURboeRtE</c:v>
                </c:pt>
                <c:pt idx="16147">
                  <c:v>I5_zJvgEBXI</c:v>
                </c:pt>
                <c:pt idx="16148">
                  <c:v>MEreeZO65GY</c:v>
                </c:pt>
                <c:pt idx="16149">
                  <c:v>gFhYR89o3BI</c:v>
                </c:pt>
                <c:pt idx="16150">
                  <c:v>U09EYMi6aMc</c:v>
                </c:pt>
                <c:pt idx="16151">
                  <c:v>abcilwRPbTU</c:v>
                </c:pt>
                <c:pt idx="16152">
                  <c:v>fQfo2wL6Udo</c:v>
                </c:pt>
                <c:pt idx="16153">
                  <c:v>kzRfE6aQEgc</c:v>
                </c:pt>
                <c:pt idx="16154">
                  <c:v>ck9_cXMpAfo</c:v>
                </c:pt>
                <c:pt idx="16155">
                  <c:v>T9V59_z_Sm0</c:v>
                </c:pt>
                <c:pt idx="16156">
                  <c:v>4y9dC-DVims</c:v>
                </c:pt>
                <c:pt idx="16157">
                  <c:v>ou1AGa5v2dQ</c:v>
                </c:pt>
                <c:pt idx="16158">
                  <c:v>f_bf0yOIzxk</c:v>
                </c:pt>
                <c:pt idx="16159">
                  <c:v>bjSvvkas8cM</c:v>
                </c:pt>
                <c:pt idx="16160">
                  <c:v>YppqaBm8Fos</c:v>
                </c:pt>
                <c:pt idx="16161">
                  <c:v>N4fh5HswyJM</c:v>
                </c:pt>
                <c:pt idx="16162">
                  <c:v>Yby6qdW6mlY</c:v>
                </c:pt>
                <c:pt idx="16163">
                  <c:v>9UC7pqiTSlk</c:v>
                </c:pt>
                <c:pt idx="16164">
                  <c:v>sN8TLB8Cp_I</c:v>
                </c:pt>
                <c:pt idx="16165">
                  <c:v>79GMkkOzP3Q</c:v>
                </c:pt>
                <c:pt idx="16166">
                  <c:v>BqlRuWr-sbY</c:v>
                </c:pt>
                <c:pt idx="16167">
                  <c:v>22XLJ9Kpq-k</c:v>
                </c:pt>
                <c:pt idx="16168">
                  <c:v>KWIUIoTlufI</c:v>
                </c:pt>
                <c:pt idx="16169">
                  <c:v>aDkZQFs08JU</c:v>
                </c:pt>
                <c:pt idx="16170">
                  <c:v>bPMJSaQ_axw</c:v>
                </c:pt>
                <c:pt idx="16171">
                  <c:v>fIhjLhT9Z8s</c:v>
                </c:pt>
                <c:pt idx="16172">
                  <c:v>FNrhn-SFrLw</c:v>
                </c:pt>
                <c:pt idx="16173">
                  <c:v>DF4AH_IkTV8</c:v>
                </c:pt>
                <c:pt idx="16174">
                  <c:v>8V-SbbJ7c2U</c:v>
                </c:pt>
                <c:pt idx="16175">
                  <c:v>I9JFM4zQu6A</c:v>
                </c:pt>
                <c:pt idx="16176">
                  <c:v>x2KNCpVi-5A</c:v>
                </c:pt>
                <c:pt idx="16177">
                  <c:v>HWBupExfzqQ</c:v>
                </c:pt>
                <c:pt idx="16178">
                  <c:v>oSJ_PEdwqF4</c:v>
                </c:pt>
                <c:pt idx="16179">
                  <c:v>tX1KEIwTH6U</c:v>
                </c:pt>
                <c:pt idx="16180">
                  <c:v>85uItUWwDu8</c:v>
                </c:pt>
                <c:pt idx="16181">
                  <c:v>rvWM5tI-XFU</c:v>
                </c:pt>
                <c:pt idx="16182">
                  <c:v>xLSTHn4am38</c:v>
                </c:pt>
                <c:pt idx="16183">
                  <c:v>rAYdbt8Xor8</c:v>
                </c:pt>
                <c:pt idx="16184">
                  <c:v>Wi3pu6InO90</c:v>
                </c:pt>
                <c:pt idx="16185">
                  <c:v>1dZEnQmICfs</c:v>
                </c:pt>
                <c:pt idx="16186">
                  <c:v>6pXr6bKPzbY</c:v>
                </c:pt>
                <c:pt idx="16187">
                  <c:v>niiDmDFe-qY</c:v>
                </c:pt>
                <c:pt idx="16188">
                  <c:v>AT2p5KRyqvs</c:v>
                </c:pt>
                <c:pt idx="16189">
                  <c:v>FqAJKJlexE8</c:v>
                </c:pt>
                <c:pt idx="16190">
                  <c:v>xRmO5PcrEPI</c:v>
                </c:pt>
                <c:pt idx="16191">
                  <c:v>7Y0GSMYRCzA</c:v>
                </c:pt>
                <c:pt idx="16192">
                  <c:v>Lf_l_kyh-eg</c:v>
                </c:pt>
                <c:pt idx="16193">
                  <c:v>ddSObsitRJI</c:v>
                </c:pt>
                <c:pt idx="16194">
                  <c:v>K6RR8tCqrkQ</c:v>
                </c:pt>
                <c:pt idx="16195">
                  <c:v>NUPRzCN8FL0</c:v>
                </c:pt>
                <c:pt idx="16196">
                  <c:v>m9nqc42uUzU</c:v>
                </c:pt>
                <c:pt idx="16197">
                  <c:v>aJW9fg54yqs</c:v>
                </c:pt>
                <c:pt idx="16198">
                  <c:v>3Mvx1Ri3WRk</c:v>
                </c:pt>
                <c:pt idx="16199">
                  <c:v>ZICW_IwK8mM</c:v>
                </c:pt>
                <c:pt idx="16200">
                  <c:v>sZUobxb4jBw</c:v>
                </c:pt>
                <c:pt idx="16201">
                  <c:v>5v1jiWYSTns</c:v>
                </c:pt>
                <c:pt idx="16202">
                  <c:v>41JIFnzXPUg</c:v>
                </c:pt>
                <c:pt idx="16203">
                  <c:v>iZG2aDNuSYQ</c:v>
                </c:pt>
                <c:pt idx="16204">
                  <c:v>q25AaDDNjyw</c:v>
                </c:pt>
                <c:pt idx="16205">
                  <c:v>GGHCcogA2H4</c:v>
                </c:pt>
                <c:pt idx="16206">
                  <c:v>niX0iVv9ah4</c:v>
                </c:pt>
                <c:pt idx="16207">
                  <c:v>v2Mg73YM5o8</c:v>
                </c:pt>
                <c:pt idx="16208">
                  <c:v>cqrO9IKXOpA</c:v>
                </c:pt>
                <c:pt idx="16209">
                  <c:v>bMeRLPRpto4</c:v>
                </c:pt>
                <c:pt idx="16210">
                  <c:v>HH18T8TDuIU</c:v>
                </c:pt>
                <c:pt idx="16211">
                  <c:v>hGWf4Q6RVlU</c:v>
                </c:pt>
                <c:pt idx="16212">
                  <c:v>rtXWzonlNvQ</c:v>
                </c:pt>
                <c:pt idx="16213">
                  <c:v>wWGbxxCYqz4</c:v>
                </c:pt>
                <c:pt idx="16214">
                  <c:v>qdlX4Di8O2A</c:v>
                </c:pt>
                <c:pt idx="16215">
                  <c:v>eB7nBHeBQxk</c:v>
                </c:pt>
                <c:pt idx="16216">
                  <c:v>asC5WgLbGYQ</c:v>
                </c:pt>
                <c:pt idx="16217">
                  <c:v>lMsRUtAELLg</c:v>
                </c:pt>
                <c:pt idx="16218">
                  <c:v>kPMxxYHzc88</c:v>
                </c:pt>
                <c:pt idx="16219">
                  <c:v>vFYbDciwcrI</c:v>
                </c:pt>
                <c:pt idx="16220">
                  <c:v>kDVye4KnjRU</c:v>
                </c:pt>
                <c:pt idx="16221">
                  <c:v>xmTHyoms5Vo</c:v>
                </c:pt>
                <c:pt idx="16222">
                  <c:v>VhSiLkpuWJE</c:v>
                </c:pt>
                <c:pt idx="16223">
                  <c:v>3sFFcg0osgU</c:v>
                </c:pt>
                <c:pt idx="16224">
                  <c:v>wT8HI21X2zQ</c:v>
                </c:pt>
                <c:pt idx="16225">
                  <c:v>krsb3i8WK24</c:v>
                </c:pt>
                <c:pt idx="16226">
                  <c:v>AFko9dpc8q4</c:v>
                </c:pt>
                <c:pt idx="16227">
                  <c:v>BvzkJCL_uVM</c:v>
                </c:pt>
                <c:pt idx="16228">
                  <c:v>MAG0ggL4jkU</c:v>
                </c:pt>
                <c:pt idx="16229">
                  <c:v>bMt5Slkxcm4</c:v>
                </c:pt>
                <c:pt idx="16230">
                  <c:v>tkBkZu1u7E8</c:v>
                </c:pt>
                <c:pt idx="16231">
                  <c:v>t1tYOyY38cg</c:v>
                </c:pt>
                <c:pt idx="16232">
                  <c:v>DckjtlTRxxw</c:v>
                </c:pt>
                <c:pt idx="16233">
                  <c:v>RoD1rAOZWGU</c:v>
                </c:pt>
                <c:pt idx="16234">
                  <c:v>QfGyQYzb0og</c:v>
                </c:pt>
                <c:pt idx="16235">
                  <c:v>Owiqe2T3ZEY</c:v>
                </c:pt>
                <c:pt idx="16236">
                  <c:v>8Kt57X7zA-A</c:v>
                </c:pt>
                <c:pt idx="16237">
                  <c:v>UhTRGk57rPc</c:v>
                </c:pt>
                <c:pt idx="16238">
                  <c:v>ma3ytSee_Co</c:v>
                </c:pt>
                <c:pt idx="16239">
                  <c:v>7xevEVJrVBc</c:v>
                </c:pt>
                <c:pt idx="16240">
                  <c:v>pmn4aJjKQzk</c:v>
                </c:pt>
                <c:pt idx="16241">
                  <c:v>pCIPS1HxZcc</c:v>
                </c:pt>
                <c:pt idx="16242">
                  <c:v>DTVu_bV3Y00</c:v>
                </c:pt>
                <c:pt idx="16243">
                  <c:v>mMPSi42afoM</c:v>
                </c:pt>
                <c:pt idx="16244">
                  <c:v>emZFn3qK2BM</c:v>
                </c:pt>
                <c:pt idx="16245">
                  <c:v>UyBfm3gad8A</c:v>
                </c:pt>
                <c:pt idx="16246">
                  <c:v>5rtjAxZIYKg</c:v>
                </c:pt>
                <c:pt idx="16247">
                  <c:v>cOk19uN0JNw</c:v>
                </c:pt>
                <c:pt idx="16248">
                  <c:v>5VBF-UnJQPA</c:v>
                </c:pt>
                <c:pt idx="16249">
                  <c:v>70xBIbwFDE8</c:v>
                </c:pt>
                <c:pt idx="16250">
                  <c:v>FRCVxjAN-EA</c:v>
                </c:pt>
                <c:pt idx="16251">
                  <c:v>lIXNfcm2TGk</c:v>
                </c:pt>
                <c:pt idx="16252">
                  <c:v>gQgFGEerZHo</c:v>
                </c:pt>
                <c:pt idx="16253">
                  <c:v>buPzi0gYZ0Q</c:v>
                </c:pt>
                <c:pt idx="16254">
                  <c:v>hibx4GxyhkE</c:v>
                </c:pt>
                <c:pt idx="16255">
                  <c:v>cRBl1PkGcbo</c:v>
                </c:pt>
                <c:pt idx="16256">
                  <c:v>HFGOtFT5n14</c:v>
                </c:pt>
                <c:pt idx="16257">
                  <c:v>sF6J6265pZs</c:v>
                </c:pt>
                <c:pt idx="16258">
                  <c:v>k75oO2dUS6I</c:v>
                </c:pt>
                <c:pt idx="16259">
                  <c:v>1AfQZzX6CjM</c:v>
                </c:pt>
                <c:pt idx="16260">
                  <c:v>f8XuDoum8Hc</c:v>
                </c:pt>
                <c:pt idx="16261">
                  <c:v>_CpikPu5ojY</c:v>
                </c:pt>
                <c:pt idx="16262">
                  <c:v>bUunZxHfKug</c:v>
                </c:pt>
                <c:pt idx="16263">
                  <c:v>HunylyEsifc</c:v>
                </c:pt>
                <c:pt idx="16264">
                  <c:v>EKiNW_cUMbo</c:v>
                </c:pt>
                <c:pt idx="16265">
                  <c:v>uM47eeDeLFA</c:v>
                </c:pt>
                <c:pt idx="16266">
                  <c:v>ofiM3nY8Y-0</c:v>
                </c:pt>
                <c:pt idx="16267">
                  <c:v>Ro0l4OBzqz8</c:v>
                </c:pt>
                <c:pt idx="16268">
                  <c:v>BGI-nBF4dKU</c:v>
                </c:pt>
                <c:pt idx="16269">
                  <c:v>yQ7uhlwO8bA</c:v>
                </c:pt>
                <c:pt idx="16270">
                  <c:v>Cim2h_BUZ0c</c:v>
                </c:pt>
                <c:pt idx="16271">
                  <c:v>39NmAq_W09k</c:v>
                </c:pt>
                <c:pt idx="16272">
                  <c:v>lwud_WWF7gw</c:v>
                </c:pt>
                <c:pt idx="16273">
                  <c:v>Lkasz92RHTY</c:v>
                </c:pt>
                <c:pt idx="16274">
                  <c:v>5sQ5SALwmOc</c:v>
                </c:pt>
                <c:pt idx="16275">
                  <c:v>PG1hTyhwBrI</c:v>
                </c:pt>
                <c:pt idx="16276">
                  <c:v>LY-RHT8xF5I</c:v>
                </c:pt>
                <c:pt idx="16277">
                  <c:v>IT-ARpBYBu0</c:v>
                </c:pt>
                <c:pt idx="16278">
                  <c:v>WCbfcSnmOn8</c:v>
                </c:pt>
                <c:pt idx="16279">
                  <c:v>XfLyzM8_Oqc</c:v>
                </c:pt>
                <c:pt idx="16280">
                  <c:v>enQFlRwQgiM</c:v>
                </c:pt>
                <c:pt idx="16281">
                  <c:v>0gwOQSJw3Uk</c:v>
                </c:pt>
                <c:pt idx="16282">
                  <c:v>l3fRny54z4U</c:v>
                </c:pt>
                <c:pt idx="16283">
                  <c:v>4jUCSnp1zP4</c:v>
                </c:pt>
                <c:pt idx="16284">
                  <c:v>AzyPYUdfglk</c:v>
                </c:pt>
                <c:pt idx="16285">
                  <c:v>fj21HO0pfpE</c:v>
                </c:pt>
                <c:pt idx="16286">
                  <c:v>feyWP8YS22c</c:v>
                </c:pt>
                <c:pt idx="16287">
                  <c:v>ccMwQ9NoEU0</c:v>
                </c:pt>
                <c:pt idx="16288">
                  <c:v>offeGv-LTag</c:v>
                </c:pt>
                <c:pt idx="16289">
                  <c:v>41YhwNz7qAY</c:v>
                </c:pt>
                <c:pt idx="16290">
                  <c:v>B6I0a5iAFko</c:v>
                </c:pt>
                <c:pt idx="16291">
                  <c:v>lAtjKJYjzY0</c:v>
                </c:pt>
                <c:pt idx="16292">
                  <c:v>gkAUiba8Lb8</c:v>
                </c:pt>
                <c:pt idx="16293">
                  <c:v>nlceigF6uhM</c:v>
                </c:pt>
                <c:pt idx="16294">
                  <c:v>YAponR3fkCM</c:v>
                </c:pt>
                <c:pt idx="16295">
                  <c:v>qj9tvELgK8M</c:v>
                </c:pt>
                <c:pt idx="16296">
                  <c:v>yroA9ko7ktY</c:v>
                </c:pt>
                <c:pt idx="16297">
                  <c:v>GAwP4DKF8Gk</c:v>
                </c:pt>
                <c:pt idx="16298">
                  <c:v>B_xkp0R7gbQ</c:v>
                </c:pt>
                <c:pt idx="16299">
                  <c:v>wuFxGmObK9c</c:v>
                </c:pt>
                <c:pt idx="16300">
                  <c:v>ATMCG0ByqzY</c:v>
                </c:pt>
                <c:pt idx="16301">
                  <c:v>DKesLd81LfE</c:v>
                </c:pt>
                <c:pt idx="16302">
                  <c:v>GSUIqW7GwZA</c:v>
                </c:pt>
                <c:pt idx="16303">
                  <c:v>OfCfkzpzfP0</c:v>
                </c:pt>
                <c:pt idx="16304">
                  <c:v>jOEyTn1Yg2s</c:v>
                </c:pt>
                <c:pt idx="16305">
                  <c:v>VQdwFaEaUNw</c:v>
                </c:pt>
                <c:pt idx="16306">
                  <c:v>vzw8BiUlYNc</c:v>
                </c:pt>
              </c:strCache>
            </c:strRef>
          </c:cat>
          <c:val>
            <c:numRef>
              <c:f>'Q15'!$E$2:$E$16308</c:f>
              <c:numCache>
                <c:formatCode>General</c:formatCode>
                <c:ptCount val="16307"/>
                <c:pt idx="0">
                  <c:v>113</c:v>
                </c:pt>
                <c:pt idx="1">
                  <c:v>82</c:v>
                </c:pt>
                <c:pt idx="2">
                  <c:v>1245</c:v>
                </c:pt>
                <c:pt idx="3">
                  <c:v>926</c:v>
                </c:pt>
                <c:pt idx="4">
                  <c:v>4</c:v>
                </c:pt>
                <c:pt idx="5">
                  <c:v>0</c:v>
                </c:pt>
                <c:pt idx="6">
                  <c:v>17229</c:v>
                </c:pt>
                <c:pt idx="7">
                  <c:v>4493</c:v>
                </c:pt>
                <c:pt idx="8">
                  <c:v>212</c:v>
                </c:pt>
                <c:pt idx="9">
                  <c:v>169</c:v>
                </c:pt>
                <c:pt idx="10">
                  <c:v>484</c:v>
                </c:pt>
                <c:pt idx="11">
                  <c:v>425</c:v>
                </c:pt>
                <c:pt idx="12">
                  <c:v>417</c:v>
                </c:pt>
                <c:pt idx="13">
                  <c:v>108</c:v>
                </c:pt>
                <c:pt idx="14">
                  <c:v>23</c:v>
                </c:pt>
                <c:pt idx="15">
                  <c:v>4189</c:v>
                </c:pt>
                <c:pt idx="16">
                  <c:v>273</c:v>
                </c:pt>
                <c:pt idx="17">
                  <c:v>400</c:v>
                </c:pt>
                <c:pt idx="18">
                  <c:v>232</c:v>
                </c:pt>
                <c:pt idx="19">
                  <c:v>888</c:v>
                </c:pt>
                <c:pt idx="20">
                  <c:v>1605</c:v>
                </c:pt>
                <c:pt idx="21">
                  <c:v>1627</c:v>
                </c:pt>
                <c:pt idx="22">
                  <c:v>1081</c:v>
                </c:pt>
                <c:pt idx="23">
                  <c:v>923</c:v>
                </c:pt>
                <c:pt idx="24">
                  <c:v>1284</c:v>
                </c:pt>
                <c:pt idx="25">
                  <c:v>449</c:v>
                </c:pt>
                <c:pt idx="26">
                  <c:v>1997</c:v>
                </c:pt>
                <c:pt idx="27">
                  <c:v>279</c:v>
                </c:pt>
                <c:pt idx="28">
                  <c:v>446</c:v>
                </c:pt>
                <c:pt idx="29">
                  <c:v>1147</c:v>
                </c:pt>
                <c:pt idx="30">
                  <c:v>21</c:v>
                </c:pt>
                <c:pt idx="31">
                  <c:v>139</c:v>
                </c:pt>
                <c:pt idx="32">
                  <c:v>170</c:v>
                </c:pt>
                <c:pt idx="33">
                  <c:v>1047</c:v>
                </c:pt>
                <c:pt idx="34">
                  <c:v>734</c:v>
                </c:pt>
                <c:pt idx="35">
                  <c:v>253</c:v>
                </c:pt>
                <c:pt idx="36">
                  <c:v>1053</c:v>
                </c:pt>
                <c:pt idx="37">
                  <c:v>99</c:v>
                </c:pt>
                <c:pt idx="38">
                  <c:v>55</c:v>
                </c:pt>
                <c:pt idx="39">
                  <c:v>2701</c:v>
                </c:pt>
                <c:pt idx="40">
                  <c:v>2241</c:v>
                </c:pt>
                <c:pt idx="41">
                  <c:v>1357</c:v>
                </c:pt>
                <c:pt idx="42">
                  <c:v>4639</c:v>
                </c:pt>
                <c:pt idx="43">
                  <c:v>2757</c:v>
                </c:pt>
                <c:pt idx="44">
                  <c:v>1924</c:v>
                </c:pt>
                <c:pt idx="45">
                  <c:v>1607</c:v>
                </c:pt>
                <c:pt idx="46">
                  <c:v>2693</c:v>
                </c:pt>
                <c:pt idx="47">
                  <c:v>1556</c:v>
                </c:pt>
                <c:pt idx="48">
                  <c:v>807</c:v>
                </c:pt>
                <c:pt idx="49">
                  <c:v>1845</c:v>
                </c:pt>
                <c:pt idx="50">
                  <c:v>1113</c:v>
                </c:pt>
                <c:pt idx="51">
                  <c:v>1661</c:v>
                </c:pt>
                <c:pt idx="52">
                  <c:v>889</c:v>
                </c:pt>
                <c:pt idx="53">
                  <c:v>816</c:v>
                </c:pt>
                <c:pt idx="54">
                  <c:v>2467</c:v>
                </c:pt>
                <c:pt idx="55">
                  <c:v>1244</c:v>
                </c:pt>
                <c:pt idx="56">
                  <c:v>991</c:v>
                </c:pt>
                <c:pt idx="57">
                  <c:v>2060</c:v>
                </c:pt>
                <c:pt idx="58">
                  <c:v>2631</c:v>
                </c:pt>
                <c:pt idx="59">
                  <c:v>1</c:v>
                </c:pt>
                <c:pt idx="60">
                  <c:v>330</c:v>
                </c:pt>
                <c:pt idx="61">
                  <c:v>60</c:v>
                </c:pt>
                <c:pt idx="62">
                  <c:v>72</c:v>
                </c:pt>
                <c:pt idx="63">
                  <c:v>464</c:v>
                </c:pt>
                <c:pt idx="64">
                  <c:v>309</c:v>
                </c:pt>
                <c:pt idx="65">
                  <c:v>83</c:v>
                </c:pt>
                <c:pt idx="66">
                  <c:v>955</c:v>
                </c:pt>
                <c:pt idx="67">
                  <c:v>347</c:v>
                </c:pt>
                <c:pt idx="68">
                  <c:v>2733</c:v>
                </c:pt>
                <c:pt idx="69">
                  <c:v>121</c:v>
                </c:pt>
                <c:pt idx="70">
                  <c:v>83</c:v>
                </c:pt>
                <c:pt idx="71">
                  <c:v>41</c:v>
                </c:pt>
                <c:pt idx="72">
                  <c:v>416</c:v>
                </c:pt>
                <c:pt idx="73">
                  <c:v>10</c:v>
                </c:pt>
                <c:pt idx="74">
                  <c:v>114</c:v>
                </c:pt>
                <c:pt idx="75">
                  <c:v>27</c:v>
                </c:pt>
                <c:pt idx="76">
                  <c:v>28</c:v>
                </c:pt>
                <c:pt idx="77">
                  <c:v>193</c:v>
                </c:pt>
                <c:pt idx="78">
                  <c:v>281</c:v>
                </c:pt>
                <c:pt idx="79">
                  <c:v>20</c:v>
                </c:pt>
                <c:pt idx="80">
                  <c:v>184</c:v>
                </c:pt>
                <c:pt idx="81">
                  <c:v>27</c:v>
                </c:pt>
                <c:pt idx="82">
                  <c:v>2317</c:v>
                </c:pt>
                <c:pt idx="83">
                  <c:v>270</c:v>
                </c:pt>
                <c:pt idx="84">
                  <c:v>131</c:v>
                </c:pt>
                <c:pt idx="85">
                  <c:v>201</c:v>
                </c:pt>
                <c:pt idx="86">
                  <c:v>89</c:v>
                </c:pt>
                <c:pt idx="87">
                  <c:v>65</c:v>
                </c:pt>
                <c:pt idx="88">
                  <c:v>507</c:v>
                </c:pt>
                <c:pt idx="89">
                  <c:v>474</c:v>
                </c:pt>
                <c:pt idx="90">
                  <c:v>1164</c:v>
                </c:pt>
                <c:pt idx="91">
                  <c:v>359</c:v>
                </c:pt>
                <c:pt idx="92">
                  <c:v>1116</c:v>
                </c:pt>
                <c:pt idx="93">
                  <c:v>186</c:v>
                </c:pt>
                <c:pt idx="94">
                  <c:v>66</c:v>
                </c:pt>
                <c:pt idx="95">
                  <c:v>291</c:v>
                </c:pt>
                <c:pt idx="96">
                  <c:v>719</c:v>
                </c:pt>
                <c:pt idx="97">
                  <c:v>280</c:v>
                </c:pt>
                <c:pt idx="98">
                  <c:v>47</c:v>
                </c:pt>
                <c:pt idx="99">
                  <c:v>616</c:v>
                </c:pt>
                <c:pt idx="100">
                  <c:v>129</c:v>
                </c:pt>
                <c:pt idx="101">
                  <c:v>35</c:v>
                </c:pt>
                <c:pt idx="102">
                  <c:v>100</c:v>
                </c:pt>
                <c:pt idx="103">
                  <c:v>263</c:v>
                </c:pt>
                <c:pt idx="104">
                  <c:v>60</c:v>
                </c:pt>
                <c:pt idx="105">
                  <c:v>96</c:v>
                </c:pt>
                <c:pt idx="106">
                  <c:v>1524</c:v>
                </c:pt>
                <c:pt idx="107">
                  <c:v>2007</c:v>
                </c:pt>
                <c:pt idx="108">
                  <c:v>1572</c:v>
                </c:pt>
                <c:pt idx="109">
                  <c:v>1223</c:v>
                </c:pt>
                <c:pt idx="110">
                  <c:v>917</c:v>
                </c:pt>
                <c:pt idx="111">
                  <c:v>16</c:v>
                </c:pt>
                <c:pt idx="112">
                  <c:v>47</c:v>
                </c:pt>
                <c:pt idx="113">
                  <c:v>21</c:v>
                </c:pt>
                <c:pt idx="114">
                  <c:v>102</c:v>
                </c:pt>
                <c:pt idx="115">
                  <c:v>83</c:v>
                </c:pt>
                <c:pt idx="116">
                  <c:v>152</c:v>
                </c:pt>
                <c:pt idx="117">
                  <c:v>96</c:v>
                </c:pt>
                <c:pt idx="118">
                  <c:v>166</c:v>
                </c:pt>
                <c:pt idx="119">
                  <c:v>369</c:v>
                </c:pt>
                <c:pt idx="120">
                  <c:v>133</c:v>
                </c:pt>
                <c:pt idx="121">
                  <c:v>496</c:v>
                </c:pt>
                <c:pt idx="122">
                  <c:v>87</c:v>
                </c:pt>
                <c:pt idx="123">
                  <c:v>1</c:v>
                </c:pt>
                <c:pt idx="124">
                  <c:v>45</c:v>
                </c:pt>
                <c:pt idx="125">
                  <c:v>299</c:v>
                </c:pt>
                <c:pt idx="126">
                  <c:v>72</c:v>
                </c:pt>
                <c:pt idx="127">
                  <c:v>30</c:v>
                </c:pt>
                <c:pt idx="128">
                  <c:v>183</c:v>
                </c:pt>
                <c:pt idx="129">
                  <c:v>25</c:v>
                </c:pt>
                <c:pt idx="130">
                  <c:v>578</c:v>
                </c:pt>
                <c:pt idx="131">
                  <c:v>73</c:v>
                </c:pt>
                <c:pt idx="132">
                  <c:v>84</c:v>
                </c:pt>
                <c:pt idx="133">
                  <c:v>136</c:v>
                </c:pt>
                <c:pt idx="134">
                  <c:v>24</c:v>
                </c:pt>
                <c:pt idx="135">
                  <c:v>68</c:v>
                </c:pt>
                <c:pt idx="136">
                  <c:v>168</c:v>
                </c:pt>
                <c:pt idx="137">
                  <c:v>132</c:v>
                </c:pt>
                <c:pt idx="138">
                  <c:v>89</c:v>
                </c:pt>
                <c:pt idx="139">
                  <c:v>730</c:v>
                </c:pt>
                <c:pt idx="140">
                  <c:v>662</c:v>
                </c:pt>
                <c:pt idx="141">
                  <c:v>465</c:v>
                </c:pt>
                <c:pt idx="142">
                  <c:v>109</c:v>
                </c:pt>
                <c:pt idx="143">
                  <c:v>249</c:v>
                </c:pt>
                <c:pt idx="144">
                  <c:v>95</c:v>
                </c:pt>
                <c:pt idx="145">
                  <c:v>267</c:v>
                </c:pt>
                <c:pt idx="146">
                  <c:v>357</c:v>
                </c:pt>
                <c:pt idx="147">
                  <c:v>84</c:v>
                </c:pt>
                <c:pt idx="148">
                  <c:v>73</c:v>
                </c:pt>
                <c:pt idx="149">
                  <c:v>88</c:v>
                </c:pt>
                <c:pt idx="150">
                  <c:v>155</c:v>
                </c:pt>
                <c:pt idx="151">
                  <c:v>175</c:v>
                </c:pt>
                <c:pt idx="152">
                  <c:v>110</c:v>
                </c:pt>
                <c:pt idx="153">
                  <c:v>106</c:v>
                </c:pt>
                <c:pt idx="154">
                  <c:v>117</c:v>
                </c:pt>
                <c:pt idx="155">
                  <c:v>1104</c:v>
                </c:pt>
                <c:pt idx="156">
                  <c:v>130</c:v>
                </c:pt>
                <c:pt idx="157">
                  <c:v>53</c:v>
                </c:pt>
                <c:pt idx="158">
                  <c:v>1101</c:v>
                </c:pt>
                <c:pt idx="159">
                  <c:v>1011</c:v>
                </c:pt>
                <c:pt idx="160">
                  <c:v>44</c:v>
                </c:pt>
                <c:pt idx="161">
                  <c:v>2</c:v>
                </c:pt>
                <c:pt idx="162">
                  <c:v>26</c:v>
                </c:pt>
                <c:pt idx="163">
                  <c:v>22</c:v>
                </c:pt>
                <c:pt idx="164">
                  <c:v>9</c:v>
                </c:pt>
                <c:pt idx="165">
                  <c:v>0</c:v>
                </c:pt>
                <c:pt idx="166">
                  <c:v>6</c:v>
                </c:pt>
                <c:pt idx="167">
                  <c:v>0</c:v>
                </c:pt>
                <c:pt idx="168">
                  <c:v>3</c:v>
                </c:pt>
                <c:pt idx="169">
                  <c:v>11</c:v>
                </c:pt>
                <c:pt idx="170">
                  <c:v>0</c:v>
                </c:pt>
                <c:pt idx="171">
                  <c:v>3</c:v>
                </c:pt>
                <c:pt idx="172">
                  <c:v>8</c:v>
                </c:pt>
                <c:pt idx="173">
                  <c:v>7</c:v>
                </c:pt>
                <c:pt idx="174">
                  <c:v>7</c:v>
                </c:pt>
                <c:pt idx="175">
                  <c:v>8</c:v>
                </c:pt>
                <c:pt idx="176">
                  <c:v>15</c:v>
                </c:pt>
                <c:pt idx="177">
                  <c:v>13</c:v>
                </c:pt>
                <c:pt idx="178">
                  <c:v>5</c:v>
                </c:pt>
                <c:pt idx="179">
                  <c:v>39</c:v>
                </c:pt>
                <c:pt idx="180">
                  <c:v>4</c:v>
                </c:pt>
                <c:pt idx="181">
                  <c:v>3</c:v>
                </c:pt>
                <c:pt idx="182">
                  <c:v>2</c:v>
                </c:pt>
                <c:pt idx="183">
                  <c:v>3</c:v>
                </c:pt>
                <c:pt idx="184">
                  <c:v>14</c:v>
                </c:pt>
                <c:pt idx="185">
                  <c:v>12</c:v>
                </c:pt>
                <c:pt idx="186">
                  <c:v>4</c:v>
                </c:pt>
                <c:pt idx="187">
                  <c:v>7</c:v>
                </c:pt>
                <c:pt idx="188">
                  <c:v>22</c:v>
                </c:pt>
                <c:pt idx="189">
                  <c:v>3</c:v>
                </c:pt>
                <c:pt idx="190">
                  <c:v>5</c:v>
                </c:pt>
                <c:pt idx="191">
                  <c:v>3</c:v>
                </c:pt>
                <c:pt idx="192">
                  <c:v>20</c:v>
                </c:pt>
                <c:pt idx="193">
                  <c:v>7</c:v>
                </c:pt>
                <c:pt idx="194">
                  <c:v>7</c:v>
                </c:pt>
                <c:pt idx="195">
                  <c:v>0</c:v>
                </c:pt>
                <c:pt idx="196">
                  <c:v>0</c:v>
                </c:pt>
                <c:pt idx="197">
                  <c:v>12</c:v>
                </c:pt>
                <c:pt idx="198">
                  <c:v>25</c:v>
                </c:pt>
                <c:pt idx="199">
                  <c:v>17</c:v>
                </c:pt>
                <c:pt idx="200">
                  <c:v>53</c:v>
                </c:pt>
                <c:pt idx="201">
                  <c:v>7</c:v>
                </c:pt>
                <c:pt idx="202">
                  <c:v>6</c:v>
                </c:pt>
                <c:pt idx="203">
                  <c:v>30</c:v>
                </c:pt>
                <c:pt idx="204">
                  <c:v>1</c:v>
                </c:pt>
                <c:pt idx="205">
                  <c:v>15</c:v>
                </c:pt>
                <c:pt idx="206">
                  <c:v>28</c:v>
                </c:pt>
                <c:pt idx="207">
                  <c:v>1</c:v>
                </c:pt>
                <c:pt idx="208">
                  <c:v>20</c:v>
                </c:pt>
                <c:pt idx="209">
                  <c:v>9</c:v>
                </c:pt>
                <c:pt idx="210">
                  <c:v>14</c:v>
                </c:pt>
                <c:pt idx="211">
                  <c:v>30</c:v>
                </c:pt>
                <c:pt idx="212">
                  <c:v>28</c:v>
                </c:pt>
                <c:pt idx="213">
                  <c:v>34</c:v>
                </c:pt>
                <c:pt idx="214">
                  <c:v>11</c:v>
                </c:pt>
                <c:pt idx="215">
                  <c:v>10</c:v>
                </c:pt>
                <c:pt idx="216">
                  <c:v>6</c:v>
                </c:pt>
                <c:pt idx="217">
                  <c:v>20</c:v>
                </c:pt>
                <c:pt idx="218">
                  <c:v>1</c:v>
                </c:pt>
                <c:pt idx="219">
                  <c:v>17</c:v>
                </c:pt>
                <c:pt idx="220">
                  <c:v>13</c:v>
                </c:pt>
                <c:pt idx="221">
                  <c:v>23</c:v>
                </c:pt>
                <c:pt idx="222">
                  <c:v>9</c:v>
                </c:pt>
                <c:pt idx="223">
                  <c:v>16</c:v>
                </c:pt>
                <c:pt idx="224">
                  <c:v>12</c:v>
                </c:pt>
                <c:pt idx="225">
                  <c:v>24</c:v>
                </c:pt>
                <c:pt idx="226">
                  <c:v>10</c:v>
                </c:pt>
                <c:pt idx="227">
                  <c:v>2</c:v>
                </c:pt>
                <c:pt idx="228">
                  <c:v>6</c:v>
                </c:pt>
                <c:pt idx="229">
                  <c:v>1</c:v>
                </c:pt>
                <c:pt idx="230">
                  <c:v>19</c:v>
                </c:pt>
                <c:pt idx="231">
                  <c:v>8</c:v>
                </c:pt>
                <c:pt idx="232">
                  <c:v>12</c:v>
                </c:pt>
                <c:pt idx="233">
                  <c:v>68</c:v>
                </c:pt>
                <c:pt idx="234">
                  <c:v>11</c:v>
                </c:pt>
                <c:pt idx="235">
                  <c:v>18</c:v>
                </c:pt>
                <c:pt idx="236">
                  <c:v>20</c:v>
                </c:pt>
                <c:pt idx="237">
                  <c:v>20</c:v>
                </c:pt>
                <c:pt idx="238">
                  <c:v>8</c:v>
                </c:pt>
                <c:pt idx="239">
                  <c:v>28</c:v>
                </c:pt>
                <c:pt idx="240">
                  <c:v>10</c:v>
                </c:pt>
                <c:pt idx="241">
                  <c:v>1</c:v>
                </c:pt>
                <c:pt idx="242">
                  <c:v>9</c:v>
                </c:pt>
                <c:pt idx="243">
                  <c:v>333</c:v>
                </c:pt>
                <c:pt idx="244">
                  <c:v>8059</c:v>
                </c:pt>
                <c:pt idx="245">
                  <c:v>13099</c:v>
                </c:pt>
                <c:pt idx="246">
                  <c:v>13743</c:v>
                </c:pt>
                <c:pt idx="247">
                  <c:v>15527</c:v>
                </c:pt>
                <c:pt idx="248">
                  <c:v>6836</c:v>
                </c:pt>
                <c:pt idx="249">
                  <c:v>5216</c:v>
                </c:pt>
                <c:pt idx="250">
                  <c:v>11521</c:v>
                </c:pt>
                <c:pt idx="251">
                  <c:v>5931</c:v>
                </c:pt>
                <c:pt idx="252">
                  <c:v>19230</c:v>
                </c:pt>
                <c:pt idx="253">
                  <c:v>4758</c:v>
                </c:pt>
                <c:pt idx="254">
                  <c:v>9705</c:v>
                </c:pt>
                <c:pt idx="255">
                  <c:v>7015</c:v>
                </c:pt>
                <c:pt idx="256">
                  <c:v>9390</c:v>
                </c:pt>
                <c:pt idx="257">
                  <c:v>2348</c:v>
                </c:pt>
                <c:pt idx="258">
                  <c:v>220</c:v>
                </c:pt>
                <c:pt idx="259">
                  <c:v>632</c:v>
                </c:pt>
                <c:pt idx="260">
                  <c:v>540</c:v>
                </c:pt>
                <c:pt idx="261">
                  <c:v>0</c:v>
                </c:pt>
                <c:pt idx="262">
                  <c:v>714</c:v>
                </c:pt>
                <c:pt idx="263">
                  <c:v>0</c:v>
                </c:pt>
                <c:pt idx="264">
                  <c:v>309</c:v>
                </c:pt>
                <c:pt idx="265">
                  <c:v>788</c:v>
                </c:pt>
                <c:pt idx="266">
                  <c:v>504</c:v>
                </c:pt>
                <c:pt idx="267">
                  <c:v>400</c:v>
                </c:pt>
                <c:pt idx="268">
                  <c:v>1389</c:v>
                </c:pt>
                <c:pt idx="269">
                  <c:v>3478</c:v>
                </c:pt>
                <c:pt idx="270">
                  <c:v>57</c:v>
                </c:pt>
                <c:pt idx="271">
                  <c:v>23</c:v>
                </c:pt>
                <c:pt idx="272">
                  <c:v>13</c:v>
                </c:pt>
                <c:pt idx="273">
                  <c:v>8</c:v>
                </c:pt>
                <c:pt idx="274">
                  <c:v>92</c:v>
                </c:pt>
                <c:pt idx="275">
                  <c:v>54</c:v>
                </c:pt>
                <c:pt idx="276">
                  <c:v>0</c:v>
                </c:pt>
                <c:pt idx="277">
                  <c:v>110</c:v>
                </c:pt>
                <c:pt idx="278">
                  <c:v>264</c:v>
                </c:pt>
                <c:pt idx="279">
                  <c:v>50</c:v>
                </c:pt>
                <c:pt idx="280">
                  <c:v>217</c:v>
                </c:pt>
                <c:pt idx="281">
                  <c:v>79</c:v>
                </c:pt>
                <c:pt idx="282">
                  <c:v>405</c:v>
                </c:pt>
                <c:pt idx="283">
                  <c:v>405</c:v>
                </c:pt>
                <c:pt idx="284">
                  <c:v>118</c:v>
                </c:pt>
                <c:pt idx="285">
                  <c:v>105</c:v>
                </c:pt>
                <c:pt idx="286">
                  <c:v>169</c:v>
                </c:pt>
                <c:pt idx="287">
                  <c:v>134</c:v>
                </c:pt>
                <c:pt idx="288">
                  <c:v>93</c:v>
                </c:pt>
                <c:pt idx="289">
                  <c:v>92</c:v>
                </c:pt>
                <c:pt idx="290">
                  <c:v>184</c:v>
                </c:pt>
                <c:pt idx="291">
                  <c:v>201</c:v>
                </c:pt>
                <c:pt idx="292">
                  <c:v>209</c:v>
                </c:pt>
                <c:pt idx="293">
                  <c:v>171</c:v>
                </c:pt>
                <c:pt idx="294">
                  <c:v>397</c:v>
                </c:pt>
                <c:pt idx="295">
                  <c:v>549</c:v>
                </c:pt>
                <c:pt idx="296">
                  <c:v>3504</c:v>
                </c:pt>
                <c:pt idx="297">
                  <c:v>1882</c:v>
                </c:pt>
                <c:pt idx="298">
                  <c:v>2049</c:v>
                </c:pt>
                <c:pt idx="299">
                  <c:v>428</c:v>
                </c:pt>
                <c:pt idx="300">
                  <c:v>0</c:v>
                </c:pt>
                <c:pt idx="301">
                  <c:v>247</c:v>
                </c:pt>
                <c:pt idx="302">
                  <c:v>494</c:v>
                </c:pt>
                <c:pt idx="303">
                  <c:v>0</c:v>
                </c:pt>
                <c:pt idx="304">
                  <c:v>477</c:v>
                </c:pt>
                <c:pt idx="305">
                  <c:v>154</c:v>
                </c:pt>
                <c:pt idx="306">
                  <c:v>250</c:v>
                </c:pt>
                <c:pt idx="307">
                  <c:v>1213</c:v>
                </c:pt>
                <c:pt idx="308">
                  <c:v>748</c:v>
                </c:pt>
                <c:pt idx="309">
                  <c:v>1646</c:v>
                </c:pt>
                <c:pt idx="310">
                  <c:v>983</c:v>
                </c:pt>
                <c:pt idx="311">
                  <c:v>3598</c:v>
                </c:pt>
                <c:pt idx="312">
                  <c:v>842</c:v>
                </c:pt>
                <c:pt idx="313">
                  <c:v>3226</c:v>
                </c:pt>
                <c:pt idx="314">
                  <c:v>721</c:v>
                </c:pt>
                <c:pt idx="315">
                  <c:v>13</c:v>
                </c:pt>
                <c:pt idx="316">
                  <c:v>490</c:v>
                </c:pt>
                <c:pt idx="317">
                  <c:v>28</c:v>
                </c:pt>
                <c:pt idx="318">
                  <c:v>0</c:v>
                </c:pt>
                <c:pt idx="319">
                  <c:v>163</c:v>
                </c:pt>
                <c:pt idx="320">
                  <c:v>6354</c:v>
                </c:pt>
                <c:pt idx="321">
                  <c:v>16442</c:v>
                </c:pt>
                <c:pt idx="322">
                  <c:v>569</c:v>
                </c:pt>
                <c:pt idx="323">
                  <c:v>91</c:v>
                </c:pt>
                <c:pt idx="324">
                  <c:v>128</c:v>
                </c:pt>
                <c:pt idx="325">
                  <c:v>2505</c:v>
                </c:pt>
                <c:pt idx="326">
                  <c:v>179</c:v>
                </c:pt>
                <c:pt idx="327">
                  <c:v>19</c:v>
                </c:pt>
                <c:pt idx="328">
                  <c:v>3303</c:v>
                </c:pt>
                <c:pt idx="329">
                  <c:v>366</c:v>
                </c:pt>
                <c:pt idx="330">
                  <c:v>542</c:v>
                </c:pt>
                <c:pt idx="331">
                  <c:v>6897</c:v>
                </c:pt>
                <c:pt idx="332">
                  <c:v>224</c:v>
                </c:pt>
                <c:pt idx="333">
                  <c:v>516</c:v>
                </c:pt>
                <c:pt idx="334">
                  <c:v>0</c:v>
                </c:pt>
                <c:pt idx="335">
                  <c:v>10</c:v>
                </c:pt>
                <c:pt idx="336">
                  <c:v>134</c:v>
                </c:pt>
                <c:pt idx="337">
                  <c:v>165</c:v>
                </c:pt>
                <c:pt idx="338">
                  <c:v>95</c:v>
                </c:pt>
                <c:pt idx="339">
                  <c:v>1434</c:v>
                </c:pt>
                <c:pt idx="340">
                  <c:v>329</c:v>
                </c:pt>
                <c:pt idx="341">
                  <c:v>2063</c:v>
                </c:pt>
                <c:pt idx="342">
                  <c:v>480</c:v>
                </c:pt>
                <c:pt idx="343">
                  <c:v>0</c:v>
                </c:pt>
                <c:pt idx="344">
                  <c:v>487</c:v>
                </c:pt>
                <c:pt idx="345">
                  <c:v>470</c:v>
                </c:pt>
                <c:pt idx="346">
                  <c:v>166</c:v>
                </c:pt>
                <c:pt idx="347">
                  <c:v>231</c:v>
                </c:pt>
                <c:pt idx="348">
                  <c:v>1715</c:v>
                </c:pt>
                <c:pt idx="349">
                  <c:v>65</c:v>
                </c:pt>
                <c:pt idx="350">
                  <c:v>2305</c:v>
                </c:pt>
                <c:pt idx="351">
                  <c:v>1688</c:v>
                </c:pt>
                <c:pt idx="352">
                  <c:v>2173</c:v>
                </c:pt>
                <c:pt idx="353">
                  <c:v>50</c:v>
                </c:pt>
                <c:pt idx="354">
                  <c:v>96</c:v>
                </c:pt>
                <c:pt idx="355">
                  <c:v>234</c:v>
                </c:pt>
                <c:pt idx="356">
                  <c:v>2019</c:v>
                </c:pt>
                <c:pt idx="357">
                  <c:v>340</c:v>
                </c:pt>
                <c:pt idx="358">
                  <c:v>0</c:v>
                </c:pt>
                <c:pt idx="359">
                  <c:v>3211</c:v>
                </c:pt>
                <c:pt idx="360">
                  <c:v>116</c:v>
                </c:pt>
                <c:pt idx="361">
                  <c:v>322</c:v>
                </c:pt>
                <c:pt idx="362">
                  <c:v>565</c:v>
                </c:pt>
                <c:pt idx="363">
                  <c:v>0</c:v>
                </c:pt>
                <c:pt idx="364">
                  <c:v>742</c:v>
                </c:pt>
                <c:pt idx="365">
                  <c:v>0</c:v>
                </c:pt>
                <c:pt idx="366">
                  <c:v>345</c:v>
                </c:pt>
                <c:pt idx="367">
                  <c:v>1541</c:v>
                </c:pt>
                <c:pt idx="368">
                  <c:v>327</c:v>
                </c:pt>
                <c:pt idx="369">
                  <c:v>0</c:v>
                </c:pt>
                <c:pt idx="370">
                  <c:v>300</c:v>
                </c:pt>
                <c:pt idx="371">
                  <c:v>700</c:v>
                </c:pt>
                <c:pt idx="372">
                  <c:v>292</c:v>
                </c:pt>
                <c:pt idx="373">
                  <c:v>51</c:v>
                </c:pt>
                <c:pt idx="374">
                  <c:v>94</c:v>
                </c:pt>
                <c:pt idx="375">
                  <c:v>3665</c:v>
                </c:pt>
                <c:pt idx="376">
                  <c:v>2239</c:v>
                </c:pt>
                <c:pt idx="377">
                  <c:v>15</c:v>
                </c:pt>
                <c:pt idx="378">
                  <c:v>49</c:v>
                </c:pt>
                <c:pt idx="379">
                  <c:v>11</c:v>
                </c:pt>
                <c:pt idx="380">
                  <c:v>909</c:v>
                </c:pt>
                <c:pt idx="381">
                  <c:v>5003</c:v>
                </c:pt>
                <c:pt idx="382">
                  <c:v>500</c:v>
                </c:pt>
                <c:pt idx="383">
                  <c:v>131</c:v>
                </c:pt>
                <c:pt idx="384">
                  <c:v>166</c:v>
                </c:pt>
                <c:pt idx="385">
                  <c:v>5</c:v>
                </c:pt>
                <c:pt idx="386">
                  <c:v>332</c:v>
                </c:pt>
                <c:pt idx="387">
                  <c:v>0</c:v>
                </c:pt>
                <c:pt idx="388">
                  <c:v>383</c:v>
                </c:pt>
                <c:pt idx="389">
                  <c:v>0</c:v>
                </c:pt>
                <c:pt idx="390">
                  <c:v>1599</c:v>
                </c:pt>
                <c:pt idx="391">
                  <c:v>752</c:v>
                </c:pt>
                <c:pt idx="392">
                  <c:v>0</c:v>
                </c:pt>
                <c:pt idx="393">
                  <c:v>749</c:v>
                </c:pt>
                <c:pt idx="394">
                  <c:v>349</c:v>
                </c:pt>
                <c:pt idx="395">
                  <c:v>543</c:v>
                </c:pt>
                <c:pt idx="396">
                  <c:v>11825</c:v>
                </c:pt>
                <c:pt idx="397">
                  <c:v>20196</c:v>
                </c:pt>
                <c:pt idx="398">
                  <c:v>19</c:v>
                </c:pt>
                <c:pt idx="399">
                  <c:v>0</c:v>
                </c:pt>
                <c:pt idx="400">
                  <c:v>145</c:v>
                </c:pt>
                <c:pt idx="401">
                  <c:v>49</c:v>
                </c:pt>
                <c:pt idx="402">
                  <c:v>349</c:v>
                </c:pt>
                <c:pt idx="403">
                  <c:v>17</c:v>
                </c:pt>
                <c:pt idx="404">
                  <c:v>60</c:v>
                </c:pt>
                <c:pt idx="405">
                  <c:v>1296</c:v>
                </c:pt>
                <c:pt idx="406">
                  <c:v>241</c:v>
                </c:pt>
                <c:pt idx="407">
                  <c:v>349</c:v>
                </c:pt>
                <c:pt idx="408">
                  <c:v>1551</c:v>
                </c:pt>
                <c:pt idx="409">
                  <c:v>2228</c:v>
                </c:pt>
                <c:pt idx="410">
                  <c:v>1285</c:v>
                </c:pt>
                <c:pt idx="411">
                  <c:v>720</c:v>
                </c:pt>
                <c:pt idx="412">
                  <c:v>0</c:v>
                </c:pt>
                <c:pt idx="413">
                  <c:v>1761</c:v>
                </c:pt>
                <c:pt idx="414">
                  <c:v>2051</c:v>
                </c:pt>
                <c:pt idx="415">
                  <c:v>400</c:v>
                </c:pt>
                <c:pt idx="416">
                  <c:v>641</c:v>
                </c:pt>
                <c:pt idx="417">
                  <c:v>252</c:v>
                </c:pt>
                <c:pt idx="418">
                  <c:v>822</c:v>
                </c:pt>
                <c:pt idx="419">
                  <c:v>210</c:v>
                </c:pt>
                <c:pt idx="420">
                  <c:v>21</c:v>
                </c:pt>
                <c:pt idx="421">
                  <c:v>13</c:v>
                </c:pt>
                <c:pt idx="422">
                  <c:v>179</c:v>
                </c:pt>
                <c:pt idx="423">
                  <c:v>323</c:v>
                </c:pt>
                <c:pt idx="424">
                  <c:v>413</c:v>
                </c:pt>
                <c:pt idx="425">
                  <c:v>196</c:v>
                </c:pt>
                <c:pt idx="426">
                  <c:v>74</c:v>
                </c:pt>
                <c:pt idx="427">
                  <c:v>1173</c:v>
                </c:pt>
                <c:pt idx="428">
                  <c:v>1430</c:v>
                </c:pt>
                <c:pt idx="429">
                  <c:v>390</c:v>
                </c:pt>
                <c:pt idx="430">
                  <c:v>0</c:v>
                </c:pt>
                <c:pt idx="431">
                  <c:v>258</c:v>
                </c:pt>
                <c:pt idx="432">
                  <c:v>0</c:v>
                </c:pt>
                <c:pt idx="433">
                  <c:v>626</c:v>
                </c:pt>
                <c:pt idx="434">
                  <c:v>324</c:v>
                </c:pt>
                <c:pt idx="435">
                  <c:v>0</c:v>
                </c:pt>
                <c:pt idx="436">
                  <c:v>198</c:v>
                </c:pt>
                <c:pt idx="437">
                  <c:v>1341</c:v>
                </c:pt>
                <c:pt idx="438">
                  <c:v>579</c:v>
                </c:pt>
                <c:pt idx="439">
                  <c:v>623</c:v>
                </c:pt>
                <c:pt idx="440">
                  <c:v>2240</c:v>
                </c:pt>
                <c:pt idx="441">
                  <c:v>676</c:v>
                </c:pt>
                <c:pt idx="442">
                  <c:v>2354</c:v>
                </c:pt>
                <c:pt idx="443">
                  <c:v>47835</c:v>
                </c:pt>
                <c:pt idx="444">
                  <c:v>168</c:v>
                </c:pt>
                <c:pt idx="445">
                  <c:v>465</c:v>
                </c:pt>
                <c:pt idx="446">
                  <c:v>102</c:v>
                </c:pt>
                <c:pt idx="447">
                  <c:v>8398</c:v>
                </c:pt>
                <c:pt idx="448">
                  <c:v>363</c:v>
                </c:pt>
                <c:pt idx="449">
                  <c:v>17</c:v>
                </c:pt>
                <c:pt idx="450">
                  <c:v>0</c:v>
                </c:pt>
                <c:pt idx="451">
                  <c:v>557</c:v>
                </c:pt>
                <c:pt idx="452">
                  <c:v>222</c:v>
                </c:pt>
                <c:pt idx="453">
                  <c:v>269</c:v>
                </c:pt>
                <c:pt idx="454">
                  <c:v>0</c:v>
                </c:pt>
                <c:pt idx="455">
                  <c:v>2230</c:v>
                </c:pt>
                <c:pt idx="456">
                  <c:v>522</c:v>
                </c:pt>
                <c:pt idx="457">
                  <c:v>0</c:v>
                </c:pt>
                <c:pt idx="458">
                  <c:v>716</c:v>
                </c:pt>
                <c:pt idx="459">
                  <c:v>405</c:v>
                </c:pt>
                <c:pt idx="460">
                  <c:v>0</c:v>
                </c:pt>
                <c:pt idx="461">
                  <c:v>505</c:v>
                </c:pt>
                <c:pt idx="462">
                  <c:v>1983</c:v>
                </c:pt>
                <c:pt idx="463">
                  <c:v>7</c:v>
                </c:pt>
                <c:pt idx="464">
                  <c:v>666</c:v>
                </c:pt>
                <c:pt idx="465">
                  <c:v>0</c:v>
                </c:pt>
                <c:pt idx="466">
                  <c:v>8</c:v>
                </c:pt>
                <c:pt idx="467">
                  <c:v>124</c:v>
                </c:pt>
                <c:pt idx="468">
                  <c:v>74</c:v>
                </c:pt>
                <c:pt idx="469">
                  <c:v>54</c:v>
                </c:pt>
                <c:pt idx="470">
                  <c:v>19</c:v>
                </c:pt>
                <c:pt idx="471">
                  <c:v>146</c:v>
                </c:pt>
                <c:pt idx="472">
                  <c:v>772</c:v>
                </c:pt>
                <c:pt idx="473">
                  <c:v>33</c:v>
                </c:pt>
                <c:pt idx="474">
                  <c:v>1598</c:v>
                </c:pt>
                <c:pt idx="475">
                  <c:v>501</c:v>
                </c:pt>
                <c:pt idx="476">
                  <c:v>0</c:v>
                </c:pt>
                <c:pt idx="477">
                  <c:v>1063</c:v>
                </c:pt>
                <c:pt idx="478">
                  <c:v>701</c:v>
                </c:pt>
                <c:pt idx="479">
                  <c:v>0</c:v>
                </c:pt>
                <c:pt idx="480">
                  <c:v>575</c:v>
                </c:pt>
                <c:pt idx="481">
                  <c:v>0</c:v>
                </c:pt>
                <c:pt idx="482">
                  <c:v>329</c:v>
                </c:pt>
                <c:pt idx="483">
                  <c:v>1970</c:v>
                </c:pt>
                <c:pt idx="484">
                  <c:v>6510</c:v>
                </c:pt>
                <c:pt idx="485">
                  <c:v>5339</c:v>
                </c:pt>
                <c:pt idx="486">
                  <c:v>10</c:v>
                </c:pt>
                <c:pt idx="487">
                  <c:v>682</c:v>
                </c:pt>
                <c:pt idx="488">
                  <c:v>140</c:v>
                </c:pt>
                <c:pt idx="489">
                  <c:v>29</c:v>
                </c:pt>
                <c:pt idx="490">
                  <c:v>388</c:v>
                </c:pt>
                <c:pt idx="491">
                  <c:v>893</c:v>
                </c:pt>
                <c:pt idx="492">
                  <c:v>14</c:v>
                </c:pt>
                <c:pt idx="493">
                  <c:v>350</c:v>
                </c:pt>
                <c:pt idx="494">
                  <c:v>0</c:v>
                </c:pt>
                <c:pt idx="495">
                  <c:v>601</c:v>
                </c:pt>
                <c:pt idx="496">
                  <c:v>0</c:v>
                </c:pt>
                <c:pt idx="497">
                  <c:v>160</c:v>
                </c:pt>
                <c:pt idx="498">
                  <c:v>388</c:v>
                </c:pt>
                <c:pt idx="499">
                  <c:v>32</c:v>
                </c:pt>
                <c:pt idx="500">
                  <c:v>619</c:v>
                </c:pt>
                <c:pt idx="501">
                  <c:v>1414</c:v>
                </c:pt>
                <c:pt idx="502">
                  <c:v>1439</c:v>
                </c:pt>
                <c:pt idx="503">
                  <c:v>1146</c:v>
                </c:pt>
                <c:pt idx="504">
                  <c:v>21</c:v>
                </c:pt>
                <c:pt idx="505">
                  <c:v>128</c:v>
                </c:pt>
                <c:pt idx="506">
                  <c:v>9</c:v>
                </c:pt>
                <c:pt idx="507">
                  <c:v>15</c:v>
                </c:pt>
                <c:pt idx="508">
                  <c:v>15</c:v>
                </c:pt>
                <c:pt idx="509">
                  <c:v>9</c:v>
                </c:pt>
                <c:pt idx="510">
                  <c:v>123</c:v>
                </c:pt>
                <c:pt idx="511">
                  <c:v>6</c:v>
                </c:pt>
                <c:pt idx="512">
                  <c:v>145</c:v>
                </c:pt>
                <c:pt idx="513">
                  <c:v>14</c:v>
                </c:pt>
                <c:pt idx="514">
                  <c:v>654</c:v>
                </c:pt>
                <c:pt idx="515">
                  <c:v>0</c:v>
                </c:pt>
                <c:pt idx="516">
                  <c:v>0</c:v>
                </c:pt>
                <c:pt idx="517">
                  <c:v>5232</c:v>
                </c:pt>
                <c:pt idx="518">
                  <c:v>586</c:v>
                </c:pt>
                <c:pt idx="519">
                  <c:v>213</c:v>
                </c:pt>
                <c:pt idx="520">
                  <c:v>485</c:v>
                </c:pt>
                <c:pt idx="521">
                  <c:v>1529</c:v>
                </c:pt>
                <c:pt idx="522">
                  <c:v>383</c:v>
                </c:pt>
                <c:pt idx="523">
                  <c:v>0</c:v>
                </c:pt>
                <c:pt idx="524">
                  <c:v>317</c:v>
                </c:pt>
                <c:pt idx="525">
                  <c:v>0</c:v>
                </c:pt>
                <c:pt idx="526">
                  <c:v>476</c:v>
                </c:pt>
                <c:pt idx="527">
                  <c:v>0</c:v>
                </c:pt>
                <c:pt idx="528">
                  <c:v>472</c:v>
                </c:pt>
                <c:pt idx="529">
                  <c:v>0</c:v>
                </c:pt>
                <c:pt idx="530">
                  <c:v>1480</c:v>
                </c:pt>
                <c:pt idx="531">
                  <c:v>0</c:v>
                </c:pt>
                <c:pt idx="532">
                  <c:v>207</c:v>
                </c:pt>
                <c:pt idx="533">
                  <c:v>6192</c:v>
                </c:pt>
                <c:pt idx="534">
                  <c:v>28</c:v>
                </c:pt>
                <c:pt idx="535">
                  <c:v>39</c:v>
                </c:pt>
                <c:pt idx="536">
                  <c:v>59</c:v>
                </c:pt>
                <c:pt idx="537">
                  <c:v>7655</c:v>
                </c:pt>
                <c:pt idx="538">
                  <c:v>530</c:v>
                </c:pt>
                <c:pt idx="539">
                  <c:v>12</c:v>
                </c:pt>
                <c:pt idx="540">
                  <c:v>0</c:v>
                </c:pt>
                <c:pt idx="541">
                  <c:v>427</c:v>
                </c:pt>
                <c:pt idx="542">
                  <c:v>994</c:v>
                </c:pt>
                <c:pt idx="543">
                  <c:v>134</c:v>
                </c:pt>
                <c:pt idx="544">
                  <c:v>139</c:v>
                </c:pt>
                <c:pt idx="545">
                  <c:v>450</c:v>
                </c:pt>
                <c:pt idx="546">
                  <c:v>0</c:v>
                </c:pt>
                <c:pt idx="547">
                  <c:v>0</c:v>
                </c:pt>
                <c:pt idx="548">
                  <c:v>478</c:v>
                </c:pt>
                <c:pt idx="549">
                  <c:v>359</c:v>
                </c:pt>
                <c:pt idx="550">
                  <c:v>1225</c:v>
                </c:pt>
                <c:pt idx="551">
                  <c:v>528</c:v>
                </c:pt>
                <c:pt idx="552">
                  <c:v>0</c:v>
                </c:pt>
                <c:pt idx="553">
                  <c:v>709</c:v>
                </c:pt>
                <c:pt idx="554">
                  <c:v>142</c:v>
                </c:pt>
                <c:pt idx="555">
                  <c:v>11</c:v>
                </c:pt>
                <c:pt idx="556">
                  <c:v>29</c:v>
                </c:pt>
                <c:pt idx="557">
                  <c:v>10</c:v>
                </c:pt>
                <c:pt idx="558">
                  <c:v>66</c:v>
                </c:pt>
                <c:pt idx="559">
                  <c:v>5</c:v>
                </c:pt>
                <c:pt idx="560">
                  <c:v>3351</c:v>
                </c:pt>
                <c:pt idx="561">
                  <c:v>570</c:v>
                </c:pt>
                <c:pt idx="562">
                  <c:v>550</c:v>
                </c:pt>
                <c:pt idx="563">
                  <c:v>1</c:v>
                </c:pt>
                <c:pt idx="564">
                  <c:v>534</c:v>
                </c:pt>
                <c:pt idx="565">
                  <c:v>1007</c:v>
                </c:pt>
                <c:pt idx="566">
                  <c:v>866</c:v>
                </c:pt>
                <c:pt idx="567">
                  <c:v>570</c:v>
                </c:pt>
                <c:pt idx="568">
                  <c:v>909</c:v>
                </c:pt>
                <c:pt idx="569">
                  <c:v>2155</c:v>
                </c:pt>
                <c:pt idx="570">
                  <c:v>742</c:v>
                </c:pt>
                <c:pt idx="571">
                  <c:v>621</c:v>
                </c:pt>
                <c:pt idx="572">
                  <c:v>966</c:v>
                </c:pt>
                <c:pt idx="573">
                  <c:v>1009</c:v>
                </c:pt>
                <c:pt idx="574">
                  <c:v>885</c:v>
                </c:pt>
                <c:pt idx="575">
                  <c:v>394</c:v>
                </c:pt>
                <c:pt idx="576">
                  <c:v>0</c:v>
                </c:pt>
                <c:pt idx="577">
                  <c:v>524</c:v>
                </c:pt>
                <c:pt idx="578">
                  <c:v>2721</c:v>
                </c:pt>
                <c:pt idx="579">
                  <c:v>557</c:v>
                </c:pt>
                <c:pt idx="580">
                  <c:v>326</c:v>
                </c:pt>
                <c:pt idx="581">
                  <c:v>0</c:v>
                </c:pt>
                <c:pt idx="582">
                  <c:v>2028</c:v>
                </c:pt>
                <c:pt idx="583">
                  <c:v>748</c:v>
                </c:pt>
                <c:pt idx="584">
                  <c:v>1732</c:v>
                </c:pt>
                <c:pt idx="585">
                  <c:v>1955</c:v>
                </c:pt>
                <c:pt idx="586">
                  <c:v>543</c:v>
                </c:pt>
                <c:pt idx="587">
                  <c:v>0</c:v>
                </c:pt>
                <c:pt idx="588">
                  <c:v>550</c:v>
                </c:pt>
                <c:pt idx="589">
                  <c:v>1285</c:v>
                </c:pt>
                <c:pt idx="590">
                  <c:v>717</c:v>
                </c:pt>
                <c:pt idx="591">
                  <c:v>300</c:v>
                </c:pt>
                <c:pt idx="592">
                  <c:v>485</c:v>
                </c:pt>
                <c:pt idx="593">
                  <c:v>35114</c:v>
                </c:pt>
                <c:pt idx="594">
                  <c:v>1094</c:v>
                </c:pt>
                <c:pt idx="595">
                  <c:v>986</c:v>
                </c:pt>
                <c:pt idx="596">
                  <c:v>783</c:v>
                </c:pt>
                <c:pt idx="597">
                  <c:v>2695</c:v>
                </c:pt>
                <c:pt idx="598">
                  <c:v>1284</c:v>
                </c:pt>
                <c:pt idx="599">
                  <c:v>35</c:v>
                </c:pt>
                <c:pt idx="600">
                  <c:v>13</c:v>
                </c:pt>
                <c:pt idx="601">
                  <c:v>6</c:v>
                </c:pt>
                <c:pt idx="602">
                  <c:v>40</c:v>
                </c:pt>
                <c:pt idx="603">
                  <c:v>602</c:v>
                </c:pt>
                <c:pt idx="604">
                  <c:v>43</c:v>
                </c:pt>
                <c:pt idx="605">
                  <c:v>572</c:v>
                </c:pt>
                <c:pt idx="606">
                  <c:v>2639</c:v>
                </c:pt>
                <c:pt idx="607">
                  <c:v>243</c:v>
                </c:pt>
                <c:pt idx="608">
                  <c:v>49</c:v>
                </c:pt>
                <c:pt idx="609">
                  <c:v>24</c:v>
                </c:pt>
                <c:pt idx="610">
                  <c:v>18227</c:v>
                </c:pt>
                <c:pt idx="611">
                  <c:v>41</c:v>
                </c:pt>
                <c:pt idx="612">
                  <c:v>5</c:v>
                </c:pt>
                <c:pt idx="613">
                  <c:v>1278</c:v>
                </c:pt>
                <c:pt idx="614">
                  <c:v>466</c:v>
                </c:pt>
                <c:pt idx="615">
                  <c:v>304</c:v>
                </c:pt>
                <c:pt idx="616">
                  <c:v>161</c:v>
                </c:pt>
                <c:pt idx="617">
                  <c:v>493</c:v>
                </c:pt>
                <c:pt idx="618">
                  <c:v>282</c:v>
                </c:pt>
                <c:pt idx="619">
                  <c:v>335</c:v>
                </c:pt>
                <c:pt idx="620">
                  <c:v>0</c:v>
                </c:pt>
                <c:pt idx="621">
                  <c:v>523</c:v>
                </c:pt>
                <c:pt idx="622">
                  <c:v>83</c:v>
                </c:pt>
                <c:pt idx="623">
                  <c:v>197</c:v>
                </c:pt>
                <c:pt idx="624">
                  <c:v>441</c:v>
                </c:pt>
                <c:pt idx="625">
                  <c:v>108</c:v>
                </c:pt>
                <c:pt idx="626">
                  <c:v>324</c:v>
                </c:pt>
                <c:pt idx="627">
                  <c:v>166</c:v>
                </c:pt>
                <c:pt idx="628">
                  <c:v>161</c:v>
                </c:pt>
                <c:pt idx="629">
                  <c:v>17</c:v>
                </c:pt>
                <c:pt idx="630">
                  <c:v>116</c:v>
                </c:pt>
                <c:pt idx="631">
                  <c:v>185</c:v>
                </c:pt>
                <c:pt idx="632">
                  <c:v>143</c:v>
                </c:pt>
                <c:pt idx="633">
                  <c:v>30</c:v>
                </c:pt>
                <c:pt idx="634">
                  <c:v>41</c:v>
                </c:pt>
                <c:pt idx="635">
                  <c:v>651</c:v>
                </c:pt>
                <c:pt idx="636">
                  <c:v>462</c:v>
                </c:pt>
                <c:pt idx="637">
                  <c:v>313</c:v>
                </c:pt>
                <c:pt idx="638">
                  <c:v>0</c:v>
                </c:pt>
                <c:pt idx="639">
                  <c:v>287</c:v>
                </c:pt>
                <c:pt idx="640">
                  <c:v>0</c:v>
                </c:pt>
                <c:pt idx="641">
                  <c:v>269</c:v>
                </c:pt>
                <c:pt idx="642">
                  <c:v>279</c:v>
                </c:pt>
                <c:pt idx="643">
                  <c:v>0</c:v>
                </c:pt>
                <c:pt idx="644">
                  <c:v>1005</c:v>
                </c:pt>
                <c:pt idx="645">
                  <c:v>496</c:v>
                </c:pt>
                <c:pt idx="646">
                  <c:v>16286</c:v>
                </c:pt>
                <c:pt idx="647">
                  <c:v>974</c:v>
                </c:pt>
                <c:pt idx="648">
                  <c:v>491</c:v>
                </c:pt>
                <c:pt idx="649">
                  <c:v>347</c:v>
                </c:pt>
                <c:pt idx="650">
                  <c:v>278</c:v>
                </c:pt>
                <c:pt idx="651">
                  <c:v>46</c:v>
                </c:pt>
                <c:pt idx="652">
                  <c:v>190</c:v>
                </c:pt>
                <c:pt idx="653">
                  <c:v>1580</c:v>
                </c:pt>
                <c:pt idx="654">
                  <c:v>370</c:v>
                </c:pt>
                <c:pt idx="655">
                  <c:v>526</c:v>
                </c:pt>
                <c:pt idx="656">
                  <c:v>0</c:v>
                </c:pt>
                <c:pt idx="657">
                  <c:v>347</c:v>
                </c:pt>
                <c:pt idx="658">
                  <c:v>0</c:v>
                </c:pt>
                <c:pt idx="659">
                  <c:v>1021</c:v>
                </c:pt>
                <c:pt idx="660">
                  <c:v>453</c:v>
                </c:pt>
                <c:pt idx="661">
                  <c:v>0</c:v>
                </c:pt>
                <c:pt idx="662">
                  <c:v>565</c:v>
                </c:pt>
                <c:pt idx="663">
                  <c:v>1113</c:v>
                </c:pt>
                <c:pt idx="664">
                  <c:v>641</c:v>
                </c:pt>
                <c:pt idx="665">
                  <c:v>0</c:v>
                </c:pt>
                <c:pt idx="666">
                  <c:v>548</c:v>
                </c:pt>
                <c:pt idx="667">
                  <c:v>84</c:v>
                </c:pt>
                <c:pt idx="668">
                  <c:v>24</c:v>
                </c:pt>
                <c:pt idx="669">
                  <c:v>28</c:v>
                </c:pt>
                <c:pt idx="670">
                  <c:v>960</c:v>
                </c:pt>
                <c:pt idx="671">
                  <c:v>274</c:v>
                </c:pt>
                <c:pt idx="672">
                  <c:v>0</c:v>
                </c:pt>
                <c:pt idx="673">
                  <c:v>460</c:v>
                </c:pt>
                <c:pt idx="674">
                  <c:v>2070</c:v>
                </c:pt>
                <c:pt idx="675">
                  <c:v>302</c:v>
                </c:pt>
                <c:pt idx="676">
                  <c:v>0</c:v>
                </c:pt>
                <c:pt idx="677">
                  <c:v>478</c:v>
                </c:pt>
                <c:pt idx="678">
                  <c:v>329</c:v>
                </c:pt>
                <c:pt idx="679">
                  <c:v>0</c:v>
                </c:pt>
                <c:pt idx="680">
                  <c:v>569</c:v>
                </c:pt>
                <c:pt idx="681">
                  <c:v>0</c:v>
                </c:pt>
                <c:pt idx="682">
                  <c:v>591</c:v>
                </c:pt>
                <c:pt idx="683">
                  <c:v>2006</c:v>
                </c:pt>
                <c:pt idx="684">
                  <c:v>430</c:v>
                </c:pt>
                <c:pt idx="685">
                  <c:v>103</c:v>
                </c:pt>
                <c:pt idx="686">
                  <c:v>271</c:v>
                </c:pt>
                <c:pt idx="687">
                  <c:v>559</c:v>
                </c:pt>
                <c:pt idx="688">
                  <c:v>68</c:v>
                </c:pt>
                <c:pt idx="689">
                  <c:v>329</c:v>
                </c:pt>
                <c:pt idx="690">
                  <c:v>0</c:v>
                </c:pt>
                <c:pt idx="691">
                  <c:v>717</c:v>
                </c:pt>
                <c:pt idx="692">
                  <c:v>0</c:v>
                </c:pt>
                <c:pt idx="693">
                  <c:v>414</c:v>
                </c:pt>
                <c:pt idx="694">
                  <c:v>0</c:v>
                </c:pt>
                <c:pt idx="695">
                  <c:v>444</c:v>
                </c:pt>
                <c:pt idx="696">
                  <c:v>7</c:v>
                </c:pt>
                <c:pt idx="697">
                  <c:v>887</c:v>
                </c:pt>
                <c:pt idx="698">
                  <c:v>340</c:v>
                </c:pt>
                <c:pt idx="699">
                  <c:v>33</c:v>
                </c:pt>
                <c:pt idx="700">
                  <c:v>836</c:v>
                </c:pt>
                <c:pt idx="701">
                  <c:v>384</c:v>
                </c:pt>
                <c:pt idx="702">
                  <c:v>699</c:v>
                </c:pt>
                <c:pt idx="703">
                  <c:v>1447</c:v>
                </c:pt>
                <c:pt idx="704">
                  <c:v>714</c:v>
                </c:pt>
                <c:pt idx="705">
                  <c:v>1876</c:v>
                </c:pt>
                <c:pt idx="706">
                  <c:v>369</c:v>
                </c:pt>
                <c:pt idx="707">
                  <c:v>0</c:v>
                </c:pt>
                <c:pt idx="708">
                  <c:v>939</c:v>
                </c:pt>
                <c:pt idx="709">
                  <c:v>2331</c:v>
                </c:pt>
                <c:pt idx="710">
                  <c:v>3710</c:v>
                </c:pt>
                <c:pt idx="711">
                  <c:v>1331</c:v>
                </c:pt>
                <c:pt idx="712">
                  <c:v>1019</c:v>
                </c:pt>
                <c:pt idx="713">
                  <c:v>720</c:v>
                </c:pt>
                <c:pt idx="714">
                  <c:v>316</c:v>
                </c:pt>
                <c:pt idx="715">
                  <c:v>0</c:v>
                </c:pt>
                <c:pt idx="716">
                  <c:v>796</c:v>
                </c:pt>
                <c:pt idx="717">
                  <c:v>512</c:v>
                </c:pt>
                <c:pt idx="718">
                  <c:v>0</c:v>
                </c:pt>
                <c:pt idx="719">
                  <c:v>1117</c:v>
                </c:pt>
                <c:pt idx="720">
                  <c:v>1244</c:v>
                </c:pt>
                <c:pt idx="721">
                  <c:v>206</c:v>
                </c:pt>
                <c:pt idx="722">
                  <c:v>671</c:v>
                </c:pt>
                <c:pt idx="723">
                  <c:v>1017</c:v>
                </c:pt>
                <c:pt idx="724">
                  <c:v>751</c:v>
                </c:pt>
                <c:pt idx="725">
                  <c:v>364</c:v>
                </c:pt>
                <c:pt idx="726">
                  <c:v>2290</c:v>
                </c:pt>
                <c:pt idx="727">
                  <c:v>730</c:v>
                </c:pt>
                <c:pt idx="728">
                  <c:v>79</c:v>
                </c:pt>
                <c:pt idx="729">
                  <c:v>1116</c:v>
                </c:pt>
                <c:pt idx="730">
                  <c:v>594</c:v>
                </c:pt>
                <c:pt idx="731">
                  <c:v>24</c:v>
                </c:pt>
                <c:pt idx="732">
                  <c:v>343</c:v>
                </c:pt>
                <c:pt idx="733">
                  <c:v>497</c:v>
                </c:pt>
                <c:pt idx="734">
                  <c:v>0</c:v>
                </c:pt>
                <c:pt idx="735">
                  <c:v>648</c:v>
                </c:pt>
                <c:pt idx="736">
                  <c:v>282</c:v>
                </c:pt>
                <c:pt idx="737">
                  <c:v>216</c:v>
                </c:pt>
                <c:pt idx="738">
                  <c:v>676</c:v>
                </c:pt>
                <c:pt idx="739">
                  <c:v>0</c:v>
                </c:pt>
                <c:pt idx="740">
                  <c:v>376</c:v>
                </c:pt>
                <c:pt idx="741">
                  <c:v>0</c:v>
                </c:pt>
                <c:pt idx="742">
                  <c:v>289</c:v>
                </c:pt>
                <c:pt idx="743">
                  <c:v>2538</c:v>
                </c:pt>
                <c:pt idx="744">
                  <c:v>347</c:v>
                </c:pt>
                <c:pt idx="745">
                  <c:v>1085</c:v>
                </c:pt>
                <c:pt idx="746">
                  <c:v>390</c:v>
                </c:pt>
                <c:pt idx="747">
                  <c:v>0</c:v>
                </c:pt>
                <c:pt idx="748">
                  <c:v>756</c:v>
                </c:pt>
                <c:pt idx="749">
                  <c:v>360</c:v>
                </c:pt>
                <c:pt idx="750">
                  <c:v>609</c:v>
                </c:pt>
                <c:pt idx="751">
                  <c:v>397</c:v>
                </c:pt>
                <c:pt idx="752">
                  <c:v>0</c:v>
                </c:pt>
                <c:pt idx="753">
                  <c:v>633</c:v>
                </c:pt>
                <c:pt idx="754">
                  <c:v>0</c:v>
                </c:pt>
                <c:pt idx="755">
                  <c:v>664</c:v>
                </c:pt>
                <c:pt idx="756">
                  <c:v>89</c:v>
                </c:pt>
                <c:pt idx="757">
                  <c:v>1354</c:v>
                </c:pt>
                <c:pt idx="758">
                  <c:v>112</c:v>
                </c:pt>
                <c:pt idx="759">
                  <c:v>84</c:v>
                </c:pt>
                <c:pt idx="760">
                  <c:v>88</c:v>
                </c:pt>
                <c:pt idx="761">
                  <c:v>386</c:v>
                </c:pt>
                <c:pt idx="762">
                  <c:v>0</c:v>
                </c:pt>
                <c:pt idx="763">
                  <c:v>1051</c:v>
                </c:pt>
                <c:pt idx="764">
                  <c:v>422</c:v>
                </c:pt>
                <c:pt idx="765">
                  <c:v>0</c:v>
                </c:pt>
                <c:pt idx="766">
                  <c:v>596</c:v>
                </c:pt>
                <c:pt idx="767">
                  <c:v>607</c:v>
                </c:pt>
                <c:pt idx="768">
                  <c:v>385</c:v>
                </c:pt>
                <c:pt idx="769">
                  <c:v>675</c:v>
                </c:pt>
                <c:pt idx="770">
                  <c:v>435</c:v>
                </c:pt>
                <c:pt idx="771">
                  <c:v>0</c:v>
                </c:pt>
                <c:pt idx="772">
                  <c:v>687</c:v>
                </c:pt>
                <c:pt idx="773">
                  <c:v>0</c:v>
                </c:pt>
                <c:pt idx="774">
                  <c:v>0</c:v>
                </c:pt>
                <c:pt idx="775">
                  <c:v>720</c:v>
                </c:pt>
                <c:pt idx="776">
                  <c:v>201</c:v>
                </c:pt>
                <c:pt idx="777">
                  <c:v>394</c:v>
                </c:pt>
                <c:pt idx="778">
                  <c:v>29</c:v>
                </c:pt>
                <c:pt idx="779">
                  <c:v>0</c:v>
                </c:pt>
                <c:pt idx="780">
                  <c:v>24</c:v>
                </c:pt>
                <c:pt idx="781">
                  <c:v>1123</c:v>
                </c:pt>
                <c:pt idx="782">
                  <c:v>0</c:v>
                </c:pt>
                <c:pt idx="783">
                  <c:v>19</c:v>
                </c:pt>
                <c:pt idx="784">
                  <c:v>76</c:v>
                </c:pt>
                <c:pt idx="785">
                  <c:v>285</c:v>
                </c:pt>
                <c:pt idx="786">
                  <c:v>415</c:v>
                </c:pt>
                <c:pt idx="787">
                  <c:v>751</c:v>
                </c:pt>
                <c:pt idx="788">
                  <c:v>5593</c:v>
                </c:pt>
                <c:pt idx="789">
                  <c:v>403</c:v>
                </c:pt>
                <c:pt idx="790">
                  <c:v>398</c:v>
                </c:pt>
                <c:pt idx="791">
                  <c:v>0</c:v>
                </c:pt>
                <c:pt idx="792">
                  <c:v>107</c:v>
                </c:pt>
                <c:pt idx="793">
                  <c:v>588</c:v>
                </c:pt>
                <c:pt idx="794">
                  <c:v>0</c:v>
                </c:pt>
                <c:pt idx="795">
                  <c:v>1630</c:v>
                </c:pt>
                <c:pt idx="796">
                  <c:v>442</c:v>
                </c:pt>
                <c:pt idx="797">
                  <c:v>0</c:v>
                </c:pt>
                <c:pt idx="798">
                  <c:v>1859</c:v>
                </c:pt>
                <c:pt idx="799">
                  <c:v>1492</c:v>
                </c:pt>
                <c:pt idx="800">
                  <c:v>19</c:v>
                </c:pt>
                <c:pt idx="801">
                  <c:v>41</c:v>
                </c:pt>
                <c:pt idx="802">
                  <c:v>335</c:v>
                </c:pt>
                <c:pt idx="803">
                  <c:v>16</c:v>
                </c:pt>
                <c:pt idx="804">
                  <c:v>379</c:v>
                </c:pt>
                <c:pt idx="805">
                  <c:v>1860</c:v>
                </c:pt>
                <c:pt idx="806">
                  <c:v>576</c:v>
                </c:pt>
                <c:pt idx="807">
                  <c:v>0</c:v>
                </c:pt>
                <c:pt idx="808">
                  <c:v>1609</c:v>
                </c:pt>
                <c:pt idx="809">
                  <c:v>1165</c:v>
                </c:pt>
                <c:pt idx="810">
                  <c:v>827</c:v>
                </c:pt>
                <c:pt idx="811">
                  <c:v>487</c:v>
                </c:pt>
                <c:pt idx="812">
                  <c:v>579</c:v>
                </c:pt>
                <c:pt idx="813">
                  <c:v>790</c:v>
                </c:pt>
                <c:pt idx="814">
                  <c:v>916</c:v>
                </c:pt>
                <c:pt idx="815">
                  <c:v>239</c:v>
                </c:pt>
                <c:pt idx="816">
                  <c:v>1045</c:v>
                </c:pt>
                <c:pt idx="817">
                  <c:v>994</c:v>
                </c:pt>
                <c:pt idx="818">
                  <c:v>23</c:v>
                </c:pt>
                <c:pt idx="819">
                  <c:v>466</c:v>
                </c:pt>
                <c:pt idx="820">
                  <c:v>0</c:v>
                </c:pt>
                <c:pt idx="821">
                  <c:v>408</c:v>
                </c:pt>
                <c:pt idx="822">
                  <c:v>1598</c:v>
                </c:pt>
                <c:pt idx="823">
                  <c:v>601</c:v>
                </c:pt>
                <c:pt idx="824">
                  <c:v>458</c:v>
                </c:pt>
                <c:pt idx="825">
                  <c:v>106</c:v>
                </c:pt>
                <c:pt idx="826">
                  <c:v>96</c:v>
                </c:pt>
                <c:pt idx="827">
                  <c:v>38</c:v>
                </c:pt>
                <c:pt idx="828">
                  <c:v>128</c:v>
                </c:pt>
                <c:pt idx="829">
                  <c:v>91</c:v>
                </c:pt>
                <c:pt idx="830">
                  <c:v>34</c:v>
                </c:pt>
                <c:pt idx="831">
                  <c:v>0</c:v>
                </c:pt>
                <c:pt idx="832">
                  <c:v>60</c:v>
                </c:pt>
                <c:pt idx="833">
                  <c:v>30</c:v>
                </c:pt>
                <c:pt idx="834">
                  <c:v>0</c:v>
                </c:pt>
                <c:pt idx="835">
                  <c:v>258</c:v>
                </c:pt>
                <c:pt idx="836">
                  <c:v>0</c:v>
                </c:pt>
                <c:pt idx="837">
                  <c:v>10</c:v>
                </c:pt>
                <c:pt idx="838">
                  <c:v>2</c:v>
                </c:pt>
                <c:pt idx="839">
                  <c:v>81</c:v>
                </c:pt>
                <c:pt idx="840">
                  <c:v>187</c:v>
                </c:pt>
                <c:pt idx="841">
                  <c:v>18</c:v>
                </c:pt>
                <c:pt idx="842">
                  <c:v>38</c:v>
                </c:pt>
                <c:pt idx="843">
                  <c:v>58</c:v>
                </c:pt>
                <c:pt idx="844">
                  <c:v>550</c:v>
                </c:pt>
                <c:pt idx="845">
                  <c:v>132</c:v>
                </c:pt>
                <c:pt idx="846">
                  <c:v>4</c:v>
                </c:pt>
                <c:pt idx="847">
                  <c:v>471</c:v>
                </c:pt>
                <c:pt idx="848">
                  <c:v>1215</c:v>
                </c:pt>
                <c:pt idx="849">
                  <c:v>1094</c:v>
                </c:pt>
                <c:pt idx="850">
                  <c:v>173</c:v>
                </c:pt>
                <c:pt idx="851">
                  <c:v>999</c:v>
                </c:pt>
                <c:pt idx="852">
                  <c:v>571</c:v>
                </c:pt>
                <c:pt idx="853">
                  <c:v>1999</c:v>
                </c:pt>
                <c:pt idx="854">
                  <c:v>775</c:v>
                </c:pt>
                <c:pt idx="855">
                  <c:v>1833</c:v>
                </c:pt>
                <c:pt idx="856">
                  <c:v>851</c:v>
                </c:pt>
                <c:pt idx="857">
                  <c:v>1644</c:v>
                </c:pt>
                <c:pt idx="858">
                  <c:v>563</c:v>
                </c:pt>
                <c:pt idx="859">
                  <c:v>33</c:v>
                </c:pt>
                <c:pt idx="860">
                  <c:v>924</c:v>
                </c:pt>
                <c:pt idx="861">
                  <c:v>302</c:v>
                </c:pt>
                <c:pt idx="862">
                  <c:v>676</c:v>
                </c:pt>
                <c:pt idx="863">
                  <c:v>657</c:v>
                </c:pt>
                <c:pt idx="864">
                  <c:v>308</c:v>
                </c:pt>
                <c:pt idx="865">
                  <c:v>3</c:v>
                </c:pt>
                <c:pt idx="866">
                  <c:v>368</c:v>
                </c:pt>
                <c:pt idx="867">
                  <c:v>11312</c:v>
                </c:pt>
                <c:pt idx="868">
                  <c:v>440</c:v>
                </c:pt>
                <c:pt idx="869">
                  <c:v>0</c:v>
                </c:pt>
                <c:pt idx="870">
                  <c:v>515</c:v>
                </c:pt>
                <c:pt idx="871">
                  <c:v>0</c:v>
                </c:pt>
                <c:pt idx="872">
                  <c:v>489</c:v>
                </c:pt>
                <c:pt idx="873">
                  <c:v>61</c:v>
                </c:pt>
                <c:pt idx="874">
                  <c:v>1811</c:v>
                </c:pt>
                <c:pt idx="875">
                  <c:v>979</c:v>
                </c:pt>
                <c:pt idx="876">
                  <c:v>263</c:v>
                </c:pt>
                <c:pt idx="877">
                  <c:v>253</c:v>
                </c:pt>
                <c:pt idx="878">
                  <c:v>323</c:v>
                </c:pt>
                <c:pt idx="879">
                  <c:v>0</c:v>
                </c:pt>
                <c:pt idx="880">
                  <c:v>202</c:v>
                </c:pt>
                <c:pt idx="881">
                  <c:v>311</c:v>
                </c:pt>
                <c:pt idx="882">
                  <c:v>146</c:v>
                </c:pt>
                <c:pt idx="883">
                  <c:v>2483</c:v>
                </c:pt>
                <c:pt idx="884">
                  <c:v>406</c:v>
                </c:pt>
                <c:pt idx="885">
                  <c:v>0</c:v>
                </c:pt>
                <c:pt idx="886">
                  <c:v>406</c:v>
                </c:pt>
                <c:pt idx="887">
                  <c:v>0</c:v>
                </c:pt>
                <c:pt idx="888">
                  <c:v>651</c:v>
                </c:pt>
                <c:pt idx="889">
                  <c:v>873</c:v>
                </c:pt>
                <c:pt idx="890">
                  <c:v>256</c:v>
                </c:pt>
                <c:pt idx="891">
                  <c:v>287</c:v>
                </c:pt>
                <c:pt idx="892">
                  <c:v>0</c:v>
                </c:pt>
                <c:pt idx="893">
                  <c:v>363</c:v>
                </c:pt>
                <c:pt idx="894">
                  <c:v>860</c:v>
                </c:pt>
                <c:pt idx="895">
                  <c:v>785</c:v>
                </c:pt>
                <c:pt idx="896">
                  <c:v>916</c:v>
                </c:pt>
                <c:pt idx="897">
                  <c:v>193</c:v>
                </c:pt>
                <c:pt idx="898">
                  <c:v>49</c:v>
                </c:pt>
                <c:pt idx="899">
                  <c:v>188</c:v>
                </c:pt>
                <c:pt idx="900">
                  <c:v>49</c:v>
                </c:pt>
                <c:pt idx="901">
                  <c:v>17</c:v>
                </c:pt>
                <c:pt idx="902">
                  <c:v>397</c:v>
                </c:pt>
                <c:pt idx="903">
                  <c:v>93</c:v>
                </c:pt>
                <c:pt idx="904">
                  <c:v>85</c:v>
                </c:pt>
                <c:pt idx="905">
                  <c:v>0</c:v>
                </c:pt>
                <c:pt idx="906">
                  <c:v>511</c:v>
                </c:pt>
                <c:pt idx="907">
                  <c:v>768</c:v>
                </c:pt>
                <c:pt idx="908">
                  <c:v>271</c:v>
                </c:pt>
                <c:pt idx="909">
                  <c:v>3134</c:v>
                </c:pt>
                <c:pt idx="910">
                  <c:v>1173</c:v>
                </c:pt>
                <c:pt idx="911">
                  <c:v>6330</c:v>
                </c:pt>
                <c:pt idx="912">
                  <c:v>79</c:v>
                </c:pt>
                <c:pt idx="913">
                  <c:v>105</c:v>
                </c:pt>
                <c:pt idx="914">
                  <c:v>0</c:v>
                </c:pt>
                <c:pt idx="915">
                  <c:v>86</c:v>
                </c:pt>
                <c:pt idx="916">
                  <c:v>6</c:v>
                </c:pt>
                <c:pt idx="917">
                  <c:v>142</c:v>
                </c:pt>
                <c:pt idx="918">
                  <c:v>2690</c:v>
                </c:pt>
                <c:pt idx="919">
                  <c:v>201</c:v>
                </c:pt>
                <c:pt idx="920">
                  <c:v>423</c:v>
                </c:pt>
                <c:pt idx="921">
                  <c:v>0</c:v>
                </c:pt>
                <c:pt idx="922">
                  <c:v>3089</c:v>
                </c:pt>
                <c:pt idx="923">
                  <c:v>2301</c:v>
                </c:pt>
                <c:pt idx="924">
                  <c:v>433</c:v>
                </c:pt>
                <c:pt idx="925">
                  <c:v>0</c:v>
                </c:pt>
                <c:pt idx="926">
                  <c:v>376</c:v>
                </c:pt>
                <c:pt idx="927">
                  <c:v>33</c:v>
                </c:pt>
                <c:pt idx="928">
                  <c:v>567</c:v>
                </c:pt>
                <c:pt idx="929">
                  <c:v>0</c:v>
                </c:pt>
                <c:pt idx="930">
                  <c:v>1547</c:v>
                </c:pt>
                <c:pt idx="931">
                  <c:v>320</c:v>
                </c:pt>
                <c:pt idx="932">
                  <c:v>0</c:v>
                </c:pt>
                <c:pt idx="933">
                  <c:v>114</c:v>
                </c:pt>
                <c:pt idx="934">
                  <c:v>14</c:v>
                </c:pt>
                <c:pt idx="935">
                  <c:v>111</c:v>
                </c:pt>
                <c:pt idx="936">
                  <c:v>3331</c:v>
                </c:pt>
                <c:pt idx="937">
                  <c:v>607</c:v>
                </c:pt>
                <c:pt idx="938">
                  <c:v>217</c:v>
                </c:pt>
                <c:pt idx="939">
                  <c:v>7</c:v>
                </c:pt>
                <c:pt idx="940">
                  <c:v>256</c:v>
                </c:pt>
                <c:pt idx="941">
                  <c:v>260</c:v>
                </c:pt>
                <c:pt idx="942">
                  <c:v>0</c:v>
                </c:pt>
                <c:pt idx="943">
                  <c:v>11</c:v>
                </c:pt>
                <c:pt idx="944">
                  <c:v>57</c:v>
                </c:pt>
                <c:pt idx="945">
                  <c:v>4</c:v>
                </c:pt>
                <c:pt idx="946">
                  <c:v>50</c:v>
                </c:pt>
                <c:pt idx="947">
                  <c:v>21</c:v>
                </c:pt>
                <c:pt idx="948">
                  <c:v>32</c:v>
                </c:pt>
                <c:pt idx="949">
                  <c:v>27</c:v>
                </c:pt>
                <c:pt idx="950">
                  <c:v>18</c:v>
                </c:pt>
                <c:pt idx="951">
                  <c:v>6</c:v>
                </c:pt>
                <c:pt idx="952">
                  <c:v>11</c:v>
                </c:pt>
                <c:pt idx="953">
                  <c:v>34</c:v>
                </c:pt>
                <c:pt idx="954">
                  <c:v>87</c:v>
                </c:pt>
                <c:pt idx="955">
                  <c:v>18</c:v>
                </c:pt>
                <c:pt idx="956">
                  <c:v>8</c:v>
                </c:pt>
                <c:pt idx="957">
                  <c:v>9</c:v>
                </c:pt>
                <c:pt idx="958">
                  <c:v>22</c:v>
                </c:pt>
                <c:pt idx="959">
                  <c:v>16</c:v>
                </c:pt>
                <c:pt idx="960">
                  <c:v>49</c:v>
                </c:pt>
                <c:pt idx="961">
                  <c:v>71</c:v>
                </c:pt>
                <c:pt idx="962">
                  <c:v>8</c:v>
                </c:pt>
                <c:pt idx="963">
                  <c:v>9</c:v>
                </c:pt>
                <c:pt idx="964">
                  <c:v>12</c:v>
                </c:pt>
                <c:pt idx="965">
                  <c:v>10</c:v>
                </c:pt>
                <c:pt idx="966">
                  <c:v>19</c:v>
                </c:pt>
                <c:pt idx="967">
                  <c:v>34</c:v>
                </c:pt>
                <c:pt idx="968">
                  <c:v>17</c:v>
                </c:pt>
                <c:pt idx="969">
                  <c:v>38</c:v>
                </c:pt>
                <c:pt idx="970">
                  <c:v>18</c:v>
                </c:pt>
                <c:pt idx="971">
                  <c:v>18</c:v>
                </c:pt>
                <c:pt idx="972">
                  <c:v>20</c:v>
                </c:pt>
                <c:pt idx="973">
                  <c:v>27</c:v>
                </c:pt>
                <c:pt idx="974">
                  <c:v>21</c:v>
                </c:pt>
                <c:pt idx="975">
                  <c:v>15</c:v>
                </c:pt>
                <c:pt idx="976">
                  <c:v>37</c:v>
                </c:pt>
                <c:pt idx="977">
                  <c:v>40</c:v>
                </c:pt>
                <c:pt idx="978">
                  <c:v>30</c:v>
                </c:pt>
                <c:pt idx="979">
                  <c:v>18</c:v>
                </c:pt>
                <c:pt idx="980">
                  <c:v>16</c:v>
                </c:pt>
                <c:pt idx="981">
                  <c:v>15</c:v>
                </c:pt>
                <c:pt idx="982">
                  <c:v>13</c:v>
                </c:pt>
                <c:pt idx="983">
                  <c:v>16</c:v>
                </c:pt>
                <c:pt idx="984">
                  <c:v>15</c:v>
                </c:pt>
                <c:pt idx="985">
                  <c:v>13</c:v>
                </c:pt>
                <c:pt idx="986">
                  <c:v>11</c:v>
                </c:pt>
                <c:pt idx="987">
                  <c:v>10</c:v>
                </c:pt>
                <c:pt idx="988">
                  <c:v>48</c:v>
                </c:pt>
                <c:pt idx="989">
                  <c:v>29</c:v>
                </c:pt>
                <c:pt idx="990">
                  <c:v>25</c:v>
                </c:pt>
                <c:pt idx="991">
                  <c:v>23</c:v>
                </c:pt>
                <c:pt idx="992">
                  <c:v>15</c:v>
                </c:pt>
                <c:pt idx="993">
                  <c:v>16</c:v>
                </c:pt>
                <c:pt idx="994">
                  <c:v>16</c:v>
                </c:pt>
                <c:pt idx="995">
                  <c:v>30</c:v>
                </c:pt>
                <c:pt idx="996">
                  <c:v>31</c:v>
                </c:pt>
                <c:pt idx="997">
                  <c:v>5</c:v>
                </c:pt>
                <c:pt idx="998">
                  <c:v>104</c:v>
                </c:pt>
                <c:pt idx="999">
                  <c:v>837</c:v>
                </c:pt>
                <c:pt idx="1000">
                  <c:v>429</c:v>
                </c:pt>
                <c:pt idx="1001">
                  <c:v>2383</c:v>
                </c:pt>
                <c:pt idx="1002">
                  <c:v>1788</c:v>
                </c:pt>
                <c:pt idx="1003">
                  <c:v>2296</c:v>
                </c:pt>
                <c:pt idx="1004">
                  <c:v>465</c:v>
                </c:pt>
                <c:pt idx="1005">
                  <c:v>0</c:v>
                </c:pt>
                <c:pt idx="1006">
                  <c:v>482</c:v>
                </c:pt>
                <c:pt idx="1007">
                  <c:v>1774</c:v>
                </c:pt>
                <c:pt idx="1008">
                  <c:v>491</c:v>
                </c:pt>
                <c:pt idx="1009">
                  <c:v>387</c:v>
                </c:pt>
                <c:pt idx="1010">
                  <c:v>0</c:v>
                </c:pt>
                <c:pt idx="1011">
                  <c:v>292</c:v>
                </c:pt>
                <c:pt idx="1012">
                  <c:v>62</c:v>
                </c:pt>
                <c:pt idx="1013">
                  <c:v>0</c:v>
                </c:pt>
                <c:pt idx="1014">
                  <c:v>1139</c:v>
                </c:pt>
                <c:pt idx="1015">
                  <c:v>2318</c:v>
                </c:pt>
                <c:pt idx="1016">
                  <c:v>4441</c:v>
                </c:pt>
                <c:pt idx="1017">
                  <c:v>80</c:v>
                </c:pt>
                <c:pt idx="1018">
                  <c:v>128</c:v>
                </c:pt>
                <c:pt idx="1019">
                  <c:v>71</c:v>
                </c:pt>
                <c:pt idx="1020">
                  <c:v>60</c:v>
                </c:pt>
                <c:pt idx="1021">
                  <c:v>0</c:v>
                </c:pt>
                <c:pt idx="1022">
                  <c:v>435</c:v>
                </c:pt>
                <c:pt idx="1023">
                  <c:v>22</c:v>
                </c:pt>
                <c:pt idx="1024">
                  <c:v>72</c:v>
                </c:pt>
                <c:pt idx="1025">
                  <c:v>114</c:v>
                </c:pt>
                <c:pt idx="1026">
                  <c:v>18</c:v>
                </c:pt>
                <c:pt idx="1027">
                  <c:v>48</c:v>
                </c:pt>
                <c:pt idx="1028">
                  <c:v>0</c:v>
                </c:pt>
                <c:pt idx="1029">
                  <c:v>19</c:v>
                </c:pt>
                <c:pt idx="1030">
                  <c:v>100</c:v>
                </c:pt>
                <c:pt idx="1031">
                  <c:v>12</c:v>
                </c:pt>
                <c:pt idx="1032">
                  <c:v>271</c:v>
                </c:pt>
                <c:pt idx="1033">
                  <c:v>10</c:v>
                </c:pt>
                <c:pt idx="1034">
                  <c:v>546</c:v>
                </c:pt>
                <c:pt idx="1035">
                  <c:v>2486</c:v>
                </c:pt>
                <c:pt idx="1036">
                  <c:v>4012</c:v>
                </c:pt>
                <c:pt idx="1037">
                  <c:v>2564</c:v>
                </c:pt>
                <c:pt idx="1038">
                  <c:v>2912</c:v>
                </c:pt>
                <c:pt idx="1039">
                  <c:v>1868</c:v>
                </c:pt>
                <c:pt idx="1040">
                  <c:v>2018</c:v>
                </c:pt>
                <c:pt idx="1041">
                  <c:v>1725</c:v>
                </c:pt>
                <c:pt idx="1042">
                  <c:v>1614</c:v>
                </c:pt>
                <c:pt idx="1043">
                  <c:v>431</c:v>
                </c:pt>
                <c:pt idx="1044">
                  <c:v>0</c:v>
                </c:pt>
                <c:pt idx="1045">
                  <c:v>250</c:v>
                </c:pt>
                <c:pt idx="1046">
                  <c:v>0</c:v>
                </c:pt>
                <c:pt idx="1047">
                  <c:v>420</c:v>
                </c:pt>
                <c:pt idx="1048">
                  <c:v>1486</c:v>
                </c:pt>
                <c:pt idx="1049">
                  <c:v>284</c:v>
                </c:pt>
                <c:pt idx="1050">
                  <c:v>454</c:v>
                </c:pt>
                <c:pt idx="1051">
                  <c:v>0</c:v>
                </c:pt>
                <c:pt idx="1052">
                  <c:v>357</c:v>
                </c:pt>
                <c:pt idx="1053">
                  <c:v>434</c:v>
                </c:pt>
                <c:pt idx="1054">
                  <c:v>45</c:v>
                </c:pt>
                <c:pt idx="1055">
                  <c:v>1751</c:v>
                </c:pt>
                <c:pt idx="1056">
                  <c:v>144</c:v>
                </c:pt>
                <c:pt idx="1057">
                  <c:v>30</c:v>
                </c:pt>
                <c:pt idx="1058">
                  <c:v>65</c:v>
                </c:pt>
                <c:pt idx="1059">
                  <c:v>15</c:v>
                </c:pt>
                <c:pt idx="1060">
                  <c:v>49</c:v>
                </c:pt>
                <c:pt idx="1061">
                  <c:v>291</c:v>
                </c:pt>
                <c:pt idx="1062">
                  <c:v>454</c:v>
                </c:pt>
                <c:pt idx="1063">
                  <c:v>368</c:v>
                </c:pt>
                <c:pt idx="1064">
                  <c:v>452</c:v>
                </c:pt>
                <c:pt idx="1065">
                  <c:v>239</c:v>
                </c:pt>
                <c:pt idx="1066">
                  <c:v>235</c:v>
                </c:pt>
                <c:pt idx="1067">
                  <c:v>343</c:v>
                </c:pt>
                <c:pt idx="1068">
                  <c:v>232</c:v>
                </c:pt>
                <c:pt idx="1069">
                  <c:v>368</c:v>
                </c:pt>
                <c:pt idx="1070">
                  <c:v>168</c:v>
                </c:pt>
                <c:pt idx="1071">
                  <c:v>243</c:v>
                </c:pt>
                <c:pt idx="1072">
                  <c:v>270</c:v>
                </c:pt>
                <c:pt idx="1073">
                  <c:v>570</c:v>
                </c:pt>
                <c:pt idx="1074">
                  <c:v>172</c:v>
                </c:pt>
                <c:pt idx="1075">
                  <c:v>272</c:v>
                </c:pt>
                <c:pt idx="1076">
                  <c:v>323</c:v>
                </c:pt>
                <c:pt idx="1077">
                  <c:v>273</c:v>
                </c:pt>
                <c:pt idx="1078">
                  <c:v>346</c:v>
                </c:pt>
                <c:pt idx="1079">
                  <c:v>466</c:v>
                </c:pt>
                <c:pt idx="1080">
                  <c:v>465</c:v>
                </c:pt>
                <c:pt idx="1081">
                  <c:v>211</c:v>
                </c:pt>
                <c:pt idx="1082">
                  <c:v>385</c:v>
                </c:pt>
                <c:pt idx="1083">
                  <c:v>266</c:v>
                </c:pt>
                <c:pt idx="1084">
                  <c:v>399</c:v>
                </c:pt>
                <c:pt idx="1085">
                  <c:v>232</c:v>
                </c:pt>
                <c:pt idx="1086">
                  <c:v>329</c:v>
                </c:pt>
                <c:pt idx="1087">
                  <c:v>209</c:v>
                </c:pt>
                <c:pt idx="1088">
                  <c:v>187</c:v>
                </c:pt>
                <c:pt idx="1089">
                  <c:v>301</c:v>
                </c:pt>
                <c:pt idx="1090">
                  <c:v>596</c:v>
                </c:pt>
                <c:pt idx="1091">
                  <c:v>246</c:v>
                </c:pt>
                <c:pt idx="1092">
                  <c:v>297</c:v>
                </c:pt>
                <c:pt idx="1093">
                  <c:v>350</c:v>
                </c:pt>
                <c:pt idx="1094">
                  <c:v>1053</c:v>
                </c:pt>
                <c:pt idx="1095">
                  <c:v>973</c:v>
                </c:pt>
                <c:pt idx="1096">
                  <c:v>23</c:v>
                </c:pt>
                <c:pt idx="1097">
                  <c:v>51</c:v>
                </c:pt>
                <c:pt idx="1098">
                  <c:v>87</c:v>
                </c:pt>
                <c:pt idx="1099">
                  <c:v>169</c:v>
                </c:pt>
                <c:pt idx="1100">
                  <c:v>1144</c:v>
                </c:pt>
                <c:pt idx="1101">
                  <c:v>424</c:v>
                </c:pt>
                <c:pt idx="1102">
                  <c:v>0</c:v>
                </c:pt>
                <c:pt idx="1103">
                  <c:v>2546</c:v>
                </c:pt>
                <c:pt idx="1104">
                  <c:v>591</c:v>
                </c:pt>
                <c:pt idx="1105">
                  <c:v>0</c:v>
                </c:pt>
                <c:pt idx="1106">
                  <c:v>0</c:v>
                </c:pt>
                <c:pt idx="1107">
                  <c:v>1534</c:v>
                </c:pt>
                <c:pt idx="1108">
                  <c:v>1366</c:v>
                </c:pt>
                <c:pt idx="1109">
                  <c:v>321</c:v>
                </c:pt>
                <c:pt idx="1110">
                  <c:v>342</c:v>
                </c:pt>
                <c:pt idx="1111">
                  <c:v>23</c:v>
                </c:pt>
                <c:pt idx="1112">
                  <c:v>529</c:v>
                </c:pt>
                <c:pt idx="1113">
                  <c:v>76</c:v>
                </c:pt>
                <c:pt idx="1114">
                  <c:v>39</c:v>
                </c:pt>
                <c:pt idx="1115">
                  <c:v>46</c:v>
                </c:pt>
                <c:pt idx="1116">
                  <c:v>40</c:v>
                </c:pt>
                <c:pt idx="1117">
                  <c:v>25</c:v>
                </c:pt>
                <c:pt idx="1118">
                  <c:v>28</c:v>
                </c:pt>
                <c:pt idx="1119">
                  <c:v>84</c:v>
                </c:pt>
                <c:pt idx="1120">
                  <c:v>94</c:v>
                </c:pt>
                <c:pt idx="1121">
                  <c:v>56</c:v>
                </c:pt>
                <c:pt idx="1122">
                  <c:v>86</c:v>
                </c:pt>
                <c:pt idx="1123">
                  <c:v>158</c:v>
                </c:pt>
                <c:pt idx="1124">
                  <c:v>111</c:v>
                </c:pt>
                <c:pt idx="1125">
                  <c:v>29</c:v>
                </c:pt>
                <c:pt idx="1126">
                  <c:v>118</c:v>
                </c:pt>
                <c:pt idx="1127">
                  <c:v>138</c:v>
                </c:pt>
                <c:pt idx="1128">
                  <c:v>85</c:v>
                </c:pt>
                <c:pt idx="1129">
                  <c:v>19</c:v>
                </c:pt>
                <c:pt idx="1130">
                  <c:v>56</c:v>
                </c:pt>
                <c:pt idx="1131">
                  <c:v>86</c:v>
                </c:pt>
                <c:pt idx="1132">
                  <c:v>90</c:v>
                </c:pt>
                <c:pt idx="1133">
                  <c:v>25</c:v>
                </c:pt>
                <c:pt idx="1134">
                  <c:v>55</c:v>
                </c:pt>
                <c:pt idx="1135">
                  <c:v>40</c:v>
                </c:pt>
                <c:pt idx="1136">
                  <c:v>61</c:v>
                </c:pt>
                <c:pt idx="1137">
                  <c:v>21</c:v>
                </c:pt>
                <c:pt idx="1138">
                  <c:v>134</c:v>
                </c:pt>
                <c:pt idx="1139">
                  <c:v>49</c:v>
                </c:pt>
                <c:pt idx="1140">
                  <c:v>133</c:v>
                </c:pt>
                <c:pt idx="1141">
                  <c:v>68</c:v>
                </c:pt>
                <c:pt idx="1142">
                  <c:v>79</c:v>
                </c:pt>
                <c:pt idx="1143">
                  <c:v>24</c:v>
                </c:pt>
                <c:pt idx="1144">
                  <c:v>88</c:v>
                </c:pt>
                <c:pt idx="1145">
                  <c:v>56</c:v>
                </c:pt>
                <c:pt idx="1146">
                  <c:v>67</c:v>
                </c:pt>
                <c:pt idx="1147">
                  <c:v>38</c:v>
                </c:pt>
                <c:pt idx="1148">
                  <c:v>38</c:v>
                </c:pt>
                <c:pt idx="1149">
                  <c:v>14</c:v>
                </c:pt>
                <c:pt idx="1150">
                  <c:v>51</c:v>
                </c:pt>
                <c:pt idx="1151">
                  <c:v>40</c:v>
                </c:pt>
                <c:pt idx="1152">
                  <c:v>39</c:v>
                </c:pt>
                <c:pt idx="1153">
                  <c:v>37</c:v>
                </c:pt>
                <c:pt idx="1154">
                  <c:v>20</c:v>
                </c:pt>
                <c:pt idx="1155">
                  <c:v>42</c:v>
                </c:pt>
                <c:pt idx="1156">
                  <c:v>52</c:v>
                </c:pt>
                <c:pt idx="1157">
                  <c:v>46</c:v>
                </c:pt>
                <c:pt idx="1158">
                  <c:v>102</c:v>
                </c:pt>
                <c:pt idx="1159">
                  <c:v>42</c:v>
                </c:pt>
                <c:pt idx="1160">
                  <c:v>24</c:v>
                </c:pt>
                <c:pt idx="1161">
                  <c:v>39</c:v>
                </c:pt>
                <c:pt idx="1162">
                  <c:v>55</c:v>
                </c:pt>
                <c:pt idx="1163">
                  <c:v>96</c:v>
                </c:pt>
                <c:pt idx="1164">
                  <c:v>112</c:v>
                </c:pt>
                <c:pt idx="1165">
                  <c:v>42</c:v>
                </c:pt>
                <c:pt idx="1166">
                  <c:v>66</c:v>
                </c:pt>
                <c:pt idx="1167">
                  <c:v>54</c:v>
                </c:pt>
                <c:pt idx="1168">
                  <c:v>73</c:v>
                </c:pt>
                <c:pt idx="1169">
                  <c:v>24</c:v>
                </c:pt>
                <c:pt idx="1170">
                  <c:v>61</c:v>
                </c:pt>
                <c:pt idx="1171">
                  <c:v>47</c:v>
                </c:pt>
                <c:pt idx="1172">
                  <c:v>30</c:v>
                </c:pt>
                <c:pt idx="1173">
                  <c:v>86</c:v>
                </c:pt>
                <c:pt idx="1174">
                  <c:v>126</c:v>
                </c:pt>
                <c:pt idx="1175">
                  <c:v>25</c:v>
                </c:pt>
                <c:pt idx="1176">
                  <c:v>25</c:v>
                </c:pt>
                <c:pt idx="1177">
                  <c:v>26</c:v>
                </c:pt>
                <c:pt idx="1178">
                  <c:v>51</c:v>
                </c:pt>
                <c:pt idx="1179">
                  <c:v>68</c:v>
                </c:pt>
                <c:pt idx="1180">
                  <c:v>57</c:v>
                </c:pt>
                <c:pt idx="1181">
                  <c:v>71</c:v>
                </c:pt>
                <c:pt idx="1182">
                  <c:v>49</c:v>
                </c:pt>
                <c:pt idx="1183">
                  <c:v>3297</c:v>
                </c:pt>
                <c:pt idx="1184">
                  <c:v>82</c:v>
                </c:pt>
                <c:pt idx="1185">
                  <c:v>104</c:v>
                </c:pt>
                <c:pt idx="1186">
                  <c:v>1897</c:v>
                </c:pt>
                <c:pt idx="1187">
                  <c:v>5361</c:v>
                </c:pt>
                <c:pt idx="1188">
                  <c:v>2025</c:v>
                </c:pt>
                <c:pt idx="1189">
                  <c:v>3069</c:v>
                </c:pt>
                <c:pt idx="1190">
                  <c:v>749</c:v>
                </c:pt>
                <c:pt idx="1191">
                  <c:v>46</c:v>
                </c:pt>
                <c:pt idx="1192">
                  <c:v>104</c:v>
                </c:pt>
                <c:pt idx="1193">
                  <c:v>4</c:v>
                </c:pt>
                <c:pt idx="1194">
                  <c:v>79</c:v>
                </c:pt>
                <c:pt idx="1195">
                  <c:v>10409</c:v>
                </c:pt>
                <c:pt idx="1196">
                  <c:v>1102</c:v>
                </c:pt>
                <c:pt idx="1197">
                  <c:v>0</c:v>
                </c:pt>
                <c:pt idx="1198">
                  <c:v>542</c:v>
                </c:pt>
                <c:pt idx="1199">
                  <c:v>1227</c:v>
                </c:pt>
                <c:pt idx="1200">
                  <c:v>2544</c:v>
                </c:pt>
                <c:pt idx="1201">
                  <c:v>2035</c:v>
                </c:pt>
                <c:pt idx="1202">
                  <c:v>5201</c:v>
                </c:pt>
                <c:pt idx="1203">
                  <c:v>17</c:v>
                </c:pt>
                <c:pt idx="1204">
                  <c:v>43</c:v>
                </c:pt>
                <c:pt idx="1205">
                  <c:v>271</c:v>
                </c:pt>
                <c:pt idx="1206">
                  <c:v>4731</c:v>
                </c:pt>
                <c:pt idx="1207">
                  <c:v>542</c:v>
                </c:pt>
                <c:pt idx="1208">
                  <c:v>10962</c:v>
                </c:pt>
                <c:pt idx="1209">
                  <c:v>129</c:v>
                </c:pt>
                <c:pt idx="1210">
                  <c:v>2958</c:v>
                </c:pt>
                <c:pt idx="1211">
                  <c:v>3013</c:v>
                </c:pt>
                <c:pt idx="1212">
                  <c:v>4843</c:v>
                </c:pt>
                <c:pt idx="1213">
                  <c:v>1204</c:v>
                </c:pt>
                <c:pt idx="1214">
                  <c:v>2630</c:v>
                </c:pt>
                <c:pt idx="1215">
                  <c:v>53</c:v>
                </c:pt>
                <c:pt idx="1216">
                  <c:v>2045</c:v>
                </c:pt>
                <c:pt idx="1217">
                  <c:v>285</c:v>
                </c:pt>
                <c:pt idx="1218">
                  <c:v>2882</c:v>
                </c:pt>
                <c:pt idx="1219">
                  <c:v>141</c:v>
                </c:pt>
                <c:pt idx="1220">
                  <c:v>1883</c:v>
                </c:pt>
                <c:pt idx="1221">
                  <c:v>958</c:v>
                </c:pt>
                <c:pt idx="1222">
                  <c:v>148</c:v>
                </c:pt>
                <c:pt idx="1223">
                  <c:v>2932</c:v>
                </c:pt>
                <c:pt idx="1224">
                  <c:v>1183</c:v>
                </c:pt>
                <c:pt idx="1225">
                  <c:v>1057</c:v>
                </c:pt>
                <c:pt idx="1226">
                  <c:v>878</c:v>
                </c:pt>
                <c:pt idx="1227">
                  <c:v>36</c:v>
                </c:pt>
                <c:pt idx="1228">
                  <c:v>6003</c:v>
                </c:pt>
                <c:pt idx="1229">
                  <c:v>263</c:v>
                </c:pt>
                <c:pt idx="1230">
                  <c:v>248</c:v>
                </c:pt>
                <c:pt idx="1231">
                  <c:v>369</c:v>
                </c:pt>
                <c:pt idx="1232">
                  <c:v>191</c:v>
                </c:pt>
                <c:pt idx="1233">
                  <c:v>514</c:v>
                </c:pt>
                <c:pt idx="1234">
                  <c:v>110</c:v>
                </c:pt>
                <c:pt idx="1235">
                  <c:v>1437</c:v>
                </c:pt>
                <c:pt idx="1236">
                  <c:v>800</c:v>
                </c:pt>
                <c:pt idx="1237">
                  <c:v>1495</c:v>
                </c:pt>
                <c:pt idx="1238">
                  <c:v>921</c:v>
                </c:pt>
                <c:pt idx="1239">
                  <c:v>69</c:v>
                </c:pt>
                <c:pt idx="1240">
                  <c:v>446</c:v>
                </c:pt>
                <c:pt idx="1241">
                  <c:v>94</c:v>
                </c:pt>
                <c:pt idx="1242">
                  <c:v>80</c:v>
                </c:pt>
                <c:pt idx="1243">
                  <c:v>144</c:v>
                </c:pt>
                <c:pt idx="1244">
                  <c:v>271</c:v>
                </c:pt>
                <c:pt idx="1245">
                  <c:v>513</c:v>
                </c:pt>
                <c:pt idx="1246">
                  <c:v>1054</c:v>
                </c:pt>
                <c:pt idx="1247">
                  <c:v>4475</c:v>
                </c:pt>
                <c:pt idx="1248">
                  <c:v>567</c:v>
                </c:pt>
                <c:pt idx="1249">
                  <c:v>358</c:v>
                </c:pt>
                <c:pt idx="1250">
                  <c:v>501</c:v>
                </c:pt>
                <c:pt idx="1251">
                  <c:v>671</c:v>
                </c:pt>
                <c:pt idx="1252">
                  <c:v>431</c:v>
                </c:pt>
                <c:pt idx="1253">
                  <c:v>338</c:v>
                </c:pt>
                <c:pt idx="1254">
                  <c:v>739</c:v>
                </c:pt>
                <c:pt idx="1255">
                  <c:v>7590</c:v>
                </c:pt>
                <c:pt idx="1256">
                  <c:v>0</c:v>
                </c:pt>
                <c:pt idx="1257">
                  <c:v>52</c:v>
                </c:pt>
                <c:pt idx="1258">
                  <c:v>291</c:v>
                </c:pt>
                <c:pt idx="1259">
                  <c:v>3639</c:v>
                </c:pt>
                <c:pt idx="1260">
                  <c:v>469</c:v>
                </c:pt>
                <c:pt idx="1261">
                  <c:v>34</c:v>
                </c:pt>
                <c:pt idx="1262">
                  <c:v>76</c:v>
                </c:pt>
                <c:pt idx="1263">
                  <c:v>38</c:v>
                </c:pt>
                <c:pt idx="1264">
                  <c:v>14</c:v>
                </c:pt>
                <c:pt idx="1265">
                  <c:v>196</c:v>
                </c:pt>
                <c:pt idx="1266">
                  <c:v>165</c:v>
                </c:pt>
                <c:pt idx="1267">
                  <c:v>1863</c:v>
                </c:pt>
                <c:pt idx="1268">
                  <c:v>7</c:v>
                </c:pt>
                <c:pt idx="1269">
                  <c:v>1854</c:v>
                </c:pt>
                <c:pt idx="1270">
                  <c:v>1301</c:v>
                </c:pt>
                <c:pt idx="1271">
                  <c:v>946</c:v>
                </c:pt>
                <c:pt idx="1272">
                  <c:v>1601</c:v>
                </c:pt>
                <c:pt idx="1273">
                  <c:v>1325</c:v>
                </c:pt>
                <c:pt idx="1274">
                  <c:v>571</c:v>
                </c:pt>
                <c:pt idx="1275">
                  <c:v>1422</c:v>
                </c:pt>
                <c:pt idx="1276">
                  <c:v>136</c:v>
                </c:pt>
                <c:pt idx="1277">
                  <c:v>664</c:v>
                </c:pt>
                <c:pt idx="1278">
                  <c:v>20964</c:v>
                </c:pt>
                <c:pt idx="1279">
                  <c:v>3522</c:v>
                </c:pt>
                <c:pt idx="1280">
                  <c:v>19</c:v>
                </c:pt>
                <c:pt idx="1281">
                  <c:v>4769</c:v>
                </c:pt>
                <c:pt idx="1282">
                  <c:v>492</c:v>
                </c:pt>
                <c:pt idx="1283">
                  <c:v>13123</c:v>
                </c:pt>
                <c:pt idx="1284">
                  <c:v>536</c:v>
                </c:pt>
                <c:pt idx="1285">
                  <c:v>229</c:v>
                </c:pt>
                <c:pt idx="1286">
                  <c:v>319</c:v>
                </c:pt>
                <c:pt idx="1287">
                  <c:v>1951</c:v>
                </c:pt>
                <c:pt idx="1288">
                  <c:v>883</c:v>
                </c:pt>
                <c:pt idx="1289">
                  <c:v>0</c:v>
                </c:pt>
                <c:pt idx="1290">
                  <c:v>18874</c:v>
                </c:pt>
                <c:pt idx="1291">
                  <c:v>39</c:v>
                </c:pt>
                <c:pt idx="1292">
                  <c:v>1659</c:v>
                </c:pt>
                <c:pt idx="1293">
                  <c:v>6</c:v>
                </c:pt>
                <c:pt idx="1294">
                  <c:v>32</c:v>
                </c:pt>
                <c:pt idx="1295">
                  <c:v>36</c:v>
                </c:pt>
                <c:pt idx="1296">
                  <c:v>15</c:v>
                </c:pt>
                <c:pt idx="1297">
                  <c:v>596</c:v>
                </c:pt>
                <c:pt idx="1298">
                  <c:v>2312</c:v>
                </c:pt>
                <c:pt idx="1299">
                  <c:v>7325</c:v>
                </c:pt>
                <c:pt idx="1300">
                  <c:v>488</c:v>
                </c:pt>
                <c:pt idx="1301">
                  <c:v>362</c:v>
                </c:pt>
                <c:pt idx="1302">
                  <c:v>118</c:v>
                </c:pt>
                <c:pt idx="1303">
                  <c:v>1026</c:v>
                </c:pt>
                <c:pt idx="1304">
                  <c:v>185</c:v>
                </c:pt>
                <c:pt idx="1305">
                  <c:v>237</c:v>
                </c:pt>
                <c:pt idx="1306">
                  <c:v>98</c:v>
                </c:pt>
                <c:pt idx="1307">
                  <c:v>11</c:v>
                </c:pt>
                <c:pt idx="1308">
                  <c:v>333</c:v>
                </c:pt>
                <c:pt idx="1309">
                  <c:v>765</c:v>
                </c:pt>
                <c:pt idx="1310">
                  <c:v>20</c:v>
                </c:pt>
                <c:pt idx="1311">
                  <c:v>150</c:v>
                </c:pt>
                <c:pt idx="1312">
                  <c:v>22</c:v>
                </c:pt>
                <c:pt idx="1313">
                  <c:v>270</c:v>
                </c:pt>
                <c:pt idx="1314">
                  <c:v>58</c:v>
                </c:pt>
                <c:pt idx="1315">
                  <c:v>538</c:v>
                </c:pt>
                <c:pt idx="1316">
                  <c:v>392</c:v>
                </c:pt>
                <c:pt idx="1317">
                  <c:v>0</c:v>
                </c:pt>
                <c:pt idx="1318">
                  <c:v>1565</c:v>
                </c:pt>
                <c:pt idx="1319">
                  <c:v>712</c:v>
                </c:pt>
                <c:pt idx="1320">
                  <c:v>56</c:v>
                </c:pt>
                <c:pt idx="1321">
                  <c:v>348</c:v>
                </c:pt>
                <c:pt idx="1322">
                  <c:v>0</c:v>
                </c:pt>
                <c:pt idx="1323">
                  <c:v>21</c:v>
                </c:pt>
                <c:pt idx="1324">
                  <c:v>121</c:v>
                </c:pt>
                <c:pt idx="1325">
                  <c:v>0</c:v>
                </c:pt>
                <c:pt idx="1326">
                  <c:v>0</c:v>
                </c:pt>
                <c:pt idx="1327">
                  <c:v>111</c:v>
                </c:pt>
                <c:pt idx="1328">
                  <c:v>32</c:v>
                </c:pt>
                <c:pt idx="1329">
                  <c:v>15</c:v>
                </c:pt>
                <c:pt idx="1330">
                  <c:v>45</c:v>
                </c:pt>
                <c:pt idx="1331">
                  <c:v>124</c:v>
                </c:pt>
                <c:pt idx="1332">
                  <c:v>10</c:v>
                </c:pt>
                <c:pt idx="1333">
                  <c:v>11</c:v>
                </c:pt>
                <c:pt idx="1334">
                  <c:v>1889</c:v>
                </c:pt>
                <c:pt idx="1335">
                  <c:v>1479</c:v>
                </c:pt>
                <c:pt idx="1336">
                  <c:v>340</c:v>
                </c:pt>
                <c:pt idx="1337">
                  <c:v>0</c:v>
                </c:pt>
                <c:pt idx="1338">
                  <c:v>36</c:v>
                </c:pt>
                <c:pt idx="1339">
                  <c:v>247</c:v>
                </c:pt>
                <c:pt idx="1340">
                  <c:v>420</c:v>
                </c:pt>
                <c:pt idx="1341">
                  <c:v>261</c:v>
                </c:pt>
                <c:pt idx="1342">
                  <c:v>9459</c:v>
                </c:pt>
                <c:pt idx="1343">
                  <c:v>94</c:v>
                </c:pt>
                <c:pt idx="1344">
                  <c:v>81</c:v>
                </c:pt>
                <c:pt idx="1345">
                  <c:v>49</c:v>
                </c:pt>
                <c:pt idx="1346">
                  <c:v>480</c:v>
                </c:pt>
                <c:pt idx="1347">
                  <c:v>505</c:v>
                </c:pt>
                <c:pt idx="1348">
                  <c:v>619</c:v>
                </c:pt>
                <c:pt idx="1349">
                  <c:v>137</c:v>
                </c:pt>
                <c:pt idx="1350">
                  <c:v>8551</c:v>
                </c:pt>
                <c:pt idx="1351">
                  <c:v>57</c:v>
                </c:pt>
                <c:pt idx="1352">
                  <c:v>108</c:v>
                </c:pt>
                <c:pt idx="1353">
                  <c:v>111</c:v>
                </c:pt>
                <c:pt idx="1354">
                  <c:v>336</c:v>
                </c:pt>
                <c:pt idx="1355">
                  <c:v>378</c:v>
                </c:pt>
                <c:pt idx="1356">
                  <c:v>1352</c:v>
                </c:pt>
                <c:pt idx="1357">
                  <c:v>5</c:v>
                </c:pt>
                <c:pt idx="1358">
                  <c:v>0</c:v>
                </c:pt>
                <c:pt idx="1359">
                  <c:v>338</c:v>
                </c:pt>
                <c:pt idx="1360">
                  <c:v>14</c:v>
                </c:pt>
                <c:pt idx="1361">
                  <c:v>121</c:v>
                </c:pt>
                <c:pt idx="1362">
                  <c:v>49</c:v>
                </c:pt>
                <c:pt idx="1363">
                  <c:v>371</c:v>
                </c:pt>
                <c:pt idx="1364">
                  <c:v>138</c:v>
                </c:pt>
                <c:pt idx="1365">
                  <c:v>631</c:v>
                </c:pt>
                <c:pt idx="1366">
                  <c:v>326</c:v>
                </c:pt>
                <c:pt idx="1367">
                  <c:v>4466</c:v>
                </c:pt>
                <c:pt idx="1368">
                  <c:v>192</c:v>
                </c:pt>
                <c:pt idx="1369">
                  <c:v>28269</c:v>
                </c:pt>
                <c:pt idx="1370">
                  <c:v>0</c:v>
                </c:pt>
                <c:pt idx="1371">
                  <c:v>7096</c:v>
                </c:pt>
                <c:pt idx="1372">
                  <c:v>335</c:v>
                </c:pt>
                <c:pt idx="1373">
                  <c:v>1025</c:v>
                </c:pt>
                <c:pt idx="1374">
                  <c:v>52</c:v>
                </c:pt>
                <c:pt idx="1375">
                  <c:v>7408</c:v>
                </c:pt>
                <c:pt idx="1376">
                  <c:v>42</c:v>
                </c:pt>
                <c:pt idx="1377">
                  <c:v>113</c:v>
                </c:pt>
                <c:pt idx="1378">
                  <c:v>15</c:v>
                </c:pt>
                <c:pt idx="1379">
                  <c:v>411</c:v>
                </c:pt>
                <c:pt idx="1380">
                  <c:v>40</c:v>
                </c:pt>
                <c:pt idx="1381">
                  <c:v>576</c:v>
                </c:pt>
                <c:pt idx="1382">
                  <c:v>22</c:v>
                </c:pt>
                <c:pt idx="1383">
                  <c:v>3150</c:v>
                </c:pt>
                <c:pt idx="1384">
                  <c:v>1347</c:v>
                </c:pt>
                <c:pt idx="1385">
                  <c:v>40</c:v>
                </c:pt>
                <c:pt idx="1386">
                  <c:v>7</c:v>
                </c:pt>
                <c:pt idx="1387">
                  <c:v>9</c:v>
                </c:pt>
                <c:pt idx="1388">
                  <c:v>10</c:v>
                </c:pt>
                <c:pt idx="1389">
                  <c:v>1</c:v>
                </c:pt>
                <c:pt idx="1390">
                  <c:v>260</c:v>
                </c:pt>
                <c:pt idx="1391">
                  <c:v>10</c:v>
                </c:pt>
                <c:pt idx="1392">
                  <c:v>17</c:v>
                </c:pt>
                <c:pt idx="1393">
                  <c:v>22</c:v>
                </c:pt>
                <c:pt idx="1394">
                  <c:v>12</c:v>
                </c:pt>
                <c:pt idx="1395">
                  <c:v>14</c:v>
                </c:pt>
                <c:pt idx="1396">
                  <c:v>5</c:v>
                </c:pt>
                <c:pt idx="1397">
                  <c:v>26</c:v>
                </c:pt>
                <c:pt idx="1398">
                  <c:v>9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24</c:v>
                </c:pt>
                <c:pt idx="1403">
                  <c:v>8</c:v>
                </c:pt>
                <c:pt idx="1404">
                  <c:v>6</c:v>
                </c:pt>
                <c:pt idx="1405">
                  <c:v>21</c:v>
                </c:pt>
                <c:pt idx="1406">
                  <c:v>18</c:v>
                </c:pt>
                <c:pt idx="1407">
                  <c:v>115</c:v>
                </c:pt>
                <c:pt idx="1408">
                  <c:v>0</c:v>
                </c:pt>
                <c:pt idx="1409">
                  <c:v>176</c:v>
                </c:pt>
                <c:pt idx="1410">
                  <c:v>94</c:v>
                </c:pt>
                <c:pt idx="1411">
                  <c:v>1761</c:v>
                </c:pt>
                <c:pt idx="1412">
                  <c:v>52</c:v>
                </c:pt>
                <c:pt idx="1413">
                  <c:v>135</c:v>
                </c:pt>
                <c:pt idx="1414">
                  <c:v>36837</c:v>
                </c:pt>
                <c:pt idx="1415">
                  <c:v>65</c:v>
                </c:pt>
                <c:pt idx="1416">
                  <c:v>95</c:v>
                </c:pt>
                <c:pt idx="1417">
                  <c:v>118</c:v>
                </c:pt>
                <c:pt idx="1418">
                  <c:v>292</c:v>
                </c:pt>
                <c:pt idx="1419">
                  <c:v>287</c:v>
                </c:pt>
                <c:pt idx="1420">
                  <c:v>18102</c:v>
                </c:pt>
                <c:pt idx="1421">
                  <c:v>198</c:v>
                </c:pt>
                <c:pt idx="1422">
                  <c:v>174</c:v>
                </c:pt>
                <c:pt idx="1423">
                  <c:v>272</c:v>
                </c:pt>
                <c:pt idx="1424">
                  <c:v>115</c:v>
                </c:pt>
                <c:pt idx="1425">
                  <c:v>8460</c:v>
                </c:pt>
                <c:pt idx="1426">
                  <c:v>0</c:v>
                </c:pt>
                <c:pt idx="1427">
                  <c:v>4573</c:v>
                </c:pt>
                <c:pt idx="1428">
                  <c:v>3230</c:v>
                </c:pt>
                <c:pt idx="1429">
                  <c:v>802</c:v>
                </c:pt>
                <c:pt idx="1430">
                  <c:v>7285</c:v>
                </c:pt>
                <c:pt idx="1431">
                  <c:v>1085</c:v>
                </c:pt>
                <c:pt idx="1432">
                  <c:v>1097</c:v>
                </c:pt>
                <c:pt idx="1433">
                  <c:v>2440</c:v>
                </c:pt>
                <c:pt idx="1434">
                  <c:v>122</c:v>
                </c:pt>
                <c:pt idx="1435">
                  <c:v>7641</c:v>
                </c:pt>
                <c:pt idx="1436">
                  <c:v>2463</c:v>
                </c:pt>
                <c:pt idx="1437">
                  <c:v>1805</c:v>
                </c:pt>
                <c:pt idx="1438">
                  <c:v>953</c:v>
                </c:pt>
                <c:pt idx="1439">
                  <c:v>6000</c:v>
                </c:pt>
                <c:pt idx="1440">
                  <c:v>1343</c:v>
                </c:pt>
                <c:pt idx="1441">
                  <c:v>3949</c:v>
                </c:pt>
                <c:pt idx="1442">
                  <c:v>5406</c:v>
                </c:pt>
                <c:pt idx="1443">
                  <c:v>1551</c:v>
                </c:pt>
                <c:pt idx="1444">
                  <c:v>1738</c:v>
                </c:pt>
                <c:pt idx="1445">
                  <c:v>3034</c:v>
                </c:pt>
                <c:pt idx="1446">
                  <c:v>2442</c:v>
                </c:pt>
                <c:pt idx="1447">
                  <c:v>1029</c:v>
                </c:pt>
                <c:pt idx="1448">
                  <c:v>1933</c:v>
                </c:pt>
                <c:pt idx="1449">
                  <c:v>3608</c:v>
                </c:pt>
                <c:pt idx="1450">
                  <c:v>1533</c:v>
                </c:pt>
                <c:pt idx="1451">
                  <c:v>2465</c:v>
                </c:pt>
                <c:pt idx="1452">
                  <c:v>328</c:v>
                </c:pt>
                <c:pt idx="1453">
                  <c:v>533</c:v>
                </c:pt>
                <c:pt idx="1454">
                  <c:v>617</c:v>
                </c:pt>
                <c:pt idx="1455">
                  <c:v>309</c:v>
                </c:pt>
                <c:pt idx="1456">
                  <c:v>21</c:v>
                </c:pt>
                <c:pt idx="1457">
                  <c:v>1249</c:v>
                </c:pt>
                <c:pt idx="1458">
                  <c:v>8409</c:v>
                </c:pt>
                <c:pt idx="1459">
                  <c:v>4133</c:v>
                </c:pt>
                <c:pt idx="1460">
                  <c:v>253</c:v>
                </c:pt>
                <c:pt idx="1461">
                  <c:v>782</c:v>
                </c:pt>
                <c:pt idx="1462">
                  <c:v>635</c:v>
                </c:pt>
                <c:pt idx="1463">
                  <c:v>39</c:v>
                </c:pt>
                <c:pt idx="1464">
                  <c:v>617</c:v>
                </c:pt>
                <c:pt idx="1465">
                  <c:v>655</c:v>
                </c:pt>
                <c:pt idx="1466">
                  <c:v>8656</c:v>
                </c:pt>
                <c:pt idx="1467">
                  <c:v>190</c:v>
                </c:pt>
                <c:pt idx="1468">
                  <c:v>1962</c:v>
                </c:pt>
                <c:pt idx="1469">
                  <c:v>2000</c:v>
                </c:pt>
                <c:pt idx="1470">
                  <c:v>2983</c:v>
                </c:pt>
                <c:pt idx="1471">
                  <c:v>157</c:v>
                </c:pt>
                <c:pt idx="1472">
                  <c:v>228</c:v>
                </c:pt>
                <c:pt idx="1473">
                  <c:v>34</c:v>
                </c:pt>
                <c:pt idx="1474">
                  <c:v>65</c:v>
                </c:pt>
                <c:pt idx="1475">
                  <c:v>533</c:v>
                </c:pt>
                <c:pt idx="1476">
                  <c:v>10267</c:v>
                </c:pt>
                <c:pt idx="1477">
                  <c:v>862</c:v>
                </c:pt>
                <c:pt idx="1478">
                  <c:v>119</c:v>
                </c:pt>
                <c:pt idx="1479">
                  <c:v>344</c:v>
                </c:pt>
                <c:pt idx="1480">
                  <c:v>604</c:v>
                </c:pt>
                <c:pt idx="1481">
                  <c:v>662</c:v>
                </c:pt>
                <c:pt idx="1482">
                  <c:v>426</c:v>
                </c:pt>
                <c:pt idx="1483">
                  <c:v>718</c:v>
                </c:pt>
                <c:pt idx="1484">
                  <c:v>1145</c:v>
                </c:pt>
                <c:pt idx="1485">
                  <c:v>239</c:v>
                </c:pt>
                <c:pt idx="1486">
                  <c:v>7618</c:v>
                </c:pt>
                <c:pt idx="1487">
                  <c:v>16</c:v>
                </c:pt>
                <c:pt idx="1488">
                  <c:v>123</c:v>
                </c:pt>
                <c:pt idx="1489">
                  <c:v>46</c:v>
                </c:pt>
                <c:pt idx="1490">
                  <c:v>99</c:v>
                </c:pt>
                <c:pt idx="1491">
                  <c:v>13</c:v>
                </c:pt>
                <c:pt idx="1492">
                  <c:v>49</c:v>
                </c:pt>
                <c:pt idx="1493">
                  <c:v>262</c:v>
                </c:pt>
                <c:pt idx="1494">
                  <c:v>29</c:v>
                </c:pt>
                <c:pt idx="1495">
                  <c:v>64</c:v>
                </c:pt>
                <c:pt idx="1496">
                  <c:v>3449</c:v>
                </c:pt>
                <c:pt idx="1497">
                  <c:v>599</c:v>
                </c:pt>
                <c:pt idx="1498">
                  <c:v>580</c:v>
                </c:pt>
                <c:pt idx="1499">
                  <c:v>195</c:v>
                </c:pt>
                <c:pt idx="1500">
                  <c:v>1727</c:v>
                </c:pt>
                <c:pt idx="1501">
                  <c:v>2567</c:v>
                </c:pt>
                <c:pt idx="1502">
                  <c:v>176</c:v>
                </c:pt>
                <c:pt idx="1503">
                  <c:v>1173</c:v>
                </c:pt>
                <c:pt idx="1504">
                  <c:v>2928</c:v>
                </c:pt>
                <c:pt idx="1505">
                  <c:v>582</c:v>
                </c:pt>
                <c:pt idx="1506">
                  <c:v>1199</c:v>
                </c:pt>
                <c:pt idx="1507">
                  <c:v>5210</c:v>
                </c:pt>
                <c:pt idx="1508">
                  <c:v>845</c:v>
                </c:pt>
                <c:pt idx="1509">
                  <c:v>11780</c:v>
                </c:pt>
                <c:pt idx="1510">
                  <c:v>1362</c:v>
                </c:pt>
                <c:pt idx="1511">
                  <c:v>79</c:v>
                </c:pt>
                <c:pt idx="1512">
                  <c:v>160</c:v>
                </c:pt>
                <c:pt idx="1513">
                  <c:v>408</c:v>
                </c:pt>
                <c:pt idx="1514">
                  <c:v>612</c:v>
                </c:pt>
                <c:pt idx="1515">
                  <c:v>548</c:v>
                </c:pt>
                <c:pt idx="1516">
                  <c:v>49</c:v>
                </c:pt>
                <c:pt idx="1517">
                  <c:v>92</c:v>
                </c:pt>
                <c:pt idx="1518">
                  <c:v>200</c:v>
                </c:pt>
                <c:pt idx="1519">
                  <c:v>73</c:v>
                </c:pt>
                <c:pt idx="1520">
                  <c:v>103</c:v>
                </c:pt>
                <c:pt idx="1521">
                  <c:v>208</c:v>
                </c:pt>
                <c:pt idx="1522">
                  <c:v>148</c:v>
                </c:pt>
                <c:pt idx="1523">
                  <c:v>243</c:v>
                </c:pt>
                <c:pt idx="1524">
                  <c:v>267</c:v>
                </c:pt>
                <c:pt idx="1525">
                  <c:v>306</c:v>
                </c:pt>
                <c:pt idx="1526">
                  <c:v>217</c:v>
                </c:pt>
                <c:pt idx="1527">
                  <c:v>216</c:v>
                </c:pt>
                <c:pt idx="1528">
                  <c:v>192</c:v>
                </c:pt>
                <c:pt idx="1529">
                  <c:v>198</c:v>
                </c:pt>
                <c:pt idx="1530">
                  <c:v>175</c:v>
                </c:pt>
                <c:pt idx="1531">
                  <c:v>150</c:v>
                </c:pt>
                <c:pt idx="1532">
                  <c:v>241</c:v>
                </c:pt>
                <c:pt idx="1533">
                  <c:v>201</c:v>
                </c:pt>
                <c:pt idx="1534">
                  <c:v>221</c:v>
                </c:pt>
                <c:pt idx="1535">
                  <c:v>221</c:v>
                </c:pt>
                <c:pt idx="1536">
                  <c:v>84</c:v>
                </c:pt>
                <c:pt idx="1537">
                  <c:v>349</c:v>
                </c:pt>
                <c:pt idx="1538">
                  <c:v>976</c:v>
                </c:pt>
                <c:pt idx="1539">
                  <c:v>12821</c:v>
                </c:pt>
                <c:pt idx="1540">
                  <c:v>230</c:v>
                </c:pt>
                <c:pt idx="1541">
                  <c:v>7026</c:v>
                </c:pt>
                <c:pt idx="1542">
                  <c:v>47404</c:v>
                </c:pt>
                <c:pt idx="1543">
                  <c:v>1158</c:v>
                </c:pt>
                <c:pt idx="1544">
                  <c:v>3994</c:v>
                </c:pt>
                <c:pt idx="1545">
                  <c:v>196</c:v>
                </c:pt>
                <c:pt idx="1546">
                  <c:v>43</c:v>
                </c:pt>
                <c:pt idx="1547">
                  <c:v>2676</c:v>
                </c:pt>
                <c:pt idx="1548">
                  <c:v>159</c:v>
                </c:pt>
                <c:pt idx="1549">
                  <c:v>156</c:v>
                </c:pt>
                <c:pt idx="1550">
                  <c:v>1190</c:v>
                </c:pt>
                <c:pt idx="1551">
                  <c:v>45</c:v>
                </c:pt>
                <c:pt idx="1552">
                  <c:v>21</c:v>
                </c:pt>
                <c:pt idx="1553">
                  <c:v>982</c:v>
                </c:pt>
                <c:pt idx="1554">
                  <c:v>151</c:v>
                </c:pt>
                <c:pt idx="1555">
                  <c:v>71</c:v>
                </c:pt>
                <c:pt idx="1556">
                  <c:v>1382</c:v>
                </c:pt>
                <c:pt idx="1557">
                  <c:v>94</c:v>
                </c:pt>
                <c:pt idx="1558">
                  <c:v>63</c:v>
                </c:pt>
                <c:pt idx="1559">
                  <c:v>191</c:v>
                </c:pt>
                <c:pt idx="1560">
                  <c:v>493</c:v>
                </c:pt>
                <c:pt idx="1561">
                  <c:v>59</c:v>
                </c:pt>
                <c:pt idx="1562">
                  <c:v>37</c:v>
                </c:pt>
                <c:pt idx="1563">
                  <c:v>29</c:v>
                </c:pt>
                <c:pt idx="1564">
                  <c:v>411</c:v>
                </c:pt>
                <c:pt idx="1565">
                  <c:v>665</c:v>
                </c:pt>
                <c:pt idx="1566">
                  <c:v>0</c:v>
                </c:pt>
                <c:pt idx="1567">
                  <c:v>108</c:v>
                </c:pt>
                <c:pt idx="1568">
                  <c:v>512</c:v>
                </c:pt>
                <c:pt idx="1569">
                  <c:v>15</c:v>
                </c:pt>
                <c:pt idx="1570">
                  <c:v>61</c:v>
                </c:pt>
                <c:pt idx="1571">
                  <c:v>232</c:v>
                </c:pt>
                <c:pt idx="1572">
                  <c:v>341</c:v>
                </c:pt>
                <c:pt idx="1573">
                  <c:v>961</c:v>
                </c:pt>
                <c:pt idx="1574">
                  <c:v>767</c:v>
                </c:pt>
                <c:pt idx="1575">
                  <c:v>343</c:v>
                </c:pt>
                <c:pt idx="1576">
                  <c:v>1117</c:v>
                </c:pt>
                <c:pt idx="1577">
                  <c:v>1620</c:v>
                </c:pt>
                <c:pt idx="1578">
                  <c:v>1157</c:v>
                </c:pt>
                <c:pt idx="1579">
                  <c:v>18</c:v>
                </c:pt>
                <c:pt idx="1580">
                  <c:v>17</c:v>
                </c:pt>
                <c:pt idx="1581">
                  <c:v>1</c:v>
                </c:pt>
                <c:pt idx="1582">
                  <c:v>34</c:v>
                </c:pt>
                <c:pt idx="1583">
                  <c:v>47</c:v>
                </c:pt>
                <c:pt idx="1584">
                  <c:v>30</c:v>
                </c:pt>
                <c:pt idx="1585">
                  <c:v>14</c:v>
                </c:pt>
                <c:pt idx="1586">
                  <c:v>30</c:v>
                </c:pt>
                <c:pt idx="1587">
                  <c:v>24</c:v>
                </c:pt>
                <c:pt idx="1588">
                  <c:v>17</c:v>
                </c:pt>
                <c:pt idx="1589">
                  <c:v>41</c:v>
                </c:pt>
                <c:pt idx="1590">
                  <c:v>19</c:v>
                </c:pt>
                <c:pt idx="1591">
                  <c:v>16</c:v>
                </c:pt>
                <c:pt idx="1592">
                  <c:v>26</c:v>
                </c:pt>
                <c:pt idx="1593">
                  <c:v>17</c:v>
                </c:pt>
                <c:pt idx="1594">
                  <c:v>100</c:v>
                </c:pt>
                <c:pt idx="1595">
                  <c:v>13</c:v>
                </c:pt>
                <c:pt idx="1596">
                  <c:v>800</c:v>
                </c:pt>
                <c:pt idx="1597">
                  <c:v>664</c:v>
                </c:pt>
                <c:pt idx="1598">
                  <c:v>3</c:v>
                </c:pt>
                <c:pt idx="1599">
                  <c:v>957</c:v>
                </c:pt>
                <c:pt idx="1600">
                  <c:v>1859</c:v>
                </c:pt>
                <c:pt idx="1601">
                  <c:v>87</c:v>
                </c:pt>
                <c:pt idx="1602">
                  <c:v>665</c:v>
                </c:pt>
                <c:pt idx="1603">
                  <c:v>741</c:v>
                </c:pt>
                <c:pt idx="1604">
                  <c:v>258</c:v>
                </c:pt>
                <c:pt idx="1605">
                  <c:v>759</c:v>
                </c:pt>
                <c:pt idx="1606">
                  <c:v>7</c:v>
                </c:pt>
                <c:pt idx="1607">
                  <c:v>2434</c:v>
                </c:pt>
                <c:pt idx="1608">
                  <c:v>1805</c:v>
                </c:pt>
                <c:pt idx="1609">
                  <c:v>19</c:v>
                </c:pt>
                <c:pt idx="1610">
                  <c:v>7</c:v>
                </c:pt>
                <c:pt idx="1611">
                  <c:v>141</c:v>
                </c:pt>
                <c:pt idx="1612">
                  <c:v>22</c:v>
                </c:pt>
                <c:pt idx="1613">
                  <c:v>30</c:v>
                </c:pt>
                <c:pt idx="1614">
                  <c:v>1393</c:v>
                </c:pt>
                <c:pt idx="1615">
                  <c:v>293</c:v>
                </c:pt>
                <c:pt idx="1616">
                  <c:v>195</c:v>
                </c:pt>
                <c:pt idx="1617">
                  <c:v>356</c:v>
                </c:pt>
                <c:pt idx="1618">
                  <c:v>165</c:v>
                </c:pt>
                <c:pt idx="1619">
                  <c:v>182</c:v>
                </c:pt>
                <c:pt idx="1620">
                  <c:v>1493</c:v>
                </c:pt>
                <c:pt idx="1621">
                  <c:v>269</c:v>
                </c:pt>
                <c:pt idx="1622">
                  <c:v>299</c:v>
                </c:pt>
                <c:pt idx="1623">
                  <c:v>239</c:v>
                </c:pt>
                <c:pt idx="1624">
                  <c:v>28</c:v>
                </c:pt>
                <c:pt idx="1625">
                  <c:v>1598</c:v>
                </c:pt>
                <c:pt idx="1626">
                  <c:v>494</c:v>
                </c:pt>
                <c:pt idx="1627">
                  <c:v>132</c:v>
                </c:pt>
                <c:pt idx="1628">
                  <c:v>936</c:v>
                </c:pt>
                <c:pt idx="1629">
                  <c:v>93</c:v>
                </c:pt>
                <c:pt idx="1630">
                  <c:v>110</c:v>
                </c:pt>
                <c:pt idx="1631">
                  <c:v>77</c:v>
                </c:pt>
                <c:pt idx="1632">
                  <c:v>47</c:v>
                </c:pt>
                <c:pt idx="1633">
                  <c:v>108</c:v>
                </c:pt>
                <c:pt idx="1634">
                  <c:v>24</c:v>
                </c:pt>
                <c:pt idx="1635">
                  <c:v>23</c:v>
                </c:pt>
                <c:pt idx="1636">
                  <c:v>41</c:v>
                </c:pt>
                <c:pt idx="1637">
                  <c:v>125</c:v>
                </c:pt>
                <c:pt idx="1638">
                  <c:v>101</c:v>
                </c:pt>
                <c:pt idx="1639">
                  <c:v>200</c:v>
                </c:pt>
                <c:pt idx="1640">
                  <c:v>405</c:v>
                </c:pt>
                <c:pt idx="1641">
                  <c:v>391</c:v>
                </c:pt>
                <c:pt idx="1642">
                  <c:v>163</c:v>
                </c:pt>
                <c:pt idx="1643">
                  <c:v>110</c:v>
                </c:pt>
                <c:pt idx="1644">
                  <c:v>0</c:v>
                </c:pt>
                <c:pt idx="1645">
                  <c:v>6693</c:v>
                </c:pt>
                <c:pt idx="1646">
                  <c:v>52</c:v>
                </c:pt>
                <c:pt idx="1647">
                  <c:v>96</c:v>
                </c:pt>
                <c:pt idx="1648">
                  <c:v>22</c:v>
                </c:pt>
                <c:pt idx="1649">
                  <c:v>4106</c:v>
                </c:pt>
                <c:pt idx="1650">
                  <c:v>30</c:v>
                </c:pt>
                <c:pt idx="1651">
                  <c:v>179</c:v>
                </c:pt>
                <c:pt idx="1652">
                  <c:v>129</c:v>
                </c:pt>
                <c:pt idx="1653">
                  <c:v>578</c:v>
                </c:pt>
                <c:pt idx="1654">
                  <c:v>2662</c:v>
                </c:pt>
                <c:pt idx="1655">
                  <c:v>519</c:v>
                </c:pt>
                <c:pt idx="1656">
                  <c:v>135</c:v>
                </c:pt>
                <c:pt idx="1657">
                  <c:v>62</c:v>
                </c:pt>
                <c:pt idx="1658">
                  <c:v>35</c:v>
                </c:pt>
                <c:pt idx="1659">
                  <c:v>335</c:v>
                </c:pt>
                <c:pt idx="1660">
                  <c:v>13</c:v>
                </c:pt>
                <c:pt idx="1661">
                  <c:v>203</c:v>
                </c:pt>
                <c:pt idx="1662">
                  <c:v>1316</c:v>
                </c:pt>
                <c:pt idx="1663">
                  <c:v>1127</c:v>
                </c:pt>
                <c:pt idx="1664">
                  <c:v>157</c:v>
                </c:pt>
                <c:pt idx="1665">
                  <c:v>0</c:v>
                </c:pt>
                <c:pt idx="1666">
                  <c:v>151</c:v>
                </c:pt>
                <c:pt idx="1667">
                  <c:v>200</c:v>
                </c:pt>
                <c:pt idx="1668">
                  <c:v>58</c:v>
                </c:pt>
                <c:pt idx="1669">
                  <c:v>673</c:v>
                </c:pt>
                <c:pt idx="1670">
                  <c:v>483</c:v>
                </c:pt>
                <c:pt idx="1671">
                  <c:v>6</c:v>
                </c:pt>
                <c:pt idx="1672">
                  <c:v>0</c:v>
                </c:pt>
                <c:pt idx="1673">
                  <c:v>684</c:v>
                </c:pt>
                <c:pt idx="1674">
                  <c:v>60</c:v>
                </c:pt>
                <c:pt idx="1675">
                  <c:v>38</c:v>
                </c:pt>
                <c:pt idx="1676">
                  <c:v>423</c:v>
                </c:pt>
                <c:pt idx="1677">
                  <c:v>212</c:v>
                </c:pt>
                <c:pt idx="1678">
                  <c:v>70</c:v>
                </c:pt>
                <c:pt idx="1679">
                  <c:v>22</c:v>
                </c:pt>
                <c:pt idx="1680">
                  <c:v>293</c:v>
                </c:pt>
                <c:pt idx="1681">
                  <c:v>8</c:v>
                </c:pt>
                <c:pt idx="1682">
                  <c:v>0</c:v>
                </c:pt>
                <c:pt idx="1683">
                  <c:v>53</c:v>
                </c:pt>
                <c:pt idx="1684">
                  <c:v>19</c:v>
                </c:pt>
                <c:pt idx="1685">
                  <c:v>0</c:v>
                </c:pt>
                <c:pt idx="1686">
                  <c:v>67</c:v>
                </c:pt>
                <c:pt idx="1687">
                  <c:v>27</c:v>
                </c:pt>
                <c:pt idx="1688">
                  <c:v>660</c:v>
                </c:pt>
                <c:pt idx="1689">
                  <c:v>255</c:v>
                </c:pt>
                <c:pt idx="1690">
                  <c:v>691</c:v>
                </c:pt>
                <c:pt idx="1691">
                  <c:v>862</c:v>
                </c:pt>
                <c:pt idx="1692">
                  <c:v>385</c:v>
                </c:pt>
                <c:pt idx="1693">
                  <c:v>4</c:v>
                </c:pt>
                <c:pt idx="1694">
                  <c:v>2767</c:v>
                </c:pt>
                <c:pt idx="1695">
                  <c:v>842</c:v>
                </c:pt>
                <c:pt idx="1696">
                  <c:v>20</c:v>
                </c:pt>
                <c:pt idx="1697">
                  <c:v>7</c:v>
                </c:pt>
                <c:pt idx="1698">
                  <c:v>41</c:v>
                </c:pt>
                <c:pt idx="1699">
                  <c:v>3384</c:v>
                </c:pt>
                <c:pt idx="1700">
                  <c:v>1082</c:v>
                </c:pt>
                <c:pt idx="1701">
                  <c:v>699</c:v>
                </c:pt>
                <c:pt idx="1702">
                  <c:v>107</c:v>
                </c:pt>
                <c:pt idx="1703">
                  <c:v>8</c:v>
                </c:pt>
                <c:pt idx="1704">
                  <c:v>36</c:v>
                </c:pt>
                <c:pt idx="1705">
                  <c:v>40</c:v>
                </c:pt>
                <c:pt idx="1706">
                  <c:v>0</c:v>
                </c:pt>
                <c:pt idx="1707">
                  <c:v>1</c:v>
                </c:pt>
                <c:pt idx="1708">
                  <c:v>152</c:v>
                </c:pt>
                <c:pt idx="1709">
                  <c:v>281</c:v>
                </c:pt>
                <c:pt idx="1710">
                  <c:v>15</c:v>
                </c:pt>
                <c:pt idx="1711">
                  <c:v>53</c:v>
                </c:pt>
                <c:pt idx="1712">
                  <c:v>73</c:v>
                </c:pt>
                <c:pt idx="1713">
                  <c:v>37</c:v>
                </c:pt>
                <c:pt idx="1714">
                  <c:v>276</c:v>
                </c:pt>
                <c:pt idx="1715">
                  <c:v>779</c:v>
                </c:pt>
                <c:pt idx="1716">
                  <c:v>92</c:v>
                </c:pt>
                <c:pt idx="1717">
                  <c:v>1674</c:v>
                </c:pt>
                <c:pt idx="1718">
                  <c:v>120</c:v>
                </c:pt>
                <c:pt idx="1719">
                  <c:v>86</c:v>
                </c:pt>
                <c:pt idx="1720">
                  <c:v>524</c:v>
                </c:pt>
                <c:pt idx="1721">
                  <c:v>3310</c:v>
                </c:pt>
                <c:pt idx="1722">
                  <c:v>841</c:v>
                </c:pt>
                <c:pt idx="1723">
                  <c:v>495</c:v>
                </c:pt>
                <c:pt idx="1724">
                  <c:v>240</c:v>
                </c:pt>
                <c:pt idx="1725">
                  <c:v>220</c:v>
                </c:pt>
                <c:pt idx="1726">
                  <c:v>1251</c:v>
                </c:pt>
                <c:pt idx="1727">
                  <c:v>619</c:v>
                </c:pt>
                <c:pt idx="1728">
                  <c:v>2027</c:v>
                </c:pt>
                <c:pt idx="1729">
                  <c:v>73356</c:v>
                </c:pt>
                <c:pt idx="1730">
                  <c:v>243</c:v>
                </c:pt>
                <c:pt idx="1731">
                  <c:v>107</c:v>
                </c:pt>
                <c:pt idx="1732">
                  <c:v>184</c:v>
                </c:pt>
                <c:pt idx="1733">
                  <c:v>1726</c:v>
                </c:pt>
                <c:pt idx="1734">
                  <c:v>577</c:v>
                </c:pt>
                <c:pt idx="1735">
                  <c:v>1477</c:v>
                </c:pt>
                <c:pt idx="1736">
                  <c:v>331</c:v>
                </c:pt>
                <c:pt idx="1737">
                  <c:v>1054</c:v>
                </c:pt>
                <c:pt idx="1738">
                  <c:v>1016</c:v>
                </c:pt>
                <c:pt idx="1739">
                  <c:v>876</c:v>
                </c:pt>
                <c:pt idx="1740">
                  <c:v>796</c:v>
                </c:pt>
                <c:pt idx="1741">
                  <c:v>3779</c:v>
                </c:pt>
                <c:pt idx="1742">
                  <c:v>603</c:v>
                </c:pt>
                <c:pt idx="1743">
                  <c:v>579</c:v>
                </c:pt>
                <c:pt idx="1744">
                  <c:v>634</c:v>
                </c:pt>
                <c:pt idx="1745">
                  <c:v>486</c:v>
                </c:pt>
                <c:pt idx="1746">
                  <c:v>1413</c:v>
                </c:pt>
                <c:pt idx="1747">
                  <c:v>509</c:v>
                </c:pt>
                <c:pt idx="1748">
                  <c:v>3997</c:v>
                </c:pt>
                <c:pt idx="1749">
                  <c:v>366</c:v>
                </c:pt>
                <c:pt idx="1750">
                  <c:v>0</c:v>
                </c:pt>
                <c:pt idx="1751">
                  <c:v>711</c:v>
                </c:pt>
                <c:pt idx="1752">
                  <c:v>521</c:v>
                </c:pt>
                <c:pt idx="1753">
                  <c:v>161</c:v>
                </c:pt>
                <c:pt idx="1754">
                  <c:v>320</c:v>
                </c:pt>
                <c:pt idx="1755">
                  <c:v>947</c:v>
                </c:pt>
                <c:pt idx="1756">
                  <c:v>667</c:v>
                </c:pt>
                <c:pt idx="1757">
                  <c:v>1165</c:v>
                </c:pt>
                <c:pt idx="1758">
                  <c:v>14</c:v>
                </c:pt>
                <c:pt idx="1759">
                  <c:v>34</c:v>
                </c:pt>
                <c:pt idx="1760">
                  <c:v>146</c:v>
                </c:pt>
                <c:pt idx="1761">
                  <c:v>105</c:v>
                </c:pt>
                <c:pt idx="1762">
                  <c:v>92</c:v>
                </c:pt>
                <c:pt idx="1763">
                  <c:v>107</c:v>
                </c:pt>
                <c:pt idx="1764">
                  <c:v>69</c:v>
                </c:pt>
                <c:pt idx="1765">
                  <c:v>93</c:v>
                </c:pt>
                <c:pt idx="1766">
                  <c:v>97</c:v>
                </c:pt>
                <c:pt idx="1767">
                  <c:v>87</c:v>
                </c:pt>
                <c:pt idx="1768">
                  <c:v>121</c:v>
                </c:pt>
                <c:pt idx="1769">
                  <c:v>96</c:v>
                </c:pt>
                <c:pt idx="1770">
                  <c:v>60</c:v>
                </c:pt>
                <c:pt idx="1771">
                  <c:v>50</c:v>
                </c:pt>
                <c:pt idx="1772">
                  <c:v>84</c:v>
                </c:pt>
                <c:pt idx="1773">
                  <c:v>96</c:v>
                </c:pt>
                <c:pt idx="1774">
                  <c:v>241</c:v>
                </c:pt>
                <c:pt idx="1775">
                  <c:v>441</c:v>
                </c:pt>
                <c:pt idx="1776">
                  <c:v>152</c:v>
                </c:pt>
                <c:pt idx="1777">
                  <c:v>254</c:v>
                </c:pt>
                <c:pt idx="1778">
                  <c:v>698</c:v>
                </c:pt>
                <c:pt idx="1779">
                  <c:v>446</c:v>
                </c:pt>
                <c:pt idx="1780">
                  <c:v>240</c:v>
                </c:pt>
                <c:pt idx="1781">
                  <c:v>353</c:v>
                </c:pt>
                <c:pt idx="1782">
                  <c:v>72</c:v>
                </c:pt>
                <c:pt idx="1783">
                  <c:v>44</c:v>
                </c:pt>
                <c:pt idx="1784">
                  <c:v>10</c:v>
                </c:pt>
                <c:pt idx="1785">
                  <c:v>143</c:v>
                </c:pt>
                <c:pt idx="1786">
                  <c:v>209</c:v>
                </c:pt>
                <c:pt idx="1787">
                  <c:v>372</c:v>
                </c:pt>
                <c:pt idx="1788">
                  <c:v>171</c:v>
                </c:pt>
                <c:pt idx="1789">
                  <c:v>172</c:v>
                </c:pt>
                <c:pt idx="1790">
                  <c:v>540</c:v>
                </c:pt>
                <c:pt idx="1791">
                  <c:v>34</c:v>
                </c:pt>
                <c:pt idx="1792">
                  <c:v>69</c:v>
                </c:pt>
                <c:pt idx="1793">
                  <c:v>5</c:v>
                </c:pt>
                <c:pt idx="1794">
                  <c:v>5</c:v>
                </c:pt>
                <c:pt idx="1795">
                  <c:v>149</c:v>
                </c:pt>
                <c:pt idx="1796">
                  <c:v>116</c:v>
                </c:pt>
                <c:pt idx="1797">
                  <c:v>163</c:v>
                </c:pt>
                <c:pt idx="1798">
                  <c:v>2</c:v>
                </c:pt>
                <c:pt idx="1799">
                  <c:v>56</c:v>
                </c:pt>
                <c:pt idx="1800">
                  <c:v>26</c:v>
                </c:pt>
                <c:pt idx="1801">
                  <c:v>155</c:v>
                </c:pt>
                <c:pt idx="1802">
                  <c:v>541</c:v>
                </c:pt>
                <c:pt idx="1803">
                  <c:v>470</c:v>
                </c:pt>
                <c:pt idx="1804">
                  <c:v>787</c:v>
                </c:pt>
                <c:pt idx="1805">
                  <c:v>774</c:v>
                </c:pt>
                <c:pt idx="1806">
                  <c:v>872</c:v>
                </c:pt>
                <c:pt idx="1807">
                  <c:v>445</c:v>
                </c:pt>
                <c:pt idx="1808">
                  <c:v>1109</c:v>
                </c:pt>
                <c:pt idx="1809">
                  <c:v>7048</c:v>
                </c:pt>
                <c:pt idx="1810">
                  <c:v>6132</c:v>
                </c:pt>
                <c:pt idx="1811">
                  <c:v>431</c:v>
                </c:pt>
                <c:pt idx="1812">
                  <c:v>12025</c:v>
                </c:pt>
                <c:pt idx="1813">
                  <c:v>202</c:v>
                </c:pt>
                <c:pt idx="1814">
                  <c:v>360</c:v>
                </c:pt>
                <c:pt idx="1815">
                  <c:v>416</c:v>
                </c:pt>
                <c:pt idx="1816">
                  <c:v>568</c:v>
                </c:pt>
                <c:pt idx="1817">
                  <c:v>154</c:v>
                </c:pt>
                <c:pt idx="1818">
                  <c:v>193</c:v>
                </c:pt>
                <c:pt idx="1819">
                  <c:v>247</c:v>
                </c:pt>
                <c:pt idx="1820">
                  <c:v>2171</c:v>
                </c:pt>
                <c:pt idx="1821">
                  <c:v>48943</c:v>
                </c:pt>
                <c:pt idx="1822">
                  <c:v>32433</c:v>
                </c:pt>
                <c:pt idx="1823">
                  <c:v>1226</c:v>
                </c:pt>
                <c:pt idx="1824">
                  <c:v>201</c:v>
                </c:pt>
                <c:pt idx="1825">
                  <c:v>158</c:v>
                </c:pt>
                <c:pt idx="1826">
                  <c:v>284</c:v>
                </c:pt>
                <c:pt idx="1827">
                  <c:v>568</c:v>
                </c:pt>
                <c:pt idx="1828">
                  <c:v>8</c:v>
                </c:pt>
                <c:pt idx="1829">
                  <c:v>113</c:v>
                </c:pt>
                <c:pt idx="1830">
                  <c:v>4594</c:v>
                </c:pt>
                <c:pt idx="1831">
                  <c:v>168</c:v>
                </c:pt>
                <c:pt idx="1832">
                  <c:v>993</c:v>
                </c:pt>
                <c:pt idx="1833">
                  <c:v>331</c:v>
                </c:pt>
                <c:pt idx="1834">
                  <c:v>1025</c:v>
                </c:pt>
                <c:pt idx="1835">
                  <c:v>537</c:v>
                </c:pt>
                <c:pt idx="1836">
                  <c:v>225</c:v>
                </c:pt>
                <c:pt idx="1837">
                  <c:v>870</c:v>
                </c:pt>
                <c:pt idx="1838">
                  <c:v>3019</c:v>
                </c:pt>
                <c:pt idx="1839">
                  <c:v>79</c:v>
                </c:pt>
                <c:pt idx="1840">
                  <c:v>209</c:v>
                </c:pt>
                <c:pt idx="1841">
                  <c:v>571</c:v>
                </c:pt>
                <c:pt idx="1842">
                  <c:v>303</c:v>
                </c:pt>
                <c:pt idx="1843">
                  <c:v>489</c:v>
                </c:pt>
                <c:pt idx="1844">
                  <c:v>188</c:v>
                </c:pt>
                <c:pt idx="1845">
                  <c:v>873</c:v>
                </c:pt>
                <c:pt idx="1846">
                  <c:v>1103</c:v>
                </c:pt>
                <c:pt idx="1847">
                  <c:v>237</c:v>
                </c:pt>
                <c:pt idx="1848">
                  <c:v>4</c:v>
                </c:pt>
                <c:pt idx="1849">
                  <c:v>49</c:v>
                </c:pt>
                <c:pt idx="1850">
                  <c:v>57</c:v>
                </c:pt>
                <c:pt idx="1851">
                  <c:v>49</c:v>
                </c:pt>
                <c:pt idx="1852">
                  <c:v>63</c:v>
                </c:pt>
                <c:pt idx="1853">
                  <c:v>62</c:v>
                </c:pt>
                <c:pt idx="1854">
                  <c:v>385</c:v>
                </c:pt>
                <c:pt idx="1855">
                  <c:v>597</c:v>
                </c:pt>
                <c:pt idx="1856">
                  <c:v>298</c:v>
                </c:pt>
                <c:pt idx="1857">
                  <c:v>601</c:v>
                </c:pt>
                <c:pt idx="1858">
                  <c:v>143</c:v>
                </c:pt>
                <c:pt idx="1859">
                  <c:v>336</c:v>
                </c:pt>
                <c:pt idx="1860">
                  <c:v>325</c:v>
                </c:pt>
                <c:pt idx="1861">
                  <c:v>780</c:v>
                </c:pt>
                <c:pt idx="1862">
                  <c:v>108</c:v>
                </c:pt>
                <c:pt idx="1863">
                  <c:v>823</c:v>
                </c:pt>
                <c:pt idx="1864">
                  <c:v>336</c:v>
                </c:pt>
                <c:pt idx="1865">
                  <c:v>46</c:v>
                </c:pt>
                <c:pt idx="1866">
                  <c:v>1149</c:v>
                </c:pt>
                <c:pt idx="1867">
                  <c:v>845</c:v>
                </c:pt>
                <c:pt idx="1868">
                  <c:v>340</c:v>
                </c:pt>
                <c:pt idx="1869">
                  <c:v>43</c:v>
                </c:pt>
                <c:pt idx="1870">
                  <c:v>11</c:v>
                </c:pt>
                <c:pt idx="1871">
                  <c:v>2926</c:v>
                </c:pt>
                <c:pt idx="1872">
                  <c:v>412</c:v>
                </c:pt>
                <c:pt idx="1873">
                  <c:v>4059</c:v>
                </c:pt>
                <c:pt idx="1874">
                  <c:v>1384</c:v>
                </c:pt>
                <c:pt idx="1875">
                  <c:v>77</c:v>
                </c:pt>
                <c:pt idx="1876">
                  <c:v>0</c:v>
                </c:pt>
                <c:pt idx="1877">
                  <c:v>300</c:v>
                </c:pt>
                <c:pt idx="1878">
                  <c:v>25</c:v>
                </c:pt>
                <c:pt idx="1879">
                  <c:v>219</c:v>
                </c:pt>
                <c:pt idx="1880">
                  <c:v>108</c:v>
                </c:pt>
                <c:pt idx="1881">
                  <c:v>241</c:v>
                </c:pt>
                <c:pt idx="1882">
                  <c:v>33</c:v>
                </c:pt>
                <c:pt idx="1883">
                  <c:v>16</c:v>
                </c:pt>
                <c:pt idx="1884">
                  <c:v>58</c:v>
                </c:pt>
                <c:pt idx="1885">
                  <c:v>125</c:v>
                </c:pt>
                <c:pt idx="1886">
                  <c:v>2344</c:v>
                </c:pt>
                <c:pt idx="1887">
                  <c:v>16719</c:v>
                </c:pt>
                <c:pt idx="1888">
                  <c:v>2985</c:v>
                </c:pt>
                <c:pt idx="1889">
                  <c:v>1809</c:v>
                </c:pt>
                <c:pt idx="1890">
                  <c:v>193</c:v>
                </c:pt>
                <c:pt idx="1891">
                  <c:v>166</c:v>
                </c:pt>
                <c:pt idx="1892">
                  <c:v>259</c:v>
                </c:pt>
                <c:pt idx="1893">
                  <c:v>203</c:v>
                </c:pt>
                <c:pt idx="1894">
                  <c:v>202</c:v>
                </c:pt>
                <c:pt idx="1895">
                  <c:v>269</c:v>
                </c:pt>
                <c:pt idx="1896">
                  <c:v>237</c:v>
                </c:pt>
                <c:pt idx="1897">
                  <c:v>263</c:v>
                </c:pt>
                <c:pt idx="1898">
                  <c:v>224</c:v>
                </c:pt>
                <c:pt idx="1899">
                  <c:v>201</c:v>
                </c:pt>
                <c:pt idx="1900">
                  <c:v>552</c:v>
                </c:pt>
                <c:pt idx="1901">
                  <c:v>433</c:v>
                </c:pt>
                <c:pt idx="1902">
                  <c:v>40</c:v>
                </c:pt>
                <c:pt idx="1903">
                  <c:v>251</c:v>
                </c:pt>
                <c:pt idx="1904">
                  <c:v>67</c:v>
                </c:pt>
                <c:pt idx="1905">
                  <c:v>4034</c:v>
                </c:pt>
                <c:pt idx="1906">
                  <c:v>154</c:v>
                </c:pt>
                <c:pt idx="1907">
                  <c:v>293</c:v>
                </c:pt>
                <c:pt idx="1908">
                  <c:v>145</c:v>
                </c:pt>
                <c:pt idx="1909">
                  <c:v>246</c:v>
                </c:pt>
                <c:pt idx="1910">
                  <c:v>173</c:v>
                </c:pt>
                <c:pt idx="1911">
                  <c:v>127</c:v>
                </c:pt>
                <c:pt idx="1912">
                  <c:v>185</c:v>
                </c:pt>
                <c:pt idx="1913">
                  <c:v>119</c:v>
                </c:pt>
                <c:pt idx="1914">
                  <c:v>40</c:v>
                </c:pt>
                <c:pt idx="1915">
                  <c:v>50</c:v>
                </c:pt>
                <c:pt idx="1916">
                  <c:v>14</c:v>
                </c:pt>
                <c:pt idx="1917">
                  <c:v>2587</c:v>
                </c:pt>
                <c:pt idx="1918">
                  <c:v>317</c:v>
                </c:pt>
                <c:pt idx="1919">
                  <c:v>0</c:v>
                </c:pt>
                <c:pt idx="1920">
                  <c:v>710</c:v>
                </c:pt>
                <c:pt idx="1921">
                  <c:v>201</c:v>
                </c:pt>
                <c:pt idx="1922">
                  <c:v>3671</c:v>
                </c:pt>
                <c:pt idx="1923">
                  <c:v>250</c:v>
                </c:pt>
                <c:pt idx="1924">
                  <c:v>2491</c:v>
                </c:pt>
                <c:pt idx="1925">
                  <c:v>801</c:v>
                </c:pt>
                <c:pt idx="1926">
                  <c:v>1800</c:v>
                </c:pt>
                <c:pt idx="1927">
                  <c:v>357</c:v>
                </c:pt>
                <c:pt idx="1928">
                  <c:v>1062</c:v>
                </c:pt>
                <c:pt idx="1929">
                  <c:v>63</c:v>
                </c:pt>
                <c:pt idx="1930">
                  <c:v>1776</c:v>
                </c:pt>
                <c:pt idx="1931">
                  <c:v>1402</c:v>
                </c:pt>
                <c:pt idx="1932">
                  <c:v>870</c:v>
                </c:pt>
                <c:pt idx="1933">
                  <c:v>3943</c:v>
                </c:pt>
                <c:pt idx="1934">
                  <c:v>38184</c:v>
                </c:pt>
                <c:pt idx="1935">
                  <c:v>385</c:v>
                </c:pt>
                <c:pt idx="1936">
                  <c:v>18233</c:v>
                </c:pt>
                <c:pt idx="1937">
                  <c:v>1254</c:v>
                </c:pt>
                <c:pt idx="1938">
                  <c:v>64</c:v>
                </c:pt>
                <c:pt idx="1939">
                  <c:v>157</c:v>
                </c:pt>
                <c:pt idx="1940">
                  <c:v>55</c:v>
                </c:pt>
                <c:pt idx="1941">
                  <c:v>206</c:v>
                </c:pt>
                <c:pt idx="1942">
                  <c:v>169</c:v>
                </c:pt>
                <c:pt idx="1943">
                  <c:v>258</c:v>
                </c:pt>
                <c:pt idx="1944">
                  <c:v>602</c:v>
                </c:pt>
                <c:pt idx="1945">
                  <c:v>2</c:v>
                </c:pt>
                <c:pt idx="1946">
                  <c:v>25</c:v>
                </c:pt>
                <c:pt idx="1947">
                  <c:v>186</c:v>
                </c:pt>
                <c:pt idx="1948">
                  <c:v>103</c:v>
                </c:pt>
                <c:pt idx="1949">
                  <c:v>69</c:v>
                </c:pt>
                <c:pt idx="1950">
                  <c:v>59</c:v>
                </c:pt>
                <c:pt idx="1951">
                  <c:v>81</c:v>
                </c:pt>
                <c:pt idx="1952">
                  <c:v>111</c:v>
                </c:pt>
                <c:pt idx="1953">
                  <c:v>51</c:v>
                </c:pt>
                <c:pt idx="1954">
                  <c:v>57</c:v>
                </c:pt>
                <c:pt idx="1955">
                  <c:v>103</c:v>
                </c:pt>
                <c:pt idx="1956">
                  <c:v>63</c:v>
                </c:pt>
                <c:pt idx="1957">
                  <c:v>79</c:v>
                </c:pt>
                <c:pt idx="1958">
                  <c:v>120</c:v>
                </c:pt>
                <c:pt idx="1959">
                  <c:v>89</c:v>
                </c:pt>
                <c:pt idx="1960">
                  <c:v>67</c:v>
                </c:pt>
                <c:pt idx="1961">
                  <c:v>106</c:v>
                </c:pt>
                <c:pt idx="1962">
                  <c:v>78</c:v>
                </c:pt>
                <c:pt idx="1963">
                  <c:v>126</c:v>
                </c:pt>
                <c:pt idx="1964">
                  <c:v>115</c:v>
                </c:pt>
                <c:pt idx="1965">
                  <c:v>104</c:v>
                </c:pt>
                <c:pt idx="1966">
                  <c:v>174</c:v>
                </c:pt>
                <c:pt idx="1967">
                  <c:v>572</c:v>
                </c:pt>
                <c:pt idx="1968">
                  <c:v>334</c:v>
                </c:pt>
                <c:pt idx="1969">
                  <c:v>342</c:v>
                </c:pt>
                <c:pt idx="1970">
                  <c:v>327</c:v>
                </c:pt>
                <c:pt idx="1971">
                  <c:v>313</c:v>
                </c:pt>
                <c:pt idx="1972">
                  <c:v>344</c:v>
                </c:pt>
                <c:pt idx="1973">
                  <c:v>250</c:v>
                </c:pt>
                <c:pt idx="1974">
                  <c:v>391</c:v>
                </c:pt>
                <c:pt idx="1975">
                  <c:v>405</c:v>
                </c:pt>
                <c:pt idx="1976">
                  <c:v>368</c:v>
                </c:pt>
                <c:pt idx="1977">
                  <c:v>211</c:v>
                </c:pt>
                <c:pt idx="1978">
                  <c:v>219</c:v>
                </c:pt>
                <c:pt idx="1979">
                  <c:v>166</c:v>
                </c:pt>
                <c:pt idx="1980">
                  <c:v>199</c:v>
                </c:pt>
                <c:pt idx="1981">
                  <c:v>438</c:v>
                </c:pt>
                <c:pt idx="1982">
                  <c:v>531</c:v>
                </c:pt>
                <c:pt idx="1983">
                  <c:v>257</c:v>
                </c:pt>
                <c:pt idx="1984">
                  <c:v>239</c:v>
                </c:pt>
                <c:pt idx="1985">
                  <c:v>519</c:v>
                </c:pt>
                <c:pt idx="1986">
                  <c:v>340</c:v>
                </c:pt>
                <c:pt idx="1987">
                  <c:v>224</c:v>
                </c:pt>
                <c:pt idx="1988">
                  <c:v>319</c:v>
                </c:pt>
                <c:pt idx="1989">
                  <c:v>538</c:v>
                </c:pt>
                <c:pt idx="1990">
                  <c:v>291</c:v>
                </c:pt>
                <c:pt idx="1991">
                  <c:v>770</c:v>
                </c:pt>
                <c:pt idx="1992">
                  <c:v>963</c:v>
                </c:pt>
                <c:pt idx="1993">
                  <c:v>16</c:v>
                </c:pt>
                <c:pt idx="1994">
                  <c:v>20</c:v>
                </c:pt>
                <c:pt idx="1995">
                  <c:v>38</c:v>
                </c:pt>
                <c:pt idx="1996">
                  <c:v>15</c:v>
                </c:pt>
                <c:pt idx="1997">
                  <c:v>42</c:v>
                </c:pt>
                <c:pt idx="1998">
                  <c:v>29</c:v>
                </c:pt>
                <c:pt idx="1999">
                  <c:v>27</c:v>
                </c:pt>
                <c:pt idx="2000">
                  <c:v>15</c:v>
                </c:pt>
                <c:pt idx="2001">
                  <c:v>18</c:v>
                </c:pt>
                <c:pt idx="2002">
                  <c:v>18</c:v>
                </c:pt>
                <c:pt idx="2003">
                  <c:v>6</c:v>
                </c:pt>
                <c:pt idx="2004">
                  <c:v>1090</c:v>
                </c:pt>
                <c:pt idx="2005">
                  <c:v>162</c:v>
                </c:pt>
                <c:pt idx="2006">
                  <c:v>66</c:v>
                </c:pt>
                <c:pt idx="2007">
                  <c:v>21198</c:v>
                </c:pt>
                <c:pt idx="2008">
                  <c:v>945</c:v>
                </c:pt>
                <c:pt idx="2009">
                  <c:v>1792</c:v>
                </c:pt>
                <c:pt idx="2010">
                  <c:v>1755</c:v>
                </c:pt>
                <c:pt idx="2011">
                  <c:v>42087</c:v>
                </c:pt>
                <c:pt idx="2012">
                  <c:v>1272</c:v>
                </c:pt>
                <c:pt idx="2013">
                  <c:v>988</c:v>
                </c:pt>
                <c:pt idx="2014">
                  <c:v>1467</c:v>
                </c:pt>
                <c:pt idx="2015">
                  <c:v>31872</c:v>
                </c:pt>
                <c:pt idx="2016">
                  <c:v>6223</c:v>
                </c:pt>
                <c:pt idx="2017">
                  <c:v>7137</c:v>
                </c:pt>
                <c:pt idx="2018">
                  <c:v>441</c:v>
                </c:pt>
                <c:pt idx="2019">
                  <c:v>71</c:v>
                </c:pt>
                <c:pt idx="2020">
                  <c:v>103</c:v>
                </c:pt>
                <c:pt idx="2021">
                  <c:v>21</c:v>
                </c:pt>
                <c:pt idx="2022">
                  <c:v>14</c:v>
                </c:pt>
                <c:pt idx="2023">
                  <c:v>56</c:v>
                </c:pt>
                <c:pt idx="2024">
                  <c:v>119</c:v>
                </c:pt>
                <c:pt idx="2025">
                  <c:v>11</c:v>
                </c:pt>
                <c:pt idx="2026">
                  <c:v>31</c:v>
                </c:pt>
                <c:pt idx="2027">
                  <c:v>12</c:v>
                </c:pt>
                <c:pt idx="2028">
                  <c:v>14</c:v>
                </c:pt>
                <c:pt idx="2029">
                  <c:v>13</c:v>
                </c:pt>
                <c:pt idx="2030">
                  <c:v>30</c:v>
                </c:pt>
                <c:pt idx="2031">
                  <c:v>7</c:v>
                </c:pt>
                <c:pt idx="2032">
                  <c:v>19</c:v>
                </c:pt>
                <c:pt idx="2033">
                  <c:v>15</c:v>
                </c:pt>
                <c:pt idx="2034">
                  <c:v>24</c:v>
                </c:pt>
                <c:pt idx="2035">
                  <c:v>46</c:v>
                </c:pt>
                <c:pt idx="2036">
                  <c:v>57</c:v>
                </c:pt>
                <c:pt idx="2037">
                  <c:v>29</c:v>
                </c:pt>
                <c:pt idx="2038">
                  <c:v>74</c:v>
                </c:pt>
                <c:pt idx="2039">
                  <c:v>19</c:v>
                </c:pt>
                <c:pt idx="2040">
                  <c:v>14</c:v>
                </c:pt>
                <c:pt idx="2041">
                  <c:v>14</c:v>
                </c:pt>
                <c:pt idx="2042">
                  <c:v>15</c:v>
                </c:pt>
                <c:pt idx="2043">
                  <c:v>6</c:v>
                </c:pt>
                <c:pt idx="2044">
                  <c:v>13</c:v>
                </c:pt>
                <c:pt idx="2045">
                  <c:v>70</c:v>
                </c:pt>
                <c:pt idx="2046">
                  <c:v>83</c:v>
                </c:pt>
                <c:pt idx="2047">
                  <c:v>54</c:v>
                </c:pt>
                <c:pt idx="2048">
                  <c:v>91</c:v>
                </c:pt>
                <c:pt idx="2049">
                  <c:v>117</c:v>
                </c:pt>
                <c:pt idx="2050">
                  <c:v>94</c:v>
                </c:pt>
                <c:pt idx="2051">
                  <c:v>111</c:v>
                </c:pt>
                <c:pt idx="2052">
                  <c:v>123</c:v>
                </c:pt>
                <c:pt idx="2053">
                  <c:v>144</c:v>
                </c:pt>
                <c:pt idx="2054">
                  <c:v>83</c:v>
                </c:pt>
                <c:pt idx="2055">
                  <c:v>162</c:v>
                </c:pt>
                <c:pt idx="2056">
                  <c:v>174</c:v>
                </c:pt>
                <c:pt idx="2057">
                  <c:v>64</c:v>
                </c:pt>
                <c:pt idx="2058">
                  <c:v>63</c:v>
                </c:pt>
                <c:pt idx="2059">
                  <c:v>76</c:v>
                </c:pt>
                <c:pt idx="2060">
                  <c:v>32</c:v>
                </c:pt>
                <c:pt idx="2061">
                  <c:v>252</c:v>
                </c:pt>
                <c:pt idx="2062">
                  <c:v>71</c:v>
                </c:pt>
                <c:pt idx="2063">
                  <c:v>65</c:v>
                </c:pt>
                <c:pt idx="2064">
                  <c:v>27</c:v>
                </c:pt>
                <c:pt idx="2065">
                  <c:v>100</c:v>
                </c:pt>
                <c:pt idx="2066">
                  <c:v>45</c:v>
                </c:pt>
                <c:pt idx="2067">
                  <c:v>23</c:v>
                </c:pt>
                <c:pt idx="2068">
                  <c:v>104</c:v>
                </c:pt>
                <c:pt idx="2069">
                  <c:v>91</c:v>
                </c:pt>
                <c:pt idx="2070">
                  <c:v>52</c:v>
                </c:pt>
                <c:pt idx="2071">
                  <c:v>58</c:v>
                </c:pt>
                <c:pt idx="2072">
                  <c:v>39</c:v>
                </c:pt>
                <c:pt idx="2073">
                  <c:v>60</c:v>
                </c:pt>
                <c:pt idx="2074">
                  <c:v>22</c:v>
                </c:pt>
                <c:pt idx="2075">
                  <c:v>108</c:v>
                </c:pt>
                <c:pt idx="2076">
                  <c:v>91</c:v>
                </c:pt>
                <c:pt idx="2077">
                  <c:v>46</c:v>
                </c:pt>
                <c:pt idx="2078">
                  <c:v>50</c:v>
                </c:pt>
                <c:pt idx="2079">
                  <c:v>50</c:v>
                </c:pt>
                <c:pt idx="2080">
                  <c:v>64</c:v>
                </c:pt>
                <c:pt idx="2081">
                  <c:v>96</c:v>
                </c:pt>
                <c:pt idx="2082">
                  <c:v>61</c:v>
                </c:pt>
                <c:pt idx="2083">
                  <c:v>146</c:v>
                </c:pt>
                <c:pt idx="2084">
                  <c:v>22</c:v>
                </c:pt>
                <c:pt idx="2085">
                  <c:v>45</c:v>
                </c:pt>
                <c:pt idx="2086">
                  <c:v>88</c:v>
                </c:pt>
                <c:pt idx="2087">
                  <c:v>57</c:v>
                </c:pt>
                <c:pt idx="2088">
                  <c:v>77</c:v>
                </c:pt>
                <c:pt idx="2089">
                  <c:v>41</c:v>
                </c:pt>
                <c:pt idx="2090">
                  <c:v>78</c:v>
                </c:pt>
                <c:pt idx="2091">
                  <c:v>68</c:v>
                </c:pt>
                <c:pt idx="2092">
                  <c:v>0</c:v>
                </c:pt>
                <c:pt idx="2093">
                  <c:v>4325</c:v>
                </c:pt>
                <c:pt idx="2094">
                  <c:v>257</c:v>
                </c:pt>
                <c:pt idx="2095">
                  <c:v>105</c:v>
                </c:pt>
                <c:pt idx="2096">
                  <c:v>46</c:v>
                </c:pt>
                <c:pt idx="2097">
                  <c:v>253</c:v>
                </c:pt>
                <c:pt idx="2098">
                  <c:v>127</c:v>
                </c:pt>
                <c:pt idx="2099">
                  <c:v>2880</c:v>
                </c:pt>
                <c:pt idx="2100">
                  <c:v>4885</c:v>
                </c:pt>
                <c:pt idx="2101">
                  <c:v>5515</c:v>
                </c:pt>
                <c:pt idx="2102">
                  <c:v>802</c:v>
                </c:pt>
                <c:pt idx="2103">
                  <c:v>587</c:v>
                </c:pt>
                <c:pt idx="2104">
                  <c:v>5410</c:v>
                </c:pt>
                <c:pt idx="2105">
                  <c:v>132</c:v>
                </c:pt>
                <c:pt idx="2106">
                  <c:v>210</c:v>
                </c:pt>
                <c:pt idx="2107">
                  <c:v>240</c:v>
                </c:pt>
                <c:pt idx="2108">
                  <c:v>123</c:v>
                </c:pt>
                <c:pt idx="2109">
                  <c:v>191</c:v>
                </c:pt>
                <c:pt idx="2110">
                  <c:v>311</c:v>
                </c:pt>
                <c:pt idx="2111">
                  <c:v>471</c:v>
                </c:pt>
                <c:pt idx="2112">
                  <c:v>487</c:v>
                </c:pt>
                <c:pt idx="2113">
                  <c:v>27</c:v>
                </c:pt>
                <c:pt idx="2114">
                  <c:v>0</c:v>
                </c:pt>
                <c:pt idx="2115">
                  <c:v>560</c:v>
                </c:pt>
                <c:pt idx="2116">
                  <c:v>166</c:v>
                </c:pt>
                <c:pt idx="2117">
                  <c:v>704</c:v>
                </c:pt>
                <c:pt idx="2118">
                  <c:v>2279</c:v>
                </c:pt>
                <c:pt idx="2119">
                  <c:v>3148</c:v>
                </c:pt>
                <c:pt idx="2120">
                  <c:v>160</c:v>
                </c:pt>
                <c:pt idx="2121">
                  <c:v>72</c:v>
                </c:pt>
                <c:pt idx="2122">
                  <c:v>352</c:v>
                </c:pt>
                <c:pt idx="2123">
                  <c:v>182</c:v>
                </c:pt>
                <c:pt idx="2124">
                  <c:v>63</c:v>
                </c:pt>
                <c:pt idx="2125">
                  <c:v>90</c:v>
                </c:pt>
                <c:pt idx="2126">
                  <c:v>79</c:v>
                </c:pt>
                <c:pt idx="2127">
                  <c:v>127</c:v>
                </c:pt>
                <c:pt idx="2128">
                  <c:v>69</c:v>
                </c:pt>
                <c:pt idx="2129">
                  <c:v>682</c:v>
                </c:pt>
                <c:pt idx="2130">
                  <c:v>604</c:v>
                </c:pt>
                <c:pt idx="2131">
                  <c:v>837</c:v>
                </c:pt>
                <c:pt idx="2132">
                  <c:v>995</c:v>
                </c:pt>
                <c:pt idx="2133">
                  <c:v>116</c:v>
                </c:pt>
                <c:pt idx="2134">
                  <c:v>250</c:v>
                </c:pt>
                <c:pt idx="2135">
                  <c:v>293</c:v>
                </c:pt>
                <c:pt idx="2136">
                  <c:v>2661</c:v>
                </c:pt>
                <c:pt idx="2137">
                  <c:v>700</c:v>
                </c:pt>
                <c:pt idx="2138">
                  <c:v>779</c:v>
                </c:pt>
                <c:pt idx="2139">
                  <c:v>226</c:v>
                </c:pt>
                <c:pt idx="2140">
                  <c:v>306</c:v>
                </c:pt>
                <c:pt idx="2141">
                  <c:v>1436</c:v>
                </c:pt>
                <c:pt idx="2142">
                  <c:v>44369</c:v>
                </c:pt>
                <c:pt idx="2143">
                  <c:v>68</c:v>
                </c:pt>
                <c:pt idx="2144">
                  <c:v>0</c:v>
                </c:pt>
                <c:pt idx="2145">
                  <c:v>174</c:v>
                </c:pt>
                <c:pt idx="2146">
                  <c:v>559</c:v>
                </c:pt>
                <c:pt idx="2147">
                  <c:v>198</c:v>
                </c:pt>
                <c:pt idx="2148">
                  <c:v>1076</c:v>
                </c:pt>
                <c:pt idx="2149">
                  <c:v>587</c:v>
                </c:pt>
                <c:pt idx="2150">
                  <c:v>162</c:v>
                </c:pt>
                <c:pt idx="2151">
                  <c:v>1305</c:v>
                </c:pt>
                <c:pt idx="2152">
                  <c:v>1392</c:v>
                </c:pt>
                <c:pt idx="2153">
                  <c:v>1581</c:v>
                </c:pt>
                <c:pt idx="2154">
                  <c:v>251</c:v>
                </c:pt>
                <c:pt idx="2155">
                  <c:v>101</c:v>
                </c:pt>
                <c:pt idx="2156">
                  <c:v>193</c:v>
                </c:pt>
                <c:pt idx="2157">
                  <c:v>190</c:v>
                </c:pt>
                <c:pt idx="2158">
                  <c:v>96</c:v>
                </c:pt>
                <c:pt idx="2159">
                  <c:v>201</c:v>
                </c:pt>
                <c:pt idx="2160">
                  <c:v>69</c:v>
                </c:pt>
                <c:pt idx="2161">
                  <c:v>2776</c:v>
                </c:pt>
                <c:pt idx="2162">
                  <c:v>172</c:v>
                </c:pt>
                <c:pt idx="2163">
                  <c:v>194</c:v>
                </c:pt>
                <c:pt idx="2164">
                  <c:v>1783</c:v>
                </c:pt>
                <c:pt idx="2165">
                  <c:v>41</c:v>
                </c:pt>
                <c:pt idx="2166">
                  <c:v>510</c:v>
                </c:pt>
                <c:pt idx="2167">
                  <c:v>435</c:v>
                </c:pt>
                <c:pt idx="2168">
                  <c:v>307</c:v>
                </c:pt>
                <c:pt idx="2169">
                  <c:v>288</c:v>
                </c:pt>
                <c:pt idx="2170">
                  <c:v>985</c:v>
                </c:pt>
                <c:pt idx="2171">
                  <c:v>2069</c:v>
                </c:pt>
                <c:pt idx="2172">
                  <c:v>546</c:v>
                </c:pt>
                <c:pt idx="2173">
                  <c:v>2197</c:v>
                </c:pt>
                <c:pt idx="2174">
                  <c:v>764</c:v>
                </c:pt>
                <c:pt idx="2175">
                  <c:v>1278</c:v>
                </c:pt>
                <c:pt idx="2176">
                  <c:v>251</c:v>
                </c:pt>
                <c:pt idx="2177">
                  <c:v>1277</c:v>
                </c:pt>
                <c:pt idx="2178">
                  <c:v>499</c:v>
                </c:pt>
                <c:pt idx="2179">
                  <c:v>255</c:v>
                </c:pt>
                <c:pt idx="2180">
                  <c:v>1556</c:v>
                </c:pt>
                <c:pt idx="2181">
                  <c:v>3723</c:v>
                </c:pt>
                <c:pt idx="2182">
                  <c:v>414</c:v>
                </c:pt>
                <c:pt idx="2183">
                  <c:v>1020</c:v>
                </c:pt>
                <c:pt idx="2184">
                  <c:v>75</c:v>
                </c:pt>
                <c:pt idx="2185">
                  <c:v>3286</c:v>
                </c:pt>
                <c:pt idx="2186">
                  <c:v>301</c:v>
                </c:pt>
                <c:pt idx="2187">
                  <c:v>347</c:v>
                </c:pt>
                <c:pt idx="2188">
                  <c:v>75</c:v>
                </c:pt>
                <c:pt idx="2189">
                  <c:v>74</c:v>
                </c:pt>
                <c:pt idx="2190">
                  <c:v>3769</c:v>
                </c:pt>
                <c:pt idx="2191">
                  <c:v>1187</c:v>
                </c:pt>
                <c:pt idx="2192">
                  <c:v>864</c:v>
                </c:pt>
                <c:pt idx="2193">
                  <c:v>663</c:v>
                </c:pt>
                <c:pt idx="2194">
                  <c:v>134</c:v>
                </c:pt>
                <c:pt idx="2195">
                  <c:v>2354</c:v>
                </c:pt>
                <c:pt idx="2196">
                  <c:v>828</c:v>
                </c:pt>
                <c:pt idx="2197">
                  <c:v>2609</c:v>
                </c:pt>
                <c:pt idx="2198">
                  <c:v>1252</c:v>
                </c:pt>
                <c:pt idx="2199">
                  <c:v>2163</c:v>
                </c:pt>
                <c:pt idx="2200">
                  <c:v>1410</c:v>
                </c:pt>
                <c:pt idx="2201">
                  <c:v>840</c:v>
                </c:pt>
                <c:pt idx="2202">
                  <c:v>305</c:v>
                </c:pt>
                <c:pt idx="2203">
                  <c:v>475</c:v>
                </c:pt>
                <c:pt idx="2204">
                  <c:v>247</c:v>
                </c:pt>
                <c:pt idx="2205">
                  <c:v>624</c:v>
                </c:pt>
                <c:pt idx="2206">
                  <c:v>347</c:v>
                </c:pt>
                <c:pt idx="2207">
                  <c:v>618</c:v>
                </c:pt>
                <c:pt idx="2208">
                  <c:v>462</c:v>
                </c:pt>
                <c:pt idx="2209">
                  <c:v>262</c:v>
                </c:pt>
                <c:pt idx="2210">
                  <c:v>68078</c:v>
                </c:pt>
                <c:pt idx="2211">
                  <c:v>23221</c:v>
                </c:pt>
                <c:pt idx="2212">
                  <c:v>66208</c:v>
                </c:pt>
                <c:pt idx="2213">
                  <c:v>44068</c:v>
                </c:pt>
                <c:pt idx="2214">
                  <c:v>33070</c:v>
                </c:pt>
                <c:pt idx="2215">
                  <c:v>56644</c:v>
                </c:pt>
                <c:pt idx="2216">
                  <c:v>40230</c:v>
                </c:pt>
                <c:pt idx="2217">
                  <c:v>125740</c:v>
                </c:pt>
                <c:pt idx="2218">
                  <c:v>403</c:v>
                </c:pt>
                <c:pt idx="2219">
                  <c:v>1042</c:v>
                </c:pt>
                <c:pt idx="2220">
                  <c:v>302</c:v>
                </c:pt>
                <c:pt idx="2221">
                  <c:v>3485</c:v>
                </c:pt>
                <c:pt idx="2222">
                  <c:v>1082</c:v>
                </c:pt>
                <c:pt idx="2223">
                  <c:v>1322</c:v>
                </c:pt>
                <c:pt idx="2224">
                  <c:v>228</c:v>
                </c:pt>
                <c:pt idx="2225">
                  <c:v>2655</c:v>
                </c:pt>
                <c:pt idx="2226">
                  <c:v>209</c:v>
                </c:pt>
                <c:pt idx="2227">
                  <c:v>3572</c:v>
                </c:pt>
                <c:pt idx="2228">
                  <c:v>92658</c:v>
                </c:pt>
                <c:pt idx="2229">
                  <c:v>2445</c:v>
                </c:pt>
                <c:pt idx="2230">
                  <c:v>408</c:v>
                </c:pt>
                <c:pt idx="2231">
                  <c:v>220</c:v>
                </c:pt>
                <c:pt idx="2232">
                  <c:v>70</c:v>
                </c:pt>
                <c:pt idx="2233">
                  <c:v>52</c:v>
                </c:pt>
                <c:pt idx="2234">
                  <c:v>2020</c:v>
                </c:pt>
                <c:pt idx="2235">
                  <c:v>1352</c:v>
                </c:pt>
                <c:pt idx="2236">
                  <c:v>871</c:v>
                </c:pt>
                <c:pt idx="2237">
                  <c:v>530</c:v>
                </c:pt>
                <c:pt idx="2238">
                  <c:v>1992</c:v>
                </c:pt>
                <c:pt idx="2239">
                  <c:v>2956</c:v>
                </c:pt>
                <c:pt idx="2240">
                  <c:v>6211</c:v>
                </c:pt>
                <c:pt idx="2241">
                  <c:v>50</c:v>
                </c:pt>
                <c:pt idx="2242">
                  <c:v>18537</c:v>
                </c:pt>
                <c:pt idx="2243">
                  <c:v>716</c:v>
                </c:pt>
                <c:pt idx="2244">
                  <c:v>200</c:v>
                </c:pt>
                <c:pt idx="2245">
                  <c:v>244</c:v>
                </c:pt>
                <c:pt idx="2246">
                  <c:v>219</c:v>
                </c:pt>
                <c:pt idx="2247">
                  <c:v>165</c:v>
                </c:pt>
                <c:pt idx="2248">
                  <c:v>126</c:v>
                </c:pt>
                <c:pt idx="2249">
                  <c:v>23126</c:v>
                </c:pt>
                <c:pt idx="2250">
                  <c:v>0</c:v>
                </c:pt>
                <c:pt idx="2251">
                  <c:v>1019</c:v>
                </c:pt>
                <c:pt idx="2252">
                  <c:v>39</c:v>
                </c:pt>
                <c:pt idx="2253">
                  <c:v>126</c:v>
                </c:pt>
                <c:pt idx="2254">
                  <c:v>65</c:v>
                </c:pt>
                <c:pt idx="2255">
                  <c:v>20</c:v>
                </c:pt>
                <c:pt idx="2256">
                  <c:v>19</c:v>
                </c:pt>
                <c:pt idx="2257">
                  <c:v>23</c:v>
                </c:pt>
                <c:pt idx="2258">
                  <c:v>34</c:v>
                </c:pt>
                <c:pt idx="2259">
                  <c:v>814</c:v>
                </c:pt>
                <c:pt idx="2260">
                  <c:v>2201</c:v>
                </c:pt>
                <c:pt idx="2261">
                  <c:v>3488</c:v>
                </c:pt>
                <c:pt idx="2262">
                  <c:v>616</c:v>
                </c:pt>
                <c:pt idx="2263">
                  <c:v>30</c:v>
                </c:pt>
                <c:pt idx="2264">
                  <c:v>16270</c:v>
                </c:pt>
                <c:pt idx="2265">
                  <c:v>915</c:v>
                </c:pt>
                <c:pt idx="2266">
                  <c:v>109</c:v>
                </c:pt>
                <c:pt idx="2267">
                  <c:v>66</c:v>
                </c:pt>
                <c:pt idx="2268">
                  <c:v>301</c:v>
                </c:pt>
                <c:pt idx="2269">
                  <c:v>887</c:v>
                </c:pt>
                <c:pt idx="2270">
                  <c:v>73</c:v>
                </c:pt>
                <c:pt idx="2271">
                  <c:v>208</c:v>
                </c:pt>
                <c:pt idx="2272">
                  <c:v>4896</c:v>
                </c:pt>
                <c:pt idx="2273">
                  <c:v>740</c:v>
                </c:pt>
                <c:pt idx="2274">
                  <c:v>861</c:v>
                </c:pt>
                <c:pt idx="2275">
                  <c:v>575</c:v>
                </c:pt>
                <c:pt idx="2276">
                  <c:v>101</c:v>
                </c:pt>
                <c:pt idx="2277">
                  <c:v>419</c:v>
                </c:pt>
                <c:pt idx="2278">
                  <c:v>3089</c:v>
                </c:pt>
                <c:pt idx="2279">
                  <c:v>981</c:v>
                </c:pt>
                <c:pt idx="2280">
                  <c:v>517</c:v>
                </c:pt>
                <c:pt idx="2281">
                  <c:v>798</c:v>
                </c:pt>
                <c:pt idx="2282">
                  <c:v>2337</c:v>
                </c:pt>
                <c:pt idx="2283">
                  <c:v>447</c:v>
                </c:pt>
                <c:pt idx="2284">
                  <c:v>13</c:v>
                </c:pt>
                <c:pt idx="2285">
                  <c:v>94</c:v>
                </c:pt>
                <c:pt idx="2286">
                  <c:v>23</c:v>
                </c:pt>
                <c:pt idx="2287">
                  <c:v>119</c:v>
                </c:pt>
                <c:pt idx="2288">
                  <c:v>55</c:v>
                </c:pt>
                <c:pt idx="2289">
                  <c:v>1653</c:v>
                </c:pt>
                <c:pt idx="2290">
                  <c:v>40</c:v>
                </c:pt>
                <c:pt idx="2291">
                  <c:v>574</c:v>
                </c:pt>
                <c:pt idx="2292">
                  <c:v>127</c:v>
                </c:pt>
                <c:pt idx="2293">
                  <c:v>87</c:v>
                </c:pt>
                <c:pt idx="2294">
                  <c:v>154</c:v>
                </c:pt>
                <c:pt idx="2295">
                  <c:v>376</c:v>
                </c:pt>
                <c:pt idx="2296">
                  <c:v>6407</c:v>
                </c:pt>
                <c:pt idx="2297">
                  <c:v>17</c:v>
                </c:pt>
                <c:pt idx="2298">
                  <c:v>99</c:v>
                </c:pt>
                <c:pt idx="2299">
                  <c:v>4</c:v>
                </c:pt>
                <c:pt idx="2300">
                  <c:v>51</c:v>
                </c:pt>
                <c:pt idx="2301">
                  <c:v>19</c:v>
                </c:pt>
                <c:pt idx="2302">
                  <c:v>40</c:v>
                </c:pt>
                <c:pt idx="2303">
                  <c:v>8</c:v>
                </c:pt>
                <c:pt idx="2304">
                  <c:v>68</c:v>
                </c:pt>
                <c:pt idx="2305">
                  <c:v>41</c:v>
                </c:pt>
                <c:pt idx="2306">
                  <c:v>17</c:v>
                </c:pt>
                <c:pt idx="2307">
                  <c:v>72</c:v>
                </c:pt>
                <c:pt idx="2308">
                  <c:v>16</c:v>
                </c:pt>
                <c:pt idx="2309">
                  <c:v>34</c:v>
                </c:pt>
                <c:pt idx="2310">
                  <c:v>16</c:v>
                </c:pt>
                <c:pt idx="2311">
                  <c:v>15</c:v>
                </c:pt>
                <c:pt idx="2312">
                  <c:v>49</c:v>
                </c:pt>
                <c:pt idx="2313">
                  <c:v>0</c:v>
                </c:pt>
                <c:pt idx="2314">
                  <c:v>33</c:v>
                </c:pt>
                <c:pt idx="2315">
                  <c:v>24</c:v>
                </c:pt>
                <c:pt idx="2316">
                  <c:v>40</c:v>
                </c:pt>
                <c:pt idx="2317">
                  <c:v>43</c:v>
                </c:pt>
                <c:pt idx="2318">
                  <c:v>22</c:v>
                </c:pt>
                <c:pt idx="2319">
                  <c:v>17</c:v>
                </c:pt>
                <c:pt idx="2320">
                  <c:v>15</c:v>
                </c:pt>
                <c:pt idx="2321">
                  <c:v>27</c:v>
                </c:pt>
                <c:pt idx="2322">
                  <c:v>19</c:v>
                </c:pt>
                <c:pt idx="2323">
                  <c:v>17</c:v>
                </c:pt>
                <c:pt idx="2324">
                  <c:v>23</c:v>
                </c:pt>
                <c:pt idx="2325">
                  <c:v>14</c:v>
                </c:pt>
                <c:pt idx="2326">
                  <c:v>31</c:v>
                </c:pt>
                <c:pt idx="2327">
                  <c:v>20</c:v>
                </c:pt>
                <c:pt idx="2328">
                  <c:v>41</c:v>
                </c:pt>
                <c:pt idx="2329">
                  <c:v>18</c:v>
                </c:pt>
                <c:pt idx="2330">
                  <c:v>91</c:v>
                </c:pt>
                <c:pt idx="2331">
                  <c:v>9</c:v>
                </c:pt>
                <c:pt idx="2332">
                  <c:v>37</c:v>
                </c:pt>
                <c:pt idx="2333">
                  <c:v>17</c:v>
                </c:pt>
                <c:pt idx="2334">
                  <c:v>33</c:v>
                </c:pt>
                <c:pt idx="2335">
                  <c:v>38</c:v>
                </c:pt>
                <c:pt idx="2336">
                  <c:v>102</c:v>
                </c:pt>
                <c:pt idx="2337">
                  <c:v>33</c:v>
                </c:pt>
                <c:pt idx="2338">
                  <c:v>49</c:v>
                </c:pt>
                <c:pt idx="2339">
                  <c:v>47</c:v>
                </c:pt>
                <c:pt idx="2340">
                  <c:v>35</c:v>
                </c:pt>
                <c:pt idx="2341">
                  <c:v>26</c:v>
                </c:pt>
                <c:pt idx="2342">
                  <c:v>25</c:v>
                </c:pt>
                <c:pt idx="2343">
                  <c:v>19</c:v>
                </c:pt>
                <c:pt idx="2344">
                  <c:v>33</c:v>
                </c:pt>
                <c:pt idx="2345">
                  <c:v>18</c:v>
                </c:pt>
                <c:pt idx="2346">
                  <c:v>30</c:v>
                </c:pt>
                <c:pt idx="2347">
                  <c:v>61</c:v>
                </c:pt>
                <c:pt idx="2348">
                  <c:v>25</c:v>
                </c:pt>
                <c:pt idx="2349">
                  <c:v>200</c:v>
                </c:pt>
                <c:pt idx="2350">
                  <c:v>131</c:v>
                </c:pt>
                <c:pt idx="2351">
                  <c:v>79</c:v>
                </c:pt>
                <c:pt idx="2352">
                  <c:v>73</c:v>
                </c:pt>
                <c:pt idx="2353">
                  <c:v>36</c:v>
                </c:pt>
                <c:pt idx="2354">
                  <c:v>43</c:v>
                </c:pt>
                <c:pt idx="2355">
                  <c:v>104</c:v>
                </c:pt>
                <c:pt idx="2356">
                  <c:v>72</c:v>
                </c:pt>
                <c:pt idx="2357">
                  <c:v>26</c:v>
                </c:pt>
                <c:pt idx="2358">
                  <c:v>37</c:v>
                </c:pt>
                <c:pt idx="2359">
                  <c:v>35</c:v>
                </c:pt>
                <c:pt idx="2360">
                  <c:v>150</c:v>
                </c:pt>
                <c:pt idx="2361">
                  <c:v>36</c:v>
                </c:pt>
                <c:pt idx="2362">
                  <c:v>109</c:v>
                </c:pt>
                <c:pt idx="2363">
                  <c:v>44</c:v>
                </c:pt>
                <c:pt idx="2364">
                  <c:v>52</c:v>
                </c:pt>
                <c:pt idx="2365">
                  <c:v>21</c:v>
                </c:pt>
                <c:pt idx="2366">
                  <c:v>17</c:v>
                </c:pt>
                <c:pt idx="2367">
                  <c:v>58</c:v>
                </c:pt>
                <c:pt idx="2368">
                  <c:v>55</c:v>
                </c:pt>
                <c:pt idx="2369">
                  <c:v>20</c:v>
                </c:pt>
                <c:pt idx="2370">
                  <c:v>26</c:v>
                </c:pt>
                <c:pt idx="2371">
                  <c:v>43</c:v>
                </c:pt>
                <c:pt idx="2372">
                  <c:v>41</c:v>
                </c:pt>
                <c:pt idx="2373">
                  <c:v>30</c:v>
                </c:pt>
                <c:pt idx="2374">
                  <c:v>64</c:v>
                </c:pt>
                <c:pt idx="2375">
                  <c:v>43</c:v>
                </c:pt>
                <c:pt idx="2376">
                  <c:v>59</c:v>
                </c:pt>
                <c:pt idx="2377">
                  <c:v>20</c:v>
                </c:pt>
                <c:pt idx="2378">
                  <c:v>48</c:v>
                </c:pt>
                <c:pt idx="2379">
                  <c:v>1219</c:v>
                </c:pt>
                <c:pt idx="2380">
                  <c:v>0</c:v>
                </c:pt>
                <c:pt idx="2381">
                  <c:v>3</c:v>
                </c:pt>
                <c:pt idx="2382">
                  <c:v>12896</c:v>
                </c:pt>
                <c:pt idx="2383">
                  <c:v>2747</c:v>
                </c:pt>
                <c:pt idx="2384">
                  <c:v>19368</c:v>
                </c:pt>
                <c:pt idx="2385">
                  <c:v>387</c:v>
                </c:pt>
                <c:pt idx="2386">
                  <c:v>7931</c:v>
                </c:pt>
                <c:pt idx="2387">
                  <c:v>2897</c:v>
                </c:pt>
                <c:pt idx="2388">
                  <c:v>4253</c:v>
                </c:pt>
                <c:pt idx="2389">
                  <c:v>320</c:v>
                </c:pt>
                <c:pt idx="2390">
                  <c:v>0</c:v>
                </c:pt>
                <c:pt idx="2391">
                  <c:v>462</c:v>
                </c:pt>
                <c:pt idx="2392">
                  <c:v>253</c:v>
                </c:pt>
                <c:pt idx="2393">
                  <c:v>432</c:v>
                </c:pt>
                <c:pt idx="2394">
                  <c:v>159</c:v>
                </c:pt>
                <c:pt idx="2395">
                  <c:v>223</c:v>
                </c:pt>
                <c:pt idx="2396">
                  <c:v>395</c:v>
                </c:pt>
                <c:pt idx="2397">
                  <c:v>19447</c:v>
                </c:pt>
                <c:pt idx="2398">
                  <c:v>855</c:v>
                </c:pt>
                <c:pt idx="2399">
                  <c:v>265</c:v>
                </c:pt>
                <c:pt idx="2400">
                  <c:v>1499</c:v>
                </c:pt>
                <c:pt idx="2401">
                  <c:v>61</c:v>
                </c:pt>
                <c:pt idx="2402">
                  <c:v>118</c:v>
                </c:pt>
                <c:pt idx="2403">
                  <c:v>49</c:v>
                </c:pt>
                <c:pt idx="2404">
                  <c:v>425</c:v>
                </c:pt>
                <c:pt idx="2405">
                  <c:v>496</c:v>
                </c:pt>
                <c:pt idx="2406">
                  <c:v>180</c:v>
                </c:pt>
                <c:pt idx="2407">
                  <c:v>724</c:v>
                </c:pt>
                <c:pt idx="2408">
                  <c:v>426</c:v>
                </c:pt>
                <c:pt idx="2409">
                  <c:v>13</c:v>
                </c:pt>
                <c:pt idx="2410">
                  <c:v>8</c:v>
                </c:pt>
                <c:pt idx="2411">
                  <c:v>125</c:v>
                </c:pt>
                <c:pt idx="2412">
                  <c:v>38</c:v>
                </c:pt>
                <c:pt idx="2413">
                  <c:v>14</c:v>
                </c:pt>
                <c:pt idx="2414">
                  <c:v>30</c:v>
                </c:pt>
                <c:pt idx="2415">
                  <c:v>29</c:v>
                </c:pt>
                <c:pt idx="2416">
                  <c:v>35</c:v>
                </c:pt>
                <c:pt idx="2417">
                  <c:v>10</c:v>
                </c:pt>
                <c:pt idx="2418">
                  <c:v>8</c:v>
                </c:pt>
                <c:pt idx="2419">
                  <c:v>10</c:v>
                </c:pt>
                <c:pt idx="2420">
                  <c:v>3</c:v>
                </c:pt>
                <c:pt idx="2421">
                  <c:v>11</c:v>
                </c:pt>
                <c:pt idx="2422">
                  <c:v>17</c:v>
                </c:pt>
                <c:pt idx="2423">
                  <c:v>30</c:v>
                </c:pt>
                <c:pt idx="2424">
                  <c:v>12</c:v>
                </c:pt>
                <c:pt idx="2425">
                  <c:v>14</c:v>
                </c:pt>
                <c:pt idx="2426">
                  <c:v>11</c:v>
                </c:pt>
                <c:pt idx="2427">
                  <c:v>19</c:v>
                </c:pt>
                <c:pt idx="2428">
                  <c:v>19</c:v>
                </c:pt>
                <c:pt idx="2429">
                  <c:v>71</c:v>
                </c:pt>
                <c:pt idx="2430">
                  <c:v>192</c:v>
                </c:pt>
                <c:pt idx="2431">
                  <c:v>286</c:v>
                </c:pt>
                <c:pt idx="2432">
                  <c:v>49</c:v>
                </c:pt>
                <c:pt idx="2433">
                  <c:v>191</c:v>
                </c:pt>
                <c:pt idx="2434">
                  <c:v>449</c:v>
                </c:pt>
                <c:pt idx="2435">
                  <c:v>6</c:v>
                </c:pt>
                <c:pt idx="2436">
                  <c:v>3</c:v>
                </c:pt>
                <c:pt idx="2437">
                  <c:v>30</c:v>
                </c:pt>
                <c:pt idx="2438">
                  <c:v>0</c:v>
                </c:pt>
                <c:pt idx="2439">
                  <c:v>23</c:v>
                </c:pt>
                <c:pt idx="2440">
                  <c:v>57</c:v>
                </c:pt>
                <c:pt idx="2441">
                  <c:v>4</c:v>
                </c:pt>
                <c:pt idx="2442">
                  <c:v>93</c:v>
                </c:pt>
                <c:pt idx="2443">
                  <c:v>100</c:v>
                </c:pt>
                <c:pt idx="2444">
                  <c:v>113</c:v>
                </c:pt>
                <c:pt idx="2445">
                  <c:v>120</c:v>
                </c:pt>
                <c:pt idx="2446">
                  <c:v>610</c:v>
                </c:pt>
                <c:pt idx="2447">
                  <c:v>101</c:v>
                </c:pt>
                <c:pt idx="2448">
                  <c:v>48</c:v>
                </c:pt>
                <c:pt idx="2449">
                  <c:v>67</c:v>
                </c:pt>
                <c:pt idx="2450">
                  <c:v>45</c:v>
                </c:pt>
                <c:pt idx="2451">
                  <c:v>139</c:v>
                </c:pt>
                <c:pt idx="2452">
                  <c:v>146</c:v>
                </c:pt>
                <c:pt idx="2453">
                  <c:v>192</c:v>
                </c:pt>
                <c:pt idx="2454">
                  <c:v>183</c:v>
                </c:pt>
                <c:pt idx="2455">
                  <c:v>168</c:v>
                </c:pt>
                <c:pt idx="2456">
                  <c:v>191</c:v>
                </c:pt>
                <c:pt idx="2457">
                  <c:v>232</c:v>
                </c:pt>
                <c:pt idx="2458">
                  <c:v>246</c:v>
                </c:pt>
                <c:pt idx="2459">
                  <c:v>308</c:v>
                </c:pt>
                <c:pt idx="2460">
                  <c:v>298</c:v>
                </c:pt>
                <c:pt idx="2461">
                  <c:v>343</c:v>
                </c:pt>
                <c:pt idx="2462">
                  <c:v>480</c:v>
                </c:pt>
                <c:pt idx="2463">
                  <c:v>697</c:v>
                </c:pt>
                <c:pt idx="2464">
                  <c:v>1208</c:v>
                </c:pt>
                <c:pt idx="2465">
                  <c:v>148</c:v>
                </c:pt>
                <c:pt idx="2466">
                  <c:v>32</c:v>
                </c:pt>
                <c:pt idx="2467">
                  <c:v>609</c:v>
                </c:pt>
                <c:pt idx="2468">
                  <c:v>55735</c:v>
                </c:pt>
                <c:pt idx="2469">
                  <c:v>44389</c:v>
                </c:pt>
                <c:pt idx="2470">
                  <c:v>233</c:v>
                </c:pt>
                <c:pt idx="2471">
                  <c:v>1316</c:v>
                </c:pt>
                <c:pt idx="2472">
                  <c:v>375</c:v>
                </c:pt>
                <c:pt idx="2473">
                  <c:v>225</c:v>
                </c:pt>
                <c:pt idx="2474">
                  <c:v>1845</c:v>
                </c:pt>
                <c:pt idx="2475">
                  <c:v>876</c:v>
                </c:pt>
                <c:pt idx="2476">
                  <c:v>944</c:v>
                </c:pt>
                <c:pt idx="2477">
                  <c:v>248</c:v>
                </c:pt>
                <c:pt idx="2478">
                  <c:v>1185</c:v>
                </c:pt>
                <c:pt idx="2479">
                  <c:v>5615</c:v>
                </c:pt>
                <c:pt idx="2480">
                  <c:v>2639</c:v>
                </c:pt>
                <c:pt idx="2481">
                  <c:v>1550</c:v>
                </c:pt>
                <c:pt idx="2482">
                  <c:v>269</c:v>
                </c:pt>
                <c:pt idx="2483">
                  <c:v>1114</c:v>
                </c:pt>
                <c:pt idx="2484">
                  <c:v>40</c:v>
                </c:pt>
                <c:pt idx="2485">
                  <c:v>532</c:v>
                </c:pt>
                <c:pt idx="2486">
                  <c:v>73</c:v>
                </c:pt>
                <c:pt idx="2487">
                  <c:v>2711</c:v>
                </c:pt>
                <c:pt idx="2488">
                  <c:v>410</c:v>
                </c:pt>
                <c:pt idx="2489">
                  <c:v>184</c:v>
                </c:pt>
                <c:pt idx="2490">
                  <c:v>1132</c:v>
                </c:pt>
                <c:pt idx="2491">
                  <c:v>567</c:v>
                </c:pt>
                <c:pt idx="2492">
                  <c:v>1078</c:v>
                </c:pt>
                <c:pt idx="2493">
                  <c:v>2795</c:v>
                </c:pt>
                <c:pt idx="2494">
                  <c:v>1056</c:v>
                </c:pt>
                <c:pt idx="2495">
                  <c:v>3135</c:v>
                </c:pt>
                <c:pt idx="2496">
                  <c:v>485</c:v>
                </c:pt>
                <c:pt idx="2497">
                  <c:v>278</c:v>
                </c:pt>
                <c:pt idx="2498">
                  <c:v>1011</c:v>
                </c:pt>
                <c:pt idx="2499">
                  <c:v>146</c:v>
                </c:pt>
                <c:pt idx="2500">
                  <c:v>365</c:v>
                </c:pt>
                <c:pt idx="2501">
                  <c:v>1583</c:v>
                </c:pt>
                <c:pt idx="2502">
                  <c:v>356</c:v>
                </c:pt>
                <c:pt idx="2503">
                  <c:v>57</c:v>
                </c:pt>
                <c:pt idx="2504">
                  <c:v>178</c:v>
                </c:pt>
                <c:pt idx="2505">
                  <c:v>326</c:v>
                </c:pt>
                <c:pt idx="2506">
                  <c:v>1702</c:v>
                </c:pt>
                <c:pt idx="2507">
                  <c:v>247</c:v>
                </c:pt>
                <c:pt idx="2508">
                  <c:v>309</c:v>
                </c:pt>
                <c:pt idx="2509">
                  <c:v>132</c:v>
                </c:pt>
                <c:pt idx="2510">
                  <c:v>740</c:v>
                </c:pt>
                <c:pt idx="2511">
                  <c:v>680</c:v>
                </c:pt>
                <c:pt idx="2512">
                  <c:v>3154</c:v>
                </c:pt>
                <c:pt idx="2513">
                  <c:v>215</c:v>
                </c:pt>
                <c:pt idx="2514">
                  <c:v>1476</c:v>
                </c:pt>
                <c:pt idx="2515">
                  <c:v>2800</c:v>
                </c:pt>
                <c:pt idx="2516">
                  <c:v>3895</c:v>
                </c:pt>
                <c:pt idx="2517">
                  <c:v>245</c:v>
                </c:pt>
                <c:pt idx="2518">
                  <c:v>1199</c:v>
                </c:pt>
                <c:pt idx="2519">
                  <c:v>498</c:v>
                </c:pt>
                <c:pt idx="2520">
                  <c:v>1343</c:v>
                </c:pt>
                <c:pt idx="2521">
                  <c:v>839</c:v>
                </c:pt>
                <c:pt idx="2522">
                  <c:v>19</c:v>
                </c:pt>
                <c:pt idx="2523">
                  <c:v>1680</c:v>
                </c:pt>
                <c:pt idx="2524">
                  <c:v>93</c:v>
                </c:pt>
                <c:pt idx="2525">
                  <c:v>105</c:v>
                </c:pt>
                <c:pt idx="2526">
                  <c:v>381</c:v>
                </c:pt>
                <c:pt idx="2527">
                  <c:v>1070</c:v>
                </c:pt>
                <c:pt idx="2528">
                  <c:v>312</c:v>
                </c:pt>
                <c:pt idx="2529">
                  <c:v>277</c:v>
                </c:pt>
                <c:pt idx="2530">
                  <c:v>1595</c:v>
                </c:pt>
                <c:pt idx="2531">
                  <c:v>350</c:v>
                </c:pt>
                <c:pt idx="2532">
                  <c:v>293</c:v>
                </c:pt>
                <c:pt idx="2533">
                  <c:v>136</c:v>
                </c:pt>
                <c:pt idx="2534">
                  <c:v>183</c:v>
                </c:pt>
                <c:pt idx="2535">
                  <c:v>133</c:v>
                </c:pt>
                <c:pt idx="2536">
                  <c:v>157</c:v>
                </c:pt>
                <c:pt idx="2537">
                  <c:v>457</c:v>
                </c:pt>
                <c:pt idx="2538">
                  <c:v>1445</c:v>
                </c:pt>
                <c:pt idx="2539">
                  <c:v>235</c:v>
                </c:pt>
                <c:pt idx="2540">
                  <c:v>668</c:v>
                </c:pt>
                <c:pt idx="2541">
                  <c:v>246</c:v>
                </c:pt>
                <c:pt idx="2542">
                  <c:v>1481</c:v>
                </c:pt>
                <c:pt idx="2543">
                  <c:v>568</c:v>
                </c:pt>
                <c:pt idx="2544">
                  <c:v>541</c:v>
                </c:pt>
                <c:pt idx="2545">
                  <c:v>557</c:v>
                </c:pt>
                <c:pt idx="2546">
                  <c:v>71</c:v>
                </c:pt>
                <c:pt idx="2547">
                  <c:v>412</c:v>
                </c:pt>
                <c:pt idx="2548">
                  <c:v>213</c:v>
                </c:pt>
                <c:pt idx="2549">
                  <c:v>463</c:v>
                </c:pt>
                <c:pt idx="2550">
                  <c:v>319</c:v>
                </c:pt>
                <c:pt idx="2551">
                  <c:v>290</c:v>
                </c:pt>
                <c:pt idx="2552">
                  <c:v>411</c:v>
                </c:pt>
                <c:pt idx="2553">
                  <c:v>759</c:v>
                </c:pt>
                <c:pt idx="2554">
                  <c:v>993</c:v>
                </c:pt>
                <c:pt idx="2555">
                  <c:v>463</c:v>
                </c:pt>
                <c:pt idx="2556">
                  <c:v>422</c:v>
                </c:pt>
                <c:pt idx="2557">
                  <c:v>203</c:v>
                </c:pt>
                <c:pt idx="2558">
                  <c:v>253</c:v>
                </c:pt>
                <c:pt idx="2559">
                  <c:v>145</c:v>
                </c:pt>
                <c:pt idx="2560">
                  <c:v>3232</c:v>
                </c:pt>
                <c:pt idx="2561">
                  <c:v>727</c:v>
                </c:pt>
                <c:pt idx="2562">
                  <c:v>260</c:v>
                </c:pt>
                <c:pt idx="2563">
                  <c:v>76</c:v>
                </c:pt>
                <c:pt idx="2564">
                  <c:v>1333</c:v>
                </c:pt>
                <c:pt idx="2565">
                  <c:v>88</c:v>
                </c:pt>
                <c:pt idx="2566">
                  <c:v>378</c:v>
                </c:pt>
                <c:pt idx="2567">
                  <c:v>191</c:v>
                </c:pt>
                <c:pt idx="2568">
                  <c:v>456</c:v>
                </c:pt>
                <c:pt idx="2569">
                  <c:v>88</c:v>
                </c:pt>
                <c:pt idx="2570">
                  <c:v>30</c:v>
                </c:pt>
                <c:pt idx="2571">
                  <c:v>37</c:v>
                </c:pt>
                <c:pt idx="2572">
                  <c:v>3292</c:v>
                </c:pt>
                <c:pt idx="2573">
                  <c:v>266</c:v>
                </c:pt>
                <c:pt idx="2574">
                  <c:v>57</c:v>
                </c:pt>
                <c:pt idx="2575">
                  <c:v>60</c:v>
                </c:pt>
                <c:pt idx="2576">
                  <c:v>81</c:v>
                </c:pt>
                <c:pt idx="2577">
                  <c:v>266</c:v>
                </c:pt>
                <c:pt idx="2578">
                  <c:v>369</c:v>
                </c:pt>
                <c:pt idx="2579">
                  <c:v>15</c:v>
                </c:pt>
                <c:pt idx="2580">
                  <c:v>80</c:v>
                </c:pt>
                <c:pt idx="2581">
                  <c:v>339</c:v>
                </c:pt>
                <c:pt idx="2582">
                  <c:v>172</c:v>
                </c:pt>
                <c:pt idx="2583">
                  <c:v>69</c:v>
                </c:pt>
                <c:pt idx="2584">
                  <c:v>42</c:v>
                </c:pt>
                <c:pt idx="2585">
                  <c:v>220</c:v>
                </c:pt>
                <c:pt idx="2586">
                  <c:v>98</c:v>
                </c:pt>
                <c:pt idx="2587">
                  <c:v>163</c:v>
                </c:pt>
                <c:pt idx="2588">
                  <c:v>452</c:v>
                </c:pt>
                <c:pt idx="2589">
                  <c:v>103</c:v>
                </c:pt>
                <c:pt idx="2590">
                  <c:v>112</c:v>
                </c:pt>
                <c:pt idx="2591">
                  <c:v>41</c:v>
                </c:pt>
                <c:pt idx="2592">
                  <c:v>2629</c:v>
                </c:pt>
                <c:pt idx="2593">
                  <c:v>190</c:v>
                </c:pt>
                <c:pt idx="2594">
                  <c:v>249</c:v>
                </c:pt>
                <c:pt idx="2595">
                  <c:v>212</c:v>
                </c:pt>
                <c:pt idx="2596">
                  <c:v>508</c:v>
                </c:pt>
                <c:pt idx="2597">
                  <c:v>345</c:v>
                </c:pt>
                <c:pt idx="2598">
                  <c:v>155</c:v>
                </c:pt>
                <c:pt idx="2599">
                  <c:v>3</c:v>
                </c:pt>
                <c:pt idx="2600">
                  <c:v>8</c:v>
                </c:pt>
                <c:pt idx="2601">
                  <c:v>395</c:v>
                </c:pt>
                <c:pt idx="2602">
                  <c:v>213</c:v>
                </c:pt>
                <c:pt idx="2603">
                  <c:v>77</c:v>
                </c:pt>
                <c:pt idx="2604">
                  <c:v>92</c:v>
                </c:pt>
                <c:pt idx="2605">
                  <c:v>959</c:v>
                </c:pt>
                <c:pt idx="2606">
                  <c:v>203</c:v>
                </c:pt>
                <c:pt idx="2607">
                  <c:v>697</c:v>
                </c:pt>
                <c:pt idx="2608">
                  <c:v>2013</c:v>
                </c:pt>
                <c:pt idx="2609">
                  <c:v>133</c:v>
                </c:pt>
                <c:pt idx="2610">
                  <c:v>796</c:v>
                </c:pt>
                <c:pt idx="2611">
                  <c:v>5</c:v>
                </c:pt>
                <c:pt idx="2612">
                  <c:v>1285</c:v>
                </c:pt>
                <c:pt idx="2613">
                  <c:v>39</c:v>
                </c:pt>
                <c:pt idx="2614">
                  <c:v>193</c:v>
                </c:pt>
                <c:pt idx="2615">
                  <c:v>10642</c:v>
                </c:pt>
                <c:pt idx="2616">
                  <c:v>333</c:v>
                </c:pt>
                <c:pt idx="2617">
                  <c:v>90</c:v>
                </c:pt>
                <c:pt idx="2618">
                  <c:v>2237</c:v>
                </c:pt>
                <c:pt idx="2619">
                  <c:v>859</c:v>
                </c:pt>
                <c:pt idx="2620">
                  <c:v>229</c:v>
                </c:pt>
                <c:pt idx="2621">
                  <c:v>170</c:v>
                </c:pt>
                <c:pt idx="2622">
                  <c:v>1</c:v>
                </c:pt>
                <c:pt idx="2623">
                  <c:v>2480</c:v>
                </c:pt>
                <c:pt idx="2624">
                  <c:v>717</c:v>
                </c:pt>
                <c:pt idx="2625">
                  <c:v>442</c:v>
                </c:pt>
                <c:pt idx="2626">
                  <c:v>771</c:v>
                </c:pt>
                <c:pt idx="2627">
                  <c:v>121</c:v>
                </c:pt>
                <c:pt idx="2628">
                  <c:v>6695</c:v>
                </c:pt>
                <c:pt idx="2629">
                  <c:v>116</c:v>
                </c:pt>
                <c:pt idx="2630">
                  <c:v>272</c:v>
                </c:pt>
                <c:pt idx="2631">
                  <c:v>195</c:v>
                </c:pt>
                <c:pt idx="2632">
                  <c:v>140</c:v>
                </c:pt>
                <c:pt idx="2633">
                  <c:v>814</c:v>
                </c:pt>
                <c:pt idx="2634">
                  <c:v>483</c:v>
                </c:pt>
                <c:pt idx="2635">
                  <c:v>509</c:v>
                </c:pt>
                <c:pt idx="2636">
                  <c:v>245</c:v>
                </c:pt>
                <c:pt idx="2637">
                  <c:v>180</c:v>
                </c:pt>
                <c:pt idx="2638">
                  <c:v>266</c:v>
                </c:pt>
                <c:pt idx="2639">
                  <c:v>125</c:v>
                </c:pt>
                <c:pt idx="2640">
                  <c:v>199</c:v>
                </c:pt>
                <c:pt idx="2641">
                  <c:v>195</c:v>
                </c:pt>
                <c:pt idx="2642">
                  <c:v>193</c:v>
                </c:pt>
                <c:pt idx="2643">
                  <c:v>277</c:v>
                </c:pt>
                <c:pt idx="2644">
                  <c:v>401</c:v>
                </c:pt>
                <c:pt idx="2645">
                  <c:v>177</c:v>
                </c:pt>
                <c:pt idx="2646">
                  <c:v>523</c:v>
                </c:pt>
                <c:pt idx="2647">
                  <c:v>453</c:v>
                </c:pt>
                <c:pt idx="2648">
                  <c:v>189</c:v>
                </c:pt>
                <c:pt idx="2649">
                  <c:v>22</c:v>
                </c:pt>
                <c:pt idx="2650">
                  <c:v>159</c:v>
                </c:pt>
                <c:pt idx="2651">
                  <c:v>172</c:v>
                </c:pt>
                <c:pt idx="2652">
                  <c:v>149</c:v>
                </c:pt>
                <c:pt idx="2653">
                  <c:v>249</c:v>
                </c:pt>
                <c:pt idx="2654">
                  <c:v>335</c:v>
                </c:pt>
                <c:pt idx="2655">
                  <c:v>489</c:v>
                </c:pt>
                <c:pt idx="2656">
                  <c:v>120</c:v>
                </c:pt>
                <c:pt idx="2657">
                  <c:v>138</c:v>
                </c:pt>
                <c:pt idx="2658">
                  <c:v>207</c:v>
                </c:pt>
                <c:pt idx="2659">
                  <c:v>250</c:v>
                </c:pt>
                <c:pt idx="2660">
                  <c:v>169</c:v>
                </c:pt>
                <c:pt idx="2661">
                  <c:v>252</c:v>
                </c:pt>
                <c:pt idx="2662">
                  <c:v>231</c:v>
                </c:pt>
                <c:pt idx="2663">
                  <c:v>161</c:v>
                </c:pt>
                <c:pt idx="2664">
                  <c:v>140</c:v>
                </c:pt>
                <c:pt idx="2665">
                  <c:v>154</c:v>
                </c:pt>
                <c:pt idx="2666">
                  <c:v>174</c:v>
                </c:pt>
                <c:pt idx="2667">
                  <c:v>290</c:v>
                </c:pt>
                <c:pt idx="2668">
                  <c:v>208</c:v>
                </c:pt>
                <c:pt idx="2669">
                  <c:v>317</c:v>
                </c:pt>
                <c:pt idx="2670">
                  <c:v>177</c:v>
                </c:pt>
                <c:pt idx="2671">
                  <c:v>178</c:v>
                </c:pt>
                <c:pt idx="2672">
                  <c:v>176</c:v>
                </c:pt>
                <c:pt idx="2673">
                  <c:v>215</c:v>
                </c:pt>
                <c:pt idx="2674">
                  <c:v>288</c:v>
                </c:pt>
                <c:pt idx="2675">
                  <c:v>338</c:v>
                </c:pt>
                <c:pt idx="2676">
                  <c:v>163</c:v>
                </c:pt>
                <c:pt idx="2677">
                  <c:v>121</c:v>
                </c:pt>
                <c:pt idx="2678">
                  <c:v>100</c:v>
                </c:pt>
                <c:pt idx="2679">
                  <c:v>521</c:v>
                </c:pt>
                <c:pt idx="2680">
                  <c:v>198</c:v>
                </c:pt>
                <c:pt idx="2681">
                  <c:v>96</c:v>
                </c:pt>
                <c:pt idx="2682">
                  <c:v>172</c:v>
                </c:pt>
                <c:pt idx="2683">
                  <c:v>233</c:v>
                </c:pt>
                <c:pt idx="2684">
                  <c:v>313</c:v>
                </c:pt>
                <c:pt idx="2685">
                  <c:v>164</c:v>
                </c:pt>
                <c:pt idx="2686">
                  <c:v>500</c:v>
                </c:pt>
                <c:pt idx="2687">
                  <c:v>190</c:v>
                </c:pt>
                <c:pt idx="2688">
                  <c:v>424</c:v>
                </c:pt>
                <c:pt idx="2689">
                  <c:v>317</c:v>
                </c:pt>
                <c:pt idx="2690">
                  <c:v>90</c:v>
                </c:pt>
                <c:pt idx="2691">
                  <c:v>243</c:v>
                </c:pt>
                <c:pt idx="2692">
                  <c:v>235</c:v>
                </c:pt>
                <c:pt idx="2693">
                  <c:v>435</c:v>
                </c:pt>
                <c:pt idx="2694">
                  <c:v>110</c:v>
                </c:pt>
                <c:pt idx="2695">
                  <c:v>113</c:v>
                </c:pt>
                <c:pt idx="2696">
                  <c:v>336</c:v>
                </c:pt>
                <c:pt idx="2697">
                  <c:v>250</c:v>
                </c:pt>
                <c:pt idx="2698">
                  <c:v>83</c:v>
                </c:pt>
                <c:pt idx="2699">
                  <c:v>313</c:v>
                </c:pt>
                <c:pt idx="2700">
                  <c:v>247</c:v>
                </c:pt>
                <c:pt idx="2701">
                  <c:v>171</c:v>
                </c:pt>
                <c:pt idx="2702">
                  <c:v>996</c:v>
                </c:pt>
                <c:pt idx="2703">
                  <c:v>978</c:v>
                </c:pt>
                <c:pt idx="2704">
                  <c:v>281</c:v>
                </c:pt>
                <c:pt idx="2705">
                  <c:v>215</c:v>
                </c:pt>
                <c:pt idx="2706">
                  <c:v>246</c:v>
                </c:pt>
                <c:pt idx="2707">
                  <c:v>298</c:v>
                </c:pt>
                <c:pt idx="2708">
                  <c:v>112</c:v>
                </c:pt>
                <c:pt idx="2709">
                  <c:v>201</c:v>
                </c:pt>
                <c:pt idx="2710">
                  <c:v>214</c:v>
                </c:pt>
                <c:pt idx="2711">
                  <c:v>248</c:v>
                </c:pt>
                <c:pt idx="2712">
                  <c:v>282</c:v>
                </c:pt>
                <c:pt idx="2713">
                  <c:v>152</c:v>
                </c:pt>
                <c:pt idx="2714">
                  <c:v>416</c:v>
                </c:pt>
                <c:pt idx="2715">
                  <c:v>326</c:v>
                </c:pt>
                <c:pt idx="2716">
                  <c:v>704</c:v>
                </c:pt>
                <c:pt idx="2717">
                  <c:v>114</c:v>
                </c:pt>
                <c:pt idx="2718">
                  <c:v>141</c:v>
                </c:pt>
                <c:pt idx="2719">
                  <c:v>149</c:v>
                </c:pt>
                <c:pt idx="2720">
                  <c:v>94</c:v>
                </c:pt>
                <c:pt idx="2721">
                  <c:v>118</c:v>
                </c:pt>
                <c:pt idx="2722">
                  <c:v>194</c:v>
                </c:pt>
                <c:pt idx="2723">
                  <c:v>11415</c:v>
                </c:pt>
                <c:pt idx="2724">
                  <c:v>1341</c:v>
                </c:pt>
                <c:pt idx="2725">
                  <c:v>135</c:v>
                </c:pt>
                <c:pt idx="2726">
                  <c:v>6015</c:v>
                </c:pt>
                <c:pt idx="2727">
                  <c:v>58</c:v>
                </c:pt>
                <c:pt idx="2728">
                  <c:v>3</c:v>
                </c:pt>
                <c:pt idx="2729">
                  <c:v>565</c:v>
                </c:pt>
                <c:pt idx="2730">
                  <c:v>394</c:v>
                </c:pt>
                <c:pt idx="2731">
                  <c:v>2703</c:v>
                </c:pt>
                <c:pt idx="2732">
                  <c:v>963</c:v>
                </c:pt>
                <c:pt idx="2733">
                  <c:v>1558</c:v>
                </c:pt>
                <c:pt idx="2734">
                  <c:v>962</c:v>
                </c:pt>
                <c:pt idx="2735">
                  <c:v>8517</c:v>
                </c:pt>
                <c:pt idx="2736">
                  <c:v>1407</c:v>
                </c:pt>
                <c:pt idx="2737">
                  <c:v>897</c:v>
                </c:pt>
                <c:pt idx="2738">
                  <c:v>3222</c:v>
                </c:pt>
                <c:pt idx="2739">
                  <c:v>502</c:v>
                </c:pt>
                <c:pt idx="2740">
                  <c:v>4562</c:v>
                </c:pt>
                <c:pt idx="2741">
                  <c:v>2840</c:v>
                </c:pt>
                <c:pt idx="2742">
                  <c:v>60</c:v>
                </c:pt>
                <c:pt idx="2743">
                  <c:v>189</c:v>
                </c:pt>
                <c:pt idx="2744">
                  <c:v>536</c:v>
                </c:pt>
                <c:pt idx="2745">
                  <c:v>299</c:v>
                </c:pt>
                <c:pt idx="2746">
                  <c:v>3</c:v>
                </c:pt>
                <c:pt idx="2747">
                  <c:v>4837</c:v>
                </c:pt>
                <c:pt idx="2748">
                  <c:v>108</c:v>
                </c:pt>
                <c:pt idx="2749">
                  <c:v>17796</c:v>
                </c:pt>
                <c:pt idx="2750">
                  <c:v>23</c:v>
                </c:pt>
                <c:pt idx="2751">
                  <c:v>14</c:v>
                </c:pt>
                <c:pt idx="2752">
                  <c:v>10</c:v>
                </c:pt>
                <c:pt idx="2753">
                  <c:v>17</c:v>
                </c:pt>
                <c:pt idx="2754">
                  <c:v>24</c:v>
                </c:pt>
                <c:pt idx="2755">
                  <c:v>19</c:v>
                </c:pt>
                <c:pt idx="2756">
                  <c:v>18</c:v>
                </c:pt>
                <c:pt idx="2757">
                  <c:v>26</c:v>
                </c:pt>
                <c:pt idx="2758">
                  <c:v>10</c:v>
                </c:pt>
                <c:pt idx="2759">
                  <c:v>21</c:v>
                </c:pt>
                <c:pt idx="2760">
                  <c:v>30</c:v>
                </c:pt>
                <c:pt idx="2761">
                  <c:v>26</c:v>
                </c:pt>
                <c:pt idx="2762">
                  <c:v>18</c:v>
                </c:pt>
                <c:pt idx="2763">
                  <c:v>29</c:v>
                </c:pt>
                <c:pt idx="2764">
                  <c:v>24</c:v>
                </c:pt>
                <c:pt idx="2765">
                  <c:v>29</c:v>
                </c:pt>
                <c:pt idx="2766">
                  <c:v>82</c:v>
                </c:pt>
                <c:pt idx="2767">
                  <c:v>7</c:v>
                </c:pt>
                <c:pt idx="2768">
                  <c:v>17</c:v>
                </c:pt>
                <c:pt idx="2769">
                  <c:v>21</c:v>
                </c:pt>
                <c:pt idx="2770">
                  <c:v>13</c:v>
                </c:pt>
                <c:pt idx="2771">
                  <c:v>53</c:v>
                </c:pt>
                <c:pt idx="2772">
                  <c:v>732</c:v>
                </c:pt>
                <c:pt idx="2773">
                  <c:v>3538</c:v>
                </c:pt>
                <c:pt idx="2774">
                  <c:v>108</c:v>
                </c:pt>
                <c:pt idx="2775">
                  <c:v>6</c:v>
                </c:pt>
                <c:pt idx="2776">
                  <c:v>228</c:v>
                </c:pt>
                <c:pt idx="2777">
                  <c:v>66</c:v>
                </c:pt>
                <c:pt idx="2778">
                  <c:v>12</c:v>
                </c:pt>
                <c:pt idx="2779">
                  <c:v>22</c:v>
                </c:pt>
                <c:pt idx="2780">
                  <c:v>65</c:v>
                </c:pt>
                <c:pt idx="2781">
                  <c:v>374</c:v>
                </c:pt>
                <c:pt idx="2782">
                  <c:v>8</c:v>
                </c:pt>
                <c:pt idx="2783">
                  <c:v>63</c:v>
                </c:pt>
                <c:pt idx="2784">
                  <c:v>12</c:v>
                </c:pt>
                <c:pt idx="2785">
                  <c:v>2586</c:v>
                </c:pt>
                <c:pt idx="2786">
                  <c:v>3675</c:v>
                </c:pt>
                <c:pt idx="2787">
                  <c:v>571</c:v>
                </c:pt>
                <c:pt idx="2788">
                  <c:v>259</c:v>
                </c:pt>
                <c:pt idx="2789">
                  <c:v>40</c:v>
                </c:pt>
                <c:pt idx="2790">
                  <c:v>1179</c:v>
                </c:pt>
                <c:pt idx="2791">
                  <c:v>38</c:v>
                </c:pt>
                <c:pt idx="2792">
                  <c:v>14</c:v>
                </c:pt>
                <c:pt idx="2793">
                  <c:v>21</c:v>
                </c:pt>
                <c:pt idx="2794">
                  <c:v>28008</c:v>
                </c:pt>
                <c:pt idx="2795">
                  <c:v>9696</c:v>
                </c:pt>
                <c:pt idx="2796">
                  <c:v>7722</c:v>
                </c:pt>
                <c:pt idx="2797">
                  <c:v>152</c:v>
                </c:pt>
                <c:pt idx="2798">
                  <c:v>162</c:v>
                </c:pt>
                <c:pt idx="2799">
                  <c:v>11</c:v>
                </c:pt>
                <c:pt idx="2800">
                  <c:v>14</c:v>
                </c:pt>
                <c:pt idx="2801">
                  <c:v>0</c:v>
                </c:pt>
                <c:pt idx="2802">
                  <c:v>49</c:v>
                </c:pt>
                <c:pt idx="2803">
                  <c:v>1154</c:v>
                </c:pt>
                <c:pt idx="2804">
                  <c:v>32529</c:v>
                </c:pt>
                <c:pt idx="2805">
                  <c:v>4217</c:v>
                </c:pt>
                <c:pt idx="2806">
                  <c:v>197</c:v>
                </c:pt>
                <c:pt idx="2807">
                  <c:v>1147</c:v>
                </c:pt>
                <c:pt idx="2808">
                  <c:v>491</c:v>
                </c:pt>
                <c:pt idx="2809">
                  <c:v>25</c:v>
                </c:pt>
                <c:pt idx="2810">
                  <c:v>741</c:v>
                </c:pt>
                <c:pt idx="2811">
                  <c:v>0</c:v>
                </c:pt>
                <c:pt idx="2812">
                  <c:v>19862</c:v>
                </c:pt>
                <c:pt idx="2813">
                  <c:v>2957</c:v>
                </c:pt>
                <c:pt idx="2814">
                  <c:v>2629</c:v>
                </c:pt>
                <c:pt idx="2815">
                  <c:v>4682</c:v>
                </c:pt>
                <c:pt idx="2816">
                  <c:v>7042</c:v>
                </c:pt>
                <c:pt idx="2817">
                  <c:v>2929</c:v>
                </c:pt>
                <c:pt idx="2818">
                  <c:v>3042</c:v>
                </c:pt>
                <c:pt idx="2819">
                  <c:v>974</c:v>
                </c:pt>
                <c:pt idx="2820">
                  <c:v>9</c:v>
                </c:pt>
                <c:pt idx="2821">
                  <c:v>25</c:v>
                </c:pt>
                <c:pt idx="2822">
                  <c:v>113</c:v>
                </c:pt>
                <c:pt idx="2823">
                  <c:v>371</c:v>
                </c:pt>
                <c:pt idx="2824">
                  <c:v>0</c:v>
                </c:pt>
                <c:pt idx="2825">
                  <c:v>0</c:v>
                </c:pt>
                <c:pt idx="2826">
                  <c:v>1</c:v>
                </c:pt>
                <c:pt idx="2827">
                  <c:v>2</c:v>
                </c:pt>
                <c:pt idx="2828">
                  <c:v>3</c:v>
                </c:pt>
                <c:pt idx="2829">
                  <c:v>0</c:v>
                </c:pt>
                <c:pt idx="2830">
                  <c:v>2</c:v>
                </c:pt>
                <c:pt idx="2831">
                  <c:v>444</c:v>
                </c:pt>
                <c:pt idx="2832">
                  <c:v>59</c:v>
                </c:pt>
                <c:pt idx="2833">
                  <c:v>52</c:v>
                </c:pt>
                <c:pt idx="2834">
                  <c:v>4735</c:v>
                </c:pt>
                <c:pt idx="2835">
                  <c:v>10039</c:v>
                </c:pt>
                <c:pt idx="2836">
                  <c:v>157</c:v>
                </c:pt>
                <c:pt idx="2837">
                  <c:v>972</c:v>
                </c:pt>
                <c:pt idx="2838">
                  <c:v>152</c:v>
                </c:pt>
                <c:pt idx="2839">
                  <c:v>621</c:v>
                </c:pt>
                <c:pt idx="2840">
                  <c:v>2355</c:v>
                </c:pt>
                <c:pt idx="2841">
                  <c:v>584</c:v>
                </c:pt>
                <c:pt idx="2842">
                  <c:v>1604</c:v>
                </c:pt>
                <c:pt idx="2843">
                  <c:v>1802</c:v>
                </c:pt>
                <c:pt idx="2844">
                  <c:v>525</c:v>
                </c:pt>
                <c:pt idx="2845">
                  <c:v>198</c:v>
                </c:pt>
                <c:pt idx="2846">
                  <c:v>8</c:v>
                </c:pt>
                <c:pt idx="2847">
                  <c:v>10</c:v>
                </c:pt>
                <c:pt idx="2848">
                  <c:v>796</c:v>
                </c:pt>
                <c:pt idx="2849">
                  <c:v>0</c:v>
                </c:pt>
                <c:pt idx="2850">
                  <c:v>114</c:v>
                </c:pt>
                <c:pt idx="2851">
                  <c:v>155</c:v>
                </c:pt>
                <c:pt idx="2852">
                  <c:v>1339</c:v>
                </c:pt>
                <c:pt idx="2853">
                  <c:v>113</c:v>
                </c:pt>
                <c:pt idx="2854">
                  <c:v>15</c:v>
                </c:pt>
                <c:pt idx="2855">
                  <c:v>35</c:v>
                </c:pt>
                <c:pt idx="2856">
                  <c:v>124</c:v>
                </c:pt>
                <c:pt idx="2857">
                  <c:v>26</c:v>
                </c:pt>
                <c:pt idx="2858">
                  <c:v>29</c:v>
                </c:pt>
                <c:pt idx="2859">
                  <c:v>196</c:v>
                </c:pt>
                <c:pt idx="2860">
                  <c:v>42</c:v>
                </c:pt>
                <c:pt idx="2861">
                  <c:v>267</c:v>
                </c:pt>
                <c:pt idx="2862">
                  <c:v>49</c:v>
                </c:pt>
                <c:pt idx="2863">
                  <c:v>2286</c:v>
                </c:pt>
                <c:pt idx="2864">
                  <c:v>2310</c:v>
                </c:pt>
                <c:pt idx="2865">
                  <c:v>3513</c:v>
                </c:pt>
                <c:pt idx="2866">
                  <c:v>3808</c:v>
                </c:pt>
                <c:pt idx="2867">
                  <c:v>194</c:v>
                </c:pt>
                <c:pt idx="2868">
                  <c:v>6127</c:v>
                </c:pt>
                <c:pt idx="2869">
                  <c:v>2670</c:v>
                </c:pt>
                <c:pt idx="2870">
                  <c:v>2153</c:v>
                </c:pt>
                <c:pt idx="2871">
                  <c:v>53</c:v>
                </c:pt>
                <c:pt idx="2872">
                  <c:v>501</c:v>
                </c:pt>
                <c:pt idx="2873">
                  <c:v>683</c:v>
                </c:pt>
                <c:pt idx="2874">
                  <c:v>344</c:v>
                </c:pt>
                <c:pt idx="2875">
                  <c:v>1269</c:v>
                </c:pt>
                <c:pt idx="2876">
                  <c:v>620</c:v>
                </c:pt>
                <c:pt idx="2877">
                  <c:v>296</c:v>
                </c:pt>
                <c:pt idx="2878">
                  <c:v>2291</c:v>
                </c:pt>
                <c:pt idx="2879">
                  <c:v>117</c:v>
                </c:pt>
                <c:pt idx="2880">
                  <c:v>409</c:v>
                </c:pt>
                <c:pt idx="2881">
                  <c:v>5</c:v>
                </c:pt>
                <c:pt idx="2882">
                  <c:v>75</c:v>
                </c:pt>
                <c:pt idx="2883">
                  <c:v>1896</c:v>
                </c:pt>
                <c:pt idx="2884">
                  <c:v>10650</c:v>
                </c:pt>
                <c:pt idx="2885">
                  <c:v>573</c:v>
                </c:pt>
                <c:pt idx="2886">
                  <c:v>690</c:v>
                </c:pt>
                <c:pt idx="2887">
                  <c:v>537</c:v>
                </c:pt>
                <c:pt idx="2888">
                  <c:v>43359</c:v>
                </c:pt>
                <c:pt idx="2889">
                  <c:v>463</c:v>
                </c:pt>
                <c:pt idx="2890">
                  <c:v>3</c:v>
                </c:pt>
                <c:pt idx="2891">
                  <c:v>12</c:v>
                </c:pt>
                <c:pt idx="2892">
                  <c:v>114</c:v>
                </c:pt>
                <c:pt idx="2893">
                  <c:v>107</c:v>
                </c:pt>
                <c:pt idx="2894">
                  <c:v>960</c:v>
                </c:pt>
                <c:pt idx="2895">
                  <c:v>1625</c:v>
                </c:pt>
                <c:pt idx="2896">
                  <c:v>2497</c:v>
                </c:pt>
                <c:pt idx="2897">
                  <c:v>2348</c:v>
                </c:pt>
                <c:pt idx="2898">
                  <c:v>1594</c:v>
                </c:pt>
                <c:pt idx="2899">
                  <c:v>1726</c:v>
                </c:pt>
                <c:pt idx="2900">
                  <c:v>1630</c:v>
                </c:pt>
                <c:pt idx="2901">
                  <c:v>3838</c:v>
                </c:pt>
                <c:pt idx="2902">
                  <c:v>3434</c:v>
                </c:pt>
                <c:pt idx="2903">
                  <c:v>6682</c:v>
                </c:pt>
                <c:pt idx="2904">
                  <c:v>4456</c:v>
                </c:pt>
                <c:pt idx="2905">
                  <c:v>1583</c:v>
                </c:pt>
                <c:pt idx="2906">
                  <c:v>1980</c:v>
                </c:pt>
                <c:pt idx="2907">
                  <c:v>2173</c:v>
                </c:pt>
                <c:pt idx="2908">
                  <c:v>2045</c:v>
                </c:pt>
                <c:pt idx="2909">
                  <c:v>3197</c:v>
                </c:pt>
                <c:pt idx="2910">
                  <c:v>3975</c:v>
                </c:pt>
                <c:pt idx="2911">
                  <c:v>2121</c:v>
                </c:pt>
                <c:pt idx="2912">
                  <c:v>4486</c:v>
                </c:pt>
                <c:pt idx="2913">
                  <c:v>8567</c:v>
                </c:pt>
                <c:pt idx="2914">
                  <c:v>5501</c:v>
                </c:pt>
                <c:pt idx="2915">
                  <c:v>8851</c:v>
                </c:pt>
                <c:pt idx="2916">
                  <c:v>2004</c:v>
                </c:pt>
                <c:pt idx="2917">
                  <c:v>10257</c:v>
                </c:pt>
                <c:pt idx="2918">
                  <c:v>2820</c:v>
                </c:pt>
                <c:pt idx="2919">
                  <c:v>3026</c:v>
                </c:pt>
                <c:pt idx="2920">
                  <c:v>3182</c:v>
                </c:pt>
                <c:pt idx="2921">
                  <c:v>3708</c:v>
                </c:pt>
                <c:pt idx="2922">
                  <c:v>3322</c:v>
                </c:pt>
                <c:pt idx="2923">
                  <c:v>3045</c:v>
                </c:pt>
                <c:pt idx="2924">
                  <c:v>6658</c:v>
                </c:pt>
                <c:pt idx="2925">
                  <c:v>3030</c:v>
                </c:pt>
                <c:pt idx="2926">
                  <c:v>7647</c:v>
                </c:pt>
                <c:pt idx="2927">
                  <c:v>73</c:v>
                </c:pt>
                <c:pt idx="2928">
                  <c:v>155</c:v>
                </c:pt>
                <c:pt idx="2929">
                  <c:v>172</c:v>
                </c:pt>
                <c:pt idx="2930">
                  <c:v>64</c:v>
                </c:pt>
                <c:pt idx="2931">
                  <c:v>14791</c:v>
                </c:pt>
                <c:pt idx="2932">
                  <c:v>1215</c:v>
                </c:pt>
                <c:pt idx="2933">
                  <c:v>1826</c:v>
                </c:pt>
                <c:pt idx="2934">
                  <c:v>249</c:v>
                </c:pt>
                <c:pt idx="2935">
                  <c:v>14371</c:v>
                </c:pt>
                <c:pt idx="2936">
                  <c:v>20</c:v>
                </c:pt>
                <c:pt idx="2937">
                  <c:v>426</c:v>
                </c:pt>
                <c:pt idx="2938">
                  <c:v>802</c:v>
                </c:pt>
                <c:pt idx="2939">
                  <c:v>1691</c:v>
                </c:pt>
                <c:pt idx="2940">
                  <c:v>698</c:v>
                </c:pt>
                <c:pt idx="2941">
                  <c:v>895</c:v>
                </c:pt>
                <c:pt idx="2942">
                  <c:v>2379</c:v>
                </c:pt>
                <c:pt idx="2943">
                  <c:v>258</c:v>
                </c:pt>
                <c:pt idx="2944">
                  <c:v>198</c:v>
                </c:pt>
                <c:pt idx="2945">
                  <c:v>1549</c:v>
                </c:pt>
                <c:pt idx="2946">
                  <c:v>2130</c:v>
                </c:pt>
                <c:pt idx="2947">
                  <c:v>8369</c:v>
                </c:pt>
                <c:pt idx="2948">
                  <c:v>34</c:v>
                </c:pt>
                <c:pt idx="2949">
                  <c:v>5472</c:v>
                </c:pt>
                <c:pt idx="2950">
                  <c:v>1318</c:v>
                </c:pt>
                <c:pt idx="2951">
                  <c:v>4648</c:v>
                </c:pt>
                <c:pt idx="2952">
                  <c:v>2320</c:v>
                </c:pt>
                <c:pt idx="2953">
                  <c:v>87</c:v>
                </c:pt>
                <c:pt idx="2954">
                  <c:v>0</c:v>
                </c:pt>
                <c:pt idx="2955">
                  <c:v>234</c:v>
                </c:pt>
                <c:pt idx="2956">
                  <c:v>22539</c:v>
                </c:pt>
                <c:pt idx="2957">
                  <c:v>177</c:v>
                </c:pt>
                <c:pt idx="2958">
                  <c:v>292</c:v>
                </c:pt>
                <c:pt idx="2959">
                  <c:v>343</c:v>
                </c:pt>
                <c:pt idx="2960">
                  <c:v>119</c:v>
                </c:pt>
                <c:pt idx="2961">
                  <c:v>76</c:v>
                </c:pt>
                <c:pt idx="2962">
                  <c:v>409</c:v>
                </c:pt>
                <c:pt idx="2963">
                  <c:v>1161</c:v>
                </c:pt>
                <c:pt idx="2964">
                  <c:v>278</c:v>
                </c:pt>
                <c:pt idx="2965">
                  <c:v>258</c:v>
                </c:pt>
                <c:pt idx="2966">
                  <c:v>129</c:v>
                </c:pt>
                <c:pt idx="2967">
                  <c:v>343</c:v>
                </c:pt>
                <c:pt idx="2968">
                  <c:v>210</c:v>
                </c:pt>
                <c:pt idx="2969">
                  <c:v>176</c:v>
                </c:pt>
                <c:pt idx="2970">
                  <c:v>272</c:v>
                </c:pt>
                <c:pt idx="2971">
                  <c:v>247</c:v>
                </c:pt>
                <c:pt idx="2972">
                  <c:v>1606</c:v>
                </c:pt>
                <c:pt idx="2973">
                  <c:v>2050</c:v>
                </c:pt>
                <c:pt idx="2974">
                  <c:v>527</c:v>
                </c:pt>
                <c:pt idx="2975">
                  <c:v>430</c:v>
                </c:pt>
                <c:pt idx="2976">
                  <c:v>496</c:v>
                </c:pt>
                <c:pt idx="2977">
                  <c:v>388</c:v>
                </c:pt>
                <c:pt idx="2978">
                  <c:v>380</c:v>
                </c:pt>
                <c:pt idx="2979">
                  <c:v>78</c:v>
                </c:pt>
                <c:pt idx="2980">
                  <c:v>126</c:v>
                </c:pt>
                <c:pt idx="2981">
                  <c:v>2354</c:v>
                </c:pt>
                <c:pt idx="2982">
                  <c:v>252</c:v>
                </c:pt>
                <c:pt idx="2983">
                  <c:v>2246</c:v>
                </c:pt>
                <c:pt idx="2984">
                  <c:v>91</c:v>
                </c:pt>
                <c:pt idx="2985">
                  <c:v>324</c:v>
                </c:pt>
                <c:pt idx="2986">
                  <c:v>724</c:v>
                </c:pt>
                <c:pt idx="2987">
                  <c:v>2465</c:v>
                </c:pt>
                <c:pt idx="2988">
                  <c:v>105</c:v>
                </c:pt>
                <c:pt idx="2989">
                  <c:v>24</c:v>
                </c:pt>
                <c:pt idx="2990">
                  <c:v>6</c:v>
                </c:pt>
                <c:pt idx="2991">
                  <c:v>53</c:v>
                </c:pt>
                <c:pt idx="2992">
                  <c:v>40</c:v>
                </c:pt>
                <c:pt idx="2993">
                  <c:v>66</c:v>
                </c:pt>
                <c:pt idx="2994">
                  <c:v>24</c:v>
                </c:pt>
                <c:pt idx="2995">
                  <c:v>1032</c:v>
                </c:pt>
                <c:pt idx="2996">
                  <c:v>16</c:v>
                </c:pt>
                <c:pt idx="2997">
                  <c:v>41</c:v>
                </c:pt>
                <c:pt idx="2998">
                  <c:v>74</c:v>
                </c:pt>
                <c:pt idx="2999">
                  <c:v>625</c:v>
                </c:pt>
                <c:pt idx="3000">
                  <c:v>1532</c:v>
                </c:pt>
                <c:pt idx="3001">
                  <c:v>1424</c:v>
                </c:pt>
                <c:pt idx="3002">
                  <c:v>1677</c:v>
                </c:pt>
                <c:pt idx="3003">
                  <c:v>3060</c:v>
                </c:pt>
                <c:pt idx="3004">
                  <c:v>0</c:v>
                </c:pt>
                <c:pt idx="3005">
                  <c:v>867</c:v>
                </c:pt>
                <c:pt idx="3006">
                  <c:v>1135</c:v>
                </c:pt>
                <c:pt idx="3007">
                  <c:v>9</c:v>
                </c:pt>
                <c:pt idx="3008">
                  <c:v>183</c:v>
                </c:pt>
                <c:pt idx="3009">
                  <c:v>120</c:v>
                </c:pt>
                <c:pt idx="3010">
                  <c:v>133</c:v>
                </c:pt>
                <c:pt idx="3011">
                  <c:v>268</c:v>
                </c:pt>
                <c:pt idx="3012">
                  <c:v>23706</c:v>
                </c:pt>
                <c:pt idx="3013">
                  <c:v>3026</c:v>
                </c:pt>
                <c:pt idx="3014">
                  <c:v>1186</c:v>
                </c:pt>
                <c:pt idx="3015">
                  <c:v>120</c:v>
                </c:pt>
                <c:pt idx="3016">
                  <c:v>8059</c:v>
                </c:pt>
                <c:pt idx="3017">
                  <c:v>629</c:v>
                </c:pt>
                <c:pt idx="3018">
                  <c:v>240</c:v>
                </c:pt>
                <c:pt idx="3019">
                  <c:v>48</c:v>
                </c:pt>
                <c:pt idx="3020">
                  <c:v>11</c:v>
                </c:pt>
                <c:pt idx="3021">
                  <c:v>44</c:v>
                </c:pt>
                <c:pt idx="3022">
                  <c:v>13</c:v>
                </c:pt>
                <c:pt idx="3023">
                  <c:v>91</c:v>
                </c:pt>
                <c:pt idx="3024">
                  <c:v>40</c:v>
                </c:pt>
                <c:pt idx="3025">
                  <c:v>23</c:v>
                </c:pt>
                <c:pt idx="3026">
                  <c:v>55</c:v>
                </c:pt>
                <c:pt idx="3027">
                  <c:v>48</c:v>
                </c:pt>
                <c:pt idx="3028">
                  <c:v>1885</c:v>
                </c:pt>
                <c:pt idx="3029">
                  <c:v>1683</c:v>
                </c:pt>
                <c:pt idx="3030">
                  <c:v>555</c:v>
                </c:pt>
                <c:pt idx="3031">
                  <c:v>524</c:v>
                </c:pt>
                <c:pt idx="3032">
                  <c:v>29</c:v>
                </c:pt>
                <c:pt idx="3033">
                  <c:v>223</c:v>
                </c:pt>
                <c:pt idx="3034">
                  <c:v>657</c:v>
                </c:pt>
                <c:pt idx="3035">
                  <c:v>457</c:v>
                </c:pt>
                <c:pt idx="3036">
                  <c:v>663</c:v>
                </c:pt>
                <c:pt idx="3037">
                  <c:v>587</c:v>
                </c:pt>
                <c:pt idx="3038">
                  <c:v>342</c:v>
                </c:pt>
                <c:pt idx="3039">
                  <c:v>495</c:v>
                </c:pt>
                <c:pt idx="3040">
                  <c:v>541</c:v>
                </c:pt>
                <c:pt idx="3041">
                  <c:v>283</c:v>
                </c:pt>
                <c:pt idx="3042">
                  <c:v>732</c:v>
                </c:pt>
                <c:pt idx="3043">
                  <c:v>73</c:v>
                </c:pt>
                <c:pt idx="3044">
                  <c:v>1171</c:v>
                </c:pt>
                <c:pt idx="3045">
                  <c:v>331</c:v>
                </c:pt>
                <c:pt idx="3046">
                  <c:v>627</c:v>
                </c:pt>
                <c:pt idx="3047">
                  <c:v>181</c:v>
                </c:pt>
                <c:pt idx="3048">
                  <c:v>236</c:v>
                </c:pt>
                <c:pt idx="3049">
                  <c:v>612</c:v>
                </c:pt>
                <c:pt idx="3050">
                  <c:v>345</c:v>
                </c:pt>
                <c:pt idx="3051">
                  <c:v>544</c:v>
                </c:pt>
                <c:pt idx="3052">
                  <c:v>11</c:v>
                </c:pt>
                <c:pt idx="3053">
                  <c:v>18</c:v>
                </c:pt>
                <c:pt idx="3054">
                  <c:v>33</c:v>
                </c:pt>
                <c:pt idx="3055">
                  <c:v>73</c:v>
                </c:pt>
                <c:pt idx="3056">
                  <c:v>154</c:v>
                </c:pt>
                <c:pt idx="3057">
                  <c:v>91</c:v>
                </c:pt>
                <c:pt idx="3058">
                  <c:v>1157</c:v>
                </c:pt>
                <c:pt idx="3059">
                  <c:v>3060</c:v>
                </c:pt>
                <c:pt idx="3060">
                  <c:v>198</c:v>
                </c:pt>
                <c:pt idx="3061">
                  <c:v>189</c:v>
                </c:pt>
                <c:pt idx="3062">
                  <c:v>421</c:v>
                </c:pt>
                <c:pt idx="3063">
                  <c:v>549</c:v>
                </c:pt>
                <c:pt idx="3064">
                  <c:v>775</c:v>
                </c:pt>
                <c:pt idx="3065">
                  <c:v>695</c:v>
                </c:pt>
                <c:pt idx="3066">
                  <c:v>108</c:v>
                </c:pt>
                <c:pt idx="3067">
                  <c:v>64</c:v>
                </c:pt>
                <c:pt idx="3068">
                  <c:v>1270</c:v>
                </c:pt>
                <c:pt idx="3069">
                  <c:v>2433</c:v>
                </c:pt>
                <c:pt idx="3070">
                  <c:v>870</c:v>
                </c:pt>
                <c:pt idx="3071">
                  <c:v>1425</c:v>
                </c:pt>
                <c:pt idx="3072">
                  <c:v>70</c:v>
                </c:pt>
                <c:pt idx="3073">
                  <c:v>461</c:v>
                </c:pt>
                <c:pt idx="3074">
                  <c:v>1200</c:v>
                </c:pt>
                <c:pt idx="3075">
                  <c:v>6831</c:v>
                </c:pt>
                <c:pt idx="3076">
                  <c:v>415</c:v>
                </c:pt>
                <c:pt idx="3077">
                  <c:v>740</c:v>
                </c:pt>
                <c:pt idx="3078">
                  <c:v>1044</c:v>
                </c:pt>
                <c:pt idx="3079">
                  <c:v>171</c:v>
                </c:pt>
                <c:pt idx="3080">
                  <c:v>113</c:v>
                </c:pt>
                <c:pt idx="3081">
                  <c:v>157</c:v>
                </c:pt>
                <c:pt idx="3082">
                  <c:v>17</c:v>
                </c:pt>
                <c:pt idx="3083">
                  <c:v>366</c:v>
                </c:pt>
                <c:pt idx="3084">
                  <c:v>548</c:v>
                </c:pt>
                <c:pt idx="3085">
                  <c:v>52</c:v>
                </c:pt>
                <c:pt idx="3086">
                  <c:v>30691</c:v>
                </c:pt>
                <c:pt idx="3087">
                  <c:v>467</c:v>
                </c:pt>
                <c:pt idx="3088">
                  <c:v>512</c:v>
                </c:pt>
                <c:pt idx="3089">
                  <c:v>5427</c:v>
                </c:pt>
                <c:pt idx="3090">
                  <c:v>3215</c:v>
                </c:pt>
                <c:pt idx="3091">
                  <c:v>199</c:v>
                </c:pt>
                <c:pt idx="3092">
                  <c:v>55</c:v>
                </c:pt>
                <c:pt idx="3093">
                  <c:v>2149</c:v>
                </c:pt>
                <c:pt idx="3094">
                  <c:v>178</c:v>
                </c:pt>
                <c:pt idx="3095">
                  <c:v>27</c:v>
                </c:pt>
                <c:pt idx="3096">
                  <c:v>22</c:v>
                </c:pt>
                <c:pt idx="3097">
                  <c:v>2031</c:v>
                </c:pt>
                <c:pt idx="3098">
                  <c:v>1771</c:v>
                </c:pt>
                <c:pt idx="3099">
                  <c:v>1295</c:v>
                </c:pt>
                <c:pt idx="3100">
                  <c:v>617</c:v>
                </c:pt>
                <c:pt idx="3101">
                  <c:v>201</c:v>
                </c:pt>
                <c:pt idx="3102">
                  <c:v>81</c:v>
                </c:pt>
                <c:pt idx="3103">
                  <c:v>29</c:v>
                </c:pt>
                <c:pt idx="3104">
                  <c:v>0</c:v>
                </c:pt>
                <c:pt idx="3105">
                  <c:v>259</c:v>
                </c:pt>
                <c:pt idx="3106">
                  <c:v>608</c:v>
                </c:pt>
                <c:pt idx="3107">
                  <c:v>173</c:v>
                </c:pt>
                <c:pt idx="3108">
                  <c:v>1219</c:v>
                </c:pt>
                <c:pt idx="3109">
                  <c:v>415</c:v>
                </c:pt>
                <c:pt idx="3110">
                  <c:v>382</c:v>
                </c:pt>
                <c:pt idx="3111">
                  <c:v>209</c:v>
                </c:pt>
                <c:pt idx="3112">
                  <c:v>2020</c:v>
                </c:pt>
                <c:pt idx="3113">
                  <c:v>238</c:v>
                </c:pt>
                <c:pt idx="3114">
                  <c:v>961</c:v>
                </c:pt>
                <c:pt idx="3115">
                  <c:v>612</c:v>
                </c:pt>
                <c:pt idx="3116">
                  <c:v>12467</c:v>
                </c:pt>
                <c:pt idx="3117">
                  <c:v>2017</c:v>
                </c:pt>
                <c:pt idx="3118">
                  <c:v>2061</c:v>
                </c:pt>
                <c:pt idx="3119">
                  <c:v>647</c:v>
                </c:pt>
                <c:pt idx="3120">
                  <c:v>637</c:v>
                </c:pt>
                <c:pt idx="3121">
                  <c:v>35377</c:v>
                </c:pt>
                <c:pt idx="3122">
                  <c:v>13454</c:v>
                </c:pt>
                <c:pt idx="3123">
                  <c:v>305</c:v>
                </c:pt>
                <c:pt idx="3124">
                  <c:v>201</c:v>
                </c:pt>
                <c:pt idx="3125">
                  <c:v>2297</c:v>
                </c:pt>
                <c:pt idx="3126">
                  <c:v>32</c:v>
                </c:pt>
                <c:pt idx="3127">
                  <c:v>39</c:v>
                </c:pt>
                <c:pt idx="3128">
                  <c:v>177</c:v>
                </c:pt>
                <c:pt idx="3129">
                  <c:v>12</c:v>
                </c:pt>
                <c:pt idx="3130">
                  <c:v>10</c:v>
                </c:pt>
                <c:pt idx="3131">
                  <c:v>611</c:v>
                </c:pt>
                <c:pt idx="3132">
                  <c:v>80</c:v>
                </c:pt>
                <c:pt idx="3133">
                  <c:v>107</c:v>
                </c:pt>
                <c:pt idx="3134">
                  <c:v>95</c:v>
                </c:pt>
                <c:pt idx="3135">
                  <c:v>85</c:v>
                </c:pt>
                <c:pt idx="3136">
                  <c:v>95</c:v>
                </c:pt>
                <c:pt idx="3137">
                  <c:v>127</c:v>
                </c:pt>
                <c:pt idx="3138">
                  <c:v>91</c:v>
                </c:pt>
                <c:pt idx="3139">
                  <c:v>56</c:v>
                </c:pt>
                <c:pt idx="3140">
                  <c:v>116</c:v>
                </c:pt>
                <c:pt idx="3141">
                  <c:v>0</c:v>
                </c:pt>
                <c:pt idx="3142">
                  <c:v>1060</c:v>
                </c:pt>
                <c:pt idx="3143">
                  <c:v>2043</c:v>
                </c:pt>
                <c:pt idx="3144">
                  <c:v>1369</c:v>
                </c:pt>
                <c:pt idx="3145">
                  <c:v>11093</c:v>
                </c:pt>
                <c:pt idx="3146">
                  <c:v>21821</c:v>
                </c:pt>
                <c:pt idx="3147">
                  <c:v>13416</c:v>
                </c:pt>
                <c:pt idx="3148">
                  <c:v>7612</c:v>
                </c:pt>
                <c:pt idx="3149">
                  <c:v>19877</c:v>
                </c:pt>
                <c:pt idx="3150">
                  <c:v>461</c:v>
                </c:pt>
                <c:pt idx="3151">
                  <c:v>566</c:v>
                </c:pt>
                <c:pt idx="3152">
                  <c:v>426</c:v>
                </c:pt>
                <c:pt idx="3153">
                  <c:v>692</c:v>
                </c:pt>
                <c:pt idx="3154">
                  <c:v>533</c:v>
                </c:pt>
                <c:pt idx="3155">
                  <c:v>494</c:v>
                </c:pt>
                <c:pt idx="3156">
                  <c:v>446</c:v>
                </c:pt>
                <c:pt idx="3157">
                  <c:v>569</c:v>
                </c:pt>
                <c:pt idx="3158">
                  <c:v>23</c:v>
                </c:pt>
                <c:pt idx="3159">
                  <c:v>139</c:v>
                </c:pt>
                <c:pt idx="3160">
                  <c:v>84</c:v>
                </c:pt>
                <c:pt idx="3161">
                  <c:v>32</c:v>
                </c:pt>
                <c:pt idx="3162">
                  <c:v>6</c:v>
                </c:pt>
                <c:pt idx="3163">
                  <c:v>40</c:v>
                </c:pt>
                <c:pt idx="3164">
                  <c:v>10</c:v>
                </c:pt>
                <c:pt idx="3165">
                  <c:v>960</c:v>
                </c:pt>
                <c:pt idx="3166">
                  <c:v>4161</c:v>
                </c:pt>
                <c:pt idx="3167">
                  <c:v>1115</c:v>
                </c:pt>
                <c:pt idx="3168">
                  <c:v>352</c:v>
                </c:pt>
                <c:pt idx="3169">
                  <c:v>255</c:v>
                </c:pt>
                <c:pt idx="3170">
                  <c:v>14</c:v>
                </c:pt>
                <c:pt idx="3171">
                  <c:v>754</c:v>
                </c:pt>
                <c:pt idx="3172">
                  <c:v>2796</c:v>
                </c:pt>
                <c:pt idx="3173">
                  <c:v>0</c:v>
                </c:pt>
                <c:pt idx="3174">
                  <c:v>292</c:v>
                </c:pt>
                <c:pt idx="3175">
                  <c:v>666</c:v>
                </c:pt>
                <c:pt idx="3176">
                  <c:v>781</c:v>
                </c:pt>
                <c:pt idx="3177">
                  <c:v>0</c:v>
                </c:pt>
                <c:pt idx="3178">
                  <c:v>37</c:v>
                </c:pt>
                <c:pt idx="3179">
                  <c:v>0</c:v>
                </c:pt>
                <c:pt idx="3180">
                  <c:v>130</c:v>
                </c:pt>
                <c:pt idx="3181">
                  <c:v>128</c:v>
                </c:pt>
                <c:pt idx="3182">
                  <c:v>99</c:v>
                </c:pt>
                <c:pt idx="3183">
                  <c:v>0</c:v>
                </c:pt>
                <c:pt idx="3184">
                  <c:v>77</c:v>
                </c:pt>
                <c:pt idx="3185">
                  <c:v>5</c:v>
                </c:pt>
                <c:pt idx="3186">
                  <c:v>14</c:v>
                </c:pt>
                <c:pt idx="3187">
                  <c:v>27</c:v>
                </c:pt>
                <c:pt idx="3188">
                  <c:v>113</c:v>
                </c:pt>
                <c:pt idx="3189">
                  <c:v>16</c:v>
                </c:pt>
                <c:pt idx="3190">
                  <c:v>1</c:v>
                </c:pt>
                <c:pt idx="3191">
                  <c:v>148</c:v>
                </c:pt>
                <c:pt idx="3192">
                  <c:v>19</c:v>
                </c:pt>
                <c:pt idx="3193">
                  <c:v>6</c:v>
                </c:pt>
                <c:pt idx="3194">
                  <c:v>8</c:v>
                </c:pt>
                <c:pt idx="3195">
                  <c:v>10</c:v>
                </c:pt>
                <c:pt idx="3196">
                  <c:v>4</c:v>
                </c:pt>
                <c:pt idx="3197">
                  <c:v>26</c:v>
                </c:pt>
                <c:pt idx="3198">
                  <c:v>19</c:v>
                </c:pt>
                <c:pt idx="3199">
                  <c:v>5</c:v>
                </c:pt>
                <c:pt idx="3200">
                  <c:v>72</c:v>
                </c:pt>
                <c:pt idx="3201">
                  <c:v>8</c:v>
                </c:pt>
                <c:pt idx="3202">
                  <c:v>4</c:v>
                </c:pt>
                <c:pt idx="3203">
                  <c:v>34</c:v>
                </c:pt>
                <c:pt idx="3204">
                  <c:v>28</c:v>
                </c:pt>
                <c:pt idx="3205">
                  <c:v>10</c:v>
                </c:pt>
                <c:pt idx="3206">
                  <c:v>10</c:v>
                </c:pt>
                <c:pt idx="3207">
                  <c:v>11</c:v>
                </c:pt>
                <c:pt idx="3208">
                  <c:v>15</c:v>
                </c:pt>
                <c:pt idx="3209">
                  <c:v>6</c:v>
                </c:pt>
                <c:pt idx="3210">
                  <c:v>9</c:v>
                </c:pt>
                <c:pt idx="3211">
                  <c:v>13</c:v>
                </c:pt>
                <c:pt idx="3212">
                  <c:v>19</c:v>
                </c:pt>
                <c:pt idx="3213">
                  <c:v>12</c:v>
                </c:pt>
                <c:pt idx="3214">
                  <c:v>32</c:v>
                </c:pt>
                <c:pt idx="3215">
                  <c:v>18</c:v>
                </c:pt>
                <c:pt idx="3216">
                  <c:v>4</c:v>
                </c:pt>
                <c:pt idx="3217">
                  <c:v>820</c:v>
                </c:pt>
                <c:pt idx="3218">
                  <c:v>756</c:v>
                </c:pt>
                <c:pt idx="3219">
                  <c:v>1485</c:v>
                </c:pt>
                <c:pt idx="3220">
                  <c:v>503</c:v>
                </c:pt>
                <c:pt idx="3221">
                  <c:v>104</c:v>
                </c:pt>
                <c:pt idx="3222">
                  <c:v>109</c:v>
                </c:pt>
                <c:pt idx="3223">
                  <c:v>9</c:v>
                </c:pt>
                <c:pt idx="3224">
                  <c:v>3168</c:v>
                </c:pt>
                <c:pt idx="3225">
                  <c:v>82</c:v>
                </c:pt>
                <c:pt idx="3226">
                  <c:v>585</c:v>
                </c:pt>
                <c:pt idx="3227">
                  <c:v>254</c:v>
                </c:pt>
                <c:pt idx="3228">
                  <c:v>453</c:v>
                </c:pt>
                <c:pt idx="3229">
                  <c:v>212</c:v>
                </c:pt>
                <c:pt idx="3230">
                  <c:v>508</c:v>
                </c:pt>
                <c:pt idx="3231">
                  <c:v>70</c:v>
                </c:pt>
                <c:pt idx="3232">
                  <c:v>37</c:v>
                </c:pt>
                <c:pt idx="3233">
                  <c:v>4</c:v>
                </c:pt>
                <c:pt idx="3234">
                  <c:v>10</c:v>
                </c:pt>
                <c:pt idx="3235">
                  <c:v>10</c:v>
                </c:pt>
                <c:pt idx="3236">
                  <c:v>55</c:v>
                </c:pt>
                <c:pt idx="3237">
                  <c:v>2045</c:v>
                </c:pt>
                <c:pt idx="3238">
                  <c:v>64</c:v>
                </c:pt>
                <c:pt idx="3239">
                  <c:v>2480</c:v>
                </c:pt>
                <c:pt idx="3240">
                  <c:v>821</c:v>
                </c:pt>
                <c:pt idx="3241">
                  <c:v>20</c:v>
                </c:pt>
                <c:pt idx="3242">
                  <c:v>3</c:v>
                </c:pt>
                <c:pt idx="3243">
                  <c:v>3159</c:v>
                </c:pt>
                <c:pt idx="3244">
                  <c:v>337</c:v>
                </c:pt>
                <c:pt idx="3245">
                  <c:v>338</c:v>
                </c:pt>
                <c:pt idx="3246">
                  <c:v>5346</c:v>
                </c:pt>
                <c:pt idx="3247">
                  <c:v>312</c:v>
                </c:pt>
                <c:pt idx="3248">
                  <c:v>5180</c:v>
                </c:pt>
                <c:pt idx="3249">
                  <c:v>460</c:v>
                </c:pt>
                <c:pt idx="3250">
                  <c:v>486</c:v>
                </c:pt>
                <c:pt idx="3251">
                  <c:v>4199</c:v>
                </c:pt>
                <c:pt idx="3252">
                  <c:v>1570</c:v>
                </c:pt>
                <c:pt idx="3253">
                  <c:v>1478</c:v>
                </c:pt>
                <c:pt idx="3254">
                  <c:v>1168</c:v>
                </c:pt>
                <c:pt idx="3255">
                  <c:v>835</c:v>
                </c:pt>
                <c:pt idx="3256">
                  <c:v>599</c:v>
                </c:pt>
                <c:pt idx="3257">
                  <c:v>528</c:v>
                </c:pt>
                <c:pt idx="3258">
                  <c:v>141</c:v>
                </c:pt>
                <c:pt idx="3259">
                  <c:v>1184</c:v>
                </c:pt>
                <c:pt idx="3260">
                  <c:v>2105</c:v>
                </c:pt>
                <c:pt idx="3261">
                  <c:v>687</c:v>
                </c:pt>
                <c:pt idx="3262">
                  <c:v>769</c:v>
                </c:pt>
                <c:pt idx="3263">
                  <c:v>149</c:v>
                </c:pt>
                <c:pt idx="3264">
                  <c:v>7612</c:v>
                </c:pt>
                <c:pt idx="3265">
                  <c:v>1162</c:v>
                </c:pt>
                <c:pt idx="3266">
                  <c:v>805</c:v>
                </c:pt>
                <c:pt idx="3267">
                  <c:v>352</c:v>
                </c:pt>
                <c:pt idx="3268">
                  <c:v>1468</c:v>
                </c:pt>
                <c:pt idx="3269">
                  <c:v>2870</c:v>
                </c:pt>
                <c:pt idx="3270">
                  <c:v>1372</c:v>
                </c:pt>
                <c:pt idx="3271">
                  <c:v>1214</c:v>
                </c:pt>
                <c:pt idx="3272">
                  <c:v>469</c:v>
                </c:pt>
                <c:pt idx="3273">
                  <c:v>31</c:v>
                </c:pt>
                <c:pt idx="3274">
                  <c:v>331</c:v>
                </c:pt>
                <c:pt idx="3275">
                  <c:v>142</c:v>
                </c:pt>
                <c:pt idx="3276">
                  <c:v>217</c:v>
                </c:pt>
                <c:pt idx="3277">
                  <c:v>963</c:v>
                </c:pt>
                <c:pt idx="3278">
                  <c:v>1607</c:v>
                </c:pt>
                <c:pt idx="3279">
                  <c:v>47</c:v>
                </c:pt>
                <c:pt idx="3280">
                  <c:v>651</c:v>
                </c:pt>
                <c:pt idx="3281">
                  <c:v>268</c:v>
                </c:pt>
                <c:pt idx="3282">
                  <c:v>10240</c:v>
                </c:pt>
                <c:pt idx="3283">
                  <c:v>118</c:v>
                </c:pt>
                <c:pt idx="3284">
                  <c:v>194</c:v>
                </c:pt>
                <c:pt idx="3285">
                  <c:v>34</c:v>
                </c:pt>
                <c:pt idx="3286">
                  <c:v>2736</c:v>
                </c:pt>
                <c:pt idx="3287">
                  <c:v>46339</c:v>
                </c:pt>
                <c:pt idx="3288">
                  <c:v>199</c:v>
                </c:pt>
                <c:pt idx="3289">
                  <c:v>111</c:v>
                </c:pt>
                <c:pt idx="3290">
                  <c:v>141</c:v>
                </c:pt>
                <c:pt idx="3291">
                  <c:v>57</c:v>
                </c:pt>
                <c:pt idx="3292">
                  <c:v>128</c:v>
                </c:pt>
                <c:pt idx="3293">
                  <c:v>33</c:v>
                </c:pt>
                <c:pt idx="3294">
                  <c:v>64</c:v>
                </c:pt>
                <c:pt idx="3295">
                  <c:v>43</c:v>
                </c:pt>
                <c:pt idx="3296">
                  <c:v>113</c:v>
                </c:pt>
                <c:pt idx="3297">
                  <c:v>41</c:v>
                </c:pt>
                <c:pt idx="3298">
                  <c:v>160</c:v>
                </c:pt>
                <c:pt idx="3299">
                  <c:v>98</c:v>
                </c:pt>
                <c:pt idx="3300">
                  <c:v>119</c:v>
                </c:pt>
                <c:pt idx="3301">
                  <c:v>43</c:v>
                </c:pt>
                <c:pt idx="3302">
                  <c:v>111</c:v>
                </c:pt>
                <c:pt idx="3303">
                  <c:v>180</c:v>
                </c:pt>
                <c:pt idx="3304">
                  <c:v>182</c:v>
                </c:pt>
                <c:pt idx="3305">
                  <c:v>129</c:v>
                </c:pt>
                <c:pt idx="3306">
                  <c:v>105</c:v>
                </c:pt>
                <c:pt idx="3307">
                  <c:v>56</c:v>
                </c:pt>
                <c:pt idx="3308">
                  <c:v>152</c:v>
                </c:pt>
                <c:pt idx="3309">
                  <c:v>156</c:v>
                </c:pt>
                <c:pt idx="3310">
                  <c:v>106</c:v>
                </c:pt>
                <c:pt idx="3311">
                  <c:v>64</c:v>
                </c:pt>
                <c:pt idx="3312">
                  <c:v>103</c:v>
                </c:pt>
                <c:pt idx="3313">
                  <c:v>40</c:v>
                </c:pt>
                <c:pt idx="3314">
                  <c:v>148</c:v>
                </c:pt>
                <c:pt idx="3315">
                  <c:v>119</c:v>
                </c:pt>
                <c:pt idx="3316">
                  <c:v>106</c:v>
                </c:pt>
                <c:pt idx="3317">
                  <c:v>168</c:v>
                </c:pt>
                <c:pt idx="3318">
                  <c:v>58</c:v>
                </c:pt>
                <c:pt idx="3319">
                  <c:v>87</c:v>
                </c:pt>
                <c:pt idx="3320">
                  <c:v>71</c:v>
                </c:pt>
                <c:pt idx="3321">
                  <c:v>123</c:v>
                </c:pt>
                <c:pt idx="3322">
                  <c:v>47</c:v>
                </c:pt>
                <c:pt idx="3323">
                  <c:v>67</c:v>
                </c:pt>
                <c:pt idx="3324">
                  <c:v>109</c:v>
                </c:pt>
                <c:pt idx="3325">
                  <c:v>80</c:v>
                </c:pt>
                <c:pt idx="3326">
                  <c:v>153</c:v>
                </c:pt>
                <c:pt idx="3327">
                  <c:v>148</c:v>
                </c:pt>
                <c:pt idx="3328">
                  <c:v>44</c:v>
                </c:pt>
                <c:pt idx="3329">
                  <c:v>42</c:v>
                </c:pt>
                <c:pt idx="3330">
                  <c:v>231</c:v>
                </c:pt>
                <c:pt idx="3331">
                  <c:v>115</c:v>
                </c:pt>
                <c:pt idx="3332">
                  <c:v>90</c:v>
                </c:pt>
                <c:pt idx="3333">
                  <c:v>139</c:v>
                </c:pt>
                <c:pt idx="3334">
                  <c:v>55</c:v>
                </c:pt>
                <c:pt idx="3335">
                  <c:v>65</c:v>
                </c:pt>
                <c:pt idx="3336">
                  <c:v>198</c:v>
                </c:pt>
                <c:pt idx="3337">
                  <c:v>87</c:v>
                </c:pt>
                <c:pt idx="3338">
                  <c:v>69</c:v>
                </c:pt>
                <c:pt idx="3339">
                  <c:v>217</c:v>
                </c:pt>
                <c:pt idx="3340">
                  <c:v>66</c:v>
                </c:pt>
                <c:pt idx="3341">
                  <c:v>31</c:v>
                </c:pt>
                <c:pt idx="3342">
                  <c:v>249</c:v>
                </c:pt>
                <c:pt idx="3343">
                  <c:v>64</c:v>
                </c:pt>
                <c:pt idx="3344">
                  <c:v>187</c:v>
                </c:pt>
                <c:pt idx="3345">
                  <c:v>104</c:v>
                </c:pt>
                <c:pt idx="3346">
                  <c:v>127</c:v>
                </c:pt>
                <c:pt idx="3347">
                  <c:v>124</c:v>
                </c:pt>
                <c:pt idx="3348">
                  <c:v>157</c:v>
                </c:pt>
                <c:pt idx="3349">
                  <c:v>101</c:v>
                </c:pt>
                <c:pt idx="3350">
                  <c:v>103</c:v>
                </c:pt>
                <c:pt idx="3351">
                  <c:v>46</c:v>
                </c:pt>
                <c:pt idx="3352">
                  <c:v>42</c:v>
                </c:pt>
                <c:pt idx="3353">
                  <c:v>106</c:v>
                </c:pt>
                <c:pt idx="3354">
                  <c:v>103</c:v>
                </c:pt>
                <c:pt idx="3355">
                  <c:v>124</c:v>
                </c:pt>
                <c:pt idx="3356">
                  <c:v>342</c:v>
                </c:pt>
                <c:pt idx="3357">
                  <c:v>169</c:v>
                </c:pt>
                <c:pt idx="3358">
                  <c:v>201</c:v>
                </c:pt>
                <c:pt idx="3359">
                  <c:v>118</c:v>
                </c:pt>
                <c:pt idx="3360">
                  <c:v>180</c:v>
                </c:pt>
                <c:pt idx="3361">
                  <c:v>141</c:v>
                </c:pt>
                <c:pt idx="3362">
                  <c:v>117</c:v>
                </c:pt>
                <c:pt idx="3363">
                  <c:v>144</c:v>
                </c:pt>
                <c:pt idx="3364">
                  <c:v>70</c:v>
                </c:pt>
                <c:pt idx="3365">
                  <c:v>129</c:v>
                </c:pt>
                <c:pt idx="3366">
                  <c:v>137</c:v>
                </c:pt>
                <c:pt idx="3367">
                  <c:v>102</c:v>
                </c:pt>
                <c:pt idx="3368">
                  <c:v>73</c:v>
                </c:pt>
                <c:pt idx="3369">
                  <c:v>201</c:v>
                </c:pt>
                <c:pt idx="3370">
                  <c:v>75</c:v>
                </c:pt>
                <c:pt idx="3371">
                  <c:v>116</c:v>
                </c:pt>
                <c:pt idx="3372">
                  <c:v>144</c:v>
                </c:pt>
                <c:pt idx="3373">
                  <c:v>137</c:v>
                </c:pt>
                <c:pt idx="3374">
                  <c:v>32</c:v>
                </c:pt>
                <c:pt idx="3375">
                  <c:v>147</c:v>
                </c:pt>
                <c:pt idx="3376">
                  <c:v>99</c:v>
                </c:pt>
                <c:pt idx="3377">
                  <c:v>200</c:v>
                </c:pt>
                <c:pt idx="3378">
                  <c:v>191</c:v>
                </c:pt>
                <c:pt idx="3379">
                  <c:v>155</c:v>
                </c:pt>
                <c:pt idx="3380">
                  <c:v>286</c:v>
                </c:pt>
                <c:pt idx="3381">
                  <c:v>322</c:v>
                </c:pt>
                <c:pt idx="3382">
                  <c:v>221</c:v>
                </c:pt>
                <c:pt idx="3383">
                  <c:v>250</c:v>
                </c:pt>
                <c:pt idx="3384">
                  <c:v>193</c:v>
                </c:pt>
                <c:pt idx="3385">
                  <c:v>289</c:v>
                </c:pt>
                <c:pt idx="3386">
                  <c:v>167</c:v>
                </c:pt>
                <c:pt idx="3387">
                  <c:v>284</c:v>
                </c:pt>
                <c:pt idx="3388">
                  <c:v>207</c:v>
                </c:pt>
                <c:pt idx="3389">
                  <c:v>255</c:v>
                </c:pt>
                <c:pt idx="3390">
                  <c:v>177</c:v>
                </c:pt>
                <c:pt idx="3391">
                  <c:v>282</c:v>
                </c:pt>
                <c:pt idx="3392">
                  <c:v>319</c:v>
                </c:pt>
                <c:pt idx="3393">
                  <c:v>287</c:v>
                </c:pt>
                <c:pt idx="3394">
                  <c:v>308</c:v>
                </c:pt>
                <c:pt idx="3395">
                  <c:v>201</c:v>
                </c:pt>
                <c:pt idx="3396">
                  <c:v>215</c:v>
                </c:pt>
                <c:pt idx="3397">
                  <c:v>297</c:v>
                </c:pt>
                <c:pt idx="3398">
                  <c:v>297</c:v>
                </c:pt>
                <c:pt idx="3399">
                  <c:v>364</c:v>
                </c:pt>
                <c:pt idx="3400">
                  <c:v>402</c:v>
                </c:pt>
                <c:pt idx="3401">
                  <c:v>622</c:v>
                </c:pt>
                <c:pt idx="3402">
                  <c:v>596</c:v>
                </c:pt>
                <c:pt idx="3403">
                  <c:v>607</c:v>
                </c:pt>
                <c:pt idx="3404">
                  <c:v>372</c:v>
                </c:pt>
                <c:pt idx="3405">
                  <c:v>8171</c:v>
                </c:pt>
                <c:pt idx="3406">
                  <c:v>0</c:v>
                </c:pt>
                <c:pt idx="3407">
                  <c:v>0</c:v>
                </c:pt>
                <c:pt idx="3408">
                  <c:v>30</c:v>
                </c:pt>
                <c:pt idx="3409">
                  <c:v>2</c:v>
                </c:pt>
                <c:pt idx="3410">
                  <c:v>210</c:v>
                </c:pt>
                <c:pt idx="3411">
                  <c:v>282</c:v>
                </c:pt>
                <c:pt idx="3412">
                  <c:v>292</c:v>
                </c:pt>
                <c:pt idx="3413">
                  <c:v>337</c:v>
                </c:pt>
                <c:pt idx="3414">
                  <c:v>206</c:v>
                </c:pt>
                <c:pt idx="3415">
                  <c:v>284</c:v>
                </c:pt>
                <c:pt idx="3416">
                  <c:v>333</c:v>
                </c:pt>
                <c:pt idx="3417">
                  <c:v>847</c:v>
                </c:pt>
                <c:pt idx="3418">
                  <c:v>699</c:v>
                </c:pt>
                <c:pt idx="3419">
                  <c:v>846</c:v>
                </c:pt>
                <c:pt idx="3420">
                  <c:v>10770</c:v>
                </c:pt>
                <c:pt idx="3421">
                  <c:v>1216</c:v>
                </c:pt>
                <c:pt idx="3422">
                  <c:v>1648</c:v>
                </c:pt>
                <c:pt idx="3423">
                  <c:v>107</c:v>
                </c:pt>
                <c:pt idx="3424">
                  <c:v>98</c:v>
                </c:pt>
                <c:pt idx="3425">
                  <c:v>3336</c:v>
                </c:pt>
                <c:pt idx="3426">
                  <c:v>20394</c:v>
                </c:pt>
                <c:pt idx="3427">
                  <c:v>217</c:v>
                </c:pt>
                <c:pt idx="3428">
                  <c:v>1378</c:v>
                </c:pt>
                <c:pt idx="3429">
                  <c:v>2237</c:v>
                </c:pt>
                <c:pt idx="3430">
                  <c:v>1201</c:v>
                </c:pt>
                <c:pt idx="3431">
                  <c:v>62</c:v>
                </c:pt>
                <c:pt idx="3432">
                  <c:v>145</c:v>
                </c:pt>
                <c:pt idx="3433">
                  <c:v>1207</c:v>
                </c:pt>
                <c:pt idx="3434">
                  <c:v>243</c:v>
                </c:pt>
                <c:pt idx="3435">
                  <c:v>165</c:v>
                </c:pt>
                <c:pt idx="3436">
                  <c:v>171</c:v>
                </c:pt>
                <c:pt idx="3437">
                  <c:v>159</c:v>
                </c:pt>
                <c:pt idx="3438">
                  <c:v>166</c:v>
                </c:pt>
                <c:pt idx="3439">
                  <c:v>216</c:v>
                </c:pt>
                <c:pt idx="3440">
                  <c:v>185</c:v>
                </c:pt>
                <c:pt idx="3441">
                  <c:v>166</c:v>
                </c:pt>
                <c:pt idx="3442">
                  <c:v>161</c:v>
                </c:pt>
                <c:pt idx="3443">
                  <c:v>133</c:v>
                </c:pt>
                <c:pt idx="3444">
                  <c:v>167</c:v>
                </c:pt>
                <c:pt idx="3445">
                  <c:v>182</c:v>
                </c:pt>
                <c:pt idx="3446">
                  <c:v>160</c:v>
                </c:pt>
                <c:pt idx="3447">
                  <c:v>146</c:v>
                </c:pt>
                <c:pt idx="3448">
                  <c:v>201</c:v>
                </c:pt>
                <c:pt idx="3449">
                  <c:v>185</c:v>
                </c:pt>
                <c:pt idx="3450">
                  <c:v>168</c:v>
                </c:pt>
                <c:pt idx="3451">
                  <c:v>160</c:v>
                </c:pt>
                <c:pt idx="3452">
                  <c:v>178</c:v>
                </c:pt>
                <c:pt idx="3453">
                  <c:v>167</c:v>
                </c:pt>
                <c:pt idx="3454">
                  <c:v>168</c:v>
                </c:pt>
                <c:pt idx="3455">
                  <c:v>150</c:v>
                </c:pt>
                <c:pt idx="3456">
                  <c:v>161</c:v>
                </c:pt>
                <c:pt idx="3457">
                  <c:v>160</c:v>
                </c:pt>
                <c:pt idx="3458">
                  <c:v>172</c:v>
                </c:pt>
                <c:pt idx="3459">
                  <c:v>190</c:v>
                </c:pt>
                <c:pt idx="3460">
                  <c:v>266</c:v>
                </c:pt>
                <c:pt idx="3461">
                  <c:v>749</c:v>
                </c:pt>
                <c:pt idx="3462">
                  <c:v>58</c:v>
                </c:pt>
                <c:pt idx="3463">
                  <c:v>223</c:v>
                </c:pt>
                <c:pt idx="3464">
                  <c:v>167</c:v>
                </c:pt>
                <c:pt idx="3465">
                  <c:v>138</c:v>
                </c:pt>
                <c:pt idx="3466">
                  <c:v>89</c:v>
                </c:pt>
                <c:pt idx="3467">
                  <c:v>45</c:v>
                </c:pt>
                <c:pt idx="3468">
                  <c:v>118</c:v>
                </c:pt>
                <c:pt idx="3469">
                  <c:v>397</c:v>
                </c:pt>
                <c:pt idx="3470">
                  <c:v>45</c:v>
                </c:pt>
                <c:pt idx="3471">
                  <c:v>333</c:v>
                </c:pt>
                <c:pt idx="3472">
                  <c:v>209</c:v>
                </c:pt>
                <c:pt idx="3473">
                  <c:v>36972</c:v>
                </c:pt>
                <c:pt idx="3474">
                  <c:v>422</c:v>
                </c:pt>
                <c:pt idx="3475">
                  <c:v>109</c:v>
                </c:pt>
                <c:pt idx="3476">
                  <c:v>157</c:v>
                </c:pt>
                <c:pt idx="3477">
                  <c:v>266</c:v>
                </c:pt>
                <c:pt idx="3478">
                  <c:v>537</c:v>
                </c:pt>
                <c:pt idx="3479">
                  <c:v>716</c:v>
                </c:pt>
                <c:pt idx="3480">
                  <c:v>1174</c:v>
                </c:pt>
                <c:pt idx="3481">
                  <c:v>213</c:v>
                </c:pt>
                <c:pt idx="3482">
                  <c:v>0</c:v>
                </c:pt>
                <c:pt idx="3483">
                  <c:v>4189</c:v>
                </c:pt>
                <c:pt idx="3484">
                  <c:v>2269</c:v>
                </c:pt>
                <c:pt idx="3485">
                  <c:v>98</c:v>
                </c:pt>
                <c:pt idx="3486">
                  <c:v>11</c:v>
                </c:pt>
                <c:pt idx="3487">
                  <c:v>108</c:v>
                </c:pt>
                <c:pt idx="3488">
                  <c:v>13</c:v>
                </c:pt>
                <c:pt idx="3489">
                  <c:v>166</c:v>
                </c:pt>
                <c:pt idx="3490">
                  <c:v>251</c:v>
                </c:pt>
                <c:pt idx="3491">
                  <c:v>35837</c:v>
                </c:pt>
                <c:pt idx="3492">
                  <c:v>177</c:v>
                </c:pt>
                <c:pt idx="3493">
                  <c:v>2591</c:v>
                </c:pt>
                <c:pt idx="3494">
                  <c:v>3590</c:v>
                </c:pt>
                <c:pt idx="3495">
                  <c:v>962</c:v>
                </c:pt>
                <c:pt idx="3496">
                  <c:v>246</c:v>
                </c:pt>
                <c:pt idx="3497">
                  <c:v>50</c:v>
                </c:pt>
                <c:pt idx="3498">
                  <c:v>5381</c:v>
                </c:pt>
                <c:pt idx="3499">
                  <c:v>4595</c:v>
                </c:pt>
                <c:pt idx="3500">
                  <c:v>133</c:v>
                </c:pt>
                <c:pt idx="3501">
                  <c:v>147</c:v>
                </c:pt>
                <c:pt idx="3502">
                  <c:v>1002</c:v>
                </c:pt>
                <c:pt idx="3503">
                  <c:v>113</c:v>
                </c:pt>
                <c:pt idx="3504">
                  <c:v>199</c:v>
                </c:pt>
                <c:pt idx="3505">
                  <c:v>2078</c:v>
                </c:pt>
                <c:pt idx="3506">
                  <c:v>1001</c:v>
                </c:pt>
                <c:pt idx="3507">
                  <c:v>1</c:v>
                </c:pt>
                <c:pt idx="3508">
                  <c:v>597</c:v>
                </c:pt>
                <c:pt idx="3509">
                  <c:v>601</c:v>
                </c:pt>
                <c:pt idx="3510">
                  <c:v>98</c:v>
                </c:pt>
                <c:pt idx="3511">
                  <c:v>8603</c:v>
                </c:pt>
                <c:pt idx="3512">
                  <c:v>34968</c:v>
                </c:pt>
                <c:pt idx="3513">
                  <c:v>640</c:v>
                </c:pt>
                <c:pt idx="3514">
                  <c:v>29277</c:v>
                </c:pt>
                <c:pt idx="3515">
                  <c:v>9059</c:v>
                </c:pt>
                <c:pt idx="3516">
                  <c:v>26072</c:v>
                </c:pt>
                <c:pt idx="3517">
                  <c:v>3483</c:v>
                </c:pt>
                <c:pt idx="3518">
                  <c:v>18151</c:v>
                </c:pt>
                <c:pt idx="3519">
                  <c:v>13116</c:v>
                </c:pt>
                <c:pt idx="3520">
                  <c:v>381</c:v>
                </c:pt>
                <c:pt idx="3521">
                  <c:v>1154</c:v>
                </c:pt>
                <c:pt idx="3522">
                  <c:v>58559</c:v>
                </c:pt>
                <c:pt idx="3523">
                  <c:v>9521</c:v>
                </c:pt>
                <c:pt idx="3524">
                  <c:v>4704</c:v>
                </c:pt>
                <c:pt idx="3525">
                  <c:v>7534</c:v>
                </c:pt>
                <c:pt idx="3526">
                  <c:v>58</c:v>
                </c:pt>
                <c:pt idx="3527">
                  <c:v>532</c:v>
                </c:pt>
                <c:pt idx="3528">
                  <c:v>0</c:v>
                </c:pt>
                <c:pt idx="3529">
                  <c:v>0</c:v>
                </c:pt>
                <c:pt idx="3530">
                  <c:v>48</c:v>
                </c:pt>
                <c:pt idx="3531">
                  <c:v>71</c:v>
                </c:pt>
                <c:pt idx="3532">
                  <c:v>97</c:v>
                </c:pt>
                <c:pt idx="3533">
                  <c:v>28643</c:v>
                </c:pt>
                <c:pt idx="3534">
                  <c:v>7758</c:v>
                </c:pt>
                <c:pt idx="3535">
                  <c:v>22</c:v>
                </c:pt>
                <c:pt idx="3536">
                  <c:v>811</c:v>
                </c:pt>
                <c:pt idx="3537">
                  <c:v>104</c:v>
                </c:pt>
                <c:pt idx="3538">
                  <c:v>76</c:v>
                </c:pt>
                <c:pt idx="3539">
                  <c:v>265</c:v>
                </c:pt>
                <c:pt idx="3540">
                  <c:v>698</c:v>
                </c:pt>
                <c:pt idx="3541">
                  <c:v>623</c:v>
                </c:pt>
                <c:pt idx="3542">
                  <c:v>20</c:v>
                </c:pt>
                <c:pt idx="3543">
                  <c:v>49</c:v>
                </c:pt>
                <c:pt idx="3544">
                  <c:v>711</c:v>
                </c:pt>
                <c:pt idx="3545">
                  <c:v>1030</c:v>
                </c:pt>
                <c:pt idx="3546">
                  <c:v>845</c:v>
                </c:pt>
                <c:pt idx="3547">
                  <c:v>383</c:v>
                </c:pt>
                <c:pt idx="3548">
                  <c:v>716</c:v>
                </c:pt>
                <c:pt idx="3549">
                  <c:v>681</c:v>
                </c:pt>
                <c:pt idx="3550">
                  <c:v>562</c:v>
                </c:pt>
                <c:pt idx="3551">
                  <c:v>300</c:v>
                </c:pt>
                <c:pt idx="3552">
                  <c:v>409</c:v>
                </c:pt>
                <c:pt idx="3553">
                  <c:v>320</c:v>
                </c:pt>
                <c:pt idx="3554">
                  <c:v>467</c:v>
                </c:pt>
                <c:pt idx="3555">
                  <c:v>408</c:v>
                </c:pt>
                <c:pt idx="3556">
                  <c:v>422</c:v>
                </c:pt>
                <c:pt idx="3557">
                  <c:v>355</c:v>
                </c:pt>
                <c:pt idx="3558">
                  <c:v>367</c:v>
                </c:pt>
                <c:pt idx="3559">
                  <c:v>421</c:v>
                </c:pt>
                <c:pt idx="3560">
                  <c:v>315</c:v>
                </c:pt>
                <c:pt idx="3561">
                  <c:v>785</c:v>
                </c:pt>
                <c:pt idx="3562">
                  <c:v>480</c:v>
                </c:pt>
                <c:pt idx="3563">
                  <c:v>431</c:v>
                </c:pt>
                <c:pt idx="3564">
                  <c:v>334</c:v>
                </c:pt>
                <c:pt idx="3565">
                  <c:v>519</c:v>
                </c:pt>
                <c:pt idx="3566">
                  <c:v>802</c:v>
                </c:pt>
                <c:pt idx="3567">
                  <c:v>919</c:v>
                </c:pt>
                <c:pt idx="3568">
                  <c:v>463</c:v>
                </c:pt>
                <c:pt idx="3569">
                  <c:v>2566</c:v>
                </c:pt>
                <c:pt idx="3570">
                  <c:v>935</c:v>
                </c:pt>
                <c:pt idx="3571">
                  <c:v>1176</c:v>
                </c:pt>
                <c:pt idx="3572">
                  <c:v>1295</c:v>
                </c:pt>
                <c:pt idx="3573">
                  <c:v>921</c:v>
                </c:pt>
                <c:pt idx="3574">
                  <c:v>982</c:v>
                </c:pt>
                <c:pt idx="3575">
                  <c:v>800</c:v>
                </c:pt>
                <c:pt idx="3576">
                  <c:v>584</c:v>
                </c:pt>
                <c:pt idx="3577">
                  <c:v>733</c:v>
                </c:pt>
                <c:pt idx="3578">
                  <c:v>909</c:v>
                </c:pt>
                <c:pt idx="3579">
                  <c:v>550</c:v>
                </c:pt>
                <c:pt idx="3580">
                  <c:v>1105</c:v>
                </c:pt>
                <c:pt idx="3581">
                  <c:v>960</c:v>
                </c:pt>
                <c:pt idx="3582">
                  <c:v>1194</c:v>
                </c:pt>
                <c:pt idx="3583">
                  <c:v>680</c:v>
                </c:pt>
                <c:pt idx="3584">
                  <c:v>744</c:v>
                </c:pt>
                <c:pt idx="3585">
                  <c:v>808</c:v>
                </c:pt>
                <c:pt idx="3586">
                  <c:v>1043</c:v>
                </c:pt>
                <c:pt idx="3587">
                  <c:v>818</c:v>
                </c:pt>
                <c:pt idx="3588">
                  <c:v>549</c:v>
                </c:pt>
                <c:pt idx="3589">
                  <c:v>830</c:v>
                </c:pt>
                <c:pt idx="3590">
                  <c:v>506</c:v>
                </c:pt>
                <c:pt idx="3591">
                  <c:v>935</c:v>
                </c:pt>
                <c:pt idx="3592">
                  <c:v>661</c:v>
                </c:pt>
                <c:pt idx="3593">
                  <c:v>613</c:v>
                </c:pt>
                <c:pt idx="3594">
                  <c:v>689</c:v>
                </c:pt>
                <c:pt idx="3595">
                  <c:v>1103</c:v>
                </c:pt>
                <c:pt idx="3596">
                  <c:v>1015</c:v>
                </c:pt>
                <c:pt idx="3597">
                  <c:v>849</c:v>
                </c:pt>
                <c:pt idx="3598">
                  <c:v>752</c:v>
                </c:pt>
                <c:pt idx="3599">
                  <c:v>1068</c:v>
                </c:pt>
                <c:pt idx="3600">
                  <c:v>1071</c:v>
                </c:pt>
                <c:pt idx="3601">
                  <c:v>944</c:v>
                </c:pt>
                <c:pt idx="3602">
                  <c:v>776</c:v>
                </c:pt>
                <c:pt idx="3603">
                  <c:v>608</c:v>
                </c:pt>
                <c:pt idx="3604">
                  <c:v>712</c:v>
                </c:pt>
                <c:pt idx="3605">
                  <c:v>641</c:v>
                </c:pt>
                <c:pt idx="3606">
                  <c:v>1991</c:v>
                </c:pt>
                <c:pt idx="3607">
                  <c:v>1142</c:v>
                </c:pt>
                <c:pt idx="3608">
                  <c:v>3636</c:v>
                </c:pt>
                <c:pt idx="3609">
                  <c:v>9</c:v>
                </c:pt>
                <c:pt idx="3610">
                  <c:v>27</c:v>
                </c:pt>
                <c:pt idx="3611">
                  <c:v>19</c:v>
                </c:pt>
                <c:pt idx="3612">
                  <c:v>98</c:v>
                </c:pt>
                <c:pt idx="3613">
                  <c:v>27</c:v>
                </c:pt>
                <c:pt idx="3614">
                  <c:v>5</c:v>
                </c:pt>
                <c:pt idx="3615">
                  <c:v>39</c:v>
                </c:pt>
                <c:pt idx="3616">
                  <c:v>19</c:v>
                </c:pt>
                <c:pt idx="3617">
                  <c:v>26</c:v>
                </c:pt>
                <c:pt idx="3618">
                  <c:v>78</c:v>
                </c:pt>
                <c:pt idx="3619">
                  <c:v>39</c:v>
                </c:pt>
                <c:pt idx="3620">
                  <c:v>23</c:v>
                </c:pt>
                <c:pt idx="3621">
                  <c:v>23</c:v>
                </c:pt>
                <c:pt idx="3622">
                  <c:v>16</c:v>
                </c:pt>
                <c:pt idx="3623">
                  <c:v>8</c:v>
                </c:pt>
                <c:pt idx="3624">
                  <c:v>14</c:v>
                </c:pt>
                <c:pt idx="3625">
                  <c:v>2448</c:v>
                </c:pt>
                <c:pt idx="3626">
                  <c:v>58</c:v>
                </c:pt>
                <c:pt idx="3627">
                  <c:v>393</c:v>
                </c:pt>
                <c:pt idx="3628">
                  <c:v>7</c:v>
                </c:pt>
                <c:pt idx="3629">
                  <c:v>38</c:v>
                </c:pt>
                <c:pt idx="3630">
                  <c:v>788</c:v>
                </c:pt>
                <c:pt idx="3631">
                  <c:v>12232</c:v>
                </c:pt>
                <c:pt idx="3632">
                  <c:v>32572</c:v>
                </c:pt>
                <c:pt idx="3633">
                  <c:v>5383</c:v>
                </c:pt>
                <c:pt idx="3634">
                  <c:v>8988</c:v>
                </c:pt>
                <c:pt idx="3635">
                  <c:v>175</c:v>
                </c:pt>
                <c:pt idx="3636">
                  <c:v>5192</c:v>
                </c:pt>
                <c:pt idx="3637">
                  <c:v>4369</c:v>
                </c:pt>
                <c:pt idx="3638">
                  <c:v>25317</c:v>
                </c:pt>
                <c:pt idx="3639">
                  <c:v>26144</c:v>
                </c:pt>
                <c:pt idx="3640">
                  <c:v>847</c:v>
                </c:pt>
                <c:pt idx="3641">
                  <c:v>52</c:v>
                </c:pt>
                <c:pt idx="3642">
                  <c:v>4760</c:v>
                </c:pt>
                <c:pt idx="3643">
                  <c:v>9420</c:v>
                </c:pt>
                <c:pt idx="3644">
                  <c:v>10601</c:v>
                </c:pt>
                <c:pt idx="3645">
                  <c:v>10910</c:v>
                </c:pt>
                <c:pt idx="3646">
                  <c:v>5103</c:v>
                </c:pt>
                <c:pt idx="3647">
                  <c:v>782</c:v>
                </c:pt>
                <c:pt idx="3648">
                  <c:v>737</c:v>
                </c:pt>
                <c:pt idx="3649">
                  <c:v>48898</c:v>
                </c:pt>
                <c:pt idx="3650">
                  <c:v>207</c:v>
                </c:pt>
                <c:pt idx="3651">
                  <c:v>5498</c:v>
                </c:pt>
                <c:pt idx="3652">
                  <c:v>124</c:v>
                </c:pt>
                <c:pt idx="3653">
                  <c:v>240</c:v>
                </c:pt>
                <c:pt idx="3654">
                  <c:v>2193</c:v>
                </c:pt>
                <c:pt idx="3655">
                  <c:v>38</c:v>
                </c:pt>
                <c:pt idx="3656">
                  <c:v>1215</c:v>
                </c:pt>
                <c:pt idx="3657">
                  <c:v>369</c:v>
                </c:pt>
                <c:pt idx="3658">
                  <c:v>17</c:v>
                </c:pt>
                <c:pt idx="3659">
                  <c:v>701</c:v>
                </c:pt>
                <c:pt idx="3660">
                  <c:v>1962</c:v>
                </c:pt>
                <c:pt idx="3661">
                  <c:v>770</c:v>
                </c:pt>
                <c:pt idx="3662">
                  <c:v>1354</c:v>
                </c:pt>
                <c:pt idx="3663">
                  <c:v>48740</c:v>
                </c:pt>
                <c:pt idx="3664">
                  <c:v>247</c:v>
                </c:pt>
                <c:pt idx="3665">
                  <c:v>694</c:v>
                </c:pt>
                <c:pt idx="3666">
                  <c:v>812</c:v>
                </c:pt>
                <c:pt idx="3667">
                  <c:v>0</c:v>
                </c:pt>
                <c:pt idx="3668">
                  <c:v>81</c:v>
                </c:pt>
                <c:pt idx="3669">
                  <c:v>438</c:v>
                </c:pt>
                <c:pt idx="3670">
                  <c:v>52</c:v>
                </c:pt>
                <c:pt idx="3671">
                  <c:v>548</c:v>
                </c:pt>
                <c:pt idx="3672">
                  <c:v>149</c:v>
                </c:pt>
                <c:pt idx="3673">
                  <c:v>120</c:v>
                </c:pt>
                <c:pt idx="3674">
                  <c:v>2012</c:v>
                </c:pt>
                <c:pt idx="3675">
                  <c:v>1646</c:v>
                </c:pt>
                <c:pt idx="3676">
                  <c:v>4663</c:v>
                </c:pt>
                <c:pt idx="3677">
                  <c:v>3302</c:v>
                </c:pt>
                <c:pt idx="3678">
                  <c:v>2346</c:v>
                </c:pt>
                <c:pt idx="3679">
                  <c:v>2386</c:v>
                </c:pt>
                <c:pt idx="3680">
                  <c:v>3586</c:v>
                </c:pt>
                <c:pt idx="3681">
                  <c:v>4406</c:v>
                </c:pt>
                <c:pt idx="3682">
                  <c:v>7416</c:v>
                </c:pt>
                <c:pt idx="3683">
                  <c:v>607</c:v>
                </c:pt>
                <c:pt idx="3684">
                  <c:v>1148</c:v>
                </c:pt>
                <c:pt idx="3685">
                  <c:v>1111</c:v>
                </c:pt>
                <c:pt idx="3686">
                  <c:v>1629</c:v>
                </c:pt>
                <c:pt idx="3687">
                  <c:v>3030</c:v>
                </c:pt>
                <c:pt idx="3688">
                  <c:v>1505</c:v>
                </c:pt>
                <c:pt idx="3689">
                  <c:v>1010</c:v>
                </c:pt>
                <c:pt idx="3690">
                  <c:v>1208</c:v>
                </c:pt>
                <c:pt idx="3691">
                  <c:v>1145</c:v>
                </c:pt>
                <c:pt idx="3692">
                  <c:v>17</c:v>
                </c:pt>
                <c:pt idx="3693">
                  <c:v>266</c:v>
                </c:pt>
                <c:pt idx="3694">
                  <c:v>219</c:v>
                </c:pt>
                <c:pt idx="3695">
                  <c:v>660</c:v>
                </c:pt>
                <c:pt idx="3696">
                  <c:v>194</c:v>
                </c:pt>
                <c:pt idx="3697">
                  <c:v>10327</c:v>
                </c:pt>
                <c:pt idx="3698">
                  <c:v>36</c:v>
                </c:pt>
                <c:pt idx="3699">
                  <c:v>4984</c:v>
                </c:pt>
                <c:pt idx="3700">
                  <c:v>149</c:v>
                </c:pt>
                <c:pt idx="3701">
                  <c:v>1253</c:v>
                </c:pt>
                <c:pt idx="3702">
                  <c:v>628</c:v>
                </c:pt>
                <c:pt idx="3703">
                  <c:v>4100</c:v>
                </c:pt>
                <c:pt idx="3704">
                  <c:v>3466</c:v>
                </c:pt>
                <c:pt idx="3705">
                  <c:v>3659</c:v>
                </c:pt>
                <c:pt idx="3706">
                  <c:v>2297</c:v>
                </c:pt>
                <c:pt idx="3707">
                  <c:v>5406</c:v>
                </c:pt>
                <c:pt idx="3708">
                  <c:v>2410</c:v>
                </c:pt>
                <c:pt idx="3709">
                  <c:v>9</c:v>
                </c:pt>
                <c:pt idx="3710">
                  <c:v>446</c:v>
                </c:pt>
                <c:pt idx="3711">
                  <c:v>79</c:v>
                </c:pt>
                <c:pt idx="3712">
                  <c:v>146</c:v>
                </c:pt>
                <c:pt idx="3713">
                  <c:v>18</c:v>
                </c:pt>
                <c:pt idx="3714">
                  <c:v>345</c:v>
                </c:pt>
                <c:pt idx="3715">
                  <c:v>9</c:v>
                </c:pt>
                <c:pt idx="3716">
                  <c:v>645</c:v>
                </c:pt>
                <c:pt idx="3717">
                  <c:v>496</c:v>
                </c:pt>
                <c:pt idx="3718">
                  <c:v>118</c:v>
                </c:pt>
                <c:pt idx="3719">
                  <c:v>816</c:v>
                </c:pt>
                <c:pt idx="3720">
                  <c:v>366</c:v>
                </c:pt>
                <c:pt idx="3721">
                  <c:v>9350</c:v>
                </c:pt>
                <c:pt idx="3722">
                  <c:v>738</c:v>
                </c:pt>
                <c:pt idx="3723">
                  <c:v>1528</c:v>
                </c:pt>
                <c:pt idx="3724">
                  <c:v>6270</c:v>
                </c:pt>
                <c:pt idx="3725">
                  <c:v>11830</c:v>
                </c:pt>
                <c:pt idx="3726">
                  <c:v>43666</c:v>
                </c:pt>
                <c:pt idx="3727">
                  <c:v>19</c:v>
                </c:pt>
                <c:pt idx="3728">
                  <c:v>36</c:v>
                </c:pt>
                <c:pt idx="3729">
                  <c:v>13</c:v>
                </c:pt>
                <c:pt idx="3730">
                  <c:v>60</c:v>
                </c:pt>
                <c:pt idx="3731">
                  <c:v>24</c:v>
                </c:pt>
                <c:pt idx="3732">
                  <c:v>34</c:v>
                </c:pt>
                <c:pt idx="3733">
                  <c:v>48</c:v>
                </c:pt>
                <c:pt idx="3734">
                  <c:v>151</c:v>
                </c:pt>
                <c:pt idx="3735">
                  <c:v>31</c:v>
                </c:pt>
                <c:pt idx="3736">
                  <c:v>16</c:v>
                </c:pt>
                <c:pt idx="3737">
                  <c:v>26</c:v>
                </c:pt>
                <c:pt idx="3738">
                  <c:v>42</c:v>
                </c:pt>
                <c:pt idx="3739">
                  <c:v>37</c:v>
                </c:pt>
                <c:pt idx="3740">
                  <c:v>51</c:v>
                </c:pt>
                <c:pt idx="3741">
                  <c:v>23</c:v>
                </c:pt>
                <c:pt idx="3742">
                  <c:v>3107</c:v>
                </c:pt>
                <c:pt idx="3743">
                  <c:v>10</c:v>
                </c:pt>
                <c:pt idx="3744">
                  <c:v>2030</c:v>
                </c:pt>
                <c:pt idx="3745">
                  <c:v>7729</c:v>
                </c:pt>
                <c:pt idx="3746">
                  <c:v>424</c:v>
                </c:pt>
                <c:pt idx="3747">
                  <c:v>1147</c:v>
                </c:pt>
                <c:pt idx="3748">
                  <c:v>1503</c:v>
                </c:pt>
                <c:pt idx="3749">
                  <c:v>0</c:v>
                </c:pt>
                <c:pt idx="3750">
                  <c:v>3150</c:v>
                </c:pt>
                <c:pt idx="3751">
                  <c:v>187</c:v>
                </c:pt>
                <c:pt idx="3752">
                  <c:v>761</c:v>
                </c:pt>
                <c:pt idx="3753">
                  <c:v>490</c:v>
                </c:pt>
                <c:pt idx="3754">
                  <c:v>2635</c:v>
                </c:pt>
                <c:pt idx="3755">
                  <c:v>9191</c:v>
                </c:pt>
                <c:pt idx="3756">
                  <c:v>730</c:v>
                </c:pt>
                <c:pt idx="3757">
                  <c:v>5233</c:v>
                </c:pt>
                <c:pt idx="3758">
                  <c:v>1128</c:v>
                </c:pt>
                <c:pt idx="3759">
                  <c:v>15674</c:v>
                </c:pt>
                <c:pt idx="3760">
                  <c:v>808</c:v>
                </c:pt>
                <c:pt idx="3761">
                  <c:v>365</c:v>
                </c:pt>
                <c:pt idx="3762">
                  <c:v>151</c:v>
                </c:pt>
                <c:pt idx="3763">
                  <c:v>73</c:v>
                </c:pt>
                <c:pt idx="3764">
                  <c:v>513</c:v>
                </c:pt>
                <c:pt idx="3765">
                  <c:v>100</c:v>
                </c:pt>
                <c:pt idx="3766">
                  <c:v>1125</c:v>
                </c:pt>
                <c:pt idx="3767">
                  <c:v>8294</c:v>
                </c:pt>
                <c:pt idx="3768">
                  <c:v>343</c:v>
                </c:pt>
                <c:pt idx="3769">
                  <c:v>1289</c:v>
                </c:pt>
                <c:pt idx="3770">
                  <c:v>323</c:v>
                </c:pt>
                <c:pt idx="3771">
                  <c:v>443</c:v>
                </c:pt>
                <c:pt idx="3772">
                  <c:v>3840</c:v>
                </c:pt>
                <c:pt idx="3773">
                  <c:v>1551</c:v>
                </c:pt>
                <c:pt idx="3774">
                  <c:v>2577</c:v>
                </c:pt>
                <c:pt idx="3775">
                  <c:v>18</c:v>
                </c:pt>
                <c:pt idx="3776">
                  <c:v>100</c:v>
                </c:pt>
                <c:pt idx="3777">
                  <c:v>2394</c:v>
                </c:pt>
                <c:pt idx="3778">
                  <c:v>189</c:v>
                </c:pt>
                <c:pt idx="3779">
                  <c:v>4858</c:v>
                </c:pt>
                <c:pt idx="3780">
                  <c:v>3197</c:v>
                </c:pt>
                <c:pt idx="3781">
                  <c:v>2512</c:v>
                </c:pt>
                <c:pt idx="3782">
                  <c:v>0</c:v>
                </c:pt>
                <c:pt idx="3783">
                  <c:v>59</c:v>
                </c:pt>
                <c:pt idx="3784">
                  <c:v>443</c:v>
                </c:pt>
                <c:pt idx="3785">
                  <c:v>3042</c:v>
                </c:pt>
                <c:pt idx="3786">
                  <c:v>166</c:v>
                </c:pt>
                <c:pt idx="3787">
                  <c:v>197</c:v>
                </c:pt>
                <c:pt idx="3788">
                  <c:v>1181</c:v>
                </c:pt>
                <c:pt idx="3789">
                  <c:v>546</c:v>
                </c:pt>
                <c:pt idx="3790">
                  <c:v>493</c:v>
                </c:pt>
                <c:pt idx="3791">
                  <c:v>1504</c:v>
                </c:pt>
                <c:pt idx="3792">
                  <c:v>35998</c:v>
                </c:pt>
                <c:pt idx="3793">
                  <c:v>47</c:v>
                </c:pt>
                <c:pt idx="3794">
                  <c:v>11392</c:v>
                </c:pt>
                <c:pt idx="3795">
                  <c:v>323</c:v>
                </c:pt>
                <c:pt idx="3796">
                  <c:v>428</c:v>
                </c:pt>
                <c:pt idx="3797">
                  <c:v>239</c:v>
                </c:pt>
                <c:pt idx="3798">
                  <c:v>3774</c:v>
                </c:pt>
                <c:pt idx="3799">
                  <c:v>27</c:v>
                </c:pt>
                <c:pt idx="3800">
                  <c:v>405</c:v>
                </c:pt>
                <c:pt idx="3801">
                  <c:v>8676</c:v>
                </c:pt>
                <c:pt idx="3802">
                  <c:v>1109</c:v>
                </c:pt>
                <c:pt idx="3803">
                  <c:v>2535</c:v>
                </c:pt>
                <c:pt idx="3804">
                  <c:v>720</c:v>
                </c:pt>
                <c:pt idx="3805">
                  <c:v>4314</c:v>
                </c:pt>
                <c:pt idx="3806">
                  <c:v>976</c:v>
                </c:pt>
                <c:pt idx="3807">
                  <c:v>475</c:v>
                </c:pt>
                <c:pt idx="3808">
                  <c:v>1951</c:v>
                </c:pt>
                <c:pt idx="3809">
                  <c:v>2176</c:v>
                </c:pt>
                <c:pt idx="3810">
                  <c:v>3091</c:v>
                </c:pt>
                <c:pt idx="3811">
                  <c:v>1751</c:v>
                </c:pt>
                <c:pt idx="3812">
                  <c:v>1413</c:v>
                </c:pt>
                <c:pt idx="3813">
                  <c:v>427</c:v>
                </c:pt>
                <c:pt idx="3814">
                  <c:v>0</c:v>
                </c:pt>
                <c:pt idx="3815">
                  <c:v>1545</c:v>
                </c:pt>
                <c:pt idx="3816">
                  <c:v>7671</c:v>
                </c:pt>
                <c:pt idx="3817">
                  <c:v>2459</c:v>
                </c:pt>
                <c:pt idx="3818">
                  <c:v>8775</c:v>
                </c:pt>
                <c:pt idx="3819">
                  <c:v>3320</c:v>
                </c:pt>
                <c:pt idx="3820">
                  <c:v>726</c:v>
                </c:pt>
                <c:pt idx="3821">
                  <c:v>80940</c:v>
                </c:pt>
                <c:pt idx="3822">
                  <c:v>3088</c:v>
                </c:pt>
                <c:pt idx="3823">
                  <c:v>1620</c:v>
                </c:pt>
                <c:pt idx="3824">
                  <c:v>201</c:v>
                </c:pt>
                <c:pt idx="3825">
                  <c:v>354</c:v>
                </c:pt>
                <c:pt idx="3826">
                  <c:v>309</c:v>
                </c:pt>
                <c:pt idx="3827">
                  <c:v>1542</c:v>
                </c:pt>
                <c:pt idx="3828">
                  <c:v>2178</c:v>
                </c:pt>
                <c:pt idx="3829">
                  <c:v>30</c:v>
                </c:pt>
                <c:pt idx="3830">
                  <c:v>47</c:v>
                </c:pt>
                <c:pt idx="3831">
                  <c:v>91</c:v>
                </c:pt>
                <c:pt idx="3832">
                  <c:v>162</c:v>
                </c:pt>
                <c:pt idx="3833">
                  <c:v>479</c:v>
                </c:pt>
                <c:pt idx="3834">
                  <c:v>98</c:v>
                </c:pt>
                <c:pt idx="3835">
                  <c:v>109</c:v>
                </c:pt>
                <c:pt idx="3836">
                  <c:v>74</c:v>
                </c:pt>
                <c:pt idx="3837">
                  <c:v>218</c:v>
                </c:pt>
                <c:pt idx="3838">
                  <c:v>596</c:v>
                </c:pt>
                <c:pt idx="3839">
                  <c:v>125</c:v>
                </c:pt>
                <c:pt idx="3840">
                  <c:v>97</c:v>
                </c:pt>
                <c:pt idx="3841">
                  <c:v>121</c:v>
                </c:pt>
                <c:pt idx="3842">
                  <c:v>76</c:v>
                </c:pt>
                <c:pt idx="3843">
                  <c:v>350</c:v>
                </c:pt>
                <c:pt idx="3844">
                  <c:v>141</c:v>
                </c:pt>
                <c:pt idx="3845">
                  <c:v>237</c:v>
                </c:pt>
                <c:pt idx="3846">
                  <c:v>61</c:v>
                </c:pt>
                <c:pt idx="3847">
                  <c:v>589</c:v>
                </c:pt>
                <c:pt idx="3848">
                  <c:v>355</c:v>
                </c:pt>
                <c:pt idx="3849">
                  <c:v>99</c:v>
                </c:pt>
                <c:pt idx="3850">
                  <c:v>149</c:v>
                </c:pt>
                <c:pt idx="3851">
                  <c:v>375</c:v>
                </c:pt>
                <c:pt idx="3852">
                  <c:v>5</c:v>
                </c:pt>
                <c:pt idx="3853">
                  <c:v>2660</c:v>
                </c:pt>
                <c:pt idx="3854">
                  <c:v>21624</c:v>
                </c:pt>
                <c:pt idx="3855">
                  <c:v>90</c:v>
                </c:pt>
                <c:pt idx="3856">
                  <c:v>526</c:v>
                </c:pt>
                <c:pt idx="3857">
                  <c:v>2163</c:v>
                </c:pt>
                <c:pt idx="3858">
                  <c:v>577</c:v>
                </c:pt>
                <c:pt idx="3859">
                  <c:v>3668</c:v>
                </c:pt>
                <c:pt idx="3860">
                  <c:v>9288</c:v>
                </c:pt>
                <c:pt idx="3861">
                  <c:v>3839</c:v>
                </c:pt>
                <c:pt idx="3862">
                  <c:v>5</c:v>
                </c:pt>
                <c:pt idx="3863">
                  <c:v>2171</c:v>
                </c:pt>
                <c:pt idx="3864">
                  <c:v>240</c:v>
                </c:pt>
                <c:pt idx="3865">
                  <c:v>629</c:v>
                </c:pt>
                <c:pt idx="3866">
                  <c:v>11420</c:v>
                </c:pt>
                <c:pt idx="3867">
                  <c:v>2592</c:v>
                </c:pt>
                <c:pt idx="3868">
                  <c:v>669</c:v>
                </c:pt>
                <c:pt idx="3869">
                  <c:v>435</c:v>
                </c:pt>
                <c:pt idx="3870">
                  <c:v>4286</c:v>
                </c:pt>
                <c:pt idx="3871">
                  <c:v>429</c:v>
                </c:pt>
                <c:pt idx="3872">
                  <c:v>599</c:v>
                </c:pt>
                <c:pt idx="3873">
                  <c:v>1295</c:v>
                </c:pt>
                <c:pt idx="3874">
                  <c:v>12726</c:v>
                </c:pt>
                <c:pt idx="3875">
                  <c:v>26</c:v>
                </c:pt>
                <c:pt idx="3876">
                  <c:v>194</c:v>
                </c:pt>
                <c:pt idx="3877">
                  <c:v>5</c:v>
                </c:pt>
                <c:pt idx="3878">
                  <c:v>15</c:v>
                </c:pt>
                <c:pt idx="3879">
                  <c:v>2</c:v>
                </c:pt>
                <c:pt idx="3880">
                  <c:v>44</c:v>
                </c:pt>
                <c:pt idx="3881">
                  <c:v>16</c:v>
                </c:pt>
                <c:pt idx="3882">
                  <c:v>36</c:v>
                </c:pt>
                <c:pt idx="3883">
                  <c:v>68</c:v>
                </c:pt>
                <c:pt idx="3884">
                  <c:v>35</c:v>
                </c:pt>
                <c:pt idx="3885">
                  <c:v>127</c:v>
                </c:pt>
                <c:pt idx="3886">
                  <c:v>24</c:v>
                </c:pt>
                <c:pt idx="3887">
                  <c:v>57</c:v>
                </c:pt>
                <c:pt idx="3888">
                  <c:v>66</c:v>
                </c:pt>
                <c:pt idx="3889">
                  <c:v>29</c:v>
                </c:pt>
                <c:pt idx="3890">
                  <c:v>77</c:v>
                </c:pt>
                <c:pt idx="3891">
                  <c:v>26</c:v>
                </c:pt>
                <c:pt idx="3892">
                  <c:v>59</c:v>
                </c:pt>
                <c:pt idx="3893">
                  <c:v>61</c:v>
                </c:pt>
                <c:pt idx="3894">
                  <c:v>83</c:v>
                </c:pt>
                <c:pt idx="3895">
                  <c:v>76</c:v>
                </c:pt>
                <c:pt idx="3896">
                  <c:v>49</c:v>
                </c:pt>
                <c:pt idx="3897">
                  <c:v>64</c:v>
                </c:pt>
                <c:pt idx="3898">
                  <c:v>52</c:v>
                </c:pt>
                <c:pt idx="3899">
                  <c:v>33</c:v>
                </c:pt>
                <c:pt idx="3900">
                  <c:v>31</c:v>
                </c:pt>
                <c:pt idx="3901">
                  <c:v>41</c:v>
                </c:pt>
                <c:pt idx="3902">
                  <c:v>31</c:v>
                </c:pt>
                <c:pt idx="3903">
                  <c:v>41</c:v>
                </c:pt>
                <c:pt idx="3904">
                  <c:v>16</c:v>
                </c:pt>
                <c:pt idx="3905">
                  <c:v>42</c:v>
                </c:pt>
                <c:pt idx="3906">
                  <c:v>63</c:v>
                </c:pt>
                <c:pt idx="3907">
                  <c:v>17</c:v>
                </c:pt>
                <c:pt idx="3908">
                  <c:v>37</c:v>
                </c:pt>
                <c:pt idx="3909">
                  <c:v>45</c:v>
                </c:pt>
                <c:pt idx="3910">
                  <c:v>34</c:v>
                </c:pt>
                <c:pt idx="3911">
                  <c:v>41</c:v>
                </c:pt>
                <c:pt idx="3912">
                  <c:v>58</c:v>
                </c:pt>
                <c:pt idx="3913">
                  <c:v>24</c:v>
                </c:pt>
                <c:pt idx="3914">
                  <c:v>44</c:v>
                </c:pt>
                <c:pt idx="3915">
                  <c:v>16</c:v>
                </c:pt>
                <c:pt idx="3916">
                  <c:v>43</c:v>
                </c:pt>
                <c:pt idx="3917">
                  <c:v>26</c:v>
                </c:pt>
                <c:pt idx="3918">
                  <c:v>46</c:v>
                </c:pt>
                <c:pt idx="3919">
                  <c:v>31</c:v>
                </c:pt>
                <c:pt idx="3920">
                  <c:v>41</c:v>
                </c:pt>
                <c:pt idx="3921">
                  <c:v>68</c:v>
                </c:pt>
                <c:pt idx="3922">
                  <c:v>65</c:v>
                </c:pt>
                <c:pt idx="3923">
                  <c:v>31</c:v>
                </c:pt>
                <c:pt idx="3924">
                  <c:v>42</c:v>
                </c:pt>
                <c:pt idx="3925">
                  <c:v>27</c:v>
                </c:pt>
                <c:pt idx="3926">
                  <c:v>13</c:v>
                </c:pt>
                <c:pt idx="3927">
                  <c:v>71</c:v>
                </c:pt>
                <c:pt idx="3928">
                  <c:v>41</c:v>
                </c:pt>
                <c:pt idx="3929">
                  <c:v>56</c:v>
                </c:pt>
                <c:pt idx="3930">
                  <c:v>14</c:v>
                </c:pt>
                <c:pt idx="3931">
                  <c:v>50</c:v>
                </c:pt>
                <c:pt idx="3932">
                  <c:v>61</c:v>
                </c:pt>
                <c:pt idx="3933">
                  <c:v>21</c:v>
                </c:pt>
                <c:pt idx="3934">
                  <c:v>32</c:v>
                </c:pt>
                <c:pt idx="3935">
                  <c:v>39</c:v>
                </c:pt>
                <c:pt idx="3936">
                  <c:v>14</c:v>
                </c:pt>
                <c:pt idx="3937">
                  <c:v>19</c:v>
                </c:pt>
                <c:pt idx="3938">
                  <c:v>18</c:v>
                </c:pt>
                <c:pt idx="3939">
                  <c:v>38</c:v>
                </c:pt>
                <c:pt idx="3940">
                  <c:v>53</c:v>
                </c:pt>
                <c:pt idx="3941">
                  <c:v>61</c:v>
                </c:pt>
                <c:pt idx="3942">
                  <c:v>101</c:v>
                </c:pt>
                <c:pt idx="3943">
                  <c:v>3</c:v>
                </c:pt>
                <c:pt idx="3944">
                  <c:v>1</c:v>
                </c:pt>
                <c:pt idx="3945">
                  <c:v>13</c:v>
                </c:pt>
                <c:pt idx="3946">
                  <c:v>1</c:v>
                </c:pt>
                <c:pt idx="3947">
                  <c:v>138</c:v>
                </c:pt>
                <c:pt idx="3948">
                  <c:v>357</c:v>
                </c:pt>
                <c:pt idx="3949">
                  <c:v>1056</c:v>
                </c:pt>
                <c:pt idx="3950">
                  <c:v>224</c:v>
                </c:pt>
                <c:pt idx="3951">
                  <c:v>0</c:v>
                </c:pt>
                <c:pt idx="3952">
                  <c:v>145</c:v>
                </c:pt>
                <c:pt idx="3953">
                  <c:v>451</c:v>
                </c:pt>
                <c:pt idx="3954">
                  <c:v>477</c:v>
                </c:pt>
                <c:pt idx="3955">
                  <c:v>4982</c:v>
                </c:pt>
                <c:pt idx="3956">
                  <c:v>29</c:v>
                </c:pt>
                <c:pt idx="3957">
                  <c:v>655</c:v>
                </c:pt>
                <c:pt idx="3958">
                  <c:v>58948</c:v>
                </c:pt>
                <c:pt idx="3959">
                  <c:v>90352</c:v>
                </c:pt>
                <c:pt idx="3960">
                  <c:v>36931</c:v>
                </c:pt>
                <c:pt idx="3961">
                  <c:v>6513</c:v>
                </c:pt>
                <c:pt idx="3962">
                  <c:v>774</c:v>
                </c:pt>
                <c:pt idx="3963">
                  <c:v>585</c:v>
                </c:pt>
                <c:pt idx="3964">
                  <c:v>153</c:v>
                </c:pt>
                <c:pt idx="3965">
                  <c:v>1205</c:v>
                </c:pt>
                <c:pt idx="3966">
                  <c:v>55</c:v>
                </c:pt>
                <c:pt idx="3967">
                  <c:v>320</c:v>
                </c:pt>
                <c:pt idx="3968">
                  <c:v>276</c:v>
                </c:pt>
                <c:pt idx="3969">
                  <c:v>104</c:v>
                </c:pt>
                <c:pt idx="3970">
                  <c:v>283</c:v>
                </c:pt>
                <c:pt idx="3971">
                  <c:v>0</c:v>
                </c:pt>
                <c:pt idx="3972">
                  <c:v>788</c:v>
                </c:pt>
                <c:pt idx="3973">
                  <c:v>2043</c:v>
                </c:pt>
                <c:pt idx="3974">
                  <c:v>863</c:v>
                </c:pt>
                <c:pt idx="3975">
                  <c:v>4723</c:v>
                </c:pt>
                <c:pt idx="3976">
                  <c:v>2480</c:v>
                </c:pt>
                <c:pt idx="3977">
                  <c:v>2390</c:v>
                </c:pt>
                <c:pt idx="3978">
                  <c:v>1937</c:v>
                </c:pt>
                <c:pt idx="3979">
                  <c:v>3063</c:v>
                </c:pt>
                <c:pt idx="3980">
                  <c:v>752</c:v>
                </c:pt>
                <c:pt idx="3981">
                  <c:v>648</c:v>
                </c:pt>
                <c:pt idx="3982">
                  <c:v>697</c:v>
                </c:pt>
                <c:pt idx="3983">
                  <c:v>781</c:v>
                </c:pt>
                <c:pt idx="3984">
                  <c:v>2748</c:v>
                </c:pt>
                <c:pt idx="3985">
                  <c:v>1954</c:v>
                </c:pt>
                <c:pt idx="3986">
                  <c:v>94</c:v>
                </c:pt>
                <c:pt idx="3987">
                  <c:v>369</c:v>
                </c:pt>
                <c:pt idx="3988">
                  <c:v>608</c:v>
                </c:pt>
                <c:pt idx="3989">
                  <c:v>949</c:v>
                </c:pt>
                <c:pt idx="3990">
                  <c:v>504</c:v>
                </c:pt>
                <c:pt idx="3991">
                  <c:v>4093</c:v>
                </c:pt>
                <c:pt idx="3992">
                  <c:v>594</c:v>
                </c:pt>
                <c:pt idx="3993">
                  <c:v>1884</c:v>
                </c:pt>
                <c:pt idx="3994">
                  <c:v>1313</c:v>
                </c:pt>
                <c:pt idx="3995">
                  <c:v>1627</c:v>
                </c:pt>
                <c:pt idx="3996">
                  <c:v>21365</c:v>
                </c:pt>
                <c:pt idx="3997">
                  <c:v>28</c:v>
                </c:pt>
                <c:pt idx="3998">
                  <c:v>265</c:v>
                </c:pt>
                <c:pt idx="3999">
                  <c:v>2071</c:v>
                </c:pt>
                <c:pt idx="4000">
                  <c:v>156</c:v>
                </c:pt>
                <c:pt idx="4001">
                  <c:v>4</c:v>
                </c:pt>
                <c:pt idx="4002">
                  <c:v>84</c:v>
                </c:pt>
                <c:pt idx="4003">
                  <c:v>1814</c:v>
                </c:pt>
                <c:pt idx="4004">
                  <c:v>10</c:v>
                </c:pt>
                <c:pt idx="4005">
                  <c:v>466</c:v>
                </c:pt>
                <c:pt idx="4006">
                  <c:v>15016</c:v>
                </c:pt>
                <c:pt idx="4007">
                  <c:v>7313</c:v>
                </c:pt>
                <c:pt idx="4008">
                  <c:v>330</c:v>
                </c:pt>
                <c:pt idx="4009">
                  <c:v>272</c:v>
                </c:pt>
                <c:pt idx="4010">
                  <c:v>328</c:v>
                </c:pt>
                <c:pt idx="4011">
                  <c:v>443</c:v>
                </c:pt>
                <c:pt idx="4012">
                  <c:v>455</c:v>
                </c:pt>
                <c:pt idx="4013">
                  <c:v>99</c:v>
                </c:pt>
                <c:pt idx="4014">
                  <c:v>1217</c:v>
                </c:pt>
                <c:pt idx="4015">
                  <c:v>310</c:v>
                </c:pt>
                <c:pt idx="4016">
                  <c:v>2119</c:v>
                </c:pt>
                <c:pt idx="4017">
                  <c:v>23</c:v>
                </c:pt>
                <c:pt idx="4018">
                  <c:v>54</c:v>
                </c:pt>
                <c:pt idx="4019">
                  <c:v>50</c:v>
                </c:pt>
                <c:pt idx="4020">
                  <c:v>260</c:v>
                </c:pt>
                <c:pt idx="4021">
                  <c:v>27</c:v>
                </c:pt>
                <c:pt idx="4022">
                  <c:v>35</c:v>
                </c:pt>
                <c:pt idx="4023">
                  <c:v>252</c:v>
                </c:pt>
                <c:pt idx="4024">
                  <c:v>1680</c:v>
                </c:pt>
                <c:pt idx="4025">
                  <c:v>572</c:v>
                </c:pt>
                <c:pt idx="4026">
                  <c:v>197</c:v>
                </c:pt>
                <c:pt idx="4027">
                  <c:v>119</c:v>
                </c:pt>
                <c:pt idx="4028">
                  <c:v>197</c:v>
                </c:pt>
                <c:pt idx="4029">
                  <c:v>585</c:v>
                </c:pt>
                <c:pt idx="4030">
                  <c:v>212</c:v>
                </c:pt>
                <c:pt idx="4031">
                  <c:v>207</c:v>
                </c:pt>
                <c:pt idx="4032">
                  <c:v>4977</c:v>
                </c:pt>
                <c:pt idx="4033">
                  <c:v>683</c:v>
                </c:pt>
                <c:pt idx="4034">
                  <c:v>723</c:v>
                </c:pt>
                <c:pt idx="4035">
                  <c:v>1391</c:v>
                </c:pt>
                <c:pt idx="4036">
                  <c:v>6593</c:v>
                </c:pt>
                <c:pt idx="4037">
                  <c:v>6634</c:v>
                </c:pt>
                <c:pt idx="4038">
                  <c:v>1559</c:v>
                </c:pt>
                <c:pt idx="4039">
                  <c:v>513</c:v>
                </c:pt>
                <c:pt idx="4040">
                  <c:v>2269</c:v>
                </c:pt>
                <c:pt idx="4041">
                  <c:v>1368</c:v>
                </c:pt>
                <c:pt idx="4042">
                  <c:v>86</c:v>
                </c:pt>
                <c:pt idx="4043">
                  <c:v>1465</c:v>
                </c:pt>
                <c:pt idx="4044">
                  <c:v>371</c:v>
                </c:pt>
                <c:pt idx="4045">
                  <c:v>684</c:v>
                </c:pt>
                <c:pt idx="4046">
                  <c:v>504</c:v>
                </c:pt>
                <c:pt idx="4047">
                  <c:v>1630</c:v>
                </c:pt>
                <c:pt idx="4048">
                  <c:v>1105</c:v>
                </c:pt>
                <c:pt idx="4049">
                  <c:v>521</c:v>
                </c:pt>
                <c:pt idx="4050">
                  <c:v>243</c:v>
                </c:pt>
                <c:pt idx="4051">
                  <c:v>188</c:v>
                </c:pt>
                <c:pt idx="4052">
                  <c:v>1753</c:v>
                </c:pt>
                <c:pt idx="4053">
                  <c:v>35</c:v>
                </c:pt>
                <c:pt idx="4054">
                  <c:v>313</c:v>
                </c:pt>
                <c:pt idx="4055">
                  <c:v>15701</c:v>
                </c:pt>
                <c:pt idx="4056">
                  <c:v>15203</c:v>
                </c:pt>
                <c:pt idx="4057">
                  <c:v>12201</c:v>
                </c:pt>
                <c:pt idx="4058">
                  <c:v>397</c:v>
                </c:pt>
                <c:pt idx="4059">
                  <c:v>198</c:v>
                </c:pt>
                <c:pt idx="4060">
                  <c:v>77</c:v>
                </c:pt>
                <c:pt idx="4061">
                  <c:v>5243</c:v>
                </c:pt>
                <c:pt idx="4062">
                  <c:v>2350</c:v>
                </c:pt>
                <c:pt idx="4063">
                  <c:v>547</c:v>
                </c:pt>
                <c:pt idx="4064">
                  <c:v>452</c:v>
                </c:pt>
                <c:pt idx="4065">
                  <c:v>2377</c:v>
                </c:pt>
                <c:pt idx="4066">
                  <c:v>2918</c:v>
                </c:pt>
                <c:pt idx="4067">
                  <c:v>1735</c:v>
                </c:pt>
                <c:pt idx="4068">
                  <c:v>134</c:v>
                </c:pt>
                <c:pt idx="4069">
                  <c:v>20</c:v>
                </c:pt>
                <c:pt idx="4070">
                  <c:v>2422</c:v>
                </c:pt>
                <c:pt idx="4071">
                  <c:v>72</c:v>
                </c:pt>
                <c:pt idx="4072">
                  <c:v>1621</c:v>
                </c:pt>
                <c:pt idx="4073">
                  <c:v>728</c:v>
                </c:pt>
                <c:pt idx="4074">
                  <c:v>1403</c:v>
                </c:pt>
                <c:pt idx="4075">
                  <c:v>152</c:v>
                </c:pt>
                <c:pt idx="4076">
                  <c:v>1295</c:v>
                </c:pt>
                <c:pt idx="4077">
                  <c:v>778</c:v>
                </c:pt>
                <c:pt idx="4078">
                  <c:v>1073</c:v>
                </c:pt>
                <c:pt idx="4079">
                  <c:v>453</c:v>
                </c:pt>
                <c:pt idx="4080">
                  <c:v>4025</c:v>
                </c:pt>
                <c:pt idx="4081">
                  <c:v>10255</c:v>
                </c:pt>
                <c:pt idx="4082">
                  <c:v>363</c:v>
                </c:pt>
                <c:pt idx="4083">
                  <c:v>60</c:v>
                </c:pt>
                <c:pt idx="4084">
                  <c:v>589</c:v>
                </c:pt>
                <c:pt idx="4085">
                  <c:v>13310</c:v>
                </c:pt>
                <c:pt idx="4086">
                  <c:v>30461</c:v>
                </c:pt>
                <c:pt idx="4087">
                  <c:v>466</c:v>
                </c:pt>
                <c:pt idx="4088">
                  <c:v>348</c:v>
                </c:pt>
                <c:pt idx="4089">
                  <c:v>856</c:v>
                </c:pt>
                <c:pt idx="4090">
                  <c:v>821</c:v>
                </c:pt>
                <c:pt idx="4091">
                  <c:v>1136</c:v>
                </c:pt>
                <c:pt idx="4092">
                  <c:v>1118</c:v>
                </c:pt>
                <c:pt idx="4093">
                  <c:v>708</c:v>
                </c:pt>
                <c:pt idx="4094">
                  <c:v>77</c:v>
                </c:pt>
                <c:pt idx="4095">
                  <c:v>6113</c:v>
                </c:pt>
                <c:pt idx="4096">
                  <c:v>753</c:v>
                </c:pt>
                <c:pt idx="4097">
                  <c:v>45</c:v>
                </c:pt>
                <c:pt idx="4098">
                  <c:v>1441</c:v>
                </c:pt>
                <c:pt idx="4099">
                  <c:v>206</c:v>
                </c:pt>
                <c:pt idx="4100">
                  <c:v>2789</c:v>
                </c:pt>
                <c:pt idx="4101">
                  <c:v>701</c:v>
                </c:pt>
                <c:pt idx="4102">
                  <c:v>260</c:v>
                </c:pt>
                <c:pt idx="4103">
                  <c:v>95</c:v>
                </c:pt>
                <c:pt idx="4104">
                  <c:v>138</c:v>
                </c:pt>
                <c:pt idx="4105">
                  <c:v>7025</c:v>
                </c:pt>
                <c:pt idx="4106">
                  <c:v>47113</c:v>
                </c:pt>
                <c:pt idx="4107">
                  <c:v>117</c:v>
                </c:pt>
                <c:pt idx="4108">
                  <c:v>120</c:v>
                </c:pt>
                <c:pt idx="4109">
                  <c:v>1582</c:v>
                </c:pt>
                <c:pt idx="4110">
                  <c:v>535</c:v>
                </c:pt>
                <c:pt idx="4111">
                  <c:v>269</c:v>
                </c:pt>
                <c:pt idx="4112">
                  <c:v>68</c:v>
                </c:pt>
                <c:pt idx="4113">
                  <c:v>28</c:v>
                </c:pt>
                <c:pt idx="4114">
                  <c:v>3621</c:v>
                </c:pt>
                <c:pt idx="4115">
                  <c:v>679</c:v>
                </c:pt>
                <c:pt idx="4116">
                  <c:v>442</c:v>
                </c:pt>
                <c:pt idx="4117">
                  <c:v>712</c:v>
                </c:pt>
                <c:pt idx="4118">
                  <c:v>946</c:v>
                </c:pt>
                <c:pt idx="4119">
                  <c:v>64</c:v>
                </c:pt>
                <c:pt idx="4120">
                  <c:v>33</c:v>
                </c:pt>
                <c:pt idx="4121">
                  <c:v>0</c:v>
                </c:pt>
                <c:pt idx="4122">
                  <c:v>46</c:v>
                </c:pt>
                <c:pt idx="4123">
                  <c:v>22</c:v>
                </c:pt>
                <c:pt idx="4124">
                  <c:v>82</c:v>
                </c:pt>
                <c:pt idx="4125">
                  <c:v>32</c:v>
                </c:pt>
                <c:pt idx="4126">
                  <c:v>5697</c:v>
                </c:pt>
                <c:pt idx="4127">
                  <c:v>4</c:v>
                </c:pt>
                <c:pt idx="4128">
                  <c:v>2088</c:v>
                </c:pt>
                <c:pt idx="4129">
                  <c:v>0</c:v>
                </c:pt>
                <c:pt idx="4130">
                  <c:v>459</c:v>
                </c:pt>
                <c:pt idx="4131">
                  <c:v>4255</c:v>
                </c:pt>
                <c:pt idx="4132">
                  <c:v>216</c:v>
                </c:pt>
                <c:pt idx="4133">
                  <c:v>256</c:v>
                </c:pt>
                <c:pt idx="4134">
                  <c:v>10</c:v>
                </c:pt>
                <c:pt idx="4135">
                  <c:v>120</c:v>
                </c:pt>
                <c:pt idx="4136">
                  <c:v>1054</c:v>
                </c:pt>
                <c:pt idx="4137">
                  <c:v>46</c:v>
                </c:pt>
                <c:pt idx="4138">
                  <c:v>17</c:v>
                </c:pt>
                <c:pt idx="4139">
                  <c:v>47</c:v>
                </c:pt>
                <c:pt idx="4140">
                  <c:v>787</c:v>
                </c:pt>
                <c:pt idx="4141">
                  <c:v>620</c:v>
                </c:pt>
                <c:pt idx="4142">
                  <c:v>38</c:v>
                </c:pt>
                <c:pt idx="4143">
                  <c:v>709</c:v>
                </c:pt>
                <c:pt idx="4144">
                  <c:v>169</c:v>
                </c:pt>
                <c:pt idx="4145">
                  <c:v>491</c:v>
                </c:pt>
                <c:pt idx="4146">
                  <c:v>764</c:v>
                </c:pt>
                <c:pt idx="4147">
                  <c:v>563</c:v>
                </c:pt>
                <c:pt idx="4148">
                  <c:v>1076</c:v>
                </c:pt>
                <c:pt idx="4149">
                  <c:v>832</c:v>
                </c:pt>
                <c:pt idx="4150">
                  <c:v>184</c:v>
                </c:pt>
                <c:pt idx="4151">
                  <c:v>730</c:v>
                </c:pt>
                <c:pt idx="4152">
                  <c:v>398</c:v>
                </c:pt>
                <c:pt idx="4153">
                  <c:v>500</c:v>
                </c:pt>
                <c:pt idx="4154">
                  <c:v>433</c:v>
                </c:pt>
                <c:pt idx="4155">
                  <c:v>129</c:v>
                </c:pt>
                <c:pt idx="4156">
                  <c:v>497</c:v>
                </c:pt>
                <c:pt idx="4157">
                  <c:v>370</c:v>
                </c:pt>
                <c:pt idx="4158">
                  <c:v>444</c:v>
                </c:pt>
                <c:pt idx="4159">
                  <c:v>426</c:v>
                </c:pt>
                <c:pt idx="4160">
                  <c:v>208</c:v>
                </c:pt>
                <c:pt idx="4161">
                  <c:v>113</c:v>
                </c:pt>
                <c:pt idx="4162">
                  <c:v>231</c:v>
                </c:pt>
                <c:pt idx="4163">
                  <c:v>229</c:v>
                </c:pt>
                <c:pt idx="4164">
                  <c:v>440</c:v>
                </c:pt>
                <c:pt idx="4165">
                  <c:v>594</c:v>
                </c:pt>
                <c:pt idx="4166">
                  <c:v>391</c:v>
                </c:pt>
                <c:pt idx="4167">
                  <c:v>940</c:v>
                </c:pt>
                <c:pt idx="4168">
                  <c:v>500</c:v>
                </c:pt>
                <c:pt idx="4169">
                  <c:v>2107</c:v>
                </c:pt>
                <c:pt idx="4170">
                  <c:v>557</c:v>
                </c:pt>
                <c:pt idx="4171">
                  <c:v>2783</c:v>
                </c:pt>
                <c:pt idx="4172">
                  <c:v>367</c:v>
                </c:pt>
                <c:pt idx="4173">
                  <c:v>1121</c:v>
                </c:pt>
                <c:pt idx="4174">
                  <c:v>183</c:v>
                </c:pt>
                <c:pt idx="4175">
                  <c:v>89</c:v>
                </c:pt>
                <c:pt idx="4176">
                  <c:v>22</c:v>
                </c:pt>
                <c:pt idx="4177">
                  <c:v>886</c:v>
                </c:pt>
                <c:pt idx="4178">
                  <c:v>941</c:v>
                </c:pt>
                <c:pt idx="4179">
                  <c:v>985</c:v>
                </c:pt>
                <c:pt idx="4180">
                  <c:v>21</c:v>
                </c:pt>
                <c:pt idx="4181">
                  <c:v>1401</c:v>
                </c:pt>
                <c:pt idx="4182">
                  <c:v>3121</c:v>
                </c:pt>
                <c:pt idx="4183">
                  <c:v>3917</c:v>
                </c:pt>
                <c:pt idx="4184">
                  <c:v>2210</c:v>
                </c:pt>
                <c:pt idx="4185">
                  <c:v>2471</c:v>
                </c:pt>
                <c:pt idx="4186">
                  <c:v>2322</c:v>
                </c:pt>
                <c:pt idx="4187">
                  <c:v>6452</c:v>
                </c:pt>
                <c:pt idx="4188">
                  <c:v>14</c:v>
                </c:pt>
                <c:pt idx="4189">
                  <c:v>15</c:v>
                </c:pt>
                <c:pt idx="4190">
                  <c:v>462</c:v>
                </c:pt>
                <c:pt idx="4191">
                  <c:v>557</c:v>
                </c:pt>
                <c:pt idx="4192">
                  <c:v>0</c:v>
                </c:pt>
                <c:pt idx="4193">
                  <c:v>21198</c:v>
                </c:pt>
                <c:pt idx="4194">
                  <c:v>250</c:v>
                </c:pt>
                <c:pt idx="4195">
                  <c:v>301</c:v>
                </c:pt>
                <c:pt idx="4196">
                  <c:v>202</c:v>
                </c:pt>
                <c:pt idx="4197">
                  <c:v>252</c:v>
                </c:pt>
                <c:pt idx="4198">
                  <c:v>209</c:v>
                </c:pt>
                <c:pt idx="4199">
                  <c:v>132</c:v>
                </c:pt>
                <c:pt idx="4200">
                  <c:v>126</c:v>
                </c:pt>
                <c:pt idx="4201">
                  <c:v>4638</c:v>
                </c:pt>
                <c:pt idx="4202">
                  <c:v>425</c:v>
                </c:pt>
                <c:pt idx="4203">
                  <c:v>564</c:v>
                </c:pt>
                <c:pt idx="4204">
                  <c:v>903</c:v>
                </c:pt>
                <c:pt idx="4205">
                  <c:v>226</c:v>
                </c:pt>
                <c:pt idx="4206">
                  <c:v>26</c:v>
                </c:pt>
                <c:pt idx="4207">
                  <c:v>0</c:v>
                </c:pt>
                <c:pt idx="4208">
                  <c:v>12063</c:v>
                </c:pt>
                <c:pt idx="4209">
                  <c:v>47</c:v>
                </c:pt>
                <c:pt idx="4210">
                  <c:v>1940</c:v>
                </c:pt>
                <c:pt idx="4211">
                  <c:v>442</c:v>
                </c:pt>
                <c:pt idx="4212">
                  <c:v>2194</c:v>
                </c:pt>
                <c:pt idx="4213">
                  <c:v>671</c:v>
                </c:pt>
                <c:pt idx="4214">
                  <c:v>386</c:v>
                </c:pt>
                <c:pt idx="4215">
                  <c:v>2295</c:v>
                </c:pt>
                <c:pt idx="4216">
                  <c:v>4030</c:v>
                </c:pt>
                <c:pt idx="4217">
                  <c:v>2903</c:v>
                </c:pt>
                <c:pt idx="4218">
                  <c:v>37</c:v>
                </c:pt>
                <c:pt idx="4219">
                  <c:v>158</c:v>
                </c:pt>
                <c:pt idx="4220">
                  <c:v>1351</c:v>
                </c:pt>
                <c:pt idx="4221">
                  <c:v>707</c:v>
                </c:pt>
                <c:pt idx="4222">
                  <c:v>448</c:v>
                </c:pt>
                <c:pt idx="4223">
                  <c:v>343</c:v>
                </c:pt>
                <c:pt idx="4224">
                  <c:v>1980</c:v>
                </c:pt>
                <c:pt idx="4225">
                  <c:v>625</c:v>
                </c:pt>
                <c:pt idx="4226">
                  <c:v>821</c:v>
                </c:pt>
                <c:pt idx="4227">
                  <c:v>4597</c:v>
                </c:pt>
                <c:pt idx="4228">
                  <c:v>1007</c:v>
                </c:pt>
                <c:pt idx="4229">
                  <c:v>424</c:v>
                </c:pt>
                <c:pt idx="4230">
                  <c:v>2620</c:v>
                </c:pt>
                <c:pt idx="4231">
                  <c:v>1294</c:v>
                </c:pt>
                <c:pt idx="4232">
                  <c:v>5734</c:v>
                </c:pt>
                <c:pt idx="4233">
                  <c:v>610</c:v>
                </c:pt>
                <c:pt idx="4234">
                  <c:v>749</c:v>
                </c:pt>
                <c:pt idx="4235">
                  <c:v>1753</c:v>
                </c:pt>
                <c:pt idx="4236">
                  <c:v>2379</c:v>
                </c:pt>
                <c:pt idx="4237">
                  <c:v>11417</c:v>
                </c:pt>
                <c:pt idx="4238">
                  <c:v>1205</c:v>
                </c:pt>
                <c:pt idx="4239">
                  <c:v>3424</c:v>
                </c:pt>
                <c:pt idx="4240">
                  <c:v>1219</c:v>
                </c:pt>
                <c:pt idx="4241">
                  <c:v>568</c:v>
                </c:pt>
                <c:pt idx="4242">
                  <c:v>3344</c:v>
                </c:pt>
                <c:pt idx="4243">
                  <c:v>1686</c:v>
                </c:pt>
                <c:pt idx="4244">
                  <c:v>4473</c:v>
                </c:pt>
                <c:pt idx="4245">
                  <c:v>733</c:v>
                </c:pt>
                <c:pt idx="4246">
                  <c:v>3706</c:v>
                </c:pt>
                <c:pt idx="4247">
                  <c:v>4729</c:v>
                </c:pt>
                <c:pt idx="4248">
                  <c:v>2687</c:v>
                </c:pt>
                <c:pt idx="4249">
                  <c:v>2932</c:v>
                </c:pt>
                <c:pt idx="4250">
                  <c:v>1805</c:v>
                </c:pt>
                <c:pt idx="4251">
                  <c:v>1338</c:v>
                </c:pt>
                <c:pt idx="4252">
                  <c:v>4002</c:v>
                </c:pt>
                <c:pt idx="4253">
                  <c:v>3962</c:v>
                </c:pt>
                <c:pt idx="4254">
                  <c:v>2983</c:v>
                </c:pt>
                <c:pt idx="4255">
                  <c:v>1157</c:v>
                </c:pt>
                <c:pt idx="4256">
                  <c:v>883</c:v>
                </c:pt>
                <c:pt idx="4257">
                  <c:v>572</c:v>
                </c:pt>
                <c:pt idx="4258">
                  <c:v>684</c:v>
                </c:pt>
                <c:pt idx="4259">
                  <c:v>1538</c:v>
                </c:pt>
                <c:pt idx="4260">
                  <c:v>435</c:v>
                </c:pt>
                <c:pt idx="4261">
                  <c:v>1867</c:v>
                </c:pt>
                <c:pt idx="4262">
                  <c:v>1642</c:v>
                </c:pt>
                <c:pt idx="4263">
                  <c:v>438</c:v>
                </c:pt>
                <c:pt idx="4264">
                  <c:v>1505</c:v>
                </c:pt>
                <c:pt idx="4265">
                  <c:v>465</c:v>
                </c:pt>
                <c:pt idx="4266">
                  <c:v>1030</c:v>
                </c:pt>
                <c:pt idx="4267">
                  <c:v>577</c:v>
                </c:pt>
                <c:pt idx="4268">
                  <c:v>393</c:v>
                </c:pt>
                <c:pt idx="4269">
                  <c:v>2054</c:v>
                </c:pt>
                <c:pt idx="4270">
                  <c:v>1549</c:v>
                </c:pt>
                <c:pt idx="4271">
                  <c:v>1227</c:v>
                </c:pt>
                <c:pt idx="4272">
                  <c:v>797</c:v>
                </c:pt>
                <c:pt idx="4273">
                  <c:v>921</c:v>
                </c:pt>
                <c:pt idx="4274">
                  <c:v>1199</c:v>
                </c:pt>
                <c:pt idx="4275">
                  <c:v>2635</c:v>
                </c:pt>
                <c:pt idx="4276">
                  <c:v>1927</c:v>
                </c:pt>
                <c:pt idx="4277">
                  <c:v>1891</c:v>
                </c:pt>
                <c:pt idx="4278">
                  <c:v>1406</c:v>
                </c:pt>
                <c:pt idx="4279">
                  <c:v>525</c:v>
                </c:pt>
                <c:pt idx="4280">
                  <c:v>0</c:v>
                </c:pt>
                <c:pt idx="4281">
                  <c:v>632</c:v>
                </c:pt>
                <c:pt idx="4282">
                  <c:v>346</c:v>
                </c:pt>
                <c:pt idx="4283">
                  <c:v>20</c:v>
                </c:pt>
                <c:pt idx="4284">
                  <c:v>43</c:v>
                </c:pt>
                <c:pt idx="4285">
                  <c:v>70</c:v>
                </c:pt>
                <c:pt idx="4286">
                  <c:v>315</c:v>
                </c:pt>
                <c:pt idx="4287">
                  <c:v>17</c:v>
                </c:pt>
                <c:pt idx="4288">
                  <c:v>207</c:v>
                </c:pt>
                <c:pt idx="4289">
                  <c:v>1648</c:v>
                </c:pt>
                <c:pt idx="4290">
                  <c:v>7</c:v>
                </c:pt>
                <c:pt idx="4291">
                  <c:v>273</c:v>
                </c:pt>
                <c:pt idx="4292">
                  <c:v>7386</c:v>
                </c:pt>
                <c:pt idx="4293">
                  <c:v>8849</c:v>
                </c:pt>
                <c:pt idx="4294">
                  <c:v>12609</c:v>
                </c:pt>
                <c:pt idx="4295">
                  <c:v>25399</c:v>
                </c:pt>
                <c:pt idx="4296">
                  <c:v>653</c:v>
                </c:pt>
                <c:pt idx="4297">
                  <c:v>552</c:v>
                </c:pt>
                <c:pt idx="4298">
                  <c:v>13553</c:v>
                </c:pt>
                <c:pt idx="4299">
                  <c:v>87723</c:v>
                </c:pt>
                <c:pt idx="4300">
                  <c:v>2149</c:v>
                </c:pt>
                <c:pt idx="4301">
                  <c:v>367</c:v>
                </c:pt>
                <c:pt idx="4302">
                  <c:v>44</c:v>
                </c:pt>
                <c:pt idx="4303">
                  <c:v>62</c:v>
                </c:pt>
                <c:pt idx="4304">
                  <c:v>4200</c:v>
                </c:pt>
                <c:pt idx="4305">
                  <c:v>483</c:v>
                </c:pt>
                <c:pt idx="4306">
                  <c:v>45</c:v>
                </c:pt>
                <c:pt idx="4307">
                  <c:v>270</c:v>
                </c:pt>
                <c:pt idx="4308">
                  <c:v>1460</c:v>
                </c:pt>
                <c:pt idx="4309">
                  <c:v>54262</c:v>
                </c:pt>
                <c:pt idx="4310">
                  <c:v>75</c:v>
                </c:pt>
                <c:pt idx="4311">
                  <c:v>963</c:v>
                </c:pt>
                <c:pt idx="4312">
                  <c:v>348</c:v>
                </c:pt>
                <c:pt idx="4313">
                  <c:v>0</c:v>
                </c:pt>
                <c:pt idx="4314">
                  <c:v>393</c:v>
                </c:pt>
                <c:pt idx="4315">
                  <c:v>3093</c:v>
                </c:pt>
                <c:pt idx="4316">
                  <c:v>23511</c:v>
                </c:pt>
                <c:pt idx="4317">
                  <c:v>17977</c:v>
                </c:pt>
                <c:pt idx="4318">
                  <c:v>30932</c:v>
                </c:pt>
                <c:pt idx="4319">
                  <c:v>730</c:v>
                </c:pt>
                <c:pt idx="4320">
                  <c:v>38</c:v>
                </c:pt>
                <c:pt idx="4321">
                  <c:v>3128</c:v>
                </c:pt>
                <c:pt idx="4322">
                  <c:v>371</c:v>
                </c:pt>
                <c:pt idx="4323">
                  <c:v>676</c:v>
                </c:pt>
                <c:pt idx="4324">
                  <c:v>1119</c:v>
                </c:pt>
                <c:pt idx="4325">
                  <c:v>25290</c:v>
                </c:pt>
                <c:pt idx="4326">
                  <c:v>2748</c:v>
                </c:pt>
                <c:pt idx="4327">
                  <c:v>1094</c:v>
                </c:pt>
                <c:pt idx="4328">
                  <c:v>372</c:v>
                </c:pt>
                <c:pt idx="4329">
                  <c:v>440</c:v>
                </c:pt>
                <c:pt idx="4330">
                  <c:v>144</c:v>
                </c:pt>
                <c:pt idx="4331">
                  <c:v>2386</c:v>
                </c:pt>
                <c:pt idx="4332">
                  <c:v>1227</c:v>
                </c:pt>
                <c:pt idx="4333">
                  <c:v>230</c:v>
                </c:pt>
                <c:pt idx="4334">
                  <c:v>16665</c:v>
                </c:pt>
                <c:pt idx="4335">
                  <c:v>383</c:v>
                </c:pt>
                <c:pt idx="4336">
                  <c:v>253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1706</c:v>
                </c:pt>
                <c:pt idx="4356">
                  <c:v>319</c:v>
                </c:pt>
                <c:pt idx="4357">
                  <c:v>2942</c:v>
                </c:pt>
                <c:pt idx="4358">
                  <c:v>1449</c:v>
                </c:pt>
                <c:pt idx="4359">
                  <c:v>114</c:v>
                </c:pt>
                <c:pt idx="4360">
                  <c:v>86</c:v>
                </c:pt>
                <c:pt idx="4361">
                  <c:v>4266</c:v>
                </c:pt>
                <c:pt idx="4362">
                  <c:v>1045</c:v>
                </c:pt>
                <c:pt idx="4363">
                  <c:v>235</c:v>
                </c:pt>
                <c:pt idx="4364">
                  <c:v>1498</c:v>
                </c:pt>
                <c:pt idx="4365">
                  <c:v>1838</c:v>
                </c:pt>
                <c:pt idx="4366">
                  <c:v>38</c:v>
                </c:pt>
                <c:pt idx="4367">
                  <c:v>158</c:v>
                </c:pt>
                <c:pt idx="4368">
                  <c:v>263</c:v>
                </c:pt>
                <c:pt idx="4369">
                  <c:v>1711</c:v>
                </c:pt>
                <c:pt idx="4370">
                  <c:v>34</c:v>
                </c:pt>
                <c:pt idx="4371">
                  <c:v>207</c:v>
                </c:pt>
                <c:pt idx="4372">
                  <c:v>0</c:v>
                </c:pt>
                <c:pt idx="4373">
                  <c:v>449</c:v>
                </c:pt>
                <c:pt idx="4374">
                  <c:v>371</c:v>
                </c:pt>
                <c:pt idx="4375">
                  <c:v>533</c:v>
                </c:pt>
                <c:pt idx="4376">
                  <c:v>356</c:v>
                </c:pt>
                <c:pt idx="4377">
                  <c:v>464</c:v>
                </c:pt>
                <c:pt idx="4378">
                  <c:v>305</c:v>
                </c:pt>
                <c:pt idx="4379">
                  <c:v>436</c:v>
                </c:pt>
                <c:pt idx="4380">
                  <c:v>519</c:v>
                </c:pt>
                <c:pt idx="4381">
                  <c:v>353</c:v>
                </c:pt>
                <c:pt idx="4382">
                  <c:v>224</c:v>
                </c:pt>
                <c:pt idx="4383">
                  <c:v>232</c:v>
                </c:pt>
                <c:pt idx="4384">
                  <c:v>227</c:v>
                </c:pt>
                <c:pt idx="4385">
                  <c:v>766</c:v>
                </c:pt>
                <c:pt idx="4386">
                  <c:v>543</c:v>
                </c:pt>
                <c:pt idx="4387">
                  <c:v>651</c:v>
                </c:pt>
                <c:pt idx="4388">
                  <c:v>648</c:v>
                </c:pt>
                <c:pt idx="4389">
                  <c:v>408</c:v>
                </c:pt>
                <c:pt idx="4390">
                  <c:v>535</c:v>
                </c:pt>
                <c:pt idx="4391">
                  <c:v>568</c:v>
                </c:pt>
                <c:pt idx="4392">
                  <c:v>448</c:v>
                </c:pt>
                <c:pt idx="4393">
                  <c:v>319</c:v>
                </c:pt>
                <c:pt idx="4394">
                  <c:v>348</c:v>
                </c:pt>
                <c:pt idx="4395">
                  <c:v>341</c:v>
                </c:pt>
                <c:pt idx="4396">
                  <c:v>275</c:v>
                </c:pt>
                <c:pt idx="4397">
                  <c:v>201</c:v>
                </c:pt>
                <c:pt idx="4398">
                  <c:v>248</c:v>
                </c:pt>
                <c:pt idx="4399">
                  <c:v>394</c:v>
                </c:pt>
                <c:pt idx="4400">
                  <c:v>299</c:v>
                </c:pt>
                <c:pt idx="4401">
                  <c:v>318</c:v>
                </c:pt>
                <c:pt idx="4402">
                  <c:v>621</c:v>
                </c:pt>
                <c:pt idx="4403">
                  <c:v>227</c:v>
                </c:pt>
                <c:pt idx="4404">
                  <c:v>227</c:v>
                </c:pt>
                <c:pt idx="4405">
                  <c:v>175</c:v>
                </c:pt>
                <c:pt idx="4406">
                  <c:v>495</c:v>
                </c:pt>
                <c:pt idx="4407">
                  <c:v>374</c:v>
                </c:pt>
                <c:pt idx="4408">
                  <c:v>432</c:v>
                </c:pt>
                <c:pt idx="4409">
                  <c:v>275</c:v>
                </c:pt>
                <c:pt idx="4410">
                  <c:v>291</c:v>
                </c:pt>
                <c:pt idx="4411">
                  <c:v>298</c:v>
                </c:pt>
                <c:pt idx="4412">
                  <c:v>329</c:v>
                </c:pt>
                <c:pt idx="4413">
                  <c:v>282</c:v>
                </c:pt>
                <c:pt idx="4414">
                  <c:v>341</c:v>
                </c:pt>
                <c:pt idx="4415">
                  <c:v>432</c:v>
                </c:pt>
                <c:pt idx="4416">
                  <c:v>496</c:v>
                </c:pt>
                <c:pt idx="4417">
                  <c:v>201</c:v>
                </c:pt>
                <c:pt idx="4418">
                  <c:v>272</c:v>
                </c:pt>
                <c:pt idx="4419">
                  <c:v>546</c:v>
                </c:pt>
                <c:pt idx="4420">
                  <c:v>1673</c:v>
                </c:pt>
                <c:pt idx="4421">
                  <c:v>220</c:v>
                </c:pt>
                <c:pt idx="4422">
                  <c:v>41</c:v>
                </c:pt>
                <c:pt idx="4423">
                  <c:v>1179</c:v>
                </c:pt>
                <c:pt idx="4424">
                  <c:v>12</c:v>
                </c:pt>
                <c:pt idx="4425">
                  <c:v>892</c:v>
                </c:pt>
                <c:pt idx="4426">
                  <c:v>1127</c:v>
                </c:pt>
                <c:pt idx="4427">
                  <c:v>1073</c:v>
                </c:pt>
                <c:pt idx="4428">
                  <c:v>1529</c:v>
                </c:pt>
                <c:pt idx="4429">
                  <c:v>1801</c:v>
                </c:pt>
                <c:pt idx="4430">
                  <c:v>1781</c:v>
                </c:pt>
                <c:pt idx="4431">
                  <c:v>984</c:v>
                </c:pt>
                <c:pt idx="4432">
                  <c:v>1807</c:v>
                </c:pt>
                <c:pt idx="4433">
                  <c:v>2189</c:v>
                </c:pt>
                <c:pt idx="4434">
                  <c:v>2107</c:v>
                </c:pt>
                <c:pt idx="4435">
                  <c:v>760</c:v>
                </c:pt>
                <c:pt idx="4436">
                  <c:v>1818</c:v>
                </c:pt>
                <c:pt idx="4437">
                  <c:v>294</c:v>
                </c:pt>
                <c:pt idx="4438">
                  <c:v>484</c:v>
                </c:pt>
                <c:pt idx="4439">
                  <c:v>1157</c:v>
                </c:pt>
                <c:pt idx="4440">
                  <c:v>562</c:v>
                </c:pt>
                <c:pt idx="4441">
                  <c:v>577</c:v>
                </c:pt>
                <c:pt idx="4442">
                  <c:v>381</c:v>
                </c:pt>
                <c:pt idx="4443">
                  <c:v>5602</c:v>
                </c:pt>
                <c:pt idx="4444">
                  <c:v>940</c:v>
                </c:pt>
                <c:pt idx="4445">
                  <c:v>155</c:v>
                </c:pt>
                <c:pt idx="4446">
                  <c:v>770</c:v>
                </c:pt>
                <c:pt idx="4447">
                  <c:v>293</c:v>
                </c:pt>
                <c:pt idx="4448">
                  <c:v>1844</c:v>
                </c:pt>
                <c:pt idx="4449">
                  <c:v>268</c:v>
                </c:pt>
                <c:pt idx="4450">
                  <c:v>832</c:v>
                </c:pt>
                <c:pt idx="4451">
                  <c:v>1625</c:v>
                </c:pt>
                <c:pt idx="4452">
                  <c:v>500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382</c:v>
                </c:pt>
                <c:pt idx="4458">
                  <c:v>304</c:v>
                </c:pt>
                <c:pt idx="4459">
                  <c:v>228</c:v>
                </c:pt>
                <c:pt idx="4460">
                  <c:v>418</c:v>
                </c:pt>
                <c:pt idx="4461">
                  <c:v>990</c:v>
                </c:pt>
                <c:pt idx="4462">
                  <c:v>1583</c:v>
                </c:pt>
                <c:pt idx="4463">
                  <c:v>925</c:v>
                </c:pt>
                <c:pt idx="4464">
                  <c:v>1496</c:v>
                </c:pt>
                <c:pt idx="4465">
                  <c:v>8504</c:v>
                </c:pt>
                <c:pt idx="4466">
                  <c:v>1103</c:v>
                </c:pt>
                <c:pt idx="4467">
                  <c:v>1260</c:v>
                </c:pt>
                <c:pt idx="4468">
                  <c:v>2147</c:v>
                </c:pt>
                <c:pt idx="4469">
                  <c:v>4783</c:v>
                </c:pt>
                <c:pt idx="4470">
                  <c:v>67</c:v>
                </c:pt>
                <c:pt idx="4471">
                  <c:v>349</c:v>
                </c:pt>
                <c:pt idx="4472">
                  <c:v>80</c:v>
                </c:pt>
                <c:pt idx="4473">
                  <c:v>33</c:v>
                </c:pt>
                <c:pt idx="4474">
                  <c:v>1609</c:v>
                </c:pt>
                <c:pt idx="4475">
                  <c:v>289</c:v>
                </c:pt>
                <c:pt idx="4476">
                  <c:v>2287</c:v>
                </c:pt>
                <c:pt idx="4477">
                  <c:v>177</c:v>
                </c:pt>
                <c:pt idx="4478">
                  <c:v>463</c:v>
                </c:pt>
                <c:pt idx="4479">
                  <c:v>33764</c:v>
                </c:pt>
                <c:pt idx="4480">
                  <c:v>510</c:v>
                </c:pt>
                <c:pt idx="4481">
                  <c:v>735</c:v>
                </c:pt>
                <c:pt idx="4482">
                  <c:v>502</c:v>
                </c:pt>
                <c:pt idx="4483">
                  <c:v>42</c:v>
                </c:pt>
                <c:pt idx="4484">
                  <c:v>6072</c:v>
                </c:pt>
                <c:pt idx="4485">
                  <c:v>572</c:v>
                </c:pt>
                <c:pt idx="4486">
                  <c:v>579</c:v>
                </c:pt>
                <c:pt idx="4487">
                  <c:v>861</c:v>
                </c:pt>
                <c:pt idx="4488">
                  <c:v>812</c:v>
                </c:pt>
                <c:pt idx="4489">
                  <c:v>1271</c:v>
                </c:pt>
                <c:pt idx="4490">
                  <c:v>294</c:v>
                </c:pt>
                <c:pt idx="4491">
                  <c:v>256</c:v>
                </c:pt>
                <c:pt idx="4492">
                  <c:v>356</c:v>
                </c:pt>
                <c:pt idx="4493">
                  <c:v>337</c:v>
                </c:pt>
                <c:pt idx="4494">
                  <c:v>1381</c:v>
                </c:pt>
                <c:pt idx="4495">
                  <c:v>6239</c:v>
                </c:pt>
                <c:pt idx="4496">
                  <c:v>279</c:v>
                </c:pt>
                <c:pt idx="4497">
                  <c:v>800</c:v>
                </c:pt>
                <c:pt idx="4498">
                  <c:v>1</c:v>
                </c:pt>
                <c:pt idx="4499">
                  <c:v>2</c:v>
                </c:pt>
                <c:pt idx="4500">
                  <c:v>1</c:v>
                </c:pt>
                <c:pt idx="4501">
                  <c:v>2</c:v>
                </c:pt>
                <c:pt idx="4502">
                  <c:v>2</c:v>
                </c:pt>
                <c:pt idx="4503">
                  <c:v>4</c:v>
                </c:pt>
                <c:pt idx="4504">
                  <c:v>3</c:v>
                </c:pt>
                <c:pt idx="4505">
                  <c:v>1322</c:v>
                </c:pt>
                <c:pt idx="4506">
                  <c:v>1719</c:v>
                </c:pt>
                <c:pt idx="4507">
                  <c:v>32</c:v>
                </c:pt>
                <c:pt idx="4508">
                  <c:v>488</c:v>
                </c:pt>
                <c:pt idx="4509">
                  <c:v>587</c:v>
                </c:pt>
                <c:pt idx="4510">
                  <c:v>12982</c:v>
                </c:pt>
                <c:pt idx="4511">
                  <c:v>149</c:v>
                </c:pt>
                <c:pt idx="4512">
                  <c:v>144</c:v>
                </c:pt>
                <c:pt idx="4513">
                  <c:v>49</c:v>
                </c:pt>
                <c:pt idx="4514">
                  <c:v>504</c:v>
                </c:pt>
                <c:pt idx="4515">
                  <c:v>3</c:v>
                </c:pt>
                <c:pt idx="4516">
                  <c:v>25199</c:v>
                </c:pt>
                <c:pt idx="4517">
                  <c:v>3745</c:v>
                </c:pt>
                <c:pt idx="4518">
                  <c:v>2238</c:v>
                </c:pt>
                <c:pt idx="4519">
                  <c:v>279</c:v>
                </c:pt>
                <c:pt idx="4520">
                  <c:v>504</c:v>
                </c:pt>
                <c:pt idx="4521">
                  <c:v>594</c:v>
                </c:pt>
                <c:pt idx="4522">
                  <c:v>1108</c:v>
                </c:pt>
                <c:pt idx="4523">
                  <c:v>526</c:v>
                </c:pt>
                <c:pt idx="4524">
                  <c:v>761</c:v>
                </c:pt>
                <c:pt idx="4525">
                  <c:v>0</c:v>
                </c:pt>
                <c:pt idx="4526">
                  <c:v>323</c:v>
                </c:pt>
                <c:pt idx="4527">
                  <c:v>2455</c:v>
                </c:pt>
                <c:pt idx="4528">
                  <c:v>585</c:v>
                </c:pt>
                <c:pt idx="4529">
                  <c:v>3341</c:v>
                </c:pt>
                <c:pt idx="4530">
                  <c:v>8112</c:v>
                </c:pt>
                <c:pt idx="4531">
                  <c:v>149</c:v>
                </c:pt>
                <c:pt idx="4532">
                  <c:v>241</c:v>
                </c:pt>
                <c:pt idx="4533">
                  <c:v>877</c:v>
                </c:pt>
                <c:pt idx="4534">
                  <c:v>984</c:v>
                </c:pt>
                <c:pt idx="4535">
                  <c:v>385</c:v>
                </c:pt>
                <c:pt idx="4536">
                  <c:v>1765</c:v>
                </c:pt>
                <c:pt idx="4537">
                  <c:v>504</c:v>
                </c:pt>
                <c:pt idx="4538">
                  <c:v>524</c:v>
                </c:pt>
                <c:pt idx="4539">
                  <c:v>356</c:v>
                </c:pt>
                <c:pt idx="4540">
                  <c:v>145</c:v>
                </c:pt>
                <c:pt idx="4541">
                  <c:v>574</c:v>
                </c:pt>
                <c:pt idx="4542">
                  <c:v>2804</c:v>
                </c:pt>
                <c:pt idx="4543">
                  <c:v>701</c:v>
                </c:pt>
                <c:pt idx="4544">
                  <c:v>3040</c:v>
                </c:pt>
                <c:pt idx="4545">
                  <c:v>1661</c:v>
                </c:pt>
                <c:pt idx="4546">
                  <c:v>537</c:v>
                </c:pt>
                <c:pt idx="4547">
                  <c:v>888</c:v>
                </c:pt>
                <c:pt idx="4548">
                  <c:v>1013</c:v>
                </c:pt>
                <c:pt idx="4549">
                  <c:v>493</c:v>
                </c:pt>
                <c:pt idx="4550">
                  <c:v>544</c:v>
                </c:pt>
                <c:pt idx="4551">
                  <c:v>652</c:v>
                </c:pt>
                <c:pt idx="4552">
                  <c:v>2582</c:v>
                </c:pt>
                <c:pt idx="4553">
                  <c:v>2483</c:v>
                </c:pt>
                <c:pt idx="4554">
                  <c:v>1391</c:v>
                </c:pt>
                <c:pt idx="4555">
                  <c:v>1859</c:v>
                </c:pt>
                <c:pt idx="4556">
                  <c:v>1428</c:v>
                </c:pt>
                <c:pt idx="4557">
                  <c:v>3595</c:v>
                </c:pt>
                <c:pt idx="4558">
                  <c:v>141</c:v>
                </c:pt>
                <c:pt idx="4559">
                  <c:v>280</c:v>
                </c:pt>
                <c:pt idx="4560">
                  <c:v>1184</c:v>
                </c:pt>
                <c:pt idx="4561">
                  <c:v>723</c:v>
                </c:pt>
                <c:pt idx="4562">
                  <c:v>1207</c:v>
                </c:pt>
                <c:pt idx="4563">
                  <c:v>324</c:v>
                </c:pt>
                <c:pt idx="4564">
                  <c:v>401</c:v>
                </c:pt>
                <c:pt idx="4565">
                  <c:v>336</c:v>
                </c:pt>
                <c:pt idx="4566">
                  <c:v>4455</c:v>
                </c:pt>
                <c:pt idx="4567">
                  <c:v>63</c:v>
                </c:pt>
                <c:pt idx="4568">
                  <c:v>98</c:v>
                </c:pt>
                <c:pt idx="4569">
                  <c:v>1402</c:v>
                </c:pt>
                <c:pt idx="4570">
                  <c:v>4489</c:v>
                </c:pt>
                <c:pt idx="4571">
                  <c:v>859</c:v>
                </c:pt>
                <c:pt idx="4572">
                  <c:v>19856</c:v>
                </c:pt>
                <c:pt idx="4573">
                  <c:v>389</c:v>
                </c:pt>
                <c:pt idx="4574">
                  <c:v>242</c:v>
                </c:pt>
                <c:pt idx="4575">
                  <c:v>101</c:v>
                </c:pt>
                <c:pt idx="4576">
                  <c:v>276</c:v>
                </c:pt>
                <c:pt idx="4577">
                  <c:v>123</c:v>
                </c:pt>
                <c:pt idx="4578">
                  <c:v>830</c:v>
                </c:pt>
                <c:pt idx="4579">
                  <c:v>9776</c:v>
                </c:pt>
                <c:pt idx="4580">
                  <c:v>119</c:v>
                </c:pt>
                <c:pt idx="4581">
                  <c:v>16</c:v>
                </c:pt>
                <c:pt idx="4582">
                  <c:v>8303</c:v>
                </c:pt>
                <c:pt idx="4583">
                  <c:v>701</c:v>
                </c:pt>
                <c:pt idx="4584">
                  <c:v>2464</c:v>
                </c:pt>
                <c:pt idx="4585">
                  <c:v>3077</c:v>
                </c:pt>
                <c:pt idx="4586">
                  <c:v>3926</c:v>
                </c:pt>
                <c:pt idx="4587">
                  <c:v>139</c:v>
                </c:pt>
                <c:pt idx="4588">
                  <c:v>362</c:v>
                </c:pt>
                <c:pt idx="4589">
                  <c:v>3899</c:v>
                </c:pt>
                <c:pt idx="4590">
                  <c:v>377</c:v>
                </c:pt>
                <c:pt idx="4591">
                  <c:v>3074</c:v>
                </c:pt>
                <c:pt idx="4592">
                  <c:v>2753</c:v>
                </c:pt>
                <c:pt idx="4593">
                  <c:v>26</c:v>
                </c:pt>
                <c:pt idx="4594">
                  <c:v>30</c:v>
                </c:pt>
                <c:pt idx="4595">
                  <c:v>146</c:v>
                </c:pt>
                <c:pt idx="4596">
                  <c:v>13</c:v>
                </c:pt>
                <c:pt idx="4597">
                  <c:v>0</c:v>
                </c:pt>
                <c:pt idx="4598">
                  <c:v>29</c:v>
                </c:pt>
                <c:pt idx="4599">
                  <c:v>1574</c:v>
                </c:pt>
                <c:pt idx="4600">
                  <c:v>2138</c:v>
                </c:pt>
                <c:pt idx="4601">
                  <c:v>0</c:v>
                </c:pt>
                <c:pt idx="4602">
                  <c:v>4184</c:v>
                </c:pt>
                <c:pt idx="4603">
                  <c:v>36035</c:v>
                </c:pt>
                <c:pt idx="4604">
                  <c:v>20</c:v>
                </c:pt>
                <c:pt idx="4605">
                  <c:v>2250</c:v>
                </c:pt>
                <c:pt idx="4606">
                  <c:v>0</c:v>
                </c:pt>
                <c:pt idx="4607">
                  <c:v>1594</c:v>
                </c:pt>
                <c:pt idx="4608">
                  <c:v>141</c:v>
                </c:pt>
                <c:pt idx="4609">
                  <c:v>5</c:v>
                </c:pt>
                <c:pt idx="4610">
                  <c:v>22</c:v>
                </c:pt>
                <c:pt idx="4611">
                  <c:v>66</c:v>
                </c:pt>
                <c:pt idx="4612">
                  <c:v>109</c:v>
                </c:pt>
                <c:pt idx="4613">
                  <c:v>25</c:v>
                </c:pt>
                <c:pt idx="4614">
                  <c:v>1583</c:v>
                </c:pt>
                <c:pt idx="4615">
                  <c:v>227</c:v>
                </c:pt>
                <c:pt idx="4616">
                  <c:v>688</c:v>
                </c:pt>
                <c:pt idx="4617">
                  <c:v>28</c:v>
                </c:pt>
                <c:pt idx="4618">
                  <c:v>214</c:v>
                </c:pt>
                <c:pt idx="4619">
                  <c:v>316</c:v>
                </c:pt>
                <c:pt idx="4620">
                  <c:v>73</c:v>
                </c:pt>
                <c:pt idx="4621">
                  <c:v>129</c:v>
                </c:pt>
                <c:pt idx="4622">
                  <c:v>508</c:v>
                </c:pt>
                <c:pt idx="4623">
                  <c:v>284</c:v>
                </c:pt>
                <c:pt idx="4624">
                  <c:v>201</c:v>
                </c:pt>
                <c:pt idx="4625">
                  <c:v>532</c:v>
                </c:pt>
                <c:pt idx="4626">
                  <c:v>440</c:v>
                </c:pt>
                <c:pt idx="4627">
                  <c:v>324</c:v>
                </c:pt>
                <c:pt idx="4628">
                  <c:v>201</c:v>
                </c:pt>
                <c:pt idx="4629">
                  <c:v>859</c:v>
                </c:pt>
                <c:pt idx="4630">
                  <c:v>131</c:v>
                </c:pt>
                <c:pt idx="4631">
                  <c:v>184</c:v>
                </c:pt>
                <c:pt idx="4632">
                  <c:v>91</c:v>
                </c:pt>
                <c:pt idx="4633">
                  <c:v>294</c:v>
                </c:pt>
                <c:pt idx="4634">
                  <c:v>591</c:v>
                </c:pt>
                <c:pt idx="4635">
                  <c:v>5115</c:v>
                </c:pt>
                <c:pt idx="4636">
                  <c:v>380</c:v>
                </c:pt>
                <c:pt idx="4637">
                  <c:v>1175</c:v>
                </c:pt>
                <c:pt idx="4638">
                  <c:v>276</c:v>
                </c:pt>
                <c:pt idx="4639">
                  <c:v>184</c:v>
                </c:pt>
                <c:pt idx="4640">
                  <c:v>582</c:v>
                </c:pt>
                <c:pt idx="4641">
                  <c:v>1442</c:v>
                </c:pt>
                <c:pt idx="4642">
                  <c:v>10096</c:v>
                </c:pt>
                <c:pt idx="4643">
                  <c:v>1228</c:v>
                </c:pt>
                <c:pt idx="4644">
                  <c:v>314</c:v>
                </c:pt>
                <c:pt idx="4645">
                  <c:v>1786</c:v>
                </c:pt>
                <c:pt idx="4646">
                  <c:v>140</c:v>
                </c:pt>
                <c:pt idx="4647">
                  <c:v>86</c:v>
                </c:pt>
                <c:pt idx="4648">
                  <c:v>202</c:v>
                </c:pt>
                <c:pt idx="4649">
                  <c:v>27454</c:v>
                </c:pt>
                <c:pt idx="4650">
                  <c:v>48371</c:v>
                </c:pt>
                <c:pt idx="4651">
                  <c:v>4</c:v>
                </c:pt>
                <c:pt idx="4652">
                  <c:v>58</c:v>
                </c:pt>
                <c:pt idx="4653">
                  <c:v>21</c:v>
                </c:pt>
                <c:pt idx="4654">
                  <c:v>16</c:v>
                </c:pt>
                <c:pt idx="4655">
                  <c:v>1341</c:v>
                </c:pt>
                <c:pt idx="4656">
                  <c:v>694</c:v>
                </c:pt>
                <c:pt idx="4657">
                  <c:v>5235</c:v>
                </c:pt>
                <c:pt idx="4658">
                  <c:v>1355</c:v>
                </c:pt>
                <c:pt idx="4659">
                  <c:v>532</c:v>
                </c:pt>
                <c:pt idx="4660">
                  <c:v>790</c:v>
                </c:pt>
                <c:pt idx="4661">
                  <c:v>2</c:v>
                </c:pt>
                <c:pt idx="4662">
                  <c:v>4713</c:v>
                </c:pt>
                <c:pt idx="4663">
                  <c:v>6277</c:v>
                </c:pt>
                <c:pt idx="4664">
                  <c:v>1019</c:v>
                </c:pt>
                <c:pt idx="4665">
                  <c:v>59</c:v>
                </c:pt>
                <c:pt idx="4666">
                  <c:v>575</c:v>
                </c:pt>
                <c:pt idx="4667">
                  <c:v>320</c:v>
                </c:pt>
                <c:pt idx="4668">
                  <c:v>247</c:v>
                </c:pt>
                <c:pt idx="4669">
                  <c:v>23</c:v>
                </c:pt>
                <c:pt idx="4670">
                  <c:v>956</c:v>
                </c:pt>
                <c:pt idx="4671">
                  <c:v>4604</c:v>
                </c:pt>
                <c:pt idx="4672">
                  <c:v>913</c:v>
                </c:pt>
                <c:pt idx="4673">
                  <c:v>208</c:v>
                </c:pt>
                <c:pt idx="4674">
                  <c:v>5</c:v>
                </c:pt>
                <c:pt idx="4675">
                  <c:v>7</c:v>
                </c:pt>
                <c:pt idx="4676">
                  <c:v>4243</c:v>
                </c:pt>
                <c:pt idx="4677">
                  <c:v>538</c:v>
                </c:pt>
                <c:pt idx="4678">
                  <c:v>34111</c:v>
                </c:pt>
                <c:pt idx="4679">
                  <c:v>1686</c:v>
                </c:pt>
                <c:pt idx="4680">
                  <c:v>2449</c:v>
                </c:pt>
                <c:pt idx="4681">
                  <c:v>261</c:v>
                </c:pt>
                <c:pt idx="4682">
                  <c:v>19</c:v>
                </c:pt>
                <c:pt idx="4683">
                  <c:v>55</c:v>
                </c:pt>
                <c:pt idx="4684">
                  <c:v>406</c:v>
                </c:pt>
                <c:pt idx="4685">
                  <c:v>77</c:v>
                </c:pt>
                <c:pt idx="4686">
                  <c:v>147</c:v>
                </c:pt>
                <c:pt idx="4687">
                  <c:v>1467</c:v>
                </c:pt>
                <c:pt idx="4688">
                  <c:v>758</c:v>
                </c:pt>
                <c:pt idx="4689">
                  <c:v>491</c:v>
                </c:pt>
                <c:pt idx="4690">
                  <c:v>2883</c:v>
                </c:pt>
                <c:pt idx="4691">
                  <c:v>253</c:v>
                </c:pt>
                <c:pt idx="4692">
                  <c:v>387</c:v>
                </c:pt>
                <c:pt idx="4693">
                  <c:v>2074</c:v>
                </c:pt>
                <c:pt idx="4694">
                  <c:v>600</c:v>
                </c:pt>
                <c:pt idx="4695">
                  <c:v>248</c:v>
                </c:pt>
                <c:pt idx="4696">
                  <c:v>233</c:v>
                </c:pt>
                <c:pt idx="4697">
                  <c:v>2229</c:v>
                </c:pt>
                <c:pt idx="4698">
                  <c:v>921</c:v>
                </c:pt>
                <c:pt idx="4699">
                  <c:v>905</c:v>
                </c:pt>
                <c:pt idx="4700">
                  <c:v>454</c:v>
                </c:pt>
                <c:pt idx="4701">
                  <c:v>327</c:v>
                </c:pt>
                <c:pt idx="4702">
                  <c:v>177</c:v>
                </c:pt>
                <c:pt idx="4703">
                  <c:v>4162</c:v>
                </c:pt>
                <c:pt idx="4704">
                  <c:v>582</c:v>
                </c:pt>
                <c:pt idx="4705">
                  <c:v>365</c:v>
                </c:pt>
                <c:pt idx="4706">
                  <c:v>1521</c:v>
                </c:pt>
                <c:pt idx="4707">
                  <c:v>108</c:v>
                </c:pt>
                <c:pt idx="4708">
                  <c:v>85</c:v>
                </c:pt>
                <c:pt idx="4709">
                  <c:v>1204</c:v>
                </c:pt>
                <c:pt idx="4710">
                  <c:v>63</c:v>
                </c:pt>
                <c:pt idx="4711">
                  <c:v>1577</c:v>
                </c:pt>
                <c:pt idx="4712">
                  <c:v>242</c:v>
                </c:pt>
                <c:pt idx="4713">
                  <c:v>2426</c:v>
                </c:pt>
                <c:pt idx="4714">
                  <c:v>4673</c:v>
                </c:pt>
                <c:pt idx="4715">
                  <c:v>2081</c:v>
                </c:pt>
                <c:pt idx="4716">
                  <c:v>2417</c:v>
                </c:pt>
                <c:pt idx="4717">
                  <c:v>193</c:v>
                </c:pt>
                <c:pt idx="4718">
                  <c:v>206</c:v>
                </c:pt>
                <c:pt idx="4719">
                  <c:v>354</c:v>
                </c:pt>
                <c:pt idx="4720">
                  <c:v>123</c:v>
                </c:pt>
                <c:pt idx="4721">
                  <c:v>2362</c:v>
                </c:pt>
                <c:pt idx="4722">
                  <c:v>1274</c:v>
                </c:pt>
                <c:pt idx="4723">
                  <c:v>1397</c:v>
                </c:pt>
                <c:pt idx="4724">
                  <c:v>402</c:v>
                </c:pt>
                <c:pt idx="4725">
                  <c:v>328</c:v>
                </c:pt>
                <c:pt idx="4726">
                  <c:v>11</c:v>
                </c:pt>
                <c:pt idx="4727">
                  <c:v>7</c:v>
                </c:pt>
                <c:pt idx="4728">
                  <c:v>682</c:v>
                </c:pt>
                <c:pt idx="4729">
                  <c:v>146</c:v>
                </c:pt>
                <c:pt idx="4730">
                  <c:v>383</c:v>
                </c:pt>
                <c:pt idx="4731">
                  <c:v>5001</c:v>
                </c:pt>
                <c:pt idx="4732">
                  <c:v>5683</c:v>
                </c:pt>
                <c:pt idx="4733">
                  <c:v>907</c:v>
                </c:pt>
                <c:pt idx="4734">
                  <c:v>85</c:v>
                </c:pt>
                <c:pt idx="4735">
                  <c:v>2625</c:v>
                </c:pt>
                <c:pt idx="4736">
                  <c:v>368</c:v>
                </c:pt>
                <c:pt idx="4737">
                  <c:v>2120</c:v>
                </c:pt>
                <c:pt idx="4738">
                  <c:v>358</c:v>
                </c:pt>
                <c:pt idx="4739">
                  <c:v>214</c:v>
                </c:pt>
                <c:pt idx="4740">
                  <c:v>489</c:v>
                </c:pt>
                <c:pt idx="4741">
                  <c:v>286</c:v>
                </c:pt>
                <c:pt idx="4742">
                  <c:v>226</c:v>
                </c:pt>
                <c:pt idx="4743">
                  <c:v>207</c:v>
                </c:pt>
                <c:pt idx="4744">
                  <c:v>5</c:v>
                </c:pt>
                <c:pt idx="4745">
                  <c:v>26</c:v>
                </c:pt>
                <c:pt idx="4746">
                  <c:v>10</c:v>
                </c:pt>
                <c:pt idx="4747">
                  <c:v>44916</c:v>
                </c:pt>
                <c:pt idx="4748">
                  <c:v>51</c:v>
                </c:pt>
                <c:pt idx="4749">
                  <c:v>37</c:v>
                </c:pt>
                <c:pt idx="4750">
                  <c:v>22</c:v>
                </c:pt>
                <c:pt idx="4751">
                  <c:v>259</c:v>
                </c:pt>
                <c:pt idx="4752">
                  <c:v>118</c:v>
                </c:pt>
                <c:pt idx="4753">
                  <c:v>1712</c:v>
                </c:pt>
                <c:pt idx="4754">
                  <c:v>0</c:v>
                </c:pt>
                <c:pt idx="4755">
                  <c:v>21</c:v>
                </c:pt>
                <c:pt idx="4756">
                  <c:v>528</c:v>
                </c:pt>
                <c:pt idx="4757">
                  <c:v>6031</c:v>
                </c:pt>
                <c:pt idx="4758">
                  <c:v>1139</c:v>
                </c:pt>
                <c:pt idx="4759">
                  <c:v>3847</c:v>
                </c:pt>
                <c:pt idx="4760">
                  <c:v>1130</c:v>
                </c:pt>
                <c:pt idx="4761">
                  <c:v>1463</c:v>
                </c:pt>
                <c:pt idx="4762">
                  <c:v>270</c:v>
                </c:pt>
                <c:pt idx="4763">
                  <c:v>40124</c:v>
                </c:pt>
                <c:pt idx="4764">
                  <c:v>1183</c:v>
                </c:pt>
                <c:pt idx="4765">
                  <c:v>502</c:v>
                </c:pt>
                <c:pt idx="4766">
                  <c:v>0</c:v>
                </c:pt>
                <c:pt idx="4767">
                  <c:v>1382</c:v>
                </c:pt>
                <c:pt idx="4768">
                  <c:v>335</c:v>
                </c:pt>
                <c:pt idx="4769">
                  <c:v>36</c:v>
                </c:pt>
                <c:pt idx="4770">
                  <c:v>3817</c:v>
                </c:pt>
                <c:pt idx="4771">
                  <c:v>44</c:v>
                </c:pt>
                <c:pt idx="4772">
                  <c:v>671</c:v>
                </c:pt>
                <c:pt idx="4773">
                  <c:v>9</c:v>
                </c:pt>
                <c:pt idx="4774">
                  <c:v>15</c:v>
                </c:pt>
                <c:pt idx="4775">
                  <c:v>208</c:v>
                </c:pt>
                <c:pt idx="4776">
                  <c:v>132</c:v>
                </c:pt>
                <c:pt idx="4777">
                  <c:v>2</c:v>
                </c:pt>
                <c:pt idx="4778">
                  <c:v>63</c:v>
                </c:pt>
                <c:pt idx="4779">
                  <c:v>9</c:v>
                </c:pt>
                <c:pt idx="4780">
                  <c:v>227</c:v>
                </c:pt>
                <c:pt idx="4781">
                  <c:v>402</c:v>
                </c:pt>
                <c:pt idx="4782">
                  <c:v>354</c:v>
                </c:pt>
                <c:pt idx="4783">
                  <c:v>261</c:v>
                </c:pt>
                <c:pt idx="4784">
                  <c:v>8183</c:v>
                </c:pt>
                <c:pt idx="4785">
                  <c:v>682</c:v>
                </c:pt>
                <c:pt idx="4786">
                  <c:v>182</c:v>
                </c:pt>
                <c:pt idx="4787">
                  <c:v>103</c:v>
                </c:pt>
                <c:pt idx="4788">
                  <c:v>2786</c:v>
                </c:pt>
                <c:pt idx="4789">
                  <c:v>322</c:v>
                </c:pt>
                <c:pt idx="4790">
                  <c:v>2351</c:v>
                </c:pt>
                <c:pt idx="4791">
                  <c:v>823</c:v>
                </c:pt>
                <c:pt idx="4792">
                  <c:v>1032</c:v>
                </c:pt>
                <c:pt idx="4793">
                  <c:v>6541</c:v>
                </c:pt>
                <c:pt idx="4794">
                  <c:v>518</c:v>
                </c:pt>
                <c:pt idx="4795">
                  <c:v>810</c:v>
                </c:pt>
                <c:pt idx="4796">
                  <c:v>611</c:v>
                </c:pt>
                <c:pt idx="4797">
                  <c:v>3010</c:v>
                </c:pt>
                <c:pt idx="4798">
                  <c:v>1168</c:v>
                </c:pt>
                <c:pt idx="4799">
                  <c:v>1199</c:v>
                </c:pt>
                <c:pt idx="4800">
                  <c:v>3538</c:v>
                </c:pt>
                <c:pt idx="4801">
                  <c:v>0</c:v>
                </c:pt>
                <c:pt idx="4802">
                  <c:v>932</c:v>
                </c:pt>
                <c:pt idx="4803">
                  <c:v>272</c:v>
                </c:pt>
                <c:pt idx="4804">
                  <c:v>2537</c:v>
                </c:pt>
                <c:pt idx="4805">
                  <c:v>724</c:v>
                </c:pt>
                <c:pt idx="4806">
                  <c:v>193</c:v>
                </c:pt>
                <c:pt idx="4807">
                  <c:v>209</c:v>
                </c:pt>
                <c:pt idx="4808">
                  <c:v>375</c:v>
                </c:pt>
                <c:pt idx="4809">
                  <c:v>1514</c:v>
                </c:pt>
                <c:pt idx="4810">
                  <c:v>1495</c:v>
                </c:pt>
                <c:pt idx="4811">
                  <c:v>1028</c:v>
                </c:pt>
                <c:pt idx="4812">
                  <c:v>431</c:v>
                </c:pt>
                <c:pt idx="4813">
                  <c:v>292</c:v>
                </c:pt>
                <c:pt idx="4814">
                  <c:v>556</c:v>
                </c:pt>
                <c:pt idx="4815">
                  <c:v>23</c:v>
                </c:pt>
                <c:pt idx="4816">
                  <c:v>75</c:v>
                </c:pt>
                <c:pt idx="4817">
                  <c:v>1678</c:v>
                </c:pt>
                <c:pt idx="4818">
                  <c:v>498</c:v>
                </c:pt>
                <c:pt idx="4819">
                  <c:v>89</c:v>
                </c:pt>
                <c:pt idx="4820">
                  <c:v>1477</c:v>
                </c:pt>
                <c:pt idx="4821">
                  <c:v>556</c:v>
                </c:pt>
                <c:pt idx="4822">
                  <c:v>10826</c:v>
                </c:pt>
                <c:pt idx="4823">
                  <c:v>416</c:v>
                </c:pt>
                <c:pt idx="4824">
                  <c:v>4468</c:v>
                </c:pt>
                <c:pt idx="4825">
                  <c:v>278</c:v>
                </c:pt>
                <c:pt idx="4826">
                  <c:v>219</c:v>
                </c:pt>
                <c:pt idx="4827">
                  <c:v>272</c:v>
                </c:pt>
                <c:pt idx="4828">
                  <c:v>723</c:v>
                </c:pt>
                <c:pt idx="4829">
                  <c:v>784</c:v>
                </c:pt>
                <c:pt idx="4830">
                  <c:v>122</c:v>
                </c:pt>
                <c:pt idx="4831">
                  <c:v>1604</c:v>
                </c:pt>
                <c:pt idx="4832">
                  <c:v>643</c:v>
                </c:pt>
                <c:pt idx="4833">
                  <c:v>1465</c:v>
                </c:pt>
                <c:pt idx="4834">
                  <c:v>938</c:v>
                </c:pt>
                <c:pt idx="4835">
                  <c:v>364</c:v>
                </c:pt>
                <c:pt idx="4836">
                  <c:v>840</c:v>
                </c:pt>
                <c:pt idx="4837">
                  <c:v>2038</c:v>
                </c:pt>
                <c:pt idx="4838">
                  <c:v>735</c:v>
                </c:pt>
                <c:pt idx="4839">
                  <c:v>3479</c:v>
                </c:pt>
                <c:pt idx="4840">
                  <c:v>4166</c:v>
                </c:pt>
                <c:pt idx="4841">
                  <c:v>16124</c:v>
                </c:pt>
                <c:pt idx="4842">
                  <c:v>5874</c:v>
                </c:pt>
                <c:pt idx="4843">
                  <c:v>3829</c:v>
                </c:pt>
                <c:pt idx="4844">
                  <c:v>3472</c:v>
                </c:pt>
                <c:pt idx="4845">
                  <c:v>10950</c:v>
                </c:pt>
                <c:pt idx="4846">
                  <c:v>5700</c:v>
                </c:pt>
                <c:pt idx="4847">
                  <c:v>3704</c:v>
                </c:pt>
                <c:pt idx="4848">
                  <c:v>5178</c:v>
                </c:pt>
                <c:pt idx="4849">
                  <c:v>9125</c:v>
                </c:pt>
                <c:pt idx="4850">
                  <c:v>2359</c:v>
                </c:pt>
                <c:pt idx="4851">
                  <c:v>1096</c:v>
                </c:pt>
                <c:pt idx="4852">
                  <c:v>7430</c:v>
                </c:pt>
                <c:pt idx="4853">
                  <c:v>5079</c:v>
                </c:pt>
                <c:pt idx="4854">
                  <c:v>539</c:v>
                </c:pt>
                <c:pt idx="4855">
                  <c:v>1616</c:v>
                </c:pt>
                <c:pt idx="4856">
                  <c:v>1643</c:v>
                </c:pt>
                <c:pt idx="4857">
                  <c:v>1280</c:v>
                </c:pt>
                <c:pt idx="4858">
                  <c:v>898</c:v>
                </c:pt>
                <c:pt idx="4859">
                  <c:v>301</c:v>
                </c:pt>
                <c:pt idx="4860">
                  <c:v>5190</c:v>
                </c:pt>
                <c:pt idx="4861">
                  <c:v>20</c:v>
                </c:pt>
                <c:pt idx="4862">
                  <c:v>0</c:v>
                </c:pt>
                <c:pt idx="4863">
                  <c:v>679</c:v>
                </c:pt>
                <c:pt idx="4864">
                  <c:v>2130</c:v>
                </c:pt>
                <c:pt idx="4865">
                  <c:v>1348</c:v>
                </c:pt>
                <c:pt idx="4866">
                  <c:v>525</c:v>
                </c:pt>
                <c:pt idx="4867">
                  <c:v>540</c:v>
                </c:pt>
                <c:pt idx="4868">
                  <c:v>104</c:v>
                </c:pt>
                <c:pt idx="4869">
                  <c:v>276</c:v>
                </c:pt>
                <c:pt idx="4870">
                  <c:v>2936</c:v>
                </c:pt>
                <c:pt idx="4871">
                  <c:v>380</c:v>
                </c:pt>
                <c:pt idx="4872">
                  <c:v>277</c:v>
                </c:pt>
                <c:pt idx="4873">
                  <c:v>77</c:v>
                </c:pt>
                <c:pt idx="4874">
                  <c:v>2074</c:v>
                </c:pt>
                <c:pt idx="4875">
                  <c:v>307</c:v>
                </c:pt>
                <c:pt idx="4876">
                  <c:v>91</c:v>
                </c:pt>
                <c:pt idx="4877">
                  <c:v>50</c:v>
                </c:pt>
                <c:pt idx="4878">
                  <c:v>917</c:v>
                </c:pt>
                <c:pt idx="4879">
                  <c:v>28453</c:v>
                </c:pt>
                <c:pt idx="4880">
                  <c:v>354</c:v>
                </c:pt>
                <c:pt idx="4881">
                  <c:v>59</c:v>
                </c:pt>
                <c:pt idx="4882">
                  <c:v>0</c:v>
                </c:pt>
                <c:pt idx="4883">
                  <c:v>1036</c:v>
                </c:pt>
                <c:pt idx="4884">
                  <c:v>372</c:v>
                </c:pt>
                <c:pt idx="4885">
                  <c:v>427</c:v>
                </c:pt>
                <c:pt idx="4886">
                  <c:v>942</c:v>
                </c:pt>
                <c:pt idx="4887">
                  <c:v>3140</c:v>
                </c:pt>
                <c:pt idx="4888">
                  <c:v>2912</c:v>
                </c:pt>
                <c:pt idx="4889">
                  <c:v>548</c:v>
                </c:pt>
                <c:pt idx="4890">
                  <c:v>1602</c:v>
                </c:pt>
                <c:pt idx="4891">
                  <c:v>4528</c:v>
                </c:pt>
                <c:pt idx="4892">
                  <c:v>3715</c:v>
                </c:pt>
                <c:pt idx="4893">
                  <c:v>2119</c:v>
                </c:pt>
                <c:pt idx="4894">
                  <c:v>3636</c:v>
                </c:pt>
                <c:pt idx="4895">
                  <c:v>553</c:v>
                </c:pt>
                <c:pt idx="4896">
                  <c:v>925</c:v>
                </c:pt>
                <c:pt idx="4897">
                  <c:v>4969</c:v>
                </c:pt>
                <c:pt idx="4898">
                  <c:v>2552</c:v>
                </c:pt>
                <c:pt idx="4899">
                  <c:v>210</c:v>
                </c:pt>
                <c:pt idx="4900">
                  <c:v>80</c:v>
                </c:pt>
                <c:pt idx="4901">
                  <c:v>30</c:v>
                </c:pt>
                <c:pt idx="4902">
                  <c:v>199</c:v>
                </c:pt>
                <c:pt idx="4903">
                  <c:v>5607</c:v>
                </c:pt>
                <c:pt idx="4904">
                  <c:v>815</c:v>
                </c:pt>
                <c:pt idx="4905">
                  <c:v>1095</c:v>
                </c:pt>
                <c:pt idx="4906">
                  <c:v>1086</c:v>
                </c:pt>
                <c:pt idx="4907">
                  <c:v>2229</c:v>
                </c:pt>
                <c:pt idx="4908">
                  <c:v>4543</c:v>
                </c:pt>
                <c:pt idx="4909">
                  <c:v>12989</c:v>
                </c:pt>
                <c:pt idx="4910">
                  <c:v>3799</c:v>
                </c:pt>
                <c:pt idx="4911">
                  <c:v>496</c:v>
                </c:pt>
                <c:pt idx="4912">
                  <c:v>2353</c:v>
                </c:pt>
                <c:pt idx="4913">
                  <c:v>2077</c:v>
                </c:pt>
                <c:pt idx="4914">
                  <c:v>4256</c:v>
                </c:pt>
                <c:pt idx="4915">
                  <c:v>894</c:v>
                </c:pt>
                <c:pt idx="4916">
                  <c:v>1224</c:v>
                </c:pt>
                <c:pt idx="4917">
                  <c:v>25169</c:v>
                </c:pt>
                <c:pt idx="4918">
                  <c:v>6078</c:v>
                </c:pt>
                <c:pt idx="4919">
                  <c:v>1309</c:v>
                </c:pt>
                <c:pt idx="4920">
                  <c:v>1553</c:v>
                </c:pt>
                <c:pt idx="4921">
                  <c:v>465</c:v>
                </c:pt>
                <c:pt idx="4922">
                  <c:v>1727</c:v>
                </c:pt>
                <c:pt idx="4923">
                  <c:v>531</c:v>
                </c:pt>
                <c:pt idx="4924">
                  <c:v>395</c:v>
                </c:pt>
                <c:pt idx="4925">
                  <c:v>2281</c:v>
                </c:pt>
                <c:pt idx="4926">
                  <c:v>292</c:v>
                </c:pt>
                <c:pt idx="4927">
                  <c:v>957</c:v>
                </c:pt>
                <c:pt idx="4928">
                  <c:v>333</c:v>
                </c:pt>
                <c:pt idx="4929">
                  <c:v>256</c:v>
                </c:pt>
                <c:pt idx="4930">
                  <c:v>261</c:v>
                </c:pt>
                <c:pt idx="4931">
                  <c:v>473</c:v>
                </c:pt>
                <c:pt idx="4932">
                  <c:v>52</c:v>
                </c:pt>
                <c:pt idx="4933">
                  <c:v>44330</c:v>
                </c:pt>
                <c:pt idx="4934">
                  <c:v>1604</c:v>
                </c:pt>
                <c:pt idx="4935">
                  <c:v>535</c:v>
                </c:pt>
                <c:pt idx="4936">
                  <c:v>114</c:v>
                </c:pt>
                <c:pt idx="4937">
                  <c:v>1247</c:v>
                </c:pt>
                <c:pt idx="4938">
                  <c:v>2</c:v>
                </c:pt>
                <c:pt idx="4939">
                  <c:v>12</c:v>
                </c:pt>
                <c:pt idx="4940">
                  <c:v>33</c:v>
                </c:pt>
                <c:pt idx="4941">
                  <c:v>2779</c:v>
                </c:pt>
                <c:pt idx="4942">
                  <c:v>1327</c:v>
                </c:pt>
                <c:pt idx="4943">
                  <c:v>5370</c:v>
                </c:pt>
                <c:pt idx="4944">
                  <c:v>4684</c:v>
                </c:pt>
                <c:pt idx="4945">
                  <c:v>4654</c:v>
                </c:pt>
                <c:pt idx="4946">
                  <c:v>2022</c:v>
                </c:pt>
                <c:pt idx="4947">
                  <c:v>107</c:v>
                </c:pt>
                <c:pt idx="4948">
                  <c:v>706</c:v>
                </c:pt>
                <c:pt idx="4949">
                  <c:v>416</c:v>
                </c:pt>
                <c:pt idx="4950">
                  <c:v>318</c:v>
                </c:pt>
                <c:pt idx="4951">
                  <c:v>189</c:v>
                </c:pt>
                <c:pt idx="4952">
                  <c:v>21839</c:v>
                </c:pt>
                <c:pt idx="4953">
                  <c:v>3084</c:v>
                </c:pt>
                <c:pt idx="4954">
                  <c:v>1083</c:v>
                </c:pt>
                <c:pt idx="4955">
                  <c:v>692</c:v>
                </c:pt>
                <c:pt idx="4956">
                  <c:v>1433</c:v>
                </c:pt>
                <c:pt idx="4957">
                  <c:v>1245</c:v>
                </c:pt>
                <c:pt idx="4958">
                  <c:v>385</c:v>
                </c:pt>
                <c:pt idx="4959">
                  <c:v>225</c:v>
                </c:pt>
                <c:pt idx="4960">
                  <c:v>415</c:v>
                </c:pt>
                <c:pt idx="4961">
                  <c:v>459</c:v>
                </c:pt>
                <c:pt idx="4962">
                  <c:v>123</c:v>
                </c:pt>
                <c:pt idx="4963">
                  <c:v>202</c:v>
                </c:pt>
                <c:pt idx="4964">
                  <c:v>0</c:v>
                </c:pt>
                <c:pt idx="4965">
                  <c:v>439</c:v>
                </c:pt>
                <c:pt idx="4966">
                  <c:v>439</c:v>
                </c:pt>
                <c:pt idx="4967">
                  <c:v>1128</c:v>
                </c:pt>
                <c:pt idx="4968">
                  <c:v>83</c:v>
                </c:pt>
                <c:pt idx="4969">
                  <c:v>473</c:v>
                </c:pt>
                <c:pt idx="4970">
                  <c:v>1384</c:v>
                </c:pt>
                <c:pt idx="4971">
                  <c:v>1204</c:v>
                </c:pt>
                <c:pt idx="4972">
                  <c:v>643</c:v>
                </c:pt>
                <c:pt idx="4973">
                  <c:v>474</c:v>
                </c:pt>
                <c:pt idx="4974">
                  <c:v>1690</c:v>
                </c:pt>
                <c:pt idx="4975">
                  <c:v>12581</c:v>
                </c:pt>
                <c:pt idx="4976">
                  <c:v>5779</c:v>
                </c:pt>
                <c:pt idx="4977">
                  <c:v>718</c:v>
                </c:pt>
                <c:pt idx="4978">
                  <c:v>2583</c:v>
                </c:pt>
                <c:pt idx="4979">
                  <c:v>299</c:v>
                </c:pt>
                <c:pt idx="4980">
                  <c:v>1919</c:v>
                </c:pt>
                <c:pt idx="4981">
                  <c:v>3540</c:v>
                </c:pt>
                <c:pt idx="4982">
                  <c:v>699</c:v>
                </c:pt>
                <c:pt idx="4983">
                  <c:v>651</c:v>
                </c:pt>
                <c:pt idx="4984">
                  <c:v>634</c:v>
                </c:pt>
                <c:pt idx="4985">
                  <c:v>568</c:v>
                </c:pt>
                <c:pt idx="4986">
                  <c:v>584</c:v>
                </c:pt>
                <c:pt idx="4987">
                  <c:v>609</c:v>
                </c:pt>
                <c:pt idx="4988">
                  <c:v>288</c:v>
                </c:pt>
                <c:pt idx="4989">
                  <c:v>920</c:v>
                </c:pt>
                <c:pt idx="4990">
                  <c:v>2097</c:v>
                </c:pt>
                <c:pt idx="4991">
                  <c:v>1026</c:v>
                </c:pt>
                <c:pt idx="4992">
                  <c:v>627</c:v>
                </c:pt>
                <c:pt idx="4993">
                  <c:v>508</c:v>
                </c:pt>
                <c:pt idx="4994">
                  <c:v>739</c:v>
                </c:pt>
                <c:pt idx="4995">
                  <c:v>607</c:v>
                </c:pt>
                <c:pt idx="4996">
                  <c:v>590</c:v>
                </c:pt>
                <c:pt idx="4997">
                  <c:v>770</c:v>
                </c:pt>
                <c:pt idx="4998">
                  <c:v>1582</c:v>
                </c:pt>
                <c:pt idx="4999">
                  <c:v>1003</c:v>
                </c:pt>
                <c:pt idx="5000">
                  <c:v>1719</c:v>
                </c:pt>
                <c:pt idx="5001">
                  <c:v>785</c:v>
                </c:pt>
                <c:pt idx="5002">
                  <c:v>938</c:v>
                </c:pt>
                <c:pt idx="5003">
                  <c:v>815</c:v>
                </c:pt>
                <c:pt idx="5004">
                  <c:v>851</c:v>
                </c:pt>
                <c:pt idx="5005">
                  <c:v>1207</c:v>
                </c:pt>
                <c:pt idx="5006">
                  <c:v>723</c:v>
                </c:pt>
                <c:pt idx="5007">
                  <c:v>1059</c:v>
                </c:pt>
                <c:pt idx="5008">
                  <c:v>1014</c:v>
                </c:pt>
                <c:pt idx="5009">
                  <c:v>173</c:v>
                </c:pt>
                <c:pt idx="5010">
                  <c:v>739</c:v>
                </c:pt>
                <c:pt idx="5011">
                  <c:v>4034</c:v>
                </c:pt>
                <c:pt idx="5012">
                  <c:v>18893</c:v>
                </c:pt>
                <c:pt idx="5013">
                  <c:v>1145</c:v>
                </c:pt>
                <c:pt idx="5014">
                  <c:v>1608</c:v>
                </c:pt>
                <c:pt idx="5015">
                  <c:v>9832</c:v>
                </c:pt>
                <c:pt idx="5016">
                  <c:v>352</c:v>
                </c:pt>
                <c:pt idx="5017">
                  <c:v>462</c:v>
                </c:pt>
                <c:pt idx="5018">
                  <c:v>5328</c:v>
                </c:pt>
                <c:pt idx="5019">
                  <c:v>64</c:v>
                </c:pt>
                <c:pt idx="5020">
                  <c:v>237</c:v>
                </c:pt>
                <c:pt idx="5021">
                  <c:v>704</c:v>
                </c:pt>
                <c:pt idx="5022">
                  <c:v>451</c:v>
                </c:pt>
                <c:pt idx="5023">
                  <c:v>291</c:v>
                </c:pt>
                <c:pt idx="5024">
                  <c:v>182</c:v>
                </c:pt>
                <c:pt idx="5025">
                  <c:v>572</c:v>
                </c:pt>
                <c:pt idx="5026">
                  <c:v>1363</c:v>
                </c:pt>
                <c:pt idx="5027">
                  <c:v>670</c:v>
                </c:pt>
                <c:pt idx="5028">
                  <c:v>20849</c:v>
                </c:pt>
                <c:pt idx="5029">
                  <c:v>8977</c:v>
                </c:pt>
                <c:pt idx="5030">
                  <c:v>114</c:v>
                </c:pt>
                <c:pt idx="5031">
                  <c:v>520</c:v>
                </c:pt>
                <c:pt idx="5032">
                  <c:v>2517</c:v>
                </c:pt>
                <c:pt idx="5033">
                  <c:v>167</c:v>
                </c:pt>
                <c:pt idx="5034">
                  <c:v>1053</c:v>
                </c:pt>
                <c:pt idx="5035">
                  <c:v>576</c:v>
                </c:pt>
                <c:pt idx="5036">
                  <c:v>105</c:v>
                </c:pt>
                <c:pt idx="5037">
                  <c:v>335</c:v>
                </c:pt>
                <c:pt idx="5038">
                  <c:v>18651</c:v>
                </c:pt>
                <c:pt idx="5039">
                  <c:v>41</c:v>
                </c:pt>
                <c:pt idx="5040">
                  <c:v>473</c:v>
                </c:pt>
                <c:pt idx="5041">
                  <c:v>16369</c:v>
                </c:pt>
                <c:pt idx="5042">
                  <c:v>58</c:v>
                </c:pt>
                <c:pt idx="5043">
                  <c:v>37</c:v>
                </c:pt>
                <c:pt idx="5044">
                  <c:v>908</c:v>
                </c:pt>
                <c:pt idx="5045">
                  <c:v>7205</c:v>
                </c:pt>
                <c:pt idx="5046">
                  <c:v>128</c:v>
                </c:pt>
                <c:pt idx="5047">
                  <c:v>551</c:v>
                </c:pt>
                <c:pt idx="5048">
                  <c:v>381</c:v>
                </c:pt>
                <c:pt idx="5049">
                  <c:v>58</c:v>
                </c:pt>
                <c:pt idx="5050">
                  <c:v>93</c:v>
                </c:pt>
                <c:pt idx="5051">
                  <c:v>85</c:v>
                </c:pt>
                <c:pt idx="5052">
                  <c:v>119</c:v>
                </c:pt>
                <c:pt idx="5053">
                  <c:v>123</c:v>
                </c:pt>
                <c:pt idx="5054">
                  <c:v>48</c:v>
                </c:pt>
                <c:pt idx="5055">
                  <c:v>58</c:v>
                </c:pt>
                <c:pt idx="5056">
                  <c:v>89</c:v>
                </c:pt>
                <c:pt idx="5057">
                  <c:v>138</c:v>
                </c:pt>
                <c:pt idx="5058">
                  <c:v>194</c:v>
                </c:pt>
                <c:pt idx="5059">
                  <c:v>87</c:v>
                </c:pt>
                <c:pt idx="5060">
                  <c:v>556</c:v>
                </c:pt>
                <c:pt idx="5061">
                  <c:v>168</c:v>
                </c:pt>
                <c:pt idx="5062">
                  <c:v>35</c:v>
                </c:pt>
                <c:pt idx="5063">
                  <c:v>670</c:v>
                </c:pt>
                <c:pt idx="5064">
                  <c:v>2156</c:v>
                </c:pt>
                <c:pt idx="5065">
                  <c:v>50</c:v>
                </c:pt>
                <c:pt idx="5066">
                  <c:v>98</c:v>
                </c:pt>
                <c:pt idx="5067">
                  <c:v>84</c:v>
                </c:pt>
                <c:pt idx="5068">
                  <c:v>82</c:v>
                </c:pt>
                <c:pt idx="5069">
                  <c:v>776</c:v>
                </c:pt>
                <c:pt idx="5070">
                  <c:v>2895</c:v>
                </c:pt>
                <c:pt idx="5071">
                  <c:v>556</c:v>
                </c:pt>
                <c:pt idx="5072">
                  <c:v>723</c:v>
                </c:pt>
                <c:pt idx="5073">
                  <c:v>238</c:v>
                </c:pt>
                <c:pt idx="5074">
                  <c:v>4039</c:v>
                </c:pt>
                <c:pt idx="5075">
                  <c:v>1513</c:v>
                </c:pt>
                <c:pt idx="5076">
                  <c:v>151</c:v>
                </c:pt>
                <c:pt idx="5077">
                  <c:v>806</c:v>
                </c:pt>
                <c:pt idx="5078">
                  <c:v>100</c:v>
                </c:pt>
                <c:pt idx="5079">
                  <c:v>860</c:v>
                </c:pt>
                <c:pt idx="5080">
                  <c:v>818</c:v>
                </c:pt>
                <c:pt idx="5081">
                  <c:v>887</c:v>
                </c:pt>
                <c:pt idx="5082">
                  <c:v>1433</c:v>
                </c:pt>
                <c:pt idx="5083">
                  <c:v>524</c:v>
                </c:pt>
                <c:pt idx="5084">
                  <c:v>3683</c:v>
                </c:pt>
                <c:pt idx="5085">
                  <c:v>260</c:v>
                </c:pt>
                <c:pt idx="5086">
                  <c:v>42964</c:v>
                </c:pt>
                <c:pt idx="5087">
                  <c:v>2320</c:v>
                </c:pt>
                <c:pt idx="5088">
                  <c:v>8240</c:v>
                </c:pt>
                <c:pt idx="5089">
                  <c:v>523</c:v>
                </c:pt>
                <c:pt idx="5090">
                  <c:v>681</c:v>
                </c:pt>
                <c:pt idx="5091">
                  <c:v>294</c:v>
                </c:pt>
                <c:pt idx="5092">
                  <c:v>209</c:v>
                </c:pt>
                <c:pt idx="5093">
                  <c:v>2844</c:v>
                </c:pt>
                <c:pt idx="5094">
                  <c:v>1274</c:v>
                </c:pt>
                <c:pt idx="5095">
                  <c:v>2275</c:v>
                </c:pt>
                <c:pt idx="5096">
                  <c:v>922</c:v>
                </c:pt>
                <c:pt idx="5097">
                  <c:v>891</c:v>
                </c:pt>
                <c:pt idx="5098">
                  <c:v>517</c:v>
                </c:pt>
                <c:pt idx="5099">
                  <c:v>3532</c:v>
                </c:pt>
                <c:pt idx="5100">
                  <c:v>958</c:v>
                </c:pt>
                <c:pt idx="5101">
                  <c:v>18</c:v>
                </c:pt>
                <c:pt idx="5102">
                  <c:v>421</c:v>
                </c:pt>
                <c:pt idx="5103">
                  <c:v>6406</c:v>
                </c:pt>
                <c:pt idx="5104">
                  <c:v>10301</c:v>
                </c:pt>
                <c:pt idx="5105">
                  <c:v>0</c:v>
                </c:pt>
                <c:pt idx="5106">
                  <c:v>2797</c:v>
                </c:pt>
                <c:pt idx="5107">
                  <c:v>269</c:v>
                </c:pt>
                <c:pt idx="5108">
                  <c:v>1979</c:v>
                </c:pt>
                <c:pt idx="5109">
                  <c:v>189</c:v>
                </c:pt>
                <c:pt idx="5110">
                  <c:v>177</c:v>
                </c:pt>
                <c:pt idx="5111">
                  <c:v>1960</c:v>
                </c:pt>
                <c:pt idx="5112">
                  <c:v>1077</c:v>
                </c:pt>
                <c:pt idx="5113">
                  <c:v>46424</c:v>
                </c:pt>
                <c:pt idx="5114">
                  <c:v>47119</c:v>
                </c:pt>
                <c:pt idx="5115">
                  <c:v>27080</c:v>
                </c:pt>
                <c:pt idx="5116">
                  <c:v>39</c:v>
                </c:pt>
                <c:pt idx="5117">
                  <c:v>23</c:v>
                </c:pt>
                <c:pt idx="5118">
                  <c:v>28</c:v>
                </c:pt>
                <c:pt idx="5119">
                  <c:v>122</c:v>
                </c:pt>
                <c:pt idx="5120">
                  <c:v>143</c:v>
                </c:pt>
                <c:pt idx="5121">
                  <c:v>36</c:v>
                </c:pt>
                <c:pt idx="5122">
                  <c:v>29</c:v>
                </c:pt>
                <c:pt idx="5123">
                  <c:v>107</c:v>
                </c:pt>
                <c:pt idx="5124">
                  <c:v>18</c:v>
                </c:pt>
                <c:pt idx="5125">
                  <c:v>861</c:v>
                </c:pt>
                <c:pt idx="5126">
                  <c:v>928</c:v>
                </c:pt>
                <c:pt idx="5127">
                  <c:v>9</c:v>
                </c:pt>
                <c:pt idx="5128">
                  <c:v>584</c:v>
                </c:pt>
                <c:pt idx="5129">
                  <c:v>2036</c:v>
                </c:pt>
                <c:pt idx="5130">
                  <c:v>4</c:v>
                </c:pt>
                <c:pt idx="5131">
                  <c:v>161</c:v>
                </c:pt>
                <c:pt idx="5132">
                  <c:v>57</c:v>
                </c:pt>
                <c:pt idx="5133">
                  <c:v>20</c:v>
                </c:pt>
                <c:pt idx="5134">
                  <c:v>53</c:v>
                </c:pt>
                <c:pt idx="5135">
                  <c:v>59</c:v>
                </c:pt>
                <c:pt idx="5136">
                  <c:v>43</c:v>
                </c:pt>
                <c:pt idx="5137">
                  <c:v>121</c:v>
                </c:pt>
                <c:pt idx="5138">
                  <c:v>504</c:v>
                </c:pt>
                <c:pt idx="5139">
                  <c:v>83</c:v>
                </c:pt>
                <c:pt idx="5140">
                  <c:v>26</c:v>
                </c:pt>
                <c:pt idx="5141">
                  <c:v>132</c:v>
                </c:pt>
                <c:pt idx="5142">
                  <c:v>53</c:v>
                </c:pt>
                <c:pt idx="5143">
                  <c:v>50</c:v>
                </c:pt>
                <c:pt idx="5144">
                  <c:v>8</c:v>
                </c:pt>
                <c:pt idx="5145">
                  <c:v>2</c:v>
                </c:pt>
                <c:pt idx="5146">
                  <c:v>6</c:v>
                </c:pt>
                <c:pt idx="5147">
                  <c:v>32</c:v>
                </c:pt>
                <c:pt idx="5148">
                  <c:v>26</c:v>
                </c:pt>
                <c:pt idx="5149">
                  <c:v>8622</c:v>
                </c:pt>
                <c:pt idx="5150">
                  <c:v>12</c:v>
                </c:pt>
                <c:pt idx="5151">
                  <c:v>4971</c:v>
                </c:pt>
                <c:pt idx="5152">
                  <c:v>463</c:v>
                </c:pt>
                <c:pt idx="5153">
                  <c:v>32</c:v>
                </c:pt>
                <c:pt idx="5154">
                  <c:v>820</c:v>
                </c:pt>
                <c:pt idx="5155">
                  <c:v>262</c:v>
                </c:pt>
                <c:pt idx="5156">
                  <c:v>214</c:v>
                </c:pt>
                <c:pt idx="5157">
                  <c:v>5233</c:v>
                </c:pt>
                <c:pt idx="5158">
                  <c:v>1218</c:v>
                </c:pt>
                <c:pt idx="5159">
                  <c:v>995</c:v>
                </c:pt>
                <c:pt idx="5160">
                  <c:v>6389</c:v>
                </c:pt>
                <c:pt idx="5161">
                  <c:v>147</c:v>
                </c:pt>
                <c:pt idx="5162">
                  <c:v>4164</c:v>
                </c:pt>
                <c:pt idx="5163">
                  <c:v>703</c:v>
                </c:pt>
                <c:pt idx="5164">
                  <c:v>44</c:v>
                </c:pt>
                <c:pt idx="5165">
                  <c:v>128</c:v>
                </c:pt>
                <c:pt idx="5166">
                  <c:v>2834</c:v>
                </c:pt>
                <c:pt idx="5167">
                  <c:v>779</c:v>
                </c:pt>
                <c:pt idx="5168">
                  <c:v>1855</c:v>
                </c:pt>
                <c:pt idx="5169">
                  <c:v>5331</c:v>
                </c:pt>
                <c:pt idx="5170">
                  <c:v>1378</c:v>
                </c:pt>
                <c:pt idx="5171">
                  <c:v>1022</c:v>
                </c:pt>
                <c:pt idx="5172">
                  <c:v>3255</c:v>
                </c:pt>
                <c:pt idx="5173">
                  <c:v>593</c:v>
                </c:pt>
                <c:pt idx="5174">
                  <c:v>5032</c:v>
                </c:pt>
                <c:pt idx="5175">
                  <c:v>834</c:v>
                </c:pt>
                <c:pt idx="5176">
                  <c:v>185</c:v>
                </c:pt>
                <c:pt idx="5177">
                  <c:v>646</c:v>
                </c:pt>
                <c:pt idx="5178">
                  <c:v>863</c:v>
                </c:pt>
                <c:pt idx="5179">
                  <c:v>503</c:v>
                </c:pt>
                <c:pt idx="5180">
                  <c:v>332</c:v>
                </c:pt>
                <c:pt idx="5181">
                  <c:v>1264</c:v>
                </c:pt>
                <c:pt idx="5182">
                  <c:v>14612</c:v>
                </c:pt>
                <c:pt idx="5183">
                  <c:v>21042</c:v>
                </c:pt>
                <c:pt idx="5184">
                  <c:v>573</c:v>
                </c:pt>
                <c:pt idx="5185">
                  <c:v>578</c:v>
                </c:pt>
                <c:pt idx="5186">
                  <c:v>26</c:v>
                </c:pt>
                <c:pt idx="5187">
                  <c:v>8387</c:v>
                </c:pt>
                <c:pt idx="5188">
                  <c:v>8</c:v>
                </c:pt>
                <c:pt idx="5189">
                  <c:v>13</c:v>
                </c:pt>
                <c:pt idx="5190">
                  <c:v>146</c:v>
                </c:pt>
                <c:pt idx="5191">
                  <c:v>12</c:v>
                </c:pt>
                <c:pt idx="5192">
                  <c:v>29</c:v>
                </c:pt>
                <c:pt idx="5193">
                  <c:v>6</c:v>
                </c:pt>
                <c:pt idx="5194">
                  <c:v>409</c:v>
                </c:pt>
                <c:pt idx="5195">
                  <c:v>4250</c:v>
                </c:pt>
                <c:pt idx="5196">
                  <c:v>95</c:v>
                </c:pt>
                <c:pt idx="5197">
                  <c:v>1602</c:v>
                </c:pt>
                <c:pt idx="5198">
                  <c:v>1375</c:v>
                </c:pt>
                <c:pt idx="5199">
                  <c:v>6200</c:v>
                </c:pt>
                <c:pt idx="5200">
                  <c:v>1874</c:v>
                </c:pt>
                <c:pt idx="5201">
                  <c:v>306</c:v>
                </c:pt>
                <c:pt idx="5202">
                  <c:v>97</c:v>
                </c:pt>
                <c:pt idx="5203">
                  <c:v>0</c:v>
                </c:pt>
                <c:pt idx="5204">
                  <c:v>213</c:v>
                </c:pt>
                <c:pt idx="5205">
                  <c:v>353</c:v>
                </c:pt>
                <c:pt idx="5206">
                  <c:v>471</c:v>
                </c:pt>
                <c:pt idx="5207">
                  <c:v>438</c:v>
                </c:pt>
                <c:pt idx="5208">
                  <c:v>3398</c:v>
                </c:pt>
                <c:pt idx="5209">
                  <c:v>790</c:v>
                </c:pt>
                <c:pt idx="5210">
                  <c:v>702</c:v>
                </c:pt>
                <c:pt idx="5211">
                  <c:v>79</c:v>
                </c:pt>
                <c:pt idx="5212">
                  <c:v>16709</c:v>
                </c:pt>
                <c:pt idx="5213">
                  <c:v>1674</c:v>
                </c:pt>
                <c:pt idx="5214">
                  <c:v>2</c:v>
                </c:pt>
                <c:pt idx="5215">
                  <c:v>36</c:v>
                </c:pt>
                <c:pt idx="5216">
                  <c:v>0</c:v>
                </c:pt>
                <c:pt idx="5217">
                  <c:v>0</c:v>
                </c:pt>
                <c:pt idx="5218">
                  <c:v>26</c:v>
                </c:pt>
                <c:pt idx="5219">
                  <c:v>2561</c:v>
                </c:pt>
                <c:pt idx="5220">
                  <c:v>8290</c:v>
                </c:pt>
                <c:pt idx="5221">
                  <c:v>8988</c:v>
                </c:pt>
                <c:pt idx="5222">
                  <c:v>349</c:v>
                </c:pt>
                <c:pt idx="5223">
                  <c:v>46</c:v>
                </c:pt>
                <c:pt idx="5224">
                  <c:v>77</c:v>
                </c:pt>
                <c:pt idx="5225">
                  <c:v>1840</c:v>
                </c:pt>
                <c:pt idx="5226">
                  <c:v>1298</c:v>
                </c:pt>
                <c:pt idx="5227">
                  <c:v>58</c:v>
                </c:pt>
                <c:pt idx="5228">
                  <c:v>178</c:v>
                </c:pt>
                <c:pt idx="5229">
                  <c:v>138</c:v>
                </c:pt>
                <c:pt idx="5230">
                  <c:v>95</c:v>
                </c:pt>
                <c:pt idx="5231">
                  <c:v>336</c:v>
                </c:pt>
                <c:pt idx="5232">
                  <c:v>142</c:v>
                </c:pt>
                <c:pt idx="5233">
                  <c:v>65</c:v>
                </c:pt>
                <c:pt idx="5234">
                  <c:v>196</c:v>
                </c:pt>
                <c:pt idx="5235">
                  <c:v>531</c:v>
                </c:pt>
                <c:pt idx="5236">
                  <c:v>708</c:v>
                </c:pt>
                <c:pt idx="5237">
                  <c:v>677</c:v>
                </c:pt>
                <c:pt idx="5238">
                  <c:v>888</c:v>
                </c:pt>
                <c:pt idx="5239">
                  <c:v>556</c:v>
                </c:pt>
                <c:pt idx="5240">
                  <c:v>512</c:v>
                </c:pt>
                <c:pt idx="5241">
                  <c:v>368</c:v>
                </c:pt>
                <c:pt idx="5242">
                  <c:v>1427</c:v>
                </c:pt>
                <c:pt idx="5243">
                  <c:v>18</c:v>
                </c:pt>
                <c:pt idx="5244">
                  <c:v>96</c:v>
                </c:pt>
                <c:pt idx="5245">
                  <c:v>80</c:v>
                </c:pt>
                <c:pt idx="5246">
                  <c:v>0</c:v>
                </c:pt>
                <c:pt idx="5247">
                  <c:v>154</c:v>
                </c:pt>
                <c:pt idx="5248">
                  <c:v>248</c:v>
                </c:pt>
                <c:pt idx="5249">
                  <c:v>2123</c:v>
                </c:pt>
                <c:pt idx="5250">
                  <c:v>96</c:v>
                </c:pt>
                <c:pt idx="5251">
                  <c:v>184</c:v>
                </c:pt>
                <c:pt idx="5252">
                  <c:v>7629</c:v>
                </c:pt>
                <c:pt idx="5253">
                  <c:v>226</c:v>
                </c:pt>
                <c:pt idx="5254">
                  <c:v>809</c:v>
                </c:pt>
                <c:pt idx="5255">
                  <c:v>1351</c:v>
                </c:pt>
                <c:pt idx="5256">
                  <c:v>613</c:v>
                </c:pt>
                <c:pt idx="5257">
                  <c:v>241</c:v>
                </c:pt>
                <c:pt idx="5258">
                  <c:v>506</c:v>
                </c:pt>
                <c:pt idx="5259">
                  <c:v>256</c:v>
                </c:pt>
                <c:pt idx="5260">
                  <c:v>49</c:v>
                </c:pt>
                <c:pt idx="5261">
                  <c:v>299</c:v>
                </c:pt>
                <c:pt idx="5262">
                  <c:v>2596</c:v>
                </c:pt>
                <c:pt idx="5263">
                  <c:v>2433</c:v>
                </c:pt>
                <c:pt idx="5264">
                  <c:v>460</c:v>
                </c:pt>
                <c:pt idx="5265">
                  <c:v>169</c:v>
                </c:pt>
                <c:pt idx="5266">
                  <c:v>409</c:v>
                </c:pt>
                <c:pt idx="5267">
                  <c:v>402</c:v>
                </c:pt>
                <c:pt idx="5268">
                  <c:v>290</c:v>
                </c:pt>
                <c:pt idx="5269">
                  <c:v>333</c:v>
                </c:pt>
                <c:pt idx="5270">
                  <c:v>538</c:v>
                </c:pt>
                <c:pt idx="5271">
                  <c:v>356</c:v>
                </c:pt>
                <c:pt idx="5272">
                  <c:v>1462</c:v>
                </c:pt>
                <c:pt idx="5273">
                  <c:v>1177</c:v>
                </c:pt>
                <c:pt idx="5274">
                  <c:v>179</c:v>
                </c:pt>
                <c:pt idx="5275">
                  <c:v>105</c:v>
                </c:pt>
                <c:pt idx="5276">
                  <c:v>274</c:v>
                </c:pt>
                <c:pt idx="5277">
                  <c:v>16</c:v>
                </c:pt>
                <c:pt idx="5278">
                  <c:v>317</c:v>
                </c:pt>
                <c:pt idx="5279">
                  <c:v>39500</c:v>
                </c:pt>
                <c:pt idx="5280">
                  <c:v>0</c:v>
                </c:pt>
                <c:pt idx="5281">
                  <c:v>332</c:v>
                </c:pt>
                <c:pt idx="5282">
                  <c:v>640</c:v>
                </c:pt>
                <c:pt idx="5283">
                  <c:v>4155</c:v>
                </c:pt>
                <c:pt idx="5284">
                  <c:v>1317</c:v>
                </c:pt>
                <c:pt idx="5285">
                  <c:v>18</c:v>
                </c:pt>
                <c:pt idx="5286">
                  <c:v>34</c:v>
                </c:pt>
                <c:pt idx="5287">
                  <c:v>45</c:v>
                </c:pt>
                <c:pt idx="5288">
                  <c:v>35</c:v>
                </c:pt>
                <c:pt idx="5289">
                  <c:v>25</c:v>
                </c:pt>
                <c:pt idx="5290">
                  <c:v>81</c:v>
                </c:pt>
                <c:pt idx="5291">
                  <c:v>29</c:v>
                </c:pt>
                <c:pt idx="5292">
                  <c:v>17</c:v>
                </c:pt>
                <c:pt idx="5293">
                  <c:v>33</c:v>
                </c:pt>
                <c:pt idx="5294">
                  <c:v>46</c:v>
                </c:pt>
                <c:pt idx="5295">
                  <c:v>43</c:v>
                </c:pt>
                <c:pt idx="5296">
                  <c:v>115</c:v>
                </c:pt>
                <c:pt idx="5297">
                  <c:v>30</c:v>
                </c:pt>
                <c:pt idx="5298">
                  <c:v>89</c:v>
                </c:pt>
                <c:pt idx="5299">
                  <c:v>32</c:v>
                </c:pt>
                <c:pt idx="5300">
                  <c:v>33</c:v>
                </c:pt>
                <c:pt idx="5301">
                  <c:v>19</c:v>
                </c:pt>
                <c:pt idx="5302">
                  <c:v>42</c:v>
                </c:pt>
                <c:pt idx="5303">
                  <c:v>29</c:v>
                </c:pt>
                <c:pt idx="5304">
                  <c:v>35</c:v>
                </c:pt>
                <c:pt idx="5305">
                  <c:v>31</c:v>
                </c:pt>
                <c:pt idx="5306">
                  <c:v>34</c:v>
                </c:pt>
                <c:pt idx="5307">
                  <c:v>22</c:v>
                </c:pt>
                <c:pt idx="5308">
                  <c:v>17</c:v>
                </c:pt>
                <c:pt idx="5309">
                  <c:v>14</c:v>
                </c:pt>
                <c:pt idx="5310">
                  <c:v>47</c:v>
                </c:pt>
                <c:pt idx="5311">
                  <c:v>49</c:v>
                </c:pt>
                <c:pt idx="5312">
                  <c:v>80</c:v>
                </c:pt>
                <c:pt idx="5313">
                  <c:v>10</c:v>
                </c:pt>
                <c:pt idx="5314">
                  <c:v>29</c:v>
                </c:pt>
                <c:pt idx="5315">
                  <c:v>13</c:v>
                </c:pt>
                <c:pt idx="5316">
                  <c:v>171</c:v>
                </c:pt>
                <c:pt idx="5317">
                  <c:v>39</c:v>
                </c:pt>
                <c:pt idx="5318">
                  <c:v>14</c:v>
                </c:pt>
                <c:pt idx="5319">
                  <c:v>34</c:v>
                </c:pt>
                <c:pt idx="5320">
                  <c:v>27</c:v>
                </c:pt>
                <c:pt idx="5321">
                  <c:v>80</c:v>
                </c:pt>
                <c:pt idx="5322">
                  <c:v>31</c:v>
                </c:pt>
                <c:pt idx="5323">
                  <c:v>29</c:v>
                </c:pt>
                <c:pt idx="5324">
                  <c:v>43</c:v>
                </c:pt>
                <c:pt idx="5325">
                  <c:v>44</c:v>
                </c:pt>
                <c:pt idx="5326">
                  <c:v>19</c:v>
                </c:pt>
                <c:pt idx="5327">
                  <c:v>60</c:v>
                </c:pt>
                <c:pt idx="5328">
                  <c:v>42</c:v>
                </c:pt>
                <c:pt idx="5329">
                  <c:v>64</c:v>
                </c:pt>
                <c:pt idx="5330">
                  <c:v>22</c:v>
                </c:pt>
                <c:pt idx="5331">
                  <c:v>22</c:v>
                </c:pt>
                <c:pt idx="5332">
                  <c:v>23</c:v>
                </c:pt>
                <c:pt idx="5333">
                  <c:v>43</c:v>
                </c:pt>
                <c:pt idx="5334">
                  <c:v>18</c:v>
                </c:pt>
                <c:pt idx="5335">
                  <c:v>43</c:v>
                </c:pt>
                <c:pt idx="5336">
                  <c:v>36</c:v>
                </c:pt>
                <c:pt idx="5337">
                  <c:v>42</c:v>
                </c:pt>
                <c:pt idx="5338">
                  <c:v>13</c:v>
                </c:pt>
                <c:pt idx="5339">
                  <c:v>52</c:v>
                </c:pt>
                <c:pt idx="5340">
                  <c:v>37</c:v>
                </c:pt>
                <c:pt idx="5341">
                  <c:v>225</c:v>
                </c:pt>
                <c:pt idx="5342">
                  <c:v>214</c:v>
                </c:pt>
                <c:pt idx="5343">
                  <c:v>593</c:v>
                </c:pt>
                <c:pt idx="5344">
                  <c:v>433</c:v>
                </c:pt>
                <c:pt idx="5345">
                  <c:v>65</c:v>
                </c:pt>
                <c:pt idx="5346">
                  <c:v>173</c:v>
                </c:pt>
                <c:pt idx="5347">
                  <c:v>402</c:v>
                </c:pt>
                <c:pt idx="5348">
                  <c:v>309</c:v>
                </c:pt>
                <c:pt idx="5349">
                  <c:v>328</c:v>
                </c:pt>
                <c:pt idx="5350">
                  <c:v>35</c:v>
                </c:pt>
                <c:pt idx="5351">
                  <c:v>520</c:v>
                </c:pt>
                <c:pt idx="5352">
                  <c:v>2</c:v>
                </c:pt>
                <c:pt idx="5353">
                  <c:v>113</c:v>
                </c:pt>
                <c:pt idx="5354">
                  <c:v>1280</c:v>
                </c:pt>
                <c:pt idx="5355">
                  <c:v>5653</c:v>
                </c:pt>
                <c:pt idx="5356">
                  <c:v>179</c:v>
                </c:pt>
                <c:pt idx="5357">
                  <c:v>7886</c:v>
                </c:pt>
                <c:pt idx="5358">
                  <c:v>124</c:v>
                </c:pt>
                <c:pt idx="5359">
                  <c:v>1489</c:v>
                </c:pt>
                <c:pt idx="5360">
                  <c:v>0</c:v>
                </c:pt>
                <c:pt idx="5361">
                  <c:v>32119</c:v>
                </c:pt>
                <c:pt idx="5362">
                  <c:v>11130</c:v>
                </c:pt>
                <c:pt idx="5363">
                  <c:v>633</c:v>
                </c:pt>
                <c:pt idx="5364">
                  <c:v>508</c:v>
                </c:pt>
                <c:pt idx="5365">
                  <c:v>1119</c:v>
                </c:pt>
                <c:pt idx="5366">
                  <c:v>67</c:v>
                </c:pt>
                <c:pt idx="5367">
                  <c:v>3</c:v>
                </c:pt>
                <c:pt idx="5368">
                  <c:v>62</c:v>
                </c:pt>
                <c:pt idx="5369">
                  <c:v>18</c:v>
                </c:pt>
                <c:pt idx="5370">
                  <c:v>8</c:v>
                </c:pt>
                <c:pt idx="5371">
                  <c:v>0</c:v>
                </c:pt>
                <c:pt idx="5372">
                  <c:v>17</c:v>
                </c:pt>
                <c:pt idx="5373">
                  <c:v>628</c:v>
                </c:pt>
                <c:pt idx="5374">
                  <c:v>185</c:v>
                </c:pt>
                <c:pt idx="5375">
                  <c:v>15</c:v>
                </c:pt>
                <c:pt idx="5376">
                  <c:v>7</c:v>
                </c:pt>
                <c:pt idx="5377">
                  <c:v>40</c:v>
                </c:pt>
                <c:pt idx="5378">
                  <c:v>3</c:v>
                </c:pt>
                <c:pt idx="5379">
                  <c:v>0</c:v>
                </c:pt>
                <c:pt idx="5380">
                  <c:v>130</c:v>
                </c:pt>
                <c:pt idx="5381">
                  <c:v>117</c:v>
                </c:pt>
                <c:pt idx="5382">
                  <c:v>20</c:v>
                </c:pt>
                <c:pt idx="5383">
                  <c:v>237</c:v>
                </c:pt>
                <c:pt idx="5384">
                  <c:v>250</c:v>
                </c:pt>
                <c:pt idx="5385">
                  <c:v>219</c:v>
                </c:pt>
                <c:pt idx="5386">
                  <c:v>4110</c:v>
                </c:pt>
                <c:pt idx="5387">
                  <c:v>131</c:v>
                </c:pt>
                <c:pt idx="5388">
                  <c:v>3249</c:v>
                </c:pt>
                <c:pt idx="5389">
                  <c:v>1236</c:v>
                </c:pt>
                <c:pt idx="5390">
                  <c:v>0</c:v>
                </c:pt>
                <c:pt idx="5391">
                  <c:v>398</c:v>
                </c:pt>
                <c:pt idx="5392">
                  <c:v>300</c:v>
                </c:pt>
                <c:pt idx="5393">
                  <c:v>284</c:v>
                </c:pt>
                <c:pt idx="5394">
                  <c:v>303</c:v>
                </c:pt>
                <c:pt idx="5395">
                  <c:v>671</c:v>
                </c:pt>
                <c:pt idx="5396">
                  <c:v>229</c:v>
                </c:pt>
                <c:pt idx="5397">
                  <c:v>135</c:v>
                </c:pt>
                <c:pt idx="5398">
                  <c:v>309</c:v>
                </c:pt>
                <c:pt idx="5399">
                  <c:v>256</c:v>
                </c:pt>
                <c:pt idx="5400">
                  <c:v>191</c:v>
                </c:pt>
                <c:pt idx="5401">
                  <c:v>479</c:v>
                </c:pt>
                <c:pt idx="5402">
                  <c:v>650</c:v>
                </c:pt>
                <c:pt idx="5403">
                  <c:v>598</c:v>
                </c:pt>
                <c:pt idx="5404">
                  <c:v>474</c:v>
                </c:pt>
                <c:pt idx="5405">
                  <c:v>246</c:v>
                </c:pt>
                <c:pt idx="5406">
                  <c:v>427</c:v>
                </c:pt>
                <c:pt idx="5407">
                  <c:v>191</c:v>
                </c:pt>
                <c:pt idx="5408">
                  <c:v>116</c:v>
                </c:pt>
                <c:pt idx="5409">
                  <c:v>442</c:v>
                </c:pt>
                <c:pt idx="5410">
                  <c:v>181</c:v>
                </c:pt>
                <c:pt idx="5411">
                  <c:v>423</c:v>
                </c:pt>
                <c:pt idx="5412">
                  <c:v>241</c:v>
                </c:pt>
                <c:pt idx="5413">
                  <c:v>72</c:v>
                </c:pt>
                <c:pt idx="5414">
                  <c:v>260</c:v>
                </c:pt>
                <c:pt idx="5415">
                  <c:v>518</c:v>
                </c:pt>
                <c:pt idx="5416">
                  <c:v>234</c:v>
                </c:pt>
                <c:pt idx="5417">
                  <c:v>538</c:v>
                </c:pt>
                <c:pt idx="5418">
                  <c:v>165</c:v>
                </c:pt>
                <c:pt idx="5419">
                  <c:v>331</c:v>
                </c:pt>
                <c:pt idx="5420">
                  <c:v>168</c:v>
                </c:pt>
                <c:pt idx="5421">
                  <c:v>122</c:v>
                </c:pt>
                <c:pt idx="5422">
                  <c:v>110</c:v>
                </c:pt>
                <c:pt idx="5423">
                  <c:v>346</c:v>
                </c:pt>
                <c:pt idx="5424">
                  <c:v>200</c:v>
                </c:pt>
                <c:pt idx="5425">
                  <c:v>509</c:v>
                </c:pt>
                <c:pt idx="5426">
                  <c:v>367</c:v>
                </c:pt>
                <c:pt idx="5427">
                  <c:v>372</c:v>
                </c:pt>
                <c:pt idx="5428">
                  <c:v>962</c:v>
                </c:pt>
                <c:pt idx="5429">
                  <c:v>220</c:v>
                </c:pt>
                <c:pt idx="5430">
                  <c:v>54</c:v>
                </c:pt>
                <c:pt idx="5431">
                  <c:v>23</c:v>
                </c:pt>
                <c:pt idx="5432">
                  <c:v>220</c:v>
                </c:pt>
                <c:pt idx="5433">
                  <c:v>232</c:v>
                </c:pt>
                <c:pt idx="5434">
                  <c:v>163</c:v>
                </c:pt>
                <c:pt idx="5435">
                  <c:v>29</c:v>
                </c:pt>
                <c:pt idx="5436">
                  <c:v>105</c:v>
                </c:pt>
                <c:pt idx="5437">
                  <c:v>386</c:v>
                </c:pt>
                <c:pt idx="5438">
                  <c:v>511</c:v>
                </c:pt>
                <c:pt idx="5439">
                  <c:v>0</c:v>
                </c:pt>
                <c:pt idx="5440">
                  <c:v>103</c:v>
                </c:pt>
                <c:pt idx="5441">
                  <c:v>629</c:v>
                </c:pt>
                <c:pt idx="5442">
                  <c:v>247</c:v>
                </c:pt>
                <c:pt idx="5443">
                  <c:v>166</c:v>
                </c:pt>
                <c:pt idx="5444">
                  <c:v>27</c:v>
                </c:pt>
                <c:pt idx="5445">
                  <c:v>131</c:v>
                </c:pt>
                <c:pt idx="5446">
                  <c:v>160</c:v>
                </c:pt>
                <c:pt idx="5447">
                  <c:v>2</c:v>
                </c:pt>
                <c:pt idx="5448">
                  <c:v>133</c:v>
                </c:pt>
                <c:pt idx="5449">
                  <c:v>73</c:v>
                </c:pt>
                <c:pt idx="5450">
                  <c:v>0</c:v>
                </c:pt>
                <c:pt idx="5451">
                  <c:v>350</c:v>
                </c:pt>
                <c:pt idx="5452">
                  <c:v>231</c:v>
                </c:pt>
                <c:pt idx="5453">
                  <c:v>321</c:v>
                </c:pt>
                <c:pt idx="5454">
                  <c:v>34</c:v>
                </c:pt>
                <c:pt idx="5455">
                  <c:v>274</c:v>
                </c:pt>
                <c:pt idx="5456">
                  <c:v>68</c:v>
                </c:pt>
                <c:pt idx="5457">
                  <c:v>2964</c:v>
                </c:pt>
                <c:pt idx="5458">
                  <c:v>65</c:v>
                </c:pt>
                <c:pt idx="5459">
                  <c:v>317</c:v>
                </c:pt>
                <c:pt idx="5460">
                  <c:v>336</c:v>
                </c:pt>
                <c:pt idx="5461">
                  <c:v>296</c:v>
                </c:pt>
                <c:pt idx="5462">
                  <c:v>777</c:v>
                </c:pt>
                <c:pt idx="5463">
                  <c:v>375</c:v>
                </c:pt>
                <c:pt idx="5464">
                  <c:v>856</c:v>
                </c:pt>
                <c:pt idx="5465">
                  <c:v>1633</c:v>
                </c:pt>
                <c:pt idx="5466">
                  <c:v>1267</c:v>
                </c:pt>
                <c:pt idx="5467">
                  <c:v>1678</c:v>
                </c:pt>
                <c:pt idx="5468">
                  <c:v>284</c:v>
                </c:pt>
                <c:pt idx="5469">
                  <c:v>436</c:v>
                </c:pt>
                <c:pt idx="5470">
                  <c:v>715</c:v>
                </c:pt>
                <c:pt idx="5471">
                  <c:v>1550</c:v>
                </c:pt>
                <c:pt idx="5472">
                  <c:v>1076</c:v>
                </c:pt>
                <c:pt idx="5473">
                  <c:v>1039</c:v>
                </c:pt>
                <c:pt idx="5474">
                  <c:v>1296</c:v>
                </c:pt>
                <c:pt idx="5475">
                  <c:v>690</c:v>
                </c:pt>
                <c:pt idx="5476">
                  <c:v>2592</c:v>
                </c:pt>
                <c:pt idx="5477">
                  <c:v>638</c:v>
                </c:pt>
                <c:pt idx="5478">
                  <c:v>974</c:v>
                </c:pt>
                <c:pt idx="5479">
                  <c:v>1220</c:v>
                </c:pt>
                <c:pt idx="5480">
                  <c:v>904</c:v>
                </c:pt>
                <c:pt idx="5481">
                  <c:v>1059</c:v>
                </c:pt>
                <c:pt idx="5482">
                  <c:v>1152</c:v>
                </c:pt>
                <c:pt idx="5483">
                  <c:v>1353</c:v>
                </c:pt>
                <c:pt idx="5484">
                  <c:v>885</c:v>
                </c:pt>
                <c:pt idx="5485">
                  <c:v>1250</c:v>
                </c:pt>
                <c:pt idx="5486">
                  <c:v>924</c:v>
                </c:pt>
                <c:pt idx="5487">
                  <c:v>1291</c:v>
                </c:pt>
                <c:pt idx="5488">
                  <c:v>844</c:v>
                </c:pt>
                <c:pt idx="5489">
                  <c:v>1060</c:v>
                </c:pt>
                <c:pt idx="5490">
                  <c:v>728</c:v>
                </c:pt>
                <c:pt idx="5491">
                  <c:v>1341</c:v>
                </c:pt>
                <c:pt idx="5492">
                  <c:v>601</c:v>
                </c:pt>
                <c:pt idx="5493">
                  <c:v>1278</c:v>
                </c:pt>
                <c:pt idx="5494">
                  <c:v>877</c:v>
                </c:pt>
                <c:pt idx="5495">
                  <c:v>1321</c:v>
                </c:pt>
                <c:pt idx="5496">
                  <c:v>990</c:v>
                </c:pt>
                <c:pt idx="5497">
                  <c:v>2718</c:v>
                </c:pt>
                <c:pt idx="5498">
                  <c:v>1275</c:v>
                </c:pt>
                <c:pt idx="5499">
                  <c:v>1095</c:v>
                </c:pt>
                <c:pt idx="5500">
                  <c:v>1715</c:v>
                </c:pt>
                <c:pt idx="5501">
                  <c:v>1417</c:v>
                </c:pt>
                <c:pt idx="5502">
                  <c:v>1628</c:v>
                </c:pt>
                <c:pt idx="5503">
                  <c:v>1209</c:v>
                </c:pt>
                <c:pt idx="5504">
                  <c:v>1290</c:v>
                </c:pt>
                <c:pt idx="5505">
                  <c:v>1106</c:v>
                </c:pt>
                <c:pt idx="5506">
                  <c:v>1045</c:v>
                </c:pt>
                <c:pt idx="5507">
                  <c:v>718</c:v>
                </c:pt>
                <c:pt idx="5508">
                  <c:v>935</c:v>
                </c:pt>
                <c:pt idx="5509">
                  <c:v>1278</c:v>
                </c:pt>
                <c:pt idx="5510">
                  <c:v>1147</c:v>
                </c:pt>
                <c:pt idx="5511">
                  <c:v>1454</c:v>
                </c:pt>
                <c:pt idx="5512">
                  <c:v>1702</c:v>
                </c:pt>
                <c:pt idx="5513">
                  <c:v>1172</c:v>
                </c:pt>
                <c:pt idx="5514">
                  <c:v>1146</c:v>
                </c:pt>
                <c:pt idx="5515">
                  <c:v>1103</c:v>
                </c:pt>
                <c:pt idx="5516">
                  <c:v>895</c:v>
                </c:pt>
                <c:pt idx="5517">
                  <c:v>1240</c:v>
                </c:pt>
                <c:pt idx="5518">
                  <c:v>1257</c:v>
                </c:pt>
                <c:pt idx="5519">
                  <c:v>1171</c:v>
                </c:pt>
                <c:pt idx="5520">
                  <c:v>1015</c:v>
                </c:pt>
                <c:pt idx="5521">
                  <c:v>1044</c:v>
                </c:pt>
                <c:pt idx="5522">
                  <c:v>2286</c:v>
                </c:pt>
                <c:pt idx="5523">
                  <c:v>1278</c:v>
                </c:pt>
                <c:pt idx="5524">
                  <c:v>1572</c:v>
                </c:pt>
                <c:pt idx="5525">
                  <c:v>355</c:v>
                </c:pt>
                <c:pt idx="5526">
                  <c:v>250</c:v>
                </c:pt>
                <c:pt idx="5527">
                  <c:v>573</c:v>
                </c:pt>
                <c:pt idx="5528">
                  <c:v>2813</c:v>
                </c:pt>
                <c:pt idx="5529">
                  <c:v>0</c:v>
                </c:pt>
                <c:pt idx="5530">
                  <c:v>262</c:v>
                </c:pt>
                <c:pt idx="5531">
                  <c:v>15</c:v>
                </c:pt>
                <c:pt idx="5532">
                  <c:v>479</c:v>
                </c:pt>
                <c:pt idx="5533">
                  <c:v>508</c:v>
                </c:pt>
                <c:pt idx="5534">
                  <c:v>170</c:v>
                </c:pt>
                <c:pt idx="5535">
                  <c:v>1715</c:v>
                </c:pt>
                <c:pt idx="5536">
                  <c:v>2167</c:v>
                </c:pt>
                <c:pt idx="5537">
                  <c:v>60</c:v>
                </c:pt>
                <c:pt idx="5538">
                  <c:v>13</c:v>
                </c:pt>
                <c:pt idx="5539">
                  <c:v>14</c:v>
                </c:pt>
                <c:pt idx="5540">
                  <c:v>49</c:v>
                </c:pt>
                <c:pt idx="5541">
                  <c:v>158</c:v>
                </c:pt>
                <c:pt idx="5542">
                  <c:v>89</c:v>
                </c:pt>
                <c:pt idx="5543">
                  <c:v>39</c:v>
                </c:pt>
                <c:pt idx="5544">
                  <c:v>42</c:v>
                </c:pt>
                <c:pt idx="5545">
                  <c:v>20</c:v>
                </c:pt>
                <c:pt idx="5546">
                  <c:v>33</c:v>
                </c:pt>
                <c:pt idx="5547">
                  <c:v>124</c:v>
                </c:pt>
                <c:pt idx="5548">
                  <c:v>224</c:v>
                </c:pt>
                <c:pt idx="5549">
                  <c:v>143</c:v>
                </c:pt>
                <c:pt idx="5550">
                  <c:v>66</c:v>
                </c:pt>
                <c:pt idx="5551">
                  <c:v>61</c:v>
                </c:pt>
                <c:pt idx="5552">
                  <c:v>741</c:v>
                </c:pt>
                <c:pt idx="5553">
                  <c:v>25</c:v>
                </c:pt>
                <c:pt idx="5554">
                  <c:v>10</c:v>
                </c:pt>
                <c:pt idx="5555">
                  <c:v>363</c:v>
                </c:pt>
                <c:pt idx="5556">
                  <c:v>277</c:v>
                </c:pt>
                <c:pt idx="5557">
                  <c:v>198</c:v>
                </c:pt>
                <c:pt idx="5558">
                  <c:v>104</c:v>
                </c:pt>
                <c:pt idx="5559">
                  <c:v>348</c:v>
                </c:pt>
                <c:pt idx="5560">
                  <c:v>96</c:v>
                </c:pt>
                <c:pt idx="5561">
                  <c:v>111</c:v>
                </c:pt>
                <c:pt idx="5562">
                  <c:v>187</c:v>
                </c:pt>
                <c:pt idx="5563">
                  <c:v>99</c:v>
                </c:pt>
                <c:pt idx="5564">
                  <c:v>28</c:v>
                </c:pt>
                <c:pt idx="5565">
                  <c:v>0</c:v>
                </c:pt>
                <c:pt idx="5566">
                  <c:v>312</c:v>
                </c:pt>
                <c:pt idx="5567">
                  <c:v>86</c:v>
                </c:pt>
                <c:pt idx="5568">
                  <c:v>336</c:v>
                </c:pt>
                <c:pt idx="5569">
                  <c:v>579</c:v>
                </c:pt>
                <c:pt idx="5570">
                  <c:v>7877</c:v>
                </c:pt>
                <c:pt idx="5571">
                  <c:v>562</c:v>
                </c:pt>
                <c:pt idx="5572">
                  <c:v>2821</c:v>
                </c:pt>
                <c:pt idx="5573">
                  <c:v>1446</c:v>
                </c:pt>
                <c:pt idx="5574">
                  <c:v>108</c:v>
                </c:pt>
                <c:pt idx="5575">
                  <c:v>105</c:v>
                </c:pt>
                <c:pt idx="5576">
                  <c:v>178</c:v>
                </c:pt>
                <c:pt idx="5577">
                  <c:v>158</c:v>
                </c:pt>
                <c:pt idx="5578">
                  <c:v>70</c:v>
                </c:pt>
                <c:pt idx="5579">
                  <c:v>2685</c:v>
                </c:pt>
                <c:pt idx="5580">
                  <c:v>2878</c:v>
                </c:pt>
                <c:pt idx="5581">
                  <c:v>6845</c:v>
                </c:pt>
                <c:pt idx="5582">
                  <c:v>173</c:v>
                </c:pt>
                <c:pt idx="5583">
                  <c:v>120</c:v>
                </c:pt>
                <c:pt idx="5584">
                  <c:v>76</c:v>
                </c:pt>
                <c:pt idx="5585">
                  <c:v>49</c:v>
                </c:pt>
                <c:pt idx="5586">
                  <c:v>29</c:v>
                </c:pt>
                <c:pt idx="5587">
                  <c:v>42</c:v>
                </c:pt>
                <c:pt idx="5588">
                  <c:v>954</c:v>
                </c:pt>
                <c:pt idx="5589">
                  <c:v>128</c:v>
                </c:pt>
                <c:pt idx="5590">
                  <c:v>26</c:v>
                </c:pt>
                <c:pt idx="5591">
                  <c:v>6</c:v>
                </c:pt>
                <c:pt idx="5592">
                  <c:v>36</c:v>
                </c:pt>
                <c:pt idx="5593">
                  <c:v>35</c:v>
                </c:pt>
                <c:pt idx="5594">
                  <c:v>337</c:v>
                </c:pt>
                <c:pt idx="5595">
                  <c:v>3617</c:v>
                </c:pt>
                <c:pt idx="5596">
                  <c:v>1075</c:v>
                </c:pt>
                <c:pt idx="5597">
                  <c:v>5117</c:v>
                </c:pt>
                <c:pt idx="5598">
                  <c:v>7</c:v>
                </c:pt>
                <c:pt idx="5599">
                  <c:v>361</c:v>
                </c:pt>
                <c:pt idx="5600">
                  <c:v>134</c:v>
                </c:pt>
                <c:pt idx="5601">
                  <c:v>201</c:v>
                </c:pt>
                <c:pt idx="5602">
                  <c:v>160</c:v>
                </c:pt>
                <c:pt idx="5603">
                  <c:v>1231</c:v>
                </c:pt>
                <c:pt idx="5604">
                  <c:v>2233</c:v>
                </c:pt>
                <c:pt idx="5605">
                  <c:v>311</c:v>
                </c:pt>
                <c:pt idx="5606">
                  <c:v>968</c:v>
                </c:pt>
                <c:pt idx="5607">
                  <c:v>258</c:v>
                </c:pt>
                <c:pt idx="5608">
                  <c:v>126</c:v>
                </c:pt>
                <c:pt idx="5609">
                  <c:v>167</c:v>
                </c:pt>
                <c:pt idx="5610">
                  <c:v>38</c:v>
                </c:pt>
                <c:pt idx="5611">
                  <c:v>145</c:v>
                </c:pt>
                <c:pt idx="5612">
                  <c:v>1627</c:v>
                </c:pt>
                <c:pt idx="5613">
                  <c:v>4176</c:v>
                </c:pt>
                <c:pt idx="5614">
                  <c:v>1323</c:v>
                </c:pt>
                <c:pt idx="5615">
                  <c:v>13379</c:v>
                </c:pt>
                <c:pt idx="5616">
                  <c:v>1981</c:v>
                </c:pt>
                <c:pt idx="5617">
                  <c:v>1541</c:v>
                </c:pt>
                <c:pt idx="5618">
                  <c:v>1374</c:v>
                </c:pt>
                <c:pt idx="5619">
                  <c:v>7239</c:v>
                </c:pt>
                <c:pt idx="5620">
                  <c:v>33</c:v>
                </c:pt>
                <c:pt idx="5621">
                  <c:v>933</c:v>
                </c:pt>
                <c:pt idx="5622">
                  <c:v>700</c:v>
                </c:pt>
                <c:pt idx="5623">
                  <c:v>438</c:v>
                </c:pt>
                <c:pt idx="5624">
                  <c:v>1536</c:v>
                </c:pt>
                <c:pt idx="5625">
                  <c:v>9206</c:v>
                </c:pt>
                <c:pt idx="5626">
                  <c:v>2241</c:v>
                </c:pt>
                <c:pt idx="5627">
                  <c:v>855</c:v>
                </c:pt>
                <c:pt idx="5628">
                  <c:v>2382</c:v>
                </c:pt>
                <c:pt idx="5629">
                  <c:v>0</c:v>
                </c:pt>
                <c:pt idx="5630">
                  <c:v>778</c:v>
                </c:pt>
                <c:pt idx="5631">
                  <c:v>3224</c:v>
                </c:pt>
                <c:pt idx="5632">
                  <c:v>594</c:v>
                </c:pt>
                <c:pt idx="5633">
                  <c:v>3</c:v>
                </c:pt>
                <c:pt idx="5634">
                  <c:v>5</c:v>
                </c:pt>
                <c:pt idx="5635">
                  <c:v>12</c:v>
                </c:pt>
                <c:pt idx="5636">
                  <c:v>7</c:v>
                </c:pt>
                <c:pt idx="5637">
                  <c:v>1</c:v>
                </c:pt>
                <c:pt idx="5638">
                  <c:v>0</c:v>
                </c:pt>
                <c:pt idx="5639">
                  <c:v>2</c:v>
                </c:pt>
                <c:pt idx="5640">
                  <c:v>9</c:v>
                </c:pt>
                <c:pt idx="5641">
                  <c:v>2</c:v>
                </c:pt>
                <c:pt idx="5642">
                  <c:v>6</c:v>
                </c:pt>
                <c:pt idx="5643">
                  <c:v>8</c:v>
                </c:pt>
                <c:pt idx="5644">
                  <c:v>6</c:v>
                </c:pt>
                <c:pt idx="5645">
                  <c:v>2</c:v>
                </c:pt>
                <c:pt idx="5646">
                  <c:v>4</c:v>
                </c:pt>
                <c:pt idx="5647">
                  <c:v>3</c:v>
                </c:pt>
                <c:pt idx="5648">
                  <c:v>21</c:v>
                </c:pt>
                <c:pt idx="5649">
                  <c:v>2</c:v>
                </c:pt>
                <c:pt idx="5650">
                  <c:v>3</c:v>
                </c:pt>
                <c:pt idx="5651">
                  <c:v>10</c:v>
                </c:pt>
                <c:pt idx="5652">
                  <c:v>4</c:v>
                </c:pt>
                <c:pt idx="5653">
                  <c:v>6</c:v>
                </c:pt>
                <c:pt idx="5654">
                  <c:v>5</c:v>
                </c:pt>
                <c:pt idx="5655">
                  <c:v>3</c:v>
                </c:pt>
                <c:pt idx="5656">
                  <c:v>3</c:v>
                </c:pt>
                <c:pt idx="5657">
                  <c:v>6</c:v>
                </c:pt>
                <c:pt idx="5658">
                  <c:v>10</c:v>
                </c:pt>
                <c:pt idx="5659">
                  <c:v>8</c:v>
                </c:pt>
                <c:pt idx="5660">
                  <c:v>2</c:v>
                </c:pt>
                <c:pt idx="5661">
                  <c:v>624</c:v>
                </c:pt>
                <c:pt idx="5662">
                  <c:v>1669</c:v>
                </c:pt>
                <c:pt idx="5663">
                  <c:v>0</c:v>
                </c:pt>
                <c:pt idx="5664">
                  <c:v>654</c:v>
                </c:pt>
                <c:pt idx="5665">
                  <c:v>964</c:v>
                </c:pt>
                <c:pt idx="5666">
                  <c:v>2625</c:v>
                </c:pt>
                <c:pt idx="5667">
                  <c:v>409</c:v>
                </c:pt>
                <c:pt idx="5668">
                  <c:v>1421</c:v>
                </c:pt>
                <c:pt idx="5669">
                  <c:v>1683</c:v>
                </c:pt>
                <c:pt idx="5670">
                  <c:v>795</c:v>
                </c:pt>
                <c:pt idx="5671">
                  <c:v>81</c:v>
                </c:pt>
                <c:pt idx="5672">
                  <c:v>13</c:v>
                </c:pt>
                <c:pt idx="5673">
                  <c:v>24</c:v>
                </c:pt>
                <c:pt idx="5674">
                  <c:v>4</c:v>
                </c:pt>
                <c:pt idx="5675">
                  <c:v>8</c:v>
                </c:pt>
                <c:pt idx="5676">
                  <c:v>6</c:v>
                </c:pt>
                <c:pt idx="5677">
                  <c:v>105</c:v>
                </c:pt>
                <c:pt idx="5678">
                  <c:v>480</c:v>
                </c:pt>
                <c:pt idx="5679">
                  <c:v>56</c:v>
                </c:pt>
                <c:pt idx="5680">
                  <c:v>318</c:v>
                </c:pt>
                <c:pt idx="5681">
                  <c:v>339</c:v>
                </c:pt>
                <c:pt idx="5682">
                  <c:v>28</c:v>
                </c:pt>
                <c:pt idx="5683">
                  <c:v>43</c:v>
                </c:pt>
                <c:pt idx="5684">
                  <c:v>444</c:v>
                </c:pt>
                <c:pt idx="5685">
                  <c:v>109</c:v>
                </c:pt>
                <c:pt idx="5686">
                  <c:v>9</c:v>
                </c:pt>
                <c:pt idx="5687">
                  <c:v>150</c:v>
                </c:pt>
                <c:pt idx="5688">
                  <c:v>701</c:v>
                </c:pt>
                <c:pt idx="5689">
                  <c:v>385</c:v>
                </c:pt>
                <c:pt idx="5690">
                  <c:v>1586</c:v>
                </c:pt>
                <c:pt idx="5691">
                  <c:v>5</c:v>
                </c:pt>
                <c:pt idx="5692">
                  <c:v>25</c:v>
                </c:pt>
                <c:pt idx="5693">
                  <c:v>590</c:v>
                </c:pt>
                <c:pt idx="5694">
                  <c:v>166</c:v>
                </c:pt>
                <c:pt idx="5695">
                  <c:v>5</c:v>
                </c:pt>
                <c:pt idx="5696">
                  <c:v>4355</c:v>
                </c:pt>
                <c:pt idx="5697">
                  <c:v>1348</c:v>
                </c:pt>
                <c:pt idx="5698">
                  <c:v>1234</c:v>
                </c:pt>
                <c:pt idx="5699">
                  <c:v>3636</c:v>
                </c:pt>
                <c:pt idx="5700">
                  <c:v>248</c:v>
                </c:pt>
                <c:pt idx="5701">
                  <c:v>571</c:v>
                </c:pt>
                <c:pt idx="5702">
                  <c:v>17</c:v>
                </c:pt>
                <c:pt idx="5703">
                  <c:v>557</c:v>
                </c:pt>
                <c:pt idx="5704">
                  <c:v>231</c:v>
                </c:pt>
                <c:pt idx="5705">
                  <c:v>1008</c:v>
                </c:pt>
                <c:pt idx="5706">
                  <c:v>16902</c:v>
                </c:pt>
                <c:pt idx="5707">
                  <c:v>78618</c:v>
                </c:pt>
                <c:pt idx="5708">
                  <c:v>19430</c:v>
                </c:pt>
                <c:pt idx="5709">
                  <c:v>10668</c:v>
                </c:pt>
                <c:pt idx="5710">
                  <c:v>179</c:v>
                </c:pt>
                <c:pt idx="5711">
                  <c:v>24022</c:v>
                </c:pt>
                <c:pt idx="5712">
                  <c:v>2854</c:v>
                </c:pt>
                <c:pt idx="5713">
                  <c:v>972</c:v>
                </c:pt>
                <c:pt idx="5714">
                  <c:v>763</c:v>
                </c:pt>
                <c:pt idx="5715">
                  <c:v>1060</c:v>
                </c:pt>
                <c:pt idx="5716">
                  <c:v>808</c:v>
                </c:pt>
                <c:pt idx="5717">
                  <c:v>1182</c:v>
                </c:pt>
                <c:pt idx="5718">
                  <c:v>122</c:v>
                </c:pt>
                <c:pt idx="5719">
                  <c:v>1046</c:v>
                </c:pt>
                <c:pt idx="5720">
                  <c:v>72</c:v>
                </c:pt>
                <c:pt idx="5721">
                  <c:v>288</c:v>
                </c:pt>
                <c:pt idx="5722">
                  <c:v>318</c:v>
                </c:pt>
                <c:pt idx="5723">
                  <c:v>54</c:v>
                </c:pt>
                <c:pt idx="5724">
                  <c:v>950</c:v>
                </c:pt>
                <c:pt idx="5725">
                  <c:v>589</c:v>
                </c:pt>
                <c:pt idx="5726">
                  <c:v>446</c:v>
                </c:pt>
                <c:pt idx="5727">
                  <c:v>1464</c:v>
                </c:pt>
                <c:pt idx="5728">
                  <c:v>27680</c:v>
                </c:pt>
                <c:pt idx="5729">
                  <c:v>13621</c:v>
                </c:pt>
                <c:pt idx="5730">
                  <c:v>283</c:v>
                </c:pt>
                <c:pt idx="5731">
                  <c:v>215</c:v>
                </c:pt>
                <c:pt idx="5732">
                  <c:v>253</c:v>
                </c:pt>
                <c:pt idx="5733">
                  <c:v>515</c:v>
                </c:pt>
                <c:pt idx="5734">
                  <c:v>247</c:v>
                </c:pt>
                <c:pt idx="5735">
                  <c:v>21572</c:v>
                </c:pt>
                <c:pt idx="5736">
                  <c:v>1296</c:v>
                </c:pt>
                <c:pt idx="5737">
                  <c:v>1139</c:v>
                </c:pt>
                <c:pt idx="5738">
                  <c:v>6354</c:v>
                </c:pt>
                <c:pt idx="5739">
                  <c:v>631</c:v>
                </c:pt>
                <c:pt idx="5740">
                  <c:v>5282</c:v>
                </c:pt>
                <c:pt idx="5741">
                  <c:v>232</c:v>
                </c:pt>
                <c:pt idx="5742">
                  <c:v>56</c:v>
                </c:pt>
                <c:pt idx="5743">
                  <c:v>23</c:v>
                </c:pt>
                <c:pt idx="5744">
                  <c:v>32</c:v>
                </c:pt>
                <c:pt idx="5745">
                  <c:v>13</c:v>
                </c:pt>
                <c:pt idx="5746">
                  <c:v>26</c:v>
                </c:pt>
                <c:pt idx="5747">
                  <c:v>97</c:v>
                </c:pt>
                <c:pt idx="5748">
                  <c:v>24</c:v>
                </c:pt>
                <c:pt idx="5749">
                  <c:v>19</c:v>
                </c:pt>
                <c:pt idx="5750">
                  <c:v>21</c:v>
                </c:pt>
                <c:pt idx="5751">
                  <c:v>28</c:v>
                </c:pt>
                <c:pt idx="5752">
                  <c:v>23</c:v>
                </c:pt>
                <c:pt idx="5753">
                  <c:v>23</c:v>
                </c:pt>
                <c:pt idx="5754">
                  <c:v>46</c:v>
                </c:pt>
                <c:pt idx="5755">
                  <c:v>28</c:v>
                </c:pt>
                <c:pt idx="5756">
                  <c:v>28</c:v>
                </c:pt>
                <c:pt idx="5757">
                  <c:v>4</c:v>
                </c:pt>
                <c:pt idx="5758">
                  <c:v>18</c:v>
                </c:pt>
                <c:pt idx="5759">
                  <c:v>108</c:v>
                </c:pt>
                <c:pt idx="5760">
                  <c:v>1682</c:v>
                </c:pt>
                <c:pt idx="5761">
                  <c:v>1980</c:v>
                </c:pt>
                <c:pt idx="5762">
                  <c:v>87</c:v>
                </c:pt>
                <c:pt idx="5763">
                  <c:v>905</c:v>
                </c:pt>
                <c:pt idx="5764">
                  <c:v>265</c:v>
                </c:pt>
                <c:pt idx="5765">
                  <c:v>229</c:v>
                </c:pt>
                <c:pt idx="5766">
                  <c:v>555</c:v>
                </c:pt>
                <c:pt idx="5767">
                  <c:v>925</c:v>
                </c:pt>
                <c:pt idx="5768">
                  <c:v>597</c:v>
                </c:pt>
                <c:pt idx="5769">
                  <c:v>416</c:v>
                </c:pt>
                <c:pt idx="5770">
                  <c:v>129</c:v>
                </c:pt>
                <c:pt idx="5771">
                  <c:v>642</c:v>
                </c:pt>
                <c:pt idx="5772">
                  <c:v>16839</c:v>
                </c:pt>
                <c:pt idx="5773">
                  <c:v>411</c:v>
                </c:pt>
                <c:pt idx="5774">
                  <c:v>337</c:v>
                </c:pt>
                <c:pt idx="5775">
                  <c:v>749</c:v>
                </c:pt>
                <c:pt idx="5776">
                  <c:v>1614</c:v>
                </c:pt>
                <c:pt idx="5777">
                  <c:v>977</c:v>
                </c:pt>
                <c:pt idx="5778">
                  <c:v>362</c:v>
                </c:pt>
                <c:pt idx="5779">
                  <c:v>408</c:v>
                </c:pt>
                <c:pt idx="5780">
                  <c:v>34354</c:v>
                </c:pt>
                <c:pt idx="5781">
                  <c:v>142</c:v>
                </c:pt>
                <c:pt idx="5782">
                  <c:v>663</c:v>
                </c:pt>
                <c:pt idx="5783">
                  <c:v>1046</c:v>
                </c:pt>
                <c:pt idx="5784">
                  <c:v>1105</c:v>
                </c:pt>
                <c:pt idx="5785">
                  <c:v>357</c:v>
                </c:pt>
                <c:pt idx="5786">
                  <c:v>174</c:v>
                </c:pt>
                <c:pt idx="5787">
                  <c:v>44</c:v>
                </c:pt>
                <c:pt idx="5788">
                  <c:v>71</c:v>
                </c:pt>
                <c:pt idx="5789">
                  <c:v>60</c:v>
                </c:pt>
                <c:pt idx="5790">
                  <c:v>582</c:v>
                </c:pt>
                <c:pt idx="5791">
                  <c:v>310</c:v>
                </c:pt>
                <c:pt idx="5792">
                  <c:v>359</c:v>
                </c:pt>
                <c:pt idx="5793">
                  <c:v>376</c:v>
                </c:pt>
                <c:pt idx="5794">
                  <c:v>1329</c:v>
                </c:pt>
                <c:pt idx="5795">
                  <c:v>240</c:v>
                </c:pt>
                <c:pt idx="5796">
                  <c:v>56</c:v>
                </c:pt>
                <c:pt idx="5797">
                  <c:v>79</c:v>
                </c:pt>
                <c:pt idx="5798">
                  <c:v>429</c:v>
                </c:pt>
                <c:pt idx="5799">
                  <c:v>177</c:v>
                </c:pt>
                <c:pt idx="5800">
                  <c:v>100</c:v>
                </c:pt>
                <c:pt idx="5801">
                  <c:v>91</c:v>
                </c:pt>
                <c:pt idx="5802">
                  <c:v>303</c:v>
                </c:pt>
                <c:pt idx="5803">
                  <c:v>402</c:v>
                </c:pt>
                <c:pt idx="5804">
                  <c:v>483</c:v>
                </c:pt>
                <c:pt idx="5805">
                  <c:v>252</c:v>
                </c:pt>
                <c:pt idx="5806">
                  <c:v>321</c:v>
                </c:pt>
                <c:pt idx="5807">
                  <c:v>22</c:v>
                </c:pt>
                <c:pt idx="5808">
                  <c:v>1248</c:v>
                </c:pt>
                <c:pt idx="5809">
                  <c:v>305</c:v>
                </c:pt>
                <c:pt idx="5810">
                  <c:v>221</c:v>
                </c:pt>
                <c:pt idx="5811">
                  <c:v>105</c:v>
                </c:pt>
                <c:pt idx="5812">
                  <c:v>0</c:v>
                </c:pt>
                <c:pt idx="5813">
                  <c:v>5</c:v>
                </c:pt>
                <c:pt idx="5814">
                  <c:v>94</c:v>
                </c:pt>
                <c:pt idx="5815">
                  <c:v>191</c:v>
                </c:pt>
                <c:pt idx="5816">
                  <c:v>7</c:v>
                </c:pt>
                <c:pt idx="5817">
                  <c:v>86</c:v>
                </c:pt>
                <c:pt idx="5818">
                  <c:v>1232</c:v>
                </c:pt>
                <c:pt idx="5819">
                  <c:v>10198</c:v>
                </c:pt>
                <c:pt idx="5820">
                  <c:v>2</c:v>
                </c:pt>
                <c:pt idx="5821">
                  <c:v>8</c:v>
                </c:pt>
                <c:pt idx="5822">
                  <c:v>34</c:v>
                </c:pt>
                <c:pt idx="5823">
                  <c:v>89</c:v>
                </c:pt>
                <c:pt idx="5824">
                  <c:v>51</c:v>
                </c:pt>
                <c:pt idx="5825">
                  <c:v>28</c:v>
                </c:pt>
                <c:pt idx="5826">
                  <c:v>44</c:v>
                </c:pt>
                <c:pt idx="5827">
                  <c:v>35</c:v>
                </c:pt>
                <c:pt idx="5828">
                  <c:v>31</c:v>
                </c:pt>
                <c:pt idx="5829">
                  <c:v>29</c:v>
                </c:pt>
                <c:pt idx="5830">
                  <c:v>32</c:v>
                </c:pt>
                <c:pt idx="5831">
                  <c:v>61</c:v>
                </c:pt>
                <c:pt idx="5832">
                  <c:v>35</c:v>
                </c:pt>
                <c:pt idx="5833">
                  <c:v>12</c:v>
                </c:pt>
                <c:pt idx="5834">
                  <c:v>9</c:v>
                </c:pt>
                <c:pt idx="5835">
                  <c:v>34</c:v>
                </c:pt>
                <c:pt idx="5836">
                  <c:v>250</c:v>
                </c:pt>
                <c:pt idx="5837">
                  <c:v>2626</c:v>
                </c:pt>
                <c:pt idx="5838">
                  <c:v>2238</c:v>
                </c:pt>
                <c:pt idx="5839">
                  <c:v>94</c:v>
                </c:pt>
                <c:pt idx="5840">
                  <c:v>289</c:v>
                </c:pt>
                <c:pt idx="5841">
                  <c:v>1055</c:v>
                </c:pt>
                <c:pt idx="5842">
                  <c:v>188</c:v>
                </c:pt>
                <c:pt idx="5843">
                  <c:v>127</c:v>
                </c:pt>
                <c:pt idx="5844">
                  <c:v>103</c:v>
                </c:pt>
                <c:pt idx="5845">
                  <c:v>1934</c:v>
                </c:pt>
                <c:pt idx="5846">
                  <c:v>1539</c:v>
                </c:pt>
                <c:pt idx="5847">
                  <c:v>2034</c:v>
                </c:pt>
                <c:pt idx="5848">
                  <c:v>1635</c:v>
                </c:pt>
                <c:pt idx="5849">
                  <c:v>14</c:v>
                </c:pt>
                <c:pt idx="5850">
                  <c:v>13</c:v>
                </c:pt>
                <c:pt idx="5851">
                  <c:v>10</c:v>
                </c:pt>
                <c:pt idx="5852">
                  <c:v>24</c:v>
                </c:pt>
                <c:pt idx="5853">
                  <c:v>25</c:v>
                </c:pt>
                <c:pt idx="5854">
                  <c:v>34</c:v>
                </c:pt>
                <c:pt idx="5855">
                  <c:v>19</c:v>
                </c:pt>
                <c:pt idx="5856">
                  <c:v>17</c:v>
                </c:pt>
                <c:pt idx="5857">
                  <c:v>13</c:v>
                </c:pt>
                <c:pt idx="5858">
                  <c:v>17</c:v>
                </c:pt>
                <c:pt idx="5859">
                  <c:v>12</c:v>
                </c:pt>
                <c:pt idx="5860">
                  <c:v>26</c:v>
                </c:pt>
                <c:pt idx="5861">
                  <c:v>35</c:v>
                </c:pt>
                <c:pt idx="5862">
                  <c:v>50</c:v>
                </c:pt>
                <c:pt idx="5863">
                  <c:v>22</c:v>
                </c:pt>
                <c:pt idx="5864">
                  <c:v>46</c:v>
                </c:pt>
                <c:pt idx="5865">
                  <c:v>33</c:v>
                </c:pt>
                <c:pt idx="5866">
                  <c:v>28</c:v>
                </c:pt>
                <c:pt idx="5867">
                  <c:v>32</c:v>
                </c:pt>
                <c:pt idx="5868">
                  <c:v>55</c:v>
                </c:pt>
                <c:pt idx="5869">
                  <c:v>36</c:v>
                </c:pt>
                <c:pt idx="5870">
                  <c:v>53</c:v>
                </c:pt>
                <c:pt idx="5871">
                  <c:v>42</c:v>
                </c:pt>
                <c:pt idx="5872">
                  <c:v>40</c:v>
                </c:pt>
                <c:pt idx="5873">
                  <c:v>44</c:v>
                </c:pt>
                <c:pt idx="5874">
                  <c:v>30</c:v>
                </c:pt>
                <c:pt idx="5875">
                  <c:v>35</c:v>
                </c:pt>
                <c:pt idx="5876">
                  <c:v>58</c:v>
                </c:pt>
                <c:pt idx="5877">
                  <c:v>17</c:v>
                </c:pt>
                <c:pt idx="5878">
                  <c:v>22</c:v>
                </c:pt>
                <c:pt idx="5879">
                  <c:v>17</c:v>
                </c:pt>
                <c:pt idx="5880">
                  <c:v>16</c:v>
                </c:pt>
                <c:pt idx="5881">
                  <c:v>36</c:v>
                </c:pt>
                <c:pt idx="5882">
                  <c:v>21</c:v>
                </c:pt>
                <c:pt idx="5883">
                  <c:v>27</c:v>
                </c:pt>
                <c:pt idx="5884">
                  <c:v>33</c:v>
                </c:pt>
                <c:pt idx="5885">
                  <c:v>30</c:v>
                </c:pt>
                <c:pt idx="5886">
                  <c:v>40</c:v>
                </c:pt>
                <c:pt idx="5887">
                  <c:v>93</c:v>
                </c:pt>
                <c:pt idx="5888">
                  <c:v>23</c:v>
                </c:pt>
                <c:pt idx="5889">
                  <c:v>53</c:v>
                </c:pt>
                <c:pt idx="5890">
                  <c:v>591</c:v>
                </c:pt>
                <c:pt idx="5891">
                  <c:v>83</c:v>
                </c:pt>
                <c:pt idx="5892">
                  <c:v>71</c:v>
                </c:pt>
                <c:pt idx="5893">
                  <c:v>142</c:v>
                </c:pt>
                <c:pt idx="5894">
                  <c:v>2116</c:v>
                </c:pt>
                <c:pt idx="5895">
                  <c:v>289</c:v>
                </c:pt>
                <c:pt idx="5896">
                  <c:v>10216</c:v>
                </c:pt>
                <c:pt idx="5897">
                  <c:v>677</c:v>
                </c:pt>
                <c:pt idx="5898">
                  <c:v>532</c:v>
                </c:pt>
                <c:pt idx="5899">
                  <c:v>4703</c:v>
                </c:pt>
                <c:pt idx="5900">
                  <c:v>651</c:v>
                </c:pt>
                <c:pt idx="5901">
                  <c:v>1899</c:v>
                </c:pt>
                <c:pt idx="5902">
                  <c:v>1232</c:v>
                </c:pt>
                <c:pt idx="5903">
                  <c:v>315</c:v>
                </c:pt>
                <c:pt idx="5904">
                  <c:v>388</c:v>
                </c:pt>
                <c:pt idx="5905">
                  <c:v>1774</c:v>
                </c:pt>
                <c:pt idx="5906">
                  <c:v>1236</c:v>
                </c:pt>
                <c:pt idx="5907">
                  <c:v>322</c:v>
                </c:pt>
                <c:pt idx="5908">
                  <c:v>1944</c:v>
                </c:pt>
                <c:pt idx="5909">
                  <c:v>183</c:v>
                </c:pt>
                <c:pt idx="5910">
                  <c:v>251</c:v>
                </c:pt>
                <c:pt idx="5911">
                  <c:v>182</c:v>
                </c:pt>
                <c:pt idx="5912">
                  <c:v>119</c:v>
                </c:pt>
                <c:pt idx="5913">
                  <c:v>458</c:v>
                </c:pt>
                <c:pt idx="5914">
                  <c:v>216</c:v>
                </c:pt>
                <c:pt idx="5915">
                  <c:v>1617</c:v>
                </c:pt>
                <c:pt idx="5916">
                  <c:v>164</c:v>
                </c:pt>
                <c:pt idx="5917">
                  <c:v>221</c:v>
                </c:pt>
                <c:pt idx="5918">
                  <c:v>1931</c:v>
                </c:pt>
                <c:pt idx="5919">
                  <c:v>141</c:v>
                </c:pt>
                <c:pt idx="5920">
                  <c:v>559</c:v>
                </c:pt>
                <c:pt idx="5921">
                  <c:v>396</c:v>
                </c:pt>
                <c:pt idx="5922">
                  <c:v>304</c:v>
                </c:pt>
                <c:pt idx="5923">
                  <c:v>1425</c:v>
                </c:pt>
                <c:pt idx="5924">
                  <c:v>22429</c:v>
                </c:pt>
                <c:pt idx="5925">
                  <c:v>362</c:v>
                </c:pt>
                <c:pt idx="5926">
                  <c:v>338</c:v>
                </c:pt>
                <c:pt idx="5927">
                  <c:v>155</c:v>
                </c:pt>
                <c:pt idx="5928">
                  <c:v>109</c:v>
                </c:pt>
                <c:pt idx="5929">
                  <c:v>73</c:v>
                </c:pt>
                <c:pt idx="5930">
                  <c:v>57</c:v>
                </c:pt>
                <c:pt idx="5931">
                  <c:v>52</c:v>
                </c:pt>
                <c:pt idx="5932">
                  <c:v>216</c:v>
                </c:pt>
                <c:pt idx="5933">
                  <c:v>388</c:v>
                </c:pt>
                <c:pt idx="5934">
                  <c:v>2749</c:v>
                </c:pt>
                <c:pt idx="5935">
                  <c:v>299</c:v>
                </c:pt>
                <c:pt idx="5936">
                  <c:v>64</c:v>
                </c:pt>
                <c:pt idx="5937">
                  <c:v>182</c:v>
                </c:pt>
                <c:pt idx="5938">
                  <c:v>125</c:v>
                </c:pt>
                <c:pt idx="5939">
                  <c:v>84</c:v>
                </c:pt>
                <c:pt idx="5940">
                  <c:v>131</c:v>
                </c:pt>
                <c:pt idx="5941">
                  <c:v>86</c:v>
                </c:pt>
                <c:pt idx="5942">
                  <c:v>8543</c:v>
                </c:pt>
                <c:pt idx="5943">
                  <c:v>169</c:v>
                </c:pt>
                <c:pt idx="5944">
                  <c:v>118</c:v>
                </c:pt>
                <c:pt idx="5945">
                  <c:v>147</c:v>
                </c:pt>
                <c:pt idx="5946">
                  <c:v>157</c:v>
                </c:pt>
                <c:pt idx="5947">
                  <c:v>68</c:v>
                </c:pt>
                <c:pt idx="5948">
                  <c:v>441</c:v>
                </c:pt>
                <c:pt idx="5949">
                  <c:v>85</c:v>
                </c:pt>
                <c:pt idx="5950">
                  <c:v>99</c:v>
                </c:pt>
                <c:pt idx="5951">
                  <c:v>14</c:v>
                </c:pt>
                <c:pt idx="5952">
                  <c:v>20</c:v>
                </c:pt>
                <c:pt idx="5953">
                  <c:v>319</c:v>
                </c:pt>
                <c:pt idx="5954">
                  <c:v>25</c:v>
                </c:pt>
                <c:pt idx="5955">
                  <c:v>38</c:v>
                </c:pt>
                <c:pt idx="5956">
                  <c:v>2682</c:v>
                </c:pt>
                <c:pt idx="5957">
                  <c:v>16343</c:v>
                </c:pt>
                <c:pt idx="5958">
                  <c:v>495</c:v>
                </c:pt>
                <c:pt idx="5959">
                  <c:v>23</c:v>
                </c:pt>
                <c:pt idx="5960">
                  <c:v>261</c:v>
                </c:pt>
                <c:pt idx="5961">
                  <c:v>111</c:v>
                </c:pt>
                <c:pt idx="5962">
                  <c:v>536</c:v>
                </c:pt>
                <c:pt idx="5963">
                  <c:v>1370</c:v>
                </c:pt>
                <c:pt idx="5964">
                  <c:v>362</c:v>
                </c:pt>
                <c:pt idx="5965">
                  <c:v>281</c:v>
                </c:pt>
                <c:pt idx="5966">
                  <c:v>52</c:v>
                </c:pt>
                <c:pt idx="5967">
                  <c:v>1605</c:v>
                </c:pt>
                <c:pt idx="5968">
                  <c:v>482</c:v>
                </c:pt>
                <c:pt idx="5969">
                  <c:v>53</c:v>
                </c:pt>
                <c:pt idx="5970">
                  <c:v>38</c:v>
                </c:pt>
                <c:pt idx="5971">
                  <c:v>16</c:v>
                </c:pt>
                <c:pt idx="5972">
                  <c:v>14</c:v>
                </c:pt>
                <c:pt idx="5973">
                  <c:v>10</c:v>
                </c:pt>
                <c:pt idx="5974">
                  <c:v>43</c:v>
                </c:pt>
                <c:pt idx="5975">
                  <c:v>3</c:v>
                </c:pt>
                <c:pt idx="5976">
                  <c:v>87</c:v>
                </c:pt>
                <c:pt idx="5977">
                  <c:v>65</c:v>
                </c:pt>
                <c:pt idx="5978">
                  <c:v>161</c:v>
                </c:pt>
                <c:pt idx="5979">
                  <c:v>170</c:v>
                </c:pt>
                <c:pt idx="5980">
                  <c:v>47</c:v>
                </c:pt>
                <c:pt idx="5981">
                  <c:v>67</c:v>
                </c:pt>
                <c:pt idx="5982">
                  <c:v>113</c:v>
                </c:pt>
                <c:pt idx="5983">
                  <c:v>59</c:v>
                </c:pt>
                <c:pt idx="5984">
                  <c:v>44</c:v>
                </c:pt>
                <c:pt idx="5985">
                  <c:v>70</c:v>
                </c:pt>
                <c:pt idx="5986">
                  <c:v>149</c:v>
                </c:pt>
                <c:pt idx="5987">
                  <c:v>22</c:v>
                </c:pt>
                <c:pt idx="5988">
                  <c:v>129</c:v>
                </c:pt>
                <c:pt idx="5989">
                  <c:v>79</c:v>
                </c:pt>
                <c:pt idx="5990">
                  <c:v>25</c:v>
                </c:pt>
                <c:pt idx="5991">
                  <c:v>47</c:v>
                </c:pt>
                <c:pt idx="5992">
                  <c:v>405</c:v>
                </c:pt>
                <c:pt idx="5993">
                  <c:v>7</c:v>
                </c:pt>
                <c:pt idx="5994">
                  <c:v>46</c:v>
                </c:pt>
                <c:pt idx="5995">
                  <c:v>244</c:v>
                </c:pt>
                <c:pt idx="5996">
                  <c:v>73</c:v>
                </c:pt>
                <c:pt idx="5997">
                  <c:v>59</c:v>
                </c:pt>
                <c:pt idx="5998">
                  <c:v>216</c:v>
                </c:pt>
                <c:pt idx="5999">
                  <c:v>296</c:v>
                </c:pt>
                <c:pt idx="6000">
                  <c:v>1817</c:v>
                </c:pt>
                <c:pt idx="6001">
                  <c:v>501</c:v>
                </c:pt>
                <c:pt idx="6002">
                  <c:v>40</c:v>
                </c:pt>
                <c:pt idx="6003">
                  <c:v>83</c:v>
                </c:pt>
                <c:pt idx="6004">
                  <c:v>43</c:v>
                </c:pt>
                <c:pt idx="6005">
                  <c:v>24</c:v>
                </c:pt>
                <c:pt idx="6006">
                  <c:v>82</c:v>
                </c:pt>
                <c:pt idx="6007">
                  <c:v>49</c:v>
                </c:pt>
                <c:pt idx="6008">
                  <c:v>77</c:v>
                </c:pt>
                <c:pt idx="6009">
                  <c:v>136</c:v>
                </c:pt>
                <c:pt idx="6010">
                  <c:v>120</c:v>
                </c:pt>
                <c:pt idx="6011">
                  <c:v>139</c:v>
                </c:pt>
                <c:pt idx="6012">
                  <c:v>142</c:v>
                </c:pt>
                <c:pt idx="6013">
                  <c:v>290</c:v>
                </c:pt>
                <c:pt idx="6014">
                  <c:v>468</c:v>
                </c:pt>
                <c:pt idx="6015">
                  <c:v>441</c:v>
                </c:pt>
                <c:pt idx="6016">
                  <c:v>572</c:v>
                </c:pt>
                <c:pt idx="6017">
                  <c:v>622</c:v>
                </c:pt>
                <c:pt idx="6018">
                  <c:v>398</c:v>
                </c:pt>
                <c:pt idx="6019">
                  <c:v>660</c:v>
                </c:pt>
                <c:pt idx="6020">
                  <c:v>771</c:v>
                </c:pt>
                <c:pt idx="6021">
                  <c:v>74</c:v>
                </c:pt>
                <c:pt idx="6022">
                  <c:v>57</c:v>
                </c:pt>
                <c:pt idx="6023">
                  <c:v>1820</c:v>
                </c:pt>
                <c:pt idx="6024">
                  <c:v>158</c:v>
                </c:pt>
                <c:pt idx="6025">
                  <c:v>127</c:v>
                </c:pt>
                <c:pt idx="6026">
                  <c:v>231</c:v>
                </c:pt>
                <c:pt idx="6027">
                  <c:v>364</c:v>
                </c:pt>
                <c:pt idx="6028">
                  <c:v>1046</c:v>
                </c:pt>
                <c:pt idx="6029">
                  <c:v>58</c:v>
                </c:pt>
                <c:pt idx="6030">
                  <c:v>729</c:v>
                </c:pt>
                <c:pt idx="6031">
                  <c:v>58</c:v>
                </c:pt>
                <c:pt idx="6032">
                  <c:v>562</c:v>
                </c:pt>
                <c:pt idx="6033">
                  <c:v>712</c:v>
                </c:pt>
                <c:pt idx="6034">
                  <c:v>808</c:v>
                </c:pt>
                <c:pt idx="6035">
                  <c:v>340</c:v>
                </c:pt>
                <c:pt idx="6036">
                  <c:v>2976</c:v>
                </c:pt>
                <c:pt idx="6037">
                  <c:v>0</c:v>
                </c:pt>
                <c:pt idx="6038">
                  <c:v>22</c:v>
                </c:pt>
                <c:pt idx="6039">
                  <c:v>444</c:v>
                </c:pt>
                <c:pt idx="6040">
                  <c:v>1131</c:v>
                </c:pt>
                <c:pt idx="6041">
                  <c:v>42</c:v>
                </c:pt>
                <c:pt idx="6042">
                  <c:v>41</c:v>
                </c:pt>
                <c:pt idx="6043">
                  <c:v>926</c:v>
                </c:pt>
                <c:pt idx="6044">
                  <c:v>208</c:v>
                </c:pt>
                <c:pt idx="6045">
                  <c:v>218</c:v>
                </c:pt>
                <c:pt idx="6046">
                  <c:v>0</c:v>
                </c:pt>
                <c:pt idx="6047">
                  <c:v>0</c:v>
                </c:pt>
                <c:pt idx="6048">
                  <c:v>262</c:v>
                </c:pt>
                <c:pt idx="6049">
                  <c:v>2406</c:v>
                </c:pt>
                <c:pt idx="6050">
                  <c:v>101</c:v>
                </c:pt>
                <c:pt idx="6051">
                  <c:v>3889</c:v>
                </c:pt>
                <c:pt idx="6052">
                  <c:v>275</c:v>
                </c:pt>
                <c:pt idx="6053">
                  <c:v>289</c:v>
                </c:pt>
                <c:pt idx="6054">
                  <c:v>618</c:v>
                </c:pt>
                <c:pt idx="6055">
                  <c:v>1784</c:v>
                </c:pt>
                <c:pt idx="6056">
                  <c:v>270</c:v>
                </c:pt>
                <c:pt idx="6057">
                  <c:v>1998</c:v>
                </c:pt>
                <c:pt idx="6058">
                  <c:v>1444</c:v>
                </c:pt>
                <c:pt idx="6059">
                  <c:v>22</c:v>
                </c:pt>
                <c:pt idx="6060">
                  <c:v>52759</c:v>
                </c:pt>
                <c:pt idx="6061">
                  <c:v>370</c:v>
                </c:pt>
                <c:pt idx="6062">
                  <c:v>3414</c:v>
                </c:pt>
                <c:pt idx="6063">
                  <c:v>262</c:v>
                </c:pt>
                <c:pt idx="6064">
                  <c:v>2</c:v>
                </c:pt>
                <c:pt idx="6065">
                  <c:v>9</c:v>
                </c:pt>
                <c:pt idx="6066">
                  <c:v>1194</c:v>
                </c:pt>
                <c:pt idx="6067">
                  <c:v>294</c:v>
                </c:pt>
                <c:pt idx="6068">
                  <c:v>145</c:v>
                </c:pt>
                <c:pt idx="6069">
                  <c:v>104</c:v>
                </c:pt>
                <c:pt idx="6070">
                  <c:v>422</c:v>
                </c:pt>
                <c:pt idx="6071">
                  <c:v>464</c:v>
                </c:pt>
                <c:pt idx="6072">
                  <c:v>365</c:v>
                </c:pt>
                <c:pt idx="6073">
                  <c:v>194</c:v>
                </c:pt>
                <c:pt idx="6074">
                  <c:v>1603</c:v>
                </c:pt>
                <c:pt idx="6075">
                  <c:v>355</c:v>
                </c:pt>
                <c:pt idx="6076">
                  <c:v>244</c:v>
                </c:pt>
                <c:pt idx="6077">
                  <c:v>323</c:v>
                </c:pt>
                <c:pt idx="6078">
                  <c:v>1442</c:v>
                </c:pt>
                <c:pt idx="6079">
                  <c:v>99</c:v>
                </c:pt>
                <c:pt idx="6080">
                  <c:v>62</c:v>
                </c:pt>
                <c:pt idx="6081">
                  <c:v>0</c:v>
                </c:pt>
                <c:pt idx="6082">
                  <c:v>1833</c:v>
                </c:pt>
                <c:pt idx="6083">
                  <c:v>160</c:v>
                </c:pt>
                <c:pt idx="6084">
                  <c:v>131</c:v>
                </c:pt>
                <c:pt idx="6085">
                  <c:v>200</c:v>
                </c:pt>
                <c:pt idx="6086">
                  <c:v>61</c:v>
                </c:pt>
                <c:pt idx="6087">
                  <c:v>371</c:v>
                </c:pt>
                <c:pt idx="6088">
                  <c:v>291</c:v>
                </c:pt>
                <c:pt idx="6089">
                  <c:v>141</c:v>
                </c:pt>
                <c:pt idx="6090">
                  <c:v>38</c:v>
                </c:pt>
                <c:pt idx="6091">
                  <c:v>148</c:v>
                </c:pt>
                <c:pt idx="6092">
                  <c:v>17</c:v>
                </c:pt>
                <c:pt idx="6093">
                  <c:v>1072</c:v>
                </c:pt>
                <c:pt idx="6094">
                  <c:v>1452</c:v>
                </c:pt>
                <c:pt idx="6095">
                  <c:v>1097</c:v>
                </c:pt>
                <c:pt idx="6096">
                  <c:v>141</c:v>
                </c:pt>
                <c:pt idx="6097">
                  <c:v>236</c:v>
                </c:pt>
                <c:pt idx="6098">
                  <c:v>1025</c:v>
                </c:pt>
                <c:pt idx="6099">
                  <c:v>463</c:v>
                </c:pt>
                <c:pt idx="6100">
                  <c:v>8259</c:v>
                </c:pt>
                <c:pt idx="6101">
                  <c:v>3293</c:v>
                </c:pt>
                <c:pt idx="6102">
                  <c:v>285</c:v>
                </c:pt>
                <c:pt idx="6103">
                  <c:v>660</c:v>
                </c:pt>
                <c:pt idx="6104">
                  <c:v>445</c:v>
                </c:pt>
                <c:pt idx="6105">
                  <c:v>2864</c:v>
                </c:pt>
                <c:pt idx="6106">
                  <c:v>536</c:v>
                </c:pt>
                <c:pt idx="6107">
                  <c:v>447</c:v>
                </c:pt>
                <c:pt idx="6108">
                  <c:v>317</c:v>
                </c:pt>
                <c:pt idx="6109">
                  <c:v>1544</c:v>
                </c:pt>
                <c:pt idx="6110">
                  <c:v>1230</c:v>
                </c:pt>
                <c:pt idx="6111">
                  <c:v>156</c:v>
                </c:pt>
                <c:pt idx="6112">
                  <c:v>455</c:v>
                </c:pt>
                <c:pt idx="6113">
                  <c:v>579</c:v>
                </c:pt>
                <c:pt idx="6114">
                  <c:v>276</c:v>
                </c:pt>
                <c:pt idx="6115">
                  <c:v>662</c:v>
                </c:pt>
                <c:pt idx="6116">
                  <c:v>249</c:v>
                </c:pt>
                <c:pt idx="6117">
                  <c:v>40</c:v>
                </c:pt>
                <c:pt idx="6118">
                  <c:v>125</c:v>
                </c:pt>
                <c:pt idx="6119">
                  <c:v>171</c:v>
                </c:pt>
                <c:pt idx="6120">
                  <c:v>229</c:v>
                </c:pt>
                <c:pt idx="6121">
                  <c:v>31392</c:v>
                </c:pt>
                <c:pt idx="6122">
                  <c:v>701</c:v>
                </c:pt>
                <c:pt idx="6123">
                  <c:v>403</c:v>
                </c:pt>
                <c:pt idx="6124">
                  <c:v>278</c:v>
                </c:pt>
                <c:pt idx="6125">
                  <c:v>468</c:v>
                </c:pt>
                <c:pt idx="6126">
                  <c:v>136</c:v>
                </c:pt>
                <c:pt idx="6127">
                  <c:v>4632</c:v>
                </c:pt>
                <c:pt idx="6128">
                  <c:v>523</c:v>
                </c:pt>
                <c:pt idx="6129">
                  <c:v>1825</c:v>
                </c:pt>
                <c:pt idx="6130">
                  <c:v>1838</c:v>
                </c:pt>
                <c:pt idx="6131">
                  <c:v>1243</c:v>
                </c:pt>
                <c:pt idx="6132">
                  <c:v>3774</c:v>
                </c:pt>
                <c:pt idx="6133">
                  <c:v>36</c:v>
                </c:pt>
                <c:pt idx="6134">
                  <c:v>2107</c:v>
                </c:pt>
                <c:pt idx="6135">
                  <c:v>20</c:v>
                </c:pt>
                <c:pt idx="6136">
                  <c:v>55</c:v>
                </c:pt>
                <c:pt idx="6137">
                  <c:v>191</c:v>
                </c:pt>
                <c:pt idx="6138">
                  <c:v>211</c:v>
                </c:pt>
                <c:pt idx="6139">
                  <c:v>56</c:v>
                </c:pt>
                <c:pt idx="6140">
                  <c:v>2126</c:v>
                </c:pt>
                <c:pt idx="6141">
                  <c:v>92</c:v>
                </c:pt>
                <c:pt idx="6142">
                  <c:v>67</c:v>
                </c:pt>
                <c:pt idx="6143">
                  <c:v>612</c:v>
                </c:pt>
                <c:pt idx="6144">
                  <c:v>1661</c:v>
                </c:pt>
                <c:pt idx="6145">
                  <c:v>1739</c:v>
                </c:pt>
                <c:pt idx="6146">
                  <c:v>114</c:v>
                </c:pt>
                <c:pt idx="6147">
                  <c:v>4750</c:v>
                </c:pt>
                <c:pt idx="6148">
                  <c:v>1499</c:v>
                </c:pt>
                <c:pt idx="6149">
                  <c:v>869</c:v>
                </c:pt>
                <c:pt idx="6150">
                  <c:v>3411</c:v>
                </c:pt>
                <c:pt idx="6151">
                  <c:v>2707</c:v>
                </c:pt>
                <c:pt idx="6152">
                  <c:v>740</c:v>
                </c:pt>
                <c:pt idx="6153">
                  <c:v>6</c:v>
                </c:pt>
                <c:pt idx="6154">
                  <c:v>378</c:v>
                </c:pt>
                <c:pt idx="6155">
                  <c:v>99</c:v>
                </c:pt>
                <c:pt idx="6156">
                  <c:v>11</c:v>
                </c:pt>
                <c:pt idx="6157">
                  <c:v>16949</c:v>
                </c:pt>
                <c:pt idx="6158">
                  <c:v>2747</c:v>
                </c:pt>
                <c:pt idx="6159">
                  <c:v>365</c:v>
                </c:pt>
                <c:pt idx="6160">
                  <c:v>618</c:v>
                </c:pt>
                <c:pt idx="6161">
                  <c:v>140</c:v>
                </c:pt>
                <c:pt idx="6162">
                  <c:v>545</c:v>
                </c:pt>
                <c:pt idx="6163">
                  <c:v>1694</c:v>
                </c:pt>
                <c:pt idx="6164">
                  <c:v>4285</c:v>
                </c:pt>
                <c:pt idx="6165">
                  <c:v>350</c:v>
                </c:pt>
                <c:pt idx="6166">
                  <c:v>60</c:v>
                </c:pt>
                <c:pt idx="6167">
                  <c:v>346</c:v>
                </c:pt>
                <c:pt idx="6168">
                  <c:v>93</c:v>
                </c:pt>
                <c:pt idx="6169">
                  <c:v>39</c:v>
                </c:pt>
                <c:pt idx="6170">
                  <c:v>28</c:v>
                </c:pt>
                <c:pt idx="6171">
                  <c:v>278</c:v>
                </c:pt>
                <c:pt idx="6172">
                  <c:v>148</c:v>
                </c:pt>
                <c:pt idx="6173">
                  <c:v>230</c:v>
                </c:pt>
                <c:pt idx="6174">
                  <c:v>118</c:v>
                </c:pt>
                <c:pt idx="6175">
                  <c:v>342</c:v>
                </c:pt>
                <c:pt idx="6176">
                  <c:v>280</c:v>
                </c:pt>
                <c:pt idx="6177">
                  <c:v>54</c:v>
                </c:pt>
                <c:pt idx="6178">
                  <c:v>107</c:v>
                </c:pt>
                <c:pt idx="6179">
                  <c:v>230</c:v>
                </c:pt>
                <c:pt idx="6180">
                  <c:v>218</c:v>
                </c:pt>
                <c:pt idx="6181">
                  <c:v>579</c:v>
                </c:pt>
                <c:pt idx="6182">
                  <c:v>543</c:v>
                </c:pt>
                <c:pt idx="6183">
                  <c:v>113</c:v>
                </c:pt>
                <c:pt idx="6184">
                  <c:v>51</c:v>
                </c:pt>
                <c:pt idx="6185">
                  <c:v>30</c:v>
                </c:pt>
                <c:pt idx="6186">
                  <c:v>151</c:v>
                </c:pt>
                <c:pt idx="6187">
                  <c:v>372</c:v>
                </c:pt>
                <c:pt idx="6188">
                  <c:v>4802</c:v>
                </c:pt>
                <c:pt idx="6189">
                  <c:v>741</c:v>
                </c:pt>
                <c:pt idx="6190">
                  <c:v>564</c:v>
                </c:pt>
                <c:pt idx="6191">
                  <c:v>117</c:v>
                </c:pt>
                <c:pt idx="6192">
                  <c:v>3018</c:v>
                </c:pt>
                <c:pt idx="6193">
                  <c:v>1999</c:v>
                </c:pt>
                <c:pt idx="6194">
                  <c:v>1181</c:v>
                </c:pt>
                <c:pt idx="6195">
                  <c:v>1200</c:v>
                </c:pt>
                <c:pt idx="6196">
                  <c:v>1002</c:v>
                </c:pt>
                <c:pt idx="6197">
                  <c:v>1011</c:v>
                </c:pt>
                <c:pt idx="6198">
                  <c:v>1652</c:v>
                </c:pt>
                <c:pt idx="6199">
                  <c:v>1084</c:v>
                </c:pt>
                <c:pt idx="6200">
                  <c:v>214</c:v>
                </c:pt>
                <c:pt idx="6201">
                  <c:v>141</c:v>
                </c:pt>
                <c:pt idx="6202">
                  <c:v>136</c:v>
                </c:pt>
                <c:pt idx="6203">
                  <c:v>600</c:v>
                </c:pt>
                <c:pt idx="6204">
                  <c:v>301</c:v>
                </c:pt>
                <c:pt idx="6205">
                  <c:v>330</c:v>
                </c:pt>
                <c:pt idx="6206">
                  <c:v>24</c:v>
                </c:pt>
                <c:pt idx="6207">
                  <c:v>38</c:v>
                </c:pt>
                <c:pt idx="6208">
                  <c:v>45</c:v>
                </c:pt>
                <c:pt idx="6209">
                  <c:v>26</c:v>
                </c:pt>
                <c:pt idx="6210">
                  <c:v>20</c:v>
                </c:pt>
                <c:pt idx="6211">
                  <c:v>22</c:v>
                </c:pt>
                <c:pt idx="6212">
                  <c:v>29</c:v>
                </c:pt>
                <c:pt idx="6213">
                  <c:v>29</c:v>
                </c:pt>
                <c:pt idx="6214">
                  <c:v>35</c:v>
                </c:pt>
                <c:pt idx="6215">
                  <c:v>45</c:v>
                </c:pt>
                <c:pt idx="6216">
                  <c:v>31</c:v>
                </c:pt>
                <c:pt idx="6217">
                  <c:v>52</c:v>
                </c:pt>
                <c:pt idx="6218">
                  <c:v>37</c:v>
                </c:pt>
                <c:pt idx="6219">
                  <c:v>54</c:v>
                </c:pt>
                <c:pt idx="6220">
                  <c:v>49</c:v>
                </c:pt>
                <c:pt idx="6221">
                  <c:v>28</c:v>
                </c:pt>
                <c:pt idx="6222">
                  <c:v>51</c:v>
                </c:pt>
                <c:pt idx="6223">
                  <c:v>68</c:v>
                </c:pt>
                <c:pt idx="6224">
                  <c:v>55</c:v>
                </c:pt>
                <c:pt idx="6225">
                  <c:v>68</c:v>
                </c:pt>
                <c:pt idx="6226">
                  <c:v>93</c:v>
                </c:pt>
                <c:pt idx="6227">
                  <c:v>24</c:v>
                </c:pt>
                <c:pt idx="6228">
                  <c:v>23</c:v>
                </c:pt>
                <c:pt idx="6229">
                  <c:v>31</c:v>
                </c:pt>
                <c:pt idx="6230">
                  <c:v>53</c:v>
                </c:pt>
                <c:pt idx="6231">
                  <c:v>48</c:v>
                </c:pt>
                <c:pt idx="6232">
                  <c:v>63</c:v>
                </c:pt>
                <c:pt idx="6233">
                  <c:v>26</c:v>
                </c:pt>
                <c:pt idx="6234">
                  <c:v>31</c:v>
                </c:pt>
                <c:pt idx="6235">
                  <c:v>21</c:v>
                </c:pt>
                <c:pt idx="6236">
                  <c:v>29</c:v>
                </c:pt>
                <c:pt idx="6237">
                  <c:v>30</c:v>
                </c:pt>
                <c:pt idx="6238">
                  <c:v>23</c:v>
                </c:pt>
                <c:pt idx="6239">
                  <c:v>17</c:v>
                </c:pt>
                <c:pt idx="6240">
                  <c:v>30</c:v>
                </c:pt>
                <c:pt idx="6241">
                  <c:v>24</c:v>
                </c:pt>
                <c:pt idx="6242">
                  <c:v>36</c:v>
                </c:pt>
                <c:pt idx="6243">
                  <c:v>24</c:v>
                </c:pt>
                <c:pt idx="6244">
                  <c:v>20</c:v>
                </c:pt>
                <c:pt idx="6245">
                  <c:v>46</c:v>
                </c:pt>
                <c:pt idx="6246">
                  <c:v>22</c:v>
                </c:pt>
                <c:pt idx="6247">
                  <c:v>37</c:v>
                </c:pt>
                <c:pt idx="6248">
                  <c:v>60</c:v>
                </c:pt>
                <c:pt idx="6249">
                  <c:v>36</c:v>
                </c:pt>
                <c:pt idx="6250">
                  <c:v>28</c:v>
                </c:pt>
                <c:pt idx="6251">
                  <c:v>59</c:v>
                </c:pt>
                <c:pt idx="6252">
                  <c:v>48</c:v>
                </c:pt>
                <c:pt idx="6253">
                  <c:v>76</c:v>
                </c:pt>
                <c:pt idx="6254">
                  <c:v>50</c:v>
                </c:pt>
                <c:pt idx="6255">
                  <c:v>75</c:v>
                </c:pt>
                <c:pt idx="6256">
                  <c:v>59</c:v>
                </c:pt>
                <c:pt idx="6257">
                  <c:v>58</c:v>
                </c:pt>
                <c:pt idx="6258">
                  <c:v>53</c:v>
                </c:pt>
                <c:pt idx="6259">
                  <c:v>0</c:v>
                </c:pt>
                <c:pt idx="6260">
                  <c:v>77</c:v>
                </c:pt>
                <c:pt idx="6261">
                  <c:v>136</c:v>
                </c:pt>
                <c:pt idx="6262">
                  <c:v>233</c:v>
                </c:pt>
                <c:pt idx="6263">
                  <c:v>71</c:v>
                </c:pt>
                <c:pt idx="6264">
                  <c:v>57</c:v>
                </c:pt>
                <c:pt idx="6265">
                  <c:v>286</c:v>
                </c:pt>
                <c:pt idx="6266">
                  <c:v>70</c:v>
                </c:pt>
                <c:pt idx="6267">
                  <c:v>44</c:v>
                </c:pt>
                <c:pt idx="6268">
                  <c:v>1</c:v>
                </c:pt>
                <c:pt idx="6269">
                  <c:v>33</c:v>
                </c:pt>
                <c:pt idx="6270">
                  <c:v>48</c:v>
                </c:pt>
                <c:pt idx="6271">
                  <c:v>63</c:v>
                </c:pt>
                <c:pt idx="6272">
                  <c:v>86</c:v>
                </c:pt>
                <c:pt idx="6273">
                  <c:v>75</c:v>
                </c:pt>
                <c:pt idx="6274">
                  <c:v>33</c:v>
                </c:pt>
                <c:pt idx="6275">
                  <c:v>72</c:v>
                </c:pt>
                <c:pt idx="6276">
                  <c:v>43</c:v>
                </c:pt>
                <c:pt idx="6277">
                  <c:v>36</c:v>
                </c:pt>
                <c:pt idx="6278">
                  <c:v>36</c:v>
                </c:pt>
                <c:pt idx="6279">
                  <c:v>51</c:v>
                </c:pt>
                <c:pt idx="6280">
                  <c:v>42</c:v>
                </c:pt>
                <c:pt idx="6281">
                  <c:v>38</c:v>
                </c:pt>
                <c:pt idx="6282">
                  <c:v>58</c:v>
                </c:pt>
                <c:pt idx="6283">
                  <c:v>28</c:v>
                </c:pt>
                <c:pt idx="6284">
                  <c:v>41</c:v>
                </c:pt>
                <c:pt idx="6285">
                  <c:v>67</c:v>
                </c:pt>
                <c:pt idx="6286">
                  <c:v>59</c:v>
                </c:pt>
                <c:pt idx="6287">
                  <c:v>44</c:v>
                </c:pt>
                <c:pt idx="6288">
                  <c:v>72</c:v>
                </c:pt>
                <c:pt idx="6289">
                  <c:v>51</c:v>
                </c:pt>
                <c:pt idx="6290">
                  <c:v>60</c:v>
                </c:pt>
                <c:pt idx="6291">
                  <c:v>61</c:v>
                </c:pt>
                <c:pt idx="6292">
                  <c:v>50</c:v>
                </c:pt>
                <c:pt idx="6293">
                  <c:v>39</c:v>
                </c:pt>
                <c:pt idx="6294">
                  <c:v>27</c:v>
                </c:pt>
                <c:pt idx="6295">
                  <c:v>44</c:v>
                </c:pt>
                <c:pt idx="6296">
                  <c:v>30</c:v>
                </c:pt>
                <c:pt idx="6297">
                  <c:v>45</c:v>
                </c:pt>
                <c:pt idx="6298">
                  <c:v>37</c:v>
                </c:pt>
                <c:pt idx="6299">
                  <c:v>39</c:v>
                </c:pt>
                <c:pt idx="6300">
                  <c:v>31</c:v>
                </c:pt>
                <c:pt idx="6301">
                  <c:v>140</c:v>
                </c:pt>
                <c:pt idx="6302">
                  <c:v>43</c:v>
                </c:pt>
                <c:pt idx="6303">
                  <c:v>2301</c:v>
                </c:pt>
                <c:pt idx="6304">
                  <c:v>168</c:v>
                </c:pt>
                <c:pt idx="6305">
                  <c:v>180</c:v>
                </c:pt>
                <c:pt idx="6306">
                  <c:v>217</c:v>
                </c:pt>
                <c:pt idx="6307">
                  <c:v>66</c:v>
                </c:pt>
                <c:pt idx="6308">
                  <c:v>20</c:v>
                </c:pt>
                <c:pt idx="6309">
                  <c:v>44</c:v>
                </c:pt>
                <c:pt idx="6310">
                  <c:v>84</c:v>
                </c:pt>
                <c:pt idx="6311">
                  <c:v>98</c:v>
                </c:pt>
                <c:pt idx="6312">
                  <c:v>75</c:v>
                </c:pt>
                <c:pt idx="6313">
                  <c:v>124</c:v>
                </c:pt>
                <c:pt idx="6314">
                  <c:v>37</c:v>
                </c:pt>
                <c:pt idx="6315">
                  <c:v>88</c:v>
                </c:pt>
                <c:pt idx="6316">
                  <c:v>52</c:v>
                </c:pt>
                <c:pt idx="6317">
                  <c:v>189</c:v>
                </c:pt>
                <c:pt idx="6318">
                  <c:v>151</c:v>
                </c:pt>
                <c:pt idx="6319">
                  <c:v>24</c:v>
                </c:pt>
                <c:pt idx="6320">
                  <c:v>44</c:v>
                </c:pt>
                <c:pt idx="6321">
                  <c:v>74</c:v>
                </c:pt>
                <c:pt idx="6322">
                  <c:v>44</c:v>
                </c:pt>
                <c:pt idx="6323">
                  <c:v>46</c:v>
                </c:pt>
                <c:pt idx="6324">
                  <c:v>46</c:v>
                </c:pt>
                <c:pt idx="6325">
                  <c:v>63</c:v>
                </c:pt>
                <c:pt idx="6326">
                  <c:v>87</c:v>
                </c:pt>
                <c:pt idx="6327">
                  <c:v>52</c:v>
                </c:pt>
                <c:pt idx="6328">
                  <c:v>38</c:v>
                </c:pt>
                <c:pt idx="6329">
                  <c:v>99</c:v>
                </c:pt>
                <c:pt idx="6330">
                  <c:v>69</c:v>
                </c:pt>
                <c:pt idx="6331">
                  <c:v>81</c:v>
                </c:pt>
                <c:pt idx="6332">
                  <c:v>114</c:v>
                </c:pt>
                <c:pt idx="6333">
                  <c:v>30</c:v>
                </c:pt>
                <c:pt idx="6334">
                  <c:v>35</c:v>
                </c:pt>
                <c:pt idx="6335">
                  <c:v>158</c:v>
                </c:pt>
                <c:pt idx="6336">
                  <c:v>256</c:v>
                </c:pt>
                <c:pt idx="6337">
                  <c:v>201</c:v>
                </c:pt>
                <c:pt idx="6338">
                  <c:v>187</c:v>
                </c:pt>
                <c:pt idx="6339">
                  <c:v>120</c:v>
                </c:pt>
                <c:pt idx="6340">
                  <c:v>177</c:v>
                </c:pt>
                <c:pt idx="6341">
                  <c:v>69</c:v>
                </c:pt>
                <c:pt idx="6342">
                  <c:v>38</c:v>
                </c:pt>
                <c:pt idx="6343">
                  <c:v>118</c:v>
                </c:pt>
                <c:pt idx="6344">
                  <c:v>117</c:v>
                </c:pt>
                <c:pt idx="6345">
                  <c:v>120</c:v>
                </c:pt>
                <c:pt idx="6346">
                  <c:v>143</c:v>
                </c:pt>
                <c:pt idx="6347">
                  <c:v>136</c:v>
                </c:pt>
                <c:pt idx="6348">
                  <c:v>136</c:v>
                </c:pt>
                <c:pt idx="6349">
                  <c:v>157</c:v>
                </c:pt>
                <c:pt idx="6350">
                  <c:v>92</c:v>
                </c:pt>
                <c:pt idx="6351">
                  <c:v>114</c:v>
                </c:pt>
                <c:pt idx="6352">
                  <c:v>186</c:v>
                </c:pt>
                <c:pt idx="6353">
                  <c:v>28</c:v>
                </c:pt>
                <c:pt idx="6354">
                  <c:v>36</c:v>
                </c:pt>
                <c:pt idx="6355">
                  <c:v>27</c:v>
                </c:pt>
                <c:pt idx="6356">
                  <c:v>34</c:v>
                </c:pt>
                <c:pt idx="6357">
                  <c:v>33</c:v>
                </c:pt>
                <c:pt idx="6358">
                  <c:v>109</c:v>
                </c:pt>
                <c:pt idx="6359">
                  <c:v>162</c:v>
                </c:pt>
                <c:pt idx="6360">
                  <c:v>147</c:v>
                </c:pt>
                <c:pt idx="6361">
                  <c:v>87</c:v>
                </c:pt>
                <c:pt idx="6362">
                  <c:v>43</c:v>
                </c:pt>
                <c:pt idx="6363">
                  <c:v>30</c:v>
                </c:pt>
                <c:pt idx="6364">
                  <c:v>11</c:v>
                </c:pt>
                <c:pt idx="6365">
                  <c:v>32</c:v>
                </c:pt>
                <c:pt idx="6366">
                  <c:v>440</c:v>
                </c:pt>
                <c:pt idx="6367">
                  <c:v>190</c:v>
                </c:pt>
                <c:pt idx="6368">
                  <c:v>654</c:v>
                </c:pt>
                <c:pt idx="6369">
                  <c:v>996</c:v>
                </c:pt>
                <c:pt idx="6370">
                  <c:v>717</c:v>
                </c:pt>
                <c:pt idx="6371">
                  <c:v>1041</c:v>
                </c:pt>
                <c:pt idx="6372">
                  <c:v>791</c:v>
                </c:pt>
                <c:pt idx="6373">
                  <c:v>867</c:v>
                </c:pt>
                <c:pt idx="6374">
                  <c:v>1117</c:v>
                </c:pt>
                <c:pt idx="6375">
                  <c:v>852</c:v>
                </c:pt>
                <c:pt idx="6376">
                  <c:v>1873</c:v>
                </c:pt>
                <c:pt idx="6377">
                  <c:v>562</c:v>
                </c:pt>
                <c:pt idx="6378">
                  <c:v>648</c:v>
                </c:pt>
                <c:pt idx="6379">
                  <c:v>1709</c:v>
                </c:pt>
                <c:pt idx="6380">
                  <c:v>984</c:v>
                </c:pt>
                <c:pt idx="6381">
                  <c:v>545</c:v>
                </c:pt>
                <c:pt idx="6382">
                  <c:v>613</c:v>
                </c:pt>
                <c:pt idx="6383">
                  <c:v>1239</c:v>
                </c:pt>
                <c:pt idx="6384">
                  <c:v>783</c:v>
                </c:pt>
                <c:pt idx="6385">
                  <c:v>969</c:v>
                </c:pt>
                <c:pt idx="6386">
                  <c:v>0</c:v>
                </c:pt>
                <c:pt idx="6387">
                  <c:v>35</c:v>
                </c:pt>
                <c:pt idx="6388">
                  <c:v>22</c:v>
                </c:pt>
                <c:pt idx="6389">
                  <c:v>24</c:v>
                </c:pt>
                <c:pt idx="6390">
                  <c:v>50</c:v>
                </c:pt>
                <c:pt idx="6391">
                  <c:v>20</c:v>
                </c:pt>
                <c:pt idx="6392">
                  <c:v>41</c:v>
                </c:pt>
                <c:pt idx="6393">
                  <c:v>49</c:v>
                </c:pt>
                <c:pt idx="6394">
                  <c:v>84</c:v>
                </c:pt>
                <c:pt idx="6395">
                  <c:v>96</c:v>
                </c:pt>
                <c:pt idx="6396">
                  <c:v>74</c:v>
                </c:pt>
                <c:pt idx="6397">
                  <c:v>94</c:v>
                </c:pt>
                <c:pt idx="6398">
                  <c:v>58</c:v>
                </c:pt>
                <c:pt idx="6399">
                  <c:v>26</c:v>
                </c:pt>
                <c:pt idx="6400">
                  <c:v>55</c:v>
                </c:pt>
                <c:pt idx="6401">
                  <c:v>39</c:v>
                </c:pt>
                <c:pt idx="6402">
                  <c:v>45</c:v>
                </c:pt>
                <c:pt idx="6403">
                  <c:v>143</c:v>
                </c:pt>
                <c:pt idx="6404">
                  <c:v>43</c:v>
                </c:pt>
                <c:pt idx="6405">
                  <c:v>95</c:v>
                </c:pt>
                <c:pt idx="6406">
                  <c:v>123</c:v>
                </c:pt>
                <c:pt idx="6407">
                  <c:v>117</c:v>
                </c:pt>
                <c:pt idx="6408">
                  <c:v>60</c:v>
                </c:pt>
                <c:pt idx="6409">
                  <c:v>80</c:v>
                </c:pt>
                <c:pt idx="6410">
                  <c:v>119</c:v>
                </c:pt>
                <c:pt idx="6411">
                  <c:v>189</c:v>
                </c:pt>
                <c:pt idx="6412">
                  <c:v>67</c:v>
                </c:pt>
                <c:pt idx="6413">
                  <c:v>65</c:v>
                </c:pt>
                <c:pt idx="6414">
                  <c:v>71</c:v>
                </c:pt>
                <c:pt idx="6415">
                  <c:v>67</c:v>
                </c:pt>
                <c:pt idx="6416">
                  <c:v>54</c:v>
                </c:pt>
                <c:pt idx="6417">
                  <c:v>27</c:v>
                </c:pt>
                <c:pt idx="6418">
                  <c:v>148</c:v>
                </c:pt>
                <c:pt idx="6419">
                  <c:v>29</c:v>
                </c:pt>
                <c:pt idx="6420">
                  <c:v>407</c:v>
                </c:pt>
                <c:pt idx="6421">
                  <c:v>116</c:v>
                </c:pt>
                <c:pt idx="6422">
                  <c:v>22</c:v>
                </c:pt>
                <c:pt idx="6423">
                  <c:v>124</c:v>
                </c:pt>
                <c:pt idx="6424">
                  <c:v>153</c:v>
                </c:pt>
                <c:pt idx="6425">
                  <c:v>66</c:v>
                </c:pt>
                <c:pt idx="6426">
                  <c:v>107</c:v>
                </c:pt>
                <c:pt idx="6427">
                  <c:v>72</c:v>
                </c:pt>
                <c:pt idx="6428">
                  <c:v>23</c:v>
                </c:pt>
                <c:pt idx="6429">
                  <c:v>44</c:v>
                </c:pt>
                <c:pt idx="6430">
                  <c:v>105</c:v>
                </c:pt>
                <c:pt idx="6431">
                  <c:v>123</c:v>
                </c:pt>
                <c:pt idx="6432">
                  <c:v>217</c:v>
                </c:pt>
                <c:pt idx="6433">
                  <c:v>134</c:v>
                </c:pt>
                <c:pt idx="6434">
                  <c:v>140</c:v>
                </c:pt>
                <c:pt idx="6435">
                  <c:v>367</c:v>
                </c:pt>
                <c:pt idx="6436">
                  <c:v>106</c:v>
                </c:pt>
                <c:pt idx="6437">
                  <c:v>124</c:v>
                </c:pt>
                <c:pt idx="6438">
                  <c:v>165</c:v>
                </c:pt>
                <c:pt idx="6439">
                  <c:v>146</c:v>
                </c:pt>
                <c:pt idx="6440">
                  <c:v>85</c:v>
                </c:pt>
                <c:pt idx="6441">
                  <c:v>75</c:v>
                </c:pt>
                <c:pt idx="6442">
                  <c:v>51</c:v>
                </c:pt>
                <c:pt idx="6443">
                  <c:v>106</c:v>
                </c:pt>
                <c:pt idx="6444">
                  <c:v>114</c:v>
                </c:pt>
                <c:pt idx="6445">
                  <c:v>117</c:v>
                </c:pt>
                <c:pt idx="6446">
                  <c:v>139</c:v>
                </c:pt>
                <c:pt idx="6447">
                  <c:v>45</c:v>
                </c:pt>
                <c:pt idx="6448">
                  <c:v>138</c:v>
                </c:pt>
                <c:pt idx="6449">
                  <c:v>172</c:v>
                </c:pt>
                <c:pt idx="6450">
                  <c:v>101</c:v>
                </c:pt>
                <c:pt idx="6451">
                  <c:v>128</c:v>
                </c:pt>
                <c:pt idx="6452">
                  <c:v>165</c:v>
                </c:pt>
                <c:pt idx="6453">
                  <c:v>157</c:v>
                </c:pt>
                <c:pt idx="6454">
                  <c:v>116</c:v>
                </c:pt>
                <c:pt idx="6455">
                  <c:v>74</c:v>
                </c:pt>
                <c:pt idx="6456">
                  <c:v>25</c:v>
                </c:pt>
                <c:pt idx="6457">
                  <c:v>68</c:v>
                </c:pt>
                <c:pt idx="6458">
                  <c:v>102</c:v>
                </c:pt>
                <c:pt idx="6459">
                  <c:v>78</c:v>
                </c:pt>
                <c:pt idx="6460">
                  <c:v>123</c:v>
                </c:pt>
                <c:pt idx="6461">
                  <c:v>127</c:v>
                </c:pt>
                <c:pt idx="6462">
                  <c:v>101</c:v>
                </c:pt>
                <c:pt idx="6463">
                  <c:v>72</c:v>
                </c:pt>
                <c:pt idx="6464">
                  <c:v>20</c:v>
                </c:pt>
                <c:pt idx="6465">
                  <c:v>2</c:v>
                </c:pt>
                <c:pt idx="6466">
                  <c:v>8</c:v>
                </c:pt>
                <c:pt idx="6467">
                  <c:v>16</c:v>
                </c:pt>
                <c:pt idx="6468">
                  <c:v>163</c:v>
                </c:pt>
                <c:pt idx="6469">
                  <c:v>2514</c:v>
                </c:pt>
                <c:pt idx="6470">
                  <c:v>2500</c:v>
                </c:pt>
                <c:pt idx="6471">
                  <c:v>2724</c:v>
                </c:pt>
                <c:pt idx="6472">
                  <c:v>1195</c:v>
                </c:pt>
                <c:pt idx="6473">
                  <c:v>46</c:v>
                </c:pt>
                <c:pt idx="6474">
                  <c:v>112</c:v>
                </c:pt>
                <c:pt idx="6475">
                  <c:v>2069</c:v>
                </c:pt>
                <c:pt idx="6476">
                  <c:v>225</c:v>
                </c:pt>
                <c:pt idx="6477">
                  <c:v>42</c:v>
                </c:pt>
                <c:pt idx="6478">
                  <c:v>154</c:v>
                </c:pt>
                <c:pt idx="6479">
                  <c:v>26</c:v>
                </c:pt>
                <c:pt idx="6480">
                  <c:v>288</c:v>
                </c:pt>
                <c:pt idx="6481">
                  <c:v>781</c:v>
                </c:pt>
                <c:pt idx="6482">
                  <c:v>44</c:v>
                </c:pt>
                <c:pt idx="6483">
                  <c:v>10407</c:v>
                </c:pt>
                <c:pt idx="6484">
                  <c:v>861</c:v>
                </c:pt>
                <c:pt idx="6485">
                  <c:v>3448</c:v>
                </c:pt>
                <c:pt idx="6486">
                  <c:v>114</c:v>
                </c:pt>
                <c:pt idx="6487">
                  <c:v>15</c:v>
                </c:pt>
                <c:pt idx="6488">
                  <c:v>356</c:v>
                </c:pt>
                <c:pt idx="6489">
                  <c:v>2436</c:v>
                </c:pt>
                <c:pt idx="6490">
                  <c:v>522</c:v>
                </c:pt>
                <c:pt idx="6491">
                  <c:v>1047</c:v>
                </c:pt>
                <c:pt idx="6492">
                  <c:v>455</c:v>
                </c:pt>
                <c:pt idx="6493">
                  <c:v>967</c:v>
                </c:pt>
                <c:pt idx="6494">
                  <c:v>2104</c:v>
                </c:pt>
                <c:pt idx="6495">
                  <c:v>1290</c:v>
                </c:pt>
                <c:pt idx="6496">
                  <c:v>503</c:v>
                </c:pt>
                <c:pt idx="6497">
                  <c:v>2328</c:v>
                </c:pt>
                <c:pt idx="6498">
                  <c:v>2798</c:v>
                </c:pt>
                <c:pt idx="6499">
                  <c:v>106</c:v>
                </c:pt>
                <c:pt idx="6500">
                  <c:v>34</c:v>
                </c:pt>
                <c:pt idx="6501">
                  <c:v>5</c:v>
                </c:pt>
                <c:pt idx="6502">
                  <c:v>293</c:v>
                </c:pt>
                <c:pt idx="6503">
                  <c:v>230</c:v>
                </c:pt>
                <c:pt idx="6504">
                  <c:v>307</c:v>
                </c:pt>
                <c:pt idx="6505">
                  <c:v>178</c:v>
                </c:pt>
                <c:pt idx="6506">
                  <c:v>15</c:v>
                </c:pt>
                <c:pt idx="6507">
                  <c:v>39</c:v>
                </c:pt>
                <c:pt idx="6508">
                  <c:v>1</c:v>
                </c:pt>
                <c:pt idx="6509">
                  <c:v>1</c:v>
                </c:pt>
                <c:pt idx="6510">
                  <c:v>17</c:v>
                </c:pt>
                <c:pt idx="6511">
                  <c:v>55</c:v>
                </c:pt>
                <c:pt idx="6512">
                  <c:v>29</c:v>
                </c:pt>
                <c:pt idx="6513">
                  <c:v>57</c:v>
                </c:pt>
                <c:pt idx="6514">
                  <c:v>34</c:v>
                </c:pt>
                <c:pt idx="6515">
                  <c:v>27</c:v>
                </c:pt>
                <c:pt idx="6516">
                  <c:v>43</c:v>
                </c:pt>
                <c:pt idx="6517">
                  <c:v>23</c:v>
                </c:pt>
                <c:pt idx="6518">
                  <c:v>34</c:v>
                </c:pt>
                <c:pt idx="6519">
                  <c:v>26</c:v>
                </c:pt>
                <c:pt idx="6520">
                  <c:v>35</c:v>
                </c:pt>
                <c:pt idx="6521">
                  <c:v>14</c:v>
                </c:pt>
                <c:pt idx="6522">
                  <c:v>20</c:v>
                </c:pt>
                <c:pt idx="6523">
                  <c:v>18</c:v>
                </c:pt>
                <c:pt idx="6524">
                  <c:v>20</c:v>
                </c:pt>
                <c:pt idx="6525">
                  <c:v>11</c:v>
                </c:pt>
                <c:pt idx="6526">
                  <c:v>17</c:v>
                </c:pt>
                <c:pt idx="6527">
                  <c:v>16</c:v>
                </c:pt>
                <c:pt idx="6528">
                  <c:v>19</c:v>
                </c:pt>
                <c:pt idx="6529">
                  <c:v>37</c:v>
                </c:pt>
                <c:pt idx="6530">
                  <c:v>33</c:v>
                </c:pt>
                <c:pt idx="6531">
                  <c:v>11</c:v>
                </c:pt>
                <c:pt idx="6532">
                  <c:v>102</c:v>
                </c:pt>
                <c:pt idx="6533">
                  <c:v>13</c:v>
                </c:pt>
                <c:pt idx="6534">
                  <c:v>39</c:v>
                </c:pt>
                <c:pt idx="6535">
                  <c:v>10</c:v>
                </c:pt>
                <c:pt idx="6536">
                  <c:v>21</c:v>
                </c:pt>
                <c:pt idx="6537">
                  <c:v>35</c:v>
                </c:pt>
                <c:pt idx="6538">
                  <c:v>9</c:v>
                </c:pt>
                <c:pt idx="6539">
                  <c:v>27</c:v>
                </c:pt>
                <c:pt idx="6540">
                  <c:v>22</c:v>
                </c:pt>
                <c:pt idx="6541">
                  <c:v>49</c:v>
                </c:pt>
                <c:pt idx="6542">
                  <c:v>18</c:v>
                </c:pt>
                <c:pt idx="6543">
                  <c:v>43</c:v>
                </c:pt>
                <c:pt idx="6544">
                  <c:v>12</c:v>
                </c:pt>
                <c:pt idx="6545">
                  <c:v>8</c:v>
                </c:pt>
                <c:pt idx="6546">
                  <c:v>12</c:v>
                </c:pt>
                <c:pt idx="6547">
                  <c:v>25</c:v>
                </c:pt>
                <c:pt idx="6548">
                  <c:v>6</c:v>
                </c:pt>
                <c:pt idx="6549">
                  <c:v>24</c:v>
                </c:pt>
                <c:pt idx="6550">
                  <c:v>13</c:v>
                </c:pt>
                <c:pt idx="6551">
                  <c:v>5</c:v>
                </c:pt>
                <c:pt idx="6552">
                  <c:v>5</c:v>
                </c:pt>
                <c:pt idx="6553">
                  <c:v>9</c:v>
                </c:pt>
                <c:pt idx="6554">
                  <c:v>1</c:v>
                </c:pt>
                <c:pt idx="6555">
                  <c:v>5</c:v>
                </c:pt>
                <c:pt idx="6556">
                  <c:v>4</c:v>
                </c:pt>
                <c:pt idx="6557">
                  <c:v>6</c:v>
                </c:pt>
                <c:pt idx="6558">
                  <c:v>6</c:v>
                </c:pt>
                <c:pt idx="6559">
                  <c:v>21</c:v>
                </c:pt>
                <c:pt idx="6560">
                  <c:v>3</c:v>
                </c:pt>
                <c:pt idx="6561">
                  <c:v>5</c:v>
                </c:pt>
                <c:pt idx="6562">
                  <c:v>15</c:v>
                </c:pt>
                <c:pt idx="6563">
                  <c:v>0</c:v>
                </c:pt>
                <c:pt idx="6564">
                  <c:v>2</c:v>
                </c:pt>
                <c:pt idx="6565">
                  <c:v>6</c:v>
                </c:pt>
                <c:pt idx="6566">
                  <c:v>4</c:v>
                </c:pt>
                <c:pt idx="6567">
                  <c:v>11</c:v>
                </c:pt>
                <c:pt idx="6568">
                  <c:v>8</c:v>
                </c:pt>
                <c:pt idx="6569">
                  <c:v>0</c:v>
                </c:pt>
                <c:pt idx="6570">
                  <c:v>2</c:v>
                </c:pt>
                <c:pt idx="6571">
                  <c:v>1</c:v>
                </c:pt>
                <c:pt idx="6572">
                  <c:v>6</c:v>
                </c:pt>
                <c:pt idx="6573">
                  <c:v>1</c:v>
                </c:pt>
                <c:pt idx="6574">
                  <c:v>6</c:v>
                </c:pt>
                <c:pt idx="6575">
                  <c:v>6</c:v>
                </c:pt>
                <c:pt idx="6576">
                  <c:v>14</c:v>
                </c:pt>
                <c:pt idx="6577">
                  <c:v>5</c:v>
                </c:pt>
                <c:pt idx="6578">
                  <c:v>11</c:v>
                </c:pt>
                <c:pt idx="6579">
                  <c:v>1</c:v>
                </c:pt>
                <c:pt idx="6580">
                  <c:v>25</c:v>
                </c:pt>
                <c:pt idx="6581">
                  <c:v>2</c:v>
                </c:pt>
                <c:pt idx="6582">
                  <c:v>6</c:v>
                </c:pt>
                <c:pt idx="6583">
                  <c:v>10</c:v>
                </c:pt>
                <c:pt idx="6584">
                  <c:v>11</c:v>
                </c:pt>
                <c:pt idx="6585">
                  <c:v>15</c:v>
                </c:pt>
                <c:pt idx="6586">
                  <c:v>2</c:v>
                </c:pt>
                <c:pt idx="6587">
                  <c:v>13</c:v>
                </c:pt>
                <c:pt idx="6588">
                  <c:v>9</c:v>
                </c:pt>
                <c:pt idx="6589">
                  <c:v>10</c:v>
                </c:pt>
                <c:pt idx="6590">
                  <c:v>20</c:v>
                </c:pt>
                <c:pt idx="6591">
                  <c:v>2</c:v>
                </c:pt>
                <c:pt idx="6592">
                  <c:v>20</c:v>
                </c:pt>
                <c:pt idx="6593">
                  <c:v>9</c:v>
                </c:pt>
                <c:pt idx="6594">
                  <c:v>2</c:v>
                </c:pt>
                <c:pt idx="6595">
                  <c:v>1</c:v>
                </c:pt>
                <c:pt idx="6596">
                  <c:v>4</c:v>
                </c:pt>
                <c:pt idx="6597">
                  <c:v>5</c:v>
                </c:pt>
                <c:pt idx="6598">
                  <c:v>5</c:v>
                </c:pt>
                <c:pt idx="6599">
                  <c:v>4</c:v>
                </c:pt>
                <c:pt idx="6600">
                  <c:v>23</c:v>
                </c:pt>
                <c:pt idx="6601">
                  <c:v>10</c:v>
                </c:pt>
                <c:pt idx="6602">
                  <c:v>52</c:v>
                </c:pt>
                <c:pt idx="6603">
                  <c:v>6</c:v>
                </c:pt>
                <c:pt idx="6604">
                  <c:v>13</c:v>
                </c:pt>
                <c:pt idx="6605">
                  <c:v>11</c:v>
                </c:pt>
                <c:pt idx="6606">
                  <c:v>33</c:v>
                </c:pt>
                <c:pt idx="6607">
                  <c:v>1</c:v>
                </c:pt>
                <c:pt idx="6608">
                  <c:v>5</c:v>
                </c:pt>
                <c:pt idx="6609">
                  <c:v>16</c:v>
                </c:pt>
                <c:pt idx="6610">
                  <c:v>26</c:v>
                </c:pt>
                <c:pt idx="6611">
                  <c:v>15</c:v>
                </c:pt>
                <c:pt idx="6612">
                  <c:v>15</c:v>
                </c:pt>
                <c:pt idx="6613">
                  <c:v>12</c:v>
                </c:pt>
                <c:pt idx="6614">
                  <c:v>59</c:v>
                </c:pt>
                <c:pt idx="6615">
                  <c:v>37</c:v>
                </c:pt>
                <c:pt idx="6616">
                  <c:v>25</c:v>
                </c:pt>
                <c:pt idx="6617">
                  <c:v>31</c:v>
                </c:pt>
                <c:pt idx="6618">
                  <c:v>12</c:v>
                </c:pt>
                <c:pt idx="6619">
                  <c:v>27</c:v>
                </c:pt>
                <c:pt idx="6620">
                  <c:v>33</c:v>
                </c:pt>
                <c:pt idx="6621">
                  <c:v>22</c:v>
                </c:pt>
                <c:pt idx="6622">
                  <c:v>29</c:v>
                </c:pt>
                <c:pt idx="6623">
                  <c:v>9</c:v>
                </c:pt>
                <c:pt idx="6624">
                  <c:v>65</c:v>
                </c:pt>
                <c:pt idx="6625">
                  <c:v>29</c:v>
                </c:pt>
                <c:pt idx="6626">
                  <c:v>31</c:v>
                </c:pt>
                <c:pt idx="6627">
                  <c:v>15</c:v>
                </c:pt>
                <c:pt idx="6628">
                  <c:v>11</c:v>
                </c:pt>
                <c:pt idx="6629">
                  <c:v>44</c:v>
                </c:pt>
                <c:pt idx="6630">
                  <c:v>29</c:v>
                </c:pt>
                <c:pt idx="6631">
                  <c:v>46</c:v>
                </c:pt>
                <c:pt idx="6632">
                  <c:v>19</c:v>
                </c:pt>
                <c:pt idx="6633">
                  <c:v>10</c:v>
                </c:pt>
                <c:pt idx="6634">
                  <c:v>18</c:v>
                </c:pt>
                <c:pt idx="6635">
                  <c:v>21</c:v>
                </c:pt>
                <c:pt idx="6636">
                  <c:v>7</c:v>
                </c:pt>
                <c:pt idx="6637">
                  <c:v>13</c:v>
                </c:pt>
                <c:pt idx="6638">
                  <c:v>29</c:v>
                </c:pt>
                <c:pt idx="6639">
                  <c:v>53</c:v>
                </c:pt>
                <c:pt idx="6640">
                  <c:v>19</c:v>
                </c:pt>
                <c:pt idx="6641">
                  <c:v>27</c:v>
                </c:pt>
                <c:pt idx="6642">
                  <c:v>26</c:v>
                </c:pt>
                <c:pt idx="6643">
                  <c:v>60</c:v>
                </c:pt>
                <c:pt idx="6644">
                  <c:v>63</c:v>
                </c:pt>
                <c:pt idx="6645">
                  <c:v>40</c:v>
                </c:pt>
                <c:pt idx="6646">
                  <c:v>20</c:v>
                </c:pt>
                <c:pt idx="6647">
                  <c:v>26</c:v>
                </c:pt>
                <c:pt idx="6648">
                  <c:v>18</c:v>
                </c:pt>
                <c:pt idx="6649">
                  <c:v>29</c:v>
                </c:pt>
                <c:pt idx="6650">
                  <c:v>12</c:v>
                </c:pt>
                <c:pt idx="6651">
                  <c:v>10</c:v>
                </c:pt>
                <c:pt idx="6652">
                  <c:v>27</c:v>
                </c:pt>
                <c:pt idx="6653">
                  <c:v>26</c:v>
                </c:pt>
                <c:pt idx="6654">
                  <c:v>53</c:v>
                </c:pt>
                <c:pt idx="6655">
                  <c:v>63</c:v>
                </c:pt>
                <c:pt idx="6656">
                  <c:v>9</c:v>
                </c:pt>
                <c:pt idx="6657">
                  <c:v>22</c:v>
                </c:pt>
                <c:pt idx="6658">
                  <c:v>20</c:v>
                </c:pt>
                <c:pt idx="6659">
                  <c:v>41</c:v>
                </c:pt>
                <c:pt idx="6660">
                  <c:v>47</c:v>
                </c:pt>
                <c:pt idx="6661">
                  <c:v>12</c:v>
                </c:pt>
                <c:pt idx="6662">
                  <c:v>25</c:v>
                </c:pt>
                <c:pt idx="6663">
                  <c:v>8</c:v>
                </c:pt>
                <c:pt idx="6664">
                  <c:v>17</c:v>
                </c:pt>
                <c:pt idx="6665">
                  <c:v>9</c:v>
                </c:pt>
                <c:pt idx="6666">
                  <c:v>20</c:v>
                </c:pt>
                <c:pt idx="6667">
                  <c:v>71</c:v>
                </c:pt>
                <c:pt idx="6668">
                  <c:v>68</c:v>
                </c:pt>
                <c:pt idx="6669">
                  <c:v>16</c:v>
                </c:pt>
                <c:pt idx="6670">
                  <c:v>34</c:v>
                </c:pt>
                <c:pt idx="6671">
                  <c:v>63</c:v>
                </c:pt>
                <c:pt idx="6672">
                  <c:v>2</c:v>
                </c:pt>
                <c:pt idx="6673">
                  <c:v>3</c:v>
                </c:pt>
                <c:pt idx="6674">
                  <c:v>65</c:v>
                </c:pt>
                <c:pt idx="6675">
                  <c:v>22</c:v>
                </c:pt>
                <c:pt idx="6676">
                  <c:v>19</c:v>
                </c:pt>
                <c:pt idx="6677">
                  <c:v>19</c:v>
                </c:pt>
                <c:pt idx="6678">
                  <c:v>44</c:v>
                </c:pt>
                <c:pt idx="6679">
                  <c:v>18</c:v>
                </c:pt>
                <c:pt idx="6680">
                  <c:v>1260</c:v>
                </c:pt>
                <c:pt idx="6681">
                  <c:v>246</c:v>
                </c:pt>
                <c:pt idx="6682">
                  <c:v>221</c:v>
                </c:pt>
                <c:pt idx="6683">
                  <c:v>4351</c:v>
                </c:pt>
                <c:pt idx="6684">
                  <c:v>166</c:v>
                </c:pt>
                <c:pt idx="6685">
                  <c:v>679</c:v>
                </c:pt>
                <c:pt idx="6686">
                  <c:v>425</c:v>
                </c:pt>
                <c:pt idx="6687">
                  <c:v>201</c:v>
                </c:pt>
                <c:pt idx="6688">
                  <c:v>524</c:v>
                </c:pt>
                <c:pt idx="6689">
                  <c:v>2</c:v>
                </c:pt>
                <c:pt idx="6690">
                  <c:v>10</c:v>
                </c:pt>
                <c:pt idx="6691">
                  <c:v>41</c:v>
                </c:pt>
                <c:pt idx="6692">
                  <c:v>671</c:v>
                </c:pt>
                <c:pt idx="6693">
                  <c:v>244</c:v>
                </c:pt>
                <c:pt idx="6694">
                  <c:v>387</c:v>
                </c:pt>
                <c:pt idx="6695">
                  <c:v>258</c:v>
                </c:pt>
                <c:pt idx="6696">
                  <c:v>29</c:v>
                </c:pt>
                <c:pt idx="6697">
                  <c:v>296</c:v>
                </c:pt>
                <c:pt idx="6698">
                  <c:v>2040</c:v>
                </c:pt>
                <c:pt idx="6699">
                  <c:v>1034</c:v>
                </c:pt>
                <c:pt idx="6700">
                  <c:v>353</c:v>
                </c:pt>
                <c:pt idx="6701">
                  <c:v>146</c:v>
                </c:pt>
                <c:pt idx="6702">
                  <c:v>1721</c:v>
                </c:pt>
                <c:pt idx="6703">
                  <c:v>256</c:v>
                </c:pt>
                <c:pt idx="6704">
                  <c:v>390</c:v>
                </c:pt>
                <c:pt idx="6705">
                  <c:v>895</c:v>
                </c:pt>
                <c:pt idx="6706">
                  <c:v>4363</c:v>
                </c:pt>
                <c:pt idx="6707">
                  <c:v>3947</c:v>
                </c:pt>
                <c:pt idx="6708">
                  <c:v>0</c:v>
                </c:pt>
                <c:pt idx="6709">
                  <c:v>298</c:v>
                </c:pt>
                <c:pt idx="6710">
                  <c:v>165</c:v>
                </c:pt>
                <c:pt idx="6711">
                  <c:v>340</c:v>
                </c:pt>
                <c:pt idx="6712">
                  <c:v>244</c:v>
                </c:pt>
                <c:pt idx="6713">
                  <c:v>42</c:v>
                </c:pt>
                <c:pt idx="6714">
                  <c:v>773</c:v>
                </c:pt>
                <c:pt idx="6715">
                  <c:v>431</c:v>
                </c:pt>
                <c:pt idx="6716">
                  <c:v>257</c:v>
                </c:pt>
                <c:pt idx="6717">
                  <c:v>0</c:v>
                </c:pt>
                <c:pt idx="6718">
                  <c:v>991</c:v>
                </c:pt>
                <c:pt idx="6719">
                  <c:v>43</c:v>
                </c:pt>
                <c:pt idx="6720">
                  <c:v>1324</c:v>
                </c:pt>
                <c:pt idx="6721">
                  <c:v>1740</c:v>
                </c:pt>
                <c:pt idx="6722">
                  <c:v>1275</c:v>
                </c:pt>
                <c:pt idx="6723">
                  <c:v>27083</c:v>
                </c:pt>
                <c:pt idx="6724">
                  <c:v>56</c:v>
                </c:pt>
                <c:pt idx="6725">
                  <c:v>1437</c:v>
                </c:pt>
                <c:pt idx="6726">
                  <c:v>54517</c:v>
                </c:pt>
                <c:pt idx="6727">
                  <c:v>652</c:v>
                </c:pt>
                <c:pt idx="6728">
                  <c:v>112</c:v>
                </c:pt>
                <c:pt idx="6729">
                  <c:v>194</c:v>
                </c:pt>
                <c:pt idx="6730">
                  <c:v>52</c:v>
                </c:pt>
                <c:pt idx="6731">
                  <c:v>601</c:v>
                </c:pt>
                <c:pt idx="6732">
                  <c:v>513</c:v>
                </c:pt>
                <c:pt idx="6733">
                  <c:v>1382</c:v>
                </c:pt>
                <c:pt idx="6734">
                  <c:v>1115</c:v>
                </c:pt>
                <c:pt idx="6735">
                  <c:v>1194</c:v>
                </c:pt>
                <c:pt idx="6736">
                  <c:v>1378</c:v>
                </c:pt>
                <c:pt idx="6737">
                  <c:v>253</c:v>
                </c:pt>
                <c:pt idx="6738">
                  <c:v>111</c:v>
                </c:pt>
                <c:pt idx="6739">
                  <c:v>12</c:v>
                </c:pt>
                <c:pt idx="6740">
                  <c:v>6842</c:v>
                </c:pt>
                <c:pt idx="6741">
                  <c:v>89</c:v>
                </c:pt>
                <c:pt idx="6742">
                  <c:v>3805</c:v>
                </c:pt>
                <c:pt idx="6743">
                  <c:v>269</c:v>
                </c:pt>
                <c:pt idx="6744">
                  <c:v>12007</c:v>
                </c:pt>
                <c:pt idx="6745">
                  <c:v>641</c:v>
                </c:pt>
                <c:pt idx="6746">
                  <c:v>891</c:v>
                </c:pt>
                <c:pt idx="6747">
                  <c:v>3384</c:v>
                </c:pt>
                <c:pt idx="6748">
                  <c:v>5399</c:v>
                </c:pt>
                <c:pt idx="6749">
                  <c:v>10124</c:v>
                </c:pt>
                <c:pt idx="6750">
                  <c:v>77</c:v>
                </c:pt>
                <c:pt idx="6751">
                  <c:v>4120</c:v>
                </c:pt>
                <c:pt idx="6752">
                  <c:v>855</c:v>
                </c:pt>
                <c:pt idx="6753">
                  <c:v>405</c:v>
                </c:pt>
                <c:pt idx="6754">
                  <c:v>8333</c:v>
                </c:pt>
                <c:pt idx="6755">
                  <c:v>541</c:v>
                </c:pt>
                <c:pt idx="6756">
                  <c:v>1891</c:v>
                </c:pt>
                <c:pt idx="6757">
                  <c:v>9626</c:v>
                </c:pt>
                <c:pt idx="6758">
                  <c:v>2216</c:v>
                </c:pt>
                <c:pt idx="6759">
                  <c:v>1547</c:v>
                </c:pt>
                <c:pt idx="6760">
                  <c:v>220</c:v>
                </c:pt>
                <c:pt idx="6761">
                  <c:v>2845</c:v>
                </c:pt>
                <c:pt idx="6762">
                  <c:v>968</c:v>
                </c:pt>
                <c:pt idx="6763">
                  <c:v>228</c:v>
                </c:pt>
                <c:pt idx="6764">
                  <c:v>9</c:v>
                </c:pt>
                <c:pt idx="6765">
                  <c:v>295</c:v>
                </c:pt>
                <c:pt idx="6766">
                  <c:v>2325</c:v>
                </c:pt>
                <c:pt idx="6767">
                  <c:v>2267</c:v>
                </c:pt>
                <c:pt idx="6768">
                  <c:v>11</c:v>
                </c:pt>
                <c:pt idx="6769">
                  <c:v>27</c:v>
                </c:pt>
                <c:pt idx="6770">
                  <c:v>49</c:v>
                </c:pt>
                <c:pt idx="6771">
                  <c:v>1371</c:v>
                </c:pt>
                <c:pt idx="6772">
                  <c:v>809</c:v>
                </c:pt>
                <c:pt idx="6773">
                  <c:v>128</c:v>
                </c:pt>
                <c:pt idx="6774">
                  <c:v>1554</c:v>
                </c:pt>
                <c:pt idx="6775">
                  <c:v>20</c:v>
                </c:pt>
                <c:pt idx="6776">
                  <c:v>236</c:v>
                </c:pt>
                <c:pt idx="6777">
                  <c:v>184</c:v>
                </c:pt>
                <c:pt idx="6778">
                  <c:v>30</c:v>
                </c:pt>
                <c:pt idx="6779">
                  <c:v>133</c:v>
                </c:pt>
                <c:pt idx="6780">
                  <c:v>0</c:v>
                </c:pt>
                <c:pt idx="6781">
                  <c:v>3</c:v>
                </c:pt>
                <c:pt idx="6782">
                  <c:v>8</c:v>
                </c:pt>
                <c:pt idx="6783">
                  <c:v>13</c:v>
                </c:pt>
                <c:pt idx="6784">
                  <c:v>19</c:v>
                </c:pt>
                <c:pt idx="6785">
                  <c:v>7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61</c:v>
                </c:pt>
                <c:pt idx="6791">
                  <c:v>17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3006</c:v>
                </c:pt>
                <c:pt idx="6805">
                  <c:v>1258</c:v>
                </c:pt>
                <c:pt idx="6806">
                  <c:v>36</c:v>
                </c:pt>
                <c:pt idx="6807">
                  <c:v>19</c:v>
                </c:pt>
                <c:pt idx="6808">
                  <c:v>6</c:v>
                </c:pt>
                <c:pt idx="6809">
                  <c:v>264</c:v>
                </c:pt>
                <c:pt idx="6810">
                  <c:v>8527</c:v>
                </c:pt>
                <c:pt idx="6811">
                  <c:v>739</c:v>
                </c:pt>
                <c:pt idx="6812">
                  <c:v>150856</c:v>
                </c:pt>
                <c:pt idx="6813">
                  <c:v>79664</c:v>
                </c:pt>
                <c:pt idx="6814">
                  <c:v>60126</c:v>
                </c:pt>
                <c:pt idx="6815">
                  <c:v>23420</c:v>
                </c:pt>
                <c:pt idx="6816">
                  <c:v>2234</c:v>
                </c:pt>
                <c:pt idx="6817">
                  <c:v>396</c:v>
                </c:pt>
                <c:pt idx="6818">
                  <c:v>79</c:v>
                </c:pt>
                <c:pt idx="6819">
                  <c:v>332</c:v>
                </c:pt>
                <c:pt idx="6820">
                  <c:v>381</c:v>
                </c:pt>
                <c:pt idx="6821">
                  <c:v>536</c:v>
                </c:pt>
                <c:pt idx="6822">
                  <c:v>470</c:v>
                </c:pt>
                <c:pt idx="6823">
                  <c:v>3</c:v>
                </c:pt>
                <c:pt idx="6824">
                  <c:v>1017</c:v>
                </c:pt>
                <c:pt idx="6825">
                  <c:v>0</c:v>
                </c:pt>
                <c:pt idx="6826">
                  <c:v>678</c:v>
                </c:pt>
                <c:pt idx="6827">
                  <c:v>644</c:v>
                </c:pt>
                <c:pt idx="6828">
                  <c:v>393</c:v>
                </c:pt>
                <c:pt idx="6829">
                  <c:v>384</c:v>
                </c:pt>
                <c:pt idx="6830">
                  <c:v>285</c:v>
                </c:pt>
                <c:pt idx="6831">
                  <c:v>0</c:v>
                </c:pt>
                <c:pt idx="6832">
                  <c:v>14</c:v>
                </c:pt>
                <c:pt idx="6833">
                  <c:v>979</c:v>
                </c:pt>
                <c:pt idx="6834">
                  <c:v>1024</c:v>
                </c:pt>
                <c:pt idx="6835">
                  <c:v>29</c:v>
                </c:pt>
                <c:pt idx="6836">
                  <c:v>876</c:v>
                </c:pt>
                <c:pt idx="6837">
                  <c:v>417</c:v>
                </c:pt>
                <c:pt idx="6838">
                  <c:v>4588</c:v>
                </c:pt>
                <c:pt idx="6839">
                  <c:v>378</c:v>
                </c:pt>
                <c:pt idx="6840">
                  <c:v>4983</c:v>
                </c:pt>
                <c:pt idx="6841">
                  <c:v>0</c:v>
                </c:pt>
                <c:pt idx="6842">
                  <c:v>4104</c:v>
                </c:pt>
                <c:pt idx="6843">
                  <c:v>417</c:v>
                </c:pt>
                <c:pt idx="6844">
                  <c:v>1221</c:v>
                </c:pt>
                <c:pt idx="6845">
                  <c:v>9992</c:v>
                </c:pt>
                <c:pt idx="6846">
                  <c:v>6843</c:v>
                </c:pt>
                <c:pt idx="6847">
                  <c:v>148</c:v>
                </c:pt>
                <c:pt idx="6848">
                  <c:v>507</c:v>
                </c:pt>
                <c:pt idx="6849">
                  <c:v>379</c:v>
                </c:pt>
                <c:pt idx="6850">
                  <c:v>20</c:v>
                </c:pt>
                <c:pt idx="6851">
                  <c:v>24</c:v>
                </c:pt>
                <c:pt idx="6852">
                  <c:v>105</c:v>
                </c:pt>
                <c:pt idx="6853">
                  <c:v>764</c:v>
                </c:pt>
                <c:pt idx="6854">
                  <c:v>1944</c:v>
                </c:pt>
                <c:pt idx="6855">
                  <c:v>1659</c:v>
                </c:pt>
                <c:pt idx="6856">
                  <c:v>1102</c:v>
                </c:pt>
                <c:pt idx="6857">
                  <c:v>1818</c:v>
                </c:pt>
                <c:pt idx="6858">
                  <c:v>0</c:v>
                </c:pt>
                <c:pt idx="6859">
                  <c:v>83</c:v>
                </c:pt>
                <c:pt idx="6860">
                  <c:v>1252</c:v>
                </c:pt>
                <c:pt idx="6861">
                  <c:v>1642</c:v>
                </c:pt>
                <c:pt idx="6862">
                  <c:v>273</c:v>
                </c:pt>
                <c:pt idx="6863">
                  <c:v>18</c:v>
                </c:pt>
                <c:pt idx="6864">
                  <c:v>186</c:v>
                </c:pt>
                <c:pt idx="6865">
                  <c:v>449</c:v>
                </c:pt>
                <c:pt idx="6866">
                  <c:v>741</c:v>
                </c:pt>
                <c:pt idx="6867">
                  <c:v>144</c:v>
                </c:pt>
                <c:pt idx="6868">
                  <c:v>2832</c:v>
                </c:pt>
                <c:pt idx="6869">
                  <c:v>4912</c:v>
                </c:pt>
                <c:pt idx="6870">
                  <c:v>178</c:v>
                </c:pt>
                <c:pt idx="6871">
                  <c:v>1656</c:v>
                </c:pt>
                <c:pt idx="6872">
                  <c:v>91</c:v>
                </c:pt>
                <c:pt idx="6873">
                  <c:v>471</c:v>
                </c:pt>
                <c:pt idx="6874">
                  <c:v>203</c:v>
                </c:pt>
                <c:pt idx="6875">
                  <c:v>232</c:v>
                </c:pt>
                <c:pt idx="6876">
                  <c:v>768</c:v>
                </c:pt>
                <c:pt idx="6877">
                  <c:v>1377</c:v>
                </c:pt>
                <c:pt idx="6878">
                  <c:v>1735</c:v>
                </c:pt>
                <c:pt idx="6879">
                  <c:v>1257</c:v>
                </c:pt>
                <c:pt idx="6880">
                  <c:v>1217</c:v>
                </c:pt>
                <c:pt idx="6881">
                  <c:v>1337</c:v>
                </c:pt>
                <c:pt idx="6882">
                  <c:v>1086</c:v>
                </c:pt>
                <c:pt idx="6883">
                  <c:v>1625</c:v>
                </c:pt>
                <c:pt idx="6884">
                  <c:v>1421</c:v>
                </c:pt>
                <c:pt idx="6885">
                  <c:v>1652</c:v>
                </c:pt>
                <c:pt idx="6886">
                  <c:v>2091</c:v>
                </c:pt>
                <c:pt idx="6887">
                  <c:v>1696</c:v>
                </c:pt>
                <c:pt idx="6888">
                  <c:v>1776</c:v>
                </c:pt>
                <c:pt idx="6889">
                  <c:v>1035</c:v>
                </c:pt>
                <c:pt idx="6890">
                  <c:v>1160</c:v>
                </c:pt>
                <c:pt idx="6891">
                  <c:v>634</c:v>
                </c:pt>
                <c:pt idx="6892">
                  <c:v>465</c:v>
                </c:pt>
                <c:pt idx="6893">
                  <c:v>346</c:v>
                </c:pt>
                <c:pt idx="6894">
                  <c:v>435</c:v>
                </c:pt>
                <c:pt idx="6895">
                  <c:v>440</c:v>
                </c:pt>
                <c:pt idx="6896">
                  <c:v>702</c:v>
                </c:pt>
                <c:pt idx="6897">
                  <c:v>677</c:v>
                </c:pt>
                <c:pt idx="6898">
                  <c:v>445</c:v>
                </c:pt>
                <c:pt idx="6899">
                  <c:v>510</c:v>
                </c:pt>
                <c:pt idx="6900">
                  <c:v>480</c:v>
                </c:pt>
                <c:pt idx="6901">
                  <c:v>730</c:v>
                </c:pt>
                <c:pt idx="6902">
                  <c:v>593</c:v>
                </c:pt>
                <c:pt idx="6903">
                  <c:v>599</c:v>
                </c:pt>
                <c:pt idx="6904">
                  <c:v>592</c:v>
                </c:pt>
                <c:pt idx="6905">
                  <c:v>498</c:v>
                </c:pt>
                <c:pt idx="6906">
                  <c:v>678</c:v>
                </c:pt>
                <c:pt idx="6907">
                  <c:v>2399</c:v>
                </c:pt>
                <c:pt idx="6908">
                  <c:v>1350</c:v>
                </c:pt>
                <c:pt idx="6909">
                  <c:v>959</c:v>
                </c:pt>
                <c:pt idx="6910">
                  <c:v>760</c:v>
                </c:pt>
                <c:pt idx="6911">
                  <c:v>1035</c:v>
                </c:pt>
                <c:pt idx="6912">
                  <c:v>1044</c:v>
                </c:pt>
                <c:pt idx="6913">
                  <c:v>1389</c:v>
                </c:pt>
                <c:pt idx="6914">
                  <c:v>262</c:v>
                </c:pt>
                <c:pt idx="6915">
                  <c:v>919</c:v>
                </c:pt>
                <c:pt idx="6916">
                  <c:v>588</c:v>
                </c:pt>
                <c:pt idx="6917">
                  <c:v>87</c:v>
                </c:pt>
                <c:pt idx="6918">
                  <c:v>433</c:v>
                </c:pt>
                <c:pt idx="6919">
                  <c:v>169</c:v>
                </c:pt>
                <c:pt idx="6920">
                  <c:v>848</c:v>
                </c:pt>
                <c:pt idx="6921">
                  <c:v>0</c:v>
                </c:pt>
                <c:pt idx="6922">
                  <c:v>0</c:v>
                </c:pt>
                <c:pt idx="6923">
                  <c:v>1348</c:v>
                </c:pt>
                <c:pt idx="6924">
                  <c:v>1053</c:v>
                </c:pt>
                <c:pt idx="6925">
                  <c:v>2772</c:v>
                </c:pt>
                <c:pt idx="6926">
                  <c:v>48</c:v>
                </c:pt>
                <c:pt idx="6927">
                  <c:v>290</c:v>
                </c:pt>
                <c:pt idx="6928">
                  <c:v>79</c:v>
                </c:pt>
                <c:pt idx="6929">
                  <c:v>374</c:v>
                </c:pt>
                <c:pt idx="6930">
                  <c:v>219</c:v>
                </c:pt>
                <c:pt idx="6931">
                  <c:v>61</c:v>
                </c:pt>
                <c:pt idx="6932">
                  <c:v>262</c:v>
                </c:pt>
                <c:pt idx="6933">
                  <c:v>383</c:v>
                </c:pt>
                <c:pt idx="6934">
                  <c:v>161</c:v>
                </c:pt>
                <c:pt idx="6935">
                  <c:v>289</c:v>
                </c:pt>
                <c:pt idx="6936">
                  <c:v>185</c:v>
                </c:pt>
                <c:pt idx="6937">
                  <c:v>4</c:v>
                </c:pt>
                <c:pt idx="6938">
                  <c:v>9</c:v>
                </c:pt>
                <c:pt idx="6939">
                  <c:v>9</c:v>
                </c:pt>
                <c:pt idx="6940">
                  <c:v>58</c:v>
                </c:pt>
                <c:pt idx="6941">
                  <c:v>1227</c:v>
                </c:pt>
                <c:pt idx="6942">
                  <c:v>2727</c:v>
                </c:pt>
                <c:pt idx="6943">
                  <c:v>287</c:v>
                </c:pt>
                <c:pt idx="6944">
                  <c:v>2</c:v>
                </c:pt>
                <c:pt idx="6945">
                  <c:v>781</c:v>
                </c:pt>
                <c:pt idx="6946">
                  <c:v>86</c:v>
                </c:pt>
                <c:pt idx="6947">
                  <c:v>0</c:v>
                </c:pt>
                <c:pt idx="6948">
                  <c:v>1557</c:v>
                </c:pt>
                <c:pt idx="6949">
                  <c:v>20</c:v>
                </c:pt>
                <c:pt idx="6950">
                  <c:v>480</c:v>
                </c:pt>
                <c:pt idx="6951">
                  <c:v>0</c:v>
                </c:pt>
                <c:pt idx="6952">
                  <c:v>1489</c:v>
                </c:pt>
                <c:pt idx="6953">
                  <c:v>32</c:v>
                </c:pt>
                <c:pt idx="6954">
                  <c:v>563</c:v>
                </c:pt>
                <c:pt idx="6955">
                  <c:v>1361</c:v>
                </c:pt>
                <c:pt idx="6956">
                  <c:v>1190</c:v>
                </c:pt>
                <c:pt idx="6957">
                  <c:v>1104</c:v>
                </c:pt>
                <c:pt idx="6958">
                  <c:v>525</c:v>
                </c:pt>
                <c:pt idx="6959">
                  <c:v>1307</c:v>
                </c:pt>
                <c:pt idx="6960">
                  <c:v>1569</c:v>
                </c:pt>
                <c:pt idx="6961">
                  <c:v>2267</c:v>
                </c:pt>
                <c:pt idx="6962">
                  <c:v>710</c:v>
                </c:pt>
                <c:pt idx="6963">
                  <c:v>1341</c:v>
                </c:pt>
                <c:pt idx="6964">
                  <c:v>564</c:v>
                </c:pt>
                <c:pt idx="6965">
                  <c:v>1540</c:v>
                </c:pt>
                <c:pt idx="6966">
                  <c:v>1447</c:v>
                </c:pt>
                <c:pt idx="6967">
                  <c:v>1516</c:v>
                </c:pt>
                <c:pt idx="6968">
                  <c:v>1388</c:v>
                </c:pt>
                <c:pt idx="6969">
                  <c:v>1243</c:v>
                </c:pt>
                <c:pt idx="6970">
                  <c:v>2639</c:v>
                </c:pt>
                <c:pt idx="6971">
                  <c:v>14</c:v>
                </c:pt>
                <c:pt idx="6972">
                  <c:v>390</c:v>
                </c:pt>
                <c:pt idx="6973">
                  <c:v>746</c:v>
                </c:pt>
                <c:pt idx="6974">
                  <c:v>222</c:v>
                </c:pt>
                <c:pt idx="6975">
                  <c:v>220</c:v>
                </c:pt>
                <c:pt idx="6976">
                  <c:v>341</c:v>
                </c:pt>
                <c:pt idx="6977">
                  <c:v>47</c:v>
                </c:pt>
                <c:pt idx="6978">
                  <c:v>0</c:v>
                </c:pt>
                <c:pt idx="6979">
                  <c:v>26</c:v>
                </c:pt>
                <c:pt idx="6980">
                  <c:v>303</c:v>
                </c:pt>
                <c:pt idx="6981">
                  <c:v>24</c:v>
                </c:pt>
                <c:pt idx="6982">
                  <c:v>31</c:v>
                </c:pt>
                <c:pt idx="6983">
                  <c:v>718</c:v>
                </c:pt>
                <c:pt idx="6984">
                  <c:v>577</c:v>
                </c:pt>
                <c:pt idx="6985">
                  <c:v>656</c:v>
                </c:pt>
                <c:pt idx="6986">
                  <c:v>313</c:v>
                </c:pt>
                <c:pt idx="6987">
                  <c:v>37</c:v>
                </c:pt>
                <c:pt idx="6988">
                  <c:v>28</c:v>
                </c:pt>
                <c:pt idx="6989">
                  <c:v>28</c:v>
                </c:pt>
                <c:pt idx="6990">
                  <c:v>17</c:v>
                </c:pt>
                <c:pt idx="6991">
                  <c:v>28</c:v>
                </c:pt>
                <c:pt idx="6992">
                  <c:v>24</c:v>
                </c:pt>
                <c:pt idx="6993">
                  <c:v>42</c:v>
                </c:pt>
                <c:pt idx="6994">
                  <c:v>19</c:v>
                </c:pt>
                <c:pt idx="6995">
                  <c:v>29</c:v>
                </c:pt>
                <c:pt idx="6996">
                  <c:v>23</c:v>
                </c:pt>
                <c:pt idx="6997">
                  <c:v>10</c:v>
                </c:pt>
                <c:pt idx="6998">
                  <c:v>23</c:v>
                </c:pt>
                <c:pt idx="6999">
                  <c:v>11</c:v>
                </c:pt>
                <c:pt idx="7000">
                  <c:v>27</c:v>
                </c:pt>
                <c:pt idx="7001">
                  <c:v>0</c:v>
                </c:pt>
                <c:pt idx="7002">
                  <c:v>18</c:v>
                </c:pt>
                <c:pt idx="7003">
                  <c:v>0</c:v>
                </c:pt>
                <c:pt idx="7004">
                  <c:v>524</c:v>
                </c:pt>
                <c:pt idx="7005">
                  <c:v>31</c:v>
                </c:pt>
                <c:pt idx="7006">
                  <c:v>587</c:v>
                </c:pt>
                <c:pt idx="7007">
                  <c:v>167</c:v>
                </c:pt>
                <c:pt idx="7008">
                  <c:v>118</c:v>
                </c:pt>
                <c:pt idx="7009">
                  <c:v>1053</c:v>
                </c:pt>
                <c:pt idx="7010">
                  <c:v>207</c:v>
                </c:pt>
                <c:pt idx="7011">
                  <c:v>1007</c:v>
                </c:pt>
                <c:pt idx="7012">
                  <c:v>208</c:v>
                </c:pt>
                <c:pt idx="7013">
                  <c:v>72</c:v>
                </c:pt>
                <c:pt idx="7014">
                  <c:v>255</c:v>
                </c:pt>
                <c:pt idx="7015">
                  <c:v>236</c:v>
                </c:pt>
                <c:pt idx="7016">
                  <c:v>183</c:v>
                </c:pt>
                <c:pt idx="7017">
                  <c:v>584</c:v>
                </c:pt>
                <c:pt idx="7018">
                  <c:v>153</c:v>
                </c:pt>
                <c:pt idx="7019">
                  <c:v>154</c:v>
                </c:pt>
                <c:pt idx="7020">
                  <c:v>380</c:v>
                </c:pt>
                <c:pt idx="7021">
                  <c:v>468</c:v>
                </c:pt>
                <c:pt idx="7022">
                  <c:v>32</c:v>
                </c:pt>
                <c:pt idx="7023">
                  <c:v>1133</c:v>
                </c:pt>
                <c:pt idx="7024">
                  <c:v>2384</c:v>
                </c:pt>
                <c:pt idx="7025">
                  <c:v>2616</c:v>
                </c:pt>
                <c:pt idx="7026">
                  <c:v>2126</c:v>
                </c:pt>
                <c:pt idx="7027">
                  <c:v>575</c:v>
                </c:pt>
                <c:pt idx="7028">
                  <c:v>5328</c:v>
                </c:pt>
                <c:pt idx="7029">
                  <c:v>256</c:v>
                </c:pt>
                <c:pt idx="7030">
                  <c:v>1902</c:v>
                </c:pt>
                <c:pt idx="7031">
                  <c:v>266</c:v>
                </c:pt>
                <c:pt idx="7032">
                  <c:v>4921</c:v>
                </c:pt>
                <c:pt idx="7033">
                  <c:v>641</c:v>
                </c:pt>
                <c:pt idx="7034">
                  <c:v>614</c:v>
                </c:pt>
                <c:pt idx="7035">
                  <c:v>467</c:v>
                </c:pt>
                <c:pt idx="7036">
                  <c:v>5467</c:v>
                </c:pt>
                <c:pt idx="7037">
                  <c:v>1660</c:v>
                </c:pt>
                <c:pt idx="7038">
                  <c:v>125</c:v>
                </c:pt>
                <c:pt idx="7039">
                  <c:v>2</c:v>
                </c:pt>
                <c:pt idx="7040">
                  <c:v>4062</c:v>
                </c:pt>
                <c:pt idx="7041">
                  <c:v>494</c:v>
                </c:pt>
                <c:pt idx="7042">
                  <c:v>460</c:v>
                </c:pt>
                <c:pt idx="7043">
                  <c:v>1</c:v>
                </c:pt>
                <c:pt idx="7044">
                  <c:v>1417</c:v>
                </c:pt>
                <c:pt idx="7045">
                  <c:v>370</c:v>
                </c:pt>
                <c:pt idx="7046">
                  <c:v>773</c:v>
                </c:pt>
                <c:pt idx="7047">
                  <c:v>138</c:v>
                </c:pt>
                <c:pt idx="7048">
                  <c:v>100</c:v>
                </c:pt>
                <c:pt idx="7049">
                  <c:v>1588</c:v>
                </c:pt>
                <c:pt idx="7050">
                  <c:v>292</c:v>
                </c:pt>
                <c:pt idx="7051">
                  <c:v>12</c:v>
                </c:pt>
                <c:pt idx="7052">
                  <c:v>2</c:v>
                </c:pt>
                <c:pt idx="7053">
                  <c:v>104</c:v>
                </c:pt>
                <c:pt idx="7054">
                  <c:v>22</c:v>
                </c:pt>
                <c:pt idx="7055">
                  <c:v>27</c:v>
                </c:pt>
                <c:pt idx="7056">
                  <c:v>41</c:v>
                </c:pt>
                <c:pt idx="7057">
                  <c:v>107</c:v>
                </c:pt>
                <c:pt idx="7058">
                  <c:v>75</c:v>
                </c:pt>
                <c:pt idx="7059">
                  <c:v>61</c:v>
                </c:pt>
                <c:pt idx="7060">
                  <c:v>43</c:v>
                </c:pt>
                <c:pt idx="7061">
                  <c:v>42</c:v>
                </c:pt>
                <c:pt idx="7062">
                  <c:v>50</c:v>
                </c:pt>
                <c:pt idx="7063">
                  <c:v>53</c:v>
                </c:pt>
                <c:pt idx="7064">
                  <c:v>47</c:v>
                </c:pt>
                <c:pt idx="7065">
                  <c:v>97</c:v>
                </c:pt>
                <c:pt idx="7066">
                  <c:v>442</c:v>
                </c:pt>
                <c:pt idx="7067">
                  <c:v>235</c:v>
                </c:pt>
                <c:pt idx="7068">
                  <c:v>261</c:v>
                </c:pt>
                <c:pt idx="7069">
                  <c:v>641</c:v>
                </c:pt>
                <c:pt idx="7070">
                  <c:v>319</c:v>
                </c:pt>
                <c:pt idx="7071">
                  <c:v>267</c:v>
                </c:pt>
                <c:pt idx="7072">
                  <c:v>288</c:v>
                </c:pt>
                <c:pt idx="7073">
                  <c:v>397</c:v>
                </c:pt>
                <c:pt idx="7074">
                  <c:v>55</c:v>
                </c:pt>
                <c:pt idx="7075">
                  <c:v>213</c:v>
                </c:pt>
                <c:pt idx="7076">
                  <c:v>22</c:v>
                </c:pt>
                <c:pt idx="7077">
                  <c:v>107</c:v>
                </c:pt>
                <c:pt idx="7078">
                  <c:v>93</c:v>
                </c:pt>
                <c:pt idx="7079">
                  <c:v>155</c:v>
                </c:pt>
                <c:pt idx="7080">
                  <c:v>107</c:v>
                </c:pt>
                <c:pt idx="7081">
                  <c:v>168</c:v>
                </c:pt>
                <c:pt idx="7082">
                  <c:v>102</c:v>
                </c:pt>
                <c:pt idx="7083">
                  <c:v>98</c:v>
                </c:pt>
                <c:pt idx="7084">
                  <c:v>151</c:v>
                </c:pt>
                <c:pt idx="7085">
                  <c:v>365</c:v>
                </c:pt>
                <c:pt idx="7086">
                  <c:v>124</c:v>
                </c:pt>
                <c:pt idx="7087">
                  <c:v>285</c:v>
                </c:pt>
                <c:pt idx="7088">
                  <c:v>297</c:v>
                </c:pt>
                <c:pt idx="7089">
                  <c:v>80</c:v>
                </c:pt>
                <c:pt idx="7090">
                  <c:v>59</c:v>
                </c:pt>
                <c:pt idx="7091">
                  <c:v>83</c:v>
                </c:pt>
                <c:pt idx="7092">
                  <c:v>155</c:v>
                </c:pt>
                <c:pt idx="7093">
                  <c:v>71</c:v>
                </c:pt>
                <c:pt idx="7094">
                  <c:v>162</c:v>
                </c:pt>
                <c:pt idx="7095">
                  <c:v>121</c:v>
                </c:pt>
                <c:pt idx="7096">
                  <c:v>114</c:v>
                </c:pt>
                <c:pt idx="7097">
                  <c:v>78</c:v>
                </c:pt>
                <c:pt idx="7098">
                  <c:v>125</c:v>
                </c:pt>
                <c:pt idx="7099">
                  <c:v>79</c:v>
                </c:pt>
                <c:pt idx="7100">
                  <c:v>74</c:v>
                </c:pt>
                <c:pt idx="7101">
                  <c:v>149</c:v>
                </c:pt>
                <c:pt idx="7102">
                  <c:v>92</c:v>
                </c:pt>
                <c:pt idx="7103">
                  <c:v>125</c:v>
                </c:pt>
                <c:pt idx="7104">
                  <c:v>83</c:v>
                </c:pt>
                <c:pt idx="7105">
                  <c:v>70</c:v>
                </c:pt>
                <c:pt idx="7106">
                  <c:v>187</c:v>
                </c:pt>
                <c:pt idx="7107">
                  <c:v>87</c:v>
                </c:pt>
                <c:pt idx="7108">
                  <c:v>110</c:v>
                </c:pt>
                <c:pt idx="7109">
                  <c:v>61</c:v>
                </c:pt>
                <c:pt idx="7110">
                  <c:v>65</c:v>
                </c:pt>
                <c:pt idx="7111">
                  <c:v>97</c:v>
                </c:pt>
                <c:pt idx="7112">
                  <c:v>175</c:v>
                </c:pt>
                <c:pt idx="7113">
                  <c:v>64</c:v>
                </c:pt>
                <c:pt idx="7114">
                  <c:v>80</c:v>
                </c:pt>
                <c:pt idx="7115">
                  <c:v>131</c:v>
                </c:pt>
                <c:pt idx="7116">
                  <c:v>90</c:v>
                </c:pt>
                <c:pt idx="7117">
                  <c:v>98</c:v>
                </c:pt>
                <c:pt idx="7118">
                  <c:v>84</c:v>
                </c:pt>
                <c:pt idx="7119">
                  <c:v>94</c:v>
                </c:pt>
                <c:pt idx="7120">
                  <c:v>174</c:v>
                </c:pt>
                <c:pt idx="7121">
                  <c:v>134</c:v>
                </c:pt>
                <c:pt idx="7122">
                  <c:v>124</c:v>
                </c:pt>
                <c:pt idx="7123">
                  <c:v>59</c:v>
                </c:pt>
                <c:pt idx="7124">
                  <c:v>149</c:v>
                </c:pt>
                <c:pt idx="7125">
                  <c:v>141</c:v>
                </c:pt>
                <c:pt idx="7126">
                  <c:v>145</c:v>
                </c:pt>
                <c:pt idx="7127">
                  <c:v>172</c:v>
                </c:pt>
                <c:pt idx="7128">
                  <c:v>178</c:v>
                </c:pt>
                <c:pt idx="7129">
                  <c:v>93</c:v>
                </c:pt>
                <c:pt idx="7130">
                  <c:v>102</c:v>
                </c:pt>
                <c:pt idx="7131">
                  <c:v>100</c:v>
                </c:pt>
                <c:pt idx="7132">
                  <c:v>76</c:v>
                </c:pt>
                <c:pt idx="7133">
                  <c:v>159</c:v>
                </c:pt>
                <c:pt idx="7134">
                  <c:v>80</c:v>
                </c:pt>
                <c:pt idx="7135">
                  <c:v>110</c:v>
                </c:pt>
                <c:pt idx="7136">
                  <c:v>57</c:v>
                </c:pt>
                <c:pt idx="7137">
                  <c:v>140</c:v>
                </c:pt>
                <c:pt idx="7138">
                  <c:v>96</c:v>
                </c:pt>
                <c:pt idx="7139">
                  <c:v>73</c:v>
                </c:pt>
                <c:pt idx="7140">
                  <c:v>134</c:v>
                </c:pt>
                <c:pt idx="7141">
                  <c:v>109</c:v>
                </c:pt>
                <c:pt idx="7142">
                  <c:v>335</c:v>
                </c:pt>
                <c:pt idx="7143">
                  <c:v>146</c:v>
                </c:pt>
                <c:pt idx="7144">
                  <c:v>95</c:v>
                </c:pt>
                <c:pt idx="7145">
                  <c:v>69</c:v>
                </c:pt>
                <c:pt idx="7146">
                  <c:v>173</c:v>
                </c:pt>
                <c:pt idx="7147">
                  <c:v>117</c:v>
                </c:pt>
                <c:pt idx="7148">
                  <c:v>96</c:v>
                </c:pt>
                <c:pt idx="7149">
                  <c:v>109</c:v>
                </c:pt>
                <c:pt idx="7150">
                  <c:v>121</c:v>
                </c:pt>
                <c:pt idx="7151">
                  <c:v>298</c:v>
                </c:pt>
                <c:pt idx="7152">
                  <c:v>47</c:v>
                </c:pt>
                <c:pt idx="7153">
                  <c:v>292</c:v>
                </c:pt>
                <c:pt idx="7154">
                  <c:v>580</c:v>
                </c:pt>
                <c:pt idx="7155">
                  <c:v>236</c:v>
                </c:pt>
                <c:pt idx="7156">
                  <c:v>818</c:v>
                </c:pt>
                <c:pt idx="7157">
                  <c:v>53</c:v>
                </c:pt>
                <c:pt idx="7158">
                  <c:v>273</c:v>
                </c:pt>
                <c:pt idx="7159">
                  <c:v>1123</c:v>
                </c:pt>
                <c:pt idx="7160">
                  <c:v>528</c:v>
                </c:pt>
                <c:pt idx="7161">
                  <c:v>791</c:v>
                </c:pt>
                <c:pt idx="7162">
                  <c:v>1156</c:v>
                </c:pt>
                <c:pt idx="7163">
                  <c:v>139</c:v>
                </c:pt>
                <c:pt idx="7164">
                  <c:v>33</c:v>
                </c:pt>
                <c:pt idx="7165">
                  <c:v>2789</c:v>
                </c:pt>
                <c:pt idx="7166">
                  <c:v>37</c:v>
                </c:pt>
                <c:pt idx="7167">
                  <c:v>17511</c:v>
                </c:pt>
                <c:pt idx="7168">
                  <c:v>827</c:v>
                </c:pt>
                <c:pt idx="7169">
                  <c:v>251</c:v>
                </c:pt>
                <c:pt idx="7170">
                  <c:v>553</c:v>
                </c:pt>
                <c:pt idx="7171">
                  <c:v>1747</c:v>
                </c:pt>
                <c:pt idx="7172">
                  <c:v>1862</c:v>
                </c:pt>
                <c:pt idx="7173">
                  <c:v>1000</c:v>
                </c:pt>
                <c:pt idx="7174">
                  <c:v>499</c:v>
                </c:pt>
                <c:pt idx="7175">
                  <c:v>286</c:v>
                </c:pt>
                <c:pt idx="7176">
                  <c:v>148</c:v>
                </c:pt>
                <c:pt idx="7177">
                  <c:v>1127</c:v>
                </c:pt>
                <c:pt idx="7178">
                  <c:v>96</c:v>
                </c:pt>
                <c:pt idx="7179">
                  <c:v>81</c:v>
                </c:pt>
                <c:pt idx="7180">
                  <c:v>26</c:v>
                </c:pt>
                <c:pt idx="7181">
                  <c:v>20</c:v>
                </c:pt>
                <c:pt idx="7182">
                  <c:v>332</c:v>
                </c:pt>
                <c:pt idx="7183">
                  <c:v>78</c:v>
                </c:pt>
                <c:pt idx="7184">
                  <c:v>1171</c:v>
                </c:pt>
                <c:pt idx="7185">
                  <c:v>789</c:v>
                </c:pt>
                <c:pt idx="7186">
                  <c:v>354</c:v>
                </c:pt>
                <c:pt idx="7187">
                  <c:v>28</c:v>
                </c:pt>
                <c:pt idx="7188">
                  <c:v>616</c:v>
                </c:pt>
                <c:pt idx="7189">
                  <c:v>0</c:v>
                </c:pt>
                <c:pt idx="7190">
                  <c:v>45</c:v>
                </c:pt>
                <c:pt idx="7191">
                  <c:v>98</c:v>
                </c:pt>
                <c:pt idx="7192">
                  <c:v>84</c:v>
                </c:pt>
                <c:pt idx="7193">
                  <c:v>61</c:v>
                </c:pt>
                <c:pt idx="7194">
                  <c:v>240</c:v>
                </c:pt>
                <c:pt idx="7195">
                  <c:v>267</c:v>
                </c:pt>
                <c:pt idx="7196">
                  <c:v>123</c:v>
                </c:pt>
                <c:pt idx="7197">
                  <c:v>1732</c:v>
                </c:pt>
                <c:pt idx="7198">
                  <c:v>2913</c:v>
                </c:pt>
                <c:pt idx="7199">
                  <c:v>691</c:v>
                </c:pt>
                <c:pt idx="7200">
                  <c:v>497</c:v>
                </c:pt>
                <c:pt idx="7201">
                  <c:v>419</c:v>
                </c:pt>
                <c:pt idx="7202">
                  <c:v>264</c:v>
                </c:pt>
                <c:pt idx="7203">
                  <c:v>22398</c:v>
                </c:pt>
                <c:pt idx="7204">
                  <c:v>24305</c:v>
                </c:pt>
                <c:pt idx="7205">
                  <c:v>30690</c:v>
                </c:pt>
                <c:pt idx="7206">
                  <c:v>5844</c:v>
                </c:pt>
                <c:pt idx="7207">
                  <c:v>29129</c:v>
                </c:pt>
                <c:pt idx="7208">
                  <c:v>4333</c:v>
                </c:pt>
                <c:pt idx="7209">
                  <c:v>186005</c:v>
                </c:pt>
                <c:pt idx="7210">
                  <c:v>3416</c:v>
                </c:pt>
                <c:pt idx="7211">
                  <c:v>0</c:v>
                </c:pt>
                <c:pt idx="7212">
                  <c:v>4368</c:v>
                </c:pt>
                <c:pt idx="7213">
                  <c:v>347982</c:v>
                </c:pt>
                <c:pt idx="7214">
                  <c:v>1395</c:v>
                </c:pt>
                <c:pt idx="7215">
                  <c:v>2415</c:v>
                </c:pt>
                <c:pt idx="7216">
                  <c:v>998</c:v>
                </c:pt>
                <c:pt idx="7217">
                  <c:v>5676</c:v>
                </c:pt>
                <c:pt idx="7218">
                  <c:v>4490</c:v>
                </c:pt>
                <c:pt idx="7219">
                  <c:v>1972</c:v>
                </c:pt>
                <c:pt idx="7220">
                  <c:v>285</c:v>
                </c:pt>
                <c:pt idx="7221">
                  <c:v>1399</c:v>
                </c:pt>
                <c:pt idx="7222">
                  <c:v>2560</c:v>
                </c:pt>
                <c:pt idx="7223">
                  <c:v>9991</c:v>
                </c:pt>
                <c:pt idx="7224">
                  <c:v>397</c:v>
                </c:pt>
                <c:pt idx="7225">
                  <c:v>4065</c:v>
                </c:pt>
                <c:pt idx="7226">
                  <c:v>0</c:v>
                </c:pt>
                <c:pt idx="7227">
                  <c:v>2878</c:v>
                </c:pt>
                <c:pt idx="7228">
                  <c:v>128</c:v>
                </c:pt>
                <c:pt idx="7229">
                  <c:v>305</c:v>
                </c:pt>
                <c:pt idx="7230">
                  <c:v>915</c:v>
                </c:pt>
                <c:pt idx="7231">
                  <c:v>824</c:v>
                </c:pt>
                <c:pt idx="7232">
                  <c:v>734</c:v>
                </c:pt>
                <c:pt idx="7233">
                  <c:v>574</c:v>
                </c:pt>
                <c:pt idx="7234">
                  <c:v>4580</c:v>
                </c:pt>
                <c:pt idx="7235">
                  <c:v>4367</c:v>
                </c:pt>
                <c:pt idx="7236">
                  <c:v>1078</c:v>
                </c:pt>
                <c:pt idx="7237">
                  <c:v>1041</c:v>
                </c:pt>
                <c:pt idx="7238">
                  <c:v>11</c:v>
                </c:pt>
                <c:pt idx="7239">
                  <c:v>1031</c:v>
                </c:pt>
                <c:pt idx="7240">
                  <c:v>407</c:v>
                </c:pt>
                <c:pt idx="7241">
                  <c:v>241</c:v>
                </c:pt>
                <c:pt idx="7242">
                  <c:v>263</c:v>
                </c:pt>
                <c:pt idx="7243">
                  <c:v>5614</c:v>
                </c:pt>
                <c:pt idx="7244">
                  <c:v>2379</c:v>
                </c:pt>
                <c:pt idx="7245">
                  <c:v>0</c:v>
                </c:pt>
                <c:pt idx="7246">
                  <c:v>10</c:v>
                </c:pt>
                <c:pt idx="7247">
                  <c:v>13</c:v>
                </c:pt>
                <c:pt idx="7248">
                  <c:v>2</c:v>
                </c:pt>
                <c:pt idx="7249">
                  <c:v>19</c:v>
                </c:pt>
                <c:pt idx="7250">
                  <c:v>6</c:v>
                </c:pt>
                <c:pt idx="7251">
                  <c:v>8</c:v>
                </c:pt>
                <c:pt idx="7252">
                  <c:v>0</c:v>
                </c:pt>
                <c:pt idx="7253">
                  <c:v>7</c:v>
                </c:pt>
                <c:pt idx="7254">
                  <c:v>8</c:v>
                </c:pt>
                <c:pt idx="7255">
                  <c:v>27</c:v>
                </c:pt>
                <c:pt idx="7256">
                  <c:v>4</c:v>
                </c:pt>
                <c:pt idx="7257">
                  <c:v>14</c:v>
                </c:pt>
                <c:pt idx="7258">
                  <c:v>255</c:v>
                </c:pt>
                <c:pt idx="7259">
                  <c:v>191</c:v>
                </c:pt>
                <c:pt idx="7260">
                  <c:v>282</c:v>
                </c:pt>
                <c:pt idx="7261">
                  <c:v>34</c:v>
                </c:pt>
                <c:pt idx="7262">
                  <c:v>4884</c:v>
                </c:pt>
                <c:pt idx="7263">
                  <c:v>101</c:v>
                </c:pt>
                <c:pt idx="7264">
                  <c:v>4637</c:v>
                </c:pt>
                <c:pt idx="7265">
                  <c:v>499</c:v>
                </c:pt>
                <c:pt idx="7266">
                  <c:v>80</c:v>
                </c:pt>
                <c:pt idx="7267">
                  <c:v>59</c:v>
                </c:pt>
                <c:pt idx="7268">
                  <c:v>38</c:v>
                </c:pt>
                <c:pt idx="7269">
                  <c:v>21</c:v>
                </c:pt>
                <c:pt idx="7270">
                  <c:v>40</c:v>
                </c:pt>
                <c:pt idx="7271">
                  <c:v>195</c:v>
                </c:pt>
                <c:pt idx="7272">
                  <c:v>83</c:v>
                </c:pt>
                <c:pt idx="7273">
                  <c:v>196</c:v>
                </c:pt>
                <c:pt idx="7274">
                  <c:v>13</c:v>
                </c:pt>
                <c:pt idx="7275">
                  <c:v>209</c:v>
                </c:pt>
                <c:pt idx="7276">
                  <c:v>164</c:v>
                </c:pt>
                <c:pt idx="7277">
                  <c:v>176</c:v>
                </c:pt>
                <c:pt idx="7278">
                  <c:v>1519</c:v>
                </c:pt>
                <c:pt idx="7279">
                  <c:v>0</c:v>
                </c:pt>
                <c:pt idx="7280">
                  <c:v>1496</c:v>
                </c:pt>
                <c:pt idx="7281">
                  <c:v>17</c:v>
                </c:pt>
                <c:pt idx="7282">
                  <c:v>18884</c:v>
                </c:pt>
                <c:pt idx="7283">
                  <c:v>599</c:v>
                </c:pt>
                <c:pt idx="7284">
                  <c:v>1079</c:v>
                </c:pt>
                <c:pt idx="7285">
                  <c:v>271</c:v>
                </c:pt>
                <c:pt idx="7286">
                  <c:v>1021</c:v>
                </c:pt>
                <c:pt idx="7287">
                  <c:v>110</c:v>
                </c:pt>
                <c:pt idx="7288">
                  <c:v>47</c:v>
                </c:pt>
                <c:pt idx="7289">
                  <c:v>3478</c:v>
                </c:pt>
                <c:pt idx="7290">
                  <c:v>122</c:v>
                </c:pt>
                <c:pt idx="7291">
                  <c:v>270</c:v>
                </c:pt>
                <c:pt idx="7292">
                  <c:v>178</c:v>
                </c:pt>
                <c:pt idx="7293">
                  <c:v>373</c:v>
                </c:pt>
                <c:pt idx="7294">
                  <c:v>56</c:v>
                </c:pt>
                <c:pt idx="7295">
                  <c:v>23</c:v>
                </c:pt>
                <c:pt idx="7296">
                  <c:v>8</c:v>
                </c:pt>
                <c:pt idx="7297">
                  <c:v>99</c:v>
                </c:pt>
                <c:pt idx="7298">
                  <c:v>25</c:v>
                </c:pt>
                <c:pt idx="7299">
                  <c:v>1685</c:v>
                </c:pt>
                <c:pt idx="7300">
                  <c:v>480</c:v>
                </c:pt>
                <c:pt idx="7301">
                  <c:v>396</c:v>
                </c:pt>
                <c:pt idx="7302">
                  <c:v>4095</c:v>
                </c:pt>
                <c:pt idx="7303">
                  <c:v>3775</c:v>
                </c:pt>
                <c:pt idx="7304">
                  <c:v>452</c:v>
                </c:pt>
                <c:pt idx="7305">
                  <c:v>1365</c:v>
                </c:pt>
                <c:pt idx="7306">
                  <c:v>1590</c:v>
                </c:pt>
                <c:pt idx="7307">
                  <c:v>258</c:v>
                </c:pt>
                <c:pt idx="7308">
                  <c:v>1139</c:v>
                </c:pt>
                <c:pt idx="7309">
                  <c:v>337</c:v>
                </c:pt>
                <c:pt idx="7310">
                  <c:v>5674</c:v>
                </c:pt>
                <c:pt idx="7311">
                  <c:v>1242</c:v>
                </c:pt>
                <c:pt idx="7312">
                  <c:v>1772</c:v>
                </c:pt>
                <c:pt idx="7313">
                  <c:v>1056</c:v>
                </c:pt>
                <c:pt idx="7314">
                  <c:v>2230</c:v>
                </c:pt>
                <c:pt idx="7315">
                  <c:v>1397</c:v>
                </c:pt>
                <c:pt idx="7316">
                  <c:v>3327</c:v>
                </c:pt>
                <c:pt idx="7317">
                  <c:v>272</c:v>
                </c:pt>
                <c:pt idx="7318">
                  <c:v>2365</c:v>
                </c:pt>
                <c:pt idx="7319">
                  <c:v>4438</c:v>
                </c:pt>
                <c:pt idx="7320">
                  <c:v>988</c:v>
                </c:pt>
                <c:pt idx="7321">
                  <c:v>1169</c:v>
                </c:pt>
                <c:pt idx="7322">
                  <c:v>1390</c:v>
                </c:pt>
                <c:pt idx="7323">
                  <c:v>2884</c:v>
                </c:pt>
                <c:pt idx="7324">
                  <c:v>566</c:v>
                </c:pt>
                <c:pt idx="7325">
                  <c:v>1519</c:v>
                </c:pt>
                <c:pt idx="7326">
                  <c:v>1381</c:v>
                </c:pt>
                <c:pt idx="7327">
                  <c:v>167</c:v>
                </c:pt>
                <c:pt idx="7328">
                  <c:v>3296</c:v>
                </c:pt>
                <c:pt idx="7329">
                  <c:v>1030</c:v>
                </c:pt>
                <c:pt idx="7330">
                  <c:v>4005</c:v>
                </c:pt>
                <c:pt idx="7331">
                  <c:v>1380</c:v>
                </c:pt>
                <c:pt idx="7332">
                  <c:v>0</c:v>
                </c:pt>
                <c:pt idx="7333">
                  <c:v>0</c:v>
                </c:pt>
                <c:pt idx="7334">
                  <c:v>594</c:v>
                </c:pt>
                <c:pt idx="7335">
                  <c:v>354</c:v>
                </c:pt>
                <c:pt idx="7336">
                  <c:v>4329</c:v>
                </c:pt>
                <c:pt idx="7337">
                  <c:v>5533</c:v>
                </c:pt>
                <c:pt idx="7338">
                  <c:v>4090</c:v>
                </c:pt>
                <c:pt idx="7339">
                  <c:v>1023</c:v>
                </c:pt>
                <c:pt idx="7340">
                  <c:v>3265</c:v>
                </c:pt>
                <c:pt idx="7341">
                  <c:v>162</c:v>
                </c:pt>
                <c:pt idx="7342">
                  <c:v>765</c:v>
                </c:pt>
                <c:pt idx="7343">
                  <c:v>12160</c:v>
                </c:pt>
                <c:pt idx="7344">
                  <c:v>898</c:v>
                </c:pt>
                <c:pt idx="7345">
                  <c:v>1244</c:v>
                </c:pt>
                <c:pt idx="7346">
                  <c:v>17881</c:v>
                </c:pt>
                <c:pt idx="7347">
                  <c:v>377</c:v>
                </c:pt>
                <c:pt idx="7348">
                  <c:v>2727</c:v>
                </c:pt>
                <c:pt idx="7349">
                  <c:v>316</c:v>
                </c:pt>
                <c:pt idx="7350">
                  <c:v>390</c:v>
                </c:pt>
                <c:pt idx="7351">
                  <c:v>66</c:v>
                </c:pt>
                <c:pt idx="7352">
                  <c:v>46</c:v>
                </c:pt>
                <c:pt idx="7353">
                  <c:v>36</c:v>
                </c:pt>
                <c:pt idx="7354">
                  <c:v>0</c:v>
                </c:pt>
                <c:pt idx="7355">
                  <c:v>152</c:v>
                </c:pt>
                <c:pt idx="7356">
                  <c:v>57</c:v>
                </c:pt>
                <c:pt idx="7357">
                  <c:v>56</c:v>
                </c:pt>
                <c:pt idx="7358">
                  <c:v>857</c:v>
                </c:pt>
                <c:pt idx="7359">
                  <c:v>294</c:v>
                </c:pt>
                <c:pt idx="7360">
                  <c:v>167</c:v>
                </c:pt>
                <c:pt idx="7361">
                  <c:v>15</c:v>
                </c:pt>
                <c:pt idx="7362">
                  <c:v>429</c:v>
                </c:pt>
                <c:pt idx="7363">
                  <c:v>39</c:v>
                </c:pt>
                <c:pt idx="7364">
                  <c:v>570</c:v>
                </c:pt>
                <c:pt idx="7365">
                  <c:v>3083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16602</c:v>
                </c:pt>
                <c:pt idx="7380">
                  <c:v>12016</c:v>
                </c:pt>
                <c:pt idx="7381">
                  <c:v>131</c:v>
                </c:pt>
                <c:pt idx="7382">
                  <c:v>285</c:v>
                </c:pt>
                <c:pt idx="7383">
                  <c:v>53</c:v>
                </c:pt>
                <c:pt idx="7384">
                  <c:v>76</c:v>
                </c:pt>
                <c:pt idx="7385">
                  <c:v>827</c:v>
                </c:pt>
                <c:pt idx="7386">
                  <c:v>25</c:v>
                </c:pt>
                <c:pt idx="7387">
                  <c:v>137</c:v>
                </c:pt>
                <c:pt idx="7388">
                  <c:v>36507</c:v>
                </c:pt>
                <c:pt idx="7389">
                  <c:v>2214</c:v>
                </c:pt>
                <c:pt idx="7390">
                  <c:v>613</c:v>
                </c:pt>
                <c:pt idx="7391">
                  <c:v>4192</c:v>
                </c:pt>
                <c:pt idx="7392">
                  <c:v>826</c:v>
                </c:pt>
                <c:pt idx="7393">
                  <c:v>28</c:v>
                </c:pt>
                <c:pt idx="7394">
                  <c:v>73</c:v>
                </c:pt>
                <c:pt idx="7395">
                  <c:v>74</c:v>
                </c:pt>
                <c:pt idx="7396">
                  <c:v>29</c:v>
                </c:pt>
                <c:pt idx="7397">
                  <c:v>129</c:v>
                </c:pt>
                <c:pt idx="7398">
                  <c:v>130</c:v>
                </c:pt>
                <c:pt idx="7399">
                  <c:v>169</c:v>
                </c:pt>
                <c:pt idx="7400">
                  <c:v>98</c:v>
                </c:pt>
                <c:pt idx="7401">
                  <c:v>257</c:v>
                </c:pt>
                <c:pt idx="7402">
                  <c:v>168</c:v>
                </c:pt>
                <c:pt idx="7403">
                  <c:v>217</c:v>
                </c:pt>
                <c:pt idx="7404">
                  <c:v>188</c:v>
                </c:pt>
                <c:pt idx="7405">
                  <c:v>199</c:v>
                </c:pt>
                <c:pt idx="7406">
                  <c:v>213</c:v>
                </c:pt>
                <c:pt idx="7407">
                  <c:v>75</c:v>
                </c:pt>
                <c:pt idx="7408">
                  <c:v>158</c:v>
                </c:pt>
                <c:pt idx="7409">
                  <c:v>123</c:v>
                </c:pt>
                <c:pt idx="7410">
                  <c:v>79</c:v>
                </c:pt>
                <c:pt idx="7411">
                  <c:v>63</c:v>
                </c:pt>
                <c:pt idx="7412">
                  <c:v>95</c:v>
                </c:pt>
                <c:pt idx="7413">
                  <c:v>112</c:v>
                </c:pt>
                <c:pt idx="7414">
                  <c:v>81</c:v>
                </c:pt>
                <c:pt idx="7415">
                  <c:v>177</c:v>
                </c:pt>
                <c:pt idx="7416">
                  <c:v>85</c:v>
                </c:pt>
                <c:pt idx="7417">
                  <c:v>125</c:v>
                </c:pt>
                <c:pt idx="7418">
                  <c:v>104</c:v>
                </c:pt>
                <c:pt idx="7419">
                  <c:v>325</c:v>
                </c:pt>
                <c:pt idx="7420">
                  <c:v>124</c:v>
                </c:pt>
                <c:pt idx="7421">
                  <c:v>15</c:v>
                </c:pt>
                <c:pt idx="7422">
                  <c:v>224</c:v>
                </c:pt>
                <c:pt idx="7423">
                  <c:v>202</c:v>
                </c:pt>
                <c:pt idx="7424">
                  <c:v>77</c:v>
                </c:pt>
                <c:pt idx="7425">
                  <c:v>95</c:v>
                </c:pt>
                <c:pt idx="7426">
                  <c:v>190</c:v>
                </c:pt>
                <c:pt idx="7427">
                  <c:v>93</c:v>
                </c:pt>
                <c:pt idx="7428">
                  <c:v>72</c:v>
                </c:pt>
                <c:pt idx="7429">
                  <c:v>181</c:v>
                </c:pt>
                <c:pt idx="7430">
                  <c:v>4</c:v>
                </c:pt>
                <c:pt idx="7431">
                  <c:v>1</c:v>
                </c:pt>
                <c:pt idx="7432">
                  <c:v>43</c:v>
                </c:pt>
                <c:pt idx="7433">
                  <c:v>47</c:v>
                </c:pt>
                <c:pt idx="7434">
                  <c:v>838</c:v>
                </c:pt>
                <c:pt idx="7435">
                  <c:v>102</c:v>
                </c:pt>
                <c:pt idx="7436">
                  <c:v>482</c:v>
                </c:pt>
                <c:pt idx="7437">
                  <c:v>145</c:v>
                </c:pt>
                <c:pt idx="7438">
                  <c:v>251</c:v>
                </c:pt>
                <c:pt idx="7439">
                  <c:v>256</c:v>
                </c:pt>
                <c:pt idx="7440">
                  <c:v>179</c:v>
                </c:pt>
                <c:pt idx="7441">
                  <c:v>59</c:v>
                </c:pt>
                <c:pt idx="7442">
                  <c:v>44</c:v>
                </c:pt>
                <c:pt idx="7443">
                  <c:v>1549</c:v>
                </c:pt>
                <c:pt idx="7444">
                  <c:v>0</c:v>
                </c:pt>
                <c:pt idx="7445">
                  <c:v>1770</c:v>
                </c:pt>
                <c:pt idx="7446">
                  <c:v>918</c:v>
                </c:pt>
                <c:pt idx="7447">
                  <c:v>8</c:v>
                </c:pt>
                <c:pt idx="7448">
                  <c:v>2008</c:v>
                </c:pt>
                <c:pt idx="7449">
                  <c:v>2508</c:v>
                </c:pt>
                <c:pt idx="7450">
                  <c:v>1228</c:v>
                </c:pt>
                <c:pt idx="7451">
                  <c:v>1165</c:v>
                </c:pt>
                <c:pt idx="7452">
                  <c:v>68</c:v>
                </c:pt>
                <c:pt idx="7453">
                  <c:v>81</c:v>
                </c:pt>
                <c:pt idx="7454">
                  <c:v>99</c:v>
                </c:pt>
                <c:pt idx="7455">
                  <c:v>98</c:v>
                </c:pt>
                <c:pt idx="7456">
                  <c:v>251</c:v>
                </c:pt>
                <c:pt idx="7457">
                  <c:v>232</c:v>
                </c:pt>
                <c:pt idx="7458">
                  <c:v>743</c:v>
                </c:pt>
                <c:pt idx="7459">
                  <c:v>1258</c:v>
                </c:pt>
                <c:pt idx="7460">
                  <c:v>850</c:v>
                </c:pt>
                <c:pt idx="7461">
                  <c:v>1086</c:v>
                </c:pt>
                <c:pt idx="7462">
                  <c:v>738</c:v>
                </c:pt>
                <c:pt idx="7463">
                  <c:v>263</c:v>
                </c:pt>
                <c:pt idx="7464">
                  <c:v>269</c:v>
                </c:pt>
                <c:pt idx="7465">
                  <c:v>244</c:v>
                </c:pt>
                <c:pt idx="7466">
                  <c:v>244</c:v>
                </c:pt>
                <c:pt idx="7467">
                  <c:v>378</c:v>
                </c:pt>
                <c:pt idx="7468">
                  <c:v>262</c:v>
                </c:pt>
                <c:pt idx="7469">
                  <c:v>444</c:v>
                </c:pt>
                <c:pt idx="7470">
                  <c:v>443</c:v>
                </c:pt>
                <c:pt idx="7471">
                  <c:v>139</c:v>
                </c:pt>
                <c:pt idx="7472">
                  <c:v>149</c:v>
                </c:pt>
                <c:pt idx="7473">
                  <c:v>201</c:v>
                </c:pt>
                <c:pt idx="7474">
                  <c:v>143</c:v>
                </c:pt>
                <c:pt idx="7475">
                  <c:v>65</c:v>
                </c:pt>
                <c:pt idx="7476">
                  <c:v>13</c:v>
                </c:pt>
                <c:pt idx="7477">
                  <c:v>2885</c:v>
                </c:pt>
                <c:pt idx="7478">
                  <c:v>141</c:v>
                </c:pt>
                <c:pt idx="7479">
                  <c:v>424</c:v>
                </c:pt>
                <c:pt idx="7480">
                  <c:v>15</c:v>
                </c:pt>
                <c:pt idx="7481">
                  <c:v>80</c:v>
                </c:pt>
                <c:pt idx="7482">
                  <c:v>3902</c:v>
                </c:pt>
                <c:pt idx="7483">
                  <c:v>186</c:v>
                </c:pt>
                <c:pt idx="7484">
                  <c:v>229</c:v>
                </c:pt>
                <c:pt idx="7485">
                  <c:v>94</c:v>
                </c:pt>
                <c:pt idx="7486">
                  <c:v>1549</c:v>
                </c:pt>
                <c:pt idx="7487">
                  <c:v>770</c:v>
                </c:pt>
                <c:pt idx="7488">
                  <c:v>7903</c:v>
                </c:pt>
                <c:pt idx="7489">
                  <c:v>2878</c:v>
                </c:pt>
                <c:pt idx="7490">
                  <c:v>1934</c:v>
                </c:pt>
                <c:pt idx="7491">
                  <c:v>9197</c:v>
                </c:pt>
                <c:pt idx="7492">
                  <c:v>1224</c:v>
                </c:pt>
                <c:pt idx="7493">
                  <c:v>3571</c:v>
                </c:pt>
                <c:pt idx="7494">
                  <c:v>506</c:v>
                </c:pt>
                <c:pt idx="7495">
                  <c:v>173</c:v>
                </c:pt>
                <c:pt idx="7496">
                  <c:v>7449</c:v>
                </c:pt>
                <c:pt idx="7497">
                  <c:v>17218</c:v>
                </c:pt>
                <c:pt idx="7498">
                  <c:v>34</c:v>
                </c:pt>
                <c:pt idx="7499">
                  <c:v>72</c:v>
                </c:pt>
                <c:pt idx="7500">
                  <c:v>97</c:v>
                </c:pt>
                <c:pt idx="7501">
                  <c:v>92</c:v>
                </c:pt>
                <c:pt idx="7502">
                  <c:v>3</c:v>
                </c:pt>
                <c:pt idx="7503">
                  <c:v>613</c:v>
                </c:pt>
                <c:pt idx="7504">
                  <c:v>334</c:v>
                </c:pt>
                <c:pt idx="7505">
                  <c:v>334</c:v>
                </c:pt>
                <c:pt idx="7506">
                  <c:v>528</c:v>
                </c:pt>
                <c:pt idx="7507">
                  <c:v>1065</c:v>
                </c:pt>
                <c:pt idx="7508">
                  <c:v>1467</c:v>
                </c:pt>
                <c:pt idx="7509">
                  <c:v>174</c:v>
                </c:pt>
                <c:pt idx="7510">
                  <c:v>899</c:v>
                </c:pt>
                <c:pt idx="7511">
                  <c:v>4246</c:v>
                </c:pt>
                <c:pt idx="7512">
                  <c:v>224</c:v>
                </c:pt>
                <c:pt idx="7513">
                  <c:v>194</c:v>
                </c:pt>
                <c:pt idx="7514">
                  <c:v>137</c:v>
                </c:pt>
                <c:pt idx="7515">
                  <c:v>348</c:v>
                </c:pt>
                <c:pt idx="7516">
                  <c:v>878</c:v>
                </c:pt>
                <c:pt idx="7517">
                  <c:v>481</c:v>
                </c:pt>
                <c:pt idx="7518">
                  <c:v>401</c:v>
                </c:pt>
                <c:pt idx="7519">
                  <c:v>281</c:v>
                </c:pt>
                <c:pt idx="7520">
                  <c:v>220</c:v>
                </c:pt>
                <c:pt idx="7521">
                  <c:v>641</c:v>
                </c:pt>
                <c:pt idx="7522">
                  <c:v>11</c:v>
                </c:pt>
                <c:pt idx="7523">
                  <c:v>5</c:v>
                </c:pt>
                <c:pt idx="7524">
                  <c:v>12</c:v>
                </c:pt>
                <c:pt idx="7525">
                  <c:v>15</c:v>
                </c:pt>
                <c:pt idx="7526">
                  <c:v>21</c:v>
                </c:pt>
                <c:pt idx="7527">
                  <c:v>13</c:v>
                </c:pt>
                <c:pt idx="7528">
                  <c:v>4</c:v>
                </c:pt>
                <c:pt idx="7529">
                  <c:v>13</c:v>
                </c:pt>
                <c:pt idx="7530">
                  <c:v>12</c:v>
                </c:pt>
                <c:pt idx="7531">
                  <c:v>21</c:v>
                </c:pt>
                <c:pt idx="7532">
                  <c:v>70</c:v>
                </c:pt>
                <c:pt idx="7533">
                  <c:v>14</c:v>
                </c:pt>
                <c:pt idx="7534">
                  <c:v>42</c:v>
                </c:pt>
                <c:pt idx="7535">
                  <c:v>11</c:v>
                </c:pt>
                <c:pt idx="7536">
                  <c:v>10</c:v>
                </c:pt>
                <c:pt idx="7537">
                  <c:v>29</c:v>
                </c:pt>
                <c:pt idx="7538">
                  <c:v>23</c:v>
                </c:pt>
                <c:pt idx="7539">
                  <c:v>17</c:v>
                </c:pt>
                <c:pt idx="7540">
                  <c:v>14</c:v>
                </c:pt>
                <c:pt idx="7541">
                  <c:v>18</c:v>
                </c:pt>
                <c:pt idx="7542">
                  <c:v>23</c:v>
                </c:pt>
                <c:pt idx="7543">
                  <c:v>19</c:v>
                </c:pt>
                <c:pt idx="7544">
                  <c:v>27</c:v>
                </c:pt>
                <c:pt idx="7545">
                  <c:v>7</c:v>
                </c:pt>
                <c:pt idx="7546">
                  <c:v>3</c:v>
                </c:pt>
                <c:pt idx="7547">
                  <c:v>27</c:v>
                </c:pt>
                <c:pt idx="7548">
                  <c:v>31</c:v>
                </c:pt>
                <c:pt idx="7549">
                  <c:v>42</c:v>
                </c:pt>
                <c:pt idx="7550">
                  <c:v>26</c:v>
                </c:pt>
                <c:pt idx="7551">
                  <c:v>16</c:v>
                </c:pt>
                <c:pt idx="7552">
                  <c:v>55</c:v>
                </c:pt>
                <c:pt idx="7553">
                  <c:v>86</c:v>
                </c:pt>
                <c:pt idx="7554">
                  <c:v>41</c:v>
                </c:pt>
                <c:pt idx="7555">
                  <c:v>32</c:v>
                </c:pt>
                <c:pt idx="7556">
                  <c:v>59</c:v>
                </c:pt>
                <c:pt idx="7557">
                  <c:v>173</c:v>
                </c:pt>
                <c:pt idx="7558">
                  <c:v>31</c:v>
                </c:pt>
                <c:pt idx="7559">
                  <c:v>7</c:v>
                </c:pt>
                <c:pt idx="7560">
                  <c:v>19</c:v>
                </c:pt>
                <c:pt idx="7561">
                  <c:v>27</c:v>
                </c:pt>
                <c:pt idx="7562">
                  <c:v>26</c:v>
                </c:pt>
                <c:pt idx="7563">
                  <c:v>46</c:v>
                </c:pt>
                <c:pt idx="7564">
                  <c:v>18</c:v>
                </c:pt>
                <c:pt idx="7565">
                  <c:v>20</c:v>
                </c:pt>
                <c:pt idx="7566">
                  <c:v>41</c:v>
                </c:pt>
                <c:pt idx="7567">
                  <c:v>63</c:v>
                </c:pt>
                <c:pt idx="7568">
                  <c:v>48</c:v>
                </c:pt>
                <c:pt idx="7569">
                  <c:v>45</c:v>
                </c:pt>
                <c:pt idx="7570">
                  <c:v>36</c:v>
                </c:pt>
                <c:pt idx="7571">
                  <c:v>25</c:v>
                </c:pt>
                <c:pt idx="7572">
                  <c:v>55</c:v>
                </c:pt>
                <c:pt idx="7573">
                  <c:v>23</c:v>
                </c:pt>
                <c:pt idx="7574">
                  <c:v>23</c:v>
                </c:pt>
                <c:pt idx="7575">
                  <c:v>11</c:v>
                </c:pt>
                <c:pt idx="7576">
                  <c:v>13</c:v>
                </c:pt>
                <c:pt idx="7577">
                  <c:v>25</c:v>
                </c:pt>
                <c:pt idx="7578">
                  <c:v>3</c:v>
                </c:pt>
                <c:pt idx="7579">
                  <c:v>50</c:v>
                </c:pt>
                <c:pt idx="7580">
                  <c:v>17</c:v>
                </c:pt>
                <c:pt idx="7581">
                  <c:v>66</c:v>
                </c:pt>
                <c:pt idx="7582">
                  <c:v>42</c:v>
                </c:pt>
                <c:pt idx="7583">
                  <c:v>18</c:v>
                </c:pt>
                <c:pt idx="7584">
                  <c:v>13</c:v>
                </c:pt>
                <c:pt idx="7585">
                  <c:v>12</c:v>
                </c:pt>
                <c:pt idx="7586">
                  <c:v>15</c:v>
                </c:pt>
                <c:pt idx="7587">
                  <c:v>5</c:v>
                </c:pt>
                <c:pt idx="7588">
                  <c:v>12</c:v>
                </c:pt>
                <c:pt idx="7589">
                  <c:v>21</c:v>
                </c:pt>
                <c:pt idx="7590">
                  <c:v>25</c:v>
                </c:pt>
                <c:pt idx="7591">
                  <c:v>26</c:v>
                </c:pt>
                <c:pt idx="7592">
                  <c:v>18</c:v>
                </c:pt>
                <c:pt idx="7593">
                  <c:v>22</c:v>
                </c:pt>
                <c:pt idx="7594">
                  <c:v>11</c:v>
                </c:pt>
                <c:pt idx="7595">
                  <c:v>34</c:v>
                </c:pt>
                <c:pt idx="7596">
                  <c:v>17</c:v>
                </c:pt>
                <c:pt idx="7597">
                  <c:v>32</c:v>
                </c:pt>
                <c:pt idx="7598">
                  <c:v>22</c:v>
                </c:pt>
                <c:pt idx="7599">
                  <c:v>7</c:v>
                </c:pt>
                <c:pt idx="7600">
                  <c:v>41</c:v>
                </c:pt>
                <c:pt idx="7601">
                  <c:v>27</c:v>
                </c:pt>
                <c:pt idx="7602">
                  <c:v>2</c:v>
                </c:pt>
                <c:pt idx="7603">
                  <c:v>17</c:v>
                </c:pt>
                <c:pt idx="7604">
                  <c:v>19</c:v>
                </c:pt>
                <c:pt idx="7605">
                  <c:v>11</c:v>
                </c:pt>
                <c:pt idx="7606">
                  <c:v>38</c:v>
                </c:pt>
                <c:pt idx="7607">
                  <c:v>23</c:v>
                </c:pt>
                <c:pt idx="7608">
                  <c:v>16</c:v>
                </c:pt>
                <c:pt idx="7609">
                  <c:v>25</c:v>
                </c:pt>
                <c:pt idx="7610">
                  <c:v>8</c:v>
                </c:pt>
                <c:pt idx="7611">
                  <c:v>18</c:v>
                </c:pt>
                <c:pt idx="7612">
                  <c:v>9</c:v>
                </c:pt>
                <c:pt idx="7613">
                  <c:v>3</c:v>
                </c:pt>
                <c:pt idx="7614">
                  <c:v>12</c:v>
                </c:pt>
                <c:pt idx="7615">
                  <c:v>22</c:v>
                </c:pt>
                <c:pt idx="7616">
                  <c:v>7</c:v>
                </c:pt>
                <c:pt idx="7617">
                  <c:v>11</c:v>
                </c:pt>
                <c:pt idx="7618">
                  <c:v>21</c:v>
                </c:pt>
                <c:pt idx="7619">
                  <c:v>24</c:v>
                </c:pt>
                <c:pt idx="7620">
                  <c:v>44</c:v>
                </c:pt>
                <c:pt idx="7621">
                  <c:v>16</c:v>
                </c:pt>
                <c:pt idx="7622">
                  <c:v>16</c:v>
                </c:pt>
                <c:pt idx="7623">
                  <c:v>7</c:v>
                </c:pt>
                <c:pt idx="7624">
                  <c:v>8</c:v>
                </c:pt>
                <c:pt idx="7625">
                  <c:v>11</c:v>
                </c:pt>
                <c:pt idx="7626">
                  <c:v>14</c:v>
                </c:pt>
                <c:pt idx="7627">
                  <c:v>6</c:v>
                </c:pt>
                <c:pt idx="7628">
                  <c:v>12</c:v>
                </c:pt>
                <c:pt idx="7629">
                  <c:v>27</c:v>
                </c:pt>
                <c:pt idx="7630">
                  <c:v>17</c:v>
                </c:pt>
                <c:pt idx="7631">
                  <c:v>15</c:v>
                </c:pt>
                <c:pt idx="7632">
                  <c:v>18</c:v>
                </c:pt>
                <c:pt idx="7633">
                  <c:v>16</c:v>
                </c:pt>
                <c:pt idx="7634">
                  <c:v>18</c:v>
                </c:pt>
                <c:pt idx="7635">
                  <c:v>20</c:v>
                </c:pt>
                <c:pt idx="7636">
                  <c:v>4735</c:v>
                </c:pt>
                <c:pt idx="7637">
                  <c:v>2331</c:v>
                </c:pt>
                <c:pt idx="7638">
                  <c:v>2069</c:v>
                </c:pt>
                <c:pt idx="7639">
                  <c:v>137</c:v>
                </c:pt>
                <c:pt idx="7640">
                  <c:v>2319</c:v>
                </c:pt>
                <c:pt idx="7641">
                  <c:v>438</c:v>
                </c:pt>
                <c:pt idx="7642">
                  <c:v>9</c:v>
                </c:pt>
                <c:pt idx="7643">
                  <c:v>697</c:v>
                </c:pt>
                <c:pt idx="7644">
                  <c:v>1076</c:v>
                </c:pt>
                <c:pt idx="7645">
                  <c:v>1115</c:v>
                </c:pt>
                <c:pt idx="7646">
                  <c:v>0</c:v>
                </c:pt>
                <c:pt idx="7647">
                  <c:v>696</c:v>
                </c:pt>
                <c:pt idx="7648">
                  <c:v>50</c:v>
                </c:pt>
                <c:pt idx="7649">
                  <c:v>31</c:v>
                </c:pt>
                <c:pt idx="7650">
                  <c:v>1514</c:v>
                </c:pt>
                <c:pt idx="7651">
                  <c:v>32</c:v>
                </c:pt>
                <c:pt idx="7652">
                  <c:v>81</c:v>
                </c:pt>
                <c:pt idx="7653">
                  <c:v>248</c:v>
                </c:pt>
                <c:pt idx="7654">
                  <c:v>348</c:v>
                </c:pt>
                <c:pt idx="7655">
                  <c:v>12</c:v>
                </c:pt>
                <c:pt idx="7656">
                  <c:v>137</c:v>
                </c:pt>
                <c:pt idx="7657">
                  <c:v>167</c:v>
                </c:pt>
                <c:pt idx="7658">
                  <c:v>120</c:v>
                </c:pt>
                <c:pt idx="7659">
                  <c:v>2301</c:v>
                </c:pt>
                <c:pt idx="7660">
                  <c:v>2426</c:v>
                </c:pt>
                <c:pt idx="7661">
                  <c:v>229</c:v>
                </c:pt>
                <c:pt idx="7662">
                  <c:v>179</c:v>
                </c:pt>
                <c:pt idx="7663">
                  <c:v>1962</c:v>
                </c:pt>
                <c:pt idx="7664">
                  <c:v>5491</c:v>
                </c:pt>
                <c:pt idx="7665">
                  <c:v>377</c:v>
                </c:pt>
                <c:pt idx="7666">
                  <c:v>401</c:v>
                </c:pt>
                <c:pt idx="7667">
                  <c:v>0</c:v>
                </c:pt>
                <c:pt idx="7668">
                  <c:v>48</c:v>
                </c:pt>
                <c:pt idx="7669">
                  <c:v>370</c:v>
                </c:pt>
                <c:pt idx="7670">
                  <c:v>14870</c:v>
                </c:pt>
                <c:pt idx="7671">
                  <c:v>567</c:v>
                </c:pt>
                <c:pt idx="7672">
                  <c:v>3212</c:v>
                </c:pt>
                <c:pt idx="7673">
                  <c:v>587</c:v>
                </c:pt>
                <c:pt idx="7674">
                  <c:v>398</c:v>
                </c:pt>
                <c:pt idx="7675">
                  <c:v>10</c:v>
                </c:pt>
                <c:pt idx="7676">
                  <c:v>3113</c:v>
                </c:pt>
                <c:pt idx="7677">
                  <c:v>147</c:v>
                </c:pt>
                <c:pt idx="7678">
                  <c:v>2989</c:v>
                </c:pt>
                <c:pt idx="7679">
                  <c:v>272</c:v>
                </c:pt>
                <c:pt idx="7680">
                  <c:v>3</c:v>
                </c:pt>
                <c:pt idx="7681">
                  <c:v>2874</c:v>
                </c:pt>
                <c:pt idx="7682">
                  <c:v>254</c:v>
                </c:pt>
                <c:pt idx="7683">
                  <c:v>547</c:v>
                </c:pt>
                <c:pt idx="7684">
                  <c:v>1398</c:v>
                </c:pt>
                <c:pt idx="7685">
                  <c:v>39</c:v>
                </c:pt>
                <c:pt idx="7686">
                  <c:v>3831</c:v>
                </c:pt>
                <c:pt idx="7687">
                  <c:v>101</c:v>
                </c:pt>
                <c:pt idx="7688">
                  <c:v>1983</c:v>
                </c:pt>
                <c:pt idx="7689">
                  <c:v>160</c:v>
                </c:pt>
                <c:pt idx="7690">
                  <c:v>2807</c:v>
                </c:pt>
                <c:pt idx="7691">
                  <c:v>3212</c:v>
                </c:pt>
                <c:pt idx="7692">
                  <c:v>9875</c:v>
                </c:pt>
                <c:pt idx="7693">
                  <c:v>3550</c:v>
                </c:pt>
                <c:pt idx="7694">
                  <c:v>737</c:v>
                </c:pt>
                <c:pt idx="7695">
                  <c:v>4978</c:v>
                </c:pt>
                <c:pt idx="7696">
                  <c:v>1835</c:v>
                </c:pt>
                <c:pt idx="7697">
                  <c:v>4267</c:v>
                </c:pt>
                <c:pt idx="7698">
                  <c:v>2172</c:v>
                </c:pt>
                <c:pt idx="7699">
                  <c:v>42</c:v>
                </c:pt>
                <c:pt idx="7700">
                  <c:v>97</c:v>
                </c:pt>
                <c:pt idx="7701">
                  <c:v>2</c:v>
                </c:pt>
                <c:pt idx="7702">
                  <c:v>186</c:v>
                </c:pt>
                <c:pt idx="7703">
                  <c:v>4</c:v>
                </c:pt>
                <c:pt idx="7704">
                  <c:v>538</c:v>
                </c:pt>
                <c:pt idx="7705">
                  <c:v>415</c:v>
                </c:pt>
                <c:pt idx="7706">
                  <c:v>531</c:v>
                </c:pt>
                <c:pt idx="7707">
                  <c:v>1707</c:v>
                </c:pt>
                <c:pt idx="7708">
                  <c:v>193</c:v>
                </c:pt>
                <c:pt idx="7709">
                  <c:v>183</c:v>
                </c:pt>
                <c:pt idx="7710">
                  <c:v>146</c:v>
                </c:pt>
                <c:pt idx="7711">
                  <c:v>123</c:v>
                </c:pt>
                <c:pt idx="7712">
                  <c:v>114</c:v>
                </c:pt>
                <c:pt idx="7713">
                  <c:v>226</c:v>
                </c:pt>
                <c:pt idx="7714">
                  <c:v>150</c:v>
                </c:pt>
                <c:pt idx="7715">
                  <c:v>100</c:v>
                </c:pt>
                <c:pt idx="7716">
                  <c:v>120</c:v>
                </c:pt>
                <c:pt idx="7717">
                  <c:v>347</c:v>
                </c:pt>
                <c:pt idx="7718">
                  <c:v>130</c:v>
                </c:pt>
                <c:pt idx="7719">
                  <c:v>181</c:v>
                </c:pt>
                <c:pt idx="7720">
                  <c:v>230</c:v>
                </c:pt>
                <c:pt idx="7721">
                  <c:v>148</c:v>
                </c:pt>
                <c:pt idx="7722">
                  <c:v>163</c:v>
                </c:pt>
                <c:pt idx="7723">
                  <c:v>156</c:v>
                </c:pt>
                <c:pt idx="7724">
                  <c:v>103</c:v>
                </c:pt>
                <c:pt idx="7725">
                  <c:v>269</c:v>
                </c:pt>
                <c:pt idx="7726">
                  <c:v>212</c:v>
                </c:pt>
                <c:pt idx="7727">
                  <c:v>219</c:v>
                </c:pt>
                <c:pt idx="7728">
                  <c:v>888</c:v>
                </c:pt>
                <c:pt idx="7729">
                  <c:v>16178</c:v>
                </c:pt>
                <c:pt idx="7730">
                  <c:v>62</c:v>
                </c:pt>
                <c:pt idx="7731">
                  <c:v>0</c:v>
                </c:pt>
                <c:pt idx="7732">
                  <c:v>10527</c:v>
                </c:pt>
                <c:pt idx="7733">
                  <c:v>66</c:v>
                </c:pt>
                <c:pt idx="7734">
                  <c:v>445</c:v>
                </c:pt>
                <c:pt idx="7735">
                  <c:v>530</c:v>
                </c:pt>
                <c:pt idx="7736">
                  <c:v>196</c:v>
                </c:pt>
                <c:pt idx="7737">
                  <c:v>113</c:v>
                </c:pt>
                <c:pt idx="7738">
                  <c:v>300</c:v>
                </c:pt>
                <c:pt idx="7739">
                  <c:v>190</c:v>
                </c:pt>
                <c:pt idx="7740">
                  <c:v>349</c:v>
                </c:pt>
                <c:pt idx="7741">
                  <c:v>254</c:v>
                </c:pt>
                <c:pt idx="7742">
                  <c:v>164</c:v>
                </c:pt>
                <c:pt idx="7743">
                  <c:v>163</c:v>
                </c:pt>
                <c:pt idx="7744">
                  <c:v>368</c:v>
                </c:pt>
                <c:pt idx="7745">
                  <c:v>108</c:v>
                </c:pt>
                <c:pt idx="7746">
                  <c:v>1221</c:v>
                </c:pt>
                <c:pt idx="7747">
                  <c:v>165</c:v>
                </c:pt>
                <c:pt idx="7748">
                  <c:v>142</c:v>
                </c:pt>
                <c:pt idx="7749">
                  <c:v>333</c:v>
                </c:pt>
                <c:pt idx="7750">
                  <c:v>275</c:v>
                </c:pt>
                <c:pt idx="7751">
                  <c:v>31</c:v>
                </c:pt>
                <c:pt idx="7752">
                  <c:v>83</c:v>
                </c:pt>
                <c:pt idx="7753">
                  <c:v>220</c:v>
                </c:pt>
                <c:pt idx="7754">
                  <c:v>334</c:v>
                </c:pt>
                <c:pt idx="7755">
                  <c:v>339</c:v>
                </c:pt>
                <c:pt idx="7756">
                  <c:v>2042</c:v>
                </c:pt>
                <c:pt idx="7757">
                  <c:v>16</c:v>
                </c:pt>
                <c:pt idx="7758">
                  <c:v>3</c:v>
                </c:pt>
                <c:pt idx="7759">
                  <c:v>36</c:v>
                </c:pt>
                <c:pt idx="7760">
                  <c:v>7440</c:v>
                </c:pt>
                <c:pt idx="7761">
                  <c:v>413</c:v>
                </c:pt>
                <c:pt idx="7762">
                  <c:v>201</c:v>
                </c:pt>
                <c:pt idx="7763">
                  <c:v>254</c:v>
                </c:pt>
                <c:pt idx="7764">
                  <c:v>206</c:v>
                </c:pt>
                <c:pt idx="7765">
                  <c:v>202</c:v>
                </c:pt>
                <c:pt idx="7766">
                  <c:v>952</c:v>
                </c:pt>
                <c:pt idx="7767">
                  <c:v>351</c:v>
                </c:pt>
                <c:pt idx="7768">
                  <c:v>803</c:v>
                </c:pt>
                <c:pt idx="7769">
                  <c:v>313</c:v>
                </c:pt>
                <c:pt idx="7770">
                  <c:v>562</c:v>
                </c:pt>
                <c:pt idx="7771">
                  <c:v>552</c:v>
                </c:pt>
                <c:pt idx="7772">
                  <c:v>208</c:v>
                </c:pt>
                <c:pt idx="7773">
                  <c:v>256</c:v>
                </c:pt>
                <c:pt idx="7774">
                  <c:v>673</c:v>
                </c:pt>
                <c:pt idx="7775">
                  <c:v>1157</c:v>
                </c:pt>
                <c:pt idx="7776">
                  <c:v>772</c:v>
                </c:pt>
                <c:pt idx="7777">
                  <c:v>285</c:v>
                </c:pt>
                <c:pt idx="7778">
                  <c:v>2479</c:v>
                </c:pt>
                <c:pt idx="7779">
                  <c:v>1584</c:v>
                </c:pt>
                <c:pt idx="7780">
                  <c:v>187</c:v>
                </c:pt>
                <c:pt idx="7781">
                  <c:v>437</c:v>
                </c:pt>
                <c:pt idx="7782">
                  <c:v>75</c:v>
                </c:pt>
                <c:pt idx="7783">
                  <c:v>7</c:v>
                </c:pt>
                <c:pt idx="7784">
                  <c:v>101</c:v>
                </c:pt>
                <c:pt idx="7785">
                  <c:v>26</c:v>
                </c:pt>
                <c:pt idx="7786">
                  <c:v>59</c:v>
                </c:pt>
                <c:pt idx="7787">
                  <c:v>66</c:v>
                </c:pt>
                <c:pt idx="7788">
                  <c:v>213</c:v>
                </c:pt>
                <c:pt idx="7789">
                  <c:v>1</c:v>
                </c:pt>
                <c:pt idx="7790">
                  <c:v>24</c:v>
                </c:pt>
                <c:pt idx="7791">
                  <c:v>255</c:v>
                </c:pt>
                <c:pt idx="7792">
                  <c:v>77</c:v>
                </c:pt>
                <c:pt idx="7793">
                  <c:v>6</c:v>
                </c:pt>
                <c:pt idx="7794">
                  <c:v>36</c:v>
                </c:pt>
                <c:pt idx="7795">
                  <c:v>58</c:v>
                </c:pt>
                <c:pt idx="7796">
                  <c:v>37</c:v>
                </c:pt>
                <c:pt idx="7797">
                  <c:v>867</c:v>
                </c:pt>
                <c:pt idx="7798">
                  <c:v>401</c:v>
                </c:pt>
                <c:pt idx="7799">
                  <c:v>676</c:v>
                </c:pt>
                <c:pt idx="7800">
                  <c:v>7406</c:v>
                </c:pt>
                <c:pt idx="7801">
                  <c:v>162</c:v>
                </c:pt>
                <c:pt idx="7802">
                  <c:v>282</c:v>
                </c:pt>
                <c:pt idx="7803">
                  <c:v>264</c:v>
                </c:pt>
                <c:pt idx="7804">
                  <c:v>237</c:v>
                </c:pt>
                <c:pt idx="7805">
                  <c:v>44</c:v>
                </c:pt>
                <c:pt idx="7806">
                  <c:v>898</c:v>
                </c:pt>
                <c:pt idx="7807">
                  <c:v>2335</c:v>
                </c:pt>
                <c:pt idx="7808">
                  <c:v>3138</c:v>
                </c:pt>
                <c:pt idx="7809">
                  <c:v>2913</c:v>
                </c:pt>
                <c:pt idx="7810">
                  <c:v>73</c:v>
                </c:pt>
                <c:pt idx="7811">
                  <c:v>157</c:v>
                </c:pt>
                <c:pt idx="7812">
                  <c:v>5193</c:v>
                </c:pt>
                <c:pt idx="7813">
                  <c:v>1069</c:v>
                </c:pt>
                <c:pt idx="7814">
                  <c:v>316</c:v>
                </c:pt>
                <c:pt idx="7815">
                  <c:v>578</c:v>
                </c:pt>
                <c:pt idx="7816">
                  <c:v>501</c:v>
                </c:pt>
                <c:pt idx="7817">
                  <c:v>349</c:v>
                </c:pt>
                <c:pt idx="7818">
                  <c:v>3818</c:v>
                </c:pt>
                <c:pt idx="7819">
                  <c:v>115</c:v>
                </c:pt>
                <c:pt idx="7820">
                  <c:v>0</c:v>
                </c:pt>
                <c:pt idx="7821">
                  <c:v>86</c:v>
                </c:pt>
                <c:pt idx="7822">
                  <c:v>53</c:v>
                </c:pt>
                <c:pt idx="7823">
                  <c:v>237</c:v>
                </c:pt>
                <c:pt idx="7824">
                  <c:v>11</c:v>
                </c:pt>
                <c:pt idx="7825">
                  <c:v>14</c:v>
                </c:pt>
                <c:pt idx="7826">
                  <c:v>453</c:v>
                </c:pt>
                <c:pt idx="7827">
                  <c:v>51</c:v>
                </c:pt>
                <c:pt idx="7828">
                  <c:v>283</c:v>
                </c:pt>
                <c:pt idx="7829">
                  <c:v>152</c:v>
                </c:pt>
                <c:pt idx="7830">
                  <c:v>450</c:v>
                </c:pt>
                <c:pt idx="7831">
                  <c:v>663</c:v>
                </c:pt>
                <c:pt idx="7832">
                  <c:v>327</c:v>
                </c:pt>
                <c:pt idx="7833">
                  <c:v>0</c:v>
                </c:pt>
                <c:pt idx="7834">
                  <c:v>67</c:v>
                </c:pt>
                <c:pt idx="7835">
                  <c:v>242</c:v>
                </c:pt>
                <c:pt idx="7836">
                  <c:v>50</c:v>
                </c:pt>
                <c:pt idx="7837">
                  <c:v>75</c:v>
                </c:pt>
                <c:pt idx="7838">
                  <c:v>124</c:v>
                </c:pt>
                <c:pt idx="7839">
                  <c:v>83</c:v>
                </c:pt>
                <c:pt idx="7840">
                  <c:v>354</c:v>
                </c:pt>
                <c:pt idx="7841">
                  <c:v>151</c:v>
                </c:pt>
                <c:pt idx="7842">
                  <c:v>50</c:v>
                </c:pt>
                <c:pt idx="7843">
                  <c:v>77</c:v>
                </c:pt>
                <c:pt idx="7844">
                  <c:v>176</c:v>
                </c:pt>
                <c:pt idx="7845">
                  <c:v>100</c:v>
                </c:pt>
                <c:pt idx="7846">
                  <c:v>228</c:v>
                </c:pt>
                <c:pt idx="7847">
                  <c:v>216</c:v>
                </c:pt>
                <c:pt idx="7848">
                  <c:v>67</c:v>
                </c:pt>
                <c:pt idx="7849">
                  <c:v>117</c:v>
                </c:pt>
                <c:pt idx="7850">
                  <c:v>66</c:v>
                </c:pt>
                <c:pt idx="7851">
                  <c:v>156</c:v>
                </c:pt>
                <c:pt idx="7852">
                  <c:v>418</c:v>
                </c:pt>
                <c:pt idx="7853">
                  <c:v>359</c:v>
                </c:pt>
                <c:pt idx="7854">
                  <c:v>365</c:v>
                </c:pt>
                <c:pt idx="7855">
                  <c:v>130</c:v>
                </c:pt>
                <c:pt idx="7856">
                  <c:v>161</c:v>
                </c:pt>
                <c:pt idx="7857">
                  <c:v>255</c:v>
                </c:pt>
                <c:pt idx="7858">
                  <c:v>123</c:v>
                </c:pt>
                <c:pt idx="7859">
                  <c:v>132</c:v>
                </c:pt>
                <c:pt idx="7860">
                  <c:v>125</c:v>
                </c:pt>
                <c:pt idx="7861">
                  <c:v>447</c:v>
                </c:pt>
                <c:pt idx="7862">
                  <c:v>299</c:v>
                </c:pt>
                <c:pt idx="7863">
                  <c:v>191</c:v>
                </c:pt>
                <c:pt idx="7864">
                  <c:v>364</c:v>
                </c:pt>
                <c:pt idx="7865">
                  <c:v>220</c:v>
                </c:pt>
                <c:pt idx="7866">
                  <c:v>58</c:v>
                </c:pt>
                <c:pt idx="7867">
                  <c:v>136</c:v>
                </c:pt>
                <c:pt idx="7868">
                  <c:v>395</c:v>
                </c:pt>
                <c:pt idx="7869">
                  <c:v>263</c:v>
                </c:pt>
                <c:pt idx="7870">
                  <c:v>56</c:v>
                </c:pt>
                <c:pt idx="7871">
                  <c:v>295</c:v>
                </c:pt>
                <c:pt idx="7872">
                  <c:v>394</c:v>
                </c:pt>
                <c:pt idx="7873">
                  <c:v>84</c:v>
                </c:pt>
                <c:pt idx="7874">
                  <c:v>75</c:v>
                </c:pt>
                <c:pt idx="7875">
                  <c:v>381</c:v>
                </c:pt>
                <c:pt idx="7876">
                  <c:v>275</c:v>
                </c:pt>
                <c:pt idx="7877">
                  <c:v>155</c:v>
                </c:pt>
                <c:pt idx="7878">
                  <c:v>256</c:v>
                </c:pt>
                <c:pt idx="7879">
                  <c:v>428</c:v>
                </c:pt>
                <c:pt idx="7880">
                  <c:v>333</c:v>
                </c:pt>
                <c:pt idx="7881">
                  <c:v>93</c:v>
                </c:pt>
                <c:pt idx="7882">
                  <c:v>295</c:v>
                </c:pt>
                <c:pt idx="7883">
                  <c:v>303</c:v>
                </c:pt>
                <c:pt idx="7884">
                  <c:v>343</c:v>
                </c:pt>
                <c:pt idx="7885">
                  <c:v>75</c:v>
                </c:pt>
                <c:pt idx="7886">
                  <c:v>166</c:v>
                </c:pt>
                <c:pt idx="7887">
                  <c:v>159</c:v>
                </c:pt>
                <c:pt idx="7888">
                  <c:v>115</c:v>
                </c:pt>
                <c:pt idx="7889">
                  <c:v>182</c:v>
                </c:pt>
                <c:pt idx="7890">
                  <c:v>112</c:v>
                </c:pt>
                <c:pt idx="7891">
                  <c:v>167</c:v>
                </c:pt>
                <c:pt idx="7892">
                  <c:v>206</c:v>
                </c:pt>
                <c:pt idx="7893">
                  <c:v>68</c:v>
                </c:pt>
                <c:pt idx="7894">
                  <c:v>350</c:v>
                </c:pt>
                <c:pt idx="7895">
                  <c:v>103</c:v>
                </c:pt>
                <c:pt idx="7896">
                  <c:v>458</c:v>
                </c:pt>
                <c:pt idx="7897">
                  <c:v>94</c:v>
                </c:pt>
                <c:pt idx="7898">
                  <c:v>107</c:v>
                </c:pt>
                <c:pt idx="7899">
                  <c:v>137</c:v>
                </c:pt>
                <c:pt idx="7900">
                  <c:v>103</c:v>
                </c:pt>
                <c:pt idx="7901">
                  <c:v>103</c:v>
                </c:pt>
                <c:pt idx="7902">
                  <c:v>132</c:v>
                </c:pt>
                <c:pt idx="7903">
                  <c:v>441</c:v>
                </c:pt>
                <c:pt idx="7904">
                  <c:v>76</c:v>
                </c:pt>
                <c:pt idx="7905">
                  <c:v>107</c:v>
                </c:pt>
                <c:pt idx="7906">
                  <c:v>91</c:v>
                </c:pt>
                <c:pt idx="7907">
                  <c:v>76</c:v>
                </c:pt>
                <c:pt idx="7908">
                  <c:v>16</c:v>
                </c:pt>
                <c:pt idx="7909">
                  <c:v>242</c:v>
                </c:pt>
                <c:pt idx="7910">
                  <c:v>147</c:v>
                </c:pt>
                <c:pt idx="7911">
                  <c:v>207</c:v>
                </c:pt>
                <c:pt idx="7912">
                  <c:v>70</c:v>
                </c:pt>
                <c:pt idx="7913">
                  <c:v>437</c:v>
                </c:pt>
                <c:pt idx="7914">
                  <c:v>127</c:v>
                </c:pt>
                <c:pt idx="7915">
                  <c:v>298</c:v>
                </c:pt>
                <c:pt idx="7916">
                  <c:v>310</c:v>
                </c:pt>
                <c:pt idx="7917">
                  <c:v>285</c:v>
                </c:pt>
                <c:pt idx="7918">
                  <c:v>156</c:v>
                </c:pt>
                <c:pt idx="7919">
                  <c:v>330</c:v>
                </c:pt>
                <c:pt idx="7920">
                  <c:v>432</c:v>
                </c:pt>
                <c:pt idx="7921">
                  <c:v>449</c:v>
                </c:pt>
                <c:pt idx="7922">
                  <c:v>256</c:v>
                </c:pt>
                <c:pt idx="7923">
                  <c:v>172</c:v>
                </c:pt>
                <c:pt idx="7924">
                  <c:v>370</c:v>
                </c:pt>
                <c:pt idx="7925">
                  <c:v>205</c:v>
                </c:pt>
                <c:pt idx="7926">
                  <c:v>155</c:v>
                </c:pt>
                <c:pt idx="7927">
                  <c:v>357</c:v>
                </c:pt>
                <c:pt idx="7928">
                  <c:v>400</c:v>
                </c:pt>
                <c:pt idx="7929">
                  <c:v>118</c:v>
                </c:pt>
                <c:pt idx="7930">
                  <c:v>432</c:v>
                </c:pt>
                <c:pt idx="7931">
                  <c:v>125</c:v>
                </c:pt>
                <c:pt idx="7932">
                  <c:v>461</c:v>
                </c:pt>
                <c:pt idx="7933">
                  <c:v>7546</c:v>
                </c:pt>
                <c:pt idx="7934">
                  <c:v>1058</c:v>
                </c:pt>
                <c:pt idx="7935">
                  <c:v>3952</c:v>
                </c:pt>
                <c:pt idx="7936">
                  <c:v>20</c:v>
                </c:pt>
                <c:pt idx="7937">
                  <c:v>9</c:v>
                </c:pt>
                <c:pt idx="7938">
                  <c:v>113</c:v>
                </c:pt>
                <c:pt idx="7939">
                  <c:v>71</c:v>
                </c:pt>
                <c:pt idx="7940">
                  <c:v>448</c:v>
                </c:pt>
                <c:pt idx="7941">
                  <c:v>0</c:v>
                </c:pt>
                <c:pt idx="7942">
                  <c:v>35</c:v>
                </c:pt>
                <c:pt idx="7943">
                  <c:v>274</c:v>
                </c:pt>
                <c:pt idx="7944">
                  <c:v>102</c:v>
                </c:pt>
                <c:pt idx="7945">
                  <c:v>0</c:v>
                </c:pt>
                <c:pt idx="7946">
                  <c:v>137</c:v>
                </c:pt>
                <c:pt idx="7947">
                  <c:v>73</c:v>
                </c:pt>
                <c:pt idx="7948">
                  <c:v>94</c:v>
                </c:pt>
                <c:pt idx="7949">
                  <c:v>1970</c:v>
                </c:pt>
                <c:pt idx="7950">
                  <c:v>556</c:v>
                </c:pt>
                <c:pt idx="7951">
                  <c:v>354</c:v>
                </c:pt>
                <c:pt idx="7952">
                  <c:v>1603</c:v>
                </c:pt>
                <c:pt idx="7953">
                  <c:v>721</c:v>
                </c:pt>
                <c:pt idx="7954">
                  <c:v>230</c:v>
                </c:pt>
                <c:pt idx="7955">
                  <c:v>61</c:v>
                </c:pt>
                <c:pt idx="7956">
                  <c:v>1294</c:v>
                </c:pt>
                <c:pt idx="7957">
                  <c:v>369</c:v>
                </c:pt>
                <c:pt idx="7958">
                  <c:v>116</c:v>
                </c:pt>
                <c:pt idx="7959">
                  <c:v>262</c:v>
                </c:pt>
                <c:pt idx="7960">
                  <c:v>472</c:v>
                </c:pt>
                <c:pt idx="7961">
                  <c:v>287</c:v>
                </c:pt>
                <c:pt idx="7962">
                  <c:v>680</c:v>
                </c:pt>
                <c:pt idx="7963">
                  <c:v>1480</c:v>
                </c:pt>
                <c:pt idx="7964">
                  <c:v>1500</c:v>
                </c:pt>
                <c:pt idx="7965">
                  <c:v>385</c:v>
                </c:pt>
                <c:pt idx="7966">
                  <c:v>142</c:v>
                </c:pt>
                <c:pt idx="7967">
                  <c:v>103</c:v>
                </c:pt>
                <c:pt idx="7968">
                  <c:v>199</c:v>
                </c:pt>
                <c:pt idx="7969">
                  <c:v>1237</c:v>
                </c:pt>
                <c:pt idx="7970">
                  <c:v>328</c:v>
                </c:pt>
                <c:pt idx="7971">
                  <c:v>274</c:v>
                </c:pt>
                <c:pt idx="7972">
                  <c:v>85</c:v>
                </c:pt>
                <c:pt idx="7973">
                  <c:v>430</c:v>
                </c:pt>
                <c:pt idx="7974">
                  <c:v>216</c:v>
                </c:pt>
                <c:pt idx="7975">
                  <c:v>2032</c:v>
                </c:pt>
                <c:pt idx="7976">
                  <c:v>22</c:v>
                </c:pt>
                <c:pt idx="7977">
                  <c:v>1513</c:v>
                </c:pt>
                <c:pt idx="7978">
                  <c:v>398</c:v>
                </c:pt>
                <c:pt idx="7979">
                  <c:v>23</c:v>
                </c:pt>
                <c:pt idx="7980">
                  <c:v>190</c:v>
                </c:pt>
                <c:pt idx="7981">
                  <c:v>328</c:v>
                </c:pt>
                <c:pt idx="7982">
                  <c:v>278</c:v>
                </c:pt>
                <c:pt idx="7983">
                  <c:v>25</c:v>
                </c:pt>
                <c:pt idx="7984">
                  <c:v>265</c:v>
                </c:pt>
                <c:pt idx="7985">
                  <c:v>34</c:v>
                </c:pt>
                <c:pt idx="7986">
                  <c:v>159</c:v>
                </c:pt>
                <c:pt idx="7987">
                  <c:v>138</c:v>
                </c:pt>
                <c:pt idx="7988">
                  <c:v>180</c:v>
                </c:pt>
                <c:pt idx="7989">
                  <c:v>1186</c:v>
                </c:pt>
                <c:pt idx="7990">
                  <c:v>126</c:v>
                </c:pt>
                <c:pt idx="7991">
                  <c:v>970</c:v>
                </c:pt>
                <c:pt idx="7992">
                  <c:v>594</c:v>
                </c:pt>
                <c:pt idx="7993">
                  <c:v>24</c:v>
                </c:pt>
                <c:pt idx="7994">
                  <c:v>487</c:v>
                </c:pt>
                <c:pt idx="7995">
                  <c:v>26782</c:v>
                </c:pt>
                <c:pt idx="7996">
                  <c:v>11141</c:v>
                </c:pt>
                <c:pt idx="7997">
                  <c:v>584</c:v>
                </c:pt>
                <c:pt idx="7998">
                  <c:v>175</c:v>
                </c:pt>
                <c:pt idx="7999">
                  <c:v>1428</c:v>
                </c:pt>
                <c:pt idx="8000">
                  <c:v>841</c:v>
                </c:pt>
                <c:pt idx="8001">
                  <c:v>54</c:v>
                </c:pt>
                <c:pt idx="8002">
                  <c:v>269</c:v>
                </c:pt>
                <c:pt idx="8003">
                  <c:v>480</c:v>
                </c:pt>
                <c:pt idx="8004">
                  <c:v>247</c:v>
                </c:pt>
                <c:pt idx="8005">
                  <c:v>487</c:v>
                </c:pt>
                <c:pt idx="8006">
                  <c:v>335</c:v>
                </c:pt>
                <c:pt idx="8007">
                  <c:v>35</c:v>
                </c:pt>
                <c:pt idx="8008">
                  <c:v>144</c:v>
                </c:pt>
                <c:pt idx="8009">
                  <c:v>93</c:v>
                </c:pt>
                <c:pt idx="8010">
                  <c:v>67</c:v>
                </c:pt>
                <c:pt idx="8011">
                  <c:v>1862</c:v>
                </c:pt>
                <c:pt idx="8012">
                  <c:v>1454</c:v>
                </c:pt>
                <c:pt idx="8013">
                  <c:v>61</c:v>
                </c:pt>
                <c:pt idx="8014">
                  <c:v>111</c:v>
                </c:pt>
                <c:pt idx="8015">
                  <c:v>60</c:v>
                </c:pt>
                <c:pt idx="8016">
                  <c:v>201</c:v>
                </c:pt>
                <c:pt idx="8017">
                  <c:v>48</c:v>
                </c:pt>
                <c:pt idx="8018">
                  <c:v>37</c:v>
                </c:pt>
                <c:pt idx="8019">
                  <c:v>815</c:v>
                </c:pt>
                <c:pt idx="8020">
                  <c:v>2370</c:v>
                </c:pt>
                <c:pt idx="8021">
                  <c:v>521</c:v>
                </c:pt>
                <c:pt idx="8022">
                  <c:v>32</c:v>
                </c:pt>
                <c:pt idx="8023">
                  <c:v>108</c:v>
                </c:pt>
                <c:pt idx="8024">
                  <c:v>119</c:v>
                </c:pt>
                <c:pt idx="8025">
                  <c:v>38</c:v>
                </c:pt>
                <c:pt idx="8026">
                  <c:v>41</c:v>
                </c:pt>
                <c:pt idx="8027">
                  <c:v>100</c:v>
                </c:pt>
                <c:pt idx="8028">
                  <c:v>85</c:v>
                </c:pt>
                <c:pt idx="8029">
                  <c:v>88</c:v>
                </c:pt>
                <c:pt idx="8030">
                  <c:v>53</c:v>
                </c:pt>
                <c:pt idx="8031">
                  <c:v>89</c:v>
                </c:pt>
                <c:pt idx="8032">
                  <c:v>151</c:v>
                </c:pt>
                <c:pt idx="8033">
                  <c:v>134</c:v>
                </c:pt>
                <c:pt idx="8034">
                  <c:v>191</c:v>
                </c:pt>
                <c:pt idx="8035">
                  <c:v>184</c:v>
                </c:pt>
                <c:pt idx="8036">
                  <c:v>154</c:v>
                </c:pt>
                <c:pt idx="8037">
                  <c:v>165</c:v>
                </c:pt>
                <c:pt idx="8038">
                  <c:v>80</c:v>
                </c:pt>
                <c:pt idx="8039">
                  <c:v>120</c:v>
                </c:pt>
                <c:pt idx="8040">
                  <c:v>640</c:v>
                </c:pt>
                <c:pt idx="8041">
                  <c:v>13658</c:v>
                </c:pt>
                <c:pt idx="8042">
                  <c:v>858</c:v>
                </c:pt>
                <c:pt idx="8043">
                  <c:v>1578</c:v>
                </c:pt>
                <c:pt idx="8044">
                  <c:v>7921</c:v>
                </c:pt>
                <c:pt idx="8045">
                  <c:v>1244</c:v>
                </c:pt>
                <c:pt idx="8046">
                  <c:v>2778</c:v>
                </c:pt>
                <c:pt idx="8047">
                  <c:v>811</c:v>
                </c:pt>
                <c:pt idx="8048">
                  <c:v>1965</c:v>
                </c:pt>
                <c:pt idx="8049">
                  <c:v>27</c:v>
                </c:pt>
                <c:pt idx="8050">
                  <c:v>138</c:v>
                </c:pt>
                <c:pt idx="8051">
                  <c:v>161</c:v>
                </c:pt>
                <c:pt idx="8052">
                  <c:v>179</c:v>
                </c:pt>
                <c:pt idx="8053">
                  <c:v>196</c:v>
                </c:pt>
                <c:pt idx="8054">
                  <c:v>201</c:v>
                </c:pt>
                <c:pt idx="8055">
                  <c:v>323</c:v>
                </c:pt>
                <c:pt idx="8056">
                  <c:v>28</c:v>
                </c:pt>
                <c:pt idx="8057">
                  <c:v>595</c:v>
                </c:pt>
                <c:pt idx="8058">
                  <c:v>93</c:v>
                </c:pt>
                <c:pt idx="8059">
                  <c:v>295</c:v>
                </c:pt>
                <c:pt idx="8060">
                  <c:v>0</c:v>
                </c:pt>
                <c:pt idx="8061">
                  <c:v>0</c:v>
                </c:pt>
                <c:pt idx="8062">
                  <c:v>1541</c:v>
                </c:pt>
                <c:pt idx="8063">
                  <c:v>164</c:v>
                </c:pt>
                <c:pt idx="8064">
                  <c:v>437</c:v>
                </c:pt>
                <c:pt idx="8065">
                  <c:v>2151</c:v>
                </c:pt>
                <c:pt idx="8066">
                  <c:v>630</c:v>
                </c:pt>
                <c:pt idx="8067">
                  <c:v>664</c:v>
                </c:pt>
                <c:pt idx="8068">
                  <c:v>820</c:v>
                </c:pt>
                <c:pt idx="8069">
                  <c:v>550</c:v>
                </c:pt>
                <c:pt idx="8070">
                  <c:v>293</c:v>
                </c:pt>
                <c:pt idx="8071">
                  <c:v>0</c:v>
                </c:pt>
                <c:pt idx="8072">
                  <c:v>103</c:v>
                </c:pt>
                <c:pt idx="8073">
                  <c:v>138</c:v>
                </c:pt>
                <c:pt idx="8074">
                  <c:v>571</c:v>
                </c:pt>
                <c:pt idx="8075">
                  <c:v>0</c:v>
                </c:pt>
                <c:pt idx="8076">
                  <c:v>2428</c:v>
                </c:pt>
                <c:pt idx="8077">
                  <c:v>1015</c:v>
                </c:pt>
                <c:pt idx="8078">
                  <c:v>4157</c:v>
                </c:pt>
                <c:pt idx="8079">
                  <c:v>1435</c:v>
                </c:pt>
                <c:pt idx="8080">
                  <c:v>154</c:v>
                </c:pt>
                <c:pt idx="8081">
                  <c:v>274</c:v>
                </c:pt>
                <c:pt idx="8082">
                  <c:v>900</c:v>
                </c:pt>
                <c:pt idx="8083">
                  <c:v>262</c:v>
                </c:pt>
                <c:pt idx="8084">
                  <c:v>53176</c:v>
                </c:pt>
                <c:pt idx="8085">
                  <c:v>797</c:v>
                </c:pt>
                <c:pt idx="8086">
                  <c:v>3205</c:v>
                </c:pt>
                <c:pt idx="8087">
                  <c:v>84</c:v>
                </c:pt>
                <c:pt idx="8088">
                  <c:v>223</c:v>
                </c:pt>
                <c:pt idx="8089">
                  <c:v>177</c:v>
                </c:pt>
                <c:pt idx="8090">
                  <c:v>46</c:v>
                </c:pt>
                <c:pt idx="8091">
                  <c:v>38</c:v>
                </c:pt>
                <c:pt idx="8092">
                  <c:v>167</c:v>
                </c:pt>
                <c:pt idx="8093">
                  <c:v>333</c:v>
                </c:pt>
                <c:pt idx="8094">
                  <c:v>6</c:v>
                </c:pt>
                <c:pt idx="8095">
                  <c:v>1016</c:v>
                </c:pt>
                <c:pt idx="8096">
                  <c:v>0</c:v>
                </c:pt>
                <c:pt idx="8097">
                  <c:v>45</c:v>
                </c:pt>
                <c:pt idx="8098">
                  <c:v>146</c:v>
                </c:pt>
                <c:pt idx="8099">
                  <c:v>1974</c:v>
                </c:pt>
                <c:pt idx="8100">
                  <c:v>110</c:v>
                </c:pt>
                <c:pt idx="8101">
                  <c:v>0</c:v>
                </c:pt>
                <c:pt idx="8102">
                  <c:v>64</c:v>
                </c:pt>
                <c:pt idx="8103">
                  <c:v>1815</c:v>
                </c:pt>
                <c:pt idx="8104">
                  <c:v>830</c:v>
                </c:pt>
                <c:pt idx="8105">
                  <c:v>175</c:v>
                </c:pt>
                <c:pt idx="8106">
                  <c:v>176</c:v>
                </c:pt>
                <c:pt idx="8107">
                  <c:v>63</c:v>
                </c:pt>
                <c:pt idx="8108">
                  <c:v>29</c:v>
                </c:pt>
                <c:pt idx="8109">
                  <c:v>345</c:v>
                </c:pt>
                <c:pt idx="8110">
                  <c:v>210</c:v>
                </c:pt>
                <c:pt idx="8111">
                  <c:v>103</c:v>
                </c:pt>
                <c:pt idx="8112">
                  <c:v>1447</c:v>
                </c:pt>
                <c:pt idx="8113">
                  <c:v>250</c:v>
                </c:pt>
                <c:pt idx="8114">
                  <c:v>757</c:v>
                </c:pt>
                <c:pt idx="8115">
                  <c:v>186</c:v>
                </c:pt>
                <c:pt idx="8116">
                  <c:v>46</c:v>
                </c:pt>
                <c:pt idx="8117">
                  <c:v>197</c:v>
                </c:pt>
                <c:pt idx="8118">
                  <c:v>69</c:v>
                </c:pt>
                <c:pt idx="8119">
                  <c:v>671</c:v>
                </c:pt>
                <c:pt idx="8120">
                  <c:v>6</c:v>
                </c:pt>
                <c:pt idx="8121">
                  <c:v>1307</c:v>
                </c:pt>
                <c:pt idx="8122">
                  <c:v>470</c:v>
                </c:pt>
                <c:pt idx="8123">
                  <c:v>1239</c:v>
                </c:pt>
                <c:pt idx="8124">
                  <c:v>4955</c:v>
                </c:pt>
                <c:pt idx="8125">
                  <c:v>158</c:v>
                </c:pt>
                <c:pt idx="8126">
                  <c:v>2410</c:v>
                </c:pt>
                <c:pt idx="8127">
                  <c:v>2902</c:v>
                </c:pt>
                <c:pt idx="8128">
                  <c:v>74</c:v>
                </c:pt>
                <c:pt idx="8129">
                  <c:v>80</c:v>
                </c:pt>
                <c:pt idx="8130">
                  <c:v>108</c:v>
                </c:pt>
                <c:pt idx="8131">
                  <c:v>93</c:v>
                </c:pt>
                <c:pt idx="8132">
                  <c:v>553</c:v>
                </c:pt>
                <c:pt idx="8133">
                  <c:v>274</c:v>
                </c:pt>
                <c:pt idx="8134">
                  <c:v>547</c:v>
                </c:pt>
                <c:pt idx="8135">
                  <c:v>525</c:v>
                </c:pt>
                <c:pt idx="8136">
                  <c:v>1280</c:v>
                </c:pt>
                <c:pt idx="8137">
                  <c:v>336</c:v>
                </c:pt>
                <c:pt idx="8138">
                  <c:v>392</c:v>
                </c:pt>
                <c:pt idx="8139">
                  <c:v>3794</c:v>
                </c:pt>
                <c:pt idx="8140">
                  <c:v>6143</c:v>
                </c:pt>
                <c:pt idx="8141">
                  <c:v>3</c:v>
                </c:pt>
                <c:pt idx="8142">
                  <c:v>5666</c:v>
                </c:pt>
                <c:pt idx="8143">
                  <c:v>4795</c:v>
                </c:pt>
                <c:pt idx="8144">
                  <c:v>1752</c:v>
                </c:pt>
                <c:pt idx="8145">
                  <c:v>949</c:v>
                </c:pt>
                <c:pt idx="8146">
                  <c:v>1673</c:v>
                </c:pt>
                <c:pt idx="8147">
                  <c:v>7152</c:v>
                </c:pt>
                <c:pt idx="8148">
                  <c:v>1261</c:v>
                </c:pt>
                <c:pt idx="8149">
                  <c:v>20</c:v>
                </c:pt>
                <c:pt idx="8150">
                  <c:v>10</c:v>
                </c:pt>
                <c:pt idx="8151">
                  <c:v>1206</c:v>
                </c:pt>
                <c:pt idx="8152">
                  <c:v>896</c:v>
                </c:pt>
                <c:pt idx="8153">
                  <c:v>450</c:v>
                </c:pt>
                <c:pt idx="8154">
                  <c:v>1098</c:v>
                </c:pt>
                <c:pt idx="8155">
                  <c:v>61</c:v>
                </c:pt>
                <c:pt idx="8156">
                  <c:v>505</c:v>
                </c:pt>
                <c:pt idx="8157">
                  <c:v>1942</c:v>
                </c:pt>
                <c:pt idx="8158">
                  <c:v>235</c:v>
                </c:pt>
                <c:pt idx="8159">
                  <c:v>727</c:v>
                </c:pt>
                <c:pt idx="8160">
                  <c:v>895</c:v>
                </c:pt>
                <c:pt idx="8161">
                  <c:v>548</c:v>
                </c:pt>
                <c:pt idx="8162">
                  <c:v>58</c:v>
                </c:pt>
                <c:pt idx="8163">
                  <c:v>92</c:v>
                </c:pt>
                <c:pt idx="8164">
                  <c:v>829</c:v>
                </c:pt>
                <c:pt idx="8165">
                  <c:v>234</c:v>
                </c:pt>
                <c:pt idx="8166">
                  <c:v>12</c:v>
                </c:pt>
                <c:pt idx="8167">
                  <c:v>1288</c:v>
                </c:pt>
                <c:pt idx="8168">
                  <c:v>16503</c:v>
                </c:pt>
                <c:pt idx="8169">
                  <c:v>49</c:v>
                </c:pt>
                <c:pt idx="8170">
                  <c:v>872</c:v>
                </c:pt>
                <c:pt idx="8171">
                  <c:v>0</c:v>
                </c:pt>
                <c:pt idx="8172">
                  <c:v>60</c:v>
                </c:pt>
                <c:pt idx="8173">
                  <c:v>57</c:v>
                </c:pt>
                <c:pt idx="8174">
                  <c:v>29</c:v>
                </c:pt>
                <c:pt idx="8175">
                  <c:v>64</c:v>
                </c:pt>
                <c:pt idx="8176">
                  <c:v>88</c:v>
                </c:pt>
                <c:pt idx="8177">
                  <c:v>40</c:v>
                </c:pt>
                <c:pt idx="8178">
                  <c:v>48</c:v>
                </c:pt>
                <c:pt idx="8179">
                  <c:v>63</c:v>
                </c:pt>
                <c:pt idx="8180">
                  <c:v>96</c:v>
                </c:pt>
                <c:pt idx="8181">
                  <c:v>83</c:v>
                </c:pt>
                <c:pt idx="8182">
                  <c:v>73</c:v>
                </c:pt>
                <c:pt idx="8183">
                  <c:v>129</c:v>
                </c:pt>
                <c:pt idx="8184">
                  <c:v>101</c:v>
                </c:pt>
                <c:pt idx="8185">
                  <c:v>57</c:v>
                </c:pt>
                <c:pt idx="8186">
                  <c:v>54</c:v>
                </c:pt>
                <c:pt idx="8187">
                  <c:v>39</c:v>
                </c:pt>
                <c:pt idx="8188">
                  <c:v>106</c:v>
                </c:pt>
                <c:pt idx="8189">
                  <c:v>266</c:v>
                </c:pt>
                <c:pt idx="8190">
                  <c:v>65</c:v>
                </c:pt>
                <c:pt idx="8191">
                  <c:v>58</c:v>
                </c:pt>
                <c:pt idx="8192">
                  <c:v>230</c:v>
                </c:pt>
                <c:pt idx="8193">
                  <c:v>355</c:v>
                </c:pt>
                <c:pt idx="8194">
                  <c:v>3888</c:v>
                </c:pt>
                <c:pt idx="8195">
                  <c:v>285</c:v>
                </c:pt>
                <c:pt idx="8196">
                  <c:v>28</c:v>
                </c:pt>
                <c:pt idx="8197">
                  <c:v>29060</c:v>
                </c:pt>
                <c:pt idx="8198">
                  <c:v>6470</c:v>
                </c:pt>
                <c:pt idx="8199">
                  <c:v>3</c:v>
                </c:pt>
                <c:pt idx="8200">
                  <c:v>1</c:v>
                </c:pt>
                <c:pt idx="8201">
                  <c:v>0</c:v>
                </c:pt>
                <c:pt idx="8202">
                  <c:v>661</c:v>
                </c:pt>
                <c:pt idx="8203">
                  <c:v>821</c:v>
                </c:pt>
                <c:pt idx="8204">
                  <c:v>144</c:v>
                </c:pt>
                <c:pt idx="8205">
                  <c:v>49</c:v>
                </c:pt>
                <c:pt idx="8206">
                  <c:v>2948</c:v>
                </c:pt>
                <c:pt idx="8207">
                  <c:v>428</c:v>
                </c:pt>
                <c:pt idx="8208">
                  <c:v>102</c:v>
                </c:pt>
                <c:pt idx="8209">
                  <c:v>1607</c:v>
                </c:pt>
                <c:pt idx="8210">
                  <c:v>89</c:v>
                </c:pt>
                <c:pt idx="8211">
                  <c:v>941</c:v>
                </c:pt>
                <c:pt idx="8212">
                  <c:v>998</c:v>
                </c:pt>
                <c:pt idx="8213">
                  <c:v>269</c:v>
                </c:pt>
                <c:pt idx="8214">
                  <c:v>464</c:v>
                </c:pt>
                <c:pt idx="8215">
                  <c:v>172</c:v>
                </c:pt>
                <c:pt idx="8216">
                  <c:v>1563</c:v>
                </c:pt>
                <c:pt idx="8217">
                  <c:v>577</c:v>
                </c:pt>
                <c:pt idx="8218">
                  <c:v>12967</c:v>
                </c:pt>
                <c:pt idx="8219">
                  <c:v>722</c:v>
                </c:pt>
                <c:pt idx="8220">
                  <c:v>5262</c:v>
                </c:pt>
                <c:pt idx="8221">
                  <c:v>5628</c:v>
                </c:pt>
                <c:pt idx="8222">
                  <c:v>1229</c:v>
                </c:pt>
                <c:pt idx="8223">
                  <c:v>27596</c:v>
                </c:pt>
                <c:pt idx="8224">
                  <c:v>364</c:v>
                </c:pt>
                <c:pt idx="8225">
                  <c:v>201</c:v>
                </c:pt>
                <c:pt idx="8226">
                  <c:v>601</c:v>
                </c:pt>
                <c:pt idx="8227">
                  <c:v>2071</c:v>
                </c:pt>
                <c:pt idx="8228">
                  <c:v>16546</c:v>
                </c:pt>
                <c:pt idx="8229">
                  <c:v>1169</c:v>
                </c:pt>
                <c:pt idx="8230">
                  <c:v>640</c:v>
                </c:pt>
                <c:pt idx="8231">
                  <c:v>386</c:v>
                </c:pt>
                <c:pt idx="8232">
                  <c:v>9207</c:v>
                </c:pt>
                <c:pt idx="8233">
                  <c:v>7</c:v>
                </c:pt>
                <c:pt idx="8234">
                  <c:v>48</c:v>
                </c:pt>
                <c:pt idx="8235">
                  <c:v>569</c:v>
                </c:pt>
                <c:pt idx="8236">
                  <c:v>3624</c:v>
                </c:pt>
                <c:pt idx="8237">
                  <c:v>35173</c:v>
                </c:pt>
                <c:pt idx="8238">
                  <c:v>43</c:v>
                </c:pt>
                <c:pt idx="8239">
                  <c:v>54</c:v>
                </c:pt>
                <c:pt idx="8240">
                  <c:v>422</c:v>
                </c:pt>
                <c:pt idx="8241">
                  <c:v>496</c:v>
                </c:pt>
                <c:pt idx="8242">
                  <c:v>16</c:v>
                </c:pt>
                <c:pt idx="8243">
                  <c:v>19</c:v>
                </c:pt>
                <c:pt idx="8244">
                  <c:v>400</c:v>
                </c:pt>
                <c:pt idx="8245">
                  <c:v>0</c:v>
                </c:pt>
                <c:pt idx="8246">
                  <c:v>26</c:v>
                </c:pt>
                <c:pt idx="8247">
                  <c:v>0</c:v>
                </c:pt>
                <c:pt idx="8248">
                  <c:v>307</c:v>
                </c:pt>
                <c:pt idx="8249">
                  <c:v>28</c:v>
                </c:pt>
                <c:pt idx="8250">
                  <c:v>140</c:v>
                </c:pt>
                <c:pt idx="8251">
                  <c:v>3186</c:v>
                </c:pt>
                <c:pt idx="8252">
                  <c:v>1034</c:v>
                </c:pt>
                <c:pt idx="8253">
                  <c:v>43</c:v>
                </c:pt>
                <c:pt idx="8254">
                  <c:v>988</c:v>
                </c:pt>
                <c:pt idx="8255">
                  <c:v>3909</c:v>
                </c:pt>
                <c:pt idx="8256">
                  <c:v>988</c:v>
                </c:pt>
                <c:pt idx="8257">
                  <c:v>693</c:v>
                </c:pt>
                <c:pt idx="8258">
                  <c:v>118594</c:v>
                </c:pt>
                <c:pt idx="8259">
                  <c:v>1383</c:v>
                </c:pt>
                <c:pt idx="8260">
                  <c:v>153049</c:v>
                </c:pt>
                <c:pt idx="8261">
                  <c:v>1291</c:v>
                </c:pt>
                <c:pt idx="8262">
                  <c:v>53</c:v>
                </c:pt>
                <c:pt idx="8263">
                  <c:v>144493</c:v>
                </c:pt>
                <c:pt idx="8264">
                  <c:v>514</c:v>
                </c:pt>
                <c:pt idx="8265">
                  <c:v>5527</c:v>
                </c:pt>
                <c:pt idx="8266">
                  <c:v>689</c:v>
                </c:pt>
                <c:pt idx="8267">
                  <c:v>35669</c:v>
                </c:pt>
                <c:pt idx="8268">
                  <c:v>1443</c:v>
                </c:pt>
                <c:pt idx="8269">
                  <c:v>7962</c:v>
                </c:pt>
                <c:pt idx="8270">
                  <c:v>2184</c:v>
                </c:pt>
                <c:pt idx="8271">
                  <c:v>6231</c:v>
                </c:pt>
                <c:pt idx="8272">
                  <c:v>382685</c:v>
                </c:pt>
                <c:pt idx="8273">
                  <c:v>5766</c:v>
                </c:pt>
                <c:pt idx="8274">
                  <c:v>649</c:v>
                </c:pt>
                <c:pt idx="8275">
                  <c:v>72</c:v>
                </c:pt>
                <c:pt idx="8276">
                  <c:v>185</c:v>
                </c:pt>
                <c:pt idx="8277">
                  <c:v>179</c:v>
                </c:pt>
                <c:pt idx="8278">
                  <c:v>73</c:v>
                </c:pt>
                <c:pt idx="8279">
                  <c:v>295</c:v>
                </c:pt>
                <c:pt idx="8280">
                  <c:v>19677</c:v>
                </c:pt>
                <c:pt idx="8281">
                  <c:v>119</c:v>
                </c:pt>
                <c:pt idx="8282">
                  <c:v>190</c:v>
                </c:pt>
                <c:pt idx="8283">
                  <c:v>2367</c:v>
                </c:pt>
                <c:pt idx="8284">
                  <c:v>6846</c:v>
                </c:pt>
                <c:pt idx="8285">
                  <c:v>16948</c:v>
                </c:pt>
                <c:pt idx="8286">
                  <c:v>4525</c:v>
                </c:pt>
                <c:pt idx="8287">
                  <c:v>951</c:v>
                </c:pt>
                <c:pt idx="8288">
                  <c:v>104</c:v>
                </c:pt>
                <c:pt idx="8289">
                  <c:v>260</c:v>
                </c:pt>
                <c:pt idx="8290">
                  <c:v>194</c:v>
                </c:pt>
                <c:pt idx="8291">
                  <c:v>338</c:v>
                </c:pt>
                <c:pt idx="8292">
                  <c:v>58</c:v>
                </c:pt>
                <c:pt idx="8293">
                  <c:v>216</c:v>
                </c:pt>
                <c:pt idx="8294">
                  <c:v>70</c:v>
                </c:pt>
                <c:pt idx="8295">
                  <c:v>176</c:v>
                </c:pt>
                <c:pt idx="8296">
                  <c:v>1876</c:v>
                </c:pt>
                <c:pt idx="8297">
                  <c:v>158</c:v>
                </c:pt>
                <c:pt idx="8298">
                  <c:v>566</c:v>
                </c:pt>
                <c:pt idx="8299">
                  <c:v>2450</c:v>
                </c:pt>
                <c:pt idx="8300">
                  <c:v>317</c:v>
                </c:pt>
                <c:pt idx="8301">
                  <c:v>459</c:v>
                </c:pt>
                <c:pt idx="8302">
                  <c:v>3992</c:v>
                </c:pt>
                <c:pt idx="8303">
                  <c:v>1161</c:v>
                </c:pt>
                <c:pt idx="8304">
                  <c:v>2153</c:v>
                </c:pt>
                <c:pt idx="8305">
                  <c:v>6</c:v>
                </c:pt>
                <c:pt idx="8306">
                  <c:v>743</c:v>
                </c:pt>
                <c:pt idx="8307">
                  <c:v>17822</c:v>
                </c:pt>
                <c:pt idx="8308">
                  <c:v>26876</c:v>
                </c:pt>
                <c:pt idx="8309">
                  <c:v>192</c:v>
                </c:pt>
                <c:pt idx="8310">
                  <c:v>902</c:v>
                </c:pt>
                <c:pt idx="8311">
                  <c:v>53</c:v>
                </c:pt>
                <c:pt idx="8312">
                  <c:v>334</c:v>
                </c:pt>
                <c:pt idx="8313">
                  <c:v>557</c:v>
                </c:pt>
                <c:pt idx="8314">
                  <c:v>453</c:v>
                </c:pt>
                <c:pt idx="8315">
                  <c:v>571</c:v>
                </c:pt>
                <c:pt idx="8316">
                  <c:v>1320</c:v>
                </c:pt>
                <c:pt idx="8317">
                  <c:v>1527</c:v>
                </c:pt>
                <c:pt idx="8318">
                  <c:v>261</c:v>
                </c:pt>
                <c:pt idx="8319">
                  <c:v>1084</c:v>
                </c:pt>
                <c:pt idx="8320">
                  <c:v>326</c:v>
                </c:pt>
                <c:pt idx="8321">
                  <c:v>41</c:v>
                </c:pt>
                <c:pt idx="8322">
                  <c:v>381</c:v>
                </c:pt>
                <c:pt idx="8323">
                  <c:v>4105</c:v>
                </c:pt>
                <c:pt idx="8324">
                  <c:v>478</c:v>
                </c:pt>
                <c:pt idx="8325">
                  <c:v>6381</c:v>
                </c:pt>
                <c:pt idx="8326">
                  <c:v>953</c:v>
                </c:pt>
                <c:pt idx="8327">
                  <c:v>920</c:v>
                </c:pt>
                <c:pt idx="8328">
                  <c:v>18160</c:v>
                </c:pt>
                <c:pt idx="8329">
                  <c:v>279</c:v>
                </c:pt>
                <c:pt idx="8330">
                  <c:v>578</c:v>
                </c:pt>
                <c:pt idx="8331">
                  <c:v>105</c:v>
                </c:pt>
                <c:pt idx="8332">
                  <c:v>265</c:v>
                </c:pt>
                <c:pt idx="8333">
                  <c:v>869</c:v>
                </c:pt>
                <c:pt idx="8334">
                  <c:v>22</c:v>
                </c:pt>
                <c:pt idx="8335">
                  <c:v>622</c:v>
                </c:pt>
                <c:pt idx="8336">
                  <c:v>8836</c:v>
                </c:pt>
                <c:pt idx="8337">
                  <c:v>20141</c:v>
                </c:pt>
                <c:pt idx="8338">
                  <c:v>1515</c:v>
                </c:pt>
                <c:pt idx="8339">
                  <c:v>40</c:v>
                </c:pt>
                <c:pt idx="8340">
                  <c:v>34</c:v>
                </c:pt>
                <c:pt idx="8341">
                  <c:v>107</c:v>
                </c:pt>
                <c:pt idx="8342">
                  <c:v>952</c:v>
                </c:pt>
                <c:pt idx="8343">
                  <c:v>109</c:v>
                </c:pt>
                <c:pt idx="8344">
                  <c:v>168</c:v>
                </c:pt>
                <c:pt idx="8345">
                  <c:v>842</c:v>
                </c:pt>
                <c:pt idx="8346">
                  <c:v>216</c:v>
                </c:pt>
                <c:pt idx="8347">
                  <c:v>12397</c:v>
                </c:pt>
                <c:pt idx="8348">
                  <c:v>2063</c:v>
                </c:pt>
                <c:pt idx="8349">
                  <c:v>900</c:v>
                </c:pt>
                <c:pt idx="8350">
                  <c:v>232</c:v>
                </c:pt>
                <c:pt idx="8351">
                  <c:v>864</c:v>
                </c:pt>
                <c:pt idx="8352">
                  <c:v>238</c:v>
                </c:pt>
                <c:pt idx="8353">
                  <c:v>325</c:v>
                </c:pt>
                <c:pt idx="8354">
                  <c:v>21</c:v>
                </c:pt>
                <c:pt idx="8355">
                  <c:v>34</c:v>
                </c:pt>
                <c:pt idx="8356">
                  <c:v>1174</c:v>
                </c:pt>
                <c:pt idx="8357">
                  <c:v>240</c:v>
                </c:pt>
                <c:pt idx="8358">
                  <c:v>410</c:v>
                </c:pt>
                <c:pt idx="8359">
                  <c:v>721</c:v>
                </c:pt>
                <c:pt idx="8360">
                  <c:v>697</c:v>
                </c:pt>
                <c:pt idx="8361">
                  <c:v>383</c:v>
                </c:pt>
                <c:pt idx="8362">
                  <c:v>840</c:v>
                </c:pt>
                <c:pt idx="8363">
                  <c:v>761</c:v>
                </c:pt>
                <c:pt idx="8364">
                  <c:v>3398</c:v>
                </c:pt>
                <c:pt idx="8365">
                  <c:v>128</c:v>
                </c:pt>
                <c:pt idx="8366">
                  <c:v>291</c:v>
                </c:pt>
                <c:pt idx="8367">
                  <c:v>223</c:v>
                </c:pt>
                <c:pt idx="8368">
                  <c:v>642</c:v>
                </c:pt>
                <c:pt idx="8369">
                  <c:v>215</c:v>
                </c:pt>
                <c:pt idx="8370">
                  <c:v>140</c:v>
                </c:pt>
                <c:pt idx="8371">
                  <c:v>482</c:v>
                </c:pt>
                <c:pt idx="8372">
                  <c:v>189</c:v>
                </c:pt>
                <c:pt idx="8373">
                  <c:v>792</c:v>
                </c:pt>
                <c:pt idx="8374">
                  <c:v>393</c:v>
                </c:pt>
                <c:pt idx="8375">
                  <c:v>320</c:v>
                </c:pt>
                <c:pt idx="8376">
                  <c:v>157</c:v>
                </c:pt>
                <c:pt idx="8377">
                  <c:v>23</c:v>
                </c:pt>
                <c:pt idx="8378">
                  <c:v>165</c:v>
                </c:pt>
                <c:pt idx="8379">
                  <c:v>18</c:v>
                </c:pt>
                <c:pt idx="8380">
                  <c:v>24</c:v>
                </c:pt>
                <c:pt idx="8381">
                  <c:v>12</c:v>
                </c:pt>
                <c:pt idx="8382">
                  <c:v>29</c:v>
                </c:pt>
                <c:pt idx="8383">
                  <c:v>91</c:v>
                </c:pt>
                <c:pt idx="8384">
                  <c:v>770</c:v>
                </c:pt>
                <c:pt idx="8385">
                  <c:v>2546</c:v>
                </c:pt>
                <c:pt idx="8386">
                  <c:v>1595</c:v>
                </c:pt>
                <c:pt idx="8387">
                  <c:v>6342</c:v>
                </c:pt>
                <c:pt idx="8388">
                  <c:v>977</c:v>
                </c:pt>
                <c:pt idx="8389">
                  <c:v>21</c:v>
                </c:pt>
                <c:pt idx="8390">
                  <c:v>38</c:v>
                </c:pt>
                <c:pt idx="8391">
                  <c:v>645</c:v>
                </c:pt>
                <c:pt idx="8392">
                  <c:v>328</c:v>
                </c:pt>
                <c:pt idx="8393">
                  <c:v>588</c:v>
                </c:pt>
                <c:pt idx="8394">
                  <c:v>0</c:v>
                </c:pt>
                <c:pt idx="8395">
                  <c:v>1534</c:v>
                </c:pt>
                <c:pt idx="8396">
                  <c:v>487</c:v>
                </c:pt>
                <c:pt idx="8397">
                  <c:v>1469</c:v>
                </c:pt>
                <c:pt idx="8398">
                  <c:v>90</c:v>
                </c:pt>
                <c:pt idx="8399">
                  <c:v>1357</c:v>
                </c:pt>
                <c:pt idx="8400">
                  <c:v>143</c:v>
                </c:pt>
                <c:pt idx="8401">
                  <c:v>362</c:v>
                </c:pt>
                <c:pt idx="8402">
                  <c:v>84</c:v>
                </c:pt>
                <c:pt idx="8403">
                  <c:v>485</c:v>
                </c:pt>
                <c:pt idx="8404">
                  <c:v>300</c:v>
                </c:pt>
                <c:pt idx="8405">
                  <c:v>18588</c:v>
                </c:pt>
                <c:pt idx="8406">
                  <c:v>1053</c:v>
                </c:pt>
                <c:pt idx="8407">
                  <c:v>123</c:v>
                </c:pt>
                <c:pt idx="8408">
                  <c:v>501</c:v>
                </c:pt>
                <c:pt idx="8409">
                  <c:v>749</c:v>
                </c:pt>
                <c:pt idx="8410">
                  <c:v>1377</c:v>
                </c:pt>
                <c:pt idx="8411">
                  <c:v>4</c:v>
                </c:pt>
                <c:pt idx="8412">
                  <c:v>742</c:v>
                </c:pt>
                <c:pt idx="8413">
                  <c:v>369</c:v>
                </c:pt>
                <c:pt idx="8414">
                  <c:v>466</c:v>
                </c:pt>
                <c:pt idx="8415">
                  <c:v>513</c:v>
                </c:pt>
                <c:pt idx="8416">
                  <c:v>289</c:v>
                </c:pt>
                <c:pt idx="8417">
                  <c:v>1103</c:v>
                </c:pt>
                <c:pt idx="8418">
                  <c:v>337</c:v>
                </c:pt>
                <c:pt idx="8419">
                  <c:v>186</c:v>
                </c:pt>
                <c:pt idx="8420">
                  <c:v>0</c:v>
                </c:pt>
                <c:pt idx="8421">
                  <c:v>618</c:v>
                </c:pt>
                <c:pt idx="8422">
                  <c:v>220</c:v>
                </c:pt>
                <c:pt idx="8423">
                  <c:v>267</c:v>
                </c:pt>
                <c:pt idx="8424">
                  <c:v>443</c:v>
                </c:pt>
                <c:pt idx="8425">
                  <c:v>384</c:v>
                </c:pt>
                <c:pt idx="8426">
                  <c:v>162</c:v>
                </c:pt>
                <c:pt idx="8427">
                  <c:v>810</c:v>
                </c:pt>
                <c:pt idx="8428">
                  <c:v>484</c:v>
                </c:pt>
                <c:pt idx="8429">
                  <c:v>330</c:v>
                </c:pt>
                <c:pt idx="8430">
                  <c:v>220</c:v>
                </c:pt>
                <c:pt idx="8431">
                  <c:v>730</c:v>
                </c:pt>
                <c:pt idx="8432">
                  <c:v>216</c:v>
                </c:pt>
                <c:pt idx="8433">
                  <c:v>204</c:v>
                </c:pt>
                <c:pt idx="8434">
                  <c:v>2187</c:v>
                </c:pt>
                <c:pt idx="8435">
                  <c:v>289</c:v>
                </c:pt>
                <c:pt idx="8436">
                  <c:v>183</c:v>
                </c:pt>
                <c:pt idx="8437">
                  <c:v>255</c:v>
                </c:pt>
                <c:pt idx="8438">
                  <c:v>357</c:v>
                </c:pt>
                <c:pt idx="8439">
                  <c:v>534</c:v>
                </c:pt>
                <c:pt idx="8440">
                  <c:v>157</c:v>
                </c:pt>
                <c:pt idx="8441">
                  <c:v>628</c:v>
                </c:pt>
                <c:pt idx="8442">
                  <c:v>1459</c:v>
                </c:pt>
                <c:pt idx="8443">
                  <c:v>260</c:v>
                </c:pt>
                <c:pt idx="8444">
                  <c:v>372</c:v>
                </c:pt>
                <c:pt idx="8445">
                  <c:v>257</c:v>
                </c:pt>
                <c:pt idx="8446">
                  <c:v>173</c:v>
                </c:pt>
                <c:pt idx="8447">
                  <c:v>883</c:v>
                </c:pt>
                <c:pt idx="8448">
                  <c:v>383</c:v>
                </c:pt>
                <c:pt idx="8449">
                  <c:v>134</c:v>
                </c:pt>
                <c:pt idx="8450">
                  <c:v>220</c:v>
                </c:pt>
                <c:pt idx="8451">
                  <c:v>470</c:v>
                </c:pt>
                <c:pt idx="8452">
                  <c:v>221</c:v>
                </c:pt>
                <c:pt idx="8453">
                  <c:v>242</c:v>
                </c:pt>
                <c:pt idx="8454">
                  <c:v>224</c:v>
                </c:pt>
                <c:pt idx="8455">
                  <c:v>364</c:v>
                </c:pt>
                <c:pt idx="8456">
                  <c:v>166</c:v>
                </c:pt>
                <c:pt idx="8457">
                  <c:v>1862</c:v>
                </c:pt>
                <c:pt idx="8458">
                  <c:v>317</c:v>
                </c:pt>
                <c:pt idx="8459">
                  <c:v>249</c:v>
                </c:pt>
                <c:pt idx="8460">
                  <c:v>249</c:v>
                </c:pt>
                <c:pt idx="8461">
                  <c:v>348</c:v>
                </c:pt>
                <c:pt idx="8462">
                  <c:v>224</c:v>
                </c:pt>
                <c:pt idx="8463">
                  <c:v>561</c:v>
                </c:pt>
                <c:pt idx="8464">
                  <c:v>623</c:v>
                </c:pt>
                <c:pt idx="8465">
                  <c:v>192</c:v>
                </c:pt>
                <c:pt idx="8466">
                  <c:v>349</c:v>
                </c:pt>
                <c:pt idx="8467">
                  <c:v>428</c:v>
                </c:pt>
                <c:pt idx="8468">
                  <c:v>150</c:v>
                </c:pt>
                <c:pt idx="8469">
                  <c:v>377</c:v>
                </c:pt>
                <c:pt idx="8470">
                  <c:v>384</c:v>
                </c:pt>
                <c:pt idx="8471">
                  <c:v>351</c:v>
                </c:pt>
                <c:pt idx="8472">
                  <c:v>171</c:v>
                </c:pt>
                <c:pt idx="8473">
                  <c:v>465</c:v>
                </c:pt>
                <c:pt idx="8474">
                  <c:v>201</c:v>
                </c:pt>
                <c:pt idx="8475">
                  <c:v>1351</c:v>
                </c:pt>
                <c:pt idx="8476">
                  <c:v>336</c:v>
                </c:pt>
                <c:pt idx="8477">
                  <c:v>150</c:v>
                </c:pt>
                <c:pt idx="8478">
                  <c:v>433</c:v>
                </c:pt>
                <c:pt idx="8479">
                  <c:v>288</c:v>
                </c:pt>
                <c:pt idx="8480">
                  <c:v>574</c:v>
                </c:pt>
                <c:pt idx="8481">
                  <c:v>276</c:v>
                </c:pt>
                <c:pt idx="8482">
                  <c:v>226</c:v>
                </c:pt>
                <c:pt idx="8483">
                  <c:v>292</c:v>
                </c:pt>
                <c:pt idx="8484">
                  <c:v>415</c:v>
                </c:pt>
                <c:pt idx="8485">
                  <c:v>304</c:v>
                </c:pt>
                <c:pt idx="8486">
                  <c:v>230</c:v>
                </c:pt>
                <c:pt idx="8487">
                  <c:v>113</c:v>
                </c:pt>
                <c:pt idx="8488">
                  <c:v>127</c:v>
                </c:pt>
                <c:pt idx="8489">
                  <c:v>214</c:v>
                </c:pt>
                <c:pt idx="8490">
                  <c:v>398</c:v>
                </c:pt>
                <c:pt idx="8491">
                  <c:v>179</c:v>
                </c:pt>
                <c:pt idx="8492">
                  <c:v>376</c:v>
                </c:pt>
                <c:pt idx="8493">
                  <c:v>323</c:v>
                </c:pt>
                <c:pt idx="8494">
                  <c:v>116</c:v>
                </c:pt>
                <c:pt idx="8495">
                  <c:v>149</c:v>
                </c:pt>
                <c:pt idx="8496">
                  <c:v>92</c:v>
                </c:pt>
                <c:pt idx="8497">
                  <c:v>107</c:v>
                </c:pt>
                <c:pt idx="8498">
                  <c:v>222</c:v>
                </c:pt>
                <c:pt idx="8499">
                  <c:v>255</c:v>
                </c:pt>
                <c:pt idx="8500">
                  <c:v>747</c:v>
                </c:pt>
                <c:pt idx="8501">
                  <c:v>2174</c:v>
                </c:pt>
                <c:pt idx="8502">
                  <c:v>46</c:v>
                </c:pt>
                <c:pt idx="8503">
                  <c:v>3370</c:v>
                </c:pt>
                <c:pt idx="8504">
                  <c:v>115</c:v>
                </c:pt>
                <c:pt idx="8505">
                  <c:v>34</c:v>
                </c:pt>
                <c:pt idx="8506">
                  <c:v>25</c:v>
                </c:pt>
                <c:pt idx="8507">
                  <c:v>10067</c:v>
                </c:pt>
                <c:pt idx="8508">
                  <c:v>2901</c:v>
                </c:pt>
                <c:pt idx="8509">
                  <c:v>0</c:v>
                </c:pt>
                <c:pt idx="8510">
                  <c:v>202</c:v>
                </c:pt>
                <c:pt idx="8511">
                  <c:v>64</c:v>
                </c:pt>
                <c:pt idx="8512">
                  <c:v>436</c:v>
                </c:pt>
                <c:pt idx="8513">
                  <c:v>1094</c:v>
                </c:pt>
                <c:pt idx="8514">
                  <c:v>548</c:v>
                </c:pt>
                <c:pt idx="8515">
                  <c:v>95</c:v>
                </c:pt>
                <c:pt idx="8516">
                  <c:v>0</c:v>
                </c:pt>
                <c:pt idx="8517">
                  <c:v>198</c:v>
                </c:pt>
                <c:pt idx="8518">
                  <c:v>127</c:v>
                </c:pt>
                <c:pt idx="8519">
                  <c:v>0</c:v>
                </c:pt>
                <c:pt idx="8520">
                  <c:v>28</c:v>
                </c:pt>
                <c:pt idx="8521">
                  <c:v>110</c:v>
                </c:pt>
                <c:pt idx="8522">
                  <c:v>526</c:v>
                </c:pt>
                <c:pt idx="8523">
                  <c:v>126</c:v>
                </c:pt>
                <c:pt idx="8524">
                  <c:v>16</c:v>
                </c:pt>
                <c:pt idx="8525">
                  <c:v>1701</c:v>
                </c:pt>
                <c:pt idx="8526">
                  <c:v>1241</c:v>
                </c:pt>
                <c:pt idx="8527">
                  <c:v>181</c:v>
                </c:pt>
                <c:pt idx="8528">
                  <c:v>287</c:v>
                </c:pt>
                <c:pt idx="8529">
                  <c:v>413</c:v>
                </c:pt>
                <c:pt idx="8530">
                  <c:v>1339</c:v>
                </c:pt>
                <c:pt idx="8531">
                  <c:v>606</c:v>
                </c:pt>
                <c:pt idx="8532">
                  <c:v>1663</c:v>
                </c:pt>
                <c:pt idx="8533">
                  <c:v>208</c:v>
                </c:pt>
                <c:pt idx="8534">
                  <c:v>2244</c:v>
                </c:pt>
                <c:pt idx="8535">
                  <c:v>1365</c:v>
                </c:pt>
                <c:pt idx="8536">
                  <c:v>3178</c:v>
                </c:pt>
                <c:pt idx="8537">
                  <c:v>378</c:v>
                </c:pt>
                <c:pt idx="8538">
                  <c:v>663</c:v>
                </c:pt>
                <c:pt idx="8539">
                  <c:v>309</c:v>
                </c:pt>
                <c:pt idx="8540">
                  <c:v>605</c:v>
                </c:pt>
                <c:pt idx="8541">
                  <c:v>137</c:v>
                </c:pt>
                <c:pt idx="8542">
                  <c:v>271</c:v>
                </c:pt>
                <c:pt idx="8543">
                  <c:v>181</c:v>
                </c:pt>
                <c:pt idx="8544">
                  <c:v>228</c:v>
                </c:pt>
                <c:pt idx="8545">
                  <c:v>72</c:v>
                </c:pt>
                <c:pt idx="8546">
                  <c:v>0</c:v>
                </c:pt>
                <c:pt idx="8547">
                  <c:v>197</c:v>
                </c:pt>
                <c:pt idx="8548">
                  <c:v>687</c:v>
                </c:pt>
                <c:pt idx="8549">
                  <c:v>347</c:v>
                </c:pt>
                <c:pt idx="8550">
                  <c:v>983</c:v>
                </c:pt>
                <c:pt idx="8551">
                  <c:v>2392</c:v>
                </c:pt>
                <c:pt idx="8552">
                  <c:v>140</c:v>
                </c:pt>
                <c:pt idx="8553">
                  <c:v>0</c:v>
                </c:pt>
                <c:pt idx="8554">
                  <c:v>39</c:v>
                </c:pt>
                <c:pt idx="8555">
                  <c:v>1982</c:v>
                </c:pt>
                <c:pt idx="8556">
                  <c:v>0</c:v>
                </c:pt>
                <c:pt idx="8557">
                  <c:v>0</c:v>
                </c:pt>
                <c:pt idx="8558">
                  <c:v>504</c:v>
                </c:pt>
                <c:pt idx="8559">
                  <c:v>317</c:v>
                </c:pt>
                <c:pt idx="8560">
                  <c:v>103</c:v>
                </c:pt>
                <c:pt idx="8561">
                  <c:v>605</c:v>
                </c:pt>
                <c:pt idx="8562">
                  <c:v>717</c:v>
                </c:pt>
                <c:pt idx="8563">
                  <c:v>20</c:v>
                </c:pt>
                <c:pt idx="8564">
                  <c:v>1195</c:v>
                </c:pt>
                <c:pt idx="8565">
                  <c:v>542</c:v>
                </c:pt>
                <c:pt idx="8566">
                  <c:v>31</c:v>
                </c:pt>
                <c:pt idx="8567">
                  <c:v>68</c:v>
                </c:pt>
                <c:pt idx="8568">
                  <c:v>288</c:v>
                </c:pt>
                <c:pt idx="8569">
                  <c:v>28</c:v>
                </c:pt>
                <c:pt idx="8570">
                  <c:v>20</c:v>
                </c:pt>
                <c:pt idx="8571">
                  <c:v>673</c:v>
                </c:pt>
                <c:pt idx="8572">
                  <c:v>757</c:v>
                </c:pt>
                <c:pt idx="8573">
                  <c:v>4163</c:v>
                </c:pt>
                <c:pt idx="8574">
                  <c:v>1255</c:v>
                </c:pt>
                <c:pt idx="8575">
                  <c:v>2209</c:v>
                </c:pt>
                <c:pt idx="8576">
                  <c:v>1195</c:v>
                </c:pt>
                <c:pt idx="8577">
                  <c:v>1034</c:v>
                </c:pt>
                <c:pt idx="8578">
                  <c:v>1730</c:v>
                </c:pt>
                <c:pt idx="8579">
                  <c:v>551</c:v>
                </c:pt>
                <c:pt idx="8580">
                  <c:v>776</c:v>
                </c:pt>
                <c:pt idx="8581">
                  <c:v>263</c:v>
                </c:pt>
                <c:pt idx="8582">
                  <c:v>365</c:v>
                </c:pt>
                <c:pt idx="8583">
                  <c:v>1025</c:v>
                </c:pt>
                <c:pt idx="8584">
                  <c:v>506</c:v>
                </c:pt>
                <c:pt idx="8585">
                  <c:v>2008</c:v>
                </c:pt>
                <c:pt idx="8586">
                  <c:v>272</c:v>
                </c:pt>
                <c:pt idx="8587">
                  <c:v>347</c:v>
                </c:pt>
                <c:pt idx="8588">
                  <c:v>365</c:v>
                </c:pt>
                <c:pt idx="8589">
                  <c:v>1983</c:v>
                </c:pt>
                <c:pt idx="8590">
                  <c:v>11296</c:v>
                </c:pt>
                <c:pt idx="8591">
                  <c:v>329</c:v>
                </c:pt>
                <c:pt idx="8592">
                  <c:v>28</c:v>
                </c:pt>
                <c:pt idx="8593">
                  <c:v>2084</c:v>
                </c:pt>
                <c:pt idx="8594">
                  <c:v>2911</c:v>
                </c:pt>
                <c:pt idx="8595">
                  <c:v>3577</c:v>
                </c:pt>
                <c:pt idx="8596">
                  <c:v>1356</c:v>
                </c:pt>
                <c:pt idx="8597">
                  <c:v>103</c:v>
                </c:pt>
                <c:pt idx="8598">
                  <c:v>1896</c:v>
                </c:pt>
                <c:pt idx="8599">
                  <c:v>16</c:v>
                </c:pt>
                <c:pt idx="8600">
                  <c:v>39872</c:v>
                </c:pt>
                <c:pt idx="8601">
                  <c:v>1346</c:v>
                </c:pt>
                <c:pt idx="8602">
                  <c:v>18</c:v>
                </c:pt>
                <c:pt idx="8603">
                  <c:v>2058</c:v>
                </c:pt>
                <c:pt idx="8604">
                  <c:v>2787</c:v>
                </c:pt>
                <c:pt idx="8605">
                  <c:v>24</c:v>
                </c:pt>
                <c:pt idx="8606">
                  <c:v>4</c:v>
                </c:pt>
                <c:pt idx="8607">
                  <c:v>77</c:v>
                </c:pt>
                <c:pt idx="8608">
                  <c:v>11</c:v>
                </c:pt>
                <c:pt idx="8609">
                  <c:v>5</c:v>
                </c:pt>
                <c:pt idx="8610">
                  <c:v>16</c:v>
                </c:pt>
                <c:pt idx="8611">
                  <c:v>8</c:v>
                </c:pt>
                <c:pt idx="8612">
                  <c:v>1</c:v>
                </c:pt>
                <c:pt idx="8613">
                  <c:v>4</c:v>
                </c:pt>
                <c:pt idx="8614">
                  <c:v>11</c:v>
                </c:pt>
                <c:pt idx="8615">
                  <c:v>1</c:v>
                </c:pt>
                <c:pt idx="8616">
                  <c:v>6</c:v>
                </c:pt>
                <c:pt idx="8617">
                  <c:v>26</c:v>
                </c:pt>
                <c:pt idx="8618">
                  <c:v>10</c:v>
                </c:pt>
                <c:pt idx="8619">
                  <c:v>46</c:v>
                </c:pt>
                <c:pt idx="8620">
                  <c:v>20</c:v>
                </c:pt>
                <c:pt idx="8621">
                  <c:v>15</c:v>
                </c:pt>
                <c:pt idx="8622">
                  <c:v>2</c:v>
                </c:pt>
                <c:pt idx="8623">
                  <c:v>18</c:v>
                </c:pt>
                <c:pt idx="8624">
                  <c:v>7</c:v>
                </c:pt>
                <c:pt idx="8625">
                  <c:v>23</c:v>
                </c:pt>
                <c:pt idx="8626">
                  <c:v>38</c:v>
                </c:pt>
                <c:pt idx="8627">
                  <c:v>60</c:v>
                </c:pt>
                <c:pt idx="8628">
                  <c:v>81</c:v>
                </c:pt>
                <c:pt idx="8629">
                  <c:v>56</c:v>
                </c:pt>
                <c:pt idx="8630">
                  <c:v>84</c:v>
                </c:pt>
                <c:pt idx="8631">
                  <c:v>99</c:v>
                </c:pt>
                <c:pt idx="8632">
                  <c:v>70</c:v>
                </c:pt>
                <c:pt idx="8633">
                  <c:v>35</c:v>
                </c:pt>
                <c:pt idx="8634">
                  <c:v>13</c:v>
                </c:pt>
                <c:pt idx="8635">
                  <c:v>55</c:v>
                </c:pt>
                <c:pt idx="8636">
                  <c:v>14</c:v>
                </c:pt>
                <c:pt idx="8637">
                  <c:v>33</c:v>
                </c:pt>
                <c:pt idx="8638">
                  <c:v>34</c:v>
                </c:pt>
                <c:pt idx="8639">
                  <c:v>32</c:v>
                </c:pt>
                <c:pt idx="8640">
                  <c:v>47</c:v>
                </c:pt>
                <c:pt idx="8641">
                  <c:v>37</c:v>
                </c:pt>
                <c:pt idx="8642">
                  <c:v>20</c:v>
                </c:pt>
                <c:pt idx="8643">
                  <c:v>23</c:v>
                </c:pt>
                <c:pt idx="8644">
                  <c:v>63</c:v>
                </c:pt>
                <c:pt idx="8645">
                  <c:v>14</c:v>
                </c:pt>
                <c:pt idx="8646">
                  <c:v>43</c:v>
                </c:pt>
                <c:pt idx="8647">
                  <c:v>68</c:v>
                </c:pt>
                <c:pt idx="8648">
                  <c:v>77</c:v>
                </c:pt>
                <c:pt idx="8649">
                  <c:v>42</c:v>
                </c:pt>
                <c:pt idx="8650">
                  <c:v>100</c:v>
                </c:pt>
                <c:pt idx="8651">
                  <c:v>57</c:v>
                </c:pt>
                <c:pt idx="8652">
                  <c:v>99</c:v>
                </c:pt>
                <c:pt idx="8653">
                  <c:v>94</c:v>
                </c:pt>
                <c:pt idx="8654">
                  <c:v>119</c:v>
                </c:pt>
                <c:pt idx="8655">
                  <c:v>35</c:v>
                </c:pt>
                <c:pt idx="8656">
                  <c:v>124</c:v>
                </c:pt>
                <c:pt idx="8657">
                  <c:v>77</c:v>
                </c:pt>
                <c:pt idx="8658">
                  <c:v>98</c:v>
                </c:pt>
                <c:pt idx="8659">
                  <c:v>169</c:v>
                </c:pt>
                <c:pt idx="8660">
                  <c:v>179</c:v>
                </c:pt>
                <c:pt idx="8661">
                  <c:v>173</c:v>
                </c:pt>
                <c:pt idx="8662">
                  <c:v>89</c:v>
                </c:pt>
                <c:pt idx="8663">
                  <c:v>146</c:v>
                </c:pt>
                <c:pt idx="8664">
                  <c:v>161</c:v>
                </c:pt>
                <c:pt idx="8665">
                  <c:v>148</c:v>
                </c:pt>
                <c:pt idx="8666">
                  <c:v>98</c:v>
                </c:pt>
                <c:pt idx="8667">
                  <c:v>35</c:v>
                </c:pt>
                <c:pt idx="8668">
                  <c:v>105</c:v>
                </c:pt>
                <c:pt idx="8669">
                  <c:v>117</c:v>
                </c:pt>
                <c:pt idx="8670">
                  <c:v>34</c:v>
                </c:pt>
                <c:pt idx="8671">
                  <c:v>48</c:v>
                </c:pt>
                <c:pt idx="8672">
                  <c:v>27</c:v>
                </c:pt>
                <c:pt idx="8673">
                  <c:v>22</c:v>
                </c:pt>
                <c:pt idx="8674">
                  <c:v>16</c:v>
                </c:pt>
                <c:pt idx="8675">
                  <c:v>19</c:v>
                </c:pt>
                <c:pt idx="8676">
                  <c:v>5</c:v>
                </c:pt>
                <c:pt idx="8677">
                  <c:v>5</c:v>
                </c:pt>
                <c:pt idx="8678">
                  <c:v>3</c:v>
                </c:pt>
                <c:pt idx="8679">
                  <c:v>3</c:v>
                </c:pt>
                <c:pt idx="8680">
                  <c:v>11</c:v>
                </c:pt>
                <c:pt idx="8681">
                  <c:v>7</c:v>
                </c:pt>
                <c:pt idx="8682">
                  <c:v>8</c:v>
                </c:pt>
                <c:pt idx="8683">
                  <c:v>17</c:v>
                </c:pt>
                <c:pt idx="8684">
                  <c:v>8</c:v>
                </c:pt>
                <c:pt idx="8685">
                  <c:v>16</c:v>
                </c:pt>
                <c:pt idx="8686">
                  <c:v>14</c:v>
                </c:pt>
                <c:pt idx="8687">
                  <c:v>15</c:v>
                </c:pt>
                <c:pt idx="8688">
                  <c:v>7</c:v>
                </c:pt>
                <c:pt idx="8689">
                  <c:v>7</c:v>
                </c:pt>
                <c:pt idx="8690">
                  <c:v>6</c:v>
                </c:pt>
                <c:pt idx="8691">
                  <c:v>6</c:v>
                </c:pt>
                <c:pt idx="8692">
                  <c:v>7</c:v>
                </c:pt>
                <c:pt idx="8693">
                  <c:v>798</c:v>
                </c:pt>
                <c:pt idx="8694">
                  <c:v>2499</c:v>
                </c:pt>
                <c:pt idx="8695">
                  <c:v>3387</c:v>
                </c:pt>
                <c:pt idx="8696">
                  <c:v>240</c:v>
                </c:pt>
                <c:pt idx="8697">
                  <c:v>70</c:v>
                </c:pt>
                <c:pt idx="8698">
                  <c:v>263</c:v>
                </c:pt>
                <c:pt idx="8699">
                  <c:v>476</c:v>
                </c:pt>
                <c:pt idx="8700">
                  <c:v>1776</c:v>
                </c:pt>
                <c:pt idx="8701">
                  <c:v>229</c:v>
                </c:pt>
                <c:pt idx="8702">
                  <c:v>996</c:v>
                </c:pt>
                <c:pt idx="8703">
                  <c:v>22</c:v>
                </c:pt>
                <c:pt idx="8704">
                  <c:v>511</c:v>
                </c:pt>
                <c:pt idx="8705">
                  <c:v>0</c:v>
                </c:pt>
                <c:pt idx="8706">
                  <c:v>252</c:v>
                </c:pt>
                <c:pt idx="8707">
                  <c:v>272</c:v>
                </c:pt>
                <c:pt idx="8708">
                  <c:v>105</c:v>
                </c:pt>
                <c:pt idx="8709">
                  <c:v>141</c:v>
                </c:pt>
                <c:pt idx="8710">
                  <c:v>184</c:v>
                </c:pt>
                <c:pt idx="8711">
                  <c:v>4</c:v>
                </c:pt>
                <c:pt idx="8712">
                  <c:v>203</c:v>
                </c:pt>
                <c:pt idx="8713">
                  <c:v>0</c:v>
                </c:pt>
                <c:pt idx="8714">
                  <c:v>626</c:v>
                </c:pt>
                <c:pt idx="8715">
                  <c:v>21</c:v>
                </c:pt>
                <c:pt idx="8716">
                  <c:v>78</c:v>
                </c:pt>
                <c:pt idx="8717">
                  <c:v>6</c:v>
                </c:pt>
                <c:pt idx="8718">
                  <c:v>82</c:v>
                </c:pt>
                <c:pt idx="8719">
                  <c:v>316</c:v>
                </c:pt>
                <c:pt idx="8720">
                  <c:v>77</c:v>
                </c:pt>
                <c:pt idx="8721">
                  <c:v>648</c:v>
                </c:pt>
                <c:pt idx="8722">
                  <c:v>160</c:v>
                </c:pt>
                <c:pt idx="8723">
                  <c:v>7849</c:v>
                </c:pt>
                <c:pt idx="8724">
                  <c:v>354</c:v>
                </c:pt>
                <c:pt idx="8725">
                  <c:v>1618</c:v>
                </c:pt>
                <c:pt idx="8726">
                  <c:v>2</c:v>
                </c:pt>
                <c:pt idx="8727">
                  <c:v>188</c:v>
                </c:pt>
                <c:pt idx="8728">
                  <c:v>264</c:v>
                </c:pt>
                <c:pt idx="8729">
                  <c:v>2336</c:v>
                </c:pt>
                <c:pt idx="8730">
                  <c:v>136</c:v>
                </c:pt>
                <c:pt idx="8731">
                  <c:v>236</c:v>
                </c:pt>
                <c:pt idx="8732">
                  <c:v>101</c:v>
                </c:pt>
                <c:pt idx="8733">
                  <c:v>168</c:v>
                </c:pt>
                <c:pt idx="8734">
                  <c:v>167</c:v>
                </c:pt>
                <c:pt idx="8735">
                  <c:v>610</c:v>
                </c:pt>
                <c:pt idx="8736">
                  <c:v>62</c:v>
                </c:pt>
                <c:pt idx="8737">
                  <c:v>269</c:v>
                </c:pt>
                <c:pt idx="8738">
                  <c:v>141</c:v>
                </c:pt>
                <c:pt idx="8739">
                  <c:v>304</c:v>
                </c:pt>
                <c:pt idx="8740">
                  <c:v>76</c:v>
                </c:pt>
                <c:pt idx="8741">
                  <c:v>137</c:v>
                </c:pt>
                <c:pt idx="8742">
                  <c:v>55</c:v>
                </c:pt>
                <c:pt idx="8743">
                  <c:v>63</c:v>
                </c:pt>
                <c:pt idx="8744">
                  <c:v>132</c:v>
                </c:pt>
                <c:pt idx="8745">
                  <c:v>43</c:v>
                </c:pt>
                <c:pt idx="8746">
                  <c:v>85</c:v>
                </c:pt>
                <c:pt idx="8747">
                  <c:v>64</c:v>
                </c:pt>
                <c:pt idx="8748">
                  <c:v>38</c:v>
                </c:pt>
                <c:pt idx="8749">
                  <c:v>39</c:v>
                </c:pt>
                <c:pt idx="8750">
                  <c:v>129</c:v>
                </c:pt>
                <c:pt idx="8751">
                  <c:v>178</c:v>
                </c:pt>
                <c:pt idx="8752">
                  <c:v>6342</c:v>
                </c:pt>
                <c:pt idx="8753">
                  <c:v>241</c:v>
                </c:pt>
                <c:pt idx="8754">
                  <c:v>723</c:v>
                </c:pt>
                <c:pt idx="8755">
                  <c:v>123</c:v>
                </c:pt>
                <c:pt idx="8756">
                  <c:v>1875</c:v>
                </c:pt>
                <c:pt idx="8757">
                  <c:v>278</c:v>
                </c:pt>
                <c:pt idx="8758">
                  <c:v>31</c:v>
                </c:pt>
                <c:pt idx="8759">
                  <c:v>156</c:v>
                </c:pt>
                <c:pt idx="8760">
                  <c:v>218</c:v>
                </c:pt>
                <c:pt idx="8761">
                  <c:v>901</c:v>
                </c:pt>
                <c:pt idx="8762">
                  <c:v>1152</c:v>
                </c:pt>
                <c:pt idx="8763">
                  <c:v>617</c:v>
                </c:pt>
                <c:pt idx="8764">
                  <c:v>1027</c:v>
                </c:pt>
                <c:pt idx="8765">
                  <c:v>385</c:v>
                </c:pt>
                <c:pt idx="8766">
                  <c:v>1486</c:v>
                </c:pt>
                <c:pt idx="8767">
                  <c:v>366</c:v>
                </c:pt>
                <c:pt idx="8768">
                  <c:v>2596</c:v>
                </c:pt>
                <c:pt idx="8769">
                  <c:v>416</c:v>
                </c:pt>
                <c:pt idx="8770">
                  <c:v>2042</c:v>
                </c:pt>
                <c:pt idx="8771">
                  <c:v>911</c:v>
                </c:pt>
                <c:pt idx="8772">
                  <c:v>308</c:v>
                </c:pt>
                <c:pt idx="8773">
                  <c:v>564</c:v>
                </c:pt>
                <c:pt idx="8774">
                  <c:v>715</c:v>
                </c:pt>
                <c:pt idx="8775">
                  <c:v>844</c:v>
                </c:pt>
                <c:pt idx="8776">
                  <c:v>373</c:v>
                </c:pt>
                <c:pt idx="8777">
                  <c:v>655</c:v>
                </c:pt>
                <c:pt idx="8778">
                  <c:v>507</c:v>
                </c:pt>
                <c:pt idx="8779">
                  <c:v>159</c:v>
                </c:pt>
                <c:pt idx="8780">
                  <c:v>1543</c:v>
                </c:pt>
                <c:pt idx="8781">
                  <c:v>720</c:v>
                </c:pt>
                <c:pt idx="8782">
                  <c:v>1433</c:v>
                </c:pt>
                <c:pt idx="8783">
                  <c:v>1093</c:v>
                </c:pt>
                <c:pt idx="8784">
                  <c:v>282</c:v>
                </c:pt>
                <c:pt idx="8785">
                  <c:v>540</c:v>
                </c:pt>
                <c:pt idx="8786">
                  <c:v>298</c:v>
                </c:pt>
                <c:pt idx="8787">
                  <c:v>561</c:v>
                </c:pt>
                <c:pt idx="8788">
                  <c:v>336</c:v>
                </c:pt>
                <c:pt idx="8789">
                  <c:v>227</c:v>
                </c:pt>
                <c:pt idx="8790">
                  <c:v>251</c:v>
                </c:pt>
                <c:pt idx="8791">
                  <c:v>505</c:v>
                </c:pt>
                <c:pt idx="8792">
                  <c:v>297</c:v>
                </c:pt>
                <c:pt idx="8793">
                  <c:v>431</c:v>
                </c:pt>
                <c:pt idx="8794">
                  <c:v>244</c:v>
                </c:pt>
                <c:pt idx="8795">
                  <c:v>368</c:v>
                </c:pt>
                <c:pt idx="8796">
                  <c:v>4053</c:v>
                </c:pt>
                <c:pt idx="8797">
                  <c:v>610</c:v>
                </c:pt>
                <c:pt idx="8798">
                  <c:v>235</c:v>
                </c:pt>
                <c:pt idx="8799">
                  <c:v>233</c:v>
                </c:pt>
                <c:pt idx="8800">
                  <c:v>108</c:v>
                </c:pt>
                <c:pt idx="8801">
                  <c:v>63</c:v>
                </c:pt>
                <c:pt idx="8802">
                  <c:v>470</c:v>
                </c:pt>
                <c:pt idx="8803">
                  <c:v>30611</c:v>
                </c:pt>
                <c:pt idx="8804">
                  <c:v>4232</c:v>
                </c:pt>
                <c:pt idx="8805">
                  <c:v>0</c:v>
                </c:pt>
                <c:pt idx="8806">
                  <c:v>0</c:v>
                </c:pt>
                <c:pt idx="8807">
                  <c:v>936</c:v>
                </c:pt>
                <c:pt idx="8808">
                  <c:v>0</c:v>
                </c:pt>
                <c:pt idx="8809">
                  <c:v>49</c:v>
                </c:pt>
                <c:pt idx="8810">
                  <c:v>360</c:v>
                </c:pt>
                <c:pt idx="8811">
                  <c:v>297</c:v>
                </c:pt>
                <c:pt idx="8812">
                  <c:v>62</c:v>
                </c:pt>
                <c:pt idx="8813">
                  <c:v>113</c:v>
                </c:pt>
                <c:pt idx="8814">
                  <c:v>195</c:v>
                </c:pt>
                <c:pt idx="8815">
                  <c:v>30</c:v>
                </c:pt>
                <c:pt idx="8816">
                  <c:v>26</c:v>
                </c:pt>
                <c:pt idx="8817">
                  <c:v>19</c:v>
                </c:pt>
                <c:pt idx="8818">
                  <c:v>597</c:v>
                </c:pt>
                <c:pt idx="8819">
                  <c:v>3336</c:v>
                </c:pt>
                <c:pt idx="8820">
                  <c:v>2168</c:v>
                </c:pt>
                <c:pt idx="8821">
                  <c:v>84</c:v>
                </c:pt>
                <c:pt idx="8822">
                  <c:v>42</c:v>
                </c:pt>
                <c:pt idx="8823">
                  <c:v>823</c:v>
                </c:pt>
                <c:pt idx="8824">
                  <c:v>1177</c:v>
                </c:pt>
                <c:pt idx="8825">
                  <c:v>83</c:v>
                </c:pt>
                <c:pt idx="8826">
                  <c:v>115</c:v>
                </c:pt>
                <c:pt idx="8827">
                  <c:v>34</c:v>
                </c:pt>
                <c:pt idx="8828">
                  <c:v>27</c:v>
                </c:pt>
                <c:pt idx="8829">
                  <c:v>565</c:v>
                </c:pt>
                <c:pt idx="8830">
                  <c:v>393</c:v>
                </c:pt>
                <c:pt idx="8831">
                  <c:v>144</c:v>
                </c:pt>
                <c:pt idx="8832">
                  <c:v>31</c:v>
                </c:pt>
                <c:pt idx="8833">
                  <c:v>1</c:v>
                </c:pt>
                <c:pt idx="8834">
                  <c:v>64</c:v>
                </c:pt>
                <c:pt idx="8835">
                  <c:v>83</c:v>
                </c:pt>
                <c:pt idx="8836">
                  <c:v>105</c:v>
                </c:pt>
                <c:pt idx="8837">
                  <c:v>103</c:v>
                </c:pt>
                <c:pt idx="8838">
                  <c:v>333</c:v>
                </c:pt>
                <c:pt idx="8839">
                  <c:v>0</c:v>
                </c:pt>
                <c:pt idx="8840">
                  <c:v>0</c:v>
                </c:pt>
                <c:pt idx="8841">
                  <c:v>316</c:v>
                </c:pt>
                <c:pt idx="8842">
                  <c:v>1825</c:v>
                </c:pt>
                <c:pt idx="8843">
                  <c:v>683</c:v>
                </c:pt>
                <c:pt idx="8844">
                  <c:v>339</c:v>
                </c:pt>
                <c:pt idx="8845">
                  <c:v>61</c:v>
                </c:pt>
                <c:pt idx="8846">
                  <c:v>512</c:v>
                </c:pt>
                <c:pt idx="8847">
                  <c:v>4438</c:v>
                </c:pt>
                <c:pt idx="8848">
                  <c:v>252</c:v>
                </c:pt>
                <c:pt idx="8849">
                  <c:v>7069</c:v>
                </c:pt>
                <c:pt idx="8850">
                  <c:v>733</c:v>
                </c:pt>
                <c:pt idx="8851">
                  <c:v>0</c:v>
                </c:pt>
                <c:pt idx="8852">
                  <c:v>265</c:v>
                </c:pt>
                <c:pt idx="8853">
                  <c:v>967</c:v>
                </c:pt>
                <c:pt idx="8854">
                  <c:v>1085</c:v>
                </c:pt>
                <c:pt idx="8855">
                  <c:v>284</c:v>
                </c:pt>
                <c:pt idx="8856">
                  <c:v>719</c:v>
                </c:pt>
                <c:pt idx="8857">
                  <c:v>203</c:v>
                </c:pt>
                <c:pt idx="8858">
                  <c:v>115</c:v>
                </c:pt>
                <c:pt idx="8859">
                  <c:v>0</c:v>
                </c:pt>
                <c:pt idx="8860">
                  <c:v>4</c:v>
                </c:pt>
                <c:pt idx="8861">
                  <c:v>59</c:v>
                </c:pt>
                <c:pt idx="8862">
                  <c:v>10</c:v>
                </c:pt>
                <c:pt idx="8863">
                  <c:v>84</c:v>
                </c:pt>
                <c:pt idx="8864">
                  <c:v>3</c:v>
                </c:pt>
                <c:pt idx="8865">
                  <c:v>4</c:v>
                </c:pt>
                <c:pt idx="8866">
                  <c:v>1</c:v>
                </c:pt>
                <c:pt idx="8867">
                  <c:v>5</c:v>
                </c:pt>
                <c:pt idx="8868">
                  <c:v>10</c:v>
                </c:pt>
                <c:pt idx="8869">
                  <c:v>10</c:v>
                </c:pt>
                <c:pt idx="8870">
                  <c:v>0</c:v>
                </c:pt>
                <c:pt idx="8871">
                  <c:v>6</c:v>
                </c:pt>
                <c:pt idx="8872">
                  <c:v>14</c:v>
                </c:pt>
                <c:pt idx="8873">
                  <c:v>6</c:v>
                </c:pt>
                <c:pt idx="8874">
                  <c:v>14</c:v>
                </c:pt>
                <c:pt idx="8875">
                  <c:v>8</c:v>
                </c:pt>
                <c:pt idx="8876">
                  <c:v>8</c:v>
                </c:pt>
                <c:pt idx="8877">
                  <c:v>545</c:v>
                </c:pt>
                <c:pt idx="8878">
                  <c:v>437</c:v>
                </c:pt>
                <c:pt idx="8879">
                  <c:v>303</c:v>
                </c:pt>
                <c:pt idx="8880">
                  <c:v>335</c:v>
                </c:pt>
                <c:pt idx="8881">
                  <c:v>269</c:v>
                </c:pt>
                <c:pt idx="8882">
                  <c:v>288</c:v>
                </c:pt>
                <c:pt idx="8883">
                  <c:v>301</c:v>
                </c:pt>
                <c:pt idx="8884">
                  <c:v>299</c:v>
                </c:pt>
                <c:pt idx="8885">
                  <c:v>339</c:v>
                </c:pt>
                <c:pt idx="8886">
                  <c:v>435</c:v>
                </c:pt>
                <c:pt idx="8887">
                  <c:v>321</c:v>
                </c:pt>
                <c:pt idx="8888">
                  <c:v>338</c:v>
                </c:pt>
                <c:pt idx="8889">
                  <c:v>362</c:v>
                </c:pt>
                <c:pt idx="8890">
                  <c:v>463</c:v>
                </c:pt>
                <c:pt idx="8891">
                  <c:v>523</c:v>
                </c:pt>
                <c:pt idx="8892">
                  <c:v>294</c:v>
                </c:pt>
                <c:pt idx="8893">
                  <c:v>526</c:v>
                </c:pt>
                <c:pt idx="8894">
                  <c:v>521</c:v>
                </c:pt>
                <c:pt idx="8895">
                  <c:v>423</c:v>
                </c:pt>
                <c:pt idx="8896">
                  <c:v>237</c:v>
                </c:pt>
                <c:pt idx="8897">
                  <c:v>312</c:v>
                </c:pt>
                <c:pt idx="8898">
                  <c:v>279</c:v>
                </c:pt>
                <c:pt idx="8899">
                  <c:v>437</c:v>
                </c:pt>
                <c:pt idx="8900">
                  <c:v>784</c:v>
                </c:pt>
                <c:pt idx="8901">
                  <c:v>584</c:v>
                </c:pt>
                <c:pt idx="8902">
                  <c:v>556</c:v>
                </c:pt>
                <c:pt idx="8903">
                  <c:v>528</c:v>
                </c:pt>
                <c:pt idx="8904">
                  <c:v>580</c:v>
                </c:pt>
                <c:pt idx="8905">
                  <c:v>694</c:v>
                </c:pt>
                <c:pt idx="8906">
                  <c:v>736</c:v>
                </c:pt>
                <c:pt idx="8907">
                  <c:v>561</c:v>
                </c:pt>
                <c:pt idx="8908">
                  <c:v>778</c:v>
                </c:pt>
                <c:pt idx="8909">
                  <c:v>898</c:v>
                </c:pt>
                <c:pt idx="8910">
                  <c:v>18</c:v>
                </c:pt>
                <c:pt idx="8911">
                  <c:v>219</c:v>
                </c:pt>
                <c:pt idx="8912">
                  <c:v>286</c:v>
                </c:pt>
                <c:pt idx="8913">
                  <c:v>403</c:v>
                </c:pt>
                <c:pt idx="8914">
                  <c:v>1051</c:v>
                </c:pt>
                <c:pt idx="8915">
                  <c:v>255</c:v>
                </c:pt>
                <c:pt idx="8916">
                  <c:v>244</c:v>
                </c:pt>
                <c:pt idx="8917">
                  <c:v>331</c:v>
                </c:pt>
                <c:pt idx="8918">
                  <c:v>179</c:v>
                </c:pt>
                <c:pt idx="8919">
                  <c:v>197</c:v>
                </c:pt>
                <c:pt idx="8920">
                  <c:v>239</c:v>
                </c:pt>
                <c:pt idx="8921">
                  <c:v>224</c:v>
                </c:pt>
                <c:pt idx="8922">
                  <c:v>230</c:v>
                </c:pt>
                <c:pt idx="8923">
                  <c:v>132</c:v>
                </c:pt>
                <c:pt idx="8924">
                  <c:v>208</c:v>
                </c:pt>
                <c:pt idx="8925">
                  <c:v>185</c:v>
                </c:pt>
                <c:pt idx="8926">
                  <c:v>504</c:v>
                </c:pt>
                <c:pt idx="8927">
                  <c:v>348</c:v>
                </c:pt>
                <c:pt idx="8928">
                  <c:v>292</c:v>
                </c:pt>
                <c:pt idx="8929">
                  <c:v>315</c:v>
                </c:pt>
                <c:pt idx="8930">
                  <c:v>273</c:v>
                </c:pt>
                <c:pt idx="8931">
                  <c:v>278</c:v>
                </c:pt>
                <c:pt idx="8932">
                  <c:v>296</c:v>
                </c:pt>
                <c:pt idx="8933">
                  <c:v>293</c:v>
                </c:pt>
                <c:pt idx="8934">
                  <c:v>316</c:v>
                </c:pt>
                <c:pt idx="8935">
                  <c:v>376</c:v>
                </c:pt>
                <c:pt idx="8936">
                  <c:v>518</c:v>
                </c:pt>
                <c:pt idx="8937">
                  <c:v>347</c:v>
                </c:pt>
                <c:pt idx="8938">
                  <c:v>301</c:v>
                </c:pt>
                <c:pt idx="8939">
                  <c:v>380</c:v>
                </c:pt>
                <c:pt idx="8940">
                  <c:v>604</c:v>
                </c:pt>
                <c:pt idx="8941">
                  <c:v>391</c:v>
                </c:pt>
                <c:pt idx="8942">
                  <c:v>305</c:v>
                </c:pt>
                <c:pt idx="8943">
                  <c:v>839</c:v>
                </c:pt>
                <c:pt idx="8944">
                  <c:v>602</c:v>
                </c:pt>
                <c:pt idx="8945">
                  <c:v>383</c:v>
                </c:pt>
                <c:pt idx="8946">
                  <c:v>315</c:v>
                </c:pt>
                <c:pt idx="8947">
                  <c:v>313</c:v>
                </c:pt>
                <c:pt idx="8948">
                  <c:v>424</c:v>
                </c:pt>
                <c:pt idx="8949">
                  <c:v>314</c:v>
                </c:pt>
                <c:pt idx="8950">
                  <c:v>284</c:v>
                </c:pt>
                <c:pt idx="8951">
                  <c:v>225</c:v>
                </c:pt>
                <c:pt idx="8952">
                  <c:v>268</c:v>
                </c:pt>
                <c:pt idx="8953">
                  <c:v>275</c:v>
                </c:pt>
                <c:pt idx="8954">
                  <c:v>258</c:v>
                </c:pt>
                <c:pt idx="8955">
                  <c:v>18</c:v>
                </c:pt>
                <c:pt idx="8956">
                  <c:v>5</c:v>
                </c:pt>
                <c:pt idx="8957">
                  <c:v>13</c:v>
                </c:pt>
                <c:pt idx="8958">
                  <c:v>0</c:v>
                </c:pt>
                <c:pt idx="8959">
                  <c:v>22</c:v>
                </c:pt>
                <c:pt idx="8960">
                  <c:v>21</c:v>
                </c:pt>
                <c:pt idx="8961">
                  <c:v>7</c:v>
                </c:pt>
                <c:pt idx="8962">
                  <c:v>77</c:v>
                </c:pt>
                <c:pt idx="8963">
                  <c:v>261</c:v>
                </c:pt>
                <c:pt idx="8964">
                  <c:v>136</c:v>
                </c:pt>
                <c:pt idx="8965">
                  <c:v>166</c:v>
                </c:pt>
                <c:pt idx="8966">
                  <c:v>514</c:v>
                </c:pt>
                <c:pt idx="8967">
                  <c:v>2404</c:v>
                </c:pt>
                <c:pt idx="8968">
                  <c:v>37</c:v>
                </c:pt>
                <c:pt idx="8969">
                  <c:v>700</c:v>
                </c:pt>
                <c:pt idx="8970">
                  <c:v>137</c:v>
                </c:pt>
                <c:pt idx="8971">
                  <c:v>74</c:v>
                </c:pt>
                <c:pt idx="8972">
                  <c:v>181</c:v>
                </c:pt>
                <c:pt idx="8973">
                  <c:v>1241</c:v>
                </c:pt>
                <c:pt idx="8974">
                  <c:v>3315</c:v>
                </c:pt>
                <c:pt idx="8975">
                  <c:v>2177</c:v>
                </c:pt>
                <c:pt idx="8976">
                  <c:v>358</c:v>
                </c:pt>
                <c:pt idx="8977">
                  <c:v>452</c:v>
                </c:pt>
                <c:pt idx="8978">
                  <c:v>163</c:v>
                </c:pt>
                <c:pt idx="8979">
                  <c:v>118</c:v>
                </c:pt>
                <c:pt idx="8980">
                  <c:v>972</c:v>
                </c:pt>
                <c:pt idx="8981">
                  <c:v>3</c:v>
                </c:pt>
                <c:pt idx="8982">
                  <c:v>33</c:v>
                </c:pt>
                <c:pt idx="8983">
                  <c:v>26</c:v>
                </c:pt>
                <c:pt idx="8984">
                  <c:v>166</c:v>
                </c:pt>
                <c:pt idx="8985">
                  <c:v>1899</c:v>
                </c:pt>
                <c:pt idx="8986">
                  <c:v>196</c:v>
                </c:pt>
                <c:pt idx="8987">
                  <c:v>153</c:v>
                </c:pt>
                <c:pt idx="8988">
                  <c:v>728</c:v>
                </c:pt>
                <c:pt idx="8989">
                  <c:v>129</c:v>
                </c:pt>
                <c:pt idx="8990">
                  <c:v>16</c:v>
                </c:pt>
                <c:pt idx="8991">
                  <c:v>169</c:v>
                </c:pt>
                <c:pt idx="8992">
                  <c:v>27</c:v>
                </c:pt>
                <c:pt idx="8993">
                  <c:v>19</c:v>
                </c:pt>
                <c:pt idx="8994">
                  <c:v>28</c:v>
                </c:pt>
                <c:pt idx="8995">
                  <c:v>461</c:v>
                </c:pt>
                <c:pt idx="8996">
                  <c:v>641</c:v>
                </c:pt>
                <c:pt idx="8997">
                  <c:v>1067</c:v>
                </c:pt>
                <c:pt idx="8998">
                  <c:v>969</c:v>
                </c:pt>
                <c:pt idx="8999">
                  <c:v>90</c:v>
                </c:pt>
                <c:pt idx="9000">
                  <c:v>18</c:v>
                </c:pt>
                <c:pt idx="9001">
                  <c:v>283</c:v>
                </c:pt>
                <c:pt idx="9002">
                  <c:v>400</c:v>
                </c:pt>
                <c:pt idx="9003">
                  <c:v>29</c:v>
                </c:pt>
                <c:pt idx="9004">
                  <c:v>431</c:v>
                </c:pt>
                <c:pt idx="9005">
                  <c:v>38861</c:v>
                </c:pt>
                <c:pt idx="9006">
                  <c:v>536</c:v>
                </c:pt>
                <c:pt idx="9007">
                  <c:v>132</c:v>
                </c:pt>
                <c:pt idx="9008">
                  <c:v>18</c:v>
                </c:pt>
                <c:pt idx="9009">
                  <c:v>499</c:v>
                </c:pt>
                <c:pt idx="9010">
                  <c:v>534</c:v>
                </c:pt>
                <c:pt idx="9011">
                  <c:v>1</c:v>
                </c:pt>
                <c:pt idx="9012">
                  <c:v>18</c:v>
                </c:pt>
                <c:pt idx="9013">
                  <c:v>3869</c:v>
                </c:pt>
                <c:pt idx="9014">
                  <c:v>3614</c:v>
                </c:pt>
                <c:pt idx="9015">
                  <c:v>3830</c:v>
                </c:pt>
                <c:pt idx="9016">
                  <c:v>3185</c:v>
                </c:pt>
                <c:pt idx="9017">
                  <c:v>3430</c:v>
                </c:pt>
                <c:pt idx="9018">
                  <c:v>3898</c:v>
                </c:pt>
                <c:pt idx="9019">
                  <c:v>2519</c:v>
                </c:pt>
                <c:pt idx="9020">
                  <c:v>800</c:v>
                </c:pt>
                <c:pt idx="9021">
                  <c:v>3432</c:v>
                </c:pt>
                <c:pt idx="9022">
                  <c:v>1023</c:v>
                </c:pt>
                <c:pt idx="9023">
                  <c:v>2944</c:v>
                </c:pt>
                <c:pt idx="9024">
                  <c:v>2594</c:v>
                </c:pt>
                <c:pt idx="9025">
                  <c:v>3284</c:v>
                </c:pt>
                <c:pt idx="9026">
                  <c:v>3633</c:v>
                </c:pt>
                <c:pt idx="9027">
                  <c:v>2716</c:v>
                </c:pt>
                <c:pt idx="9028">
                  <c:v>576</c:v>
                </c:pt>
                <c:pt idx="9029">
                  <c:v>1642</c:v>
                </c:pt>
                <c:pt idx="9030">
                  <c:v>2412</c:v>
                </c:pt>
                <c:pt idx="9031">
                  <c:v>435</c:v>
                </c:pt>
                <c:pt idx="9032">
                  <c:v>3719</c:v>
                </c:pt>
                <c:pt idx="9033">
                  <c:v>1346</c:v>
                </c:pt>
                <c:pt idx="9034">
                  <c:v>441</c:v>
                </c:pt>
                <c:pt idx="9035">
                  <c:v>183</c:v>
                </c:pt>
                <c:pt idx="9036">
                  <c:v>43</c:v>
                </c:pt>
                <c:pt idx="9037">
                  <c:v>1971</c:v>
                </c:pt>
                <c:pt idx="9038">
                  <c:v>369</c:v>
                </c:pt>
                <c:pt idx="9039">
                  <c:v>201</c:v>
                </c:pt>
                <c:pt idx="9040">
                  <c:v>350</c:v>
                </c:pt>
                <c:pt idx="9041">
                  <c:v>965</c:v>
                </c:pt>
                <c:pt idx="9042">
                  <c:v>58</c:v>
                </c:pt>
                <c:pt idx="9043">
                  <c:v>328</c:v>
                </c:pt>
                <c:pt idx="9044">
                  <c:v>4541</c:v>
                </c:pt>
                <c:pt idx="9045">
                  <c:v>3580</c:v>
                </c:pt>
                <c:pt idx="9046">
                  <c:v>197</c:v>
                </c:pt>
                <c:pt idx="9047">
                  <c:v>2040</c:v>
                </c:pt>
                <c:pt idx="9048">
                  <c:v>752</c:v>
                </c:pt>
                <c:pt idx="9049">
                  <c:v>3086</c:v>
                </c:pt>
                <c:pt idx="9050">
                  <c:v>112</c:v>
                </c:pt>
                <c:pt idx="9051">
                  <c:v>57</c:v>
                </c:pt>
                <c:pt idx="9052">
                  <c:v>35</c:v>
                </c:pt>
                <c:pt idx="9053">
                  <c:v>1519</c:v>
                </c:pt>
                <c:pt idx="9054">
                  <c:v>890</c:v>
                </c:pt>
                <c:pt idx="9055">
                  <c:v>1101</c:v>
                </c:pt>
                <c:pt idx="9056">
                  <c:v>1031</c:v>
                </c:pt>
                <c:pt idx="9057">
                  <c:v>713</c:v>
                </c:pt>
                <c:pt idx="9058">
                  <c:v>1596</c:v>
                </c:pt>
                <c:pt idx="9059">
                  <c:v>2215</c:v>
                </c:pt>
                <c:pt idx="9060">
                  <c:v>95395</c:v>
                </c:pt>
                <c:pt idx="9061">
                  <c:v>2</c:v>
                </c:pt>
                <c:pt idx="9062">
                  <c:v>2</c:v>
                </c:pt>
                <c:pt idx="9063">
                  <c:v>8</c:v>
                </c:pt>
                <c:pt idx="9064">
                  <c:v>4</c:v>
                </c:pt>
                <c:pt idx="9065">
                  <c:v>929</c:v>
                </c:pt>
                <c:pt idx="9066">
                  <c:v>70</c:v>
                </c:pt>
                <c:pt idx="9067">
                  <c:v>615</c:v>
                </c:pt>
                <c:pt idx="9068">
                  <c:v>11</c:v>
                </c:pt>
                <c:pt idx="9069">
                  <c:v>125</c:v>
                </c:pt>
                <c:pt idx="9070">
                  <c:v>58</c:v>
                </c:pt>
                <c:pt idx="9071">
                  <c:v>4866</c:v>
                </c:pt>
                <c:pt idx="9072">
                  <c:v>197</c:v>
                </c:pt>
                <c:pt idx="9073">
                  <c:v>958</c:v>
                </c:pt>
                <c:pt idx="9074">
                  <c:v>11485</c:v>
                </c:pt>
                <c:pt idx="9075">
                  <c:v>932</c:v>
                </c:pt>
                <c:pt idx="9076">
                  <c:v>292</c:v>
                </c:pt>
                <c:pt idx="9077">
                  <c:v>237</c:v>
                </c:pt>
                <c:pt idx="9078">
                  <c:v>52</c:v>
                </c:pt>
                <c:pt idx="9079">
                  <c:v>27</c:v>
                </c:pt>
                <c:pt idx="9080">
                  <c:v>367</c:v>
                </c:pt>
                <c:pt idx="9081">
                  <c:v>61</c:v>
                </c:pt>
                <c:pt idx="9082">
                  <c:v>310</c:v>
                </c:pt>
                <c:pt idx="9083">
                  <c:v>3</c:v>
                </c:pt>
                <c:pt idx="9084">
                  <c:v>209</c:v>
                </c:pt>
                <c:pt idx="9085">
                  <c:v>3</c:v>
                </c:pt>
                <c:pt idx="9086">
                  <c:v>70</c:v>
                </c:pt>
                <c:pt idx="9087">
                  <c:v>34</c:v>
                </c:pt>
                <c:pt idx="9088">
                  <c:v>101</c:v>
                </c:pt>
                <c:pt idx="9089">
                  <c:v>604</c:v>
                </c:pt>
                <c:pt idx="9090">
                  <c:v>343</c:v>
                </c:pt>
                <c:pt idx="9091">
                  <c:v>206</c:v>
                </c:pt>
                <c:pt idx="9092">
                  <c:v>261</c:v>
                </c:pt>
                <c:pt idx="9093">
                  <c:v>114</c:v>
                </c:pt>
                <c:pt idx="9094">
                  <c:v>145</c:v>
                </c:pt>
                <c:pt idx="9095">
                  <c:v>147</c:v>
                </c:pt>
                <c:pt idx="9096">
                  <c:v>194</c:v>
                </c:pt>
                <c:pt idx="9097">
                  <c:v>202</c:v>
                </c:pt>
                <c:pt idx="9098">
                  <c:v>314</c:v>
                </c:pt>
                <c:pt idx="9099">
                  <c:v>201</c:v>
                </c:pt>
                <c:pt idx="9100">
                  <c:v>233</c:v>
                </c:pt>
                <c:pt idx="9101">
                  <c:v>105</c:v>
                </c:pt>
                <c:pt idx="9102">
                  <c:v>60</c:v>
                </c:pt>
                <c:pt idx="9103">
                  <c:v>102</c:v>
                </c:pt>
                <c:pt idx="9104">
                  <c:v>21</c:v>
                </c:pt>
                <c:pt idx="9105">
                  <c:v>29</c:v>
                </c:pt>
                <c:pt idx="9106">
                  <c:v>36</c:v>
                </c:pt>
                <c:pt idx="9107">
                  <c:v>40</c:v>
                </c:pt>
                <c:pt idx="9108">
                  <c:v>54</c:v>
                </c:pt>
                <c:pt idx="9109">
                  <c:v>25</c:v>
                </c:pt>
                <c:pt idx="9110">
                  <c:v>60</c:v>
                </c:pt>
                <c:pt idx="9111">
                  <c:v>11</c:v>
                </c:pt>
                <c:pt idx="9112">
                  <c:v>53</c:v>
                </c:pt>
                <c:pt idx="9113">
                  <c:v>24</c:v>
                </c:pt>
                <c:pt idx="9114">
                  <c:v>391</c:v>
                </c:pt>
                <c:pt idx="9115">
                  <c:v>17</c:v>
                </c:pt>
                <c:pt idx="9116">
                  <c:v>64</c:v>
                </c:pt>
                <c:pt idx="9117">
                  <c:v>18</c:v>
                </c:pt>
                <c:pt idx="9118">
                  <c:v>33</c:v>
                </c:pt>
                <c:pt idx="9119">
                  <c:v>17</c:v>
                </c:pt>
                <c:pt idx="9120">
                  <c:v>16</c:v>
                </c:pt>
                <c:pt idx="9121">
                  <c:v>20</c:v>
                </c:pt>
                <c:pt idx="9122">
                  <c:v>81</c:v>
                </c:pt>
                <c:pt idx="9123">
                  <c:v>25</c:v>
                </c:pt>
                <c:pt idx="9124">
                  <c:v>42</c:v>
                </c:pt>
                <c:pt idx="9125">
                  <c:v>8</c:v>
                </c:pt>
                <c:pt idx="9126">
                  <c:v>37</c:v>
                </c:pt>
                <c:pt idx="9127">
                  <c:v>13</c:v>
                </c:pt>
                <c:pt idx="9128">
                  <c:v>47</c:v>
                </c:pt>
                <c:pt idx="9129">
                  <c:v>77</c:v>
                </c:pt>
                <c:pt idx="9130">
                  <c:v>0</c:v>
                </c:pt>
                <c:pt idx="9131">
                  <c:v>20</c:v>
                </c:pt>
                <c:pt idx="9132">
                  <c:v>40</c:v>
                </c:pt>
                <c:pt idx="9133">
                  <c:v>56</c:v>
                </c:pt>
                <c:pt idx="9134">
                  <c:v>163</c:v>
                </c:pt>
                <c:pt idx="9135">
                  <c:v>54</c:v>
                </c:pt>
                <c:pt idx="9136">
                  <c:v>201</c:v>
                </c:pt>
                <c:pt idx="9137">
                  <c:v>109</c:v>
                </c:pt>
                <c:pt idx="9138">
                  <c:v>8</c:v>
                </c:pt>
                <c:pt idx="9139">
                  <c:v>280</c:v>
                </c:pt>
                <c:pt idx="9140">
                  <c:v>1983</c:v>
                </c:pt>
                <c:pt idx="9141">
                  <c:v>158</c:v>
                </c:pt>
                <c:pt idx="9142">
                  <c:v>575</c:v>
                </c:pt>
                <c:pt idx="9143">
                  <c:v>233</c:v>
                </c:pt>
                <c:pt idx="9144">
                  <c:v>264</c:v>
                </c:pt>
                <c:pt idx="9145">
                  <c:v>207</c:v>
                </c:pt>
                <c:pt idx="9146">
                  <c:v>83</c:v>
                </c:pt>
                <c:pt idx="9147">
                  <c:v>2688</c:v>
                </c:pt>
                <c:pt idx="9148">
                  <c:v>0</c:v>
                </c:pt>
                <c:pt idx="9149">
                  <c:v>711</c:v>
                </c:pt>
                <c:pt idx="9150">
                  <c:v>166</c:v>
                </c:pt>
                <c:pt idx="9151">
                  <c:v>860</c:v>
                </c:pt>
                <c:pt idx="9152">
                  <c:v>1688</c:v>
                </c:pt>
                <c:pt idx="9153">
                  <c:v>1165</c:v>
                </c:pt>
                <c:pt idx="9154">
                  <c:v>3126</c:v>
                </c:pt>
                <c:pt idx="9155">
                  <c:v>217</c:v>
                </c:pt>
                <c:pt idx="9156">
                  <c:v>309</c:v>
                </c:pt>
                <c:pt idx="9157">
                  <c:v>240</c:v>
                </c:pt>
                <c:pt idx="9158">
                  <c:v>711</c:v>
                </c:pt>
                <c:pt idx="9159">
                  <c:v>531</c:v>
                </c:pt>
                <c:pt idx="9160">
                  <c:v>46</c:v>
                </c:pt>
                <c:pt idx="9161">
                  <c:v>144</c:v>
                </c:pt>
                <c:pt idx="9162">
                  <c:v>46</c:v>
                </c:pt>
                <c:pt idx="9163">
                  <c:v>321</c:v>
                </c:pt>
                <c:pt idx="9164">
                  <c:v>598</c:v>
                </c:pt>
                <c:pt idx="9165">
                  <c:v>165</c:v>
                </c:pt>
                <c:pt idx="9166">
                  <c:v>356</c:v>
                </c:pt>
                <c:pt idx="9167">
                  <c:v>754</c:v>
                </c:pt>
                <c:pt idx="9168">
                  <c:v>296</c:v>
                </c:pt>
                <c:pt idx="9169">
                  <c:v>25</c:v>
                </c:pt>
                <c:pt idx="9170">
                  <c:v>14</c:v>
                </c:pt>
                <c:pt idx="9171">
                  <c:v>199</c:v>
                </c:pt>
                <c:pt idx="9172">
                  <c:v>46855</c:v>
                </c:pt>
                <c:pt idx="9173">
                  <c:v>37655</c:v>
                </c:pt>
                <c:pt idx="9174">
                  <c:v>286</c:v>
                </c:pt>
                <c:pt idx="9175">
                  <c:v>200</c:v>
                </c:pt>
                <c:pt idx="9176">
                  <c:v>370</c:v>
                </c:pt>
                <c:pt idx="9177">
                  <c:v>360</c:v>
                </c:pt>
                <c:pt idx="9178">
                  <c:v>32</c:v>
                </c:pt>
                <c:pt idx="9179">
                  <c:v>32</c:v>
                </c:pt>
                <c:pt idx="9180">
                  <c:v>165</c:v>
                </c:pt>
                <c:pt idx="9181">
                  <c:v>127</c:v>
                </c:pt>
                <c:pt idx="9182">
                  <c:v>116</c:v>
                </c:pt>
                <c:pt idx="9183">
                  <c:v>74</c:v>
                </c:pt>
                <c:pt idx="9184">
                  <c:v>12</c:v>
                </c:pt>
                <c:pt idx="9185">
                  <c:v>0</c:v>
                </c:pt>
                <c:pt idx="9186">
                  <c:v>307</c:v>
                </c:pt>
                <c:pt idx="9187">
                  <c:v>33</c:v>
                </c:pt>
                <c:pt idx="9188">
                  <c:v>0</c:v>
                </c:pt>
                <c:pt idx="9189">
                  <c:v>38</c:v>
                </c:pt>
                <c:pt idx="9190">
                  <c:v>32</c:v>
                </c:pt>
                <c:pt idx="9191">
                  <c:v>399</c:v>
                </c:pt>
                <c:pt idx="9192">
                  <c:v>2555</c:v>
                </c:pt>
                <c:pt idx="9193">
                  <c:v>350</c:v>
                </c:pt>
                <c:pt idx="9194">
                  <c:v>105</c:v>
                </c:pt>
                <c:pt idx="9195">
                  <c:v>55</c:v>
                </c:pt>
                <c:pt idx="9196">
                  <c:v>223</c:v>
                </c:pt>
                <c:pt idx="9197">
                  <c:v>162</c:v>
                </c:pt>
                <c:pt idx="9198">
                  <c:v>59</c:v>
                </c:pt>
                <c:pt idx="9199">
                  <c:v>580</c:v>
                </c:pt>
                <c:pt idx="9200">
                  <c:v>2585</c:v>
                </c:pt>
                <c:pt idx="9201">
                  <c:v>2220</c:v>
                </c:pt>
                <c:pt idx="9202">
                  <c:v>181</c:v>
                </c:pt>
                <c:pt idx="9203">
                  <c:v>304</c:v>
                </c:pt>
                <c:pt idx="9204">
                  <c:v>187</c:v>
                </c:pt>
                <c:pt idx="9205">
                  <c:v>1145</c:v>
                </c:pt>
                <c:pt idx="9206">
                  <c:v>1876</c:v>
                </c:pt>
                <c:pt idx="9207">
                  <c:v>1687</c:v>
                </c:pt>
                <c:pt idx="9208">
                  <c:v>2166</c:v>
                </c:pt>
                <c:pt idx="9209">
                  <c:v>1344</c:v>
                </c:pt>
                <c:pt idx="9210">
                  <c:v>88</c:v>
                </c:pt>
                <c:pt idx="9211">
                  <c:v>272</c:v>
                </c:pt>
                <c:pt idx="9212">
                  <c:v>28</c:v>
                </c:pt>
                <c:pt idx="9213">
                  <c:v>206</c:v>
                </c:pt>
                <c:pt idx="9214">
                  <c:v>264</c:v>
                </c:pt>
                <c:pt idx="9215">
                  <c:v>26336</c:v>
                </c:pt>
                <c:pt idx="9216">
                  <c:v>1033</c:v>
                </c:pt>
                <c:pt idx="9217">
                  <c:v>75</c:v>
                </c:pt>
                <c:pt idx="9218">
                  <c:v>14132</c:v>
                </c:pt>
                <c:pt idx="9219">
                  <c:v>8</c:v>
                </c:pt>
                <c:pt idx="9220">
                  <c:v>24</c:v>
                </c:pt>
                <c:pt idx="9221">
                  <c:v>354</c:v>
                </c:pt>
                <c:pt idx="9222">
                  <c:v>1237</c:v>
                </c:pt>
                <c:pt idx="9223">
                  <c:v>493</c:v>
                </c:pt>
                <c:pt idx="9224">
                  <c:v>1654</c:v>
                </c:pt>
                <c:pt idx="9225">
                  <c:v>56</c:v>
                </c:pt>
                <c:pt idx="9226">
                  <c:v>537</c:v>
                </c:pt>
                <c:pt idx="9227">
                  <c:v>10</c:v>
                </c:pt>
                <c:pt idx="9228">
                  <c:v>424</c:v>
                </c:pt>
                <c:pt idx="9229">
                  <c:v>0</c:v>
                </c:pt>
                <c:pt idx="9230">
                  <c:v>6</c:v>
                </c:pt>
                <c:pt idx="9231">
                  <c:v>10</c:v>
                </c:pt>
                <c:pt idx="9232">
                  <c:v>10</c:v>
                </c:pt>
                <c:pt idx="9233">
                  <c:v>3</c:v>
                </c:pt>
                <c:pt idx="9234">
                  <c:v>4</c:v>
                </c:pt>
                <c:pt idx="9235">
                  <c:v>12</c:v>
                </c:pt>
                <c:pt idx="9236">
                  <c:v>9</c:v>
                </c:pt>
                <c:pt idx="9237">
                  <c:v>31</c:v>
                </c:pt>
                <c:pt idx="9238">
                  <c:v>23</c:v>
                </c:pt>
                <c:pt idx="9239">
                  <c:v>16</c:v>
                </c:pt>
                <c:pt idx="9240">
                  <c:v>33</c:v>
                </c:pt>
                <c:pt idx="9241">
                  <c:v>20</c:v>
                </c:pt>
                <c:pt idx="9242">
                  <c:v>21</c:v>
                </c:pt>
                <c:pt idx="9243">
                  <c:v>21</c:v>
                </c:pt>
                <c:pt idx="9244">
                  <c:v>20</c:v>
                </c:pt>
                <c:pt idx="9245">
                  <c:v>11</c:v>
                </c:pt>
                <c:pt idx="9246">
                  <c:v>29</c:v>
                </c:pt>
                <c:pt idx="9247">
                  <c:v>18</c:v>
                </c:pt>
                <c:pt idx="9248">
                  <c:v>8</c:v>
                </c:pt>
                <c:pt idx="9249">
                  <c:v>48</c:v>
                </c:pt>
                <c:pt idx="9250">
                  <c:v>608</c:v>
                </c:pt>
                <c:pt idx="9251">
                  <c:v>1170</c:v>
                </c:pt>
                <c:pt idx="9252">
                  <c:v>1348</c:v>
                </c:pt>
                <c:pt idx="9253">
                  <c:v>2207</c:v>
                </c:pt>
                <c:pt idx="9254">
                  <c:v>3840</c:v>
                </c:pt>
                <c:pt idx="9255">
                  <c:v>13703</c:v>
                </c:pt>
                <c:pt idx="9256">
                  <c:v>271</c:v>
                </c:pt>
                <c:pt idx="9257">
                  <c:v>732</c:v>
                </c:pt>
                <c:pt idx="9258">
                  <c:v>245</c:v>
                </c:pt>
                <c:pt idx="9259">
                  <c:v>593</c:v>
                </c:pt>
                <c:pt idx="9260">
                  <c:v>75</c:v>
                </c:pt>
                <c:pt idx="9261">
                  <c:v>209</c:v>
                </c:pt>
                <c:pt idx="9262">
                  <c:v>271</c:v>
                </c:pt>
                <c:pt idx="9263">
                  <c:v>1880</c:v>
                </c:pt>
                <c:pt idx="9264">
                  <c:v>201</c:v>
                </c:pt>
                <c:pt idx="9265">
                  <c:v>438</c:v>
                </c:pt>
                <c:pt idx="9266">
                  <c:v>104</c:v>
                </c:pt>
                <c:pt idx="9267">
                  <c:v>3889</c:v>
                </c:pt>
                <c:pt idx="9268">
                  <c:v>201</c:v>
                </c:pt>
                <c:pt idx="9269">
                  <c:v>87</c:v>
                </c:pt>
                <c:pt idx="9270">
                  <c:v>225</c:v>
                </c:pt>
                <c:pt idx="9271">
                  <c:v>198</c:v>
                </c:pt>
                <c:pt idx="9272">
                  <c:v>18811</c:v>
                </c:pt>
                <c:pt idx="9273">
                  <c:v>671</c:v>
                </c:pt>
                <c:pt idx="9274">
                  <c:v>352</c:v>
                </c:pt>
                <c:pt idx="9275">
                  <c:v>2735</c:v>
                </c:pt>
                <c:pt idx="9276">
                  <c:v>15</c:v>
                </c:pt>
                <c:pt idx="9277">
                  <c:v>32</c:v>
                </c:pt>
                <c:pt idx="9278">
                  <c:v>11089</c:v>
                </c:pt>
                <c:pt idx="9279">
                  <c:v>515</c:v>
                </c:pt>
                <c:pt idx="9280">
                  <c:v>521</c:v>
                </c:pt>
                <c:pt idx="9281">
                  <c:v>46</c:v>
                </c:pt>
                <c:pt idx="9282">
                  <c:v>1287</c:v>
                </c:pt>
                <c:pt idx="9283">
                  <c:v>138</c:v>
                </c:pt>
                <c:pt idx="9284">
                  <c:v>263</c:v>
                </c:pt>
                <c:pt idx="9285">
                  <c:v>358</c:v>
                </c:pt>
                <c:pt idx="9286">
                  <c:v>420</c:v>
                </c:pt>
                <c:pt idx="9287">
                  <c:v>487</c:v>
                </c:pt>
                <c:pt idx="9288">
                  <c:v>119</c:v>
                </c:pt>
                <c:pt idx="9289">
                  <c:v>1964</c:v>
                </c:pt>
                <c:pt idx="9290">
                  <c:v>1008</c:v>
                </c:pt>
                <c:pt idx="9291">
                  <c:v>52</c:v>
                </c:pt>
                <c:pt idx="9292">
                  <c:v>40</c:v>
                </c:pt>
                <c:pt idx="9293">
                  <c:v>23</c:v>
                </c:pt>
                <c:pt idx="9294">
                  <c:v>70</c:v>
                </c:pt>
                <c:pt idx="9295">
                  <c:v>128</c:v>
                </c:pt>
                <c:pt idx="9296">
                  <c:v>45</c:v>
                </c:pt>
                <c:pt idx="9297">
                  <c:v>80</c:v>
                </c:pt>
                <c:pt idx="9298">
                  <c:v>38</c:v>
                </c:pt>
                <c:pt idx="9299">
                  <c:v>197</c:v>
                </c:pt>
                <c:pt idx="9300">
                  <c:v>36</c:v>
                </c:pt>
                <c:pt idx="9301">
                  <c:v>186</c:v>
                </c:pt>
                <c:pt idx="9302">
                  <c:v>209</c:v>
                </c:pt>
                <c:pt idx="9303">
                  <c:v>421</c:v>
                </c:pt>
                <c:pt idx="9304">
                  <c:v>9</c:v>
                </c:pt>
                <c:pt idx="9305">
                  <c:v>201</c:v>
                </c:pt>
                <c:pt idx="9306">
                  <c:v>1784</c:v>
                </c:pt>
                <c:pt idx="9307">
                  <c:v>737</c:v>
                </c:pt>
                <c:pt idx="9308">
                  <c:v>596</c:v>
                </c:pt>
                <c:pt idx="9309">
                  <c:v>3332</c:v>
                </c:pt>
                <c:pt idx="9310">
                  <c:v>1594</c:v>
                </c:pt>
                <c:pt idx="9311">
                  <c:v>814</c:v>
                </c:pt>
                <c:pt idx="9312">
                  <c:v>861</c:v>
                </c:pt>
                <c:pt idx="9313">
                  <c:v>847</c:v>
                </c:pt>
                <c:pt idx="9314">
                  <c:v>948</c:v>
                </c:pt>
                <c:pt idx="9315">
                  <c:v>610</c:v>
                </c:pt>
                <c:pt idx="9316">
                  <c:v>1683</c:v>
                </c:pt>
                <c:pt idx="9317">
                  <c:v>1178</c:v>
                </c:pt>
                <c:pt idx="9318">
                  <c:v>858</c:v>
                </c:pt>
                <c:pt idx="9319">
                  <c:v>1037</c:v>
                </c:pt>
                <c:pt idx="9320">
                  <c:v>176</c:v>
                </c:pt>
                <c:pt idx="9321">
                  <c:v>2719</c:v>
                </c:pt>
                <c:pt idx="9322">
                  <c:v>532</c:v>
                </c:pt>
                <c:pt idx="9323">
                  <c:v>2084</c:v>
                </c:pt>
                <c:pt idx="9324">
                  <c:v>775</c:v>
                </c:pt>
                <c:pt idx="9325">
                  <c:v>329</c:v>
                </c:pt>
                <c:pt idx="9326">
                  <c:v>330</c:v>
                </c:pt>
                <c:pt idx="9327">
                  <c:v>694</c:v>
                </c:pt>
                <c:pt idx="9328">
                  <c:v>857</c:v>
                </c:pt>
                <c:pt idx="9329">
                  <c:v>1155</c:v>
                </c:pt>
                <c:pt idx="9330">
                  <c:v>2795</c:v>
                </c:pt>
                <c:pt idx="9331">
                  <c:v>101</c:v>
                </c:pt>
                <c:pt idx="9332">
                  <c:v>677</c:v>
                </c:pt>
                <c:pt idx="9333">
                  <c:v>801</c:v>
                </c:pt>
                <c:pt idx="9334">
                  <c:v>1934</c:v>
                </c:pt>
                <c:pt idx="9335">
                  <c:v>5796</c:v>
                </c:pt>
                <c:pt idx="9336">
                  <c:v>119</c:v>
                </c:pt>
                <c:pt idx="9337">
                  <c:v>1209</c:v>
                </c:pt>
                <c:pt idx="9338">
                  <c:v>311</c:v>
                </c:pt>
                <c:pt idx="9339">
                  <c:v>27437</c:v>
                </c:pt>
                <c:pt idx="9340">
                  <c:v>1121</c:v>
                </c:pt>
                <c:pt idx="9341">
                  <c:v>323</c:v>
                </c:pt>
                <c:pt idx="9342">
                  <c:v>32391</c:v>
                </c:pt>
                <c:pt idx="9343">
                  <c:v>1367</c:v>
                </c:pt>
                <c:pt idx="9344">
                  <c:v>274</c:v>
                </c:pt>
                <c:pt idx="9345">
                  <c:v>204</c:v>
                </c:pt>
                <c:pt idx="9346">
                  <c:v>43026</c:v>
                </c:pt>
                <c:pt idx="9347">
                  <c:v>1450</c:v>
                </c:pt>
                <c:pt idx="9348">
                  <c:v>5812</c:v>
                </c:pt>
                <c:pt idx="9349">
                  <c:v>1789</c:v>
                </c:pt>
                <c:pt idx="9350">
                  <c:v>1926</c:v>
                </c:pt>
                <c:pt idx="9351">
                  <c:v>673</c:v>
                </c:pt>
                <c:pt idx="9352">
                  <c:v>4010</c:v>
                </c:pt>
                <c:pt idx="9353">
                  <c:v>1249</c:v>
                </c:pt>
                <c:pt idx="9354">
                  <c:v>401</c:v>
                </c:pt>
                <c:pt idx="9355">
                  <c:v>342</c:v>
                </c:pt>
                <c:pt idx="9356">
                  <c:v>3609</c:v>
                </c:pt>
                <c:pt idx="9357">
                  <c:v>1516</c:v>
                </c:pt>
                <c:pt idx="9358">
                  <c:v>2831</c:v>
                </c:pt>
                <c:pt idx="9359">
                  <c:v>674</c:v>
                </c:pt>
                <c:pt idx="9360">
                  <c:v>118</c:v>
                </c:pt>
                <c:pt idx="9361">
                  <c:v>831</c:v>
                </c:pt>
                <c:pt idx="9362">
                  <c:v>6302</c:v>
                </c:pt>
                <c:pt idx="9363">
                  <c:v>491</c:v>
                </c:pt>
                <c:pt idx="9364">
                  <c:v>450</c:v>
                </c:pt>
                <c:pt idx="9365">
                  <c:v>1208</c:v>
                </c:pt>
                <c:pt idx="9366">
                  <c:v>2074</c:v>
                </c:pt>
                <c:pt idx="9367">
                  <c:v>222</c:v>
                </c:pt>
                <c:pt idx="9368">
                  <c:v>14</c:v>
                </c:pt>
                <c:pt idx="9369">
                  <c:v>214</c:v>
                </c:pt>
                <c:pt idx="9370">
                  <c:v>130</c:v>
                </c:pt>
                <c:pt idx="9371">
                  <c:v>162</c:v>
                </c:pt>
                <c:pt idx="9372">
                  <c:v>156</c:v>
                </c:pt>
                <c:pt idx="9373">
                  <c:v>309</c:v>
                </c:pt>
                <c:pt idx="9374">
                  <c:v>1316</c:v>
                </c:pt>
                <c:pt idx="9375">
                  <c:v>5355</c:v>
                </c:pt>
                <c:pt idx="9376">
                  <c:v>238</c:v>
                </c:pt>
                <c:pt idx="9377">
                  <c:v>572</c:v>
                </c:pt>
                <c:pt idx="9378">
                  <c:v>2316</c:v>
                </c:pt>
                <c:pt idx="9379">
                  <c:v>1100</c:v>
                </c:pt>
                <c:pt idx="9380">
                  <c:v>787</c:v>
                </c:pt>
                <c:pt idx="9381">
                  <c:v>3256</c:v>
                </c:pt>
                <c:pt idx="9382">
                  <c:v>1470</c:v>
                </c:pt>
                <c:pt idx="9383">
                  <c:v>1183</c:v>
                </c:pt>
                <c:pt idx="9384">
                  <c:v>1066</c:v>
                </c:pt>
                <c:pt idx="9385">
                  <c:v>1627</c:v>
                </c:pt>
                <c:pt idx="9386">
                  <c:v>2211</c:v>
                </c:pt>
                <c:pt idx="9387">
                  <c:v>1126</c:v>
                </c:pt>
                <c:pt idx="9388">
                  <c:v>817</c:v>
                </c:pt>
                <c:pt idx="9389">
                  <c:v>2918</c:v>
                </c:pt>
                <c:pt idx="9390">
                  <c:v>31476</c:v>
                </c:pt>
                <c:pt idx="9391">
                  <c:v>7529</c:v>
                </c:pt>
                <c:pt idx="9392">
                  <c:v>188</c:v>
                </c:pt>
                <c:pt idx="9393">
                  <c:v>9815</c:v>
                </c:pt>
                <c:pt idx="9394">
                  <c:v>5787</c:v>
                </c:pt>
                <c:pt idx="9395">
                  <c:v>2184</c:v>
                </c:pt>
                <c:pt idx="9396">
                  <c:v>36</c:v>
                </c:pt>
                <c:pt idx="9397">
                  <c:v>51</c:v>
                </c:pt>
                <c:pt idx="9398">
                  <c:v>76</c:v>
                </c:pt>
                <c:pt idx="9399">
                  <c:v>69</c:v>
                </c:pt>
                <c:pt idx="9400">
                  <c:v>121</c:v>
                </c:pt>
                <c:pt idx="9401">
                  <c:v>92</c:v>
                </c:pt>
                <c:pt idx="9402">
                  <c:v>14</c:v>
                </c:pt>
                <c:pt idx="9403">
                  <c:v>503</c:v>
                </c:pt>
                <c:pt idx="9404">
                  <c:v>2879</c:v>
                </c:pt>
                <c:pt idx="9405">
                  <c:v>2901</c:v>
                </c:pt>
                <c:pt idx="9406">
                  <c:v>1516</c:v>
                </c:pt>
                <c:pt idx="9407">
                  <c:v>2950</c:v>
                </c:pt>
                <c:pt idx="9408">
                  <c:v>82</c:v>
                </c:pt>
                <c:pt idx="9409">
                  <c:v>849</c:v>
                </c:pt>
                <c:pt idx="9410">
                  <c:v>720</c:v>
                </c:pt>
                <c:pt idx="9411">
                  <c:v>73</c:v>
                </c:pt>
                <c:pt idx="9412">
                  <c:v>0</c:v>
                </c:pt>
                <c:pt idx="9413">
                  <c:v>80</c:v>
                </c:pt>
                <c:pt idx="9414">
                  <c:v>126</c:v>
                </c:pt>
                <c:pt idx="9415">
                  <c:v>43</c:v>
                </c:pt>
                <c:pt idx="9416">
                  <c:v>1333</c:v>
                </c:pt>
                <c:pt idx="9417">
                  <c:v>494</c:v>
                </c:pt>
                <c:pt idx="9418">
                  <c:v>185</c:v>
                </c:pt>
                <c:pt idx="9419">
                  <c:v>491</c:v>
                </c:pt>
                <c:pt idx="9420">
                  <c:v>858</c:v>
                </c:pt>
                <c:pt idx="9421">
                  <c:v>907</c:v>
                </c:pt>
                <c:pt idx="9422">
                  <c:v>33789</c:v>
                </c:pt>
                <c:pt idx="9423">
                  <c:v>1272</c:v>
                </c:pt>
                <c:pt idx="9424">
                  <c:v>53876</c:v>
                </c:pt>
                <c:pt idx="9425">
                  <c:v>2742</c:v>
                </c:pt>
                <c:pt idx="9426">
                  <c:v>458</c:v>
                </c:pt>
                <c:pt idx="9427">
                  <c:v>302</c:v>
                </c:pt>
                <c:pt idx="9428">
                  <c:v>222</c:v>
                </c:pt>
                <c:pt idx="9429">
                  <c:v>516</c:v>
                </c:pt>
                <c:pt idx="9430">
                  <c:v>447</c:v>
                </c:pt>
                <c:pt idx="9431">
                  <c:v>236</c:v>
                </c:pt>
                <c:pt idx="9432">
                  <c:v>149</c:v>
                </c:pt>
                <c:pt idx="9433">
                  <c:v>191</c:v>
                </c:pt>
                <c:pt idx="9434">
                  <c:v>195</c:v>
                </c:pt>
                <c:pt idx="9435">
                  <c:v>522</c:v>
                </c:pt>
                <c:pt idx="9436">
                  <c:v>503</c:v>
                </c:pt>
                <c:pt idx="9437">
                  <c:v>414</c:v>
                </c:pt>
                <c:pt idx="9438">
                  <c:v>284</c:v>
                </c:pt>
                <c:pt idx="9439">
                  <c:v>439</c:v>
                </c:pt>
                <c:pt idx="9440">
                  <c:v>280</c:v>
                </c:pt>
                <c:pt idx="9441">
                  <c:v>660</c:v>
                </c:pt>
                <c:pt idx="9442">
                  <c:v>580</c:v>
                </c:pt>
                <c:pt idx="9443">
                  <c:v>137</c:v>
                </c:pt>
                <c:pt idx="9444">
                  <c:v>341</c:v>
                </c:pt>
                <c:pt idx="9445">
                  <c:v>518</c:v>
                </c:pt>
                <c:pt idx="9446">
                  <c:v>771</c:v>
                </c:pt>
                <c:pt idx="9447">
                  <c:v>581</c:v>
                </c:pt>
                <c:pt idx="9448">
                  <c:v>719</c:v>
                </c:pt>
                <c:pt idx="9449">
                  <c:v>188</c:v>
                </c:pt>
                <c:pt idx="9450">
                  <c:v>384</c:v>
                </c:pt>
                <c:pt idx="9451">
                  <c:v>118</c:v>
                </c:pt>
                <c:pt idx="9452">
                  <c:v>480</c:v>
                </c:pt>
                <c:pt idx="9453">
                  <c:v>857</c:v>
                </c:pt>
                <c:pt idx="9454">
                  <c:v>703</c:v>
                </c:pt>
                <c:pt idx="9455">
                  <c:v>170</c:v>
                </c:pt>
                <c:pt idx="9456">
                  <c:v>770</c:v>
                </c:pt>
                <c:pt idx="9457">
                  <c:v>820</c:v>
                </c:pt>
                <c:pt idx="9458">
                  <c:v>352</c:v>
                </c:pt>
                <c:pt idx="9459">
                  <c:v>362</c:v>
                </c:pt>
                <c:pt idx="9460">
                  <c:v>66</c:v>
                </c:pt>
                <c:pt idx="9461">
                  <c:v>269</c:v>
                </c:pt>
                <c:pt idx="9462">
                  <c:v>570</c:v>
                </c:pt>
                <c:pt idx="9463">
                  <c:v>215</c:v>
                </c:pt>
                <c:pt idx="9464">
                  <c:v>240</c:v>
                </c:pt>
                <c:pt idx="9465">
                  <c:v>377</c:v>
                </c:pt>
                <c:pt idx="9466">
                  <c:v>744</c:v>
                </c:pt>
                <c:pt idx="9467">
                  <c:v>477</c:v>
                </c:pt>
                <c:pt idx="9468">
                  <c:v>562</c:v>
                </c:pt>
                <c:pt idx="9469">
                  <c:v>720</c:v>
                </c:pt>
                <c:pt idx="9470">
                  <c:v>128</c:v>
                </c:pt>
                <c:pt idx="9471">
                  <c:v>206</c:v>
                </c:pt>
                <c:pt idx="9472">
                  <c:v>204</c:v>
                </c:pt>
                <c:pt idx="9473">
                  <c:v>199</c:v>
                </c:pt>
                <c:pt idx="9474">
                  <c:v>227</c:v>
                </c:pt>
                <c:pt idx="9475">
                  <c:v>424</c:v>
                </c:pt>
                <c:pt idx="9476">
                  <c:v>63</c:v>
                </c:pt>
                <c:pt idx="9477">
                  <c:v>18134</c:v>
                </c:pt>
                <c:pt idx="9478">
                  <c:v>301</c:v>
                </c:pt>
                <c:pt idx="9479">
                  <c:v>1040</c:v>
                </c:pt>
                <c:pt idx="9480">
                  <c:v>0</c:v>
                </c:pt>
                <c:pt idx="9481">
                  <c:v>28</c:v>
                </c:pt>
                <c:pt idx="9482">
                  <c:v>2157</c:v>
                </c:pt>
                <c:pt idx="9483">
                  <c:v>425</c:v>
                </c:pt>
                <c:pt idx="9484">
                  <c:v>630</c:v>
                </c:pt>
                <c:pt idx="9485">
                  <c:v>307</c:v>
                </c:pt>
                <c:pt idx="9486">
                  <c:v>357</c:v>
                </c:pt>
                <c:pt idx="9487">
                  <c:v>2702</c:v>
                </c:pt>
                <c:pt idx="9488">
                  <c:v>135</c:v>
                </c:pt>
                <c:pt idx="9489">
                  <c:v>0</c:v>
                </c:pt>
                <c:pt idx="9490">
                  <c:v>1168</c:v>
                </c:pt>
                <c:pt idx="9491">
                  <c:v>946</c:v>
                </c:pt>
                <c:pt idx="9492">
                  <c:v>2232</c:v>
                </c:pt>
                <c:pt idx="9493">
                  <c:v>1597</c:v>
                </c:pt>
                <c:pt idx="9494">
                  <c:v>69</c:v>
                </c:pt>
                <c:pt idx="9495">
                  <c:v>91</c:v>
                </c:pt>
                <c:pt idx="9496">
                  <c:v>237</c:v>
                </c:pt>
                <c:pt idx="9497">
                  <c:v>75</c:v>
                </c:pt>
                <c:pt idx="9498">
                  <c:v>63</c:v>
                </c:pt>
                <c:pt idx="9499">
                  <c:v>242</c:v>
                </c:pt>
                <c:pt idx="9500">
                  <c:v>557</c:v>
                </c:pt>
                <c:pt idx="9501">
                  <c:v>528</c:v>
                </c:pt>
                <c:pt idx="9502">
                  <c:v>254</c:v>
                </c:pt>
                <c:pt idx="9503">
                  <c:v>800</c:v>
                </c:pt>
                <c:pt idx="9504">
                  <c:v>3545</c:v>
                </c:pt>
                <c:pt idx="9505">
                  <c:v>154</c:v>
                </c:pt>
                <c:pt idx="9506">
                  <c:v>97</c:v>
                </c:pt>
                <c:pt idx="9507">
                  <c:v>57</c:v>
                </c:pt>
                <c:pt idx="9508">
                  <c:v>1981</c:v>
                </c:pt>
                <c:pt idx="9509">
                  <c:v>2518</c:v>
                </c:pt>
                <c:pt idx="9510">
                  <c:v>57007</c:v>
                </c:pt>
                <c:pt idx="9511">
                  <c:v>46054</c:v>
                </c:pt>
                <c:pt idx="9512">
                  <c:v>1713</c:v>
                </c:pt>
                <c:pt idx="9513">
                  <c:v>0</c:v>
                </c:pt>
                <c:pt idx="9514">
                  <c:v>1076</c:v>
                </c:pt>
                <c:pt idx="9515">
                  <c:v>248</c:v>
                </c:pt>
                <c:pt idx="9516">
                  <c:v>206</c:v>
                </c:pt>
                <c:pt idx="9517">
                  <c:v>0</c:v>
                </c:pt>
                <c:pt idx="9518">
                  <c:v>201</c:v>
                </c:pt>
                <c:pt idx="9519">
                  <c:v>1571</c:v>
                </c:pt>
                <c:pt idx="9520">
                  <c:v>99</c:v>
                </c:pt>
                <c:pt idx="9521">
                  <c:v>1019</c:v>
                </c:pt>
                <c:pt idx="9522">
                  <c:v>678</c:v>
                </c:pt>
                <c:pt idx="9523">
                  <c:v>1667</c:v>
                </c:pt>
                <c:pt idx="9524">
                  <c:v>2000</c:v>
                </c:pt>
                <c:pt idx="9525">
                  <c:v>874</c:v>
                </c:pt>
                <c:pt idx="9526">
                  <c:v>189</c:v>
                </c:pt>
                <c:pt idx="9527">
                  <c:v>283</c:v>
                </c:pt>
                <c:pt idx="9528">
                  <c:v>1303</c:v>
                </c:pt>
                <c:pt idx="9529">
                  <c:v>213</c:v>
                </c:pt>
                <c:pt idx="9530">
                  <c:v>16</c:v>
                </c:pt>
                <c:pt idx="9531">
                  <c:v>238</c:v>
                </c:pt>
                <c:pt idx="9532">
                  <c:v>7842</c:v>
                </c:pt>
                <c:pt idx="9533">
                  <c:v>1125</c:v>
                </c:pt>
                <c:pt idx="9534">
                  <c:v>2</c:v>
                </c:pt>
                <c:pt idx="9535">
                  <c:v>202</c:v>
                </c:pt>
                <c:pt idx="9536">
                  <c:v>0</c:v>
                </c:pt>
                <c:pt idx="9537">
                  <c:v>217</c:v>
                </c:pt>
                <c:pt idx="9538">
                  <c:v>10598</c:v>
                </c:pt>
                <c:pt idx="9539">
                  <c:v>374</c:v>
                </c:pt>
                <c:pt idx="9540">
                  <c:v>5146</c:v>
                </c:pt>
                <c:pt idx="9541">
                  <c:v>21050</c:v>
                </c:pt>
                <c:pt idx="9542">
                  <c:v>8701</c:v>
                </c:pt>
                <c:pt idx="9543">
                  <c:v>3162</c:v>
                </c:pt>
                <c:pt idx="9544">
                  <c:v>12562</c:v>
                </c:pt>
                <c:pt idx="9545">
                  <c:v>3801</c:v>
                </c:pt>
                <c:pt idx="9546">
                  <c:v>5498</c:v>
                </c:pt>
                <c:pt idx="9547">
                  <c:v>5223</c:v>
                </c:pt>
                <c:pt idx="9548">
                  <c:v>2548</c:v>
                </c:pt>
                <c:pt idx="9549">
                  <c:v>4131</c:v>
                </c:pt>
                <c:pt idx="9550">
                  <c:v>1178</c:v>
                </c:pt>
                <c:pt idx="9551">
                  <c:v>336</c:v>
                </c:pt>
                <c:pt idx="9552">
                  <c:v>18</c:v>
                </c:pt>
                <c:pt idx="9553">
                  <c:v>949</c:v>
                </c:pt>
                <c:pt idx="9554">
                  <c:v>400</c:v>
                </c:pt>
                <c:pt idx="9555">
                  <c:v>404</c:v>
                </c:pt>
                <c:pt idx="9556">
                  <c:v>214</c:v>
                </c:pt>
                <c:pt idx="9557">
                  <c:v>113</c:v>
                </c:pt>
                <c:pt idx="9558">
                  <c:v>97</c:v>
                </c:pt>
                <c:pt idx="9559">
                  <c:v>719</c:v>
                </c:pt>
                <c:pt idx="9560">
                  <c:v>752</c:v>
                </c:pt>
                <c:pt idx="9561">
                  <c:v>731</c:v>
                </c:pt>
                <c:pt idx="9562">
                  <c:v>161</c:v>
                </c:pt>
                <c:pt idx="9563">
                  <c:v>1507</c:v>
                </c:pt>
                <c:pt idx="9564">
                  <c:v>2366</c:v>
                </c:pt>
                <c:pt idx="9565">
                  <c:v>23</c:v>
                </c:pt>
                <c:pt idx="9566">
                  <c:v>36</c:v>
                </c:pt>
                <c:pt idx="9567">
                  <c:v>97</c:v>
                </c:pt>
                <c:pt idx="9568">
                  <c:v>563</c:v>
                </c:pt>
                <c:pt idx="9569">
                  <c:v>428</c:v>
                </c:pt>
                <c:pt idx="9570">
                  <c:v>518</c:v>
                </c:pt>
                <c:pt idx="9571">
                  <c:v>242</c:v>
                </c:pt>
                <c:pt idx="9572">
                  <c:v>1109</c:v>
                </c:pt>
                <c:pt idx="9573">
                  <c:v>2878</c:v>
                </c:pt>
                <c:pt idx="9574">
                  <c:v>4456</c:v>
                </c:pt>
                <c:pt idx="9575">
                  <c:v>135</c:v>
                </c:pt>
                <c:pt idx="9576">
                  <c:v>2676</c:v>
                </c:pt>
                <c:pt idx="9577">
                  <c:v>1175</c:v>
                </c:pt>
                <c:pt idx="9578">
                  <c:v>1082</c:v>
                </c:pt>
                <c:pt idx="9579">
                  <c:v>1828</c:v>
                </c:pt>
                <c:pt idx="9580">
                  <c:v>206</c:v>
                </c:pt>
                <c:pt idx="9581">
                  <c:v>32</c:v>
                </c:pt>
                <c:pt idx="9582">
                  <c:v>134</c:v>
                </c:pt>
                <c:pt idx="9583">
                  <c:v>355</c:v>
                </c:pt>
                <c:pt idx="9584">
                  <c:v>25</c:v>
                </c:pt>
                <c:pt idx="9585">
                  <c:v>118</c:v>
                </c:pt>
                <c:pt idx="9586">
                  <c:v>983</c:v>
                </c:pt>
                <c:pt idx="9587">
                  <c:v>758</c:v>
                </c:pt>
                <c:pt idx="9588">
                  <c:v>968</c:v>
                </c:pt>
                <c:pt idx="9589">
                  <c:v>400</c:v>
                </c:pt>
                <c:pt idx="9590">
                  <c:v>3286</c:v>
                </c:pt>
                <c:pt idx="9591">
                  <c:v>16029</c:v>
                </c:pt>
                <c:pt idx="9592">
                  <c:v>5</c:v>
                </c:pt>
                <c:pt idx="9593">
                  <c:v>434</c:v>
                </c:pt>
                <c:pt idx="9594">
                  <c:v>33</c:v>
                </c:pt>
                <c:pt idx="9595">
                  <c:v>8</c:v>
                </c:pt>
                <c:pt idx="9596">
                  <c:v>25</c:v>
                </c:pt>
                <c:pt idx="9597">
                  <c:v>51</c:v>
                </c:pt>
                <c:pt idx="9598">
                  <c:v>47</c:v>
                </c:pt>
                <c:pt idx="9599">
                  <c:v>24</c:v>
                </c:pt>
                <c:pt idx="9600">
                  <c:v>18</c:v>
                </c:pt>
                <c:pt idx="9601">
                  <c:v>46</c:v>
                </c:pt>
                <c:pt idx="9602">
                  <c:v>30</c:v>
                </c:pt>
                <c:pt idx="9603">
                  <c:v>77</c:v>
                </c:pt>
                <c:pt idx="9604">
                  <c:v>78</c:v>
                </c:pt>
                <c:pt idx="9605">
                  <c:v>63</c:v>
                </c:pt>
                <c:pt idx="9606">
                  <c:v>46</c:v>
                </c:pt>
                <c:pt idx="9607">
                  <c:v>57</c:v>
                </c:pt>
                <c:pt idx="9608">
                  <c:v>43</c:v>
                </c:pt>
                <c:pt idx="9609">
                  <c:v>48</c:v>
                </c:pt>
                <c:pt idx="9610">
                  <c:v>36</c:v>
                </c:pt>
                <c:pt idx="9611">
                  <c:v>12</c:v>
                </c:pt>
                <c:pt idx="9612">
                  <c:v>17</c:v>
                </c:pt>
                <c:pt idx="9613">
                  <c:v>24</c:v>
                </c:pt>
                <c:pt idx="9614">
                  <c:v>16</c:v>
                </c:pt>
                <c:pt idx="9615">
                  <c:v>45</c:v>
                </c:pt>
                <c:pt idx="9616">
                  <c:v>33</c:v>
                </c:pt>
                <c:pt idx="9617">
                  <c:v>12</c:v>
                </c:pt>
                <c:pt idx="9618">
                  <c:v>22</c:v>
                </c:pt>
                <c:pt idx="9619">
                  <c:v>36</c:v>
                </c:pt>
                <c:pt idx="9620">
                  <c:v>13</c:v>
                </c:pt>
                <c:pt idx="9621">
                  <c:v>11</c:v>
                </c:pt>
                <c:pt idx="9622">
                  <c:v>19</c:v>
                </c:pt>
                <c:pt idx="9623">
                  <c:v>22</c:v>
                </c:pt>
                <c:pt idx="9624">
                  <c:v>35</c:v>
                </c:pt>
                <c:pt idx="9625">
                  <c:v>39</c:v>
                </c:pt>
                <c:pt idx="9626">
                  <c:v>73</c:v>
                </c:pt>
                <c:pt idx="9627">
                  <c:v>3</c:v>
                </c:pt>
                <c:pt idx="9628">
                  <c:v>20</c:v>
                </c:pt>
                <c:pt idx="9629">
                  <c:v>11</c:v>
                </c:pt>
                <c:pt idx="9630">
                  <c:v>33</c:v>
                </c:pt>
                <c:pt idx="9631">
                  <c:v>36</c:v>
                </c:pt>
                <c:pt idx="9632">
                  <c:v>9</c:v>
                </c:pt>
                <c:pt idx="9633">
                  <c:v>6</c:v>
                </c:pt>
                <c:pt idx="9634">
                  <c:v>23</c:v>
                </c:pt>
                <c:pt idx="9635">
                  <c:v>11</c:v>
                </c:pt>
                <c:pt idx="9636">
                  <c:v>34</c:v>
                </c:pt>
                <c:pt idx="9637">
                  <c:v>32</c:v>
                </c:pt>
                <c:pt idx="9638">
                  <c:v>35</c:v>
                </c:pt>
                <c:pt idx="9639">
                  <c:v>13</c:v>
                </c:pt>
                <c:pt idx="9640">
                  <c:v>24</c:v>
                </c:pt>
                <c:pt idx="9641">
                  <c:v>28</c:v>
                </c:pt>
                <c:pt idx="9642">
                  <c:v>40</c:v>
                </c:pt>
                <c:pt idx="9643">
                  <c:v>36</c:v>
                </c:pt>
                <c:pt idx="9644">
                  <c:v>21</c:v>
                </c:pt>
                <c:pt idx="9645">
                  <c:v>41</c:v>
                </c:pt>
                <c:pt idx="9646">
                  <c:v>22</c:v>
                </c:pt>
                <c:pt idx="9647">
                  <c:v>37</c:v>
                </c:pt>
                <c:pt idx="9648">
                  <c:v>63</c:v>
                </c:pt>
                <c:pt idx="9649">
                  <c:v>53</c:v>
                </c:pt>
                <c:pt idx="9650">
                  <c:v>33</c:v>
                </c:pt>
                <c:pt idx="9651">
                  <c:v>33</c:v>
                </c:pt>
                <c:pt idx="9652">
                  <c:v>23</c:v>
                </c:pt>
                <c:pt idx="9653">
                  <c:v>12</c:v>
                </c:pt>
                <c:pt idx="9654">
                  <c:v>46</c:v>
                </c:pt>
                <c:pt idx="9655">
                  <c:v>54</c:v>
                </c:pt>
                <c:pt idx="9656">
                  <c:v>25</c:v>
                </c:pt>
                <c:pt idx="9657">
                  <c:v>38</c:v>
                </c:pt>
                <c:pt idx="9658">
                  <c:v>35</c:v>
                </c:pt>
                <c:pt idx="9659">
                  <c:v>18</c:v>
                </c:pt>
                <c:pt idx="9660">
                  <c:v>16</c:v>
                </c:pt>
                <c:pt idx="9661">
                  <c:v>28</c:v>
                </c:pt>
                <c:pt idx="9662">
                  <c:v>10</c:v>
                </c:pt>
                <c:pt idx="9663">
                  <c:v>11</c:v>
                </c:pt>
                <c:pt idx="9664">
                  <c:v>20</c:v>
                </c:pt>
                <c:pt idx="9665">
                  <c:v>4</c:v>
                </c:pt>
                <c:pt idx="9666">
                  <c:v>775</c:v>
                </c:pt>
                <c:pt idx="9667">
                  <c:v>1496</c:v>
                </c:pt>
                <c:pt idx="9668">
                  <c:v>33</c:v>
                </c:pt>
                <c:pt idx="9669">
                  <c:v>5</c:v>
                </c:pt>
                <c:pt idx="9670">
                  <c:v>13</c:v>
                </c:pt>
                <c:pt idx="9671">
                  <c:v>0</c:v>
                </c:pt>
                <c:pt idx="9672">
                  <c:v>979</c:v>
                </c:pt>
                <c:pt idx="9673">
                  <c:v>3498</c:v>
                </c:pt>
                <c:pt idx="9674">
                  <c:v>548</c:v>
                </c:pt>
                <c:pt idx="9675">
                  <c:v>712</c:v>
                </c:pt>
                <c:pt idx="9676">
                  <c:v>216</c:v>
                </c:pt>
                <c:pt idx="9677">
                  <c:v>2038</c:v>
                </c:pt>
                <c:pt idx="9678">
                  <c:v>901</c:v>
                </c:pt>
                <c:pt idx="9679">
                  <c:v>112</c:v>
                </c:pt>
                <c:pt idx="9680">
                  <c:v>14</c:v>
                </c:pt>
                <c:pt idx="9681">
                  <c:v>11519</c:v>
                </c:pt>
                <c:pt idx="9682">
                  <c:v>11512</c:v>
                </c:pt>
                <c:pt idx="9683">
                  <c:v>1101</c:v>
                </c:pt>
                <c:pt idx="9684">
                  <c:v>150</c:v>
                </c:pt>
                <c:pt idx="9685">
                  <c:v>615</c:v>
                </c:pt>
                <c:pt idx="9686">
                  <c:v>26</c:v>
                </c:pt>
                <c:pt idx="9687">
                  <c:v>29</c:v>
                </c:pt>
                <c:pt idx="9688">
                  <c:v>255</c:v>
                </c:pt>
                <c:pt idx="9689">
                  <c:v>145</c:v>
                </c:pt>
                <c:pt idx="9690">
                  <c:v>48</c:v>
                </c:pt>
                <c:pt idx="9691">
                  <c:v>181</c:v>
                </c:pt>
                <c:pt idx="9692">
                  <c:v>93</c:v>
                </c:pt>
                <c:pt idx="9693">
                  <c:v>138</c:v>
                </c:pt>
                <c:pt idx="9694">
                  <c:v>159</c:v>
                </c:pt>
                <c:pt idx="9695">
                  <c:v>3</c:v>
                </c:pt>
                <c:pt idx="9696">
                  <c:v>30</c:v>
                </c:pt>
                <c:pt idx="9697">
                  <c:v>17</c:v>
                </c:pt>
                <c:pt idx="9698">
                  <c:v>43</c:v>
                </c:pt>
                <c:pt idx="9699">
                  <c:v>8958</c:v>
                </c:pt>
                <c:pt idx="9700">
                  <c:v>2097</c:v>
                </c:pt>
                <c:pt idx="9701">
                  <c:v>3706</c:v>
                </c:pt>
                <c:pt idx="9702">
                  <c:v>9548</c:v>
                </c:pt>
                <c:pt idx="9703">
                  <c:v>594</c:v>
                </c:pt>
                <c:pt idx="9704">
                  <c:v>5707</c:v>
                </c:pt>
                <c:pt idx="9705">
                  <c:v>615</c:v>
                </c:pt>
                <c:pt idx="9706">
                  <c:v>557</c:v>
                </c:pt>
                <c:pt idx="9707">
                  <c:v>829</c:v>
                </c:pt>
                <c:pt idx="9708">
                  <c:v>0</c:v>
                </c:pt>
                <c:pt idx="9709">
                  <c:v>64</c:v>
                </c:pt>
                <c:pt idx="9710">
                  <c:v>2316</c:v>
                </c:pt>
                <c:pt idx="9711">
                  <c:v>85</c:v>
                </c:pt>
                <c:pt idx="9712">
                  <c:v>267</c:v>
                </c:pt>
                <c:pt idx="9713">
                  <c:v>530</c:v>
                </c:pt>
                <c:pt idx="9714">
                  <c:v>62</c:v>
                </c:pt>
                <c:pt idx="9715">
                  <c:v>0</c:v>
                </c:pt>
                <c:pt idx="9716">
                  <c:v>284</c:v>
                </c:pt>
                <c:pt idx="9717">
                  <c:v>70</c:v>
                </c:pt>
                <c:pt idx="9718">
                  <c:v>2052</c:v>
                </c:pt>
                <c:pt idx="9719">
                  <c:v>169</c:v>
                </c:pt>
                <c:pt idx="9720">
                  <c:v>255</c:v>
                </c:pt>
                <c:pt idx="9721">
                  <c:v>886</c:v>
                </c:pt>
                <c:pt idx="9722">
                  <c:v>221</c:v>
                </c:pt>
                <c:pt idx="9723">
                  <c:v>84</c:v>
                </c:pt>
                <c:pt idx="9724">
                  <c:v>799</c:v>
                </c:pt>
                <c:pt idx="9725">
                  <c:v>148</c:v>
                </c:pt>
                <c:pt idx="9726">
                  <c:v>18</c:v>
                </c:pt>
                <c:pt idx="9727">
                  <c:v>568</c:v>
                </c:pt>
                <c:pt idx="9728">
                  <c:v>328</c:v>
                </c:pt>
                <c:pt idx="9729">
                  <c:v>284</c:v>
                </c:pt>
                <c:pt idx="9730">
                  <c:v>937</c:v>
                </c:pt>
                <c:pt idx="9731">
                  <c:v>1628</c:v>
                </c:pt>
                <c:pt idx="9732">
                  <c:v>50</c:v>
                </c:pt>
                <c:pt idx="9733">
                  <c:v>907</c:v>
                </c:pt>
                <c:pt idx="9734">
                  <c:v>122</c:v>
                </c:pt>
                <c:pt idx="9735">
                  <c:v>940</c:v>
                </c:pt>
                <c:pt idx="9736">
                  <c:v>2732</c:v>
                </c:pt>
                <c:pt idx="9737">
                  <c:v>15</c:v>
                </c:pt>
                <c:pt idx="9738">
                  <c:v>291</c:v>
                </c:pt>
                <c:pt idx="9739">
                  <c:v>722</c:v>
                </c:pt>
                <c:pt idx="9740">
                  <c:v>1216</c:v>
                </c:pt>
                <c:pt idx="9741">
                  <c:v>214</c:v>
                </c:pt>
                <c:pt idx="9742">
                  <c:v>1579</c:v>
                </c:pt>
                <c:pt idx="9743">
                  <c:v>1</c:v>
                </c:pt>
                <c:pt idx="9744">
                  <c:v>699</c:v>
                </c:pt>
                <c:pt idx="9745">
                  <c:v>74</c:v>
                </c:pt>
                <c:pt idx="9746">
                  <c:v>157</c:v>
                </c:pt>
                <c:pt idx="9747">
                  <c:v>3</c:v>
                </c:pt>
                <c:pt idx="9748">
                  <c:v>231</c:v>
                </c:pt>
                <c:pt idx="9749">
                  <c:v>218</c:v>
                </c:pt>
                <c:pt idx="9750">
                  <c:v>8</c:v>
                </c:pt>
                <c:pt idx="9751">
                  <c:v>112</c:v>
                </c:pt>
                <c:pt idx="9752">
                  <c:v>42</c:v>
                </c:pt>
                <c:pt idx="9753">
                  <c:v>82</c:v>
                </c:pt>
                <c:pt idx="9754">
                  <c:v>4</c:v>
                </c:pt>
                <c:pt idx="9755">
                  <c:v>14</c:v>
                </c:pt>
                <c:pt idx="9756">
                  <c:v>20</c:v>
                </c:pt>
                <c:pt idx="9757">
                  <c:v>102</c:v>
                </c:pt>
                <c:pt idx="9758">
                  <c:v>113</c:v>
                </c:pt>
                <c:pt idx="9759">
                  <c:v>11047</c:v>
                </c:pt>
                <c:pt idx="9760">
                  <c:v>115</c:v>
                </c:pt>
                <c:pt idx="9761">
                  <c:v>1522</c:v>
                </c:pt>
                <c:pt idx="9762">
                  <c:v>894</c:v>
                </c:pt>
                <c:pt idx="9763">
                  <c:v>362</c:v>
                </c:pt>
                <c:pt idx="9764">
                  <c:v>1478</c:v>
                </c:pt>
                <c:pt idx="9765">
                  <c:v>575</c:v>
                </c:pt>
                <c:pt idx="9766">
                  <c:v>310</c:v>
                </c:pt>
                <c:pt idx="9767">
                  <c:v>603</c:v>
                </c:pt>
                <c:pt idx="9768">
                  <c:v>1297</c:v>
                </c:pt>
                <c:pt idx="9769">
                  <c:v>1478</c:v>
                </c:pt>
                <c:pt idx="9770">
                  <c:v>12323</c:v>
                </c:pt>
                <c:pt idx="9771">
                  <c:v>1119</c:v>
                </c:pt>
                <c:pt idx="9772">
                  <c:v>1893</c:v>
                </c:pt>
                <c:pt idx="9773">
                  <c:v>377912</c:v>
                </c:pt>
                <c:pt idx="9774">
                  <c:v>849</c:v>
                </c:pt>
                <c:pt idx="9775">
                  <c:v>990</c:v>
                </c:pt>
                <c:pt idx="9776">
                  <c:v>3553</c:v>
                </c:pt>
                <c:pt idx="9777">
                  <c:v>14290</c:v>
                </c:pt>
                <c:pt idx="9778">
                  <c:v>38375</c:v>
                </c:pt>
                <c:pt idx="9779">
                  <c:v>27807</c:v>
                </c:pt>
                <c:pt idx="9780">
                  <c:v>4156</c:v>
                </c:pt>
                <c:pt idx="9781">
                  <c:v>7861</c:v>
                </c:pt>
                <c:pt idx="9782">
                  <c:v>295139</c:v>
                </c:pt>
                <c:pt idx="9783">
                  <c:v>11567</c:v>
                </c:pt>
                <c:pt idx="9784">
                  <c:v>1606</c:v>
                </c:pt>
                <c:pt idx="9785">
                  <c:v>16</c:v>
                </c:pt>
                <c:pt idx="9786">
                  <c:v>4328</c:v>
                </c:pt>
                <c:pt idx="9787">
                  <c:v>1867</c:v>
                </c:pt>
                <c:pt idx="9788">
                  <c:v>4559</c:v>
                </c:pt>
                <c:pt idx="9789">
                  <c:v>834</c:v>
                </c:pt>
                <c:pt idx="9790">
                  <c:v>0</c:v>
                </c:pt>
                <c:pt idx="9791">
                  <c:v>50704</c:v>
                </c:pt>
                <c:pt idx="9792">
                  <c:v>36377</c:v>
                </c:pt>
                <c:pt idx="9793">
                  <c:v>3995</c:v>
                </c:pt>
                <c:pt idx="9794">
                  <c:v>162</c:v>
                </c:pt>
                <c:pt idx="9795">
                  <c:v>47829</c:v>
                </c:pt>
                <c:pt idx="9796">
                  <c:v>75080</c:v>
                </c:pt>
                <c:pt idx="9797">
                  <c:v>21731</c:v>
                </c:pt>
                <c:pt idx="9798">
                  <c:v>12633</c:v>
                </c:pt>
                <c:pt idx="9799">
                  <c:v>174</c:v>
                </c:pt>
                <c:pt idx="9800">
                  <c:v>2464</c:v>
                </c:pt>
                <c:pt idx="9801">
                  <c:v>331</c:v>
                </c:pt>
                <c:pt idx="9802">
                  <c:v>777</c:v>
                </c:pt>
                <c:pt idx="9803">
                  <c:v>72</c:v>
                </c:pt>
                <c:pt idx="9804">
                  <c:v>4535</c:v>
                </c:pt>
                <c:pt idx="9805">
                  <c:v>2418</c:v>
                </c:pt>
                <c:pt idx="9806">
                  <c:v>19</c:v>
                </c:pt>
                <c:pt idx="9807">
                  <c:v>38</c:v>
                </c:pt>
                <c:pt idx="9808">
                  <c:v>1445</c:v>
                </c:pt>
                <c:pt idx="9809">
                  <c:v>837</c:v>
                </c:pt>
                <c:pt idx="9810">
                  <c:v>237</c:v>
                </c:pt>
                <c:pt idx="9811">
                  <c:v>165</c:v>
                </c:pt>
                <c:pt idx="9812">
                  <c:v>95</c:v>
                </c:pt>
                <c:pt idx="9813">
                  <c:v>176</c:v>
                </c:pt>
                <c:pt idx="9814">
                  <c:v>840</c:v>
                </c:pt>
                <c:pt idx="9815">
                  <c:v>84</c:v>
                </c:pt>
                <c:pt idx="9816">
                  <c:v>97</c:v>
                </c:pt>
                <c:pt idx="9817">
                  <c:v>2374</c:v>
                </c:pt>
                <c:pt idx="9818">
                  <c:v>484</c:v>
                </c:pt>
                <c:pt idx="9819">
                  <c:v>429</c:v>
                </c:pt>
                <c:pt idx="9820">
                  <c:v>79</c:v>
                </c:pt>
                <c:pt idx="9821">
                  <c:v>41</c:v>
                </c:pt>
                <c:pt idx="9822">
                  <c:v>201</c:v>
                </c:pt>
                <c:pt idx="9823">
                  <c:v>146</c:v>
                </c:pt>
                <c:pt idx="9824">
                  <c:v>36</c:v>
                </c:pt>
                <c:pt idx="9825">
                  <c:v>40</c:v>
                </c:pt>
                <c:pt idx="9826">
                  <c:v>67</c:v>
                </c:pt>
                <c:pt idx="9827">
                  <c:v>47</c:v>
                </c:pt>
                <c:pt idx="9828">
                  <c:v>107</c:v>
                </c:pt>
                <c:pt idx="9829">
                  <c:v>214</c:v>
                </c:pt>
                <c:pt idx="9830">
                  <c:v>3055</c:v>
                </c:pt>
                <c:pt idx="9831">
                  <c:v>944</c:v>
                </c:pt>
                <c:pt idx="9832">
                  <c:v>2197</c:v>
                </c:pt>
                <c:pt idx="9833">
                  <c:v>1311</c:v>
                </c:pt>
                <c:pt idx="9834">
                  <c:v>61</c:v>
                </c:pt>
                <c:pt idx="9835">
                  <c:v>166</c:v>
                </c:pt>
                <c:pt idx="9836">
                  <c:v>156</c:v>
                </c:pt>
                <c:pt idx="9837">
                  <c:v>112</c:v>
                </c:pt>
                <c:pt idx="9838">
                  <c:v>37</c:v>
                </c:pt>
                <c:pt idx="9839">
                  <c:v>225</c:v>
                </c:pt>
                <c:pt idx="9840">
                  <c:v>112</c:v>
                </c:pt>
                <c:pt idx="9841">
                  <c:v>294</c:v>
                </c:pt>
                <c:pt idx="9842">
                  <c:v>66</c:v>
                </c:pt>
                <c:pt idx="9843">
                  <c:v>0</c:v>
                </c:pt>
                <c:pt idx="9844">
                  <c:v>815</c:v>
                </c:pt>
                <c:pt idx="9845">
                  <c:v>96</c:v>
                </c:pt>
                <c:pt idx="9846">
                  <c:v>2893</c:v>
                </c:pt>
                <c:pt idx="9847">
                  <c:v>391</c:v>
                </c:pt>
                <c:pt idx="9848">
                  <c:v>621</c:v>
                </c:pt>
                <c:pt idx="9849">
                  <c:v>1529</c:v>
                </c:pt>
                <c:pt idx="9850">
                  <c:v>15776</c:v>
                </c:pt>
                <c:pt idx="9851">
                  <c:v>51</c:v>
                </c:pt>
                <c:pt idx="9852">
                  <c:v>73</c:v>
                </c:pt>
                <c:pt idx="9853">
                  <c:v>252</c:v>
                </c:pt>
                <c:pt idx="9854">
                  <c:v>271</c:v>
                </c:pt>
                <c:pt idx="9855">
                  <c:v>197</c:v>
                </c:pt>
                <c:pt idx="9856">
                  <c:v>771</c:v>
                </c:pt>
                <c:pt idx="9857">
                  <c:v>552</c:v>
                </c:pt>
                <c:pt idx="9858">
                  <c:v>132</c:v>
                </c:pt>
                <c:pt idx="9859">
                  <c:v>1597</c:v>
                </c:pt>
                <c:pt idx="9860">
                  <c:v>194</c:v>
                </c:pt>
                <c:pt idx="9861">
                  <c:v>7</c:v>
                </c:pt>
                <c:pt idx="9862">
                  <c:v>103</c:v>
                </c:pt>
                <c:pt idx="9863">
                  <c:v>201</c:v>
                </c:pt>
                <c:pt idx="9864">
                  <c:v>102</c:v>
                </c:pt>
                <c:pt idx="9865">
                  <c:v>808</c:v>
                </c:pt>
                <c:pt idx="9866">
                  <c:v>800</c:v>
                </c:pt>
                <c:pt idx="9867">
                  <c:v>1585</c:v>
                </c:pt>
                <c:pt idx="9868">
                  <c:v>4581</c:v>
                </c:pt>
                <c:pt idx="9869">
                  <c:v>2080</c:v>
                </c:pt>
                <c:pt idx="9870">
                  <c:v>97</c:v>
                </c:pt>
                <c:pt idx="9871">
                  <c:v>445</c:v>
                </c:pt>
                <c:pt idx="9872">
                  <c:v>65</c:v>
                </c:pt>
                <c:pt idx="9873">
                  <c:v>197</c:v>
                </c:pt>
                <c:pt idx="9874">
                  <c:v>772</c:v>
                </c:pt>
                <c:pt idx="9875">
                  <c:v>107</c:v>
                </c:pt>
                <c:pt idx="9876">
                  <c:v>110</c:v>
                </c:pt>
                <c:pt idx="9877">
                  <c:v>103</c:v>
                </c:pt>
                <c:pt idx="9878">
                  <c:v>157</c:v>
                </c:pt>
                <c:pt idx="9879">
                  <c:v>456</c:v>
                </c:pt>
                <c:pt idx="9880">
                  <c:v>904</c:v>
                </c:pt>
                <c:pt idx="9881">
                  <c:v>196</c:v>
                </c:pt>
                <c:pt idx="9882">
                  <c:v>342</c:v>
                </c:pt>
                <c:pt idx="9883">
                  <c:v>640</c:v>
                </c:pt>
                <c:pt idx="9884">
                  <c:v>329</c:v>
                </c:pt>
                <c:pt idx="9885">
                  <c:v>313</c:v>
                </c:pt>
                <c:pt idx="9886">
                  <c:v>195</c:v>
                </c:pt>
                <c:pt idx="9887">
                  <c:v>277</c:v>
                </c:pt>
                <c:pt idx="9888">
                  <c:v>378</c:v>
                </c:pt>
                <c:pt idx="9889">
                  <c:v>752</c:v>
                </c:pt>
                <c:pt idx="9890">
                  <c:v>410</c:v>
                </c:pt>
                <c:pt idx="9891">
                  <c:v>1466</c:v>
                </c:pt>
                <c:pt idx="9892">
                  <c:v>198</c:v>
                </c:pt>
                <c:pt idx="9893">
                  <c:v>223</c:v>
                </c:pt>
                <c:pt idx="9894">
                  <c:v>171</c:v>
                </c:pt>
                <c:pt idx="9895">
                  <c:v>130</c:v>
                </c:pt>
                <c:pt idx="9896">
                  <c:v>38</c:v>
                </c:pt>
                <c:pt idx="9897">
                  <c:v>0</c:v>
                </c:pt>
                <c:pt idx="9898">
                  <c:v>571</c:v>
                </c:pt>
                <c:pt idx="9899">
                  <c:v>456</c:v>
                </c:pt>
                <c:pt idx="9900">
                  <c:v>2624</c:v>
                </c:pt>
                <c:pt idx="9901">
                  <c:v>2010</c:v>
                </c:pt>
                <c:pt idx="9902">
                  <c:v>5567</c:v>
                </c:pt>
                <c:pt idx="9903">
                  <c:v>4946</c:v>
                </c:pt>
                <c:pt idx="9904">
                  <c:v>97036</c:v>
                </c:pt>
                <c:pt idx="9905">
                  <c:v>502</c:v>
                </c:pt>
                <c:pt idx="9906">
                  <c:v>6869</c:v>
                </c:pt>
                <c:pt idx="9907">
                  <c:v>30919</c:v>
                </c:pt>
                <c:pt idx="9908">
                  <c:v>788</c:v>
                </c:pt>
                <c:pt idx="9909">
                  <c:v>2303</c:v>
                </c:pt>
                <c:pt idx="9910">
                  <c:v>218</c:v>
                </c:pt>
                <c:pt idx="9911">
                  <c:v>92</c:v>
                </c:pt>
                <c:pt idx="9912">
                  <c:v>138</c:v>
                </c:pt>
                <c:pt idx="9913">
                  <c:v>202</c:v>
                </c:pt>
                <c:pt idx="9914">
                  <c:v>129</c:v>
                </c:pt>
                <c:pt idx="9915">
                  <c:v>256</c:v>
                </c:pt>
                <c:pt idx="9916">
                  <c:v>721</c:v>
                </c:pt>
                <c:pt idx="9917">
                  <c:v>111</c:v>
                </c:pt>
                <c:pt idx="9918">
                  <c:v>92</c:v>
                </c:pt>
                <c:pt idx="9919">
                  <c:v>93</c:v>
                </c:pt>
                <c:pt idx="9920">
                  <c:v>136</c:v>
                </c:pt>
                <c:pt idx="9921">
                  <c:v>218</c:v>
                </c:pt>
                <c:pt idx="9922">
                  <c:v>752</c:v>
                </c:pt>
                <c:pt idx="9923">
                  <c:v>56</c:v>
                </c:pt>
                <c:pt idx="9924">
                  <c:v>49</c:v>
                </c:pt>
                <c:pt idx="9925">
                  <c:v>626</c:v>
                </c:pt>
                <c:pt idx="9926">
                  <c:v>96</c:v>
                </c:pt>
                <c:pt idx="9927">
                  <c:v>78</c:v>
                </c:pt>
                <c:pt idx="9928">
                  <c:v>212</c:v>
                </c:pt>
                <c:pt idx="9929">
                  <c:v>162</c:v>
                </c:pt>
                <c:pt idx="9930">
                  <c:v>1424</c:v>
                </c:pt>
                <c:pt idx="9931">
                  <c:v>965</c:v>
                </c:pt>
                <c:pt idx="9932">
                  <c:v>169</c:v>
                </c:pt>
                <c:pt idx="9933">
                  <c:v>1881</c:v>
                </c:pt>
                <c:pt idx="9934">
                  <c:v>902</c:v>
                </c:pt>
                <c:pt idx="9935">
                  <c:v>3348</c:v>
                </c:pt>
                <c:pt idx="9936">
                  <c:v>39</c:v>
                </c:pt>
                <c:pt idx="9937">
                  <c:v>2579</c:v>
                </c:pt>
                <c:pt idx="9938">
                  <c:v>118</c:v>
                </c:pt>
                <c:pt idx="9939">
                  <c:v>240</c:v>
                </c:pt>
                <c:pt idx="9940">
                  <c:v>70</c:v>
                </c:pt>
                <c:pt idx="9941">
                  <c:v>856</c:v>
                </c:pt>
                <c:pt idx="9942">
                  <c:v>848</c:v>
                </c:pt>
                <c:pt idx="9943">
                  <c:v>206</c:v>
                </c:pt>
                <c:pt idx="9944">
                  <c:v>16</c:v>
                </c:pt>
                <c:pt idx="9945">
                  <c:v>38</c:v>
                </c:pt>
                <c:pt idx="9946">
                  <c:v>24</c:v>
                </c:pt>
                <c:pt idx="9947">
                  <c:v>10</c:v>
                </c:pt>
                <c:pt idx="9948">
                  <c:v>887</c:v>
                </c:pt>
                <c:pt idx="9949">
                  <c:v>71</c:v>
                </c:pt>
                <c:pt idx="9950">
                  <c:v>74</c:v>
                </c:pt>
                <c:pt idx="9951">
                  <c:v>48</c:v>
                </c:pt>
                <c:pt idx="9952">
                  <c:v>201</c:v>
                </c:pt>
                <c:pt idx="9953">
                  <c:v>114</c:v>
                </c:pt>
                <c:pt idx="9954">
                  <c:v>48</c:v>
                </c:pt>
                <c:pt idx="9955">
                  <c:v>35</c:v>
                </c:pt>
                <c:pt idx="9956">
                  <c:v>40</c:v>
                </c:pt>
                <c:pt idx="9957">
                  <c:v>59</c:v>
                </c:pt>
                <c:pt idx="9958">
                  <c:v>42</c:v>
                </c:pt>
                <c:pt idx="9959">
                  <c:v>68</c:v>
                </c:pt>
                <c:pt idx="9960">
                  <c:v>105</c:v>
                </c:pt>
                <c:pt idx="9961">
                  <c:v>40</c:v>
                </c:pt>
                <c:pt idx="9962">
                  <c:v>144</c:v>
                </c:pt>
                <c:pt idx="9963">
                  <c:v>134</c:v>
                </c:pt>
                <c:pt idx="9964">
                  <c:v>88</c:v>
                </c:pt>
                <c:pt idx="9965">
                  <c:v>30</c:v>
                </c:pt>
                <c:pt idx="9966">
                  <c:v>43</c:v>
                </c:pt>
                <c:pt idx="9967">
                  <c:v>63</c:v>
                </c:pt>
                <c:pt idx="9968">
                  <c:v>95</c:v>
                </c:pt>
                <c:pt idx="9969">
                  <c:v>106</c:v>
                </c:pt>
                <c:pt idx="9970">
                  <c:v>78</c:v>
                </c:pt>
                <c:pt idx="9971">
                  <c:v>122</c:v>
                </c:pt>
                <c:pt idx="9972">
                  <c:v>87</c:v>
                </c:pt>
                <c:pt idx="9973">
                  <c:v>97</c:v>
                </c:pt>
                <c:pt idx="9974">
                  <c:v>236</c:v>
                </c:pt>
                <c:pt idx="9975">
                  <c:v>221</c:v>
                </c:pt>
                <c:pt idx="9976">
                  <c:v>165</c:v>
                </c:pt>
                <c:pt idx="9977">
                  <c:v>229</c:v>
                </c:pt>
                <c:pt idx="9978">
                  <c:v>506</c:v>
                </c:pt>
                <c:pt idx="9979">
                  <c:v>378</c:v>
                </c:pt>
                <c:pt idx="9980">
                  <c:v>345</c:v>
                </c:pt>
                <c:pt idx="9981">
                  <c:v>579</c:v>
                </c:pt>
                <c:pt idx="9982">
                  <c:v>418</c:v>
                </c:pt>
                <c:pt idx="9983">
                  <c:v>487</c:v>
                </c:pt>
                <c:pt idx="9984">
                  <c:v>563</c:v>
                </c:pt>
                <c:pt idx="9985">
                  <c:v>589</c:v>
                </c:pt>
                <c:pt idx="9986">
                  <c:v>607</c:v>
                </c:pt>
                <c:pt idx="9987">
                  <c:v>683</c:v>
                </c:pt>
                <c:pt idx="9988">
                  <c:v>620</c:v>
                </c:pt>
                <c:pt idx="9989">
                  <c:v>663</c:v>
                </c:pt>
                <c:pt idx="9990">
                  <c:v>814</c:v>
                </c:pt>
                <c:pt idx="9991">
                  <c:v>816</c:v>
                </c:pt>
                <c:pt idx="9992">
                  <c:v>564</c:v>
                </c:pt>
                <c:pt idx="9993">
                  <c:v>504</c:v>
                </c:pt>
                <c:pt idx="9994">
                  <c:v>743</c:v>
                </c:pt>
                <c:pt idx="9995">
                  <c:v>968</c:v>
                </c:pt>
                <c:pt idx="9996">
                  <c:v>778</c:v>
                </c:pt>
                <c:pt idx="9997">
                  <c:v>545</c:v>
                </c:pt>
                <c:pt idx="9998">
                  <c:v>1311</c:v>
                </c:pt>
                <c:pt idx="9999">
                  <c:v>759</c:v>
                </c:pt>
                <c:pt idx="10000">
                  <c:v>827</c:v>
                </c:pt>
                <c:pt idx="10001">
                  <c:v>1256</c:v>
                </c:pt>
                <c:pt idx="10002">
                  <c:v>2172</c:v>
                </c:pt>
                <c:pt idx="10003">
                  <c:v>1219</c:v>
                </c:pt>
                <c:pt idx="10004">
                  <c:v>1292</c:v>
                </c:pt>
                <c:pt idx="10005">
                  <c:v>1428</c:v>
                </c:pt>
                <c:pt idx="10006">
                  <c:v>6</c:v>
                </c:pt>
                <c:pt idx="10007">
                  <c:v>221</c:v>
                </c:pt>
                <c:pt idx="10008">
                  <c:v>1254</c:v>
                </c:pt>
                <c:pt idx="10009">
                  <c:v>59</c:v>
                </c:pt>
                <c:pt idx="10010">
                  <c:v>97</c:v>
                </c:pt>
                <c:pt idx="10011">
                  <c:v>139</c:v>
                </c:pt>
                <c:pt idx="10012">
                  <c:v>9</c:v>
                </c:pt>
                <c:pt idx="10013">
                  <c:v>64156</c:v>
                </c:pt>
                <c:pt idx="10014">
                  <c:v>566</c:v>
                </c:pt>
                <c:pt idx="10015">
                  <c:v>49</c:v>
                </c:pt>
                <c:pt idx="10016">
                  <c:v>46332</c:v>
                </c:pt>
                <c:pt idx="10017">
                  <c:v>5306</c:v>
                </c:pt>
                <c:pt idx="10018">
                  <c:v>1226</c:v>
                </c:pt>
                <c:pt idx="10019">
                  <c:v>582</c:v>
                </c:pt>
                <c:pt idx="10020">
                  <c:v>845</c:v>
                </c:pt>
                <c:pt idx="10021">
                  <c:v>43</c:v>
                </c:pt>
                <c:pt idx="10022">
                  <c:v>30</c:v>
                </c:pt>
                <c:pt idx="10023">
                  <c:v>196</c:v>
                </c:pt>
                <c:pt idx="10024">
                  <c:v>172</c:v>
                </c:pt>
                <c:pt idx="10025">
                  <c:v>108</c:v>
                </c:pt>
                <c:pt idx="10026">
                  <c:v>102</c:v>
                </c:pt>
                <c:pt idx="10027">
                  <c:v>34</c:v>
                </c:pt>
                <c:pt idx="10028">
                  <c:v>56</c:v>
                </c:pt>
                <c:pt idx="10029">
                  <c:v>65</c:v>
                </c:pt>
                <c:pt idx="10030">
                  <c:v>69</c:v>
                </c:pt>
                <c:pt idx="10031">
                  <c:v>77</c:v>
                </c:pt>
                <c:pt idx="10032">
                  <c:v>90</c:v>
                </c:pt>
                <c:pt idx="10033">
                  <c:v>18</c:v>
                </c:pt>
                <c:pt idx="10034">
                  <c:v>284</c:v>
                </c:pt>
                <c:pt idx="10035">
                  <c:v>30</c:v>
                </c:pt>
                <c:pt idx="10036">
                  <c:v>19</c:v>
                </c:pt>
                <c:pt idx="10037">
                  <c:v>14</c:v>
                </c:pt>
                <c:pt idx="10038">
                  <c:v>12</c:v>
                </c:pt>
                <c:pt idx="10039">
                  <c:v>22</c:v>
                </c:pt>
                <c:pt idx="10040">
                  <c:v>44</c:v>
                </c:pt>
                <c:pt idx="10041">
                  <c:v>5</c:v>
                </c:pt>
                <c:pt idx="10042">
                  <c:v>17</c:v>
                </c:pt>
                <c:pt idx="10043">
                  <c:v>17</c:v>
                </c:pt>
                <c:pt idx="10044">
                  <c:v>20</c:v>
                </c:pt>
                <c:pt idx="10045">
                  <c:v>17</c:v>
                </c:pt>
                <c:pt idx="10046">
                  <c:v>52</c:v>
                </c:pt>
                <c:pt idx="10047">
                  <c:v>18</c:v>
                </c:pt>
                <c:pt idx="10048">
                  <c:v>33</c:v>
                </c:pt>
                <c:pt idx="10049">
                  <c:v>36</c:v>
                </c:pt>
                <c:pt idx="10050">
                  <c:v>20</c:v>
                </c:pt>
                <c:pt idx="10051">
                  <c:v>22</c:v>
                </c:pt>
                <c:pt idx="10052">
                  <c:v>18</c:v>
                </c:pt>
                <c:pt idx="10053">
                  <c:v>45</c:v>
                </c:pt>
                <c:pt idx="10054">
                  <c:v>36</c:v>
                </c:pt>
                <c:pt idx="10055">
                  <c:v>14</c:v>
                </c:pt>
                <c:pt idx="10056">
                  <c:v>38</c:v>
                </c:pt>
                <c:pt idx="10057">
                  <c:v>29</c:v>
                </c:pt>
                <c:pt idx="10058">
                  <c:v>65</c:v>
                </c:pt>
                <c:pt idx="10059">
                  <c:v>28</c:v>
                </c:pt>
                <c:pt idx="10060">
                  <c:v>31</c:v>
                </c:pt>
                <c:pt idx="10061">
                  <c:v>103</c:v>
                </c:pt>
                <c:pt idx="10062">
                  <c:v>52</c:v>
                </c:pt>
                <c:pt idx="10063">
                  <c:v>64</c:v>
                </c:pt>
                <c:pt idx="10064">
                  <c:v>228</c:v>
                </c:pt>
                <c:pt idx="10065">
                  <c:v>183</c:v>
                </c:pt>
                <c:pt idx="10066">
                  <c:v>95</c:v>
                </c:pt>
                <c:pt idx="10067">
                  <c:v>142</c:v>
                </c:pt>
                <c:pt idx="10068">
                  <c:v>178</c:v>
                </c:pt>
                <c:pt idx="10069">
                  <c:v>217</c:v>
                </c:pt>
                <c:pt idx="10070">
                  <c:v>66</c:v>
                </c:pt>
                <c:pt idx="10071">
                  <c:v>60</c:v>
                </c:pt>
                <c:pt idx="10072">
                  <c:v>116</c:v>
                </c:pt>
                <c:pt idx="10073">
                  <c:v>97</c:v>
                </c:pt>
                <c:pt idx="10074">
                  <c:v>69</c:v>
                </c:pt>
                <c:pt idx="10075">
                  <c:v>77</c:v>
                </c:pt>
                <c:pt idx="10076">
                  <c:v>143</c:v>
                </c:pt>
                <c:pt idx="10077">
                  <c:v>196</c:v>
                </c:pt>
                <c:pt idx="10078">
                  <c:v>93</c:v>
                </c:pt>
                <c:pt idx="10079">
                  <c:v>86</c:v>
                </c:pt>
                <c:pt idx="10080">
                  <c:v>70</c:v>
                </c:pt>
                <c:pt idx="10081">
                  <c:v>49</c:v>
                </c:pt>
                <c:pt idx="10082">
                  <c:v>147</c:v>
                </c:pt>
                <c:pt idx="10083">
                  <c:v>131</c:v>
                </c:pt>
                <c:pt idx="10084">
                  <c:v>170</c:v>
                </c:pt>
                <c:pt idx="10085">
                  <c:v>136</c:v>
                </c:pt>
                <c:pt idx="10086">
                  <c:v>80</c:v>
                </c:pt>
                <c:pt idx="10087">
                  <c:v>121</c:v>
                </c:pt>
                <c:pt idx="10088">
                  <c:v>185</c:v>
                </c:pt>
                <c:pt idx="10089">
                  <c:v>115</c:v>
                </c:pt>
                <c:pt idx="10090">
                  <c:v>165</c:v>
                </c:pt>
                <c:pt idx="10091">
                  <c:v>201</c:v>
                </c:pt>
                <c:pt idx="10092">
                  <c:v>190</c:v>
                </c:pt>
                <c:pt idx="10093">
                  <c:v>39</c:v>
                </c:pt>
                <c:pt idx="10094">
                  <c:v>33</c:v>
                </c:pt>
                <c:pt idx="10095">
                  <c:v>453</c:v>
                </c:pt>
                <c:pt idx="10096">
                  <c:v>609</c:v>
                </c:pt>
                <c:pt idx="10097">
                  <c:v>578</c:v>
                </c:pt>
                <c:pt idx="10098">
                  <c:v>492</c:v>
                </c:pt>
                <c:pt idx="10099">
                  <c:v>7570</c:v>
                </c:pt>
                <c:pt idx="10100">
                  <c:v>102</c:v>
                </c:pt>
                <c:pt idx="10101">
                  <c:v>282</c:v>
                </c:pt>
                <c:pt idx="10102">
                  <c:v>3491</c:v>
                </c:pt>
                <c:pt idx="10103">
                  <c:v>228</c:v>
                </c:pt>
                <c:pt idx="10104">
                  <c:v>316</c:v>
                </c:pt>
                <c:pt idx="10105">
                  <c:v>44</c:v>
                </c:pt>
                <c:pt idx="10106">
                  <c:v>1337</c:v>
                </c:pt>
                <c:pt idx="10107">
                  <c:v>144</c:v>
                </c:pt>
                <c:pt idx="10108">
                  <c:v>2890</c:v>
                </c:pt>
                <c:pt idx="10109">
                  <c:v>0</c:v>
                </c:pt>
                <c:pt idx="10110">
                  <c:v>1891</c:v>
                </c:pt>
                <c:pt idx="10111">
                  <c:v>422</c:v>
                </c:pt>
                <c:pt idx="10112">
                  <c:v>2808</c:v>
                </c:pt>
                <c:pt idx="10113">
                  <c:v>4399</c:v>
                </c:pt>
                <c:pt idx="10114">
                  <c:v>44</c:v>
                </c:pt>
                <c:pt idx="10115">
                  <c:v>30</c:v>
                </c:pt>
                <c:pt idx="10116">
                  <c:v>949</c:v>
                </c:pt>
                <c:pt idx="10117">
                  <c:v>35726</c:v>
                </c:pt>
                <c:pt idx="10118">
                  <c:v>5484</c:v>
                </c:pt>
                <c:pt idx="10119">
                  <c:v>314</c:v>
                </c:pt>
                <c:pt idx="10120">
                  <c:v>653</c:v>
                </c:pt>
                <c:pt idx="10121">
                  <c:v>262</c:v>
                </c:pt>
                <c:pt idx="10122">
                  <c:v>458</c:v>
                </c:pt>
                <c:pt idx="10123">
                  <c:v>614</c:v>
                </c:pt>
                <c:pt idx="10124">
                  <c:v>360</c:v>
                </c:pt>
                <c:pt idx="10125">
                  <c:v>380</c:v>
                </c:pt>
                <c:pt idx="10126">
                  <c:v>1050</c:v>
                </c:pt>
                <c:pt idx="10127">
                  <c:v>153</c:v>
                </c:pt>
                <c:pt idx="10128">
                  <c:v>71</c:v>
                </c:pt>
                <c:pt idx="10129">
                  <c:v>4</c:v>
                </c:pt>
                <c:pt idx="10130">
                  <c:v>157</c:v>
                </c:pt>
                <c:pt idx="10131">
                  <c:v>138</c:v>
                </c:pt>
                <c:pt idx="10132">
                  <c:v>4</c:v>
                </c:pt>
                <c:pt idx="10133">
                  <c:v>26</c:v>
                </c:pt>
                <c:pt idx="10134">
                  <c:v>22</c:v>
                </c:pt>
                <c:pt idx="10135">
                  <c:v>19</c:v>
                </c:pt>
                <c:pt idx="10136">
                  <c:v>4844</c:v>
                </c:pt>
                <c:pt idx="10137">
                  <c:v>1483</c:v>
                </c:pt>
                <c:pt idx="10138">
                  <c:v>4272</c:v>
                </c:pt>
                <c:pt idx="10139">
                  <c:v>80</c:v>
                </c:pt>
                <c:pt idx="10140">
                  <c:v>897</c:v>
                </c:pt>
                <c:pt idx="10141">
                  <c:v>5</c:v>
                </c:pt>
                <c:pt idx="10142">
                  <c:v>2517</c:v>
                </c:pt>
                <c:pt idx="10143">
                  <c:v>1039</c:v>
                </c:pt>
                <c:pt idx="10144">
                  <c:v>34</c:v>
                </c:pt>
                <c:pt idx="10145">
                  <c:v>7519</c:v>
                </c:pt>
                <c:pt idx="10146">
                  <c:v>2224</c:v>
                </c:pt>
                <c:pt idx="10147">
                  <c:v>1959</c:v>
                </c:pt>
                <c:pt idx="10148">
                  <c:v>467</c:v>
                </c:pt>
                <c:pt idx="10149">
                  <c:v>5</c:v>
                </c:pt>
                <c:pt idx="10150">
                  <c:v>34</c:v>
                </c:pt>
                <c:pt idx="10151">
                  <c:v>1</c:v>
                </c:pt>
                <c:pt idx="10152">
                  <c:v>6</c:v>
                </c:pt>
                <c:pt idx="10153">
                  <c:v>3</c:v>
                </c:pt>
                <c:pt idx="10154">
                  <c:v>114</c:v>
                </c:pt>
                <c:pt idx="10155">
                  <c:v>316</c:v>
                </c:pt>
                <c:pt idx="10156">
                  <c:v>4</c:v>
                </c:pt>
                <c:pt idx="10157">
                  <c:v>7</c:v>
                </c:pt>
                <c:pt idx="10158">
                  <c:v>11</c:v>
                </c:pt>
                <c:pt idx="10159">
                  <c:v>20</c:v>
                </c:pt>
                <c:pt idx="10160">
                  <c:v>51</c:v>
                </c:pt>
                <c:pt idx="10161">
                  <c:v>12</c:v>
                </c:pt>
                <c:pt idx="10162">
                  <c:v>79</c:v>
                </c:pt>
                <c:pt idx="10163">
                  <c:v>18</c:v>
                </c:pt>
                <c:pt idx="10164">
                  <c:v>14</c:v>
                </c:pt>
                <c:pt idx="10165">
                  <c:v>32</c:v>
                </c:pt>
                <c:pt idx="10166">
                  <c:v>27216</c:v>
                </c:pt>
                <c:pt idx="10167">
                  <c:v>145</c:v>
                </c:pt>
                <c:pt idx="10168">
                  <c:v>1065</c:v>
                </c:pt>
                <c:pt idx="10169">
                  <c:v>80</c:v>
                </c:pt>
                <c:pt idx="10170">
                  <c:v>317</c:v>
                </c:pt>
                <c:pt idx="10171">
                  <c:v>44</c:v>
                </c:pt>
                <c:pt idx="10172">
                  <c:v>149</c:v>
                </c:pt>
                <c:pt idx="10173">
                  <c:v>314</c:v>
                </c:pt>
                <c:pt idx="10174">
                  <c:v>262</c:v>
                </c:pt>
                <c:pt idx="10175">
                  <c:v>49</c:v>
                </c:pt>
                <c:pt idx="10176">
                  <c:v>202</c:v>
                </c:pt>
                <c:pt idx="10177">
                  <c:v>287</c:v>
                </c:pt>
                <c:pt idx="10178">
                  <c:v>25</c:v>
                </c:pt>
                <c:pt idx="10179">
                  <c:v>872</c:v>
                </c:pt>
                <c:pt idx="10180">
                  <c:v>319</c:v>
                </c:pt>
                <c:pt idx="10181">
                  <c:v>676</c:v>
                </c:pt>
                <c:pt idx="10182">
                  <c:v>149</c:v>
                </c:pt>
                <c:pt idx="10183">
                  <c:v>223</c:v>
                </c:pt>
                <c:pt idx="10184">
                  <c:v>711</c:v>
                </c:pt>
                <c:pt idx="10185">
                  <c:v>271</c:v>
                </c:pt>
                <c:pt idx="10186">
                  <c:v>636</c:v>
                </c:pt>
                <c:pt idx="10187">
                  <c:v>714</c:v>
                </c:pt>
                <c:pt idx="10188">
                  <c:v>578</c:v>
                </c:pt>
                <c:pt idx="10189">
                  <c:v>5582</c:v>
                </c:pt>
                <c:pt idx="10190">
                  <c:v>135</c:v>
                </c:pt>
                <c:pt idx="10191">
                  <c:v>2180</c:v>
                </c:pt>
                <c:pt idx="10192">
                  <c:v>2815</c:v>
                </c:pt>
                <c:pt idx="10193">
                  <c:v>1697</c:v>
                </c:pt>
                <c:pt idx="10194">
                  <c:v>309</c:v>
                </c:pt>
                <c:pt idx="10195">
                  <c:v>3262</c:v>
                </c:pt>
                <c:pt idx="10196">
                  <c:v>72</c:v>
                </c:pt>
                <c:pt idx="10197">
                  <c:v>138</c:v>
                </c:pt>
                <c:pt idx="10198">
                  <c:v>77</c:v>
                </c:pt>
                <c:pt idx="10199">
                  <c:v>277</c:v>
                </c:pt>
                <c:pt idx="10200">
                  <c:v>0</c:v>
                </c:pt>
                <c:pt idx="10201">
                  <c:v>381</c:v>
                </c:pt>
                <c:pt idx="10202">
                  <c:v>24</c:v>
                </c:pt>
                <c:pt idx="10203">
                  <c:v>99</c:v>
                </c:pt>
                <c:pt idx="10204">
                  <c:v>170</c:v>
                </c:pt>
                <c:pt idx="10205">
                  <c:v>49</c:v>
                </c:pt>
                <c:pt idx="10206">
                  <c:v>4</c:v>
                </c:pt>
                <c:pt idx="10207">
                  <c:v>1018</c:v>
                </c:pt>
                <c:pt idx="10208">
                  <c:v>57</c:v>
                </c:pt>
                <c:pt idx="10209">
                  <c:v>252</c:v>
                </c:pt>
                <c:pt idx="10210">
                  <c:v>180</c:v>
                </c:pt>
                <c:pt idx="10211">
                  <c:v>18</c:v>
                </c:pt>
                <c:pt idx="10212">
                  <c:v>72</c:v>
                </c:pt>
                <c:pt idx="10213">
                  <c:v>156</c:v>
                </c:pt>
                <c:pt idx="10214">
                  <c:v>146</c:v>
                </c:pt>
                <c:pt idx="10215">
                  <c:v>0</c:v>
                </c:pt>
                <c:pt idx="10216">
                  <c:v>72</c:v>
                </c:pt>
                <c:pt idx="10217">
                  <c:v>0</c:v>
                </c:pt>
                <c:pt idx="10218">
                  <c:v>2599</c:v>
                </c:pt>
                <c:pt idx="10219">
                  <c:v>162</c:v>
                </c:pt>
                <c:pt idx="10220">
                  <c:v>67</c:v>
                </c:pt>
                <c:pt idx="10221">
                  <c:v>54478</c:v>
                </c:pt>
                <c:pt idx="10222">
                  <c:v>28</c:v>
                </c:pt>
                <c:pt idx="10223">
                  <c:v>235</c:v>
                </c:pt>
                <c:pt idx="10224">
                  <c:v>270</c:v>
                </c:pt>
                <c:pt idx="10225">
                  <c:v>172</c:v>
                </c:pt>
                <c:pt idx="10226">
                  <c:v>179</c:v>
                </c:pt>
                <c:pt idx="10227">
                  <c:v>257</c:v>
                </c:pt>
                <c:pt idx="10228">
                  <c:v>178</c:v>
                </c:pt>
                <c:pt idx="10229">
                  <c:v>91</c:v>
                </c:pt>
                <c:pt idx="10230">
                  <c:v>227</c:v>
                </c:pt>
                <c:pt idx="10231">
                  <c:v>182</c:v>
                </c:pt>
                <c:pt idx="10232">
                  <c:v>224</c:v>
                </c:pt>
                <c:pt idx="10233">
                  <c:v>206</c:v>
                </c:pt>
                <c:pt idx="10234">
                  <c:v>194</c:v>
                </c:pt>
                <c:pt idx="10235">
                  <c:v>209</c:v>
                </c:pt>
                <c:pt idx="10236">
                  <c:v>150</c:v>
                </c:pt>
                <c:pt idx="10237">
                  <c:v>164</c:v>
                </c:pt>
                <c:pt idx="10238">
                  <c:v>148</c:v>
                </c:pt>
                <c:pt idx="10239">
                  <c:v>147</c:v>
                </c:pt>
                <c:pt idx="10240">
                  <c:v>173</c:v>
                </c:pt>
                <c:pt idx="10241">
                  <c:v>61</c:v>
                </c:pt>
                <c:pt idx="10242">
                  <c:v>231</c:v>
                </c:pt>
                <c:pt idx="10243">
                  <c:v>231</c:v>
                </c:pt>
                <c:pt idx="10244">
                  <c:v>222</c:v>
                </c:pt>
                <c:pt idx="10245">
                  <c:v>179</c:v>
                </c:pt>
                <c:pt idx="10246">
                  <c:v>51</c:v>
                </c:pt>
                <c:pt idx="10247">
                  <c:v>146</c:v>
                </c:pt>
                <c:pt idx="10248">
                  <c:v>193</c:v>
                </c:pt>
                <c:pt idx="10249">
                  <c:v>312</c:v>
                </c:pt>
                <c:pt idx="10250">
                  <c:v>201</c:v>
                </c:pt>
                <c:pt idx="10251">
                  <c:v>166</c:v>
                </c:pt>
                <c:pt idx="10252">
                  <c:v>114</c:v>
                </c:pt>
                <c:pt idx="10253">
                  <c:v>83</c:v>
                </c:pt>
                <c:pt idx="10254">
                  <c:v>136</c:v>
                </c:pt>
                <c:pt idx="10255">
                  <c:v>230</c:v>
                </c:pt>
                <c:pt idx="10256">
                  <c:v>194</c:v>
                </c:pt>
                <c:pt idx="10257">
                  <c:v>123</c:v>
                </c:pt>
                <c:pt idx="10258">
                  <c:v>146</c:v>
                </c:pt>
                <c:pt idx="10259">
                  <c:v>141</c:v>
                </c:pt>
                <c:pt idx="10260">
                  <c:v>170</c:v>
                </c:pt>
                <c:pt idx="10261">
                  <c:v>80</c:v>
                </c:pt>
                <c:pt idx="10262">
                  <c:v>117</c:v>
                </c:pt>
                <c:pt idx="10263">
                  <c:v>177</c:v>
                </c:pt>
                <c:pt idx="10264">
                  <c:v>240</c:v>
                </c:pt>
                <c:pt idx="10265">
                  <c:v>324</c:v>
                </c:pt>
                <c:pt idx="10266">
                  <c:v>657</c:v>
                </c:pt>
                <c:pt idx="10267">
                  <c:v>272</c:v>
                </c:pt>
                <c:pt idx="10268">
                  <c:v>267</c:v>
                </c:pt>
                <c:pt idx="10269">
                  <c:v>206</c:v>
                </c:pt>
                <c:pt idx="10270">
                  <c:v>119</c:v>
                </c:pt>
                <c:pt idx="10271">
                  <c:v>145</c:v>
                </c:pt>
                <c:pt idx="10272">
                  <c:v>148</c:v>
                </c:pt>
                <c:pt idx="10273">
                  <c:v>207</c:v>
                </c:pt>
                <c:pt idx="10274">
                  <c:v>150</c:v>
                </c:pt>
                <c:pt idx="10275">
                  <c:v>199</c:v>
                </c:pt>
                <c:pt idx="10276">
                  <c:v>167</c:v>
                </c:pt>
                <c:pt idx="10277">
                  <c:v>163</c:v>
                </c:pt>
                <c:pt idx="10278">
                  <c:v>201</c:v>
                </c:pt>
                <c:pt idx="10279">
                  <c:v>183</c:v>
                </c:pt>
                <c:pt idx="10280">
                  <c:v>216</c:v>
                </c:pt>
                <c:pt idx="10281">
                  <c:v>140</c:v>
                </c:pt>
                <c:pt idx="10282">
                  <c:v>154</c:v>
                </c:pt>
                <c:pt idx="10283">
                  <c:v>150</c:v>
                </c:pt>
                <c:pt idx="10284">
                  <c:v>170</c:v>
                </c:pt>
                <c:pt idx="10285">
                  <c:v>116</c:v>
                </c:pt>
                <c:pt idx="10286">
                  <c:v>156</c:v>
                </c:pt>
                <c:pt idx="10287">
                  <c:v>176</c:v>
                </c:pt>
                <c:pt idx="10288">
                  <c:v>328</c:v>
                </c:pt>
                <c:pt idx="10289">
                  <c:v>221</c:v>
                </c:pt>
                <c:pt idx="10290">
                  <c:v>138</c:v>
                </c:pt>
                <c:pt idx="10291">
                  <c:v>2499</c:v>
                </c:pt>
                <c:pt idx="10292">
                  <c:v>750</c:v>
                </c:pt>
                <c:pt idx="10293">
                  <c:v>1166</c:v>
                </c:pt>
                <c:pt idx="10294">
                  <c:v>2082</c:v>
                </c:pt>
                <c:pt idx="10295">
                  <c:v>13893</c:v>
                </c:pt>
                <c:pt idx="10296">
                  <c:v>106</c:v>
                </c:pt>
                <c:pt idx="10297">
                  <c:v>53</c:v>
                </c:pt>
                <c:pt idx="10298">
                  <c:v>36</c:v>
                </c:pt>
                <c:pt idx="10299">
                  <c:v>46</c:v>
                </c:pt>
                <c:pt idx="10300">
                  <c:v>814</c:v>
                </c:pt>
                <c:pt idx="10301">
                  <c:v>46</c:v>
                </c:pt>
                <c:pt idx="10302">
                  <c:v>396</c:v>
                </c:pt>
                <c:pt idx="10303">
                  <c:v>3</c:v>
                </c:pt>
                <c:pt idx="10304">
                  <c:v>169</c:v>
                </c:pt>
                <c:pt idx="10305">
                  <c:v>1553</c:v>
                </c:pt>
                <c:pt idx="10306">
                  <c:v>288</c:v>
                </c:pt>
                <c:pt idx="10307">
                  <c:v>347</c:v>
                </c:pt>
                <c:pt idx="10308">
                  <c:v>129</c:v>
                </c:pt>
                <c:pt idx="10309">
                  <c:v>1347</c:v>
                </c:pt>
                <c:pt idx="10310">
                  <c:v>46</c:v>
                </c:pt>
                <c:pt idx="10311">
                  <c:v>739</c:v>
                </c:pt>
                <c:pt idx="10312">
                  <c:v>357</c:v>
                </c:pt>
                <c:pt idx="10313">
                  <c:v>242</c:v>
                </c:pt>
                <c:pt idx="10314">
                  <c:v>321</c:v>
                </c:pt>
                <c:pt idx="10315">
                  <c:v>180</c:v>
                </c:pt>
                <c:pt idx="10316">
                  <c:v>422</c:v>
                </c:pt>
                <c:pt idx="10317">
                  <c:v>141</c:v>
                </c:pt>
                <c:pt idx="10318">
                  <c:v>181</c:v>
                </c:pt>
                <c:pt idx="10319">
                  <c:v>388</c:v>
                </c:pt>
                <c:pt idx="10320">
                  <c:v>16</c:v>
                </c:pt>
                <c:pt idx="10321">
                  <c:v>146</c:v>
                </c:pt>
                <c:pt idx="10322">
                  <c:v>89</c:v>
                </c:pt>
                <c:pt idx="10323">
                  <c:v>874</c:v>
                </c:pt>
                <c:pt idx="10324">
                  <c:v>1896</c:v>
                </c:pt>
                <c:pt idx="10325">
                  <c:v>727</c:v>
                </c:pt>
                <c:pt idx="10326">
                  <c:v>6230</c:v>
                </c:pt>
                <c:pt idx="10327">
                  <c:v>4212</c:v>
                </c:pt>
                <c:pt idx="10328">
                  <c:v>258</c:v>
                </c:pt>
                <c:pt idx="10329">
                  <c:v>2912</c:v>
                </c:pt>
                <c:pt idx="10330">
                  <c:v>994</c:v>
                </c:pt>
                <c:pt idx="10331">
                  <c:v>134</c:v>
                </c:pt>
                <c:pt idx="10332">
                  <c:v>86</c:v>
                </c:pt>
                <c:pt idx="10333">
                  <c:v>3244</c:v>
                </c:pt>
                <c:pt idx="10334">
                  <c:v>1358</c:v>
                </c:pt>
                <c:pt idx="10335">
                  <c:v>3196</c:v>
                </c:pt>
                <c:pt idx="10336">
                  <c:v>1118</c:v>
                </c:pt>
                <c:pt idx="10337">
                  <c:v>3192</c:v>
                </c:pt>
                <c:pt idx="10338">
                  <c:v>170</c:v>
                </c:pt>
                <c:pt idx="10339">
                  <c:v>3079</c:v>
                </c:pt>
                <c:pt idx="10340">
                  <c:v>269</c:v>
                </c:pt>
                <c:pt idx="10341">
                  <c:v>853</c:v>
                </c:pt>
                <c:pt idx="10342">
                  <c:v>2043</c:v>
                </c:pt>
                <c:pt idx="10343">
                  <c:v>481</c:v>
                </c:pt>
                <c:pt idx="10344">
                  <c:v>248</c:v>
                </c:pt>
                <c:pt idx="10345">
                  <c:v>133</c:v>
                </c:pt>
                <c:pt idx="10346">
                  <c:v>1366</c:v>
                </c:pt>
                <c:pt idx="10347">
                  <c:v>456</c:v>
                </c:pt>
                <c:pt idx="10348">
                  <c:v>354</c:v>
                </c:pt>
                <c:pt idx="10349">
                  <c:v>457</c:v>
                </c:pt>
                <c:pt idx="10350">
                  <c:v>959</c:v>
                </c:pt>
                <c:pt idx="10351">
                  <c:v>1681</c:v>
                </c:pt>
                <c:pt idx="10352">
                  <c:v>406</c:v>
                </c:pt>
                <c:pt idx="10353">
                  <c:v>1473</c:v>
                </c:pt>
                <c:pt idx="10354">
                  <c:v>1907</c:v>
                </c:pt>
                <c:pt idx="10355">
                  <c:v>1570</c:v>
                </c:pt>
                <c:pt idx="10356">
                  <c:v>3626</c:v>
                </c:pt>
                <c:pt idx="10357">
                  <c:v>126</c:v>
                </c:pt>
                <c:pt idx="10358">
                  <c:v>62</c:v>
                </c:pt>
                <c:pt idx="10359">
                  <c:v>202</c:v>
                </c:pt>
                <c:pt idx="10360">
                  <c:v>40</c:v>
                </c:pt>
                <c:pt idx="10361">
                  <c:v>224</c:v>
                </c:pt>
                <c:pt idx="10362">
                  <c:v>139</c:v>
                </c:pt>
                <c:pt idx="10363">
                  <c:v>178</c:v>
                </c:pt>
                <c:pt idx="10364">
                  <c:v>690</c:v>
                </c:pt>
                <c:pt idx="10365">
                  <c:v>1816</c:v>
                </c:pt>
                <c:pt idx="10366">
                  <c:v>114</c:v>
                </c:pt>
                <c:pt idx="10367">
                  <c:v>348</c:v>
                </c:pt>
                <c:pt idx="10368">
                  <c:v>282</c:v>
                </c:pt>
                <c:pt idx="10369">
                  <c:v>228</c:v>
                </c:pt>
                <c:pt idx="10370">
                  <c:v>149</c:v>
                </c:pt>
                <c:pt idx="10371">
                  <c:v>26472</c:v>
                </c:pt>
                <c:pt idx="10372">
                  <c:v>1810</c:v>
                </c:pt>
                <c:pt idx="10373">
                  <c:v>173</c:v>
                </c:pt>
                <c:pt idx="10374">
                  <c:v>838</c:v>
                </c:pt>
                <c:pt idx="10375">
                  <c:v>292</c:v>
                </c:pt>
                <c:pt idx="10376">
                  <c:v>689</c:v>
                </c:pt>
                <c:pt idx="10377">
                  <c:v>634</c:v>
                </c:pt>
                <c:pt idx="10378">
                  <c:v>15395</c:v>
                </c:pt>
                <c:pt idx="10379">
                  <c:v>995</c:v>
                </c:pt>
                <c:pt idx="10380">
                  <c:v>8170</c:v>
                </c:pt>
                <c:pt idx="10381">
                  <c:v>556</c:v>
                </c:pt>
                <c:pt idx="10382">
                  <c:v>205</c:v>
                </c:pt>
                <c:pt idx="10383">
                  <c:v>187</c:v>
                </c:pt>
                <c:pt idx="10384">
                  <c:v>607</c:v>
                </c:pt>
                <c:pt idx="10385">
                  <c:v>251</c:v>
                </c:pt>
                <c:pt idx="10386">
                  <c:v>473</c:v>
                </c:pt>
                <c:pt idx="10387">
                  <c:v>435</c:v>
                </c:pt>
                <c:pt idx="10388">
                  <c:v>353</c:v>
                </c:pt>
                <c:pt idx="10389">
                  <c:v>380</c:v>
                </c:pt>
                <c:pt idx="10390">
                  <c:v>552</c:v>
                </c:pt>
                <c:pt idx="10391">
                  <c:v>516</c:v>
                </c:pt>
                <c:pt idx="10392">
                  <c:v>374</c:v>
                </c:pt>
                <c:pt idx="10393">
                  <c:v>517</c:v>
                </c:pt>
                <c:pt idx="10394">
                  <c:v>575</c:v>
                </c:pt>
                <c:pt idx="10395">
                  <c:v>46</c:v>
                </c:pt>
                <c:pt idx="10396">
                  <c:v>475</c:v>
                </c:pt>
                <c:pt idx="10397">
                  <c:v>1346</c:v>
                </c:pt>
                <c:pt idx="10398">
                  <c:v>379</c:v>
                </c:pt>
                <c:pt idx="10399">
                  <c:v>1324</c:v>
                </c:pt>
                <c:pt idx="10400">
                  <c:v>999</c:v>
                </c:pt>
                <c:pt idx="10401">
                  <c:v>710</c:v>
                </c:pt>
                <c:pt idx="10402">
                  <c:v>479</c:v>
                </c:pt>
                <c:pt idx="10403">
                  <c:v>657</c:v>
                </c:pt>
                <c:pt idx="10404">
                  <c:v>1298</c:v>
                </c:pt>
                <c:pt idx="10405">
                  <c:v>2097</c:v>
                </c:pt>
                <c:pt idx="10406">
                  <c:v>521</c:v>
                </c:pt>
                <c:pt idx="10407">
                  <c:v>2648</c:v>
                </c:pt>
                <c:pt idx="10408">
                  <c:v>210</c:v>
                </c:pt>
                <c:pt idx="10409">
                  <c:v>217</c:v>
                </c:pt>
                <c:pt idx="10410">
                  <c:v>528</c:v>
                </c:pt>
                <c:pt idx="10411">
                  <c:v>513</c:v>
                </c:pt>
                <c:pt idx="10412">
                  <c:v>897</c:v>
                </c:pt>
                <c:pt idx="10413">
                  <c:v>0</c:v>
                </c:pt>
                <c:pt idx="10414">
                  <c:v>232</c:v>
                </c:pt>
                <c:pt idx="10415">
                  <c:v>103</c:v>
                </c:pt>
                <c:pt idx="10416">
                  <c:v>1107</c:v>
                </c:pt>
                <c:pt idx="10417">
                  <c:v>20812</c:v>
                </c:pt>
                <c:pt idx="10418">
                  <c:v>1560</c:v>
                </c:pt>
                <c:pt idx="10419">
                  <c:v>716</c:v>
                </c:pt>
                <c:pt idx="10420">
                  <c:v>800</c:v>
                </c:pt>
                <c:pt idx="10421">
                  <c:v>211</c:v>
                </c:pt>
                <c:pt idx="10422">
                  <c:v>218</c:v>
                </c:pt>
                <c:pt idx="10423">
                  <c:v>263</c:v>
                </c:pt>
                <c:pt idx="10424">
                  <c:v>32839</c:v>
                </c:pt>
                <c:pt idx="10425">
                  <c:v>113</c:v>
                </c:pt>
                <c:pt idx="10426">
                  <c:v>1282</c:v>
                </c:pt>
                <c:pt idx="10427">
                  <c:v>1575</c:v>
                </c:pt>
                <c:pt idx="10428">
                  <c:v>1143</c:v>
                </c:pt>
                <c:pt idx="10429">
                  <c:v>3189</c:v>
                </c:pt>
                <c:pt idx="10430">
                  <c:v>3564</c:v>
                </c:pt>
                <c:pt idx="10431">
                  <c:v>45</c:v>
                </c:pt>
                <c:pt idx="10432">
                  <c:v>1027</c:v>
                </c:pt>
                <c:pt idx="10433">
                  <c:v>106</c:v>
                </c:pt>
                <c:pt idx="10434">
                  <c:v>59</c:v>
                </c:pt>
                <c:pt idx="10435">
                  <c:v>513</c:v>
                </c:pt>
                <c:pt idx="10436">
                  <c:v>59</c:v>
                </c:pt>
                <c:pt idx="10437">
                  <c:v>367</c:v>
                </c:pt>
                <c:pt idx="10438">
                  <c:v>373</c:v>
                </c:pt>
                <c:pt idx="10439">
                  <c:v>88</c:v>
                </c:pt>
                <c:pt idx="10440">
                  <c:v>91</c:v>
                </c:pt>
                <c:pt idx="10441">
                  <c:v>253</c:v>
                </c:pt>
                <c:pt idx="10442">
                  <c:v>485</c:v>
                </c:pt>
                <c:pt idx="10443">
                  <c:v>58</c:v>
                </c:pt>
                <c:pt idx="10444">
                  <c:v>41</c:v>
                </c:pt>
                <c:pt idx="10445">
                  <c:v>458</c:v>
                </c:pt>
                <c:pt idx="10446">
                  <c:v>462</c:v>
                </c:pt>
                <c:pt idx="10447">
                  <c:v>158</c:v>
                </c:pt>
                <c:pt idx="10448">
                  <c:v>253</c:v>
                </c:pt>
                <c:pt idx="10449">
                  <c:v>567</c:v>
                </c:pt>
                <c:pt idx="10450">
                  <c:v>927</c:v>
                </c:pt>
                <c:pt idx="10451">
                  <c:v>482</c:v>
                </c:pt>
                <c:pt idx="10452">
                  <c:v>14606</c:v>
                </c:pt>
                <c:pt idx="10453">
                  <c:v>102</c:v>
                </c:pt>
                <c:pt idx="10454">
                  <c:v>45</c:v>
                </c:pt>
                <c:pt idx="10455">
                  <c:v>0</c:v>
                </c:pt>
                <c:pt idx="10456">
                  <c:v>34883</c:v>
                </c:pt>
                <c:pt idx="10457">
                  <c:v>834</c:v>
                </c:pt>
                <c:pt idx="10458">
                  <c:v>728</c:v>
                </c:pt>
                <c:pt idx="10459">
                  <c:v>0</c:v>
                </c:pt>
                <c:pt idx="10460">
                  <c:v>669</c:v>
                </c:pt>
                <c:pt idx="10461">
                  <c:v>14</c:v>
                </c:pt>
                <c:pt idx="10462">
                  <c:v>198</c:v>
                </c:pt>
                <c:pt idx="10463">
                  <c:v>106</c:v>
                </c:pt>
                <c:pt idx="10464">
                  <c:v>1120</c:v>
                </c:pt>
                <c:pt idx="10465">
                  <c:v>44778</c:v>
                </c:pt>
                <c:pt idx="10466">
                  <c:v>4587</c:v>
                </c:pt>
                <c:pt idx="10467">
                  <c:v>870</c:v>
                </c:pt>
                <c:pt idx="10468">
                  <c:v>11975</c:v>
                </c:pt>
                <c:pt idx="10469">
                  <c:v>8</c:v>
                </c:pt>
                <c:pt idx="10470">
                  <c:v>355</c:v>
                </c:pt>
                <c:pt idx="10471">
                  <c:v>682</c:v>
                </c:pt>
                <c:pt idx="10472">
                  <c:v>2633</c:v>
                </c:pt>
                <c:pt idx="10473">
                  <c:v>1348</c:v>
                </c:pt>
                <c:pt idx="10474">
                  <c:v>2549</c:v>
                </c:pt>
                <c:pt idx="10475">
                  <c:v>6</c:v>
                </c:pt>
                <c:pt idx="10476">
                  <c:v>33</c:v>
                </c:pt>
                <c:pt idx="10477">
                  <c:v>734</c:v>
                </c:pt>
                <c:pt idx="10478">
                  <c:v>1222</c:v>
                </c:pt>
                <c:pt idx="10479">
                  <c:v>2116</c:v>
                </c:pt>
                <c:pt idx="10480">
                  <c:v>233</c:v>
                </c:pt>
                <c:pt idx="10481">
                  <c:v>72</c:v>
                </c:pt>
                <c:pt idx="10482">
                  <c:v>201</c:v>
                </c:pt>
                <c:pt idx="10483">
                  <c:v>70</c:v>
                </c:pt>
                <c:pt idx="10484">
                  <c:v>0</c:v>
                </c:pt>
                <c:pt idx="10485">
                  <c:v>0</c:v>
                </c:pt>
                <c:pt idx="10486">
                  <c:v>2004</c:v>
                </c:pt>
                <c:pt idx="10487">
                  <c:v>0</c:v>
                </c:pt>
                <c:pt idx="10488">
                  <c:v>635</c:v>
                </c:pt>
                <c:pt idx="10489">
                  <c:v>291</c:v>
                </c:pt>
                <c:pt idx="10490">
                  <c:v>165</c:v>
                </c:pt>
                <c:pt idx="10491">
                  <c:v>945</c:v>
                </c:pt>
                <c:pt idx="10492">
                  <c:v>127</c:v>
                </c:pt>
                <c:pt idx="10493">
                  <c:v>0</c:v>
                </c:pt>
                <c:pt idx="10494">
                  <c:v>241</c:v>
                </c:pt>
                <c:pt idx="10495">
                  <c:v>1229</c:v>
                </c:pt>
                <c:pt idx="10496">
                  <c:v>0</c:v>
                </c:pt>
                <c:pt idx="10497">
                  <c:v>6037</c:v>
                </c:pt>
                <c:pt idx="10498">
                  <c:v>0</c:v>
                </c:pt>
                <c:pt idx="10499">
                  <c:v>2785</c:v>
                </c:pt>
                <c:pt idx="10500">
                  <c:v>304</c:v>
                </c:pt>
                <c:pt idx="10501">
                  <c:v>810</c:v>
                </c:pt>
                <c:pt idx="10502">
                  <c:v>459</c:v>
                </c:pt>
                <c:pt idx="10503">
                  <c:v>169</c:v>
                </c:pt>
                <c:pt idx="10504">
                  <c:v>652</c:v>
                </c:pt>
                <c:pt idx="10505">
                  <c:v>14</c:v>
                </c:pt>
                <c:pt idx="10506">
                  <c:v>9</c:v>
                </c:pt>
                <c:pt idx="10507">
                  <c:v>25</c:v>
                </c:pt>
                <c:pt idx="10508">
                  <c:v>224</c:v>
                </c:pt>
                <c:pt idx="10509">
                  <c:v>1131</c:v>
                </c:pt>
                <c:pt idx="10510">
                  <c:v>360</c:v>
                </c:pt>
                <c:pt idx="10511">
                  <c:v>28</c:v>
                </c:pt>
                <c:pt idx="10512">
                  <c:v>346</c:v>
                </c:pt>
                <c:pt idx="10513">
                  <c:v>74</c:v>
                </c:pt>
                <c:pt idx="10514">
                  <c:v>36</c:v>
                </c:pt>
                <c:pt idx="10515">
                  <c:v>150</c:v>
                </c:pt>
                <c:pt idx="10516">
                  <c:v>170</c:v>
                </c:pt>
                <c:pt idx="10517">
                  <c:v>745</c:v>
                </c:pt>
                <c:pt idx="10518">
                  <c:v>468</c:v>
                </c:pt>
                <c:pt idx="10519">
                  <c:v>184</c:v>
                </c:pt>
                <c:pt idx="10520">
                  <c:v>49</c:v>
                </c:pt>
                <c:pt idx="10521">
                  <c:v>13</c:v>
                </c:pt>
                <c:pt idx="10522">
                  <c:v>338</c:v>
                </c:pt>
                <c:pt idx="10523">
                  <c:v>283</c:v>
                </c:pt>
                <c:pt idx="10524">
                  <c:v>62</c:v>
                </c:pt>
                <c:pt idx="10525">
                  <c:v>688</c:v>
                </c:pt>
                <c:pt idx="10526">
                  <c:v>79</c:v>
                </c:pt>
                <c:pt idx="10527">
                  <c:v>0</c:v>
                </c:pt>
                <c:pt idx="10528">
                  <c:v>224</c:v>
                </c:pt>
                <c:pt idx="10529">
                  <c:v>59</c:v>
                </c:pt>
                <c:pt idx="10530">
                  <c:v>172</c:v>
                </c:pt>
                <c:pt idx="10531">
                  <c:v>47</c:v>
                </c:pt>
                <c:pt idx="10532">
                  <c:v>271</c:v>
                </c:pt>
                <c:pt idx="10533">
                  <c:v>20</c:v>
                </c:pt>
                <c:pt idx="10534">
                  <c:v>226</c:v>
                </c:pt>
                <c:pt idx="10535">
                  <c:v>69</c:v>
                </c:pt>
                <c:pt idx="10536">
                  <c:v>506</c:v>
                </c:pt>
                <c:pt idx="10537">
                  <c:v>44</c:v>
                </c:pt>
                <c:pt idx="10538">
                  <c:v>1286</c:v>
                </c:pt>
                <c:pt idx="10539">
                  <c:v>16</c:v>
                </c:pt>
                <c:pt idx="10540">
                  <c:v>45</c:v>
                </c:pt>
                <c:pt idx="10541">
                  <c:v>166</c:v>
                </c:pt>
                <c:pt idx="10542">
                  <c:v>188</c:v>
                </c:pt>
                <c:pt idx="10543">
                  <c:v>0</c:v>
                </c:pt>
                <c:pt idx="10544">
                  <c:v>162</c:v>
                </c:pt>
                <c:pt idx="10545">
                  <c:v>71</c:v>
                </c:pt>
                <c:pt idx="10546">
                  <c:v>21</c:v>
                </c:pt>
                <c:pt idx="10547">
                  <c:v>16</c:v>
                </c:pt>
                <c:pt idx="10548">
                  <c:v>642</c:v>
                </c:pt>
                <c:pt idx="10549">
                  <c:v>33</c:v>
                </c:pt>
                <c:pt idx="10550">
                  <c:v>177</c:v>
                </c:pt>
                <c:pt idx="10551">
                  <c:v>568</c:v>
                </c:pt>
                <c:pt idx="10552">
                  <c:v>399</c:v>
                </c:pt>
                <c:pt idx="10553">
                  <c:v>526</c:v>
                </c:pt>
                <c:pt idx="10554">
                  <c:v>558</c:v>
                </c:pt>
                <c:pt idx="10555">
                  <c:v>472</c:v>
                </c:pt>
                <c:pt idx="10556">
                  <c:v>348</c:v>
                </c:pt>
                <c:pt idx="10557">
                  <c:v>158</c:v>
                </c:pt>
                <c:pt idx="10558">
                  <c:v>0</c:v>
                </c:pt>
                <c:pt idx="10559">
                  <c:v>244</c:v>
                </c:pt>
                <c:pt idx="10560">
                  <c:v>1027</c:v>
                </c:pt>
                <c:pt idx="10561">
                  <c:v>232</c:v>
                </c:pt>
                <c:pt idx="10562">
                  <c:v>1776</c:v>
                </c:pt>
                <c:pt idx="10563">
                  <c:v>1479</c:v>
                </c:pt>
                <c:pt idx="10564">
                  <c:v>98</c:v>
                </c:pt>
                <c:pt idx="10565">
                  <c:v>793</c:v>
                </c:pt>
                <c:pt idx="10566">
                  <c:v>782</c:v>
                </c:pt>
                <c:pt idx="10567">
                  <c:v>29</c:v>
                </c:pt>
                <c:pt idx="10568">
                  <c:v>2504</c:v>
                </c:pt>
                <c:pt idx="10569">
                  <c:v>153</c:v>
                </c:pt>
                <c:pt idx="10570">
                  <c:v>7826</c:v>
                </c:pt>
                <c:pt idx="10571">
                  <c:v>471</c:v>
                </c:pt>
                <c:pt idx="10572">
                  <c:v>167</c:v>
                </c:pt>
                <c:pt idx="10573">
                  <c:v>1538</c:v>
                </c:pt>
                <c:pt idx="10574">
                  <c:v>5097</c:v>
                </c:pt>
                <c:pt idx="10575">
                  <c:v>3175</c:v>
                </c:pt>
                <c:pt idx="10576">
                  <c:v>3658</c:v>
                </c:pt>
                <c:pt idx="10577">
                  <c:v>1675</c:v>
                </c:pt>
                <c:pt idx="10578">
                  <c:v>3110</c:v>
                </c:pt>
                <c:pt idx="10579">
                  <c:v>2314</c:v>
                </c:pt>
                <c:pt idx="10580">
                  <c:v>1528</c:v>
                </c:pt>
                <c:pt idx="10581">
                  <c:v>1097</c:v>
                </c:pt>
                <c:pt idx="10582">
                  <c:v>1257</c:v>
                </c:pt>
                <c:pt idx="10583">
                  <c:v>847</c:v>
                </c:pt>
                <c:pt idx="10584">
                  <c:v>1137</c:v>
                </c:pt>
                <c:pt idx="10585">
                  <c:v>855</c:v>
                </c:pt>
                <c:pt idx="10586">
                  <c:v>1196</c:v>
                </c:pt>
                <c:pt idx="10587">
                  <c:v>991</c:v>
                </c:pt>
                <c:pt idx="10588">
                  <c:v>1180</c:v>
                </c:pt>
                <c:pt idx="10589">
                  <c:v>2147</c:v>
                </c:pt>
                <c:pt idx="10590">
                  <c:v>7067</c:v>
                </c:pt>
                <c:pt idx="10591">
                  <c:v>4900</c:v>
                </c:pt>
                <c:pt idx="10592">
                  <c:v>1224</c:v>
                </c:pt>
                <c:pt idx="10593">
                  <c:v>720</c:v>
                </c:pt>
                <c:pt idx="10594">
                  <c:v>154</c:v>
                </c:pt>
                <c:pt idx="10595">
                  <c:v>49</c:v>
                </c:pt>
                <c:pt idx="10596">
                  <c:v>74</c:v>
                </c:pt>
                <c:pt idx="10597">
                  <c:v>72</c:v>
                </c:pt>
                <c:pt idx="10598">
                  <c:v>55</c:v>
                </c:pt>
                <c:pt idx="10599">
                  <c:v>75</c:v>
                </c:pt>
                <c:pt idx="10600">
                  <c:v>121</c:v>
                </c:pt>
                <c:pt idx="10601">
                  <c:v>97</c:v>
                </c:pt>
                <c:pt idx="10602">
                  <c:v>113</c:v>
                </c:pt>
                <c:pt idx="10603">
                  <c:v>4</c:v>
                </c:pt>
                <c:pt idx="10604">
                  <c:v>316</c:v>
                </c:pt>
                <c:pt idx="10605">
                  <c:v>6058</c:v>
                </c:pt>
                <c:pt idx="10606">
                  <c:v>535</c:v>
                </c:pt>
                <c:pt idx="10607">
                  <c:v>957</c:v>
                </c:pt>
                <c:pt idx="10608">
                  <c:v>2166</c:v>
                </c:pt>
                <c:pt idx="10609">
                  <c:v>519</c:v>
                </c:pt>
                <c:pt idx="10610">
                  <c:v>147</c:v>
                </c:pt>
                <c:pt idx="10611">
                  <c:v>6631</c:v>
                </c:pt>
                <c:pt idx="10612">
                  <c:v>16851</c:v>
                </c:pt>
                <c:pt idx="10613">
                  <c:v>3331</c:v>
                </c:pt>
                <c:pt idx="10614">
                  <c:v>776</c:v>
                </c:pt>
                <c:pt idx="10615">
                  <c:v>142</c:v>
                </c:pt>
                <c:pt idx="10616">
                  <c:v>735</c:v>
                </c:pt>
                <c:pt idx="10617">
                  <c:v>639</c:v>
                </c:pt>
                <c:pt idx="10618">
                  <c:v>597</c:v>
                </c:pt>
                <c:pt idx="10619">
                  <c:v>326</c:v>
                </c:pt>
                <c:pt idx="10620">
                  <c:v>1826</c:v>
                </c:pt>
                <c:pt idx="10621">
                  <c:v>1847</c:v>
                </c:pt>
                <c:pt idx="10622">
                  <c:v>0</c:v>
                </c:pt>
                <c:pt idx="10623">
                  <c:v>1192</c:v>
                </c:pt>
                <c:pt idx="10624">
                  <c:v>7445</c:v>
                </c:pt>
                <c:pt idx="10625">
                  <c:v>170</c:v>
                </c:pt>
                <c:pt idx="10626">
                  <c:v>181</c:v>
                </c:pt>
                <c:pt idx="10627">
                  <c:v>2426</c:v>
                </c:pt>
                <c:pt idx="10628">
                  <c:v>839</c:v>
                </c:pt>
                <c:pt idx="10629">
                  <c:v>7083</c:v>
                </c:pt>
                <c:pt idx="10630">
                  <c:v>2291</c:v>
                </c:pt>
                <c:pt idx="10631">
                  <c:v>120</c:v>
                </c:pt>
                <c:pt idx="10632">
                  <c:v>274</c:v>
                </c:pt>
                <c:pt idx="10633">
                  <c:v>6730</c:v>
                </c:pt>
                <c:pt idx="10634">
                  <c:v>65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2</c:v>
                </c:pt>
                <c:pt idx="10640">
                  <c:v>1</c:v>
                </c:pt>
                <c:pt idx="10641">
                  <c:v>0</c:v>
                </c:pt>
                <c:pt idx="10642">
                  <c:v>0</c:v>
                </c:pt>
                <c:pt idx="10643">
                  <c:v>4082</c:v>
                </c:pt>
                <c:pt idx="10644">
                  <c:v>7422</c:v>
                </c:pt>
                <c:pt idx="10645">
                  <c:v>6</c:v>
                </c:pt>
                <c:pt idx="10646">
                  <c:v>12126</c:v>
                </c:pt>
                <c:pt idx="10647">
                  <c:v>3341</c:v>
                </c:pt>
                <c:pt idx="10648">
                  <c:v>454</c:v>
                </c:pt>
                <c:pt idx="10649">
                  <c:v>44827</c:v>
                </c:pt>
                <c:pt idx="10650">
                  <c:v>347</c:v>
                </c:pt>
                <c:pt idx="10651">
                  <c:v>1015</c:v>
                </c:pt>
                <c:pt idx="10652">
                  <c:v>589</c:v>
                </c:pt>
                <c:pt idx="10653">
                  <c:v>382</c:v>
                </c:pt>
                <c:pt idx="10654">
                  <c:v>70</c:v>
                </c:pt>
                <c:pt idx="10655">
                  <c:v>98</c:v>
                </c:pt>
                <c:pt idx="10656">
                  <c:v>289</c:v>
                </c:pt>
                <c:pt idx="10657">
                  <c:v>82</c:v>
                </c:pt>
                <c:pt idx="10658">
                  <c:v>35</c:v>
                </c:pt>
                <c:pt idx="10659">
                  <c:v>68</c:v>
                </c:pt>
                <c:pt idx="10660">
                  <c:v>105</c:v>
                </c:pt>
                <c:pt idx="10661">
                  <c:v>88</c:v>
                </c:pt>
                <c:pt idx="10662">
                  <c:v>4805</c:v>
                </c:pt>
                <c:pt idx="10663">
                  <c:v>1048</c:v>
                </c:pt>
                <c:pt idx="10664">
                  <c:v>849</c:v>
                </c:pt>
                <c:pt idx="10665">
                  <c:v>693</c:v>
                </c:pt>
                <c:pt idx="10666">
                  <c:v>366</c:v>
                </c:pt>
                <c:pt idx="10667">
                  <c:v>478</c:v>
                </c:pt>
                <c:pt idx="10668">
                  <c:v>1092</c:v>
                </c:pt>
                <c:pt idx="10669">
                  <c:v>650</c:v>
                </c:pt>
                <c:pt idx="10670">
                  <c:v>1575</c:v>
                </c:pt>
                <c:pt idx="10671">
                  <c:v>1355</c:v>
                </c:pt>
                <c:pt idx="10672">
                  <c:v>499</c:v>
                </c:pt>
                <c:pt idx="10673">
                  <c:v>675</c:v>
                </c:pt>
                <c:pt idx="10674">
                  <c:v>910</c:v>
                </c:pt>
                <c:pt idx="10675">
                  <c:v>1362</c:v>
                </c:pt>
                <c:pt idx="10676">
                  <c:v>482</c:v>
                </c:pt>
                <c:pt idx="10677">
                  <c:v>800</c:v>
                </c:pt>
                <c:pt idx="10678">
                  <c:v>748</c:v>
                </c:pt>
                <c:pt idx="10679">
                  <c:v>375</c:v>
                </c:pt>
                <c:pt idx="10680">
                  <c:v>309</c:v>
                </c:pt>
                <c:pt idx="10681">
                  <c:v>1092</c:v>
                </c:pt>
                <c:pt idx="10682">
                  <c:v>796</c:v>
                </c:pt>
                <c:pt idx="10683">
                  <c:v>22</c:v>
                </c:pt>
                <c:pt idx="10684">
                  <c:v>261</c:v>
                </c:pt>
                <c:pt idx="10685">
                  <c:v>2327</c:v>
                </c:pt>
                <c:pt idx="10686">
                  <c:v>221</c:v>
                </c:pt>
                <c:pt idx="10687">
                  <c:v>641</c:v>
                </c:pt>
                <c:pt idx="10688">
                  <c:v>863</c:v>
                </c:pt>
                <c:pt idx="10689">
                  <c:v>236</c:v>
                </c:pt>
                <c:pt idx="10690">
                  <c:v>420</c:v>
                </c:pt>
                <c:pt idx="10691">
                  <c:v>703</c:v>
                </c:pt>
                <c:pt idx="10692">
                  <c:v>7559</c:v>
                </c:pt>
                <c:pt idx="10693">
                  <c:v>0</c:v>
                </c:pt>
                <c:pt idx="10694">
                  <c:v>1353</c:v>
                </c:pt>
                <c:pt idx="10695">
                  <c:v>416</c:v>
                </c:pt>
                <c:pt idx="10696">
                  <c:v>208</c:v>
                </c:pt>
                <c:pt idx="10697">
                  <c:v>178</c:v>
                </c:pt>
                <c:pt idx="10698">
                  <c:v>14</c:v>
                </c:pt>
                <c:pt idx="10699">
                  <c:v>36</c:v>
                </c:pt>
                <c:pt idx="10700">
                  <c:v>38</c:v>
                </c:pt>
                <c:pt idx="10701">
                  <c:v>92</c:v>
                </c:pt>
                <c:pt idx="10702">
                  <c:v>37</c:v>
                </c:pt>
                <c:pt idx="10703">
                  <c:v>471</c:v>
                </c:pt>
                <c:pt idx="10704">
                  <c:v>639</c:v>
                </c:pt>
                <c:pt idx="10705">
                  <c:v>143</c:v>
                </c:pt>
                <c:pt idx="10706">
                  <c:v>275</c:v>
                </c:pt>
                <c:pt idx="10707">
                  <c:v>121</c:v>
                </c:pt>
                <c:pt idx="10708">
                  <c:v>186</c:v>
                </c:pt>
                <c:pt idx="10709">
                  <c:v>135</c:v>
                </c:pt>
                <c:pt idx="10710">
                  <c:v>674</c:v>
                </c:pt>
                <c:pt idx="10711">
                  <c:v>463</c:v>
                </c:pt>
                <c:pt idx="10712">
                  <c:v>222</c:v>
                </c:pt>
                <c:pt idx="10713">
                  <c:v>152</c:v>
                </c:pt>
                <c:pt idx="10714">
                  <c:v>201</c:v>
                </c:pt>
                <c:pt idx="10715">
                  <c:v>166</c:v>
                </c:pt>
                <c:pt idx="10716">
                  <c:v>132</c:v>
                </c:pt>
                <c:pt idx="10717">
                  <c:v>201</c:v>
                </c:pt>
                <c:pt idx="10718">
                  <c:v>15</c:v>
                </c:pt>
                <c:pt idx="10719">
                  <c:v>185</c:v>
                </c:pt>
                <c:pt idx="10720">
                  <c:v>3818</c:v>
                </c:pt>
                <c:pt idx="10721">
                  <c:v>466</c:v>
                </c:pt>
                <c:pt idx="10722">
                  <c:v>1208</c:v>
                </c:pt>
                <c:pt idx="10723">
                  <c:v>51</c:v>
                </c:pt>
                <c:pt idx="10724">
                  <c:v>536</c:v>
                </c:pt>
                <c:pt idx="10725">
                  <c:v>1974</c:v>
                </c:pt>
                <c:pt idx="10726">
                  <c:v>269</c:v>
                </c:pt>
                <c:pt idx="10727">
                  <c:v>1449</c:v>
                </c:pt>
                <c:pt idx="10728">
                  <c:v>135</c:v>
                </c:pt>
                <c:pt idx="10729">
                  <c:v>0</c:v>
                </c:pt>
                <c:pt idx="10730">
                  <c:v>138</c:v>
                </c:pt>
                <c:pt idx="10731">
                  <c:v>446</c:v>
                </c:pt>
                <c:pt idx="10732">
                  <c:v>5</c:v>
                </c:pt>
                <c:pt idx="10733">
                  <c:v>340</c:v>
                </c:pt>
                <c:pt idx="10734">
                  <c:v>2218</c:v>
                </c:pt>
                <c:pt idx="10735">
                  <c:v>6</c:v>
                </c:pt>
                <c:pt idx="10736">
                  <c:v>43</c:v>
                </c:pt>
                <c:pt idx="10737">
                  <c:v>74</c:v>
                </c:pt>
                <c:pt idx="10738">
                  <c:v>130</c:v>
                </c:pt>
                <c:pt idx="10739">
                  <c:v>92</c:v>
                </c:pt>
                <c:pt idx="10740">
                  <c:v>167</c:v>
                </c:pt>
                <c:pt idx="10741">
                  <c:v>3170</c:v>
                </c:pt>
                <c:pt idx="10742">
                  <c:v>32</c:v>
                </c:pt>
                <c:pt idx="10743">
                  <c:v>1617</c:v>
                </c:pt>
                <c:pt idx="10744">
                  <c:v>368</c:v>
                </c:pt>
                <c:pt idx="10745">
                  <c:v>85</c:v>
                </c:pt>
                <c:pt idx="10746">
                  <c:v>91</c:v>
                </c:pt>
                <c:pt idx="10747">
                  <c:v>171</c:v>
                </c:pt>
                <c:pt idx="10748">
                  <c:v>341</c:v>
                </c:pt>
                <c:pt idx="10749">
                  <c:v>672</c:v>
                </c:pt>
                <c:pt idx="10750">
                  <c:v>246</c:v>
                </c:pt>
                <c:pt idx="10751">
                  <c:v>335</c:v>
                </c:pt>
                <c:pt idx="10752">
                  <c:v>528</c:v>
                </c:pt>
                <c:pt idx="10753">
                  <c:v>352</c:v>
                </c:pt>
                <c:pt idx="10754">
                  <c:v>317</c:v>
                </c:pt>
                <c:pt idx="10755">
                  <c:v>520</c:v>
                </c:pt>
                <c:pt idx="10756">
                  <c:v>61</c:v>
                </c:pt>
                <c:pt idx="10757">
                  <c:v>429</c:v>
                </c:pt>
                <c:pt idx="10758">
                  <c:v>2710</c:v>
                </c:pt>
                <c:pt idx="10759">
                  <c:v>317</c:v>
                </c:pt>
                <c:pt idx="10760">
                  <c:v>430</c:v>
                </c:pt>
                <c:pt idx="10761">
                  <c:v>2502</c:v>
                </c:pt>
                <c:pt idx="10762">
                  <c:v>1679</c:v>
                </c:pt>
                <c:pt idx="10763">
                  <c:v>335</c:v>
                </c:pt>
                <c:pt idx="10764">
                  <c:v>465</c:v>
                </c:pt>
                <c:pt idx="10765">
                  <c:v>33</c:v>
                </c:pt>
                <c:pt idx="10766">
                  <c:v>1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18</c:v>
                </c:pt>
                <c:pt idx="10771">
                  <c:v>129</c:v>
                </c:pt>
                <c:pt idx="10772">
                  <c:v>200</c:v>
                </c:pt>
                <c:pt idx="10773">
                  <c:v>130</c:v>
                </c:pt>
                <c:pt idx="10774">
                  <c:v>400</c:v>
                </c:pt>
                <c:pt idx="10775">
                  <c:v>1216</c:v>
                </c:pt>
                <c:pt idx="10776">
                  <c:v>16</c:v>
                </c:pt>
                <c:pt idx="10777">
                  <c:v>1</c:v>
                </c:pt>
                <c:pt idx="10778">
                  <c:v>450</c:v>
                </c:pt>
                <c:pt idx="10779">
                  <c:v>80</c:v>
                </c:pt>
                <c:pt idx="10780">
                  <c:v>635</c:v>
                </c:pt>
                <c:pt idx="10781">
                  <c:v>220</c:v>
                </c:pt>
                <c:pt idx="10782">
                  <c:v>792</c:v>
                </c:pt>
                <c:pt idx="10783">
                  <c:v>3827</c:v>
                </c:pt>
                <c:pt idx="10784">
                  <c:v>65564</c:v>
                </c:pt>
                <c:pt idx="10785">
                  <c:v>396</c:v>
                </c:pt>
                <c:pt idx="10786">
                  <c:v>48</c:v>
                </c:pt>
                <c:pt idx="10787">
                  <c:v>16</c:v>
                </c:pt>
                <c:pt idx="10788">
                  <c:v>8</c:v>
                </c:pt>
                <c:pt idx="10789">
                  <c:v>7</c:v>
                </c:pt>
                <c:pt idx="10790">
                  <c:v>15</c:v>
                </c:pt>
                <c:pt idx="10791">
                  <c:v>5</c:v>
                </c:pt>
                <c:pt idx="10792">
                  <c:v>39</c:v>
                </c:pt>
                <c:pt idx="10793">
                  <c:v>22</c:v>
                </c:pt>
                <c:pt idx="10794">
                  <c:v>10</c:v>
                </c:pt>
                <c:pt idx="10795">
                  <c:v>12</c:v>
                </c:pt>
                <c:pt idx="10796">
                  <c:v>7</c:v>
                </c:pt>
                <c:pt idx="10797">
                  <c:v>7</c:v>
                </c:pt>
                <c:pt idx="10798">
                  <c:v>8</c:v>
                </c:pt>
                <c:pt idx="10799">
                  <c:v>19</c:v>
                </c:pt>
                <c:pt idx="10800">
                  <c:v>14</c:v>
                </c:pt>
                <c:pt idx="10801">
                  <c:v>2</c:v>
                </c:pt>
                <c:pt idx="10802">
                  <c:v>6</c:v>
                </c:pt>
                <c:pt idx="10803">
                  <c:v>8</c:v>
                </c:pt>
                <c:pt idx="10804">
                  <c:v>1</c:v>
                </c:pt>
                <c:pt idx="10805">
                  <c:v>1</c:v>
                </c:pt>
                <c:pt idx="10806">
                  <c:v>45</c:v>
                </c:pt>
                <c:pt idx="10807">
                  <c:v>97</c:v>
                </c:pt>
                <c:pt idx="10808">
                  <c:v>77</c:v>
                </c:pt>
                <c:pt idx="10809">
                  <c:v>209</c:v>
                </c:pt>
                <c:pt idx="10810">
                  <c:v>67</c:v>
                </c:pt>
                <c:pt idx="10811">
                  <c:v>53</c:v>
                </c:pt>
                <c:pt idx="10812">
                  <c:v>44</c:v>
                </c:pt>
                <c:pt idx="10813">
                  <c:v>43</c:v>
                </c:pt>
                <c:pt idx="10814">
                  <c:v>79</c:v>
                </c:pt>
                <c:pt idx="10815">
                  <c:v>72</c:v>
                </c:pt>
                <c:pt idx="10816">
                  <c:v>68</c:v>
                </c:pt>
                <c:pt idx="10817">
                  <c:v>63</c:v>
                </c:pt>
                <c:pt idx="10818">
                  <c:v>56</c:v>
                </c:pt>
                <c:pt idx="10819">
                  <c:v>76</c:v>
                </c:pt>
                <c:pt idx="10820">
                  <c:v>36</c:v>
                </c:pt>
                <c:pt idx="10821">
                  <c:v>66</c:v>
                </c:pt>
                <c:pt idx="10822">
                  <c:v>41</c:v>
                </c:pt>
                <c:pt idx="10823">
                  <c:v>117</c:v>
                </c:pt>
                <c:pt idx="10824">
                  <c:v>79</c:v>
                </c:pt>
                <c:pt idx="10825">
                  <c:v>128</c:v>
                </c:pt>
                <c:pt idx="10826">
                  <c:v>54</c:v>
                </c:pt>
                <c:pt idx="10827">
                  <c:v>55</c:v>
                </c:pt>
                <c:pt idx="10828">
                  <c:v>154</c:v>
                </c:pt>
                <c:pt idx="10829">
                  <c:v>31</c:v>
                </c:pt>
                <c:pt idx="10830">
                  <c:v>66</c:v>
                </c:pt>
                <c:pt idx="10831">
                  <c:v>75</c:v>
                </c:pt>
                <c:pt idx="10832">
                  <c:v>47</c:v>
                </c:pt>
                <c:pt idx="10833">
                  <c:v>66</c:v>
                </c:pt>
                <c:pt idx="10834">
                  <c:v>52</c:v>
                </c:pt>
                <c:pt idx="10835">
                  <c:v>84</c:v>
                </c:pt>
                <c:pt idx="10836">
                  <c:v>80</c:v>
                </c:pt>
                <c:pt idx="10837">
                  <c:v>75</c:v>
                </c:pt>
                <c:pt idx="10838">
                  <c:v>107</c:v>
                </c:pt>
                <c:pt idx="10839">
                  <c:v>73</c:v>
                </c:pt>
                <c:pt idx="10840">
                  <c:v>72</c:v>
                </c:pt>
                <c:pt idx="10841">
                  <c:v>103</c:v>
                </c:pt>
                <c:pt idx="10842">
                  <c:v>34</c:v>
                </c:pt>
                <c:pt idx="10843">
                  <c:v>57</c:v>
                </c:pt>
                <c:pt idx="10844">
                  <c:v>53</c:v>
                </c:pt>
                <c:pt idx="10845">
                  <c:v>99</c:v>
                </c:pt>
                <c:pt idx="10846">
                  <c:v>93</c:v>
                </c:pt>
                <c:pt idx="10847">
                  <c:v>8</c:v>
                </c:pt>
                <c:pt idx="10848">
                  <c:v>51</c:v>
                </c:pt>
                <c:pt idx="10849">
                  <c:v>65</c:v>
                </c:pt>
                <c:pt idx="10850">
                  <c:v>2195</c:v>
                </c:pt>
                <c:pt idx="10851">
                  <c:v>133</c:v>
                </c:pt>
                <c:pt idx="10852">
                  <c:v>145</c:v>
                </c:pt>
                <c:pt idx="10853">
                  <c:v>312</c:v>
                </c:pt>
                <c:pt idx="10854">
                  <c:v>41</c:v>
                </c:pt>
                <c:pt idx="10855">
                  <c:v>4735</c:v>
                </c:pt>
                <c:pt idx="10856">
                  <c:v>396</c:v>
                </c:pt>
                <c:pt idx="10857">
                  <c:v>662</c:v>
                </c:pt>
                <c:pt idx="10858">
                  <c:v>60</c:v>
                </c:pt>
                <c:pt idx="10859">
                  <c:v>47</c:v>
                </c:pt>
                <c:pt idx="10860">
                  <c:v>29</c:v>
                </c:pt>
                <c:pt idx="10861">
                  <c:v>101</c:v>
                </c:pt>
                <c:pt idx="10862">
                  <c:v>38</c:v>
                </c:pt>
                <c:pt idx="10863">
                  <c:v>98</c:v>
                </c:pt>
                <c:pt idx="10864">
                  <c:v>59</c:v>
                </c:pt>
                <c:pt idx="10865">
                  <c:v>53</c:v>
                </c:pt>
                <c:pt idx="10866">
                  <c:v>59</c:v>
                </c:pt>
                <c:pt idx="10867">
                  <c:v>64</c:v>
                </c:pt>
                <c:pt idx="10868">
                  <c:v>39</c:v>
                </c:pt>
                <c:pt idx="10869">
                  <c:v>80</c:v>
                </c:pt>
                <c:pt idx="10870">
                  <c:v>53</c:v>
                </c:pt>
                <c:pt idx="10871">
                  <c:v>51</c:v>
                </c:pt>
                <c:pt idx="10872">
                  <c:v>18</c:v>
                </c:pt>
                <c:pt idx="10873">
                  <c:v>82</c:v>
                </c:pt>
                <c:pt idx="10874">
                  <c:v>56</c:v>
                </c:pt>
                <c:pt idx="10875">
                  <c:v>26</c:v>
                </c:pt>
                <c:pt idx="10876">
                  <c:v>49</c:v>
                </c:pt>
                <c:pt idx="10877">
                  <c:v>17</c:v>
                </c:pt>
                <c:pt idx="10878">
                  <c:v>55</c:v>
                </c:pt>
                <c:pt idx="10879">
                  <c:v>61</c:v>
                </c:pt>
                <c:pt idx="10880">
                  <c:v>63</c:v>
                </c:pt>
                <c:pt idx="10881">
                  <c:v>82</c:v>
                </c:pt>
                <c:pt idx="10882">
                  <c:v>27</c:v>
                </c:pt>
                <c:pt idx="10883">
                  <c:v>49</c:v>
                </c:pt>
                <c:pt idx="10884">
                  <c:v>64</c:v>
                </c:pt>
                <c:pt idx="10885">
                  <c:v>103</c:v>
                </c:pt>
                <c:pt idx="10886">
                  <c:v>34</c:v>
                </c:pt>
                <c:pt idx="10887">
                  <c:v>23</c:v>
                </c:pt>
                <c:pt idx="10888">
                  <c:v>59</c:v>
                </c:pt>
                <c:pt idx="10889">
                  <c:v>41</c:v>
                </c:pt>
                <c:pt idx="10890">
                  <c:v>13</c:v>
                </c:pt>
                <c:pt idx="10891">
                  <c:v>30</c:v>
                </c:pt>
                <c:pt idx="10892">
                  <c:v>58</c:v>
                </c:pt>
                <c:pt idx="10893">
                  <c:v>43</c:v>
                </c:pt>
                <c:pt idx="10894">
                  <c:v>78</c:v>
                </c:pt>
                <c:pt idx="10895">
                  <c:v>71</c:v>
                </c:pt>
                <c:pt idx="10896">
                  <c:v>103</c:v>
                </c:pt>
                <c:pt idx="10897">
                  <c:v>49</c:v>
                </c:pt>
                <c:pt idx="10898">
                  <c:v>95</c:v>
                </c:pt>
                <c:pt idx="10899">
                  <c:v>97</c:v>
                </c:pt>
                <c:pt idx="10900">
                  <c:v>153</c:v>
                </c:pt>
                <c:pt idx="10901">
                  <c:v>92</c:v>
                </c:pt>
                <c:pt idx="10902">
                  <c:v>89</c:v>
                </c:pt>
                <c:pt idx="10903">
                  <c:v>144</c:v>
                </c:pt>
                <c:pt idx="10904">
                  <c:v>170</c:v>
                </c:pt>
                <c:pt idx="10905">
                  <c:v>102</c:v>
                </c:pt>
                <c:pt idx="10906">
                  <c:v>277</c:v>
                </c:pt>
                <c:pt idx="10907">
                  <c:v>228</c:v>
                </c:pt>
                <c:pt idx="10908">
                  <c:v>160</c:v>
                </c:pt>
                <c:pt idx="10909">
                  <c:v>236</c:v>
                </c:pt>
                <c:pt idx="10910">
                  <c:v>88</c:v>
                </c:pt>
                <c:pt idx="10911">
                  <c:v>138</c:v>
                </c:pt>
                <c:pt idx="10912">
                  <c:v>619</c:v>
                </c:pt>
                <c:pt idx="10913">
                  <c:v>85</c:v>
                </c:pt>
                <c:pt idx="10914">
                  <c:v>53</c:v>
                </c:pt>
                <c:pt idx="10915">
                  <c:v>56</c:v>
                </c:pt>
                <c:pt idx="10916">
                  <c:v>26</c:v>
                </c:pt>
                <c:pt idx="10917">
                  <c:v>139</c:v>
                </c:pt>
                <c:pt idx="10918">
                  <c:v>98</c:v>
                </c:pt>
                <c:pt idx="10919">
                  <c:v>288</c:v>
                </c:pt>
                <c:pt idx="10920">
                  <c:v>68</c:v>
                </c:pt>
                <c:pt idx="10921">
                  <c:v>107</c:v>
                </c:pt>
                <c:pt idx="10922">
                  <c:v>121</c:v>
                </c:pt>
                <c:pt idx="10923">
                  <c:v>88</c:v>
                </c:pt>
                <c:pt idx="10924">
                  <c:v>90</c:v>
                </c:pt>
                <c:pt idx="10925">
                  <c:v>120</c:v>
                </c:pt>
                <c:pt idx="10926">
                  <c:v>409</c:v>
                </c:pt>
                <c:pt idx="10927">
                  <c:v>196</c:v>
                </c:pt>
                <c:pt idx="10928">
                  <c:v>109</c:v>
                </c:pt>
                <c:pt idx="10929">
                  <c:v>81</c:v>
                </c:pt>
                <c:pt idx="10930">
                  <c:v>84</c:v>
                </c:pt>
                <c:pt idx="10931">
                  <c:v>14</c:v>
                </c:pt>
                <c:pt idx="10932">
                  <c:v>40</c:v>
                </c:pt>
                <c:pt idx="10933">
                  <c:v>9</c:v>
                </c:pt>
                <c:pt idx="10934">
                  <c:v>23</c:v>
                </c:pt>
                <c:pt idx="10935">
                  <c:v>3</c:v>
                </c:pt>
                <c:pt idx="10936">
                  <c:v>35</c:v>
                </c:pt>
                <c:pt idx="10937">
                  <c:v>52</c:v>
                </c:pt>
                <c:pt idx="10938">
                  <c:v>8</c:v>
                </c:pt>
                <c:pt idx="10939">
                  <c:v>2286</c:v>
                </c:pt>
                <c:pt idx="10940">
                  <c:v>305</c:v>
                </c:pt>
                <c:pt idx="10941">
                  <c:v>1893</c:v>
                </c:pt>
                <c:pt idx="10942">
                  <c:v>2618</c:v>
                </c:pt>
                <c:pt idx="10943">
                  <c:v>251</c:v>
                </c:pt>
                <c:pt idx="10944">
                  <c:v>1792</c:v>
                </c:pt>
                <c:pt idx="10945">
                  <c:v>163</c:v>
                </c:pt>
                <c:pt idx="10946">
                  <c:v>127</c:v>
                </c:pt>
                <c:pt idx="10947">
                  <c:v>77</c:v>
                </c:pt>
                <c:pt idx="10948">
                  <c:v>61</c:v>
                </c:pt>
                <c:pt idx="10949">
                  <c:v>1275</c:v>
                </c:pt>
                <c:pt idx="10950">
                  <c:v>161</c:v>
                </c:pt>
                <c:pt idx="10951">
                  <c:v>155</c:v>
                </c:pt>
                <c:pt idx="10952">
                  <c:v>950</c:v>
                </c:pt>
                <c:pt idx="10953">
                  <c:v>1176</c:v>
                </c:pt>
                <c:pt idx="10954">
                  <c:v>219</c:v>
                </c:pt>
                <c:pt idx="10955">
                  <c:v>227</c:v>
                </c:pt>
                <c:pt idx="10956">
                  <c:v>212</c:v>
                </c:pt>
                <c:pt idx="10957">
                  <c:v>148</c:v>
                </c:pt>
                <c:pt idx="10958">
                  <c:v>10</c:v>
                </c:pt>
                <c:pt idx="10959">
                  <c:v>652</c:v>
                </c:pt>
                <c:pt idx="10960">
                  <c:v>172</c:v>
                </c:pt>
                <c:pt idx="10961">
                  <c:v>1010</c:v>
                </c:pt>
                <c:pt idx="10962">
                  <c:v>112</c:v>
                </c:pt>
                <c:pt idx="10963">
                  <c:v>5257</c:v>
                </c:pt>
                <c:pt idx="10964">
                  <c:v>6603</c:v>
                </c:pt>
                <c:pt idx="10965">
                  <c:v>550</c:v>
                </c:pt>
                <c:pt idx="10966">
                  <c:v>207</c:v>
                </c:pt>
                <c:pt idx="10967">
                  <c:v>1784</c:v>
                </c:pt>
                <c:pt idx="10968">
                  <c:v>411</c:v>
                </c:pt>
                <c:pt idx="10969">
                  <c:v>226</c:v>
                </c:pt>
                <c:pt idx="10970">
                  <c:v>265</c:v>
                </c:pt>
                <c:pt idx="10971">
                  <c:v>249</c:v>
                </c:pt>
                <c:pt idx="10972">
                  <c:v>0</c:v>
                </c:pt>
                <c:pt idx="10973">
                  <c:v>540</c:v>
                </c:pt>
                <c:pt idx="10974">
                  <c:v>99</c:v>
                </c:pt>
                <c:pt idx="10975">
                  <c:v>34</c:v>
                </c:pt>
                <c:pt idx="10976">
                  <c:v>801</c:v>
                </c:pt>
                <c:pt idx="10977">
                  <c:v>81</c:v>
                </c:pt>
                <c:pt idx="10978">
                  <c:v>201</c:v>
                </c:pt>
                <c:pt idx="10979">
                  <c:v>327</c:v>
                </c:pt>
                <c:pt idx="10980">
                  <c:v>112</c:v>
                </c:pt>
                <c:pt idx="10981">
                  <c:v>206</c:v>
                </c:pt>
                <c:pt idx="10982">
                  <c:v>76</c:v>
                </c:pt>
                <c:pt idx="10983">
                  <c:v>201</c:v>
                </c:pt>
                <c:pt idx="10984">
                  <c:v>165</c:v>
                </c:pt>
                <c:pt idx="10985">
                  <c:v>148</c:v>
                </c:pt>
                <c:pt idx="10986">
                  <c:v>130</c:v>
                </c:pt>
                <c:pt idx="10987">
                  <c:v>142</c:v>
                </c:pt>
                <c:pt idx="10988">
                  <c:v>168</c:v>
                </c:pt>
                <c:pt idx="10989">
                  <c:v>74</c:v>
                </c:pt>
                <c:pt idx="10990">
                  <c:v>125</c:v>
                </c:pt>
                <c:pt idx="10991">
                  <c:v>4114</c:v>
                </c:pt>
                <c:pt idx="10992">
                  <c:v>10</c:v>
                </c:pt>
                <c:pt idx="10993">
                  <c:v>4</c:v>
                </c:pt>
                <c:pt idx="10994">
                  <c:v>44</c:v>
                </c:pt>
                <c:pt idx="10995">
                  <c:v>47</c:v>
                </c:pt>
                <c:pt idx="10996">
                  <c:v>41</c:v>
                </c:pt>
                <c:pt idx="10997">
                  <c:v>46</c:v>
                </c:pt>
                <c:pt idx="10998">
                  <c:v>49</c:v>
                </c:pt>
                <c:pt idx="10999">
                  <c:v>84</c:v>
                </c:pt>
                <c:pt idx="11000">
                  <c:v>55</c:v>
                </c:pt>
                <c:pt idx="11001">
                  <c:v>78</c:v>
                </c:pt>
                <c:pt idx="11002">
                  <c:v>135</c:v>
                </c:pt>
                <c:pt idx="11003">
                  <c:v>23</c:v>
                </c:pt>
                <c:pt idx="11004">
                  <c:v>16635</c:v>
                </c:pt>
                <c:pt idx="11005">
                  <c:v>1117</c:v>
                </c:pt>
                <c:pt idx="11006">
                  <c:v>280</c:v>
                </c:pt>
                <c:pt idx="11007">
                  <c:v>4239</c:v>
                </c:pt>
                <c:pt idx="11008">
                  <c:v>0</c:v>
                </c:pt>
                <c:pt idx="11009">
                  <c:v>23</c:v>
                </c:pt>
                <c:pt idx="11010">
                  <c:v>1203</c:v>
                </c:pt>
                <c:pt idx="11011">
                  <c:v>170</c:v>
                </c:pt>
                <c:pt idx="11012">
                  <c:v>3294</c:v>
                </c:pt>
                <c:pt idx="11013">
                  <c:v>7372</c:v>
                </c:pt>
                <c:pt idx="11014">
                  <c:v>148548</c:v>
                </c:pt>
                <c:pt idx="11015">
                  <c:v>146917</c:v>
                </c:pt>
                <c:pt idx="11016">
                  <c:v>2783</c:v>
                </c:pt>
                <c:pt idx="11017">
                  <c:v>151</c:v>
                </c:pt>
                <c:pt idx="11018">
                  <c:v>226</c:v>
                </c:pt>
                <c:pt idx="11019">
                  <c:v>4</c:v>
                </c:pt>
                <c:pt idx="11020">
                  <c:v>378</c:v>
                </c:pt>
                <c:pt idx="11021">
                  <c:v>292</c:v>
                </c:pt>
                <c:pt idx="11022">
                  <c:v>124</c:v>
                </c:pt>
                <c:pt idx="11023">
                  <c:v>521</c:v>
                </c:pt>
                <c:pt idx="11024">
                  <c:v>186</c:v>
                </c:pt>
                <c:pt idx="11025">
                  <c:v>183</c:v>
                </c:pt>
                <c:pt idx="11026">
                  <c:v>1065</c:v>
                </c:pt>
                <c:pt idx="11027">
                  <c:v>67</c:v>
                </c:pt>
                <c:pt idx="11028">
                  <c:v>458</c:v>
                </c:pt>
                <c:pt idx="11029">
                  <c:v>486</c:v>
                </c:pt>
                <c:pt idx="11030">
                  <c:v>319</c:v>
                </c:pt>
                <c:pt idx="11031">
                  <c:v>115</c:v>
                </c:pt>
                <c:pt idx="11032">
                  <c:v>939</c:v>
                </c:pt>
                <c:pt idx="11033">
                  <c:v>1787</c:v>
                </c:pt>
                <c:pt idx="11034">
                  <c:v>5550</c:v>
                </c:pt>
                <c:pt idx="11035">
                  <c:v>9807</c:v>
                </c:pt>
                <c:pt idx="11036">
                  <c:v>9626</c:v>
                </c:pt>
                <c:pt idx="11037">
                  <c:v>7228</c:v>
                </c:pt>
                <c:pt idx="11038">
                  <c:v>7963</c:v>
                </c:pt>
                <c:pt idx="11039">
                  <c:v>2606</c:v>
                </c:pt>
                <c:pt idx="11040">
                  <c:v>4330</c:v>
                </c:pt>
                <c:pt idx="11041">
                  <c:v>6816</c:v>
                </c:pt>
                <c:pt idx="11042">
                  <c:v>3651</c:v>
                </c:pt>
                <c:pt idx="11043">
                  <c:v>3557</c:v>
                </c:pt>
                <c:pt idx="11044">
                  <c:v>3687</c:v>
                </c:pt>
                <c:pt idx="11045">
                  <c:v>5626</c:v>
                </c:pt>
                <c:pt idx="11046">
                  <c:v>3492</c:v>
                </c:pt>
                <c:pt idx="11047">
                  <c:v>5163</c:v>
                </c:pt>
                <c:pt idx="11048">
                  <c:v>3848</c:v>
                </c:pt>
                <c:pt idx="11049">
                  <c:v>2943</c:v>
                </c:pt>
                <c:pt idx="11050">
                  <c:v>2291</c:v>
                </c:pt>
                <c:pt idx="11051">
                  <c:v>3668</c:v>
                </c:pt>
                <c:pt idx="11052">
                  <c:v>3645</c:v>
                </c:pt>
                <c:pt idx="11053">
                  <c:v>2294</c:v>
                </c:pt>
                <c:pt idx="11054">
                  <c:v>2589</c:v>
                </c:pt>
                <c:pt idx="11055">
                  <c:v>4054</c:v>
                </c:pt>
                <c:pt idx="11056">
                  <c:v>3211</c:v>
                </c:pt>
                <c:pt idx="11057">
                  <c:v>2632</c:v>
                </c:pt>
                <c:pt idx="11058">
                  <c:v>2565</c:v>
                </c:pt>
                <c:pt idx="11059">
                  <c:v>3826</c:v>
                </c:pt>
                <c:pt idx="11060">
                  <c:v>4550</c:v>
                </c:pt>
                <c:pt idx="11061">
                  <c:v>3341</c:v>
                </c:pt>
                <c:pt idx="11062">
                  <c:v>2600</c:v>
                </c:pt>
                <c:pt idx="11063">
                  <c:v>4143</c:v>
                </c:pt>
                <c:pt idx="11064">
                  <c:v>3529</c:v>
                </c:pt>
                <c:pt idx="11065">
                  <c:v>3444</c:v>
                </c:pt>
                <c:pt idx="11066">
                  <c:v>12380</c:v>
                </c:pt>
                <c:pt idx="11067">
                  <c:v>3680</c:v>
                </c:pt>
                <c:pt idx="11068">
                  <c:v>5571</c:v>
                </c:pt>
                <c:pt idx="11069">
                  <c:v>3948</c:v>
                </c:pt>
                <c:pt idx="11070">
                  <c:v>4049</c:v>
                </c:pt>
                <c:pt idx="11071">
                  <c:v>8440</c:v>
                </c:pt>
                <c:pt idx="11072">
                  <c:v>4348</c:v>
                </c:pt>
                <c:pt idx="11073">
                  <c:v>4869</c:v>
                </c:pt>
                <c:pt idx="11074">
                  <c:v>4944</c:v>
                </c:pt>
                <c:pt idx="11075">
                  <c:v>3669</c:v>
                </c:pt>
                <c:pt idx="11076">
                  <c:v>10588</c:v>
                </c:pt>
                <c:pt idx="11077">
                  <c:v>4431</c:v>
                </c:pt>
                <c:pt idx="11078">
                  <c:v>3672</c:v>
                </c:pt>
                <c:pt idx="11079">
                  <c:v>4405</c:v>
                </c:pt>
                <c:pt idx="11080">
                  <c:v>2875</c:v>
                </c:pt>
                <c:pt idx="11081">
                  <c:v>4482</c:v>
                </c:pt>
                <c:pt idx="11082">
                  <c:v>3528</c:v>
                </c:pt>
                <c:pt idx="11083">
                  <c:v>4863</c:v>
                </c:pt>
                <c:pt idx="11084">
                  <c:v>3153</c:v>
                </c:pt>
                <c:pt idx="11085">
                  <c:v>2668</c:v>
                </c:pt>
                <c:pt idx="11086">
                  <c:v>1201</c:v>
                </c:pt>
                <c:pt idx="11087">
                  <c:v>762</c:v>
                </c:pt>
                <c:pt idx="11088">
                  <c:v>1201</c:v>
                </c:pt>
                <c:pt idx="11089">
                  <c:v>551</c:v>
                </c:pt>
                <c:pt idx="11090">
                  <c:v>23</c:v>
                </c:pt>
                <c:pt idx="11091">
                  <c:v>2849</c:v>
                </c:pt>
                <c:pt idx="11092">
                  <c:v>10785</c:v>
                </c:pt>
                <c:pt idx="11093">
                  <c:v>1090</c:v>
                </c:pt>
                <c:pt idx="11094">
                  <c:v>557</c:v>
                </c:pt>
                <c:pt idx="11095">
                  <c:v>49</c:v>
                </c:pt>
                <c:pt idx="11096">
                  <c:v>67</c:v>
                </c:pt>
                <c:pt idx="11097">
                  <c:v>372</c:v>
                </c:pt>
                <c:pt idx="11098">
                  <c:v>282</c:v>
                </c:pt>
                <c:pt idx="11099">
                  <c:v>2829</c:v>
                </c:pt>
                <c:pt idx="11100">
                  <c:v>870</c:v>
                </c:pt>
                <c:pt idx="11101">
                  <c:v>6308</c:v>
                </c:pt>
                <c:pt idx="11102">
                  <c:v>894</c:v>
                </c:pt>
                <c:pt idx="11103">
                  <c:v>193</c:v>
                </c:pt>
                <c:pt idx="11104">
                  <c:v>3</c:v>
                </c:pt>
                <c:pt idx="11105">
                  <c:v>0</c:v>
                </c:pt>
                <c:pt idx="11106">
                  <c:v>124</c:v>
                </c:pt>
                <c:pt idx="11107">
                  <c:v>3</c:v>
                </c:pt>
                <c:pt idx="11108">
                  <c:v>28</c:v>
                </c:pt>
                <c:pt idx="11109">
                  <c:v>522</c:v>
                </c:pt>
                <c:pt idx="11110">
                  <c:v>1078</c:v>
                </c:pt>
                <c:pt idx="11111">
                  <c:v>1173</c:v>
                </c:pt>
                <c:pt idx="11112">
                  <c:v>201</c:v>
                </c:pt>
                <c:pt idx="11113">
                  <c:v>2276</c:v>
                </c:pt>
                <c:pt idx="11114">
                  <c:v>2316</c:v>
                </c:pt>
                <c:pt idx="11115">
                  <c:v>652</c:v>
                </c:pt>
                <c:pt idx="11116">
                  <c:v>980</c:v>
                </c:pt>
                <c:pt idx="11117">
                  <c:v>556</c:v>
                </c:pt>
                <c:pt idx="11118">
                  <c:v>62</c:v>
                </c:pt>
                <c:pt idx="11119">
                  <c:v>462</c:v>
                </c:pt>
                <c:pt idx="11120">
                  <c:v>23</c:v>
                </c:pt>
                <c:pt idx="11121">
                  <c:v>116</c:v>
                </c:pt>
                <c:pt idx="11122">
                  <c:v>142</c:v>
                </c:pt>
                <c:pt idx="11123">
                  <c:v>42</c:v>
                </c:pt>
                <c:pt idx="11124">
                  <c:v>178</c:v>
                </c:pt>
                <c:pt idx="11125">
                  <c:v>198</c:v>
                </c:pt>
                <c:pt idx="11126">
                  <c:v>279</c:v>
                </c:pt>
                <c:pt idx="11127">
                  <c:v>814</c:v>
                </c:pt>
                <c:pt idx="11128">
                  <c:v>678</c:v>
                </c:pt>
                <c:pt idx="11129">
                  <c:v>0</c:v>
                </c:pt>
                <c:pt idx="11130">
                  <c:v>1190</c:v>
                </c:pt>
                <c:pt idx="11131">
                  <c:v>195</c:v>
                </c:pt>
                <c:pt idx="11132">
                  <c:v>2507</c:v>
                </c:pt>
                <c:pt idx="11133">
                  <c:v>34</c:v>
                </c:pt>
                <c:pt idx="11134">
                  <c:v>19</c:v>
                </c:pt>
                <c:pt idx="11135">
                  <c:v>2257</c:v>
                </c:pt>
                <c:pt idx="11136">
                  <c:v>467</c:v>
                </c:pt>
                <c:pt idx="11137">
                  <c:v>137</c:v>
                </c:pt>
                <c:pt idx="11138">
                  <c:v>895</c:v>
                </c:pt>
                <c:pt idx="11139">
                  <c:v>3504</c:v>
                </c:pt>
                <c:pt idx="11140">
                  <c:v>879</c:v>
                </c:pt>
                <c:pt idx="11141">
                  <c:v>2257</c:v>
                </c:pt>
                <c:pt idx="11142">
                  <c:v>647</c:v>
                </c:pt>
                <c:pt idx="11143">
                  <c:v>27619</c:v>
                </c:pt>
                <c:pt idx="11144">
                  <c:v>413</c:v>
                </c:pt>
                <c:pt idx="11145">
                  <c:v>460</c:v>
                </c:pt>
                <c:pt idx="11146">
                  <c:v>1352</c:v>
                </c:pt>
                <c:pt idx="11147">
                  <c:v>1214</c:v>
                </c:pt>
                <c:pt idx="11148">
                  <c:v>94</c:v>
                </c:pt>
                <c:pt idx="11149">
                  <c:v>247</c:v>
                </c:pt>
                <c:pt idx="11150">
                  <c:v>464</c:v>
                </c:pt>
                <c:pt idx="11151">
                  <c:v>627</c:v>
                </c:pt>
                <c:pt idx="11152">
                  <c:v>90</c:v>
                </c:pt>
                <c:pt idx="11153">
                  <c:v>387</c:v>
                </c:pt>
                <c:pt idx="11154">
                  <c:v>68</c:v>
                </c:pt>
                <c:pt idx="11155">
                  <c:v>52</c:v>
                </c:pt>
                <c:pt idx="11156">
                  <c:v>824</c:v>
                </c:pt>
                <c:pt idx="11157">
                  <c:v>2297</c:v>
                </c:pt>
                <c:pt idx="11158">
                  <c:v>529</c:v>
                </c:pt>
                <c:pt idx="11159">
                  <c:v>587</c:v>
                </c:pt>
                <c:pt idx="11160">
                  <c:v>4384</c:v>
                </c:pt>
                <c:pt idx="11161">
                  <c:v>31</c:v>
                </c:pt>
                <c:pt idx="11162">
                  <c:v>34</c:v>
                </c:pt>
                <c:pt idx="11163">
                  <c:v>450</c:v>
                </c:pt>
                <c:pt idx="11164">
                  <c:v>1679</c:v>
                </c:pt>
                <c:pt idx="11165">
                  <c:v>2729</c:v>
                </c:pt>
                <c:pt idx="11166">
                  <c:v>66</c:v>
                </c:pt>
                <c:pt idx="11167">
                  <c:v>129</c:v>
                </c:pt>
                <c:pt idx="11168">
                  <c:v>4801</c:v>
                </c:pt>
                <c:pt idx="11169">
                  <c:v>12709</c:v>
                </c:pt>
                <c:pt idx="11170">
                  <c:v>1372</c:v>
                </c:pt>
                <c:pt idx="11171">
                  <c:v>37304</c:v>
                </c:pt>
                <c:pt idx="11172">
                  <c:v>96</c:v>
                </c:pt>
                <c:pt idx="11173">
                  <c:v>3503</c:v>
                </c:pt>
                <c:pt idx="11174">
                  <c:v>1855</c:v>
                </c:pt>
                <c:pt idx="11175">
                  <c:v>91</c:v>
                </c:pt>
                <c:pt idx="11176">
                  <c:v>749</c:v>
                </c:pt>
                <c:pt idx="11177">
                  <c:v>4015</c:v>
                </c:pt>
                <c:pt idx="11178">
                  <c:v>8927</c:v>
                </c:pt>
                <c:pt idx="11179">
                  <c:v>88</c:v>
                </c:pt>
                <c:pt idx="11180">
                  <c:v>2508</c:v>
                </c:pt>
                <c:pt idx="11181">
                  <c:v>1206</c:v>
                </c:pt>
                <c:pt idx="11182">
                  <c:v>156</c:v>
                </c:pt>
                <c:pt idx="11183">
                  <c:v>355</c:v>
                </c:pt>
                <c:pt idx="11184">
                  <c:v>86</c:v>
                </c:pt>
                <c:pt idx="11185">
                  <c:v>43</c:v>
                </c:pt>
                <c:pt idx="11186">
                  <c:v>1030</c:v>
                </c:pt>
                <c:pt idx="11187">
                  <c:v>263</c:v>
                </c:pt>
                <c:pt idx="11188">
                  <c:v>2877</c:v>
                </c:pt>
                <c:pt idx="11189">
                  <c:v>12360</c:v>
                </c:pt>
                <c:pt idx="11190">
                  <c:v>3860</c:v>
                </c:pt>
                <c:pt idx="11191">
                  <c:v>264</c:v>
                </c:pt>
                <c:pt idx="11192">
                  <c:v>14388</c:v>
                </c:pt>
                <c:pt idx="11193">
                  <c:v>9020</c:v>
                </c:pt>
                <c:pt idx="11194">
                  <c:v>25895</c:v>
                </c:pt>
                <c:pt idx="11195">
                  <c:v>21253</c:v>
                </c:pt>
                <c:pt idx="11196">
                  <c:v>7263</c:v>
                </c:pt>
                <c:pt idx="11197">
                  <c:v>201</c:v>
                </c:pt>
                <c:pt idx="11198">
                  <c:v>271</c:v>
                </c:pt>
                <c:pt idx="11199">
                  <c:v>5628</c:v>
                </c:pt>
                <c:pt idx="11200">
                  <c:v>3032</c:v>
                </c:pt>
                <c:pt idx="11201">
                  <c:v>422</c:v>
                </c:pt>
                <c:pt idx="11202">
                  <c:v>499</c:v>
                </c:pt>
                <c:pt idx="11203">
                  <c:v>36</c:v>
                </c:pt>
                <c:pt idx="11204">
                  <c:v>1799</c:v>
                </c:pt>
                <c:pt idx="11205">
                  <c:v>2371</c:v>
                </c:pt>
                <c:pt idx="11206">
                  <c:v>1948</c:v>
                </c:pt>
                <c:pt idx="11207">
                  <c:v>152</c:v>
                </c:pt>
                <c:pt idx="11208">
                  <c:v>7919</c:v>
                </c:pt>
                <c:pt idx="11209">
                  <c:v>850</c:v>
                </c:pt>
                <c:pt idx="11210">
                  <c:v>968</c:v>
                </c:pt>
                <c:pt idx="11211">
                  <c:v>122</c:v>
                </c:pt>
                <c:pt idx="11212">
                  <c:v>545</c:v>
                </c:pt>
                <c:pt idx="11213">
                  <c:v>549</c:v>
                </c:pt>
                <c:pt idx="11214">
                  <c:v>516</c:v>
                </c:pt>
                <c:pt idx="11215">
                  <c:v>357</c:v>
                </c:pt>
                <c:pt idx="11216">
                  <c:v>908</c:v>
                </c:pt>
                <c:pt idx="11217">
                  <c:v>928</c:v>
                </c:pt>
                <c:pt idx="11218">
                  <c:v>413</c:v>
                </c:pt>
                <c:pt idx="11219">
                  <c:v>537</c:v>
                </c:pt>
                <c:pt idx="11220">
                  <c:v>422</c:v>
                </c:pt>
                <c:pt idx="11221">
                  <c:v>1035</c:v>
                </c:pt>
                <c:pt idx="11222">
                  <c:v>444</c:v>
                </c:pt>
                <c:pt idx="11223">
                  <c:v>301</c:v>
                </c:pt>
                <c:pt idx="11224">
                  <c:v>1015</c:v>
                </c:pt>
                <c:pt idx="11225">
                  <c:v>449</c:v>
                </c:pt>
                <c:pt idx="11226">
                  <c:v>16324</c:v>
                </c:pt>
                <c:pt idx="11227">
                  <c:v>197</c:v>
                </c:pt>
                <c:pt idx="11228">
                  <c:v>447</c:v>
                </c:pt>
                <c:pt idx="11229">
                  <c:v>4640</c:v>
                </c:pt>
                <c:pt idx="11230">
                  <c:v>2355</c:v>
                </c:pt>
                <c:pt idx="11231">
                  <c:v>1464</c:v>
                </c:pt>
                <c:pt idx="11232">
                  <c:v>13</c:v>
                </c:pt>
                <c:pt idx="11233">
                  <c:v>9</c:v>
                </c:pt>
                <c:pt idx="11234">
                  <c:v>10</c:v>
                </c:pt>
                <c:pt idx="11235">
                  <c:v>135</c:v>
                </c:pt>
                <c:pt idx="11236">
                  <c:v>43425</c:v>
                </c:pt>
                <c:pt idx="11237">
                  <c:v>9578</c:v>
                </c:pt>
                <c:pt idx="11238">
                  <c:v>2359</c:v>
                </c:pt>
                <c:pt idx="11239">
                  <c:v>909</c:v>
                </c:pt>
                <c:pt idx="11240">
                  <c:v>5930</c:v>
                </c:pt>
                <c:pt idx="11241">
                  <c:v>1921</c:v>
                </c:pt>
                <c:pt idx="11242">
                  <c:v>5684</c:v>
                </c:pt>
                <c:pt idx="11243">
                  <c:v>4395</c:v>
                </c:pt>
                <c:pt idx="11244">
                  <c:v>3354</c:v>
                </c:pt>
                <c:pt idx="11245">
                  <c:v>1206</c:v>
                </c:pt>
                <c:pt idx="11246">
                  <c:v>8610</c:v>
                </c:pt>
                <c:pt idx="11247">
                  <c:v>98</c:v>
                </c:pt>
                <c:pt idx="11248">
                  <c:v>1322</c:v>
                </c:pt>
                <c:pt idx="11249">
                  <c:v>8886</c:v>
                </c:pt>
                <c:pt idx="11250">
                  <c:v>187</c:v>
                </c:pt>
                <c:pt idx="11251">
                  <c:v>13634</c:v>
                </c:pt>
                <c:pt idx="11252">
                  <c:v>176</c:v>
                </c:pt>
                <c:pt idx="11253">
                  <c:v>11335</c:v>
                </c:pt>
                <c:pt idx="11254">
                  <c:v>3690</c:v>
                </c:pt>
                <c:pt idx="11255">
                  <c:v>16543</c:v>
                </c:pt>
                <c:pt idx="11256">
                  <c:v>1543</c:v>
                </c:pt>
                <c:pt idx="11257">
                  <c:v>899</c:v>
                </c:pt>
                <c:pt idx="11258">
                  <c:v>785</c:v>
                </c:pt>
                <c:pt idx="11259">
                  <c:v>1299</c:v>
                </c:pt>
                <c:pt idx="11260">
                  <c:v>5544</c:v>
                </c:pt>
                <c:pt idx="11261">
                  <c:v>4331</c:v>
                </c:pt>
                <c:pt idx="11262">
                  <c:v>29359</c:v>
                </c:pt>
                <c:pt idx="11263">
                  <c:v>6143</c:v>
                </c:pt>
                <c:pt idx="11264">
                  <c:v>2511</c:v>
                </c:pt>
                <c:pt idx="11265">
                  <c:v>4475</c:v>
                </c:pt>
                <c:pt idx="11266">
                  <c:v>48</c:v>
                </c:pt>
                <c:pt idx="11267">
                  <c:v>6738</c:v>
                </c:pt>
                <c:pt idx="11268">
                  <c:v>1930</c:v>
                </c:pt>
                <c:pt idx="11269">
                  <c:v>14055</c:v>
                </c:pt>
                <c:pt idx="11270">
                  <c:v>2472</c:v>
                </c:pt>
                <c:pt idx="11271">
                  <c:v>1653</c:v>
                </c:pt>
                <c:pt idx="11272">
                  <c:v>683</c:v>
                </c:pt>
                <c:pt idx="11273">
                  <c:v>5923</c:v>
                </c:pt>
                <c:pt idx="11274">
                  <c:v>1426</c:v>
                </c:pt>
                <c:pt idx="11275">
                  <c:v>447</c:v>
                </c:pt>
                <c:pt idx="11276">
                  <c:v>1995</c:v>
                </c:pt>
                <c:pt idx="11277">
                  <c:v>391</c:v>
                </c:pt>
                <c:pt idx="11278">
                  <c:v>17183</c:v>
                </c:pt>
                <c:pt idx="11279">
                  <c:v>257</c:v>
                </c:pt>
                <c:pt idx="11280">
                  <c:v>425</c:v>
                </c:pt>
                <c:pt idx="11281">
                  <c:v>1161</c:v>
                </c:pt>
                <c:pt idx="11282">
                  <c:v>1600</c:v>
                </c:pt>
                <c:pt idx="11283">
                  <c:v>5454</c:v>
                </c:pt>
                <c:pt idx="11284">
                  <c:v>436</c:v>
                </c:pt>
                <c:pt idx="11285">
                  <c:v>60749</c:v>
                </c:pt>
                <c:pt idx="11286">
                  <c:v>1338</c:v>
                </c:pt>
                <c:pt idx="11287">
                  <c:v>1948</c:v>
                </c:pt>
                <c:pt idx="11288">
                  <c:v>4440</c:v>
                </c:pt>
                <c:pt idx="11289">
                  <c:v>11690</c:v>
                </c:pt>
                <c:pt idx="11290">
                  <c:v>426</c:v>
                </c:pt>
                <c:pt idx="11291">
                  <c:v>1179</c:v>
                </c:pt>
                <c:pt idx="11292">
                  <c:v>200</c:v>
                </c:pt>
                <c:pt idx="11293">
                  <c:v>491</c:v>
                </c:pt>
                <c:pt idx="11294">
                  <c:v>773</c:v>
                </c:pt>
                <c:pt idx="11295">
                  <c:v>190</c:v>
                </c:pt>
                <c:pt idx="11296">
                  <c:v>368</c:v>
                </c:pt>
                <c:pt idx="11297">
                  <c:v>332</c:v>
                </c:pt>
                <c:pt idx="11298">
                  <c:v>670</c:v>
                </c:pt>
                <c:pt idx="11299">
                  <c:v>796</c:v>
                </c:pt>
                <c:pt idx="11300">
                  <c:v>43298</c:v>
                </c:pt>
                <c:pt idx="11301">
                  <c:v>1700</c:v>
                </c:pt>
                <c:pt idx="11302">
                  <c:v>12857</c:v>
                </c:pt>
                <c:pt idx="11303">
                  <c:v>185</c:v>
                </c:pt>
                <c:pt idx="11304">
                  <c:v>40739</c:v>
                </c:pt>
                <c:pt idx="11305">
                  <c:v>11516</c:v>
                </c:pt>
                <c:pt idx="11306">
                  <c:v>18930</c:v>
                </c:pt>
                <c:pt idx="11307">
                  <c:v>9237</c:v>
                </c:pt>
                <c:pt idx="11308">
                  <c:v>2158</c:v>
                </c:pt>
                <c:pt idx="11309">
                  <c:v>2900</c:v>
                </c:pt>
                <c:pt idx="11310">
                  <c:v>293</c:v>
                </c:pt>
                <c:pt idx="11311">
                  <c:v>1360</c:v>
                </c:pt>
                <c:pt idx="11312">
                  <c:v>9400</c:v>
                </c:pt>
                <c:pt idx="11313">
                  <c:v>4277</c:v>
                </c:pt>
                <c:pt idx="11314">
                  <c:v>121</c:v>
                </c:pt>
                <c:pt idx="11315">
                  <c:v>9946</c:v>
                </c:pt>
                <c:pt idx="11316">
                  <c:v>218</c:v>
                </c:pt>
                <c:pt idx="11317">
                  <c:v>3055</c:v>
                </c:pt>
                <c:pt idx="11318">
                  <c:v>4610</c:v>
                </c:pt>
                <c:pt idx="11319">
                  <c:v>523</c:v>
                </c:pt>
                <c:pt idx="11320">
                  <c:v>2410</c:v>
                </c:pt>
                <c:pt idx="11321">
                  <c:v>28119</c:v>
                </c:pt>
                <c:pt idx="11322">
                  <c:v>23</c:v>
                </c:pt>
                <c:pt idx="11323">
                  <c:v>387</c:v>
                </c:pt>
                <c:pt idx="11324">
                  <c:v>227</c:v>
                </c:pt>
                <c:pt idx="11325">
                  <c:v>34119</c:v>
                </c:pt>
                <c:pt idx="11326">
                  <c:v>9854</c:v>
                </c:pt>
                <c:pt idx="11327">
                  <c:v>3426</c:v>
                </c:pt>
                <c:pt idx="11328">
                  <c:v>1320</c:v>
                </c:pt>
                <c:pt idx="11329">
                  <c:v>2553</c:v>
                </c:pt>
                <c:pt idx="11330">
                  <c:v>5757</c:v>
                </c:pt>
                <c:pt idx="11331">
                  <c:v>258</c:v>
                </c:pt>
                <c:pt idx="11332">
                  <c:v>2027</c:v>
                </c:pt>
                <c:pt idx="11333">
                  <c:v>264</c:v>
                </c:pt>
                <c:pt idx="11334">
                  <c:v>249</c:v>
                </c:pt>
                <c:pt idx="11335">
                  <c:v>290</c:v>
                </c:pt>
                <c:pt idx="11336">
                  <c:v>101</c:v>
                </c:pt>
                <c:pt idx="11337">
                  <c:v>397</c:v>
                </c:pt>
                <c:pt idx="11338">
                  <c:v>501</c:v>
                </c:pt>
                <c:pt idx="11339">
                  <c:v>385</c:v>
                </c:pt>
                <c:pt idx="11340">
                  <c:v>1249</c:v>
                </c:pt>
                <c:pt idx="11341">
                  <c:v>5680</c:v>
                </c:pt>
                <c:pt idx="11342">
                  <c:v>1130</c:v>
                </c:pt>
                <c:pt idx="11343">
                  <c:v>2181</c:v>
                </c:pt>
                <c:pt idx="11344">
                  <c:v>0</c:v>
                </c:pt>
                <c:pt idx="11345">
                  <c:v>4168</c:v>
                </c:pt>
                <c:pt idx="11346">
                  <c:v>15061</c:v>
                </c:pt>
                <c:pt idx="11347">
                  <c:v>2436</c:v>
                </c:pt>
                <c:pt idx="11348">
                  <c:v>480</c:v>
                </c:pt>
                <c:pt idx="11349">
                  <c:v>1340</c:v>
                </c:pt>
                <c:pt idx="11350">
                  <c:v>14421</c:v>
                </c:pt>
                <c:pt idx="11351">
                  <c:v>632</c:v>
                </c:pt>
                <c:pt idx="11352">
                  <c:v>1044</c:v>
                </c:pt>
                <c:pt idx="11353">
                  <c:v>5457</c:v>
                </c:pt>
                <c:pt idx="11354">
                  <c:v>1409</c:v>
                </c:pt>
                <c:pt idx="11355">
                  <c:v>1259</c:v>
                </c:pt>
                <c:pt idx="11356">
                  <c:v>0</c:v>
                </c:pt>
                <c:pt idx="11357">
                  <c:v>2329</c:v>
                </c:pt>
                <c:pt idx="11358">
                  <c:v>181</c:v>
                </c:pt>
                <c:pt idx="11359">
                  <c:v>1102</c:v>
                </c:pt>
                <c:pt idx="11360">
                  <c:v>430</c:v>
                </c:pt>
                <c:pt idx="11361">
                  <c:v>53</c:v>
                </c:pt>
                <c:pt idx="11362">
                  <c:v>35</c:v>
                </c:pt>
                <c:pt idx="11363">
                  <c:v>510</c:v>
                </c:pt>
                <c:pt idx="11364">
                  <c:v>247</c:v>
                </c:pt>
                <c:pt idx="11365">
                  <c:v>0</c:v>
                </c:pt>
                <c:pt idx="11366">
                  <c:v>777</c:v>
                </c:pt>
                <c:pt idx="11367">
                  <c:v>1304</c:v>
                </c:pt>
                <c:pt idx="11368">
                  <c:v>648</c:v>
                </c:pt>
                <c:pt idx="11369">
                  <c:v>1491</c:v>
                </c:pt>
                <c:pt idx="11370">
                  <c:v>16155</c:v>
                </c:pt>
                <c:pt idx="11371">
                  <c:v>2276</c:v>
                </c:pt>
                <c:pt idx="11372">
                  <c:v>186</c:v>
                </c:pt>
                <c:pt idx="11373">
                  <c:v>319</c:v>
                </c:pt>
                <c:pt idx="11374">
                  <c:v>28</c:v>
                </c:pt>
                <c:pt idx="11375">
                  <c:v>326</c:v>
                </c:pt>
                <c:pt idx="11376">
                  <c:v>296</c:v>
                </c:pt>
                <c:pt idx="11377">
                  <c:v>13</c:v>
                </c:pt>
                <c:pt idx="11378">
                  <c:v>131</c:v>
                </c:pt>
                <c:pt idx="11379">
                  <c:v>0</c:v>
                </c:pt>
                <c:pt idx="11380">
                  <c:v>1759</c:v>
                </c:pt>
                <c:pt idx="11381">
                  <c:v>164</c:v>
                </c:pt>
                <c:pt idx="11382">
                  <c:v>648</c:v>
                </c:pt>
                <c:pt idx="11383">
                  <c:v>152</c:v>
                </c:pt>
                <c:pt idx="11384">
                  <c:v>411</c:v>
                </c:pt>
                <c:pt idx="11385">
                  <c:v>62</c:v>
                </c:pt>
                <c:pt idx="11386">
                  <c:v>538</c:v>
                </c:pt>
                <c:pt idx="11387">
                  <c:v>556</c:v>
                </c:pt>
                <c:pt idx="11388">
                  <c:v>1397</c:v>
                </c:pt>
                <c:pt idx="11389">
                  <c:v>1073</c:v>
                </c:pt>
                <c:pt idx="11390">
                  <c:v>265</c:v>
                </c:pt>
                <c:pt idx="11391">
                  <c:v>2084</c:v>
                </c:pt>
                <c:pt idx="11392">
                  <c:v>772</c:v>
                </c:pt>
                <c:pt idx="11393">
                  <c:v>298</c:v>
                </c:pt>
                <c:pt idx="11394">
                  <c:v>131</c:v>
                </c:pt>
                <c:pt idx="11395">
                  <c:v>66</c:v>
                </c:pt>
                <c:pt idx="11396">
                  <c:v>2468</c:v>
                </c:pt>
                <c:pt idx="11397">
                  <c:v>2522</c:v>
                </c:pt>
                <c:pt idx="11398">
                  <c:v>0</c:v>
                </c:pt>
                <c:pt idx="11399">
                  <c:v>47</c:v>
                </c:pt>
                <c:pt idx="11400">
                  <c:v>266</c:v>
                </c:pt>
                <c:pt idx="11401">
                  <c:v>160</c:v>
                </c:pt>
                <c:pt idx="11402">
                  <c:v>3873</c:v>
                </c:pt>
                <c:pt idx="11403">
                  <c:v>18</c:v>
                </c:pt>
                <c:pt idx="11404">
                  <c:v>103907</c:v>
                </c:pt>
                <c:pt idx="11405">
                  <c:v>977</c:v>
                </c:pt>
                <c:pt idx="11406">
                  <c:v>95</c:v>
                </c:pt>
                <c:pt idx="11407">
                  <c:v>206</c:v>
                </c:pt>
                <c:pt idx="11408">
                  <c:v>161</c:v>
                </c:pt>
                <c:pt idx="11409">
                  <c:v>862</c:v>
                </c:pt>
                <c:pt idx="11410">
                  <c:v>360</c:v>
                </c:pt>
                <c:pt idx="11411">
                  <c:v>47</c:v>
                </c:pt>
                <c:pt idx="11412">
                  <c:v>194</c:v>
                </c:pt>
                <c:pt idx="11413">
                  <c:v>1307</c:v>
                </c:pt>
                <c:pt idx="11414">
                  <c:v>30</c:v>
                </c:pt>
                <c:pt idx="11415">
                  <c:v>965</c:v>
                </c:pt>
                <c:pt idx="11416">
                  <c:v>9089</c:v>
                </c:pt>
                <c:pt idx="11417">
                  <c:v>368</c:v>
                </c:pt>
                <c:pt idx="11418">
                  <c:v>373</c:v>
                </c:pt>
                <c:pt idx="11419">
                  <c:v>777</c:v>
                </c:pt>
                <c:pt idx="11420">
                  <c:v>532</c:v>
                </c:pt>
                <c:pt idx="11421">
                  <c:v>692</c:v>
                </c:pt>
                <c:pt idx="11422">
                  <c:v>212</c:v>
                </c:pt>
                <c:pt idx="11423">
                  <c:v>8292</c:v>
                </c:pt>
                <c:pt idx="11424">
                  <c:v>3869</c:v>
                </c:pt>
                <c:pt idx="11425">
                  <c:v>2330</c:v>
                </c:pt>
                <c:pt idx="11426">
                  <c:v>311</c:v>
                </c:pt>
                <c:pt idx="11427">
                  <c:v>420</c:v>
                </c:pt>
                <c:pt idx="11428">
                  <c:v>339</c:v>
                </c:pt>
                <c:pt idx="11429">
                  <c:v>8</c:v>
                </c:pt>
                <c:pt idx="11430">
                  <c:v>3</c:v>
                </c:pt>
                <c:pt idx="11431">
                  <c:v>1297</c:v>
                </c:pt>
                <c:pt idx="11432">
                  <c:v>64</c:v>
                </c:pt>
                <c:pt idx="11433">
                  <c:v>17727</c:v>
                </c:pt>
                <c:pt idx="11434">
                  <c:v>3661</c:v>
                </c:pt>
                <c:pt idx="11435">
                  <c:v>2917</c:v>
                </c:pt>
                <c:pt idx="11436">
                  <c:v>1329</c:v>
                </c:pt>
                <c:pt idx="11437">
                  <c:v>382</c:v>
                </c:pt>
                <c:pt idx="11438">
                  <c:v>33</c:v>
                </c:pt>
                <c:pt idx="11439">
                  <c:v>244</c:v>
                </c:pt>
                <c:pt idx="11440">
                  <c:v>287</c:v>
                </c:pt>
                <c:pt idx="11441">
                  <c:v>194</c:v>
                </c:pt>
                <c:pt idx="11442">
                  <c:v>0</c:v>
                </c:pt>
                <c:pt idx="11443">
                  <c:v>94</c:v>
                </c:pt>
                <c:pt idx="11444">
                  <c:v>0</c:v>
                </c:pt>
                <c:pt idx="11445">
                  <c:v>8</c:v>
                </c:pt>
                <c:pt idx="11446">
                  <c:v>4</c:v>
                </c:pt>
                <c:pt idx="11447">
                  <c:v>0</c:v>
                </c:pt>
                <c:pt idx="11448">
                  <c:v>31</c:v>
                </c:pt>
                <c:pt idx="11449">
                  <c:v>557</c:v>
                </c:pt>
                <c:pt idx="11450">
                  <c:v>252</c:v>
                </c:pt>
                <c:pt idx="11451">
                  <c:v>1082</c:v>
                </c:pt>
                <c:pt idx="11452">
                  <c:v>1892</c:v>
                </c:pt>
                <c:pt idx="11453">
                  <c:v>331</c:v>
                </c:pt>
                <c:pt idx="11454">
                  <c:v>62</c:v>
                </c:pt>
                <c:pt idx="11455">
                  <c:v>552</c:v>
                </c:pt>
                <c:pt idx="11456">
                  <c:v>0</c:v>
                </c:pt>
                <c:pt idx="11457">
                  <c:v>858</c:v>
                </c:pt>
                <c:pt idx="11458">
                  <c:v>93</c:v>
                </c:pt>
                <c:pt idx="11459">
                  <c:v>582</c:v>
                </c:pt>
                <c:pt idx="11460">
                  <c:v>1305</c:v>
                </c:pt>
                <c:pt idx="11461">
                  <c:v>2206</c:v>
                </c:pt>
                <c:pt idx="11462">
                  <c:v>769</c:v>
                </c:pt>
                <c:pt idx="11463">
                  <c:v>1256</c:v>
                </c:pt>
                <c:pt idx="11464">
                  <c:v>684</c:v>
                </c:pt>
                <c:pt idx="11465">
                  <c:v>3794</c:v>
                </c:pt>
                <c:pt idx="11466">
                  <c:v>186</c:v>
                </c:pt>
                <c:pt idx="11467">
                  <c:v>71</c:v>
                </c:pt>
                <c:pt idx="11468">
                  <c:v>2120</c:v>
                </c:pt>
                <c:pt idx="11469">
                  <c:v>29</c:v>
                </c:pt>
                <c:pt idx="11470">
                  <c:v>598</c:v>
                </c:pt>
                <c:pt idx="11471">
                  <c:v>442</c:v>
                </c:pt>
                <c:pt idx="11472">
                  <c:v>1184</c:v>
                </c:pt>
                <c:pt idx="11473">
                  <c:v>875</c:v>
                </c:pt>
                <c:pt idx="11474">
                  <c:v>5035</c:v>
                </c:pt>
                <c:pt idx="11475">
                  <c:v>287</c:v>
                </c:pt>
                <c:pt idx="11476">
                  <c:v>9188</c:v>
                </c:pt>
                <c:pt idx="11477">
                  <c:v>1083</c:v>
                </c:pt>
                <c:pt idx="11478">
                  <c:v>3225</c:v>
                </c:pt>
                <c:pt idx="11479">
                  <c:v>3023</c:v>
                </c:pt>
                <c:pt idx="11480">
                  <c:v>7006</c:v>
                </c:pt>
                <c:pt idx="11481">
                  <c:v>19452</c:v>
                </c:pt>
                <c:pt idx="11482">
                  <c:v>3995</c:v>
                </c:pt>
                <c:pt idx="11483">
                  <c:v>147</c:v>
                </c:pt>
                <c:pt idx="11484">
                  <c:v>8202</c:v>
                </c:pt>
                <c:pt idx="11485">
                  <c:v>78</c:v>
                </c:pt>
                <c:pt idx="11486">
                  <c:v>69</c:v>
                </c:pt>
                <c:pt idx="11487">
                  <c:v>1943</c:v>
                </c:pt>
                <c:pt idx="11488">
                  <c:v>114</c:v>
                </c:pt>
                <c:pt idx="11489">
                  <c:v>2003</c:v>
                </c:pt>
                <c:pt idx="11490">
                  <c:v>3</c:v>
                </c:pt>
                <c:pt idx="11491">
                  <c:v>3141</c:v>
                </c:pt>
                <c:pt idx="11492">
                  <c:v>386</c:v>
                </c:pt>
                <c:pt idx="11493">
                  <c:v>174</c:v>
                </c:pt>
                <c:pt idx="11494">
                  <c:v>1191</c:v>
                </c:pt>
                <c:pt idx="11495">
                  <c:v>521</c:v>
                </c:pt>
                <c:pt idx="11496">
                  <c:v>879</c:v>
                </c:pt>
                <c:pt idx="11497">
                  <c:v>499</c:v>
                </c:pt>
                <c:pt idx="11498">
                  <c:v>38</c:v>
                </c:pt>
                <c:pt idx="11499">
                  <c:v>74</c:v>
                </c:pt>
                <c:pt idx="11500">
                  <c:v>878</c:v>
                </c:pt>
                <c:pt idx="11501">
                  <c:v>365</c:v>
                </c:pt>
                <c:pt idx="11502">
                  <c:v>714</c:v>
                </c:pt>
                <c:pt idx="11503">
                  <c:v>3745</c:v>
                </c:pt>
                <c:pt idx="11504">
                  <c:v>3914</c:v>
                </c:pt>
                <c:pt idx="11505">
                  <c:v>140</c:v>
                </c:pt>
                <c:pt idx="11506">
                  <c:v>3770</c:v>
                </c:pt>
                <c:pt idx="11507">
                  <c:v>10736</c:v>
                </c:pt>
                <c:pt idx="11508">
                  <c:v>2553</c:v>
                </c:pt>
                <c:pt idx="11509">
                  <c:v>478</c:v>
                </c:pt>
                <c:pt idx="11510">
                  <c:v>60</c:v>
                </c:pt>
                <c:pt idx="11511">
                  <c:v>1513</c:v>
                </c:pt>
                <c:pt idx="11512">
                  <c:v>610</c:v>
                </c:pt>
                <c:pt idx="11513">
                  <c:v>303</c:v>
                </c:pt>
                <c:pt idx="11514">
                  <c:v>175</c:v>
                </c:pt>
                <c:pt idx="11515">
                  <c:v>1014</c:v>
                </c:pt>
                <c:pt idx="11516">
                  <c:v>121</c:v>
                </c:pt>
                <c:pt idx="11517">
                  <c:v>113</c:v>
                </c:pt>
                <c:pt idx="11518">
                  <c:v>783</c:v>
                </c:pt>
                <c:pt idx="11519">
                  <c:v>107</c:v>
                </c:pt>
                <c:pt idx="11520">
                  <c:v>403</c:v>
                </c:pt>
                <c:pt idx="11521">
                  <c:v>37</c:v>
                </c:pt>
                <c:pt idx="11522">
                  <c:v>614</c:v>
                </c:pt>
                <c:pt idx="11523">
                  <c:v>1057</c:v>
                </c:pt>
                <c:pt idx="11524">
                  <c:v>290</c:v>
                </c:pt>
                <c:pt idx="11525">
                  <c:v>91</c:v>
                </c:pt>
                <c:pt idx="11526">
                  <c:v>55</c:v>
                </c:pt>
                <c:pt idx="11527">
                  <c:v>72</c:v>
                </c:pt>
                <c:pt idx="11528">
                  <c:v>87</c:v>
                </c:pt>
                <c:pt idx="11529">
                  <c:v>729</c:v>
                </c:pt>
                <c:pt idx="11530">
                  <c:v>136</c:v>
                </c:pt>
                <c:pt idx="11531">
                  <c:v>134</c:v>
                </c:pt>
                <c:pt idx="11532">
                  <c:v>474</c:v>
                </c:pt>
                <c:pt idx="11533">
                  <c:v>35</c:v>
                </c:pt>
                <c:pt idx="11534">
                  <c:v>5</c:v>
                </c:pt>
                <c:pt idx="11535">
                  <c:v>13</c:v>
                </c:pt>
                <c:pt idx="11536">
                  <c:v>346</c:v>
                </c:pt>
                <c:pt idx="11537">
                  <c:v>335</c:v>
                </c:pt>
                <c:pt idx="11538">
                  <c:v>15274</c:v>
                </c:pt>
                <c:pt idx="11539">
                  <c:v>2417</c:v>
                </c:pt>
                <c:pt idx="11540">
                  <c:v>1983</c:v>
                </c:pt>
                <c:pt idx="11541">
                  <c:v>2497</c:v>
                </c:pt>
                <c:pt idx="11542">
                  <c:v>1359</c:v>
                </c:pt>
                <c:pt idx="11543">
                  <c:v>2970</c:v>
                </c:pt>
                <c:pt idx="11544">
                  <c:v>29907</c:v>
                </c:pt>
                <c:pt idx="11545">
                  <c:v>3011</c:v>
                </c:pt>
                <c:pt idx="11546">
                  <c:v>2962</c:v>
                </c:pt>
                <c:pt idx="11547">
                  <c:v>652</c:v>
                </c:pt>
                <c:pt idx="11548">
                  <c:v>1362</c:v>
                </c:pt>
                <c:pt idx="11549">
                  <c:v>1145</c:v>
                </c:pt>
                <c:pt idx="11550">
                  <c:v>1227</c:v>
                </c:pt>
                <c:pt idx="11551">
                  <c:v>4494</c:v>
                </c:pt>
                <c:pt idx="11552">
                  <c:v>2184</c:v>
                </c:pt>
                <c:pt idx="11553">
                  <c:v>618</c:v>
                </c:pt>
                <c:pt idx="11554">
                  <c:v>2685</c:v>
                </c:pt>
                <c:pt idx="11555">
                  <c:v>4009</c:v>
                </c:pt>
                <c:pt idx="11556">
                  <c:v>1022</c:v>
                </c:pt>
                <c:pt idx="11557">
                  <c:v>1236</c:v>
                </c:pt>
                <c:pt idx="11558">
                  <c:v>1803</c:v>
                </c:pt>
                <c:pt idx="11559">
                  <c:v>2077</c:v>
                </c:pt>
                <c:pt idx="11560">
                  <c:v>2204</c:v>
                </c:pt>
                <c:pt idx="11561">
                  <c:v>891</c:v>
                </c:pt>
                <c:pt idx="11562">
                  <c:v>1464</c:v>
                </c:pt>
                <c:pt idx="11563">
                  <c:v>4459</c:v>
                </c:pt>
                <c:pt idx="11564">
                  <c:v>23982</c:v>
                </c:pt>
                <c:pt idx="11565">
                  <c:v>2027</c:v>
                </c:pt>
                <c:pt idx="11566">
                  <c:v>7771</c:v>
                </c:pt>
                <c:pt idx="11567">
                  <c:v>973</c:v>
                </c:pt>
                <c:pt idx="11568">
                  <c:v>2722</c:v>
                </c:pt>
                <c:pt idx="11569">
                  <c:v>1748</c:v>
                </c:pt>
                <c:pt idx="11570">
                  <c:v>1459</c:v>
                </c:pt>
                <c:pt idx="11571">
                  <c:v>2335</c:v>
                </c:pt>
                <c:pt idx="11572">
                  <c:v>1219</c:v>
                </c:pt>
                <c:pt idx="11573">
                  <c:v>2165</c:v>
                </c:pt>
                <c:pt idx="11574">
                  <c:v>1415</c:v>
                </c:pt>
                <c:pt idx="11575">
                  <c:v>1414</c:v>
                </c:pt>
                <c:pt idx="11576">
                  <c:v>1254</c:v>
                </c:pt>
                <c:pt idx="11577">
                  <c:v>604</c:v>
                </c:pt>
                <c:pt idx="11578">
                  <c:v>8738</c:v>
                </c:pt>
                <c:pt idx="11579">
                  <c:v>31</c:v>
                </c:pt>
                <c:pt idx="11580">
                  <c:v>1581</c:v>
                </c:pt>
                <c:pt idx="11581">
                  <c:v>3123</c:v>
                </c:pt>
                <c:pt idx="11582">
                  <c:v>6290</c:v>
                </c:pt>
                <c:pt idx="11583">
                  <c:v>4973</c:v>
                </c:pt>
                <c:pt idx="11584">
                  <c:v>1702</c:v>
                </c:pt>
                <c:pt idx="11585">
                  <c:v>1170</c:v>
                </c:pt>
                <c:pt idx="11586">
                  <c:v>856</c:v>
                </c:pt>
                <c:pt idx="11587">
                  <c:v>881</c:v>
                </c:pt>
                <c:pt idx="11588">
                  <c:v>7937</c:v>
                </c:pt>
                <c:pt idx="11589">
                  <c:v>1989</c:v>
                </c:pt>
                <c:pt idx="11590">
                  <c:v>3794</c:v>
                </c:pt>
                <c:pt idx="11591">
                  <c:v>1816</c:v>
                </c:pt>
                <c:pt idx="11592">
                  <c:v>5308</c:v>
                </c:pt>
                <c:pt idx="11593">
                  <c:v>3075</c:v>
                </c:pt>
                <c:pt idx="11594">
                  <c:v>3760</c:v>
                </c:pt>
                <c:pt idx="11595">
                  <c:v>1291</c:v>
                </c:pt>
                <c:pt idx="11596">
                  <c:v>479</c:v>
                </c:pt>
                <c:pt idx="11597">
                  <c:v>2478</c:v>
                </c:pt>
                <c:pt idx="11598">
                  <c:v>1385</c:v>
                </c:pt>
                <c:pt idx="11599">
                  <c:v>4569</c:v>
                </c:pt>
                <c:pt idx="11600">
                  <c:v>1794</c:v>
                </c:pt>
                <c:pt idx="11601">
                  <c:v>2858</c:v>
                </c:pt>
                <c:pt idx="11602">
                  <c:v>2715</c:v>
                </c:pt>
                <c:pt idx="11603">
                  <c:v>6936</c:v>
                </c:pt>
                <c:pt idx="11604">
                  <c:v>2463</c:v>
                </c:pt>
                <c:pt idx="11605">
                  <c:v>39</c:v>
                </c:pt>
                <c:pt idx="11606">
                  <c:v>327</c:v>
                </c:pt>
                <c:pt idx="11607">
                  <c:v>140</c:v>
                </c:pt>
                <c:pt idx="11608">
                  <c:v>101</c:v>
                </c:pt>
                <c:pt idx="11609">
                  <c:v>49</c:v>
                </c:pt>
                <c:pt idx="11610">
                  <c:v>28</c:v>
                </c:pt>
                <c:pt idx="11611">
                  <c:v>24</c:v>
                </c:pt>
                <c:pt idx="11612">
                  <c:v>41</c:v>
                </c:pt>
                <c:pt idx="11613">
                  <c:v>44</c:v>
                </c:pt>
                <c:pt idx="11614">
                  <c:v>33</c:v>
                </c:pt>
                <c:pt idx="11615">
                  <c:v>31</c:v>
                </c:pt>
                <c:pt idx="11616">
                  <c:v>38</c:v>
                </c:pt>
                <c:pt idx="11617">
                  <c:v>27</c:v>
                </c:pt>
                <c:pt idx="11618">
                  <c:v>29</c:v>
                </c:pt>
                <c:pt idx="11619">
                  <c:v>21</c:v>
                </c:pt>
                <c:pt idx="11620">
                  <c:v>29</c:v>
                </c:pt>
                <c:pt idx="11621">
                  <c:v>20</c:v>
                </c:pt>
                <c:pt idx="11622">
                  <c:v>127</c:v>
                </c:pt>
                <c:pt idx="11623">
                  <c:v>41</c:v>
                </c:pt>
                <c:pt idx="11624">
                  <c:v>34</c:v>
                </c:pt>
                <c:pt idx="11625">
                  <c:v>14</c:v>
                </c:pt>
                <c:pt idx="11626">
                  <c:v>1036</c:v>
                </c:pt>
                <c:pt idx="11627">
                  <c:v>3326</c:v>
                </c:pt>
                <c:pt idx="11628">
                  <c:v>290</c:v>
                </c:pt>
                <c:pt idx="11629">
                  <c:v>545</c:v>
                </c:pt>
                <c:pt idx="11630">
                  <c:v>7191</c:v>
                </c:pt>
                <c:pt idx="11631">
                  <c:v>49</c:v>
                </c:pt>
                <c:pt idx="11632">
                  <c:v>77</c:v>
                </c:pt>
                <c:pt idx="11633">
                  <c:v>21</c:v>
                </c:pt>
                <c:pt idx="11634">
                  <c:v>25</c:v>
                </c:pt>
                <c:pt idx="11635">
                  <c:v>114</c:v>
                </c:pt>
                <c:pt idx="11636">
                  <c:v>37</c:v>
                </c:pt>
                <c:pt idx="11637">
                  <c:v>1000</c:v>
                </c:pt>
                <c:pt idx="11638">
                  <c:v>886</c:v>
                </c:pt>
                <c:pt idx="11639">
                  <c:v>2203</c:v>
                </c:pt>
                <c:pt idx="11640">
                  <c:v>1910</c:v>
                </c:pt>
                <c:pt idx="11641">
                  <c:v>0</c:v>
                </c:pt>
                <c:pt idx="11642">
                  <c:v>362</c:v>
                </c:pt>
                <c:pt idx="11643">
                  <c:v>9350</c:v>
                </c:pt>
                <c:pt idx="11644">
                  <c:v>0</c:v>
                </c:pt>
                <c:pt idx="11645">
                  <c:v>17</c:v>
                </c:pt>
                <c:pt idx="11646">
                  <c:v>2</c:v>
                </c:pt>
                <c:pt idx="11647">
                  <c:v>7</c:v>
                </c:pt>
                <c:pt idx="11648">
                  <c:v>2</c:v>
                </c:pt>
                <c:pt idx="11649">
                  <c:v>12</c:v>
                </c:pt>
                <c:pt idx="11650">
                  <c:v>12</c:v>
                </c:pt>
                <c:pt idx="11651">
                  <c:v>8</c:v>
                </c:pt>
                <c:pt idx="11652">
                  <c:v>6</c:v>
                </c:pt>
                <c:pt idx="11653">
                  <c:v>10</c:v>
                </c:pt>
                <c:pt idx="11654">
                  <c:v>1</c:v>
                </c:pt>
                <c:pt idx="11655">
                  <c:v>0</c:v>
                </c:pt>
                <c:pt idx="11656">
                  <c:v>3</c:v>
                </c:pt>
                <c:pt idx="11657">
                  <c:v>0</c:v>
                </c:pt>
                <c:pt idx="11658">
                  <c:v>0</c:v>
                </c:pt>
                <c:pt idx="11659">
                  <c:v>19</c:v>
                </c:pt>
                <c:pt idx="11660">
                  <c:v>6</c:v>
                </c:pt>
                <c:pt idx="11661">
                  <c:v>3</c:v>
                </c:pt>
                <c:pt idx="11662">
                  <c:v>0</c:v>
                </c:pt>
                <c:pt idx="11663">
                  <c:v>5</c:v>
                </c:pt>
                <c:pt idx="11664">
                  <c:v>17</c:v>
                </c:pt>
                <c:pt idx="11665">
                  <c:v>1</c:v>
                </c:pt>
                <c:pt idx="11666">
                  <c:v>8</c:v>
                </c:pt>
                <c:pt idx="11667">
                  <c:v>12</c:v>
                </c:pt>
                <c:pt idx="11668">
                  <c:v>7</c:v>
                </c:pt>
                <c:pt idx="11669">
                  <c:v>2</c:v>
                </c:pt>
                <c:pt idx="11670">
                  <c:v>10</c:v>
                </c:pt>
                <c:pt idx="11671">
                  <c:v>6</c:v>
                </c:pt>
                <c:pt idx="11672">
                  <c:v>7</c:v>
                </c:pt>
                <c:pt idx="11673">
                  <c:v>14</c:v>
                </c:pt>
                <c:pt idx="11674">
                  <c:v>17</c:v>
                </c:pt>
                <c:pt idx="11675">
                  <c:v>9</c:v>
                </c:pt>
                <c:pt idx="11676">
                  <c:v>7</c:v>
                </c:pt>
                <c:pt idx="11677">
                  <c:v>0</c:v>
                </c:pt>
                <c:pt idx="11678">
                  <c:v>3748</c:v>
                </c:pt>
                <c:pt idx="11679">
                  <c:v>0</c:v>
                </c:pt>
                <c:pt idx="11680">
                  <c:v>0</c:v>
                </c:pt>
                <c:pt idx="11681">
                  <c:v>15</c:v>
                </c:pt>
                <c:pt idx="11682">
                  <c:v>411</c:v>
                </c:pt>
                <c:pt idx="11683">
                  <c:v>8170</c:v>
                </c:pt>
                <c:pt idx="11684">
                  <c:v>3324</c:v>
                </c:pt>
                <c:pt idx="11685">
                  <c:v>9511</c:v>
                </c:pt>
                <c:pt idx="11686">
                  <c:v>11497</c:v>
                </c:pt>
                <c:pt idx="11687">
                  <c:v>8193</c:v>
                </c:pt>
                <c:pt idx="11688">
                  <c:v>1759</c:v>
                </c:pt>
                <c:pt idx="11689">
                  <c:v>347</c:v>
                </c:pt>
                <c:pt idx="11690">
                  <c:v>358</c:v>
                </c:pt>
                <c:pt idx="11691">
                  <c:v>219</c:v>
                </c:pt>
                <c:pt idx="11692">
                  <c:v>1044</c:v>
                </c:pt>
                <c:pt idx="11693">
                  <c:v>1889</c:v>
                </c:pt>
                <c:pt idx="11694">
                  <c:v>2298</c:v>
                </c:pt>
                <c:pt idx="11695">
                  <c:v>283</c:v>
                </c:pt>
                <c:pt idx="11696">
                  <c:v>299</c:v>
                </c:pt>
                <c:pt idx="11697">
                  <c:v>1250</c:v>
                </c:pt>
                <c:pt idx="11698">
                  <c:v>952</c:v>
                </c:pt>
                <c:pt idx="11699">
                  <c:v>2129</c:v>
                </c:pt>
                <c:pt idx="11700">
                  <c:v>1283</c:v>
                </c:pt>
                <c:pt idx="11701">
                  <c:v>2176</c:v>
                </c:pt>
                <c:pt idx="11702">
                  <c:v>4574</c:v>
                </c:pt>
                <c:pt idx="11703">
                  <c:v>2730</c:v>
                </c:pt>
                <c:pt idx="11704">
                  <c:v>1391</c:v>
                </c:pt>
                <c:pt idx="11705">
                  <c:v>3906</c:v>
                </c:pt>
                <c:pt idx="11706">
                  <c:v>4027</c:v>
                </c:pt>
                <c:pt idx="11707">
                  <c:v>873</c:v>
                </c:pt>
                <c:pt idx="11708">
                  <c:v>15015</c:v>
                </c:pt>
                <c:pt idx="11709">
                  <c:v>212</c:v>
                </c:pt>
                <c:pt idx="11710">
                  <c:v>259</c:v>
                </c:pt>
                <c:pt idx="11711">
                  <c:v>1001</c:v>
                </c:pt>
                <c:pt idx="11712">
                  <c:v>40000</c:v>
                </c:pt>
                <c:pt idx="11713">
                  <c:v>112</c:v>
                </c:pt>
                <c:pt idx="11714">
                  <c:v>4982</c:v>
                </c:pt>
                <c:pt idx="11715">
                  <c:v>1208</c:v>
                </c:pt>
                <c:pt idx="11716">
                  <c:v>1129</c:v>
                </c:pt>
                <c:pt idx="11717">
                  <c:v>49</c:v>
                </c:pt>
                <c:pt idx="11718">
                  <c:v>2612</c:v>
                </c:pt>
                <c:pt idx="11719">
                  <c:v>147</c:v>
                </c:pt>
                <c:pt idx="11720">
                  <c:v>1332</c:v>
                </c:pt>
                <c:pt idx="11721">
                  <c:v>797</c:v>
                </c:pt>
                <c:pt idx="11722">
                  <c:v>5760</c:v>
                </c:pt>
                <c:pt idx="11723">
                  <c:v>6245</c:v>
                </c:pt>
                <c:pt idx="11724">
                  <c:v>1680</c:v>
                </c:pt>
                <c:pt idx="11725">
                  <c:v>1919</c:v>
                </c:pt>
                <c:pt idx="11726">
                  <c:v>1221</c:v>
                </c:pt>
                <c:pt idx="11727">
                  <c:v>3574</c:v>
                </c:pt>
                <c:pt idx="11728">
                  <c:v>2684</c:v>
                </c:pt>
                <c:pt idx="11729">
                  <c:v>1271</c:v>
                </c:pt>
                <c:pt idx="11730">
                  <c:v>2060</c:v>
                </c:pt>
                <c:pt idx="11731">
                  <c:v>4113</c:v>
                </c:pt>
                <c:pt idx="11732">
                  <c:v>3234</c:v>
                </c:pt>
                <c:pt idx="11733">
                  <c:v>886</c:v>
                </c:pt>
                <c:pt idx="11734">
                  <c:v>1501</c:v>
                </c:pt>
                <c:pt idx="11735">
                  <c:v>323</c:v>
                </c:pt>
                <c:pt idx="11736">
                  <c:v>1739</c:v>
                </c:pt>
                <c:pt idx="11737">
                  <c:v>827</c:v>
                </c:pt>
                <c:pt idx="11738">
                  <c:v>1092</c:v>
                </c:pt>
                <c:pt idx="11739">
                  <c:v>2246</c:v>
                </c:pt>
                <c:pt idx="11740">
                  <c:v>512</c:v>
                </c:pt>
                <c:pt idx="11741">
                  <c:v>1948</c:v>
                </c:pt>
                <c:pt idx="11742">
                  <c:v>2089</c:v>
                </c:pt>
                <c:pt idx="11743">
                  <c:v>2927</c:v>
                </c:pt>
                <c:pt idx="11744">
                  <c:v>9256</c:v>
                </c:pt>
                <c:pt idx="11745">
                  <c:v>2015</c:v>
                </c:pt>
                <c:pt idx="11746">
                  <c:v>552</c:v>
                </c:pt>
                <c:pt idx="11747">
                  <c:v>1935</c:v>
                </c:pt>
                <c:pt idx="11748">
                  <c:v>497</c:v>
                </c:pt>
                <c:pt idx="11749">
                  <c:v>833</c:v>
                </c:pt>
                <c:pt idx="11750">
                  <c:v>1062</c:v>
                </c:pt>
                <c:pt idx="11751">
                  <c:v>8767</c:v>
                </c:pt>
                <c:pt idx="11752">
                  <c:v>2309</c:v>
                </c:pt>
                <c:pt idx="11753">
                  <c:v>495</c:v>
                </c:pt>
                <c:pt idx="11754">
                  <c:v>14430</c:v>
                </c:pt>
                <c:pt idx="11755">
                  <c:v>18245</c:v>
                </c:pt>
                <c:pt idx="11756">
                  <c:v>1206</c:v>
                </c:pt>
                <c:pt idx="11757">
                  <c:v>27311</c:v>
                </c:pt>
                <c:pt idx="11758">
                  <c:v>1094</c:v>
                </c:pt>
                <c:pt idx="11759">
                  <c:v>3288</c:v>
                </c:pt>
                <c:pt idx="11760">
                  <c:v>1447</c:v>
                </c:pt>
                <c:pt idx="11761">
                  <c:v>3892</c:v>
                </c:pt>
                <c:pt idx="11762">
                  <c:v>1154</c:v>
                </c:pt>
                <c:pt idx="11763">
                  <c:v>1327</c:v>
                </c:pt>
                <c:pt idx="11764">
                  <c:v>1387</c:v>
                </c:pt>
                <c:pt idx="11765">
                  <c:v>7999</c:v>
                </c:pt>
                <c:pt idx="11766">
                  <c:v>2600</c:v>
                </c:pt>
                <c:pt idx="11767">
                  <c:v>581</c:v>
                </c:pt>
                <c:pt idx="11768">
                  <c:v>707</c:v>
                </c:pt>
                <c:pt idx="11769">
                  <c:v>4977</c:v>
                </c:pt>
                <c:pt idx="11770">
                  <c:v>1535</c:v>
                </c:pt>
                <c:pt idx="11771">
                  <c:v>289</c:v>
                </c:pt>
                <c:pt idx="11772">
                  <c:v>887</c:v>
                </c:pt>
                <c:pt idx="11773">
                  <c:v>3666</c:v>
                </c:pt>
                <c:pt idx="11774">
                  <c:v>1457</c:v>
                </c:pt>
                <c:pt idx="11775">
                  <c:v>1528</c:v>
                </c:pt>
                <c:pt idx="11776">
                  <c:v>2127</c:v>
                </c:pt>
                <c:pt idx="11777">
                  <c:v>1331</c:v>
                </c:pt>
                <c:pt idx="11778">
                  <c:v>702</c:v>
                </c:pt>
                <c:pt idx="11779">
                  <c:v>219</c:v>
                </c:pt>
                <c:pt idx="11780">
                  <c:v>680</c:v>
                </c:pt>
                <c:pt idx="11781">
                  <c:v>3498</c:v>
                </c:pt>
                <c:pt idx="11782">
                  <c:v>1827</c:v>
                </c:pt>
                <c:pt idx="11783">
                  <c:v>1580</c:v>
                </c:pt>
                <c:pt idx="11784">
                  <c:v>661</c:v>
                </c:pt>
                <c:pt idx="11785">
                  <c:v>959</c:v>
                </c:pt>
                <c:pt idx="11786">
                  <c:v>4754</c:v>
                </c:pt>
                <c:pt idx="11787">
                  <c:v>427</c:v>
                </c:pt>
                <c:pt idx="11788">
                  <c:v>2587</c:v>
                </c:pt>
                <c:pt idx="11789">
                  <c:v>1742</c:v>
                </c:pt>
                <c:pt idx="11790">
                  <c:v>3483</c:v>
                </c:pt>
                <c:pt idx="11791">
                  <c:v>4055</c:v>
                </c:pt>
                <c:pt idx="11792">
                  <c:v>3261</c:v>
                </c:pt>
                <c:pt idx="11793">
                  <c:v>1899</c:v>
                </c:pt>
                <c:pt idx="11794">
                  <c:v>1402</c:v>
                </c:pt>
                <c:pt idx="11795">
                  <c:v>2358</c:v>
                </c:pt>
                <c:pt idx="11796">
                  <c:v>8518</c:v>
                </c:pt>
                <c:pt idx="11797">
                  <c:v>6392</c:v>
                </c:pt>
                <c:pt idx="11798">
                  <c:v>1033</c:v>
                </c:pt>
                <c:pt idx="11799">
                  <c:v>532</c:v>
                </c:pt>
                <c:pt idx="11800">
                  <c:v>7536</c:v>
                </c:pt>
                <c:pt idx="11801">
                  <c:v>1231</c:v>
                </c:pt>
                <c:pt idx="11802">
                  <c:v>1075</c:v>
                </c:pt>
                <c:pt idx="11803">
                  <c:v>2959</c:v>
                </c:pt>
                <c:pt idx="11804">
                  <c:v>2119</c:v>
                </c:pt>
                <c:pt idx="11805">
                  <c:v>1396</c:v>
                </c:pt>
                <c:pt idx="11806">
                  <c:v>38190</c:v>
                </c:pt>
                <c:pt idx="11807">
                  <c:v>14</c:v>
                </c:pt>
                <c:pt idx="11808">
                  <c:v>56</c:v>
                </c:pt>
                <c:pt idx="11809">
                  <c:v>161</c:v>
                </c:pt>
                <c:pt idx="11810">
                  <c:v>475</c:v>
                </c:pt>
                <c:pt idx="11811">
                  <c:v>407</c:v>
                </c:pt>
                <c:pt idx="11812">
                  <c:v>266</c:v>
                </c:pt>
                <c:pt idx="11813">
                  <c:v>487</c:v>
                </c:pt>
                <c:pt idx="11814">
                  <c:v>396</c:v>
                </c:pt>
                <c:pt idx="11815">
                  <c:v>99</c:v>
                </c:pt>
                <c:pt idx="11816">
                  <c:v>214</c:v>
                </c:pt>
                <c:pt idx="11817">
                  <c:v>313</c:v>
                </c:pt>
                <c:pt idx="11818">
                  <c:v>809</c:v>
                </c:pt>
                <c:pt idx="11819">
                  <c:v>298</c:v>
                </c:pt>
                <c:pt idx="11820">
                  <c:v>467</c:v>
                </c:pt>
                <c:pt idx="11821">
                  <c:v>1047</c:v>
                </c:pt>
                <c:pt idx="11822">
                  <c:v>212</c:v>
                </c:pt>
                <c:pt idx="11823">
                  <c:v>309</c:v>
                </c:pt>
                <c:pt idx="11824">
                  <c:v>136</c:v>
                </c:pt>
                <c:pt idx="11825">
                  <c:v>3</c:v>
                </c:pt>
                <c:pt idx="11826">
                  <c:v>17</c:v>
                </c:pt>
                <c:pt idx="11827">
                  <c:v>36</c:v>
                </c:pt>
                <c:pt idx="11828">
                  <c:v>10</c:v>
                </c:pt>
                <c:pt idx="11829">
                  <c:v>82</c:v>
                </c:pt>
                <c:pt idx="11830">
                  <c:v>889</c:v>
                </c:pt>
                <c:pt idx="11831">
                  <c:v>2198</c:v>
                </c:pt>
                <c:pt idx="11832">
                  <c:v>1272</c:v>
                </c:pt>
                <c:pt idx="11833">
                  <c:v>47</c:v>
                </c:pt>
                <c:pt idx="11834">
                  <c:v>2684</c:v>
                </c:pt>
                <c:pt idx="11835">
                  <c:v>369</c:v>
                </c:pt>
                <c:pt idx="11836">
                  <c:v>174</c:v>
                </c:pt>
                <c:pt idx="11837">
                  <c:v>490</c:v>
                </c:pt>
                <c:pt idx="11838">
                  <c:v>96</c:v>
                </c:pt>
                <c:pt idx="11839">
                  <c:v>711</c:v>
                </c:pt>
                <c:pt idx="11840">
                  <c:v>2960</c:v>
                </c:pt>
                <c:pt idx="11841">
                  <c:v>726</c:v>
                </c:pt>
                <c:pt idx="11842">
                  <c:v>2223</c:v>
                </c:pt>
                <c:pt idx="11843">
                  <c:v>539</c:v>
                </c:pt>
                <c:pt idx="11844">
                  <c:v>2254</c:v>
                </c:pt>
                <c:pt idx="11845">
                  <c:v>404</c:v>
                </c:pt>
                <c:pt idx="11846">
                  <c:v>56</c:v>
                </c:pt>
                <c:pt idx="11847">
                  <c:v>44</c:v>
                </c:pt>
                <c:pt idx="11848">
                  <c:v>927</c:v>
                </c:pt>
                <c:pt idx="11849">
                  <c:v>76</c:v>
                </c:pt>
                <c:pt idx="11850">
                  <c:v>201</c:v>
                </c:pt>
                <c:pt idx="11851">
                  <c:v>286</c:v>
                </c:pt>
                <c:pt idx="11852">
                  <c:v>82</c:v>
                </c:pt>
                <c:pt idx="11853">
                  <c:v>76</c:v>
                </c:pt>
                <c:pt idx="11854">
                  <c:v>5</c:v>
                </c:pt>
                <c:pt idx="11855">
                  <c:v>1767</c:v>
                </c:pt>
                <c:pt idx="11856">
                  <c:v>178</c:v>
                </c:pt>
                <c:pt idx="11857">
                  <c:v>338</c:v>
                </c:pt>
                <c:pt idx="11858">
                  <c:v>32</c:v>
                </c:pt>
                <c:pt idx="11859">
                  <c:v>740</c:v>
                </c:pt>
                <c:pt idx="11860">
                  <c:v>30</c:v>
                </c:pt>
                <c:pt idx="11861">
                  <c:v>887</c:v>
                </c:pt>
                <c:pt idx="11862">
                  <c:v>415</c:v>
                </c:pt>
                <c:pt idx="11863">
                  <c:v>61</c:v>
                </c:pt>
                <c:pt idx="11864">
                  <c:v>25</c:v>
                </c:pt>
                <c:pt idx="11865">
                  <c:v>497</c:v>
                </c:pt>
                <c:pt idx="11866">
                  <c:v>1485</c:v>
                </c:pt>
                <c:pt idx="11867">
                  <c:v>3</c:v>
                </c:pt>
                <c:pt idx="11868">
                  <c:v>14</c:v>
                </c:pt>
                <c:pt idx="11869">
                  <c:v>0</c:v>
                </c:pt>
                <c:pt idx="11870">
                  <c:v>73</c:v>
                </c:pt>
                <c:pt idx="11871">
                  <c:v>0</c:v>
                </c:pt>
                <c:pt idx="11872">
                  <c:v>759</c:v>
                </c:pt>
                <c:pt idx="11873">
                  <c:v>981</c:v>
                </c:pt>
                <c:pt idx="11874">
                  <c:v>758</c:v>
                </c:pt>
                <c:pt idx="11875">
                  <c:v>1689</c:v>
                </c:pt>
                <c:pt idx="11876">
                  <c:v>826</c:v>
                </c:pt>
                <c:pt idx="11877">
                  <c:v>1092</c:v>
                </c:pt>
                <c:pt idx="11878">
                  <c:v>848</c:v>
                </c:pt>
                <c:pt idx="11879">
                  <c:v>410</c:v>
                </c:pt>
                <c:pt idx="11880">
                  <c:v>514</c:v>
                </c:pt>
                <c:pt idx="11881">
                  <c:v>346</c:v>
                </c:pt>
                <c:pt idx="11882">
                  <c:v>613</c:v>
                </c:pt>
                <c:pt idx="11883">
                  <c:v>588</c:v>
                </c:pt>
                <c:pt idx="11884">
                  <c:v>772</c:v>
                </c:pt>
                <c:pt idx="11885">
                  <c:v>625</c:v>
                </c:pt>
                <c:pt idx="11886">
                  <c:v>486</c:v>
                </c:pt>
                <c:pt idx="11887">
                  <c:v>661</c:v>
                </c:pt>
                <c:pt idx="11888">
                  <c:v>507</c:v>
                </c:pt>
                <c:pt idx="11889">
                  <c:v>619</c:v>
                </c:pt>
                <c:pt idx="11890">
                  <c:v>663</c:v>
                </c:pt>
                <c:pt idx="11891">
                  <c:v>592</c:v>
                </c:pt>
                <c:pt idx="11892">
                  <c:v>648</c:v>
                </c:pt>
                <c:pt idx="11893">
                  <c:v>679</c:v>
                </c:pt>
                <c:pt idx="11894">
                  <c:v>657</c:v>
                </c:pt>
                <c:pt idx="11895">
                  <c:v>373</c:v>
                </c:pt>
                <c:pt idx="11896">
                  <c:v>703</c:v>
                </c:pt>
                <c:pt idx="11897">
                  <c:v>407</c:v>
                </c:pt>
                <c:pt idx="11898">
                  <c:v>603</c:v>
                </c:pt>
                <c:pt idx="11899">
                  <c:v>593</c:v>
                </c:pt>
                <c:pt idx="11900">
                  <c:v>724</c:v>
                </c:pt>
                <c:pt idx="11901">
                  <c:v>834</c:v>
                </c:pt>
                <c:pt idx="11902">
                  <c:v>436</c:v>
                </c:pt>
                <c:pt idx="11903">
                  <c:v>679</c:v>
                </c:pt>
                <c:pt idx="11904">
                  <c:v>625</c:v>
                </c:pt>
                <c:pt idx="11905">
                  <c:v>977</c:v>
                </c:pt>
                <c:pt idx="11906">
                  <c:v>504</c:v>
                </c:pt>
                <c:pt idx="11907">
                  <c:v>596</c:v>
                </c:pt>
                <c:pt idx="11908">
                  <c:v>678</c:v>
                </c:pt>
                <c:pt idx="11909">
                  <c:v>985</c:v>
                </c:pt>
                <c:pt idx="11910">
                  <c:v>507</c:v>
                </c:pt>
                <c:pt idx="11911">
                  <c:v>468</c:v>
                </c:pt>
                <c:pt idx="11912">
                  <c:v>846</c:v>
                </c:pt>
                <c:pt idx="11913">
                  <c:v>1476</c:v>
                </c:pt>
                <c:pt idx="11914">
                  <c:v>915</c:v>
                </c:pt>
                <c:pt idx="11915">
                  <c:v>801</c:v>
                </c:pt>
                <c:pt idx="11916">
                  <c:v>588</c:v>
                </c:pt>
                <c:pt idx="11917">
                  <c:v>914</c:v>
                </c:pt>
                <c:pt idx="11918">
                  <c:v>482</c:v>
                </c:pt>
                <c:pt idx="11919">
                  <c:v>744</c:v>
                </c:pt>
                <c:pt idx="11920">
                  <c:v>722</c:v>
                </c:pt>
                <c:pt idx="11921">
                  <c:v>418</c:v>
                </c:pt>
                <c:pt idx="11922">
                  <c:v>562</c:v>
                </c:pt>
                <c:pt idx="11923">
                  <c:v>1363</c:v>
                </c:pt>
                <c:pt idx="11924">
                  <c:v>923</c:v>
                </c:pt>
                <c:pt idx="11925">
                  <c:v>877</c:v>
                </c:pt>
                <c:pt idx="11926">
                  <c:v>1351</c:v>
                </c:pt>
                <c:pt idx="11927">
                  <c:v>657</c:v>
                </c:pt>
                <c:pt idx="11928">
                  <c:v>711</c:v>
                </c:pt>
                <c:pt idx="11929">
                  <c:v>752</c:v>
                </c:pt>
                <c:pt idx="11930">
                  <c:v>981</c:v>
                </c:pt>
                <c:pt idx="11931">
                  <c:v>471</c:v>
                </c:pt>
                <c:pt idx="11932">
                  <c:v>739</c:v>
                </c:pt>
                <c:pt idx="11933">
                  <c:v>950</c:v>
                </c:pt>
                <c:pt idx="11934">
                  <c:v>871</c:v>
                </c:pt>
                <c:pt idx="11935">
                  <c:v>692</c:v>
                </c:pt>
                <c:pt idx="11936">
                  <c:v>607</c:v>
                </c:pt>
                <c:pt idx="11937">
                  <c:v>1057</c:v>
                </c:pt>
                <c:pt idx="11938">
                  <c:v>740</c:v>
                </c:pt>
                <c:pt idx="11939">
                  <c:v>793</c:v>
                </c:pt>
                <c:pt idx="11940">
                  <c:v>894</c:v>
                </c:pt>
                <c:pt idx="11941">
                  <c:v>944</c:v>
                </c:pt>
                <c:pt idx="11942">
                  <c:v>1141</c:v>
                </c:pt>
                <c:pt idx="11943">
                  <c:v>896</c:v>
                </c:pt>
                <c:pt idx="11944">
                  <c:v>1006</c:v>
                </c:pt>
                <c:pt idx="11945">
                  <c:v>1060</c:v>
                </c:pt>
                <c:pt idx="11946">
                  <c:v>1274</c:v>
                </c:pt>
                <c:pt idx="11947">
                  <c:v>558</c:v>
                </c:pt>
                <c:pt idx="11948">
                  <c:v>684</c:v>
                </c:pt>
                <c:pt idx="11949">
                  <c:v>861</c:v>
                </c:pt>
                <c:pt idx="11950">
                  <c:v>855</c:v>
                </c:pt>
                <c:pt idx="11951">
                  <c:v>826</c:v>
                </c:pt>
                <c:pt idx="11952">
                  <c:v>813</c:v>
                </c:pt>
                <c:pt idx="11953">
                  <c:v>954</c:v>
                </c:pt>
                <c:pt idx="11954">
                  <c:v>1047</c:v>
                </c:pt>
                <c:pt idx="11955">
                  <c:v>990</c:v>
                </c:pt>
                <c:pt idx="11956">
                  <c:v>1451</c:v>
                </c:pt>
                <c:pt idx="11957">
                  <c:v>1120</c:v>
                </c:pt>
                <c:pt idx="11958">
                  <c:v>961</c:v>
                </c:pt>
                <c:pt idx="11959">
                  <c:v>1358</c:v>
                </c:pt>
                <c:pt idx="11960">
                  <c:v>813</c:v>
                </c:pt>
                <c:pt idx="11961">
                  <c:v>806</c:v>
                </c:pt>
                <c:pt idx="11962">
                  <c:v>1740</c:v>
                </c:pt>
                <c:pt idx="11963">
                  <c:v>1495</c:v>
                </c:pt>
                <c:pt idx="11964">
                  <c:v>1163</c:v>
                </c:pt>
                <c:pt idx="11965">
                  <c:v>919</c:v>
                </c:pt>
                <c:pt idx="11966">
                  <c:v>1741</c:v>
                </c:pt>
                <c:pt idx="11967">
                  <c:v>1257</c:v>
                </c:pt>
                <c:pt idx="11968">
                  <c:v>1410</c:v>
                </c:pt>
                <c:pt idx="11969">
                  <c:v>2273</c:v>
                </c:pt>
                <c:pt idx="11970">
                  <c:v>1825</c:v>
                </c:pt>
                <c:pt idx="11971">
                  <c:v>1167</c:v>
                </c:pt>
                <c:pt idx="11972">
                  <c:v>1221</c:v>
                </c:pt>
                <c:pt idx="11973">
                  <c:v>1075</c:v>
                </c:pt>
                <c:pt idx="11974">
                  <c:v>1319</c:v>
                </c:pt>
                <c:pt idx="11975">
                  <c:v>1228</c:v>
                </c:pt>
                <c:pt idx="11976">
                  <c:v>1247</c:v>
                </c:pt>
                <c:pt idx="11977">
                  <c:v>1227</c:v>
                </c:pt>
                <c:pt idx="11978">
                  <c:v>1267</c:v>
                </c:pt>
                <c:pt idx="11979">
                  <c:v>1618</c:v>
                </c:pt>
                <c:pt idx="11980">
                  <c:v>2239</c:v>
                </c:pt>
                <c:pt idx="11981">
                  <c:v>1140</c:v>
                </c:pt>
                <c:pt idx="11982">
                  <c:v>1932</c:v>
                </c:pt>
                <c:pt idx="11983">
                  <c:v>798</c:v>
                </c:pt>
                <c:pt idx="11984">
                  <c:v>1221</c:v>
                </c:pt>
                <c:pt idx="11985">
                  <c:v>244</c:v>
                </c:pt>
                <c:pt idx="11986">
                  <c:v>120</c:v>
                </c:pt>
                <c:pt idx="11987">
                  <c:v>232</c:v>
                </c:pt>
                <c:pt idx="11988">
                  <c:v>2016</c:v>
                </c:pt>
                <c:pt idx="11989">
                  <c:v>117</c:v>
                </c:pt>
                <c:pt idx="11990">
                  <c:v>263</c:v>
                </c:pt>
                <c:pt idx="11991">
                  <c:v>10279</c:v>
                </c:pt>
                <c:pt idx="11992">
                  <c:v>62</c:v>
                </c:pt>
                <c:pt idx="11993">
                  <c:v>1092</c:v>
                </c:pt>
                <c:pt idx="11994">
                  <c:v>201</c:v>
                </c:pt>
                <c:pt idx="11995">
                  <c:v>305</c:v>
                </c:pt>
                <c:pt idx="11996">
                  <c:v>492</c:v>
                </c:pt>
                <c:pt idx="11997">
                  <c:v>1714</c:v>
                </c:pt>
                <c:pt idx="11998">
                  <c:v>293</c:v>
                </c:pt>
                <c:pt idx="11999">
                  <c:v>2041</c:v>
                </c:pt>
                <c:pt idx="12000">
                  <c:v>1661</c:v>
                </c:pt>
                <c:pt idx="12001">
                  <c:v>12480</c:v>
                </c:pt>
                <c:pt idx="12002">
                  <c:v>252</c:v>
                </c:pt>
                <c:pt idx="12003">
                  <c:v>2442</c:v>
                </c:pt>
                <c:pt idx="12004">
                  <c:v>528</c:v>
                </c:pt>
                <c:pt idx="12005">
                  <c:v>421</c:v>
                </c:pt>
                <c:pt idx="12006">
                  <c:v>2810</c:v>
                </c:pt>
                <c:pt idx="12007">
                  <c:v>2042</c:v>
                </c:pt>
                <c:pt idx="12008">
                  <c:v>5692</c:v>
                </c:pt>
                <c:pt idx="12009">
                  <c:v>2946</c:v>
                </c:pt>
                <c:pt idx="12010">
                  <c:v>621</c:v>
                </c:pt>
                <c:pt idx="12011">
                  <c:v>28089</c:v>
                </c:pt>
                <c:pt idx="12012">
                  <c:v>6713</c:v>
                </c:pt>
                <c:pt idx="12013">
                  <c:v>2806</c:v>
                </c:pt>
                <c:pt idx="12014">
                  <c:v>377</c:v>
                </c:pt>
                <c:pt idx="12015">
                  <c:v>322</c:v>
                </c:pt>
                <c:pt idx="12016">
                  <c:v>1196</c:v>
                </c:pt>
                <c:pt idx="12017">
                  <c:v>137</c:v>
                </c:pt>
                <c:pt idx="12018">
                  <c:v>551</c:v>
                </c:pt>
                <c:pt idx="12019">
                  <c:v>107</c:v>
                </c:pt>
                <c:pt idx="12020">
                  <c:v>34</c:v>
                </c:pt>
                <c:pt idx="12021">
                  <c:v>56</c:v>
                </c:pt>
                <c:pt idx="12022">
                  <c:v>65</c:v>
                </c:pt>
                <c:pt idx="12023">
                  <c:v>2</c:v>
                </c:pt>
                <c:pt idx="12024">
                  <c:v>7</c:v>
                </c:pt>
                <c:pt idx="12025">
                  <c:v>42</c:v>
                </c:pt>
                <c:pt idx="12026">
                  <c:v>60</c:v>
                </c:pt>
                <c:pt idx="12027">
                  <c:v>14</c:v>
                </c:pt>
                <c:pt idx="12028">
                  <c:v>49</c:v>
                </c:pt>
                <c:pt idx="12029">
                  <c:v>2</c:v>
                </c:pt>
                <c:pt idx="12030">
                  <c:v>13</c:v>
                </c:pt>
                <c:pt idx="12031">
                  <c:v>246</c:v>
                </c:pt>
                <c:pt idx="12032">
                  <c:v>15</c:v>
                </c:pt>
                <c:pt idx="12033">
                  <c:v>405</c:v>
                </c:pt>
                <c:pt idx="12034">
                  <c:v>196</c:v>
                </c:pt>
                <c:pt idx="12035">
                  <c:v>3078</c:v>
                </c:pt>
                <c:pt idx="12036">
                  <c:v>359</c:v>
                </c:pt>
                <c:pt idx="12037">
                  <c:v>149</c:v>
                </c:pt>
                <c:pt idx="12038">
                  <c:v>131</c:v>
                </c:pt>
                <c:pt idx="12039">
                  <c:v>924</c:v>
                </c:pt>
                <c:pt idx="12040">
                  <c:v>331</c:v>
                </c:pt>
                <c:pt idx="12041">
                  <c:v>175</c:v>
                </c:pt>
                <c:pt idx="12042">
                  <c:v>879</c:v>
                </c:pt>
                <c:pt idx="12043">
                  <c:v>1144</c:v>
                </c:pt>
                <c:pt idx="12044">
                  <c:v>822</c:v>
                </c:pt>
                <c:pt idx="12045">
                  <c:v>643</c:v>
                </c:pt>
                <c:pt idx="12046">
                  <c:v>676</c:v>
                </c:pt>
                <c:pt idx="12047">
                  <c:v>221</c:v>
                </c:pt>
                <c:pt idx="12048">
                  <c:v>228</c:v>
                </c:pt>
                <c:pt idx="12049">
                  <c:v>173</c:v>
                </c:pt>
                <c:pt idx="12050">
                  <c:v>706</c:v>
                </c:pt>
                <c:pt idx="12051">
                  <c:v>1990</c:v>
                </c:pt>
                <c:pt idx="12052">
                  <c:v>319</c:v>
                </c:pt>
                <c:pt idx="12053">
                  <c:v>939</c:v>
                </c:pt>
                <c:pt idx="12054">
                  <c:v>316</c:v>
                </c:pt>
                <c:pt idx="12055">
                  <c:v>361</c:v>
                </c:pt>
                <c:pt idx="12056">
                  <c:v>244</c:v>
                </c:pt>
                <c:pt idx="12057">
                  <c:v>35</c:v>
                </c:pt>
                <c:pt idx="12058">
                  <c:v>529</c:v>
                </c:pt>
                <c:pt idx="12059">
                  <c:v>192</c:v>
                </c:pt>
                <c:pt idx="12060">
                  <c:v>125</c:v>
                </c:pt>
                <c:pt idx="12061">
                  <c:v>1813</c:v>
                </c:pt>
                <c:pt idx="12062">
                  <c:v>299</c:v>
                </c:pt>
                <c:pt idx="12063">
                  <c:v>1357</c:v>
                </c:pt>
                <c:pt idx="12064">
                  <c:v>217</c:v>
                </c:pt>
                <c:pt idx="12065">
                  <c:v>3395</c:v>
                </c:pt>
                <c:pt idx="12066">
                  <c:v>1815</c:v>
                </c:pt>
                <c:pt idx="12067">
                  <c:v>206</c:v>
                </c:pt>
                <c:pt idx="12068">
                  <c:v>380</c:v>
                </c:pt>
                <c:pt idx="12069">
                  <c:v>16</c:v>
                </c:pt>
                <c:pt idx="12070">
                  <c:v>228</c:v>
                </c:pt>
                <c:pt idx="12071">
                  <c:v>1185</c:v>
                </c:pt>
                <c:pt idx="12072">
                  <c:v>31402</c:v>
                </c:pt>
                <c:pt idx="12073">
                  <c:v>135405</c:v>
                </c:pt>
                <c:pt idx="12074">
                  <c:v>32</c:v>
                </c:pt>
                <c:pt idx="12075">
                  <c:v>3520</c:v>
                </c:pt>
                <c:pt idx="12076">
                  <c:v>135</c:v>
                </c:pt>
                <c:pt idx="12077">
                  <c:v>39</c:v>
                </c:pt>
                <c:pt idx="12078">
                  <c:v>38</c:v>
                </c:pt>
                <c:pt idx="12079">
                  <c:v>547</c:v>
                </c:pt>
                <c:pt idx="12080">
                  <c:v>3</c:v>
                </c:pt>
                <c:pt idx="12081">
                  <c:v>349</c:v>
                </c:pt>
                <c:pt idx="12082">
                  <c:v>345</c:v>
                </c:pt>
                <c:pt idx="12083">
                  <c:v>6</c:v>
                </c:pt>
                <c:pt idx="12084">
                  <c:v>259</c:v>
                </c:pt>
                <c:pt idx="12085">
                  <c:v>90</c:v>
                </c:pt>
                <c:pt idx="12086">
                  <c:v>7</c:v>
                </c:pt>
                <c:pt idx="12087">
                  <c:v>13</c:v>
                </c:pt>
                <c:pt idx="12088">
                  <c:v>77</c:v>
                </c:pt>
                <c:pt idx="12089">
                  <c:v>188</c:v>
                </c:pt>
                <c:pt idx="12090">
                  <c:v>45</c:v>
                </c:pt>
                <c:pt idx="12091">
                  <c:v>24</c:v>
                </c:pt>
                <c:pt idx="12092">
                  <c:v>55</c:v>
                </c:pt>
                <c:pt idx="12093">
                  <c:v>33</c:v>
                </c:pt>
                <c:pt idx="12094">
                  <c:v>263</c:v>
                </c:pt>
                <c:pt idx="12095">
                  <c:v>4</c:v>
                </c:pt>
                <c:pt idx="12096">
                  <c:v>2</c:v>
                </c:pt>
                <c:pt idx="12097">
                  <c:v>3</c:v>
                </c:pt>
                <c:pt idx="12098">
                  <c:v>1</c:v>
                </c:pt>
                <c:pt idx="12099">
                  <c:v>0</c:v>
                </c:pt>
                <c:pt idx="12100">
                  <c:v>3</c:v>
                </c:pt>
                <c:pt idx="12101">
                  <c:v>1</c:v>
                </c:pt>
                <c:pt idx="12102">
                  <c:v>23</c:v>
                </c:pt>
                <c:pt idx="12103">
                  <c:v>5</c:v>
                </c:pt>
                <c:pt idx="12104">
                  <c:v>5</c:v>
                </c:pt>
                <c:pt idx="12105">
                  <c:v>1</c:v>
                </c:pt>
                <c:pt idx="12106">
                  <c:v>0</c:v>
                </c:pt>
                <c:pt idx="12107">
                  <c:v>1</c:v>
                </c:pt>
                <c:pt idx="12108">
                  <c:v>0</c:v>
                </c:pt>
                <c:pt idx="12109">
                  <c:v>5</c:v>
                </c:pt>
                <c:pt idx="12110">
                  <c:v>2</c:v>
                </c:pt>
                <c:pt idx="12111">
                  <c:v>2</c:v>
                </c:pt>
                <c:pt idx="12112">
                  <c:v>4155</c:v>
                </c:pt>
                <c:pt idx="12113">
                  <c:v>1754</c:v>
                </c:pt>
                <c:pt idx="12114">
                  <c:v>3586</c:v>
                </c:pt>
                <c:pt idx="12115">
                  <c:v>1688</c:v>
                </c:pt>
                <c:pt idx="12116">
                  <c:v>1803</c:v>
                </c:pt>
                <c:pt idx="12117">
                  <c:v>48</c:v>
                </c:pt>
                <c:pt idx="12118">
                  <c:v>164</c:v>
                </c:pt>
                <c:pt idx="12119">
                  <c:v>242</c:v>
                </c:pt>
                <c:pt idx="12120">
                  <c:v>37</c:v>
                </c:pt>
                <c:pt idx="12121">
                  <c:v>380</c:v>
                </c:pt>
                <c:pt idx="12122">
                  <c:v>87</c:v>
                </c:pt>
                <c:pt idx="12123">
                  <c:v>58</c:v>
                </c:pt>
                <c:pt idx="12124">
                  <c:v>10</c:v>
                </c:pt>
                <c:pt idx="12125">
                  <c:v>216</c:v>
                </c:pt>
                <c:pt idx="12126">
                  <c:v>146</c:v>
                </c:pt>
                <c:pt idx="12127">
                  <c:v>353</c:v>
                </c:pt>
                <c:pt idx="12128">
                  <c:v>247</c:v>
                </c:pt>
                <c:pt idx="12129">
                  <c:v>174</c:v>
                </c:pt>
                <c:pt idx="12130">
                  <c:v>1669</c:v>
                </c:pt>
                <c:pt idx="12131">
                  <c:v>936</c:v>
                </c:pt>
                <c:pt idx="12132">
                  <c:v>0</c:v>
                </c:pt>
                <c:pt idx="12133">
                  <c:v>147</c:v>
                </c:pt>
                <c:pt idx="12134">
                  <c:v>571</c:v>
                </c:pt>
                <c:pt idx="12135">
                  <c:v>19</c:v>
                </c:pt>
                <c:pt idx="12136">
                  <c:v>311</c:v>
                </c:pt>
                <c:pt idx="12137">
                  <c:v>136</c:v>
                </c:pt>
                <c:pt idx="12138">
                  <c:v>413</c:v>
                </c:pt>
                <c:pt idx="12139">
                  <c:v>256</c:v>
                </c:pt>
                <c:pt idx="12140">
                  <c:v>79</c:v>
                </c:pt>
                <c:pt idx="12141">
                  <c:v>752</c:v>
                </c:pt>
                <c:pt idx="12142">
                  <c:v>241</c:v>
                </c:pt>
                <c:pt idx="12143">
                  <c:v>2185</c:v>
                </c:pt>
                <c:pt idx="12144">
                  <c:v>33</c:v>
                </c:pt>
                <c:pt idx="12145">
                  <c:v>685</c:v>
                </c:pt>
                <c:pt idx="12146">
                  <c:v>640</c:v>
                </c:pt>
                <c:pt idx="12147">
                  <c:v>622</c:v>
                </c:pt>
                <c:pt idx="12148">
                  <c:v>4618</c:v>
                </c:pt>
                <c:pt idx="12149">
                  <c:v>6124</c:v>
                </c:pt>
                <c:pt idx="12150">
                  <c:v>12</c:v>
                </c:pt>
                <c:pt idx="12151">
                  <c:v>28</c:v>
                </c:pt>
                <c:pt idx="12152">
                  <c:v>1967</c:v>
                </c:pt>
                <c:pt idx="12153">
                  <c:v>1452</c:v>
                </c:pt>
                <c:pt idx="12154">
                  <c:v>2255</c:v>
                </c:pt>
                <c:pt idx="12155">
                  <c:v>1419</c:v>
                </c:pt>
                <c:pt idx="12156">
                  <c:v>786</c:v>
                </c:pt>
                <c:pt idx="12157">
                  <c:v>292</c:v>
                </c:pt>
                <c:pt idx="12158">
                  <c:v>496</c:v>
                </c:pt>
                <c:pt idx="12159">
                  <c:v>26962</c:v>
                </c:pt>
                <c:pt idx="12160">
                  <c:v>641</c:v>
                </c:pt>
                <c:pt idx="12161">
                  <c:v>2494</c:v>
                </c:pt>
                <c:pt idx="12162">
                  <c:v>61</c:v>
                </c:pt>
                <c:pt idx="12163">
                  <c:v>100</c:v>
                </c:pt>
                <c:pt idx="12164">
                  <c:v>1039</c:v>
                </c:pt>
                <c:pt idx="12165">
                  <c:v>107</c:v>
                </c:pt>
                <c:pt idx="12166">
                  <c:v>19</c:v>
                </c:pt>
                <c:pt idx="12167">
                  <c:v>835</c:v>
                </c:pt>
                <c:pt idx="12168">
                  <c:v>62</c:v>
                </c:pt>
                <c:pt idx="12169">
                  <c:v>39</c:v>
                </c:pt>
                <c:pt idx="12170">
                  <c:v>72</c:v>
                </c:pt>
                <c:pt idx="12171">
                  <c:v>20</c:v>
                </c:pt>
                <c:pt idx="12172">
                  <c:v>965</c:v>
                </c:pt>
                <c:pt idx="12173">
                  <c:v>168</c:v>
                </c:pt>
                <c:pt idx="12174">
                  <c:v>890</c:v>
                </c:pt>
                <c:pt idx="12175">
                  <c:v>173</c:v>
                </c:pt>
                <c:pt idx="12176">
                  <c:v>238</c:v>
                </c:pt>
                <c:pt idx="12177">
                  <c:v>66</c:v>
                </c:pt>
                <c:pt idx="12178">
                  <c:v>0</c:v>
                </c:pt>
                <c:pt idx="12179">
                  <c:v>40</c:v>
                </c:pt>
                <c:pt idx="12180">
                  <c:v>248</c:v>
                </c:pt>
                <c:pt idx="12181">
                  <c:v>35</c:v>
                </c:pt>
                <c:pt idx="12182">
                  <c:v>200</c:v>
                </c:pt>
                <c:pt idx="12183">
                  <c:v>146</c:v>
                </c:pt>
                <c:pt idx="12184">
                  <c:v>10</c:v>
                </c:pt>
                <c:pt idx="12185">
                  <c:v>48</c:v>
                </c:pt>
                <c:pt idx="12186">
                  <c:v>482</c:v>
                </c:pt>
                <c:pt idx="12187">
                  <c:v>37</c:v>
                </c:pt>
                <c:pt idx="12188">
                  <c:v>5</c:v>
                </c:pt>
                <c:pt idx="12189">
                  <c:v>18</c:v>
                </c:pt>
                <c:pt idx="12190">
                  <c:v>3</c:v>
                </c:pt>
                <c:pt idx="12191">
                  <c:v>24</c:v>
                </c:pt>
                <c:pt idx="12192">
                  <c:v>56</c:v>
                </c:pt>
                <c:pt idx="12193">
                  <c:v>56</c:v>
                </c:pt>
                <c:pt idx="12194">
                  <c:v>4</c:v>
                </c:pt>
                <c:pt idx="12195">
                  <c:v>57</c:v>
                </c:pt>
                <c:pt idx="12196">
                  <c:v>130</c:v>
                </c:pt>
                <c:pt idx="12197">
                  <c:v>260</c:v>
                </c:pt>
                <c:pt idx="12198">
                  <c:v>517</c:v>
                </c:pt>
                <c:pt idx="12199">
                  <c:v>79</c:v>
                </c:pt>
                <c:pt idx="12200">
                  <c:v>195</c:v>
                </c:pt>
                <c:pt idx="12201">
                  <c:v>46</c:v>
                </c:pt>
                <c:pt idx="12202">
                  <c:v>371</c:v>
                </c:pt>
                <c:pt idx="12203">
                  <c:v>374</c:v>
                </c:pt>
                <c:pt idx="12204">
                  <c:v>540</c:v>
                </c:pt>
                <c:pt idx="12205">
                  <c:v>1537</c:v>
                </c:pt>
                <c:pt idx="12206">
                  <c:v>145</c:v>
                </c:pt>
                <c:pt idx="12207">
                  <c:v>346</c:v>
                </c:pt>
                <c:pt idx="12208">
                  <c:v>3135</c:v>
                </c:pt>
                <c:pt idx="12209">
                  <c:v>282</c:v>
                </c:pt>
                <c:pt idx="12210">
                  <c:v>2302</c:v>
                </c:pt>
                <c:pt idx="12211">
                  <c:v>37</c:v>
                </c:pt>
                <c:pt idx="12212">
                  <c:v>22</c:v>
                </c:pt>
                <c:pt idx="12213">
                  <c:v>52</c:v>
                </c:pt>
                <c:pt idx="12214">
                  <c:v>1131</c:v>
                </c:pt>
                <c:pt idx="12215">
                  <c:v>1473</c:v>
                </c:pt>
                <c:pt idx="12216">
                  <c:v>776</c:v>
                </c:pt>
                <c:pt idx="12217">
                  <c:v>637</c:v>
                </c:pt>
                <c:pt idx="12218">
                  <c:v>85</c:v>
                </c:pt>
                <c:pt idx="12219">
                  <c:v>128</c:v>
                </c:pt>
                <c:pt idx="12220">
                  <c:v>14287</c:v>
                </c:pt>
                <c:pt idx="12221">
                  <c:v>2856</c:v>
                </c:pt>
                <c:pt idx="12222">
                  <c:v>2723</c:v>
                </c:pt>
                <c:pt idx="12223">
                  <c:v>1770</c:v>
                </c:pt>
                <c:pt idx="12224">
                  <c:v>18620</c:v>
                </c:pt>
                <c:pt idx="12225">
                  <c:v>1033</c:v>
                </c:pt>
                <c:pt idx="12226">
                  <c:v>309</c:v>
                </c:pt>
                <c:pt idx="12227">
                  <c:v>682</c:v>
                </c:pt>
                <c:pt idx="12228">
                  <c:v>413</c:v>
                </c:pt>
                <c:pt idx="12229">
                  <c:v>551</c:v>
                </c:pt>
                <c:pt idx="12230">
                  <c:v>43141</c:v>
                </c:pt>
                <c:pt idx="12231">
                  <c:v>68</c:v>
                </c:pt>
                <c:pt idx="12232">
                  <c:v>62</c:v>
                </c:pt>
                <c:pt idx="12233">
                  <c:v>12</c:v>
                </c:pt>
                <c:pt idx="12234">
                  <c:v>509</c:v>
                </c:pt>
                <c:pt idx="12235">
                  <c:v>1381</c:v>
                </c:pt>
                <c:pt idx="12236">
                  <c:v>992</c:v>
                </c:pt>
                <c:pt idx="12237">
                  <c:v>842</c:v>
                </c:pt>
                <c:pt idx="12238">
                  <c:v>218</c:v>
                </c:pt>
                <c:pt idx="12239">
                  <c:v>0</c:v>
                </c:pt>
                <c:pt idx="12240">
                  <c:v>24534</c:v>
                </c:pt>
                <c:pt idx="12241">
                  <c:v>1358</c:v>
                </c:pt>
                <c:pt idx="12242">
                  <c:v>977</c:v>
                </c:pt>
                <c:pt idx="12243">
                  <c:v>1662</c:v>
                </c:pt>
                <c:pt idx="12244">
                  <c:v>5618</c:v>
                </c:pt>
                <c:pt idx="12245">
                  <c:v>581</c:v>
                </c:pt>
                <c:pt idx="12246">
                  <c:v>200</c:v>
                </c:pt>
                <c:pt idx="12247">
                  <c:v>46</c:v>
                </c:pt>
                <c:pt idx="12248">
                  <c:v>581</c:v>
                </c:pt>
                <c:pt idx="12249">
                  <c:v>4205</c:v>
                </c:pt>
                <c:pt idx="12250">
                  <c:v>923</c:v>
                </c:pt>
                <c:pt idx="12251">
                  <c:v>81</c:v>
                </c:pt>
                <c:pt idx="12252">
                  <c:v>153</c:v>
                </c:pt>
                <c:pt idx="12253">
                  <c:v>55</c:v>
                </c:pt>
                <c:pt idx="12254">
                  <c:v>3</c:v>
                </c:pt>
                <c:pt idx="12255">
                  <c:v>417</c:v>
                </c:pt>
                <c:pt idx="12256">
                  <c:v>163</c:v>
                </c:pt>
                <c:pt idx="12257">
                  <c:v>382</c:v>
                </c:pt>
                <c:pt idx="12258">
                  <c:v>39</c:v>
                </c:pt>
                <c:pt idx="12259">
                  <c:v>244</c:v>
                </c:pt>
                <c:pt idx="12260">
                  <c:v>58</c:v>
                </c:pt>
                <c:pt idx="12261">
                  <c:v>196</c:v>
                </c:pt>
                <c:pt idx="12262">
                  <c:v>50</c:v>
                </c:pt>
                <c:pt idx="12263">
                  <c:v>20</c:v>
                </c:pt>
                <c:pt idx="12264">
                  <c:v>1801</c:v>
                </c:pt>
                <c:pt idx="12265">
                  <c:v>30713</c:v>
                </c:pt>
                <c:pt idx="12266">
                  <c:v>560</c:v>
                </c:pt>
                <c:pt idx="12267">
                  <c:v>21384</c:v>
                </c:pt>
                <c:pt idx="12268">
                  <c:v>382</c:v>
                </c:pt>
                <c:pt idx="12269">
                  <c:v>0</c:v>
                </c:pt>
                <c:pt idx="12270">
                  <c:v>7898</c:v>
                </c:pt>
                <c:pt idx="12271">
                  <c:v>21450</c:v>
                </c:pt>
                <c:pt idx="12272">
                  <c:v>16</c:v>
                </c:pt>
                <c:pt idx="12273">
                  <c:v>70</c:v>
                </c:pt>
                <c:pt idx="12274">
                  <c:v>654</c:v>
                </c:pt>
                <c:pt idx="12275">
                  <c:v>479</c:v>
                </c:pt>
                <c:pt idx="12276">
                  <c:v>263</c:v>
                </c:pt>
                <c:pt idx="12277">
                  <c:v>152</c:v>
                </c:pt>
                <c:pt idx="12278">
                  <c:v>235</c:v>
                </c:pt>
                <c:pt idx="12279">
                  <c:v>124</c:v>
                </c:pt>
                <c:pt idx="12280">
                  <c:v>261</c:v>
                </c:pt>
                <c:pt idx="12281">
                  <c:v>437</c:v>
                </c:pt>
                <c:pt idx="12282">
                  <c:v>1489</c:v>
                </c:pt>
                <c:pt idx="12283">
                  <c:v>8</c:v>
                </c:pt>
                <c:pt idx="12284">
                  <c:v>333</c:v>
                </c:pt>
                <c:pt idx="12285">
                  <c:v>452</c:v>
                </c:pt>
                <c:pt idx="12286">
                  <c:v>28</c:v>
                </c:pt>
                <c:pt idx="12287">
                  <c:v>0</c:v>
                </c:pt>
                <c:pt idx="12288">
                  <c:v>2</c:v>
                </c:pt>
                <c:pt idx="12289">
                  <c:v>6</c:v>
                </c:pt>
                <c:pt idx="12290">
                  <c:v>8</c:v>
                </c:pt>
                <c:pt idx="12291">
                  <c:v>8</c:v>
                </c:pt>
                <c:pt idx="12292">
                  <c:v>17</c:v>
                </c:pt>
                <c:pt idx="12293">
                  <c:v>15</c:v>
                </c:pt>
                <c:pt idx="12294">
                  <c:v>9</c:v>
                </c:pt>
                <c:pt idx="12295">
                  <c:v>8</c:v>
                </c:pt>
                <c:pt idx="12296">
                  <c:v>10</c:v>
                </c:pt>
                <c:pt idx="12297">
                  <c:v>12</c:v>
                </c:pt>
                <c:pt idx="12298">
                  <c:v>25</c:v>
                </c:pt>
                <c:pt idx="12299">
                  <c:v>15</c:v>
                </c:pt>
                <c:pt idx="12300">
                  <c:v>14</c:v>
                </c:pt>
                <c:pt idx="12301">
                  <c:v>309</c:v>
                </c:pt>
                <c:pt idx="12302">
                  <c:v>215</c:v>
                </c:pt>
                <c:pt idx="12303">
                  <c:v>163</c:v>
                </c:pt>
                <c:pt idx="12304">
                  <c:v>750</c:v>
                </c:pt>
                <c:pt idx="12305">
                  <c:v>78</c:v>
                </c:pt>
                <c:pt idx="12306">
                  <c:v>237</c:v>
                </c:pt>
                <c:pt idx="12307">
                  <c:v>40</c:v>
                </c:pt>
                <c:pt idx="12308">
                  <c:v>74</c:v>
                </c:pt>
                <c:pt idx="12309">
                  <c:v>128</c:v>
                </c:pt>
                <c:pt idx="12310">
                  <c:v>156</c:v>
                </c:pt>
                <c:pt idx="12311">
                  <c:v>191</c:v>
                </c:pt>
                <c:pt idx="12312">
                  <c:v>605</c:v>
                </c:pt>
                <c:pt idx="12313">
                  <c:v>417</c:v>
                </c:pt>
                <c:pt idx="12314">
                  <c:v>177</c:v>
                </c:pt>
                <c:pt idx="12315">
                  <c:v>31</c:v>
                </c:pt>
                <c:pt idx="12316">
                  <c:v>92</c:v>
                </c:pt>
                <c:pt idx="12317">
                  <c:v>303</c:v>
                </c:pt>
                <c:pt idx="12318">
                  <c:v>212</c:v>
                </c:pt>
                <c:pt idx="12319">
                  <c:v>65</c:v>
                </c:pt>
                <c:pt idx="12320">
                  <c:v>64</c:v>
                </c:pt>
                <c:pt idx="12321">
                  <c:v>162</c:v>
                </c:pt>
                <c:pt idx="12322">
                  <c:v>94</c:v>
                </c:pt>
                <c:pt idx="12323">
                  <c:v>81</c:v>
                </c:pt>
                <c:pt idx="12324">
                  <c:v>110</c:v>
                </c:pt>
                <c:pt idx="12325">
                  <c:v>87</c:v>
                </c:pt>
                <c:pt idx="12326">
                  <c:v>85</c:v>
                </c:pt>
                <c:pt idx="12327">
                  <c:v>125</c:v>
                </c:pt>
                <c:pt idx="12328">
                  <c:v>64</c:v>
                </c:pt>
                <c:pt idx="12329">
                  <c:v>264</c:v>
                </c:pt>
                <c:pt idx="12330">
                  <c:v>79</c:v>
                </c:pt>
                <c:pt idx="12331">
                  <c:v>118</c:v>
                </c:pt>
                <c:pt idx="12332">
                  <c:v>869</c:v>
                </c:pt>
                <c:pt idx="12333">
                  <c:v>791</c:v>
                </c:pt>
                <c:pt idx="12334">
                  <c:v>2362</c:v>
                </c:pt>
                <c:pt idx="12335">
                  <c:v>3896</c:v>
                </c:pt>
                <c:pt idx="12336">
                  <c:v>62</c:v>
                </c:pt>
                <c:pt idx="12337">
                  <c:v>15</c:v>
                </c:pt>
                <c:pt idx="12338">
                  <c:v>1524</c:v>
                </c:pt>
                <c:pt idx="12339">
                  <c:v>841</c:v>
                </c:pt>
                <c:pt idx="12340">
                  <c:v>1055</c:v>
                </c:pt>
                <c:pt idx="12341">
                  <c:v>324</c:v>
                </c:pt>
                <c:pt idx="12342">
                  <c:v>37</c:v>
                </c:pt>
                <c:pt idx="12343">
                  <c:v>1711</c:v>
                </c:pt>
                <c:pt idx="12344">
                  <c:v>39</c:v>
                </c:pt>
                <c:pt idx="12345">
                  <c:v>64</c:v>
                </c:pt>
                <c:pt idx="12346">
                  <c:v>2255</c:v>
                </c:pt>
                <c:pt idx="12347">
                  <c:v>14166</c:v>
                </c:pt>
                <c:pt idx="12348">
                  <c:v>7628</c:v>
                </c:pt>
                <c:pt idx="12349">
                  <c:v>2316</c:v>
                </c:pt>
                <c:pt idx="12350">
                  <c:v>2024</c:v>
                </c:pt>
                <c:pt idx="12351">
                  <c:v>6024</c:v>
                </c:pt>
                <c:pt idx="12352">
                  <c:v>1175</c:v>
                </c:pt>
                <c:pt idx="12353">
                  <c:v>1106</c:v>
                </c:pt>
                <c:pt idx="12354">
                  <c:v>1028</c:v>
                </c:pt>
                <c:pt idx="12355">
                  <c:v>1435</c:v>
                </c:pt>
                <c:pt idx="12356">
                  <c:v>472</c:v>
                </c:pt>
                <c:pt idx="12357">
                  <c:v>1431</c:v>
                </c:pt>
                <c:pt idx="12358">
                  <c:v>311</c:v>
                </c:pt>
                <c:pt idx="12359">
                  <c:v>5152</c:v>
                </c:pt>
                <c:pt idx="12360">
                  <c:v>1029</c:v>
                </c:pt>
                <c:pt idx="12361">
                  <c:v>161</c:v>
                </c:pt>
                <c:pt idx="12362">
                  <c:v>1707</c:v>
                </c:pt>
                <c:pt idx="12363">
                  <c:v>63</c:v>
                </c:pt>
                <c:pt idx="12364">
                  <c:v>111</c:v>
                </c:pt>
                <c:pt idx="12365">
                  <c:v>261</c:v>
                </c:pt>
                <c:pt idx="12366">
                  <c:v>173</c:v>
                </c:pt>
                <c:pt idx="12367">
                  <c:v>13614</c:v>
                </c:pt>
                <c:pt idx="12368">
                  <c:v>911</c:v>
                </c:pt>
                <c:pt idx="12369">
                  <c:v>7</c:v>
                </c:pt>
                <c:pt idx="12370">
                  <c:v>161</c:v>
                </c:pt>
                <c:pt idx="12371">
                  <c:v>13878</c:v>
                </c:pt>
                <c:pt idx="12372">
                  <c:v>5025</c:v>
                </c:pt>
                <c:pt idx="12373">
                  <c:v>22</c:v>
                </c:pt>
                <c:pt idx="12374">
                  <c:v>1746</c:v>
                </c:pt>
                <c:pt idx="12375">
                  <c:v>1241</c:v>
                </c:pt>
                <c:pt idx="12376">
                  <c:v>1423</c:v>
                </c:pt>
                <c:pt idx="12377">
                  <c:v>462</c:v>
                </c:pt>
                <c:pt idx="12378">
                  <c:v>455</c:v>
                </c:pt>
                <c:pt idx="12379">
                  <c:v>11207</c:v>
                </c:pt>
                <c:pt idx="12380">
                  <c:v>322</c:v>
                </c:pt>
                <c:pt idx="12381">
                  <c:v>1392</c:v>
                </c:pt>
                <c:pt idx="12382">
                  <c:v>2593</c:v>
                </c:pt>
                <c:pt idx="12383">
                  <c:v>860</c:v>
                </c:pt>
                <c:pt idx="12384">
                  <c:v>980</c:v>
                </c:pt>
                <c:pt idx="12385">
                  <c:v>1546</c:v>
                </c:pt>
                <c:pt idx="12386">
                  <c:v>1118</c:v>
                </c:pt>
                <c:pt idx="12387">
                  <c:v>604</c:v>
                </c:pt>
                <c:pt idx="12388">
                  <c:v>960</c:v>
                </c:pt>
                <c:pt idx="12389">
                  <c:v>795</c:v>
                </c:pt>
                <c:pt idx="12390">
                  <c:v>758</c:v>
                </c:pt>
                <c:pt idx="12391">
                  <c:v>1245</c:v>
                </c:pt>
                <c:pt idx="12392">
                  <c:v>454</c:v>
                </c:pt>
                <c:pt idx="12393">
                  <c:v>745</c:v>
                </c:pt>
                <c:pt idx="12394">
                  <c:v>4680</c:v>
                </c:pt>
                <c:pt idx="12395">
                  <c:v>855</c:v>
                </c:pt>
                <c:pt idx="12396">
                  <c:v>1280</c:v>
                </c:pt>
                <c:pt idx="12397">
                  <c:v>7873</c:v>
                </c:pt>
                <c:pt idx="12398">
                  <c:v>870</c:v>
                </c:pt>
                <c:pt idx="12399">
                  <c:v>1587</c:v>
                </c:pt>
                <c:pt idx="12400">
                  <c:v>919</c:v>
                </c:pt>
                <c:pt idx="12401">
                  <c:v>5156</c:v>
                </c:pt>
                <c:pt idx="12402">
                  <c:v>6139</c:v>
                </c:pt>
                <c:pt idx="12403">
                  <c:v>757</c:v>
                </c:pt>
                <c:pt idx="12404">
                  <c:v>119</c:v>
                </c:pt>
                <c:pt idx="12405">
                  <c:v>1466</c:v>
                </c:pt>
                <c:pt idx="12406">
                  <c:v>427</c:v>
                </c:pt>
                <c:pt idx="12407">
                  <c:v>1459</c:v>
                </c:pt>
                <c:pt idx="12408">
                  <c:v>2132</c:v>
                </c:pt>
                <c:pt idx="12409">
                  <c:v>1104</c:v>
                </c:pt>
                <c:pt idx="12410">
                  <c:v>2166</c:v>
                </c:pt>
                <c:pt idx="12411">
                  <c:v>273</c:v>
                </c:pt>
                <c:pt idx="12412">
                  <c:v>1916</c:v>
                </c:pt>
                <c:pt idx="12413">
                  <c:v>839</c:v>
                </c:pt>
                <c:pt idx="12414">
                  <c:v>1266</c:v>
                </c:pt>
                <c:pt idx="12415">
                  <c:v>934</c:v>
                </c:pt>
                <c:pt idx="12416">
                  <c:v>570</c:v>
                </c:pt>
                <c:pt idx="12417">
                  <c:v>3622</c:v>
                </c:pt>
                <c:pt idx="12418">
                  <c:v>1439</c:v>
                </c:pt>
                <c:pt idx="12419">
                  <c:v>8</c:v>
                </c:pt>
                <c:pt idx="12420">
                  <c:v>164</c:v>
                </c:pt>
                <c:pt idx="12421">
                  <c:v>1624</c:v>
                </c:pt>
                <c:pt idx="12422">
                  <c:v>805</c:v>
                </c:pt>
                <c:pt idx="12423">
                  <c:v>162</c:v>
                </c:pt>
                <c:pt idx="12424">
                  <c:v>320</c:v>
                </c:pt>
                <c:pt idx="12425">
                  <c:v>160</c:v>
                </c:pt>
                <c:pt idx="12426">
                  <c:v>42</c:v>
                </c:pt>
                <c:pt idx="12427">
                  <c:v>482</c:v>
                </c:pt>
                <c:pt idx="12428">
                  <c:v>140</c:v>
                </c:pt>
                <c:pt idx="12429">
                  <c:v>1357</c:v>
                </c:pt>
                <c:pt idx="12430">
                  <c:v>1206</c:v>
                </c:pt>
                <c:pt idx="12431">
                  <c:v>45</c:v>
                </c:pt>
                <c:pt idx="12432">
                  <c:v>15</c:v>
                </c:pt>
                <c:pt idx="12433">
                  <c:v>311</c:v>
                </c:pt>
                <c:pt idx="12434">
                  <c:v>5984</c:v>
                </c:pt>
                <c:pt idx="12435">
                  <c:v>319</c:v>
                </c:pt>
                <c:pt idx="12436">
                  <c:v>201</c:v>
                </c:pt>
                <c:pt idx="12437">
                  <c:v>693</c:v>
                </c:pt>
                <c:pt idx="12438">
                  <c:v>408</c:v>
                </c:pt>
                <c:pt idx="12439">
                  <c:v>3429</c:v>
                </c:pt>
                <c:pt idx="12440">
                  <c:v>179</c:v>
                </c:pt>
                <c:pt idx="12441">
                  <c:v>533</c:v>
                </c:pt>
                <c:pt idx="12442">
                  <c:v>3927</c:v>
                </c:pt>
                <c:pt idx="12443">
                  <c:v>1366</c:v>
                </c:pt>
                <c:pt idx="12444">
                  <c:v>80579</c:v>
                </c:pt>
                <c:pt idx="12445">
                  <c:v>801</c:v>
                </c:pt>
                <c:pt idx="12446">
                  <c:v>1168</c:v>
                </c:pt>
                <c:pt idx="12447">
                  <c:v>2179</c:v>
                </c:pt>
                <c:pt idx="12448">
                  <c:v>5598</c:v>
                </c:pt>
                <c:pt idx="12449">
                  <c:v>0</c:v>
                </c:pt>
                <c:pt idx="12450">
                  <c:v>156</c:v>
                </c:pt>
                <c:pt idx="12451">
                  <c:v>353</c:v>
                </c:pt>
                <c:pt idx="12452">
                  <c:v>1062</c:v>
                </c:pt>
                <c:pt idx="12453">
                  <c:v>115</c:v>
                </c:pt>
                <c:pt idx="12454">
                  <c:v>546</c:v>
                </c:pt>
                <c:pt idx="12455">
                  <c:v>594</c:v>
                </c:pt>
                <c:pt idx="12456">
                  <c:v>1218</c:v>
                </c:pt>
                <c:pt idx="12457">
                  <c:v>1141</c:v>
                </c:pt>
                <c:pt idx="12458">
                  <c:v>147</c:v>
                </c:pt>
                <c:pt idx="12459">
                  <c:v>727</c:v>
                </c:pt>
                <c:pt idx="12460">
                  <c:v>917</c:v>
                </c:pt>
                <c:pt idx="12461">
                  <c:v>82</c:v>
                </c:pt>
                <c:pt idx="12462">
                  <c:v>398</c:v>
                </c:pt>
                <c:pt idx="12463">
                  <c:v>600</c:v>
                </c:pt>
                <c:pt idx="12464">
                  <c:v>2394</c:v>
                </c:pt>
                <c:pt idx="12465">
                  <c:v>167</c:v>
                </c:pt>
                <c:pt idx="12466">
                  <c:v>6219</c:v>
                </c:pt>
                <c:pt idx="12467">
                  <c:v>1466</c:v>
                </c:pt>
                <c:pt idx="12468">
                  <c:v>2285</c:v>
                </c:pt>
                <c:pt idx="12469">
                  <c:v>301</c:v>
                </c:pt>
                <c:pt idx="12470">
                  <c:v>31</c:v>
                </c:pt>
                <c:pt idx="12471">
                  <c:v>3809</c:v>
                </c:pt>
                <c:pt idx="12472">
                  <c:v>9201</c:v>
                </c:pt>
                <c:pt idx="12473">
                  <c:v>20</c:v>
                </c:pt>
                <c:pt idx="12474">
                  <c:v>2</c:v>
                </c:pt>
                <c:pt idx="12475">
                  <c:v>1654</c:v>
                </c:pt>
                <c:pt idx="12476">
                  <c:v>444</c:v>
                </c:pt>
                <c:pt idx="12477">
                  <c:v>865</c:v>
                </c:pt>
                <c:pt idx="12478">
                  <c:v>13300</c:v>
                </c:pt>
                <c:pt idx="12479">
                  <c:v>39970</c:v>
                </c:pt>
                <c:pt idx="12480">
                  <c:v>12481</c:v>
                </c:pt>
                <c:pt idx="12481">
                  <c:v>18514</c:v>
                </c:pt>
                <c:pt idx="12482">
                  <c:v>54928</c:v>
                </c:pt>
                <c:pt idx="12483">
                  <c:v>5323</c:v>
                </c:pt>
                <c:pt idx="12484">
                  <c:v>1494</c:v>
                </c:pt>
                <c:pt idx="12485">
                  <c:v>36</c:v>
                </c:pt>
                <c:pt idx="12486">
                  <c:v>0</c:v>
                </c:pt>
                <c:pt idx="12487">
                  <c:v>1183</c:v>
                </c:pt>
                <c:pt idx="12488">
                  <c:v>266</c:v>
                </c:pt>
                <c:pt idx="12489">
                  <c:v>282</c:v>
                </c:pt>
                <c:pt idx="12490">
                  <c:v>2712</c:v>
                </c:pt>
                <c:pt idx="12491">
                  <c:v>43</c:v>
                </c:pt>
                <c:pt idx="12492">
                  <c:v>838</c:v>
                </c:pt>
                <c:pt idx="12493">
                  <c:v>87</c:v>
                </c:pt>
                <c:pt idx="12494">
                  <c:v>17</c:v>
                </c:pt>
                <c:pt idx="12495">
                  <c:v>1669</c:v>
                </c:pt>
                <c:pt idx="12496">
                  <c:v>3055</c:v>
                </c:pt>
                <c:pt idx="12497">
                  <c:v>167</c:v>
                </c:pt>
                <c:pt idx="12498">
                  <c:v>457</c:v>
                </c:pt>
                <c:pt idx="12499">
                  <c:v>71</c:v>
                </c:pt>
                <c:pt idx="12500">
                  <c:v>127</c:v>
                </c:pt>
                <c:pt idx="12501">
                  <c:v>201</c:v>
                </c:pt>
                <c:pt idx="12502">
                  <c:v>223</c:v>
                </c:pt>
                <c:pt idx="12503">
                  <c:v>84</c:v>
                </c:pt>
                <c:pt idx="12504">
                  <c:v>6067</c:v>
                </c:pt>
                <c:pt idx="12505">
                  <c:v>3838</c:v>
                </c:pt>
                <c:pt idx="12506">
                  <c:v>874</c:v>
                </c:pt>
                <c:pt idx="12507">
                  <c:v>4798</c:v>
                </c:pt>
                <c:pt idx="12508">
                  <c:v>5545</c:v>
                </c:pt>
                <c:pt idx="12509">
                  <c:v>106076</c:v>
                </c:pt>
                <c:pt idx="12510">
                  <c:v>4314</c:v>
                </c:pt>
                <c:pt idx="12511">
                  <c:v>17221</c:v>
                </c:pt>
                <c:pt idx="12512">
                  <c:v>1048</c:v>
                </c:pt>
                <c:pt idx="12513">
                  <c:v>192229</c:v>
                </c:pt>
                <c:pt idx="12514">
                  <c:v>1844</c:v>
                </c:pt>
                <c:pt idx="12515">
                  <c:v>1648</c:v>
                </c:pt>
                <c:pt idx="12516">
                  <c:v>14335</c:v>
                </c:pt>
                <c:pt idx="12517">
                  <c:v>2136</c:v>
                </c:pt>
                <c:pt idx="12518">
                  <c:v>343</c:v>
                </c:pt>
                <c:pt idx="12519">
                  <c:v>2874</c:v>
                </c:pt>
                <c:pt idx="12520">
                  <c:v>2118</c:v>
                </c:pt>
                <c:pt idx="12521">
                  <c:v>1031</c:v>
                </c:pt>
                <c:pt idx="12522">
                  <c:v>1574</c:v>
                </c:pt>
                <c:pt idx="12523">
                  <c:v>424</c:v>
                </c:pt>
                <c:pt idx="12524">
                  <c:v>4284</c:v>
                </c:pt>
                <c:pt idx="12525">
                  <c:v>17112</c:v>
                </c:pt>
                <c:pt idx="12526">
                  <c:v>1</c:v>
                </c:pt>
                <c:pt idx="12527">
                  <c:v>0</c:v>
                </c:pt>
                <c:pt idx="12528">
                  <c:v>0</c:v>
                </c:pt>
                <c:pt idx="12529">
                  <c:v>1</c:v>
                </c:pt>
                <c:pt idx="12530">
                  <c:v>4</c:v>
                </c:pt>
                <c:pt idx="12531">
                  <c:v>2194</c:v>
                </c:pt>
                <c:pt idx="12532">
                  <c:v>1628</c:v>
                </c:pt>
                <c:pt idx="12533">
                  <c:v>6</c:v>
                </c:pt>
                <c:pt idx="12534">
                  <c:v>43</c:v>
                </c:pt>
                <c:pt idx="12535">
                  <c:v>18</c:v>
                </c:pt>
                <c:pt idx="12536">
                  <c:v>41</c:v>
                </c:pt>
                <c:pt idx="12537">
                  <c:v>37</c:v>
                </c:pt>
                <c:pt idx="12538">
                  <c:v>88</c:v>
                </c:pt>
                <c:pt idx="12539">
                  <c:v>125</c:v>
                </c:pt>
                <c:pt idx="12540">
                  <c:v>87</c:v>
                </c:pt>
                <c:pt idx="12541">
                  <c:v>158</c:v>
                </c:pt>
                <c:pt idx="12542">
                  <c:v>25</c:v>
                </c:pt>
                <c:pt idx="12543">
                  <c:v>101</c:v>
                </c:pt>
                <c:pt idx="12544">
                  <c:v>65</c:v>
                </c:pt>
                <c:pt idx="12545">
                  <c:v>160</c:v>
                </c:pt>
                <c:pt idx="12546">
                  <c:v>91</c:v>
                </c:pt>
                <c:pt idx="12547">
                  <c:v>74</c:v>
                </c:pt>
                <c:pt idx="12548">
                  <c:v>58</c:v>
                </c:pt>
                <c:pt idx="12549">
                  <c:v>33</c:v>
                </c:pt>
                <c:pt idx="12550">
                  <c:v>57</c:v>
                </c:pt>
                <c:pt idx="12551">
                  <c:v>47</c:v>
                </c:pt>
                <c:pt idx="12552">
                  <c:v>30</c:v>
                </c:pt>
                <c:pt idx="12553">
                  <c:v>32</c:v>
                </c:pt>
                <c:pt idx="12554">
                  <c:v>85</c:v>
                </c:pt>
                <c:pt idx="12555">
                  <c:v>93</c:v>
                </c:pt>
                <c:pt idx="12556">
                  <c:v>20</c:v>
                </c:pt>
                <c:pt idx="12557">
                  <c:v>40</c:v>
                </c:pt>
                <c:pt idx="12558">
                  <c:v>913</c:v>
                </c:pt>
                <c:pt idx="12559">
                  <c:v>343</c:v>
                </c:pt>
                <c:pt idx="12560">
                  <c:v>1057</c:v>
                </c:pt>
                <c:pt idx="12561">
                  <c:v>2046</c:v>
                </c:pt>
                <c:pt idx="12562">
                  <c:v>3054</c:v>
                </c:pt>
                <c:pt idx="12563">
                  <c:v>490</c:v>
                </c:pt>
                <c:pt idx="12564">
                  <c:v>0</c:v>
                </c:pt>
                <c:pt idx="12565">
                  <c:v>5770</c:v>
                </c:pt>
                <c:pt idx="12566">
                  <c:v>413</c:v>
                </c:pt>
                <c:pt idx="12567">
                  <c:v>115</c:v>
                </c:pt>
                <c:pt idx="12568">
                  <c:v>3217</c:v>
                </c:pt>
                <c:pt idx="12569">
                  <c:v>262</c:v>
                </c:pt>
                <c:pt idx="12570">
                  <c:v>216</c:v>
                </c:pt>
                <c:pt idx="12571">
                  <c:v>2090</c:v>
                </c:pt>
                <c:pt idx="12572">
                  <c:v>4286</c:v>
                </c:pt>
                <c:pt idx="12573">
                  <c:v>27</c:v>
                </c:pt>
                <c:pt idx="12574">
                  <c:v>1371</c:v>
                </c:pt>
                <c:pt idx="12575">
                  <c:v>447</c:v>
                </c:pt>
                <c:pt idx="12576">
                  <c:v>708</c:v>
                </c:pt>
                <c:pt idx="12577">
                  <c:v>489</c:v>
                </c:pt>
                <c:pt idx="12578">
                  <c:v>955</c:v>
                </c:pt>
                <c:pt idx="12579">
                  <c:v>201</c:v>
                </c:pt>
                <c:pt idx="12580">
                  <c:v>90</c:v>
                </c:pt>
                <c:pt idx="12581">
                  <c:v>5</c:v>
                </c:pt>
                <c:pt idx="12582">
                  <c:v>3</c:v>
                </c:pt>
                <c:pt idx="12583">
                  <c:v>6</c:v>
                </c:pt>
                <c:pt idx="12584">
                  <c:v>14</c:v>
                </c:pt>
                <c:pt idx="12585">
                  <c:v>13</c:v>
                </c:pt>
                <c:pt idx="12586">
                  <c:v>24</c:v>
                </c:pt>
                <c:pt idx="12587">
                  <c:v>264</c:v>
                </c:pt>
                <c:pt idx="12588">
                  <c:v>473</c:v>
                </c:pt>
                <c:pt idx="12589">
                  <c:v>516</c:v>
                </c:pt>
                <c:pt idx="12590">
                  <c:v>1496</c:v>
                </c:pt>
                <c:pt idx="12591">
                  <c:v>100</c:v>
                </c:pt>
                <c:pt idx="12592">
                  <c:v>486</c:v>
                </c:pt>
                <c:pt idx="12593">
                  <c:v>1104</c:v>
                </c:pt>
                <c:pt idx="12594">
                  <c:v>335</c:v>
                </c:pt>
                <c:pt idx="12595">
                  <c:v>10348</c:v>
                </c:pt>
                <c:pt idx="12596">
                  <c:v>58459</c:v>
                </c:pt>
                <c:pt idx="12597">
                  <c:v>66</c:v>
                </c:pt>
                <c:pt idx="12598">
                  <c:v>404</c:v>
                </c:pt>
                <c:pt idx="12599">
                  <c:v>624</c:v>
                </c:pt>
                <c:pt idx="12600">
                  <c:v>3736</c:v>
                </c:pt>
                <c:pt idx="12601">
                  <c:v>2409</c:v>
                </c:pt>
                <c:pt idx="12602">
                  <c:v>3462</c:v>
                </c:pt>
                <c:pt idx="12603">
                  <c:v>17933</c:v>
                </c:pt>
                <c:pt idx="12604">
                  <c:v>64316</c:v>
                </c:pt>
                <c:pt idx="12605">
                  <c:v>16173</c:v>
                </c:pt>
                <c:pt idx="12606">
                  <c:v>41355</c:v>
                </c:pt>
                <c:pt idx="12607">
                  <c:v>38802</c:v>
                </c:pt>
                <c:pt idx="12608">
                  <c:v>39567</c:v>
                </c:pt>
                <c:pt idx="12609">
                  <c:v>25914</c:v>
                </c:pt>
                <c:pt idx="12610">
                  <c:v>58</c:v>
                </c:pt>
                <c:pt idx="12611">
                  <c:v>128</c:v>
                </c:pt>
                <c:pt idx="12612">
                  <c:v>56</c:v>
                </c:pt>
                <c:pt idx="12613">
                  <c:v>50</c:v>
                </c:pt>
                <c:pt idx="12614">
                  <c:v>151</c:v>
                </c:pt>
                <c:pt idx="12615">
                  <c:v>44</c:v>
                </c:pt>
                <c:pt idx="12616">
                  <c:v>58</c:v>
                </c:pt>
                <c:pt idx="12617">
                  <c:v>50</c:v>
                </c:pt>
                <c:pt idx="12618">
                  <c:v>61</c:v>
                </c:pt>
                <c:pt idx="12619">
                  <c:v>58</c:v>
                </c:pt>
                <c:pt idx="12620">
                  <c:v>134</c:v>
                </c:pt>
                <c:pt idx="12621">
                  <c:v>80</c:v>
                </c:pt>
                <c:pt idx="12622">
                  <c:v>112</c:v>
                </c:pt>
                <c:pt idx="12623">
                  <c:v>31</c:v>
                </c:pt>
                <c:pt idx="12624">
                  <c:v>134</c:v>
                </c:pt>
                <c:pt idx="12625">
                  <c:v>572</c:v>
                </c:pt>
                <c:pt idx="12626">
                  <c:v>7</c:v>
                </c:pt>
                <c:pt idx="12627">
                  <c:v>34</c:v>
                </c:pt>
                <c:pt idx="12628">
                  <c:v>21144</c:v>
                </c:pt>
                <c:pt idx="12629">
                  <c:v>399</c:v>
                </c:pt>
                <c:pt idx="12630">
                  <c:v>41</c:v>
                </c:pt>
                <c:pt idx="12631">
                  <c:v>10</c:v>
                </c:pt>
                <c:pt idx="12632">
                  <c:v>807558</c:v>
                </c:pt>
                <c:pt idx="12633">
                  <c:v>899</c:v>
                </c:pt>
                <c:pt idx="12634">
                  <c:v>10182</c:v>
                </c:pt>
                <c:pt idx="12635">
                  <c:v>1581</c:v>
                </c:pt>
                <c:pt idx="12636">
                  <c:v>2663</c:v>
                </c:pt>
                <c:pt idx="12637">
                  <c:v>910</c:v>
                </c:pt>
                <c:pt idx="12638">
                  <c:v>1250</c:v>
                </c:pt>
                <c:pt idx="12639">
                  <c:v>0</c:v>
                </c:pt>
                <c:pt idx="12640">
                  <c:v>38</c:v>
                </c:pt>
                <c:pt idx="12641">
                  <c:v>283</c:v>
                </c:pt>
                <c:pt idx="12642">
                  <c:v>372</c:v>
                </c:pt>
                <c:pt idx="12643">
                  <c:v>177</c:v>
                </c:pt>
                <c:pt idx="12644">
                  <c:v>169</c:v>
                </c:pt>
                <c:pt idx="12645">
                  <c:v>0</c:v>
                </c:pt>
                <c:pt idx="12646">
                  <c:v>1186</c:v>
                </c:pt>
                <c:pt idx="12647">
                  <c:v>33480</c:v>
                </c:pt>
                <c:pt idx="12648">
                  <c:v>79913</c:v>
                </c:pt>
                <c:pt idx="12649">
                  <c:v>187</c:v>
                </c:pt>
                <c:pt idx="12650">
                  <c:v>26823</c:v>
                </c:pt>
                <c:pt idx="12651">
                  <c:v>991</c:v>
                </c:pt>
                <c:pt idx="12652">
                  <c:v>294</c:v>
                </c:pt>
                <c:pt idx="12653">
                  <c:v>1322</c:v>
                </c:pt>
                <c:pt idx="12654">
                  <c:v>3875</c:v>
                </c:pt>
                <c:pt idx="12655">
                  <c:v>1265</c:v>
                </c:pt>
                <c:pt idx="12656">
                  <c:v>139</c:v>
                </c:pt>
                <c:pt idx="12657">
                  <c:v>169</c:v>
                </c:pt>
                <c:pt idx="12658">
                  <c:v>135</c:v>
                </c:pt>
                <c:pt idx="12659">
                  <c:v>310</c:v>
                </c:pt>
                <c:pt idx="12660">
                  <c:v>163</c:v>
                </c:pt>
                <c:pt idx="12661">
                  <c:v>3690</c:v>
                </c:pt>
                <c:pt idx="12662">
                  <c:v>474</c:v>
                </c:pt>
                <c:pt idx="12663">
                  <c:v>32</c:v>
                </c:pt>
                <c:pt idx="12664">
                  <c:v>15905</c:v>
                </c:pt>
                <c:pt idx="12665">
                  <c:v>44</c:v>
                </c:pt>
                <c:pt idx="12666">
                  <c:v>36</c:v>
                </c:pt>
                <c:pt idx="12667">
                  <c:v>29</c:v>
                </c:pt>
                <c:pt idx="12668">
                  <c:v>1509</c:v>
                </c:pt>
                <c:pt idx="12669">
                  <c:v>69</c:v>
                </c:pt>
                <c:pt idx="12670">
                  <c:v>221</c:v>
                </c:pt>
                <c:pt idx="12671">
                  <c:v>125</c:v>
                </c:pt>
                <c:pt idx="12672">
                  <c:v>873</c:v>
                </c:pt>
                <c:pt idx="12673">
                  <c:v>8</c:v>
                </c:pt>
                <c:pt idx="12674">
                  <c:v>111</c:v>
                </c:pt>
                <c:pt idx="12675">
                  <c:v>8</c:v>
                </c:pt>
                <c:pt idx="12676">
                  <c:v>4046</c:v>
                </c:pt>
                <c:pt idx="12677">
                  <c:v>438</c:v>
                </c:pt>
                <c:pt idx="12678">
                  <c:v>604</c:v>
                </c:pt>
                <c:pt idx="12679">
                  <c:v>195</c:v>
                </c:pt>
                <c:pt idx="12680">
                  <c:v>680</c:v>
                </c:pt>
                <c:pt idx="12681">
                  <c:v>267</c:v>
                </c:pt>
                <c:pt idx="12682">
                  <c:v>424</c:v>
                </c:pt>
                <c:pt idx="12683">
                  <c:v>1428</c:v>
                </c:pt>
                <c:pt idx="12684">
                  <c:v>3809</c:v>
                </c:pt>
                <c:pt idx="12685">
                  <c:v>23</c:v>
                </c:pt>
                <c:pt idx="12686">
                  <c:v>26</c:v>
                </c:pt>
                <c:pt idx="12687">
                  <c:v>17</c:v>
                </c:pt>
                <c:pt idx="12688">
                  <c:v>62</c:v>
                </c:pt>
                <c:pt idx="12689">
                  <c:v>82</c:v>
                </c:pt>
                <c:pt idx="12690">
                  <c:v>24</c:v>
                </c:pt>
                <c:pt idx="12691">
                  <c:v>17</c:v>
                </c:pt>
                <c:pt idx="12692">
                  <c:v>6</c:v>
                </c:pt>
                <c:pt idx="12693">
                  <c:v>329</c:v>
                </c:pt>
                <c:pt idx="12694">
                  <c:v>87</c:v>
                </c:pt>
                <c:pt idx="12695">
                  <c:v>572</c:v>
                </c:pt>
                <c:pt idx="12696">
                  <c:v>222</c:v>
                </c:pt>
                <c:pt idx="12697">
                  <c:v>839</c:v>
                </c:pt>
                <c:pt idx="12698">
                  <c:v>14</c:v>
                </c:pt>
                <c:pt idx="12699">
                  <c:v>9</c:v>
                </c:pt>
                <c:pt idx="12700">
                  <c:v>4987</c:v>
                </c:pt>
                <c:pt idx="12701">
                  <c:v>338</c:v>
                </c:pt>
                <c:pt idx="12702">
                  <c:v>4767</c:v>
                </c:pt>
                <c:pt idx="12703">
                  <c:v>548</c:v>
                </c:pt>
                <c:pt idx="12704">
                  <c:v>2</c:v>
                </c:pt>
                <c:pt idx="12705">
                  <c:v>4600</c:v>
                </c:pt>
                <c:pt idx="12706">
                  <c:v>137</c:v>
                </c:pt>
                <c:pt idx="12707">
                  <c:v>355</c:v>
                </c:pt>
                <c:pt idx="12708">
                  <c:v>391</c:v>
                </c:pt>
                <c:pt idx="12709">
                  <c:v>0</c:v>
                </c:pt>
                <c:pt idx="12710">
                  <c:v>90</c:v>
                </c:pt>
                <c:pt idx="12711">
                  <c:v>186</c:v>
                </c:pt>
                <c:pt idx="12712">
                  <c:v>973</c:v>
                </c:pt>
                <c:pt idx="12713">
                  <c:v>270</c:v>
                </c:pt>
                <c:pt idx="12714">
                  <c:v>832</c:v>
                </c:pt>
                <c:pt idx="12715">
                  <c:v>12</c:v>
                </c:pt>
                <c:pt idx="12716">
                  <c:v>576</c:v>
                </c:pt>
                <c:pt idx="12717">
                  <c:v>28</c:v>
                </c:pt>
                <c:pt idx="12718">
                  <c:v>38</c:v>
                </c:pt>
                <c:pt idx="12719">
                  <c:v>63</c:v>
                </c:pt>
                <c:pt idx="12720">
                  <c:v>77</c:v>
                </c:pt>
                <c:pt idx="12721">
                  <c:v>23</c:v>
                </c:pt>
                <c:pt idx="12722">
                  <c:v>134</c:v>
                </c:pt>
                <c:pt idx="12723">
                  <c:v>404</c:v>
                </c:pt>
                <c:pt idx="12724">
                  <c:v>58</c:v>
                </c:pt>
                <c:pt idx="12725">
                  <c:v>167</c:v>
                </c:pt>
                <c:pt idx="12726">
                  <c:v>628</c:v>
                </c:pt>
                <c:pt idx="12727">
                  <c:v>993</c:v>
                </c:pt>
                <c:pt idx="12728">
                  <c:v>670</c:v>
                </c:pt>
                <c:pt idx="12729">
                  <c:v>0</c:v>
                </c:pt>
                <c:pt idx="12730">
                  <c:v>508</c:v>
                </c:pt>
                <c:pt idx="12731">
                  <c:v>0</c:v>
                </c:pt>
                <c:pt idx="12732">
                  <c:v>94</c:v>
                </c:pt>
                <c:pt idx="12733">
                  <c:v>582</c:v>
                </c:pt>
                <c:pt idx="12734">
                  <c:v>30</c:v>
                </c:pt>
                <c:pt idx="12735">
                  <c:v>92</c:v>
                </c:pt>
                <c:pt idx="12736">
                  <c:v>151</c:v>
                </c:pt>
                <c:pt idx="12737">
                  <c:v>171</c:v>
                </c:pt>
                <c:pt idx="12738">
                  <c:v>23</c:v>
                </c:pt>
                <c:pt idx="12739">
                  <c:v>19</c:v>
                </c:pt>
                <c:pt idx="12740">
                  <c:v>49</c:v>
                </c:pt>
                <c:pt idx="12741">
                  <c:v>7</c:v>
                </c:pt>
                <c:pt idx="12742">
                  <c:v>83</c:v>
                </c:pt>
                <c:pt idx="12743">
                  <c:v>56</c:v>
                </c:pt>
                <c:pt idx="12744">
                  <c:v>40</c:v>
                </c:pt>
                <c:pt idx="12745">
                  <c:v>14</c:v>
                </c:pt>
                <c:pt idx="12746">
                  <c:v>217</c:v>
                </c:pt>
                <c:pt idx="12747">
                  <c:v>175</c:v>
                </c:pt>
                <c:pt idx="12748">
                  <c:v>650</c:v>
                </c:pt>
                <c:pt idx="12749">
                  <c:v>123</c:v>
                </c:pt>
                <c:pt idx="12750">
                  <c:v>90</c:v>
                </c:pt>
                <c:pt idx="12751">
                  <c:v>93</c:v>
                </c:pt>
                <c:pt idx="12752">
                  <c:v>156</c:v>
                </c:pt>
                <c:pt idx="12753">
                  <c:v>222</c:v>
                </c:pt>
                <c:pt idx="12754">
                  <c:v>286</c:v>
                </c:pt>
                <c:pt idx="12755">
                  <c:v>0</c:v>
                </c:pt>
                <c:pt idx="12756">
                  <c:v>11</c:v>
                </c:pt>
                <c:pt idx="12757">
                  <c:v>174</c:v>
                </c:pt>
                <c:pt idx="12758">
                  <c:v>118</c:v>
                </c:pt>
                <c:pt idx="12759">
                  <c:v>47</c:v>
                </c:pt>
                <c:pt idx="12760">
                  <c:v>2199</c:v>
                </c:pt>
                <c:pt idx="12761">
                  <c:v>602</c:v>
                </c:pt>
                <c:pt idx="12762">
                  <c:v>374</c:v>
                </c:pt>
                <c:pt idx="12763">
                  <c:v>2603</c:v>
                </c:pt>
                <c:pt idx="12764">
                  <c:v>8</c:v>
                </c:pt>
                <c:pt idx="12765">
                  <c:v>0</c:v>
                </c:pt>
                <c:pt idx="12766">
                  <c:v>13</c:v>
                </c:pt>
                <c:pt idx="12767">
                  <c:v>348</c:v>
                </c:pt>
                <c:pt idx="12768">
                  <c:v>966</c:v>
                </c:pt>
                <c:pt idx="12769">
                  <c:v>202</c:v>
                </c:pt>
                <c:pt idx="12770">
                  <c:v>161</c:v>
                </c:pt>
                <c:pt idx="12771">
                  <c:v>209</c:v>
                </c:pt>
                <c:pt idx="12772">
                  <c:v>1427</c:v>
                </c:pt>
                <c:pt idx="12773">
                  <c:v>265</c:v>
                </c:pt>
                <c:pt idx="12774">
                  <c:v>351</c:v>
                </c:pt>
                <c:pt idx="12775">
                  <c:v>678</c:v>
                </c:pt>
                <c:pt idx="12776">
                  <c:v>401</c:v>
                </c:pt>
                <c:pt idx="12777">
                  <c:v>243</c:v>
                </c:pt>
                <c:pt idx="12778">
                  <c:v>218</c:v>
                </c:pt>
                <c:pt idx="12779">
                  <c:v>170</c:v>
                </c:pt>
                <c:pt idx="12780">
                  <c:v>453</c:v>
                </c:pt>
                <c:pt idx="12781">
                  <c:v>92</c:v>
                </c:pt>
                <c:pt idx="12782">
                  <c:v>321</c:v>
                </c:pt>
                <c:pt idx="12783">
                  <c:v>145</c:v>
                </c:pt>
                <c:pt idx="12784">
                  <c:v>106</c:v>
                </c:pt>
                <c:pt idx="12785">
                  <c:v>0</c:v>
                </c:pt>
                <c:pt idx="12786">
                  <c:v>6</c:v>
                </c:pt>
                <c:pt idx="12787">
                  <c:v>118</c:v>
                </c:pt>
                <c:pt idx="12788">
                  <c:v>127</c:v>
                </c:pt>
                <c:pt idx="12789">
                  <c:v>33</c:v>
                </c:pt>
                <c:pt idx="12790">
                  <c:v>389</c:v>
                </c:pt>
                <c:pt idx="12791">
                  <c:v>124</c:v>
                </c:pt>
                <c:pt idx="12792">
                  <c:v>4096</c:v>
                </c:pt>
                <c:pt idx="12793">
                  <c:v>1316</c:v>
                </c:pt>
                <c:pt idx="12794">
                  <c:v>2065</c:v>
                </c:pt>
                <c:pt idx="12795">
                  <c:v>23</c:v>
                </c:pt>
                <c:pt idx="12796">
                  <c:v>115</c:v>
                </c:pt>
                <c:pt idx="12797">
                  <c:v>1833</c:v>
                </c:pt>
                <c:pt idx="12798">
                  <c:v>186</c:v>
                </c:pt>
                <c:pt idx="12799">
                  <c:v>2593</c:v>
                </c:pt>
                <c:pt idx="12800">
                  <c:v>149</c:v>
                </c:pt>
                <c:pt idx="12801">
                  <c:v>55</c:v>
                </c:pt>
                <c:pt idx="12802">
                  <c:v>193</c:v>
                </c:pt>
                <c:pt idx="12803">
                  <c:v>180</c:v>
                </c:pt>
                <c:pt idx="12804">
                  <c:v>176</c:v>
                </c:pt>
                <c:pt idx="12805">
                  <c:v>187</c:v>
                </c:pt>
                <c:pt idx="12806">
                  <c:v>152</c:v>
                </c:pt>
                <c:pt idx="12807">
                  <c:v>826</c:v>
                </c:pt>
                <c:pt idx="12808">
                  <c:v>1267</c:v>
                </c:pt>
                <c:pt idx="12809">
                  <c:v>3651</c:v>
                </c:pt>
                <c:pt idx="12810">
                  <c:v>91</c:v>
                </c:pt>
                <c:pt idx="12811">
                  <c:v>74</c:v>
                </c:pt>
                <c:pt idx="12812">
                  <c:v>53</c:v>
                </c:pt>
                <c:pt idx="12813">
                  <c:v>120</c:v>
                </c:pt>
                <c:pt idx="12814">
                  <c:v>499</c:v>
                </c:pt>
                <c:pt idx="12815">
                  <c:v>35</c:v>
                </c:pt>
                <c:pt idx="12816">
                  <c:v>0</c:v>
                </c:pt>
                <c:pt idx="12817">
                  <c:v>68</c:v>
                </c:pt>
                <c:pt idx="12818">
                  <c:v>232</c:v>
                </c:pt>
                <c:pt idx="12819">
                  <c:v>3466</c:v>
                </c:pt>
                <c:pt idx="12820">
                  <c:v>55</c:v>
                </c:pt>
                <c:pt idx="12821">
                  <c:v>1760</c:v>
                </c:pt>
                <c:pt idx="12822">
                  <c:v>907</c:v>
                </c:pt>
                <c:pt idx="12823">
                  <c:v>613</c:v>
                </c:pt>
                <c:pt idx="12824">
                  <c:v>219</c:v>
                </c:pt>
                <c:pt idx="12825">
                  <c:v>272</c:v>
                </c:pt>
                <c:pt idx="12826">
                  <c:v>7220</c:v>
                </c:pt>
                <c:pt idx="12827">
                  <c:v>4612</c:v>
                </c:pt>
                <c:pt idx="12828">
                  <c:v>8</c:v>
                </c:pt>
                <c:pt idx="12829">
                  <c:v>1572</c:v>
                </c:pt>
                <c:pt idx="12830">
                  <c:v>3639</c:v>
                </c:pt>
                <c:pt idx="12831">
                  <c:v>5</c:v>
                </c:pt>
                <c:pt idx="12832">
                  <c:v>780</c:v>
                </c:pt>
                <c:pt idx="12833">
                  <c:v>66</c:v>
                </c:pt>
                <c:pt idx="12834">
                  <c:v>10</c:v>
                </c:pt>
                <c:pt idx="12835">
                  <c:v>2379</c:v>
                </c:pt>
                <c:pt idx="12836">
                  <c:v>310</c:v>
                </c:pt>
                <c:pt idx="12837">
                  <c:v>72</c:v>
                </c:pt>
                <c:pt idx="12838">
                  <c:v>355</c:v>
                </c:pt>
                <c:pt idx="12839">
                  <c:v>106</c:v>
                </c:pt>
                <c:pt idx="12840">
                  <c:v>1143</c:v>
                </c:pt>
                <c:pt idx="12841">
                  <c:v>133</c:v>
                </c:pt>
                <c:pt idx="12842">
                  <c:v>111</c:v>
                </c:pt>
                <c:pt idx="12843">
                  <c:v>200</c:v>
                </c:pt>
                <c:pt idx="12844">
                  <c:v>0</c:v>
                </c:pt>
                <c:pt idx="12845">
                  <c:v>2322</c:v>
                </c:pt>
                <c:pt idx="12846">
                  <c:v>298</c:v>
                </c:pt>
                <c:pt idx="12847">
                  <c:v>570</c:v>
                </c:pt>
                <c:pt idx="12848">
                  <c:v>326</c:v>
                </c:pt>
                <c:pt idx="12849">
                  <c:v>214</c:v>
                </c:pt>
                <c:pt idx="12850">
                  <c:v>2355</c:v>
                </c:pt>
                <c:pt idx="12851">
                  <c:v>654</c:v>
                </c:pt>
                <c:pt idx="12852">
                  <c:v>8</c:v>
                </c:pt>
                <c:pt idx="12853">
                  <c:v>37</c:v>
                </c:pt>
                <c:pt idx="12854">
                  <c:v>61</c:v>
                </c:pt>
                <c:pt idx="12855">
                  <c:v>90</c:v>
                </c:pt>
                <c:pt idx="12856">
                  <c:v>647</c:v>
                </c:pt>
                <c:pt idx="12857">
                  <c:v>5</c:v>
                </c:pt>
                <c:pt idx="12858">
                  <c:v>2765</c:v>
                </c:pt>
                <c:pt idx="12859">
                  <c:v>3445</c:v>
                </c:pt>
                <c:pt idx="12860">
                  <c:v>0</c:v>
                </c:pt>
                <c:pt idx="12861">
                  <c:v>603</c:v>
                </c:pt>
                <c:pt idx="12862">
                  <c:v>14</c:v>
                </c:pt>
                <c:pt idx="12863">
                  <c:v>72</c:v>
                </c:pt>
                <c:pt idx="12864">
                  <c:v>20</c:v>
                </c:pt>
                <c:pt idx="12865">
                  <c:v>175</c:v>
                </c:pt>
                <c:pt idx="12866">
                  <c:v>82</c:v>
                </c:pt>
                <c:pt idx="12867">
                  <c:v>33</c:v>
                </c:pt>
                <c:pt idx="12868">
                  <c:v>1909</c:v>
                </c:pt>
                <c:pt idx="12869">
                  <c:v>46</c:v>
                </c:pt>
                <c:pt idx="12870">
                  <c:v>125</c:v>
                </c:pt>
                <c:pt idx="12871">
                  <c:v>4010</c:v>
                </c:pt>
                <c:pt idx="12872">
                  <c:v>390</c:v>
                </c:pt>
                <c:pt idx="12873">
                  <c:v>112</c:v>
                </c:pt>
                <c:pt idx="12874">
                  <c:v>179</c:v>
                </c:pt>
                <c:pt idx="12875">
                  <c:v>51</c:v>
                </c:pt>
                <c:pt idx="12876">
                  <c:v>526</c:v>
                </c:pt>
                <c:pt idx="12877">
                  <c:v>333</c:v>
                </c:pt>
                <c:pt idx="12878">
                  <c:v>143</c:v>
                </c:pt>
                <c:pt idx="12879">
                  <c:v>94</c:v>
                </c:pt>
                <c:pt idx="12880">
                  <c:v>124</c:v>
                </c:pt>
                <c:pt idx="12881">
                  <c:v>433</c:v>
                </c:pt>
                <c:pt idx="12882">
                  <c:v>889</c:v>
                </c:pt>
                <c:pt idx="12883">
                  <c:v>128</c:v>
                </c:pt>
                <c:pt idx="12884">
                  <c:v>896</c:v>
                </c:pt>
                <c:pt idx="12885">
                  <c:v>2439</c:v>
                </c:pt>
                <c:pt idx="12886">
                  <c:v>69</c:v>
                </c:pt>
                <c:pt idx="12887">
                  <c:v>417</c:v>
                </c:pt>
                <c:pt idx="12888">
                  <c:v>210</c:v>
                </c:pt>
                <c:pt idx="12889">
                  <c:v>0</c:v>
                </c:pt>
                <c:pt idx="12890">
                  <c:v>347</c:v>
                </c:pt>
                <c:pt idx="12891">
                  <c:v>15</c:v>
                </c:pt>
                <c:pt idx="12892">
                  <c:v>33</c:v>
                </c:pt>
                <c:pt idx="12893">
                  <c:v>104</c:v>
                </c:pt>
                <c:pt idx="12894">
                  <c:v>401</c:v>
                </c:pt>
                <c:pt idx="12895">
                  <c:v>77</c:v>
                </c:pt>
                <c:pt idx="12896">
                  <c:v>225</c:v>
                </c:pt>
                <c:pt idx="12897">
                  <c:v>206</c:v>
                </c:pt>
                <c:pt idx="12898">
                  <c:v>140</c:v>
                </c:pt>
                <c:pt idx="12899">
                  <c:v>1480</c:v>
                </c:pt>
                <c:pt idx="12900">
                  <c:v>1458</c:v>
                </c:pt>
                <c:pt idx="12901">
                  <c:v>33</c:v>
                </c:pt>
                <c:pt idx="12902">
                  <c:v>246</c:v>
                </c:pt>
                <c:pt idx="12903">
                  <c:v>64</c:v>
                </c:pt>
                <c:pt idx="12904">
                  <c:v>339</c:v>
                </c:pt>
                <c:pt idx="12905">
                  <c:v>551</c:v>
                </c:pt>
                <c:pt idx="12906">
                  <c:v>246</c:v>
                </c:pt>
                <c:pt idx="12907">
                  <c:v>84</c:v>
                </c:pt>
                <c:pt idx="12908">
                  <c:v>185</c:v>
                </c:pt>
                <c:pt idx="12909">
                  <c:v>315</c:v>
                </c:pt>
                <c:pt idx="12910">
                  <c:v>31</c:v>
                </c:pt>
                <c:pt idx="12911">
                  <c:v>108</c:v>
                </c:pt>
                <c:pt idx="12912">
                  <c:v>21</c:v>
                </c:pt>
                <c:pt idx="12913">
                  <c:v>31</c:v>
                </c:pt>
                <c:pt idx="12914">
                  <c:v>14</c:v>
                </c:pt>
                <c:pt idx="12915">
                  <c:v>75</c:v>
                </c:pt>
                <c:pt idx="12916">
                  <c:v>49</c:v>
                </c:pt>
                <c:pt idx="12917">
                  <c:v>67</c:v>
                </c:pt>
                <c:pt idx="12918">
                  <c:v>61</c:v>
                </c:pt>
                <c:pt idx="12919">
                  <c:v>14</c:v>
                </c:pt>
                <c:pt idx="12920">
                  <c:v>49</c:v>
                </c:pt>
                <c:pt idx="12921">
                  <c:v>98</c:v>
                </c:pt>
                <c:pt idx="12922">
                  <c:v>39</c:v>
                </c:pt>
                <c:pt idx="12923">
                  <c:v>144</c:v>
                </c:pt>
                <c:pt idx="12924">
                  <c:v>2</c:v>
                </c:pt>
                <c:pt idx="12925">
                  <c:v>1185</c:v>
                </c:pt>
                <c:pt idx="12926">
                  <c:v>955</c:v>
                </c:pt>
                <c:pt idx="12927">
                  <c:v>1637</c:v>
                </c:pt>
                <c:pt idx="12928">
                  <c:v>23</c:v>
                </c:pt>
                <c:pt idx="12929">
                  <c:v>200</c:v>
                </c:pt>
                <c:pt idx="12930">
                  <c:v>13</c:v>
                </c:pt>
                <c:pt idx="12931">
                  <c:v>57</c:v>
                </c:pt>
                <c:pt idx="12932">
                  <c:v>19</c:v>
                </c:pt>
                <c:pt idx="12933">
                  <c:v>371</c:v>
                </c:pt>
                <c:pt idx="12934">
                  <c:v>5</c:v>
                </c:pt>
                <c:pt idx="12935">
                  <c:v>65</c:v>
                </c:pt>
                <c:pt idx="12936">
                  <c:v>584</c:v>
                </c:pt>
                <c:pt idx="12937">
                  <c:v>792</c:v>
                </c:pt>
                <c:pt idx="12938">
                  <c:v>784</c:v>
                </c:pt>
                <c:pt idx="12939">
                  <c:v>6</c:v>
                </c:pt>
                <c:pt idx="12940">
                  <c:v>103</c:v>
                </c:pt>
                <c:pt idx="12941">
                  <c:v>9</c:v>
                </c:pt>
                <c:pt idx="12942">
                  <c:v>14</c:v>
                </c:pt>
                <c:pt idx="12943">
                  <c:v>25</c:v>
                </c:pt>
                <c:pt idx="12944">
                  <c:v>109</c:v>
                </c:pt>
                <c:pt idx="12945">
                  <c:v>72</c:v>
                </c:pt>
                <c:pt idx="12946">
                  <c:v>1170</c:v>
                </c:pt>
                <c:pt idx="12947">
                  <c:v>300</c:v>
                </c:pt>
                <c:pt idx="12948">
                  <c:v>173</c:v>
                </c:pt>
                <c:pt idx="12949">
                  <c:v>88</c:v>
                </c:pt>
                <c:pt idx="12950">
                  <c:v>105</c:v>
                </c:pt>
                <c:pt idx="12951">
                  <c:v>139</c:v>
                </c:pt>
                <c:pt idx="12952">
                  <c:v>32</c:v>
                </c:pt>
                <c:pt idx="12953">
                  <c:v>546</c:v>
                </c:pt>
                <c:pt idx="12954">
                  <c:v>607</c:v>
                </c:pt>
                <c:pt idx="12955">
                  <c:v>190</c:v>
                </c:pt>
                <c:pt idx="12956">
                  <c:v>7</c:v>
                </c:pt>
                <c:pt idx="12957">
                  <c:v>606</c:v>
                </c:pt>
                <c:pt idx="12958">
                  <c:v>3993</c:v>
                </c:pt>
                <c:pt idx="12959">
                  <c:v>143</c:v>
                </c:pt>
                <c:pt idx="12960">
                  <c:v>288</c:v>
                </c:pt>
                <c:pt idx="12961">
                  <c:v>416</c:v>
                </c:pt>
                <c:pt idx="12962">
                  <c:v>248</c:v>
                </c:pt>
                <c:pt idx="12963">
                  <c:v>25</c:v>
                </c:pt>
                <c:pt idx="12964">
                  <c:v>29</c:v>
                </c:pt>
                <c:pt idx="12965">
                  <c:v>10</c:v>
                </c:pt>
                <c:pt idx="12966">
                  <c:v>16</c:v>
                </c:pt>
                <c:pt idx="12967">
                  <c:v>26</c:v>
                </c:pt>
                <c:pt idx="12968">
                  <c:v>459</c:v>
                </c:pt>
                <c:pt idx="12969">
                  <c:v>295</c:v>
                </c:pt>
                <c:pt idx="12970">
                  <c:v>146</c:v>
                </c:pt>
                <c:pt idx="12971">
                  <c:v>63</c:v>
                </c:pt>
                <c:pt idx="12972">
                  <c:v>90</c:v>
                </c:pt>
                <c:pt idx="12973">
                  <c:v>127</c:v>
                </c:pt>
                <c:pt idx="12974">
                  <c:v>116</c:v>
                </c:pt>
                <c:pt idx="12975">
                  <c:v>29</c:v>
                </c:pt>
                <c:pt idx="12976">
                  <c:v>275</c:v>
                </c:pt>
                <c:pt idx="12977">
                  <c:v>37</c:v>
                </c:pt>
                <c:pt idx="12978">
                  <c:v>120</c:v>
                </c:pt>
                <c:pt idx="12979">
                  <c:v>49</c:v>
                </c:pt>
                <c:pt idx="12980">
                  <c:v>20</c:v>
                </c:pt>
                <c:pt idx="12981">
                  <c:v>137</c:v>
                </c:pt>
                <c:pt idx="12982">
                  <c:v>7386</c:v>
                </c:pt>
                <c:pt idx="12983">
                  <c:v>39</c:v>
                </c:pt>
                <c:pt idx="12984">
                  <c:v>72</c:v>
                </c:pt>
                <c:pt idx="12985">
                  <c:v>841</c:v>
                </c:pt>
                <c:pt idx="12986">
                  <c:v>51</c:v>
                </c:pt>
                <c:pt idx="12987">
                  <c:v>371</c:v>
                </c:pt>
                <c:pt idx="12988">
                  <c:v>82</c:v>
                </c:pt>
                <c:pt idx="12989">
                  <c:v>15</c:v>
                </c:pt>
                <c:pt idx="12990">
                  <c:v>14</c:v>
                </c:pt>
                <c:pt idx="12991">
                  <c:v>21</c:v>
                </c:pt>
                <c:pt idx="12992">
                  <c:v>143</c:v>
                </c:pt>
                <c:pt idx="12993">
                  <c:v>34</c:v>
                </c:pt>
                <c:pt idx="12994">
                  <c:v>333</c:v>
                </c:pt>
                <c:pt idx="12995">
                  <c:v>31</c:v>
                </c:pt>
                <c:pt idx="12996">
                  <c:v>63</c:v>
                </c:pt>
                <c:pt idx="12997">
                  <c:v>60</c:v>
                </c:pt>
                <c:pt idx="12998">
                  <c:v>834</c:v>
                </c:pt>
                <c:pt idx="12999">
                  <c:v>643</c:v>
                </c:pt>
                <c:pt idx="13000">
                  <c:v>91</c:v>
                </c:pt>
                <c:pt idx="13001">
                  <c:v>332</c:v>
                </c:pt>
                <c:pt idx="13002">
                  <c:v>1137</c:v>
                </c:pt>
                <c:pt idx="13003">
                  <c:v>329</c:v>
                </c:pt>
                <c:pt idx="13004">
                  <c:v>478</c:v>
                </c:pt>
                <c:pt idx="13005">
                  <c:v>1297</c:v>
                </c:pt>
                <c:pt idx="13006">
                  <c:v>143</c:v>
                </c:pt>
                <c:pt idx="13007">
                  <c:v>262</c:v>
                </c:pt>
                <c:pt idx="13008">
                  <c:v>61</c:v>
                </c:pt>
                <c:pt idx="13009">
                  <c:v>299</c:v>
                </c:pt>
                <c:pt idx="13010">
                  <c:v>145</c:v>
                </c:pt>
                <c:pt idx="13011">
                  <c:v>170</c:v>
                </c:pt>
                <c:pt idx="13012">
                  <c:v>25</c:v>
                </c:pt>
                <c:pt idx="13013">
                  <c:v>404</c:v>
                </c:pt>
                <c:pt idx="13014">
                  <c:v>74</c:v>
                </c:pt>
                <c:pt idx="13015">
                  <c:v>91</c:v>
                </c:pt>
                <c:pt idx="13016">
                  <c:v>1</c:v>
                </c:pt>
                <c:pt idx="13017">
                  <c:v>28</c:v>
                </c:pt>
                <c:pt idx="13018">
                  <c:v>16</c:v>
                </c:pt>
                <c:pt idx="13019">
                  <c:v>1629</c:v>
                </c:pt>
                <c:pt idx="13020">
                  <c:v>28</c:v>
                </c:pt>
                <c:pt idx="13021">
                  <c:v>229</c:v>
                </c:pt>
                <c:pt idx="13022">
                  <c:v>377</c:v>
                </c:pt>
                <c:pt idx="13023">
                  <c:v>521</c:v>
                </c:pt>
                <c:pt idx="13024">
                  <c:v>10</c:v>
                </c:pt>
                <c:pt idx="13025">
                  <c:v>223</c:v>
                </c:pt>
                <c:pt idx="13026">
                  <c:v>266</c:v>
                </c:pt>
                <c:pt idx="13027">
                  <c:v>95</c:v>
                </c:pt>
                <c:pt idx="13028">
                  <c:v>109</c:v>
                </c:pt>
                <c:pt idx="13029">
                  <c:v>35</c:v>
                </c:pt>
                <c:pt idx="13030">
                  <c:v>131</c:v>
                </c:pt>
                <c:pt idx="13031">
                  <c:v>284</c:v>
                </c:pt>
                <c:pt idx="13032">
                  <c:v>2145</c:v>
                </c:pt>
                <c:pt idx="13033">
                  <c:v>45</c:v>
                </c:pt>
                <c:pt idx="13034">
                  <c:v>501</c:v>
                </c:pt>
                <c:pt idx="13035">
                  <c:v>1423</c:v>
                </c:pt>
                <c:pt idx="13036">
                  <c:v>911</c:v>
                </c:pt>
                <c:pt idx="13037">
                  <c:v>646</c:v>
                </c:pt>
                <c:pt idx="13038">
                  <c:v>126</c:v>
                </c:pt>
                <c:pt idx="13039">
                  <c:v>1489</c:v>
                </c:pt>
                <c:pt idx="13040">
                  <c:v>88</c:v>
                </c:pt>
                <c:pt idx="13041">
                  <c:v>1289</c:v>
                </c:pt>
                <c:pt idx="13042">
                  <c:v>3514</c:v>
                </c:pt>
                <c:pt idx="13043">
                  <c:v>500</c:v>
                </c:pt>
                <c:pt idx="13044">
                  <c:v>1327</c:v>
                </c:pt>
                <c:pt idx="13045">
                  <c:v>217</c:v>
                </c:pt>
                <c:pt idx="13046">
                  <c:v>564</c:v>
                </c:pt>
                <c:pt idx="13047">
                  <c:v>426</c:v>
                </c:pt>
                <c:pt idx="13048">
                  <c:v>538</c:v>
                </c:pt>
                <c:pt idx="13049">
                  <c:v>78</c:v>
                </c:pt>
                <c:pt idx="13050">
                  <c:v>220</c:v>
                </c:pt>
                <c:pt idx="13051">
                  <c:v>191</c:v>
                </c:pt>
                <c:pt idx="13052">
                  <c:v>47</c:v>
                </c:pt>
                <c:pt idx="13053">
                  <c:v>0</c:v>
                </c:pt>
                <c:pt idx="13054">
                  <c:v>135</c:v>
                </c:pt>
                <c:pt idx="13055">
                  <c:v>1247</c:v>
                </c:pt>
                <c:pt idx="13056">
                  <c:v>198</c:v>
                </c:pt>
                <c:pt idx="13057">
                  <c:v>133</c:v>
                </c:pt>
                <c:pt idx="13058">
                  <c:v>28</c:v>
                </c:pt>
                <c:pt idx="13059">
                  <c:v>2271</c:v>
                </c:pt>
                <c:pt idx="13060">
                  <c:v>133</c:v>
                </c:pt>
                <c:pt idx="13061">
                  <c:v>96</c:v>
                </c:pt>
                <c:pt idx="13062">
                  <c:v>160</c:v>
                </c:pt>
                <c:pt idx="13063">
                  <c:v>80</c:v>
                </c:pt>
                <c:pt idx="13064">
                  <c:v>35</c:v>
                </c:pt>
                <c:pt idx="13065">
                  <c:v>630</c:v>
                </c:pt>
                <c:pt idx="13066">
                  <c:v>549</c:v>
                </c:pt>
                <c:pt idx="13067">
                  <c:v>11</c:v>
                </c:pt>
                <c:pt idx="13068">
                  <c:v>209</c:v>
                </c:pt>
                <c:pt idx="13069">
                  <c:v>2436</c:v>
                </c:pt>
                <c:pt idx="13070">
                  <c:v>503</c:v>
                </c:pt>
                <c:pt idx="13071">
                  <c:v>66</c:v>
                </c:pt>
                <c:pt idx="13072">
                  <c:v>907</c:v>
                </c:pt>
                <c:pt idx="13073">
                  <c:v>170</c:v>
                </c:pt>
                <c:pt idx="13074">
                  <c:v>201</c:v>
                </c:pt>
                <c:pt idx="13075">
                  <c:v>242</c:v>
                </c:pt>
                <c:pt idx="13076">
                  <c:v>206</c:v>
                </c:pt>
                <c:pt idx="13077">
                  <c:v>27</c:v>
                </c:pt>
                <c:pt idx="13078">
                  <c:v>4</c:v>
                </c:pt>
                <c:pt idx="13079">
                  <c:v>256</c:v>
                </c:pt>
                <c:pt idx="13080">
                  <c:v>280</c:v>
                </c:pt>
                <c:pt idx="13081">
                  <c:v>196</c:v>
                </c:pt>
                <c:pt idx="13082">
                  <c:v>12</c:v>
                </c:pt>
                <c:pt idx="13083">
                  <c:v>1170</c:v>
                </c:pt>
                <c:pt idx="13084">
                  <c:v>896</c:v>
                </c:pt>
                <c:pt idx="13085">
                  <c:v>224</c:v>
                </c:pt>
                <c:pt idx="13086">
                  <c:v>678</c:v>
                </c:pt>
                <c:pt idx="13087">
                  <c:v>29</c:v>
                </c:pt>
                <c:pt idx="13088">
                  <c:v>129</c:v>
                </c:pt>
                <c:pt idx="13089">
                  <c:v>239</c:v>
                </c:pt>
                <c:pt idx="13090">
                  <c:v>25</c:v>
                </c:pt>
                <c:pt idx="13091">
                  <c:v>1783</c:v>
                </c:pt>
                <c:pt idx="13092">
                  <c:v>221</c:v>
                </c:pt>
                <c:pt idx="13093">
                  <c:v>84</c:v>
                </c:pt>
                <c:pt idx="13094">
                  <c:v>108</c:v>
                </c:pt>
                <c:pt idx="13095">
                  <c:v>143</c:v>
                </c:pt>
                <c:pt idx="13096">
                  <c:v>744</c:v>
                </c:pt>
                <c:pt idx="13097">
                  <c:v>102</c:v>
                </c:pt>
                <c:pt idx="13098">
                  <c:v>30</c:v>
                </c:pt>
                <c:pt idx="13099">
                  <c:v>38</c:v>
                </c:pt>
                <c:pt idx="13100">
                  <c:v>53</c:v>
                </c:pt>
                <c:pt idx="13101">
                  <c:v>51</c:v>
                </c:pt>
                <c:pt idx="13102">
                  <c:v>2019</c:v>
                </c:pt>
                <c:pt idx="13103">
                  <c:v>27</c:v>
                </c:pt>
                <c:pt idx="13104">
                  <c:v>497</c:v>
                </c:pt>
                <c:pt idx="13105">
                  <c:v>41</c:v>
                </c:pt>
                <c:pt idx="13106">
                  <c:v>18</c:v>
                </c:pt>
                <c:pt idx="13107">
                  <c:v>476</c:v>
                </c:pt>
                <c:pt idx="13108">
                  <c:v>162</c:v>
                </c:pt>
                <c:pt idx="13109">
                  <c:v>153</c:v>
                </c:pt>
                <c:pt idx="13110">
                  <c:v>152</c:v>
                </c:pt>
                <c:pt idx="13111">
                  <c:v>895</c:v>
                </c:pt>
                <c:pt idx="13112">
                  <c:v>195</c:v>
                </c:pt>
                <c:pt idx="13113">
                  <c:v>3517</c:v>
                </c:pt>
                <c:pt idx="13114">
                  <c:v>0</c:v>
                </c:pt>
                <c:pt idx="13115">
                  <c:v>0</c:v>
                </c:pt>
                <c:pt idx="13116">
                  <c:v>16</c:v>
                </c:pt>
                <c:pt idx="13117">
                  <c:v>32</c:v>
                </c:pt>
                <c:pt idx="13118">
                  <c:v>18</c:v>
                </c:pt>
                <c:pt idx="13119">
                  <c:v>345</c:v>
                </c:pt>
                <c:pt idx="13120">
                  <c:v>23</c:v>
                </c:pt>
                <c:pt idx="13121">
                  <c:v>4</c:v>
                </c:pt>
                <c:pt idx="13122">
                  <c:v>86</c:v>
                </c:pt>
                <c:pt idx="13123">
                  <c:v>103</c:v>
                </c:pt>
                <c:pt idx="13124">
                  <c:v>220</c:v>
                </c:pt>
                <c:pt idx="13125">
                  <c:v>89</c:v>
                </c:pt>
                <c:pt idx="13126">
                  <c:v>100</c:v>
                </c:pt>
                <c:pt idx="13127">
                  <c:v>94</c:v>
                </c:pt>
                <c:pt idx="13128">
                  <c:v>51</c:v>
                </c:pt>
                <c:pt idx="13129">
                  <c:v>250</c:v>
                </c:pt>
                <c:pt idx="13130">
                  <c:v>1184</c:v>
                </c:pt>
                <c:pt idx="13131">
                  <c:v>2855</c:v>
                </c:pt>
                <c:pt idx="13132">
                  <c:v>537</c:v>
                </c:pt>
                <c:pt idx="13133">
                  <c:v>407</c:v>
                </c:pt>
                <c:pt idx="13134">
                  <c:v>135</c:v>
                </c:pt>
                <c:pt idx="13135">
                  <c:v>1450</c:v>
                </c:pt>
                <c:pt idx="13136">
                  <c:v>132</c:v>
                </c:pt>
                <c:pt idx="13137">
                  <c:v>232</c:v>
                </c:pt>
                <c:pt idx="13138">
                  <c:v>324</c:v>
                </c:pt>
                <c:pt idx="13139">
                  <c:v>196</c:v>
                </c:pt>
                <c:pt idx="13140">
                  <c:v>1149</c:v>
                </c:pt>
                <c:pt idx="13141">
                  <c:v>2814</c:v>
                </c:pt>
                <c:pt idx="13142">
                  <c:v>100</c:v>
                </c:pt>
                <c:pt idx="13143">
                  <c:v>158</c:v>
                </c:pt>
                <c:pt idx="13144">
                  <c:v>70</c:v>
                </c:pt>
                <c:pt idx="13145">
                  <c:v>809</c:v>
                </c:pt>
                <c:pt idx="13146">
                  <c:v>18</c:v>
                </c:pt>
                <c:pt idx="13147">
                  <c:v>1640</c:v>
                </c:pt>
                <c:pt idx="13148">
                  <c:v>279</c:v>
                </c:pt>
                <c:pt idx="13149">
                  <c:v>194</c:v>
                </c:pt>
                <c:pt idx="13150">
                  <c:v>154</c:v>
                </c:pt>
                <c:pt idx="13151">
                  <c:v>613</c:v>
                </c:pt>
                <c:pt idx="13152">
                  <c:v>1334</c:v>
                </c:pt>
                <c:pt idx="13153">
                  <c:v>543</c:v>
                </c:pt>
                <c:pt idx="13154">
                  <c:v>231</c:v>
                </c:pt>
                <c:pt idx="13155">
                  <c:v>291</c:v>
                </c:pt>
                <c:pt idx="13156">
                  <c:v>18</c:v>
                </c:pt>
                <c:pt idx="13157">
                  <c:v>99</c:v>
                </c:pt>
                <c:pt idx="13158">
                  <c:v>183</c:v>
                </c:pt>
                <c:pt idx="13159">
                  <c:v>1110</c:v>
                </c:pt>
                <c:pt idx="13160">
                  <c:v>1007</c:v>
                </c:pt>
                <c:pt idx="13161">
                  <c:v>41</c:v>
                </c:pt>
                <c:pt idx="13162">
                  <c:v>47</c:v>
                </c:pt>
                <c:pt idx="13163">
                  <c:v>725</c:v>
                </c:pt>
                <c:pt idx="13164">
                  <c:v>28</c:v>
                </c:pt>
                <c:pt idx="13165">
                  <c:v>24</c:v>
                </c:pt>
                <c:pt idx="13166">
                  <c:v>198</c:v>
                </c:pt>
                <c:pt idx="13167">
                  <c:v>141</c:v>
                </c:pt>
                <c:pt idx="13168">
                  <c:v>144</c:v>
                </c:pt>
                <c:pt idx="13169">
                  <c:v>34</c:v>
                </c:pt>
                <c:pt idx="13170">
                  <c:v>73</c:v>
                </c:pt>
                <c:pt idx="13171">
                  <c:v>305</c:v>
                </c:pt>
                <c:pt idx="13172">
                  <c:v>3533</c:v>
                </c:pt>
                <c:pt idx="13173">
                  <c:v>87</c:v>
                </c:pt>
                <c:pt idx="13174">
                  <c:v>216</c:v>
                </c:pt>
                <c:pt idx="13175">
                  <c:v>3394</c:v>
                </c:pt>
                <c:pt idx="13176">
                  <c:v>7817</c:v>
                </c:pt>
                <c:pt idx="13177">
                  <c:v>2111</c:v>
                </c:pt>
                <c:pt idx="13178">
                  <c:v>258</c:v>
                </c:pt>
                <c:pt idx="13179">
                  <c:v>9</c:v>
                </c:pt>
                <c:pt idx="13180">
                  <c:v>94</c:v>
                </c:pt>
                <c:pt idx="13181">
                  <c:v>2167</c:v>
                </c:pt>
                <c:pt idx="13182">
                  <c:v>813</c:v>
                </c:pt>
                <c:pt idx="13183">
                  <c:v>90</c:v>
                </c:pt>
                <c:pt idx="13184">
                  <c:v>922</c:v>
                </c:pt>
                <c:pt idx="13185">
                  <c:v>2570</c:v>
                </c:pt>
                <c:pt idx="13186">
                  <c:v>281</c:v>
                </c:pt>
                <c:pt idx="13187">
                  <c:v>587</c:v>
                </c:pt>
                <c:pt idx="13188">
                  <c:v>103</c:v>
                </c:pt>
                <c:pt idx="13189">
                  <c:v>62</c:v>
                </c:pt>
                <c:pt idx="13190">
                  <c:v>52</c:v>
                </c:pt>
                <c:pt idx="13191">
                  <c:v>136</c:v>
                </c:pt>
                <c:pt idx="13192">
                  <c:v>71</c:v>
                </c:pt>
                <c:pt idx="13193">
                  <c:v>278</c:v>
                </c:pt>
                <c:pt idx="13194">
                  <c:v>138</c:v>
                </c:pt>
                <c:pt idx="13195">
                  <c:v>41</c:v>
                </c:pt>
                <c:pt idx="13196">
                  <c:v>39</c:v>
                </c:pt>
                <c:pt idx="13197">
                  <c:v>63</c:v>
                </c:pt>
                <c:pt idx="13198">
                  <c:v>132</c:v>
                </c:pt>
                <c:pt idx="13199">
                  <c:v>102</c:v>
                </c:pt>
                <c:pt idx="13200">
                  <c:v>119</c:v>
                </c:pt>
                <c:pt idx="13201">
                  <c:v>259</c:v>
                </c:pt>
                <c:pt idx="13202">
                  <c:v>111</c:v>
                </c:pt>
                <c:pt idx="13203">
                  <c:v>301</c:v>
                </c:pt>
                <c:pt idx="13204">
                  <c:v>102</c:v>
                </c:pt>
                <c:pt idx="13205">
                  <c:v>69</c:v>
                </c:pt>
                <c:pt idx="13206">
                  <c:v>69</c:v>
                </c:pt>
                <c:pt idx="13207">
                  <c:v>125</c:v>
                </c:pt>
                <c:pt idx="13208">
                  <c:v>149</c:v>
                </c:pt>
                <c:pt idx="13209">
                  <c:v>304</c:v>
                </c:pt>
                <c:pt idx="13210">
                  <c:v>153</c:v>
                </c:pt>
                <c:pt idx="13211">
                  <c:v>283</c:v>
                </c:pt>
                <c:pt idx="13212">
                  <c:v>722</c:v>
                </c:pt>
                <c:pt idx="13213">
                  <c:v>16</c:v>
                </c:pt>
                <c:pt idx="13214">
                  <c:v>120</c:v>
                </c:pt>
                <c:pt idx="13215">
                  <c:v>12</c:v>
                </c:pt>
                <c:pt idx="13216">
                  <c:v>188</c:v>
                </c:pt>
                <c:pt idx="13217">
                  <c:v>273</c:v>
                </c:pt>
                <c:pt idx="13218">
                  <c:v>574</c:v>
                </c:pt>
                <c:pt idx="13219">
                  <c:v>211</c:v>
                </c:pt>
                <c:pt idx="13220">
                  <c:v>138</c:v>
                </c:pt>
                <c:pt idx="13221">
                  <c:v>41</c:v>
                </c:pt>
                <c:pt idx="13222">
                  <c:v>83</c:v>
                </c:pt>
                <c:pt idx="13223">
                  <c:v>234</c:v>
                </c:pt>
                <c:pt idx="13224">
                  <c:v>234</c:v>
                </c:pt>
                <c:pt idx="13225">
                  <c:v>125</c:v>
                </c:pt>
                <c:pt idx="13226">
                  <c:v>9</c:v>
                </c:pt>
                <c:pt idx="13227">
                  <c:v>295</c:v>
                </c:pt>
                <c:pt idx="13228">
                  <c:v>208</c:v>
                </c:pt>
                <c:pt idx="13229">
                  <c:v>432</c:v>
                </c:pt>
                <c:pt idx="13230">
                  <c:v>36</c:v>
                </c:pt>
                <c:pt idx="13231">
                  <c:v>36</c:v>
                </c:pt>
                <c:pt idx="13232">
                  <c:v>12</c:v>
                </c:pt>
                <c:pt idx="13233">
                  <c:v>57</c:v>
                </c:pt>
                <c:pt idx="13234">
                  <c:v>14</c:v>
                </c:pt>
                <c:pt idx="13235">
                  <c:v>12</c:v>
                </c:pt>
                <c:pt idx="13236">
                  <c:v>54</c:v>
                </c:pt>
                <c:pt idx="13237">
                  <c:v>28</c:v>
                </c:pt>
                <c:pt idx="13238">
                  <c:v>19</c:v>
                </c:pt>
                <c:pt idx="13239">
                  <c:v>181</c:v>
                </c:pt>
                <c:pt idx="13240">
                  <c:v>69</c:v>
                </c:pt>
                <c:pt idx="13241">
                  <c:v>386</c:v>
                </c:pt>
                <c:pt idx="13242">
                  <c:v>0</c:v>
                </c:pt>
                <c:pt idx="13243">
                  <c:v>15</c:v>
                </c:pt>
                <c:pt idx="13244">
                  <c:v>100</c:v>
                </c:pt>
                <c:pt idx="13245">
                  <c:v>19</c:v>
                </c:pt>
                <c:pt idx="13246">
                  <c:v>12</c:v>
                </c:pt>
                <c:pt idx="13247">
                  <c:v>199</c:v>
                </c:pt>
                <c:pt idx="13248">
                  <c:v>21</c:v>
                </c:pt>
                <c:pt idx="13249">
                  <c:v>4</c:v>
                </c:pt>
                <c:pt idx="13250">
                  <c:v>628</c:v>
                </c:pt>
                <c:pt idx="13251">
                  <c:v>5</c:v>
                </c:pt>
                <c:pt idx="13252">
                  <c:v>15</c:v>
                </c:pt>
                <c:pt idx="13253">
                  <c:v>80</c:v>
                </c:pt>
                <c:pt idx="13254">
                  <c:v>5</c:v>
                </c:pt>
                <c:pt idx="13255">
                  <c:v>746</c:v>
                </c:pt>
                <c:pt idx="13256">
                  <c:v>346</c:v>
                </c:pt>
                <c:pt idx="13257">
                  <c:v>309</c:v>
                </c:pt>
                <c:pt idx="13258">
                  <c:v>280</c:v>
                </c:pt>
                <c:pt idx="13259">
                  <c:v>230</c:v>
                </c:pt>
                <c:pt idx="13260">
                  <c:v>146</c:v>
                </c:pt>
                <c:pt idx="13261">
                  <c:v>63</c:v>
                </c:pt>
                <c:pt idx="13262">
                  <c:v>800</c:v>
                </c:pt>
                <c:pt idx="13263">
                  <c:v>86</c:v>
                </c:pt>
                <c:pt idx="13264">
                  <c:v>161</c:v>
                </c:pt>
                <c:pt idx="13265">
                  <c:v>133</c:v>
                </c:pt>
                <c:pt idx="13266">
                  <c:v>220</c:v>
                </c:pt>
                <c:pt idx="13267">
                  <c:v>1646</c:v>
                </c:pt>
                <c:pt idx="13268">
                  <c:v>1769</c:v>
                </c:pt>
                <c:pt idx="13269">
                  <c:v>39</c:v>
                </c:pt>
                <c:pt idx="13270">
                  <c:v>130</c:v>
                </c:pt>
                <c:pt idx="13271">
                  <c:v>85</c:v>
                </c:pt>
                <c:pt idx="13272">
                  <c:v>61</c:v>
                </c:pt>
                <c:pt idx="13273">
                  <c:v>50</c:v>
                </c:pt>
                <c:pt idx="13274">
                  <c:v>164</c:v>
                </c:pt>
                <c:pt idx="13275">
                  <c:v>212</c:v>
                </c:pt>
                <c:pt idx="13276">
                  <c:v>71</c:v>
                </c:pt>
                <c:pt idx="13277">
                  <c:v>374</c:v>
                </c:pt>
                <c:pt idx="13278">
                  <c:v>340</c:v>
                </c:pt>
                <c:pt idx="13279">
                  <c:v>18</c:v>
                </c:pt>
                <c:pt idx="13280">
                  <c:v>101</c:v>
                </c:pt>
                <c:pt idx="13281">
                  <c:v>306</c:v>
                </c:pt>
                <c:pt idx="13282">
                  <c:v>163</c:v>
                </c:pt>
                <c:pt idx="13283">
                  <c:v>106</c:v>
                </c:pt>
                <c:pt idx="13284">
                  <c:v>133</c:v>
                </c:pt>
                <c:pt idx="13285">
                  <c:v>5701</c:v>
                </c:pt>
                <c:pt idx="13286">
                  <c:v>2575</c:v>
                </c:pt>
                <c:pt idx="13287">
                  <c:v>172</c:v>
                </c:pt>
                <c:pt idx="13288">
                  <c:v>230</c:v>
                </c:pt>
                <c:pt idx="13289">
                  <c:v>1464</c:v>
                </c:pt>
                <c:pt idx="13290">
                  <c:v>2107</c:v>
                </c:pt>
                <c:pt idx="13291">
                  <c:v>528</c:v>
                </c:pt>
                <c:pt idx="13292">
                  <c:v>902</c:v>
                </c:pt>
                <c:pt idx="13293">
                  <c:v>100</c:v>
                </c:pt>
                <c:pt idx="13294">
                  <c:v>45</c:v>
                </c:pt>
                <c:pt idx="13295">
                  <c:v>68</c:v>
                </c:pt>
                <c:pt idx="13296">
                  <c:v>684</c:v>
                </c:pt>
                <c:pt idx="13297">
                  <c:v>167</c:v>
                </c:pt>
                <c:pt idx="13298">
                  <c:v>82</c:v>
                </c:pt>
                <c:pt idx="13299">
                  <c:v>126</c:v>
                </c:pt>
                <c:pt idx="13300">
                  <c:v>504</c:v>
                </c:pt>
                <c:pt idx="13301">
                  <c:v>317</c:v>
                </c:pt>
                <c:pt idx="13302">
                  <c:v>407</c:v>
                </c:pt>
                <c:pt idx="13303">
                  <c:v>21</c:v>
                </c:pt>
                <c:pt idx="13304">
                  <c:v>543</c:v>
                </c:pt>
                <c:pt idx="13305">
                  <c:v>20</c:v>
                </c:pt>
                <c:pt idx="13306">
                  <c:v>699</c:v>
                </c:pt>
                <c:pt idx="13307">
                  <c:v>22</c:v>
                </c:pt>
                <c:pt idx="13308">
                  <c:v>19</c:v>
                </c:pt>
                <c:pt idx="13309">
                  <c:v>3</c:v>
                </c:pt>
                <c:pt idx="13310">
                  <c:v>201</c:v>
                </c:pt>
                <c:pt idx="13311">
                  <c:v>122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82</c:v>
                </c:pt>
                <c:pt idx="13316">
                  <c:v>20</c:v>
                </c:pt>
                <c:pt idx="13317">
                  <c:v>12</c:v>
                </c:pt>
                <c:pt idx="13318">
                  <c:v>16</c:v>
                </c:pt>
                <c:pt idx="13319">
                  <c:v>765</c:v>
                </c:pt>
                <c:pt idx="13320">
                  <c:v>149</c:v>
                </c:pt>
                <c:pt idx="13321">
                  <c:v>26</c:v>
                </c:pt>
                <c:pt idx="13322">
                  <c:v>127</c:v>
                </c:pt>
                <c:pt idx="13323">
                  <c:v>362</c:v>
                </c:pt>
                <c:pt idx="13324">
                  <c:v>396</c:v>
                </c:pt>
                <c:pt idx="13325">
                  <c:v>69</c:v>
                </c:pt>
                <c:pt idx="13326">
                  <c:v>8</c:v>
                </c:pt>
                <c:pt idx="13327">
                  <c:v>276</c:v>
                </c:pt>
                <c:pt idx="13328">
                  <c:v>1273</c:v>
                </c:pt>
                <c:pt idx="13329">
                  <c:v>46</c:v>
                </c:pt>
                <c:pt idx="13330">
                  <c:v>38</c:v>
                </c:pt>
                <c:pt idx="13331">
                  <c:v>299</c:v>
                </c:pt>
                <c:pt idx="13332">
                  <c:v>3902</c:v>
                </c:pt>
                <c:pt idx="13333">
                  <c:v>493</c:v>
                </c:pt>
                <c:pt idx="13334">
                  <c:v>324</c:v>
                </c:pt>
                <c:pt idx="13335">
                  <c:v>610</c:v>
                </c:pt>
                <c:pt idx="13336">
                  <c:v>704</c:v>
                </c:pt>
                <c:pt idx="13337">
                  <c:v>165</c:v>
                </c:pt>
                <c:pt idx="13338">
                  <c:v>4227</c:v>
                </c:pt>
                <c:pt idx="13339">
                  <c:v>75</c:v>
                </c:pt>
                <c:pt idx="13340">
                  <c:v>0</c:v>
                </c:pt>
                <c:pt idx="13341">
                  <c:v>20</c:v>
                </c:pt>
                <c:pt idx="13342">
                  <c:v>385</c:v>
                </c:pt>
                <c:pt idx="13343">
                  <c:v>27</c:v>
                </c:pt>
                <c:pt idx="13344">
                  <c:v>54</c:v>
                </c:pt>
                <c:pt idx="13345">
                  <c:v>26</c:v>
                </c:pt>
                <c:pt idx="13346">
                  <c:v>187</c:v>
                </c:pt>
                <c:pt idx="13347">
                  <c:v>55</c:v>
                </c:pt>
                <c:pt idx="13348">
                  <c:v>272</c:v>
                </c:pt>
                <c:pt idx="13349">
                  <c:v>70</c:v>
                </c:pt>
                <c:pt idx="13350">
                  <c:v>140</c:v>
                </c:pt>
                <c:pt idx="13351">
                  <c:v>153</c:v>
                </c:pt>
                <c:pt idx="13352">
                  <c:v>295</c:v>
                </c:pt>
                <c:pt idx="13353">
                  <c:v>218</c:v>
                </c:pt>
                <c:pt idx="13354">
                  <c:v>106</c:v>
                </c:pt>
                <c:pt idx="13355">
                  <c:v>504</c:v>
                </c:pt>
                <c:pt idx="13356">
                  <c:v>617</c:v>
                </c:pt>
                <c:pt idx="13357">
                  <c:v>865</c:v>
                </c:pt>
                <c:pt idx="13358">
                  <c:v>153</c:v>
                </c:pt>
                <c:pt idx="13359">
                  <c:v>264</c:v>
                </c:pt>
                <c:pt idx="13360">
                  <c:v>335</c:v>
                </c:pt>
                <c:pt idx="13361">
                  <c:v>165</c:v>
                </c:pt>
                <c:pt idx="13362">
                  <c:v>18</c:v>
                </c:pt>
                <c:pt idx="13363">
                  <c:v>25</c:v>
                </c:pt>
                <c:pt idx="13364">
                  <c:v>26</c:v>
                </c:pt>
                <c:pt idx="13365">
                  <c:v>366</c:v>
                </c:pt>
                <c:pt idx="13366">
                  <c:v>370</c:v>
                </c:pt>
                <c:pt idx="13367">
                  <c:v>38</c:v>
                </c:pt>
                <c:pt idx="13368">
                  <c:v>6</c:v>
                </c:pt>
                <c:pt idx="13369">
                  <c:v>14</c:v>
                </c:pt>
                <c:pt idx="13370">
                  <c:v>92</c:v>
                </c:pt>
                <c:pt idx="13371">
                  <c:v>54</c:v>
                </c:pt>
                <c:pt idx="13372">
                  <c:v>98</c:v>
                </c:pt>
                <c:pt idx="13373">
                  <c:v>53</c:v>
                </c:pt>
                <c:pt idx="13374">
                  <c:v>221</c:v>
                </c:pt>
                <c:pt idx="13375">
                  <c:v>200</c:v>
                </c:pt>
                <c:pt idx="13376">
                  <c:v>86</c:v>
                </c:pt>
                <c:pt idx="13377">
                  <c:v>64</c:v>
                </c:pt>
                <c:pt idx="13378">
                  <c:v>27</c:v>
                </c:pt>
                <c:pt idx="13379">
                  <c:v>110</c:v>
                </c:pt>
                <c:pt idx="13380">
                  <c:v>47</c:v>
                </c:pt>
                <c:pt idx="13381">
                  <c:v>130</c:v>
                </c:pt>
                <c:pt idx="13382">
                  <c:v>35</c:v>
                </c:pt>
                <c:pt idx="13383">
                  <c:v>24</c:v>
                </c:pt>
                <c:pt idx="13384">
                  <c:v>238</c:v>
                </c:pt>
                <c:pt idx="13385">
                  <c:v>32</c:v>
                </c:pt>
                <c:pt idx="13386">
                  <c:v>28</c:v>
                </c:pt>
                <c:pt idx="13387">
                  <c:v>151</c:v>
                </c:pt>
                <c:pt idx="13388">
                  <c:v>658</c:v>
                </c:pt>
                <c:pt idx="13389">
                  <c:v>50</c:v>
                </c:pt>
                <c:pt idx="13390">
                  <c:v>31</c:v>
                </c:pt>
                <c:pt idx="13391">
                  <c:v>1</c:v>
                </c:pt>
                <c:pt idx="13392">
                  <c:v>622</c:v>
                </c:pt>
                <c:pt idx="13393">
                  <c:v>27</c:v>
                </c:pt>
                <c:pt idx="13394">
                  <c:v>44</c:v>
                </c:pt>
                <c:pt idx="13395">
                  <c:v>359</c:v>
                </c:pt>
                <c:pt idx="13396">
                  <c:v>68</c:v>
                </c:pt>
                <c:pt idx="13397">
                  <c:v>69</c:v>
                </c:pt>
                <c:pt idx="13398">
                  <c:v>1869</c:v>
                </c:pt>
                <c:pt idx="13399">
                  <c:v>33</c:v>
                </c:pt>
                <c:pt idx="13400">
                  <c:v>51</c:v>
                </c:pt>
                <c:pt idx="13401">
                  <c:v>57</c:v>
                </c:pt>
                <c:pt idx="13402">
                  <c:v>58</c:v>
                </c:pt>
                <c:pt idx="13403">
                  <c:v>44</c:v>
                </c:pt>
                <c:pt idx="13404">
                  <c:v>40</c:v>
                </c:pt>
                <c:pt idx="13405">
                  <c:v>42</c:v>
                </c:pt>
                <c:pt idx="13406">
                  <c:v>49</c:v>
                </c:pt>
                <c:pt idx="13407">
                  <c:v>125</c:v>
                </c:pt>
                <c:pt idx="13408">
                  <c:v>24</c:v>
                </c:pt>
                <c:pt idx="13409">
                  <c:v>10</c:v>
                </c:pt>
                <c:pt idx="13410">
                  <c:v>56</c:v>
                </c:pt>
                <c:pt idx="13411">
                  <c:v>53</c:v>
                </c:pt>
                <c:pt idx="13412">
                  <c:v>58</c:v>
                </c:pt>
                <c:pt idx="13413">
                  <c:v>147</c:v>
                </c:pt>
                <c:pt idx="13414">
                  <c:v>105</c:v>
                </c:pt>
                <c:pt idx="13415">
                  <c:v>85</c:v>
                </c:pt>
                <c:pt idx="13416">
                  <c:v>69</c:v>
                </c:pt>
                <c:pt idx="13417">
                  <c:v>60</c:v>
                </c:pt>
                <c:pt idx="13418">
                  <c:v>54</c:v>
                </c:pt>
                <c:pt idx="13419">
                  <c:v>69</c:v>
                </c:pt>
                <c:pt idx="13420">
                  <c:v>40</c:v>
                </c:pt>
                <c:pt idx="13421">
                  <c:v>35</c:v>
                </c:pt>
                <c:pt idx="13422">
                  <c:v>84</c:v>
                </c:pt>
                <c:pt idx="13423">
                  <c:v>80</c:v>
                </c:pt>
                <c:pt idx="13424">
                  <c:v>23</c:v>
                </c:pt>
                <c:pt idx="13425">
                  <c:v>42</c:v>
                </c:pt>
                <c:pt idx="13426">
                  <c:v>209</c:v>
                </c:pt>
                <c:pt idx="13427">
                  <c:v>572</c:v>
                </c:pt>
                <c:pt idx="13428">
                  <c:v>1467</c:v>
                </c:pt>
                <c:pt idx="13429">
                  <c:v>75</c:v>
                </c:pt>
                <c:pt idx="13430">
                  <c:v>27</c:v>
                </c:pt>
                <c:pt idx="13431">
                  <c:v>10</c:v>
                </c:pt>
                <c:pt idx="13432">
                  <c:v>990</c:v>
                </c:pt>
                <c:pt idx="13433">
                  <c:v>6</c:v>
                </c:pt>
                <c:pt idx="13434">
                  <c:v>296</c:v>
                </c:pt>
                <c:pt idx="13435">
                  <c:v>264</c:v>
                </c:pt>
                <c:pt idx="13436">
                  <c:v>133</c:v>
                </c:pt>
                <c:pt idx="13437">
                  <c:v>66</c:v>
                </c:pt>
                <c:pt idx="13438">
                  <c:v>652</c:v>
                </c:pt>
                <c:pt idx="13439">
                  <c:v>11</c:v>
                </c:pt>
                <c:pt idx="13440">
                  <c:v>272</c:v>
                </c:pt>
                <c:pt idx="13441">
                  <c:v>436</c:v>
                </c:pt>
                <c:pt idx="13442">
                  <c:v>145</c:v>
                </c:pt>
                <c:pt idx="13443">
                  <c:v>5538</c:v>
                </c:pt>
                <c:pt idx="13444">
                  <c:v>41</c:v>
                </c:pt>
                <c:pt idx="13445">
                  <c:v>234</c:v>
                </c:pt>
                <c:pt idx="13446">
                  <c:v>260</c:v>
                </c:pt>
                <c:pt idx="13447">
                  <c:v>72</c:v>
                </c:pt>
                <c:pt idx="13448">
                  <c:v>233</c:v>
                </c:pt>
                <c:pt idx="13449">
                  <c:v>98</c:v>
                </c:pt>
                <c:pt idx="13450">
                  <c:v>474</c:v>
                </c:pt>
                <c:pt idx="13451">
                  <c:v>957</c:v>
                </c:pt>
                <c:pt idx="13452">
                  <c:v>1615</c:v>
                </c:pt>
                <c:pt idx="13453">
                  <c:v>99</c:v>
                </c:pt>
                <c:pt idx="13454">
                  <c:v>1</c:v>
                </c:pt>
                <c:pt idx="13455">
                  <c:v>1141</c:v>
                </c:pt>
                <c:pt idx="13456">
                  <c:v>38</c:v>
                </c:pt>
                <c:pt idx="13457">
                  <c:v>196</c:v>
                </c:pt>
                <c:pt idx="13458">
                  <c:v>657</c:v>
                </c:pt>
                <c:pt idx="13459">
                  <c:v>45</c:v>
                </c:pt>
                <c:pt idx="13460">
                  <c:v>6329</c:v>
                </c:pt>
                <c:pt idx="13461">
                  <c:v>741</c:v>
                </c:pt>
                <c:pt idx="13462">
                  <c:v>422</c:v>
                </c:pt>
                <c:pt idx="13463">
                  <c:v>592</c:v>
                </c:pt>
                <c:pt idx="13464">
                  <c:v>246</c:v>
                </c:pt>
                <c:pt idx="13465">
                  <c:v>0</c:v>
                </c:pt>
                <c:pt idx="13466">
                  <c:v>176</c:v>
                </c:pt>
                <c:pt idx="13467">
                  <c:v>35</c:v>
                </c:pt>
                <c:pt idx="13468">
                  <c:v>280</c:v>
                </c:pt>
                <c:pt idx="13469">
                  <c:v>14</c:v>
                </c:pt>
                <c:pt idx="13470">
                  <c:v>8</c:v>
                </c:pt>
                <c:pt idx="13471">
                  <c:v>15</c:v>
                </c:pt>
                <c:pt idx="13472">
                  <c:v>57</c:v>
                </c:pt>
                <c:pt idx="13473">
                  <c:v>93</c:v>
                </c:pt>
                <c:pt idx="13474">
                  <c:v>125</c:v>
                </c:pt>
                <c:pt idx="13475">
                  <c:v>2</c:v>
                </c:pt>
                <c:pt idx="13476">
                  <c:v>54</c:v>
                </c:pt>
                <c:pt idx="13477">
                  <c:v>208</c:v>
                </c:pt>
                <c:pt idx="13478">
                  <c:v>551</c:v>
                </c:pt>
                <c:pt idx="13479">
                  <c:v>66</c:v>
                </c:pt>
                <c:pt idx="13480">
                  <c:v>578</c:v>
                </c:pt>
                <c:pt idx="13481">
                  <c:v>247</c:v>
                </c:pt>
                <c:pt idx="13482">
                  <c:v>83</c:v>
                </c:pt>
                <c:pt idx="13483">
                  <c:v>307</c:v>
                </c:pt>
                <c:pt idx="13484">
                  <c:v>609</c:v>
                </c:pt>
                <c:pt idx="13485">
                  <c:v>38</c:v>
                </c:pt>
                <c:pt idx="13486">
                  <c:v>121</c:v>
                </c:pt>
                <c:pt idx="13487">
                  <c:v>4485</c:v>
                </c:pt>
                <c:pt idx="13488">
                  <c:v>325</c:v>
                </c:pt>
                <c:pt idx="13489">
                  <c:v>702</c:v>
                </c:pt>
                <c:pt idx="13490">
                  <c:v>48</c:v>
                </c:pt>
                <c:pt idx="13491">
                  <c:v>37</c:v>
                </c:pt>
                <c:pt idx="13492">
                  <c:v>289</c:v>
                </c:pt>
                <c:pt idx="13493">
                  <c:v>207</c:v>
                </c:pt>
                <c:pt idx="13494">
                  <c:v>89</c:v>
                </c:pt>
                <c:pt idx="13495">
                  <c:v>29</c:v>
                </c:pt>
                <c:pt idx="13496">
                  <c:v>70</c:v>
                </c:pt>
                <c:pt idx="13497">
                  <c:v>99</c:v>
                </c:pt>
                <c:pt idx="13498">
                  <c:v>302</c:v>
                </c:pt>
                <c:pt idx="13499">
                  <c:v>53</c:v>
                </c:pt>
                <c:pt idx="13500">
                  <c:v>77</c:v>
                </c:pt>
                <c:pt idx="13501">
                  <c:v>90</c:v>
                </c:pt>
                <c:pt idx="13502">
                  <c:v>45</c:v>
                </c:pt>
                <c:pt idx="13503">
                  <c:v>36</c:v>
                </c:pt>
                <c:pt idx="13504">
                  <c:v>17</c:v>
                </c:pt>
                <c:pt idx="13505">
                  <c:v>1</c:v>
                </c:pt>
                <c:pt idx="13506">
                  <c:v>106</c:v>
                </c:pt>
                <c:pt idx="13507">
                  <c:v>1065</c:v>
                </c:pt>
                <c:pt idx="13508">
                  <c:v>137</c:v>
                </c:pt>
                <c:pt idx="13509">
                  <c:v>32</c:v>
                </c:pt>
                <c:pt idx="13510">
                  <c:v>130</c:v>
                </c:pt>
                <c:pt idx="13511">
                  <c:v>37</c:v>
                </c:pt>
                <c:pt idx="13512">
                  <c:v>66</c:v>
                </c:pt>
                <c:pt idx="13513">
                  <c:v>525</c:v>
                </c:pt>
                <c:pt idx="13514">
                  <c:v>32</c:v>
                </c:pt>
                <c:pt idx="13515">
                  <c:v>13</c:v>
                </c:pt>
                <c:pt idx="13516">
                  <c:v>135</c:v>
                </c:pt>
                <c:pt idx="13517">
                  <c:v>178</c:v>
                </c:pt>
                <c:pt idx="13518">
                  <c:v>118</c:v>
                </c:pt>
                <c:pt idx="13519">
                  <c:v>813</c:v>
                </c:pt>
                <c:pt idx="13520">
                  <c:v>152</c:v>
                </c:pt>
                <c:pt idx="13521">
                  <c:v>714</c:v>
                </c:pt>
                <c:pt idx="13522">
                  <c:v>109</c:v>
                </c:pt>
                <c:pt idx="13523">
                  <c:v>609</c:v>
                </c:pt>
                <c:pt idx="13524">
                  <c:v>53</c:v>
                </c:pt>
                <c:pt idx="13525">
                  <c:v>184</c:v>
                </c:pt>
                <c:pt idx="13526">
                  <c:v>16</c:v>
                </c:pt>
                <c:pt idx="13527">
                  <c:v>148</c:v>
                </c:pt>
                <c:pt idx="13528">
                  <c:v>256</c:v>
                </c:pt>
                <c:pt idx="13529">
                  <c:v>497</c:v>
                </c:pt>
                <c:pt idx="13530">
                  <c:v>21</c:v>
                </c:pt>
                <c:pt idx="13531">
                  <c:v>5</c:v>
                </c:pt>
                <c:pt idx="13532">
                  <c:v>125</c:v>
                </c:pt>
                <c:pt idx="13533">
                  <c:v>511</c:v>
                </c:pt>
                <c:pt idx="13534">
                  <c:v>818</c:v>
                </c:pt>
                <c:pt idx="13535">
                  <c:v>182</c:v>
                </c:pt>
                <c:pt idx="13536">
                  <c:v>560</c:v>
                </c:pt>
                <c:pt idx="13537">
                  <c:v>674</c:v>
                </c:pt>
                <c:pt idx="13538">
                  <c:v>403</c:v>
                </c:pt>
                <c:pt idx="13539">
                  <c:v>114</c:v>
                </c:pt>
                <c:pt idx="13540">
                  <c:v>1888</c:v>
                </c:pt>
                <c:pt idx="13541">
                  <c:v>794</c:v>
                </c:pt>
                <c:pt idx="13542">
                  <c:v>118</c:v>
                </c:pt>
                <c:pt idx="13543">
                  <c:v>574</c:v>
                </c:pt>
                <c:pt idx="13544">
                  <c:v>250</c:v>
                </c:pt>
                <c:pt idx="13545">
                  <c:v>986</c:v>
                </c:pt>
                <c:pt idx="13546">
                  <c:v>158</c:v>
                </c:pt>
                <c:pt idx="13547">
                  <c:v>174</c:v>
                </c:pt>
                <c:pt idx="13548">
                  <c:v>1481</c:v>
                </c:pt>
                <c:pt idx="13549">
                  <c:v>982</c:v>
                </c:pt>
                <c:pt idx="13550">
                  <c:v>35</c:v>
                </c:pt>
                <c:pt idx="13551">
                  <c:v>144</c:v>
                </c:pt>
                <c:pt idx="13552">
                  <c:v>3837</c:v>
                </c:pt>
                <c:pt idx="13553">
                  <c:v>914</c:v>
                </c:pt>
                <c:pt idx="13554">
                  <c:v>285</c:v>
                </c:pt>
                <c:pt idx="13555">
                  <c:v>3037</c:v>
                </c:pt>
                <c:pt idx="13556">
                  <c:v>153</c:v>
                </c:pt>
                <c:pt idx="13557">
                  <c:v>680</c:v>
                </c:pt>
                <c:pt idx="13558">
                  <c:v>3391</c:v>
                </c:pt>
                <c:pt idx="13559">
                  <c:v>31</c:v>
                </c:pt>
                <c:pt idx="13560">
                  <c:v>39</c:v>
                </c:pt>
                <c:pt idx="13561">
                  <c:v>8</c:v>
                </c:pt>
                <c:pt idx="13562">
                  <c:v>93</c:v>
                </c:pt>
                <c:pt idx="13563">
                  <c:v>75</c:v>
                </c:pt>
                <c:pt idx="13564">
                  <c:v>6</c:v>
                </c:pt>
                <c:pt idx="13565">
                  <c:v>118</c:v>
                </c:pt>
                <c:pt idx="13566">
                  <c:v>5</c:v>
                </c:pt>
                <c:pt idx="13567">
                  <c:v>60</c:v>
                </c:pt>
                <c:pt idx="13568">
                  <c:v>530</c:v>
                </c:pt>
                <c:pt idx="13569">
                  <c:v>195</c:v>
                </c:pt>
                <c:pt idx="13570">
                  <c:v>22</c:v>
                </c:pt>
                <c:pt idx="13571">
                  <c:v>1</c:v>
                </c:pt>
                <c:pt idx="13572">
                  <c:v>107</c:v>
                </c:pt>
                <c:pt idx="13573">
                  <c:v>47</c:v>
                </c:pt>
                <c:pt idx="13574">
                  <c:v>98</c:v>
                </c:pt>
                <c:pt idx="13575">
                  <c:v>104</c:v>
                </c:pt>
                <c:pt idx="13576">
                  <c:v>90</c:v>
                </c:pt>
                <c:pt idx="13577">
                  <c:v>114</c:v>
                </c:pt>
                <c:pt idx="13578">
                  <c:v>167</c:v>
                </c:pt>
                <c:pt idx="13579">
                  <c:v>20</c:v>
                </c:pt>
                <c:pt idx="13580">
                  <c:v>43</c:v>
                </c:pt>
                <c:pt idx="13581">
                  <c:v>0</c:v>
                </c:pt>
                <c:pt idx="13582">
                  <c:v>98</c:v>
                </c:pt>
                <c:pt idx="13583">
                  <c:v>148</c:v>
                </c:pt>
                <c:pt idx="13584">
                  <c:v>7</c:v>
                </c:pt>
                <c:pt idx="13585">
                  <c:v>1173</c:v>
                </c:pt>
                <c:pt idx="13586">
                  <c:v>148</c:v>
                </c:pt>
                <c:pt idx="13587">
                  <c:v>104</c:v>
                </c:pt>
                <c:pt idx="13588">
                  <c:v>0</c:v>
                </c:pt>
                <c:pt idx="13589">
                  <c:v>64</c:v>
                </c:pt>
                <c:pt idx="13590">
                  <c:v>208</c:v>
                </c:pt>
                <c:pt idx="13591">
                  <c:v>0</c:v>
                </c:pt>
                <c:pt idx="13592">
                  <c:v>0</c:v>
                </c:pt>
                <c:pt idx="13593">
                  <c:v>0</c:v>
                </c:pt>
                <c:pt idx="13594">
                  <c:v>50</c:v>
                </c:pt>
                <c:pt idx="13595">
                  <c:v>427</c:v>
                </c:pt>
                <c:pt idx="13596">
                  <c:v>215</c:v>
                </c:pt>
                <c:pt idx="13597">
                  <c:v>14</c:v>
                </c:pt>
                <c:pt idx="13598">
                  <c:v>86</c:v>
                </c:pt>
                <c:pt idx="13599">
                  <c:v>138</c:v>
                </c:pt>
                <c:pt idx="13600">
                  <c:v>46</c:v>
                </c:pt>
                <c:pt idx="13601">
                  <c:v>145</c:v>
                </c:pt>
                <c:pt idx="13602">
                  <c:v>377</c:v>
                </c:pt>
                <c:pt idx="13603">
                  <c:v>132</c:v>
                </c:pt>
                <c:pt idx="13604">
                  <c:v>279</c:v>
                </c:pt>
                <c:pt idx="13605">
                  <c:v>178</c:v>
                </c:pt>
                <c:pt idx="13606">
                  <c:v>72</c:v>
                </c:pt>
                <c:pt idx="13607">
                  <c:v>0</c:v>
                </c:pt>
                <c:pt idx="13608">
                  <c:v>243</c:v>
                </c:pt>
                <c:pt idx="13609">
                  <c:v>520</c:v>
                </c:pt>
                <c:pt idx="13610">
                  <c:v>180</c:v>
                </c:pt>
                <c:pt idx="13611">
                  <c:v>310</c:v>
                </c:pt>
                <c:pt idx="13612">
                  <c:v>93</c:v>
                </c:pt>
                <c:pt idx="13613">
                  <c:v>30</c:v>
                </c:pt>
                <c:pt idx="13614">
                  <c:v>16</c:v>
                </c:pt>
                <c:pt idx="13615">
                  <c:v>87</c:v>
                </c:pt>
                <c:pt idx="13616">
                  <c:v>35</c:v>
                </c:pt>
                <c:pt idx="13617">
                  <c:v>12</c:v>
                </c:pt>
                <c:pt idx="13618">
                  <c:v>11</c:v>
                </c:pt>
                <c:pt idx="13619">
                  <c:v>0</c:v>
                </c:pt>
                <c:pt idx="13620">
                  <c:v>61</c:v>
                </c:pt>
                <c:pt idx="13621">
                  <c:v>4</c:v>
                </c:pt>
                <c:pt idx="13622">
                  <c:v>112</c:v>
                </c:pt>
                <c:pt idx="13623">
                  <c:v>153</c:v>
                </c:pt>
                <c:pt idx="13624">
                  <c:v>52</c:v>
                </c:pt>
                <c:pt idx="13625">
                  <c:v>53</c:v>
                </c:pt>
                <c:pt idx="13626">
                  <c:v>125</c:v>
                </c:pt>
                <c:pt idx="13627">
                  <c:v>1459</c:v>
                </c:pt>
                <c:pt idx="13628">
                  <c:v>35</c:v>
                </c:pt>
                <c:pt idx="13629">
                  <c:v>132</c:v>
                </c:pt>
                <c:pt idx="13630">
                  <c:v>34</c:v>
                </c:pt>
                <c:pt idx="13631">
                  <c:v>14</c:v>
                </c:pt>
                <c:pt idx="13632">
                  <c:v>2073</c:v>
                </c:pt>
                <c:pt idx="13633">
                  <c:v>698</c:v>
                </c:pt>
                <c:pt idx="13634">
                  <c:v>93</c:v>
                </c:pt>
                <c:pt idx="13635">
                  <c:v>43</c:v>
                </c:pt>
                <c:pt idx="13636">
                  <c:v>280</c:v>
                </c:pt>
                <c:pt idx="13637">
                  <c:v>106</c:v>
                </c:pt>
                <c:pt idx="13638">
                  <c:v>81</c:v>
                </c:pt>
                <c:pt idx="13639">
                  <c:v>85</c:v>
                </c:pt>
                <c:pt idx="13640">
                  <c:v>103</c:v>
                </c:pt>
                <c:pt idx="13641">
                  <c:v>497</c:v>
                </c:pt>
                <c:pt idx="13642">
                  <c:v>148</c:v>
                </c:pt>
                <c:pt idx="13643">
                  <c:v>31</c:v>
                </c:pt>
                <c:pt idx="13644">
                  <c:v>28</c:v>
                </c:pt>
                <c:pt idx="13645">
                  <c:v>115</c:v>
                </c:pt>
                <c:pt idx="13646">
                  <c:v>0</c:v>
                </c:pt>
                <c:pt idx="13647">
                  <c:v>248</c:v>
                </c:pt>
                <c:pt idx="13648">
                  <c:v>17</c:v>
                </c:pt>
                <c:pt idx="13649">
                  <c:v>86</c:v>
                </c:pt>
                <c:pt idx="13650">
                  <c:v>60</c:v>
                </c:pt>
                <c:pt idx="13651">
                  <c:v>226</c:v>
                </c:pt>
                <c:pt idx="13652">
                  <c:v>70</c:v>
                </c:pt>
                <c:pt idx="13653">
                  <c:v>92</c:v>
                </c:pt>
                <c:pt idx="13654">
                  <c:v>310</c:v>
                </c:pt>
                <c:pt idx="13655">
                  <c:v>71</c:v>
                </c:pt>
                <c:pt idx="13656">
                  <c:v>69</c:v>
                </c:pt>
                <c:pt idx="13657">
                  <c:v>588</c:v>
                </c:pt>
                <c:pt idx="13658">
                  <c:v>86</c:v>
                </c:pt>
                <c:pt idx="13659">
                  <c:v>338</c:v>
                </c:pt>
                <c:pt idx="13660">
                  <c:v>80</c:v>
                </c:pt>
                <c:pt idx="13661">
                  <c:v>591</c:v>
                </c:pt>
                <c:pt idx="13662">
                  <c:v>17</c:v>
                </c:pt>
                <c:pt idx="13663">
                  <c:v>94</c:v>
                </c:pt>
                <c:pt idx="13664">
                  <c:v>247</c:v>
                </c:pt>
                <c:pt idx="13665">
                  <c:v>169</c:v>
                </c:pt>
                <c:pt idx="13666">
                  <c:v>9</c:v>
                </c:pt>
                <c:pt idx="13667">
                  <c:v>408</c:v>
                </c:pt>
                <c:pt idx="13668">
                  <c:v>33</c:v>
                </c:pt>
                <c:pt idx="13669">
                  <c:v>457</c:v>
                </c:pt>
                <c:pt idx="13670">
                  <c:v>194</c:v>
                </c:pt>
                <c:pt idx="13671">
                  <c:v>781</c:v>
                </c:pt>
                <c:pt idx="13672">
                  <c:v>648</c:v>
                </c:pt>
                <c:pt idx="13673">
                  <c:v>15</c:v>
                </c:pt>
                <c:pt idx="13674">
                  <c:v>268</c:v>
                </c:pt>
                <c:pt idx="13675">
                  <c:v>4</c:v>
                </c:pt>
                <c:pt idx="13676">
                  <c:v>24</c:v>
                </c:pt>
                <c:pt idx="13677">
                  <c:v>9</c:v>
                </c:pt>
                <c:pt idx="13678">
                  <c:v>3</c:v>
                </c:pt>
                <c:pt idx="13679">
                  <c:v>32</c:v>
                </c:pt>
                <c:pt idx="13680">
                  <c:v>198</c:v>
                </c:pt>
                <c:pt idx="13681">
                  <c:v>19</c:v>
                </c:pt>
                <c:pt idx="13682">
                  <c:v>25</c:v>
                </c:pt>
                <c:pt idx="13683">
                  <c:v>15</c:v>
                </c:pt>
                <c:pt idx="13684">
                  <c:v>24</c:v>
                </c:pt>
                <c:pt idx="13685">
                  <c:v>32</c:v>
                </c:pt>
                <c:pt idx="13686">
                  <c:v>8</c:v>
                </c:pt>
                <c:pt idx="13687">
                  <c:v>5</c:v>
                </c:pt>
                <c:pt idx="13688">
                  <c:v>9</c:v>
                </c:pt>
                <c:pt idx="13689">
                  <c:v>262</c:v>
                </c:pt>
                <c:pt idx="13690">
                  <c:v>215</c:v>
                </c:pt>
                <c:pt idx="13691">
                  <c:v>238</c:v>
                </c:pt>
                <c:pt idx="13692">
                  <c:v>82</c:v>
                </c:pt>
                <c:pt idx="13693">
                  <c:v>339</c:v>
                </c:pt>
                <c:pt idx="13694">
                  <c:v>464</c:v>
                </c:pt>
                <c:pt idx="13695">
                  <c:v>523</c:v>
                </c:pt>
                <c:pt idx="13696">
                  <c:v>409</c:v>
                </c:pt>
                <c:pt idx="13697">
                  <c:v>531</c:v>
                </c:pt>
                <c:pt idx="13698">
                  <c:v>440</c:v>
                </c:pt>
                <c:pt idx="13699">
                  <c:v>143</c:v>
                </c:pt>
                <c:pt idx="13700">
                  <c:v>545</c:v>
                </c:pt>
                <c:pt idx="13701">
                  <c:v>240</c:v>
                </c:pt>
                <c:pt idx="13702">
                  <c:v>217</c:v>
                </c:pt>
                <c:pt idx="13703">
                  <c:v>160</c:v>
                </c:pt>
                <c:pt idx="13704">
                  <c:v>144</c:v>
                </c:pt>
                <c:pt idx="13705">
                  <c:v>308</c:v>
                </c:pt>
                <c:pt idx="13706">
                  <c:v>476</c:v>
                </c:pt>
                <c:pt idx="13707">
                  <c:v>544</c:v>
                </c:pt>
                <c:pt idx="13708">
                  <c:v>468</c:v>
                </c:pt>
                <c:pt idx="13709">
                  <c:v>28</c:v>
                </c:pt>
                <c:pt idx="13710">
                  <c:v>123</c:v>
                </c:pt>
                <c:pt idx="13711">
                  <c:v>58</c:v>
                </c:pt>
                <c:pt idx="13712">
                  <c:v>785</c:v>
                </c:pt>
                <c:pt idx="13713">
                  <c:v>658</c:v>
                </c:pt>
                <c:pt idx="13714">
                  <c:v>637</c:v>
                </c:pt>
                <c:pt idx="13715">
                  <c:v>207</c:v>
                </c:pt>
                <c:pt idx="13716">
                  <c:v>673</c:v>
                </c:pt>
                <c:pt idx="13717">
                  <c:v>574</c:v>
                </c:pt>
                <c:pt idx="13718">
                  <c:v>974</c:v>
                </c:pt>
                <c:pt idx="13719">
                  <c:v>575</c:v>
                </c:pt>
                <c:pt idx="13720">
                  <c:v>668</c:v>
                </c:pt>
                <c:pt idx="13721">
                  <c:v>248</c:v>
                </c:pt>
                <c:pt idx="13722">
                  <c:v>274</c:v>
                </c:pt>
                <c:pt idx="13723">
                  <c:v>344</c:v>
                </c:pt>
                <c:pt idx="13724">
                  <c:v>189</c:v>
                </c:pt>
                <c:pt idx="13725">
                  <c:v>474</c:v>
                </c:pt>
                <c:pt idx="13726">
                  <c:v>8</c:v>
                </c:pt>
                <c:pt idx="13727">
                  <c:v>126</c:v>
                </c:pt>
                <c:pt idx="13728">
                  <c:v>145</c:v>
                </c:pt>
                <c:pt idx="13729">
                  <c:v>470</c:v>
                </c:pt>
                <c:pt idx="13730">
                  <c:v>336</c:v>
                </c:pt>
                <c:pt idx="13731">
                  <c:v>864</c:v>
                </c:pt>
                <c:pt idx="13732">
                  <c:v>178</c:v>
                </c:pt>
                <c:pt idx="13733">
                  <c:v>328</c:v>
                </c:pt>
                <c:pt idx="13734">
                  <c:v>508</c:v>
                </c:pt>
                <c:pt idx="13735">
                  <c:v>1184</c:v>
                </c:pt>
                <c:pt idx="13736">
                  <c:v>669</c:v>
                </c:pt>
                <c:pt idx="13737">
                  <c:v>665</c:v>
                </c:pt>
                <c:pt idx="13738">
                  <c:v>575</c:v>
                </c:pt>
                <c:pt idx="13739">
                  <c:v>521</c:v>
                </c:pt>
                <c:pt idx="13740">
                  <c:v>1445</c:v>
                </c:pt>
                <c:pt idx="13741">
                  <c:v>700</c:v>
                </c:pt>
                <c:pt idx="13742">
                  <c:v>419</c:v>
                </c:pt>
                <c:pt idx="13743">
                  <c:v>518</c:v>
                </c:pt>
                <c:pt idx="13744">
                  <c:v>266</c:v>
                </c:pt>
                <c:pt idx="13745">
                  <c:v>449</c:v>
                </c:pt>
                <c:pt idx="13746">
                  <c:v>399</c:v>
                </c:pt>
                <c:pt idx="13747">
                  <c:v>302</c:v>
                </c:pt>
                <c:pt idx="13748">
                  <c:v>279</c:v>
                </c:pt>
                <c:pt idx="13749">
                  <c:v>10</c:v>
                </c:pt>
                <c:pt idx="13750">
                  <c:v>24</c:v>
                </c:pt>
                <c:pt idx="13751">
                  <c:v>54</c:v>
                </c:pt>
                <c:pt idx="13752">
                  <c:v>9</c:v>
                </c:pt>
                <c:pt idx="13753">
                  <c:v>18</c:v>
                </c:pt>
                <c:pt idx="13754">
                  <c:v>41</c:v>
                </c:pt>
                <c:pt idx="13755">
                  <c:v>700</c:v>
                </c:pt>
                <c:pt idx="13756">
                  <c:v>370</c:v>
                </c:pt>
                <c:pt idx="13757">
                  <c:v>223</c:v>
                </c:pt>
                <c:pt idx="13758">
                  <c:v>177</c:v>
                </c:pt>
                <c:pt idx="13759">
                  <c:v>567</c:v>
                </c:pt>
                <c:pt idx="13760">
                  <c:v>258</c:v>
                </c:pt>
                <c:pt idx="13761">
                  <c:v>654</c:v>
                </c:pt>
                <c:pt idx="13762">
                  <c:v>585</c:v>
                </c:pt>
                <c:pt idx="13763">
                  <c:v>469</c:v>
                </c:pt>
                <c:pt idx="13764">
                  <c:v>100</c:v>
                </c:pt>
                <c:pt idx="13765">
                  <c:v>16</c:v>
                </c:pt>
                <c:pt idx="13766">
                  <c:v>762</c:v>
                </c:pt>
                <c:pt idx="13767">
                  <c:v>750</c:v>
                </c:pt>
                <c:pt idx="13768">
                  <c:v>546</c:v>
                </c:pt>
                <c:pt idx="13769">
                  <c:v>554</c:v>
                </c:pt>
                <c:pt idx="13770">
                  <c:v>265</c:v>
                </c:pt>
                <c:pt idx="13771">
                  <c:v>488</c:v>
                </c:pt>
                <c:pt idx="13772">
                  <c:v>240</c:v>
                </c:pt>
                <c:pt idx="13773">
                  <c:v>201</c:v>
                </c:pt>
                <c:pt idx="13774">
                  <c:v>13</c:v>
                </c:pt>
                <c:pt idx="13775">
                  <c:v>27</c:v>
                </c:pt>
                <c:pt idx="13776">
                  <c:v>265</c:v>
                </c:pt>
                <c:pt idx="13777">
                  <c:v>105</c:v>
                </c:pt>
                <c:pt idx="13778">
                  <c:v>581</c:v>
                </c:pt>
                <c:pt idx="13779">
                  <c:v>259</c:v>
                </c:pt>
                <c:pt idx="13780">
                  <c:v>0</c:v>
                </c:pt>
                <c:pt idx="13781">
                  <c:v>0</c:v>
                </c:pt>
                <c:pt idx="13782">
                  <c:v>175</c:v>
                </c:pt>
                <c:pt idx="13783">
                  <c:v>83</c:v>
                </c:pt>
                <c:pt idx="13784">
                  <c:v>269</c:v>
                </c:pt>
                <c:pt idx="13785">
                  <c:v>116</c:v>
                </c:pt>
                <c:pt idx="13786">
                  <c:v>187</c:v>
                </c:pt>
                <c:pt idx="13787">
                  <c:v>132</c:v>
                </c:pt>
                <c:pt idx="13788">
                  <c:v>216</c:v>
                </c:pt>
                <c:pt idx="13789">
                  <c:v>53</c:v>
                </c:pt>
                <c:pt idx="13790">
                  <c:v>353</c:v>
                </c:pt>
                <c:pt idx="13791">
                  <c:v>16</c:v>
                </c:pt>
                <c:pt idx="13792">
                  <c:v>7</c:v>
                </c:pt>
                <c:pt idx="13793">
                  <c:v>46</c:v>
                </c:pt>
                <c:pt idx="13794">
                  <c:v>68</c:v>
                </c:pt>
                <c:pt idx="13795">
                  <c:v>111</c:v>
                </c:pt>
                <c:pt idx="13796">
                  <c:v>29</c:v>
                </c:pt>
                <c:pt idx="13797">
                  <c:v>0</c:v>
                </c:pt>
                <c:pt idx="13798">
                  <c:v>404</c:v>
                </c:pt>
                <c:pt idx="13799">
                  <c:v>117</c:v>
                </c:pt>
                <c:pt idx="13800">
                  <c:v>25</c:v>
                </c:pt>
                <c:pt idx="13801">
                  <c:v>199</c:v>
                </c:pt>
                <c:pt idx="13802">
                  <c:v>44</c:v>
                </c:pt>
                <c:pt idx="13803">
                  <c:v>19</c:v>
                </c:pt>
                <c:pt idx="13804">
                  <c:v>103</c:v>
                </c:pt>
                <c:pt idx="13805">
                  <c:v>131</c:v>
                </c:pt>
                <c:pt idx="13806">
                  <c:v>7</c:v>
                </c:pt>
                <c:pt idx="13807">
                  <c:v>35</c:v>
                </c:pt>
                <c:pt idx="13808">
                  <c:v>7</c:v>
                </c:pt>
                <c:pt idx="13809">
                  <c:v>124</c:v>
                </c:pt>
                <c:pt idx="13810">
                  <c:v>12</c:v>
                </c:pt>
                <c:pt idx="13811">
                  <c:v>122</c:v>
                </c:pt>
                <c:pt idx="13812">
                  <c:v>311</c:v>
                </c:pt>
                <c:pt idx="13813">
                  <c:v>127</c:v>
                </c:pt>
                <c:pt idx="13814">
                  <c:v>1367</c:v>
                </c:pt>
                <c:pt idx="13815">
                  <c:v>1236</c:v>
                </c:pt>
                <c:pt idx="13816">
                  <c:v>147</c:v>
                </c:pt>
                <c:pt idx="13817">
                  <c:v>111</c:v>
                </c:pt>
                <c:pt idx="13818">
                  <c:v>50</c:v>
                </c:pt>
                <c:pt idx="13819">
                  <c:v>14</c:v>
                </c:pt>
                <c:pt idx="13820">
                  <c:v>268</c:v>
                </c:pt>
                <c:pt idx="13821">
                  <c:v>123</c:v>
                </c:pt>
                <c:pt idx="13822">
                  <c:v>286</c:v>
                </c:pt>
                <c:pt idx="13823">
                  <c:v>451</c:v>
                </c:pt>
                <c:pt idx="13824">
                  <c:v>590</c:v>
                </c:pt>
                <c:pt idx="13825">
                  <c:v>0</c:v>
                </c:pt>
                <c:pt idx="13826">
                  <c:v>12</c:v>
                </c:pt>
                <c:pt idx="13827">
                  <c:v>784</c:v>
                </c:pt>
                <c:pt idx="13828">
                  <c:v>8</c:v>
                </c:pt>
                <c:pt idx="13829">
                  <c:v>47</c:v>
                </c:pt>
                <c:pt idx="13830">
                  <c:v>100</c:v>
                </c:pt>
                <c:pt idx="13831">
                  <c:v>313</c:v>
                </c:pt>
                <c:pt idx="13832">
                  <c:v>142</c:v>
                </c:pt>
                <c:pt idx="13833">
                  <c:v>64</c:v>
                </c:pt>
                <c:pt idx="13834">
                  <c:v>316</c:v>
                </c:pt>
                <c:pt idx="13835">
                  <c:v>4</c:v>
                </c:pt>
                <c:pt idx="13836">
                  <c:v>66</c:v>
                </c:pt>
                <c:pt idx="13837">
                  <c:v>8</c:v>
                </c:pt>
                <c:pt idx="13838">
                  <c:v>1383</c:v>
                </c:pt>
                <c:pt idx="13839">
                  <c:v>223</c:v>
                </c:pt>
                <c:pt idx="13840">
                  <c:v>404</c:v>
                </c:pt>
                <c:pt idx="13841">
                  <c:v>502</c:v>
                </c:pt>
                <c:pt idx="13842">
                  <c:v>108</c:v>
                </c:pt>
                <c:pt idx="13843">
                  <c:v>46</c:v>
                </c:pt>
                <c:pt idx="13844">
                  <c:v>89</c:v>
                </c:pt>
                <c:pt idx="13845">
                  <c:v>274</c:v>
                </c:pt>
                <c:pt idx="13846">
                  <c:v>5</c:v>
                </c:pt>
                <c:pt idx="13847">
                  <c:v>61</c:v>
                </c:pt>
                <c:pt idx="13848">
                  <c:v>459</c:v>
                </c:pt>
                <c:pt idx="13849">
                  <c:v>83</c:v>
                </c:pt>
                <c:pt idx="13850">
                  <c:v>1272</c:v>
                </c:pt>
                <c:pt idx="13851">
                  <c:v>115</c:v>
                </c:pt>
                <c:pt idx="13852">
                  <c:v>63</c:v>
                </c:pt>
                <c:pt idx="13853">
                  <c:v>22</c:v>
                </c:pt>
                <c:pt idx="13854">
                  <c:v>805</c:v>
                </c:pt>
                <c:pt idx="13855">
                  <c:v>424</c:v>
                </c:pt>
                <c:pt idx="13856">
                  <c:v>34</c:v>
                </c:pt>
                <c:pt idx="13857">
                  <c:v>121</c:v>
                </c:pt>
                <c:pt idx="13858">
                  <c:v>7</c:v>
                </c:pt>
                <c:pt idx="13859">
                  <c:v>51</c:v>
                </c:pt>
                <c:pt idx="13860">
                  <c:v>737</c:v>
                </c:pt>
                <c:pt idx="13861">
                  <c:v>420</c:v>
                </c:pt>
                <c:pt idx="13862">
                  <c:v>353</c:v>
                </c:pt>
                <c:pt idx="13863">
                  <c:v>111</c:v>
                </c:pt>
                <c:pt idx="13864">
                  <c:v>1625</c:v>
                </c:pt>
                <c:pt idx="13865">
                  <c:v>489</c:v>
                </c:pt>
                <c:pt idx="13866">
                  <c:v>0</c:v>
                </c:pt>
                <c:pt idx="13867">
                  <c:v>115</c:v>
                </c:pt>
                <c:pt idx="13868">
                  <c:v>30</c:v>
                </c:pt>
                <c:pt idx="13869">
                  <c:v>22</c:v>
                </c:pt>
                <c:pt idx="13870">
                  <c:v>49</c:v>
                </c:pt>
                <c:pt idx="13871">
                  <c:v>7</c:v>
                </c:pt>
                <c:pt idx="13872">
                  <c:v>54</c:v>
                </c:pt>
                <c:pt idx="13873">
                  <c:v>25</c:v>
                </c:pt>
                <c:pt idx="13874">
                  <c:v>53</c:v>
                </c:pt>
                <c:pt idx="13875">
                  <c:v>299</c:v>
                </c:pt>
                <c:pt idx="13876">
                  <c:v>146</c:v>
                </c:pt>
                <c:pt idx="13877">
                  <c:v>35</c:v>
                </c:pt>
                <c:pt idx="13878">
                  <c:v>470</c:v>
                </c:pt>
                <c:pt idx="13879">
                  <c:v>68</c:v>
                </c:pt>
                <c:pt idx="13880">
                  <c:v>46</c:v>
                </c:pt>
                <c:pt idx="13881">
                  <c:v>94</c:v>
                </c:pt>
                <c:pt idx="13882">
                  <c:v>166</c:v>
                </c:pt>
                <c:pt idx="13883">
                  <c:v>10</c:v>
                </c:pt>
                <c:pt idx="13884">
                  <c:v>12</c:v>
                </c:pt>
                <c:pt idx="13885">
                  <c:v>147</c:v>
                </c:pt>
                <c:pt idx="13886">
                  <c:v>332</c:v>
                </c:pt>
                <c:pt idx="13887">
                  <c:v>102</c:v>
                </c:pt>
                <c:pt idx="13888">
                  <c:v>214</c:v>
                </c:pt>
                <c:pt idx="13889">
                  <c:v>1271</c:v>
                </c:pt>
                <c:pt idx="13890">
                  <c:v>492</c:v>
                </c:pt>
                <c:pt idx="13891">
                  <c:v>10</c:v>
                </c:pt>
                <c:pt idx="13892">
                  <c:v>32</c:v>
                </c:pt>
                <c:pt idx="13893">
                  <c:v>95</c:v>
                </c:pt>
                <c:pt idx="13894">
                  <c:v>14</c:v>
                </c:pt>
                <c:pt idx="13895">
                  <c:v>554</c:v>
                </c:pt>
                <c:pt idx="13896">
                  <c:v>314</c:v>
                </c:pt>
                <c:pt idx="13897">
                  <c:v>157</c:v>
                </c:pt>
                <c:pt idx="13898">
                  <c:v>25</c:v>
                </c:pt>
                <c:pt idx="13899">
                  <c:v>42</c:v>
                </c:pt>
                <c:pt idx="13900">
                  <c:v>145</c:v>
                </c:pt>
                <c:pt idx="13901">
                  <c:v>26</c:v>
                </c:pt>
                <c:pt idx="13902">
                  <c:v>37</c:v>
                </c:pt>
                <c:pt idx="13903">
                  <c:v>94</c:v>
                </c:pt>
                <c:pt idx="13904">
                  <c:v>5</c:v>
                </c:pt>
                <c:pt idx="13905">
                  <c:v>153</c:v>
                </c:pt>
                <c:pt idx="13906">
                  <c:v>222</c:v>
                </c:pt>
                <c:pt idx="13907">
                  <c:v>208</c:v>
                </c:pt>
                <c:pt idx="13908">
                  <c:v>267</c:v>
                </c:pt>
                <c:pt idx="13909">
                  <c:v>859</c:v>
                </c:pt>
                <c:pt idx="13910">
                  <c:v>139</c:v>
                </c:pt>
                <c:pt idx="13911">
                  <c:v>8</c:v>
                </c:pt>
                <c:pt idx="13912">
                  <c:v>105</c:v>
                </c:pt>
                <c:pt idx="13913">
                  <c:v>157</c:v>
                </c:pt>
                <c:pt idx="13914">
                  <c:v>279</c:v>
                </c:pt>
                <c:pt idx="13915">
                  <c:v>118</c:v>
                </c:pt>
                <c:pt idx="13916">
                  <c:v>3599</c:v>
                </c:pt>
                <c:pt idx="13917">
                  <c:v>122</c:v>
                </c:pt>
                <c:pt idx="13918">
                  <c:v>49</c:v>
                </c:pt>
                <c:pt idx="13919">
                  <c:v>208</c:v>
                </c:pt>
                <c:pt idx="13920">
                  <c:v>624</c:v>
                </c:pt>
                <c:pt idx="13921">
                  <c:v>323</c:v>
                </c:pt>
                <c:pt idx="13922">
                  <c:v>31</c:v>
                </c:pt>
                <c:pt idx="13923">
                  <c:v>17</c:v>
                </c:pt>
                <c:pt idx="13924">
                  <c:v>152</c:v>
                </c:pt>
                <c:pt idx="13925">
                  <c:v>634</c:v>
                </c:pt>
                <c:pt idx="13926">
                  <c:v>923</c:v>
                </c:pt>
                <c:pt idx="13927">
                  <c:v>15</c:v>
                </c:pt>
                <c:pt idx="13928">
                  <c:v>133</c:v>
                </c:pt>
                <c:pt idx="13929">
                  <c:v>537</c:v>
                </c:pt>
                <c:pt idx="13930">
                  <c:v>140</c:v>
                </c:pt>
                <c:pt idx="13931">
                  <c:v>15</c:v>
                </c:pt>
                <c:pt idx="13932">
                  <c:v>6</c:v>
                </c:pt>
                <c:pt idx="13933">
                  <c:v>9</c:v>
                </c:pt>
                <c:pt idx="13934">
                  <c:v>47</c:v>
                </c:pt>
                <c:pt idx="13935">
                  <c:v>21</c:v>
                </c:pt>
                <c:pt idx="13936">
                  <c:v>14</c:v>
                </c:pt>
                <c:pt idx="13937">
                  <c:v>102</c:v>
                </c:pt>
                <c:pt idx="13938">
                  <c:v>6</c:v>
                </c:pt>
                <c:pt idx="13939">
                  <c:v>27</c:v>
                </c:pt>
                <c:pt idx="13940">
                  <c:v>781</c:v>
                </c:pt>
                <c:pt idx="13941">
                  <c:v>305</c:v>
                </c:pt>
                <c:pt idx="13942">
                  <c:v>166</c:v>
                </c:pt>
                <c:pt idx="13943">
                  <c:v>25</c:v>
                </c:pt>
                <c:pt idx="13944">
                  <c:v>74</c:v>
                </c:pt>
                <c:pt idx="13945">
                  <c:v>381</c:v>
                </c:pt>
                <c:pt idx="13946">
                  <c:v>30</c:v>
                </c:pt>
                <c:pt idx="13947">
                  <c:v>18</c:v>
                </c:pt>
                <c:pt idx="13948">
                  <c:v>728</c:v>
                </c:pt>
                <c:pt idx="13949">
                  <c:v>110</c:v>
                </c:pt>
                <c:pt idx="13950">
                  <c:v>21</c:v>
                </c:pt>
                <c:pt idx="13951">
                  <c:v>42</c:v>
                </c:pt>
                <c:pt idx="13952">
                  <c:v>177</c:v>
                </c:pt>
                <c:pt idx="13953">
                  <c:v>40</c:v>
                </c:pt>
                <c:pt idx="13954">
                  <c:v>74</c:v>
                </c:pt>
                <c:pt idx="13955">
                  <c:v>100</c:v>
                </c:pt>
                <c:pt idx="13956">
                  <c:v>379</c:v>
                </c:pt>
                <c:pt idx="13957">
                  <c:v>291</c:v>
                </c:pt>
                <c:pt idx="13958">
                  <c:v>132</c:v>
                </c:pt>
                <c:pt idx="13959">
                  <c:v>58</c:v>
                </c:pt>
                <c:pt idx="13960">
                  <c:v>406</c:v>
                </c:pt>
                <c:pt idx="13961">
                  <c:v>181</c:v>
                </c:pt>
                <c:pt idx="13962">
                  <c:v>49</c:v>
                </c:pt>
                <c:pt idx="13963">
                  <c:v>474</c:v>
                </c:pt>
                <c:pt idx="13964">
                  <c:v>131</c:v>
                </c:pt>
                <c:pt idx="13965">
                  <c:v>102</c:v>
                </c:pt>
                <c:pt idx="13966">
                  <c:v>761</c:v>
                </c:pt>
                <c:pt idx="13967">
                  <c:v>82</c:v>
                </c:pt>
                <c:pt idx="13968">
                  <c:v>338</c:v>
                </c:pt>
                <c:pt idx="13969">
                  <c:v>81</c:v>
                </c:pt>
                <c:pt idx="13970">
                  <c:v>179</c:v>
                </c:pt>
                <c:pt idx="13971">
                  <c:v>44</c:v>
                </c:pt>
                <c:pt idx="13972">
                  <c:v>348</c:v>
                </c:pt>
                <c:pt idx="13973">
                  <c:v>1270</c:v>
                </c:pt>
                <c:pt idx="13974">
                  <c:v>177</c:v>
                </c:pt>
                <c:pt idx="13975">
                  <c:v>44</c:v>
                </c:pt>
                <c:pt idx="13976">
                  <c:v>458</c:v>
                </c:pt>
                <c:pt idx="13977">
                  <c:v>38</c:v>
                </c:pt>
                <c:pt idx="13978">
                  <c:v>268</c:v>
                </c:pt>
                <c:pt idx="13979">
                  <c:v>1382</c:v>
                </c:pt>
                <c:pt idx="13980">
                  <c:v>169</c:v>
                </c:pt>
                <c:pt idx="13981">
                  <c:v>46</c:v>
                </c:pt>
                <c:pt idx="13982">
                  <c:v>342</c:v>
                </c:pt>
                <c:pt idx="13983">
                  <c:v>62</c:v>
                </c:pt>
                <c:pt idx="13984">
                  <c:v>212</c:v>
                </c:pt>
                <c:pt idx="13985">
                  <c:v>212</c:v>
                </c:pt>
                <c:pt idx="13986">
                  <c:v>108</c:v>
                </c:pt>
                <c:pt idx="13987">
                  <c:v>740</c:v>
                </c:pt>
                <c:pt idx="13988">
                  <c:v>299</c:v>
                </c:pt>
                <c:pt idx="13989">
                  <c:v>226</c:v>
                </c:pt>
                <c:pt idx="13990">
                  <c:v>54</c:v>
                </c:pt>
                <c:pt idx="13991">
                  <c:v>393</c:v>
                </c:pt>
                <c:pt idx="13992">
                  <c:v>39</c:v>
                </c:pt>
                <c:pt idx="13993">
                  <c:v>46</c:v>
                </c:pt>
                <c:pt idx="13994">
                  <c:v>33</c:v>
                </c:pt>
                <c:pt idx="13995">
                  <c:v>18</c:v>
                </c:pt>
                <c:pt idx="13996">
                  <c:v>113</c:v>
                </c:pt>
                <c:pt idx="13997">
                  <c:v>39</c:v>
                </c:pt>
                <c:pt idx="13998">
                  <c:v>13</c:v>
                </c:pt>
                <c:pt idx="13999">
                  <c:v>207</c:v>
                </c:pt>
                <c:pt idx="14000">
                  <c:v>347</c:v>
                </c:pt>
                <c:pt idx="14001">
                  <c:v>137</c:v>
                </c:pt>
                <c:pt idx="14002">
                  <c:v>20</c:v>
                </c:pt>
                <c:pt idx="14003">
                  <c:v>28</c:v>
                </c:pt>
                <c:pt idx="14004">
                  <c:v>315</c:v>
                </c:pt>
                <c:pt idx="14005">
                  <c:v>398</c:v>
                </c:pt>
                <c:pt idx="14006">
                  <c:v>0</c:v>
                </c:pt>
                <c:pt idx="14007">
                  <c:v>259</c:v>
                </c:pt>
                <c:pt idx="14008">
                  <c:v>38</c:v>
                </c:pt>
                <c:pt idx="14009">
                  <c:v>231</c:v>
                </c:pt>
                <c:pt idx="14010">
                  <c:v>729</c:v>
                </c:pt>
                <c:pt idx="14011">
                  <c:v>1</c:v>
                </c:pt>
                <c:pt idx="14012">
                  <c:v>5075</c:v>
                </c:pt>
                <c:pt idx="14013">
                  <c:v>120</c:v>
                </c:pt>
                <c:pt idx="14014">
                  <c:v>20</c:v>
                </c:pt>
                <c:pt idx="14015">
                  <c:v>275</c:v>
                </c:pt>
                <c:pt idx="14016">
                  <c:v>25</c:v>
                </c:pt>
                <c:pt idx="14017">
                  <c:v>18</c:v>
                </c:pt>
                <c:pt idx="14018">
                  <c:v>2</c:v>
                </c:pt>
                <c:pt idx="14019">
                  <c:v>9</c:v>
                </c:pt>
                <c:pt idx="14020">
                  <c:v>1</c:v>
                </c:pt>
                <c:pt idx="14021">
                  <c:v>380</c:v>
                </c:pt>
                <c:pt idx="14022">
                  <c:v>219</c:v>
                </c:pt>
                <c:pt idx="14023">
                  <c:v>28</c:v>
                </c:pt>
                <c:pt idx="14024">
                  <c:v>30</c:v>
                </c:pt>
                <c:pt idx="14025">
                  <c:v>221</c:v>
                </c:pt>
                <c:pt idx="14026">
                  <c:v>0</c:v>
                </c:pt>
                <c:pt idx="14027">
                  <c:v>0</c:v>
                </c:pt>
                <c:pt idx="14028">
                  <c:v>761</c:v>
                </c:pt>
                <c:pt idx="14029">
                  <c:v>117</c:v>
                </c:pt>
                <c:pt idx="14030">
                  <c:v>342</c:v>
                </c:pt>
                <c:pt idx="14031">
                  <c:v>150</c:v>
                </c:pt>
                <c:pt idx="14032">
                  <c:v>93</c:v>
                </c:pt>
                <c:pt idx="14033">
                  <c:v>91</c:v>
                </c:pt>
                <c:pt idx="14034">
                  <c:v>58</c:v>
                </c:pt>
                <c:pt idx="14035">
                  <c:v>85</c:v>
                </c:pt>
                <c:pt idx="14036">
                  <c:v>53</c:v>
                </c:pt>
                <c:pt idx="14037">
                  <c:v>59</c:v>
                </c:pt>
                <c:pt idx="14038">
                  <c:v>98</c:v>
                </c:pt>
                <c:pt idx="14039">
                  <c:v>106</c:v>
                </c:pt>
                <c:pt idx="14040">
                  <c:v>114</c:v>
                </c:pt>
                <c:pt idx="14041">
                  <c:v>40</c:v>
                </c:pt>
                <c:pt idx="14042">
                  <c:v>101</c:v>
                </c:pt>
                <c:pt idx="14043">
                  <c:v>65</c:v>
                </c:pt>
                <c:pt idx="14044">
                  <c:v>69</c:v>
                </c:pt>
                <c:pt idx="14045">
                  <c:v>141</c:v>
                </c:pt>
                <c:pt idx="14046">
                  <c:v>59</c:v>
                </c:pt>
                <c:pt idx="14047">
                  <c:v>78</c:v>
                </c:pt>
                <c:pt idx="14048">
                  <c:v>53</c:v>
                </c:pt>
                <c:pt idx="14049">
                  <c:v>137</c:v>
                </c:pt>
                <c:pt idx="14050">
                  <c:v>71</c:v>
                </c:pt>
                <c:pt idx="14051">
                  <c:v>102</c:v>
                </c:pt>
                <c:pt idx="14052">
                  <c:v>72</c:v>
                </c:pt>
                <c:pt idx="14053">
                  <c:v>73</c:v>
                </c:pt>
                <c:pt idx="14054">
                  <c:v>161</c:v>
                </c:pt>
                <c:pt idx="14055">
                  <c:v>39</c:v>
                </c:pt>
                <c:pt idx="14056">
                  <c:v>115</c:v>
                </c:pt>
                <c:pt idx="14057">
                  <c:v>57</c:v>
                </c:pt>
                <c:pt idx="14058">
                  <c:v>68</c:v>
                </c:pt>
                <c:pt idx="14059">
                  <c:v>121</c:v>
                </c:pt>
                <c:pt idx="14060">
                  <c:v>85</c:v>
                </c:pt>
                <c:pt idx="14061">
                  <c:v>125</c:v>
                </c:pt>
                <c:pt idx="14062">
                  <c:v>132</c:v>
                </c:pt>
                <c:pt idx="14063">
                  <c:v>133</c:v>
                </c:pt>
                <c:pt idx="14064">
                  <c:v>115</c:v>
                </c:pt>
                <c:pt idx="14065">
                  <c:v>110</c:v>
                </c:pt>
                <c:pt idx="14066">
                  <c:v>84</c:v>
                </c:pt>
                <c:pt idx="14067">
                  <c:v>95</c:v>
                </c:pt>
                <c:pt idx="14068">
                  <c:v>85</c:v>
                </c:pt>
                <c:pt idx="14069">
                  <c:v>159</c:v>
                </c:pt>
                <c:pt idx="14070">
                  <c:v>119</c:v>
                </c:pt>
                <c:pt idx="14071">
                  <c:v>81</c:v>
                </c:pt>
                <c:pt idx="14072">
                  <c:v>63</c:v>
                </c:pt>
                <c:pt idx="14073">
                  <c:v>123</c:v>
                </c:pt>
                <c:pt idx="14074">
                  <c:v>134</c:v>
                </c:pt>
                <c:pt idx="14075">
                  <c:v>122</c:v>
                </c:pt>
                <c:pt idx="14076">
                  <c:v>167</c:v>
                </c:pt>
                <c:pt idx="14077">
                  <c:v>112</c:v>
                </c:pt>
                <c:pt idx="14078">
                  <c:v>104</c:v>
                </c:pt>
                <c:pt idx="14079">
                  <c:v>88</c:v>
                </c:pt>
                <c:pt idx="14080">
                  <c:v>91</c:v>
                </c:pt>
                <c:pt idx="14081">
                  <c:v>62</c:v>
                </c:pt>
                <c:pt idx="14082">
                  <c:v>75</c:v>
                </c:pt>
                <c:pt idx="14083">
                  <c:v>12</c:v>
                </c:pt>
                <c:pt idx="14084">
                  <c:v>81</c:v>
                </c:pt>
                <c:pt idx="14085">
                  <c:v>81</c:v>
                </c:pt>
                <c:pt idx="14086">
                  <c:v>115</c:v>
                </c:pt>
                <c:pt idx="14087">
                  <c:v>81</c:v>
                </c:pt>
                <c:pt idx="14088">
                  <c:v>70</c:v>
                </c:pt>
                <c:pt idx="14089">
                  <c:v>59</c:v>
                </c:pt>
                <c:pt idx="14090">
                  <c:v>71</c:v>
                </c:pt>
                <c:pt idx="14091">
                  <c:v>67</c:v>
                </c:pt>
                <c:pt idx="14092">
                  <c:v>76</c:v>
                </c:pt>
                <c:pt idx="14093">
                  <c:v>55</c:v>
                </c:pt>
                <c:pt idx="14094">
                  <c:v>54</c:v>
                </c:pt>
                <c:pt idx="14095">
                  <c:v>62</c:v>
                </c:pt>
                <c:pt idx="14096">
                  <c:v>67</c:v>
                </c:pt>
                <c:pt idx="14097">
                  <c:v>64</c:v>
                </c:pt>
                <c:pt idx="14098">
                  <c:v>81</c:v>
                </c:pt>
                <c:pt idx="14099">
                  <c:v>70</c:v>
                </c:pt>
                <c:pt idx="14100">
                  <c:v>61</c:v>
                </c:pt>
                <c:pt idx="14101">
                  <c:v>107</c:v>
                </c:pt>
                <c:pt idx="14102">
                  <c:v>614</c:v>
                </c:pt>
                <c:pt idx="14103">
                  <c:v>0</c:v>
                </c:pt>
                <c:pt idx="14104">
                  <c:v>190</c:v>
                </c:pt>
                <c:pt idx="14105">
                  <c:v>27</c:v>
                </c:pt>
                <c:pt idx="14106">
                  <c:v>10</c:v>
                </c:pt>
                <c:pt idx="14107">
                  <c:v>0</c:v>
                </c:pt>
                <c:pt idx="14108">
                  <c:v>19</c:v>
                </c:pt>
                <c:pt idx="14109">
                  <c:v>201</c:v>
                </c:pt>
                <c:pt idx="14110">
                  <c:v>48</c:v>
                </c:pt>
                <c:pt idx="14111">
                  <c:v>0</c:v>
                </c:pt>
                <c:pt idx="14112">
                  <c:v>26</c:v>
                </c:pt>
                <c:pt idx="14113">
                  <c:v>4</c:v>
                </c:pt>
                <c:pt idx="14114">
                  <c:v>20</c:v>
                </c:pt>
                <c:pt idx="14115">
                  <c:v>105</c:v>
                </c:pt>
                <c:pt idx="14116">
                  <c:v>94</c:v>
                </c:pt>
                <c:pt idx="14117">
                  <c:v>0</c:v>
                </c:pt>
                <c:pt idx="14118">
                  <c:v>64</c:v>
                </c:pt>
                <c:pt idx="14119">
                  <c:v>0</c:v>
                </c:pt>
                <c:pt idx="14120">
                  <c:v>172</c:v>
                </c:pt>
                <c:pt idx="14121">
                  <c:v>128</c:v>
                </c:pt>
                <c:pt idx="14122">
                  <c:v>92</c:v>
                </c:pt>
                <c:pt idx="14123">
                  <c:v>163</c:v>
                </c:pt>
                <c:pt idx="14124">
                  <c:v>96</c:v>
                </c:pt>
                <c:pt idx="14125">
                  <c:v>90</c:v>
                </c:pt>
                <c:pt idx="14126">
                  <c:v>0</c:v>
                </c:pt>
                <c:pt idx="14127">
                  <c:v>120</c:v>
                </c:pt>
                <c:pt idx="14128">
                  <c:v>116</c:v>
                </c:pt>
                <c:pt idx="14129">
                  <c:v>36</c:v>
                </c:pt>
                <c:pt idx="14130">
                  <c:v>20</c:v>
                </c:pt>
                <c:pt idx="14131">
                  <c:v>69</c:v>
                </c:pt>
                <c:pt idx="14132">
                  <c:v>53</c:v>
                </c:pt>
                <c:pt idx="14133">
                  <c:v>139</c:v>
                </c:pt>
                <c:pt idx="14134">
                  <c:v>561</c:v>
                </c:pt>
                <c:pt idx="14135">
                  <c:v>388</c:v>
                </c:pt>
                <c:pt idx="14136">
                  <c:v>157</c:v>
                </c:pt>
                <c:pt idx="14137">
                  <c:v>7</c:v>
                </c:pt>
                <c:pt idx="14138">
                  <c:v>7</c:v>
                </c:pt>
                <c:pt idx="14139">
                  <c:v>0</c:v>
                </c:pt>
                <c:pt idx="14140">
                  <c:v>314</c:v>
                </c:pt>
                <c:pt idx="14141">
                  <c:v>2861</c:v>
                </c:pt>
                <c:pt idx="14142">
                  <c:v>55</c:v>
                </c:pt>
                <c:pt idx="14143">
                  <c:v>4</c:v>
                </c:pt>
                <c:pt idx="14144">
                  <c:v>41</c:v>
                </c:pt>
                <c:pt idx="14145">
                  <c:v>1417</c:v>
                </c:pt>
                <c:pt idx="14146">
                  <c:v>116</c:v>
                </c:pt>
                <c:pt idx="14147">
                  <c:v>161</c:v>
                </c:pt>
                <c:pt idx="14148">
                  <c:v>54</c:v>
                </c:pt>
                <c:pt idx="14149">
                  <c:v>288</c:v>
                </c:pt>
                <c:pt idx="14150">
                  <c:v>104</c:v>
                </c:pt>
                <c:pt idx="14151">
                  <c:v>64</c:v>
                </c:pt>
                <c:pt idx="14152">
                  <c:v>573</c:v>
                </c:pt>
                <c:pt idx="14153">
                  <c:v>130</c:v>
                </c:pt>
                <c:pt idx="14154">
                  <c:v>33</c:v>
                </c:pt>
                <c:pt idx="14155">
                  <c:v>464</c:v>
                </c:pt>
                <c:pt idx="14156">
                  <c:v>263</c:v>
                </c:pt>
                <c:pt idx="14157">
                  <c:v>838</c:v>
                </c:pt>
                <c:pt idx="14158">
                  <c:v>128</c:v>
                </c:pt>
                <c:pt idx="14159">
                  <c:v>570</c:v>
                </c:pt>
                <c:pt idx="14160">
                  <c:v>1074</c:v>
                </c:pt>
                <c:pt idx="14161">
                  <c:v>5</c:v>
                </c:pt>
                <c:pt idx="14162">
                  <c:v>47</c:v>
                </c:pt>
                <c:pt idx="14163">
                  <c:v>43</c:v>
                </c:pt>
                <c:pt idx="14164">
                  <c:v>0</c:v>
                </c:pt>
                <c:pt idx="14165">
                  <c:v>71</c:v>
                </c:pt>
                <c:pt idx="14166">
                  <c:v>1</c:v>
                </c:pt>
                <c:pt idx="14167">
                  <c:v>17</c:v>
                </c:pt>
                <c:pt idx="14168">
                  <c:v>179</c:v>
                </c:pt>
                <c:pt idx="14169">
                  <c:v>86</c:v>
                </c:pt>
                <c:pt idx="14170">
                  <c:v>89</c:v>
                </c:pt>
                <c:pt idx="14171">
                  <c:v>111</c:v>
                </c:pt>
                <c:pt idx="14172">
                  <c:v>41</c:v>
                </c:pt>
                <c:pt idx="14173">
                  <c:v>302</c:v>
                </c:pt>
                <c:pt idx="14174">
                  <c:v>31</c:v>
                </c:pt>
                <c:pt idx="14175">
                  <c:v>33</c:v>
                </c:pt>
                <c:pt idx="14176">
                  <c:v>415</c:v>
                </c:pt>
                <c:pt idx="14177">
                  <c:v>58</c:v>
                </c:pt>
                <c:pt idx="14178">
                  <c:v>364</c:v>
                </c:pt>
                <c:pt idx="14179">
                  <c:v>30</c:v>
                </c:pt>
                <c:pt idx="14180">
                  <c:v>941</c:v>
                </c:pt>
                <c:pt idx="14181">
                  <c:v>64</c:v>
                </c:pt>
                <c:pt idx="14182">
                  <c:v>183</c:v>
                </c:pt>
                <c:pt idx="14183">
                  <c:v>93</c:v>
                </c:pt>
                <c:pt idx="14184">
                  <c:v>54</c:v>
                </c:pt>
                <c:pt idx="14185">
                  <c:v>17</c:v>
                </c:pt>
                <c:pt idx="14186">
                  <c:v>95</c:v>
                </c:pt>
                <c:pt idx="14187">
                  <c:v>57</c:v>
                </c:pt>
                <c:pt idx="14188">
                  <c:v>12</c:v>
                </c:pt>
                <c:pt idx="14189">
                  <c:v>33</c:v>
                </c:pt>
                <c:pt idx="14190">
                  <c:v>24</c:v>
                </c:pt>
                <c:pt idx="14191">
                  <c:v>21</c:v>
                </c:pt>
                <c:pt idx="14192">
                  <c:v>7</c:v>
                </c:pt>
                <c:pt idx="14193">
                  <c:v>60</c:v>
                </c:pt>
                <c:pt idx="14194">
                  <c:v>2</c:v>
                </c:pt>
                <c:pt idx="14195">
                  <c:v>4</c:v>
                </c:pt>
                <c:pt idx="14196">
                  <c:v>24</c:v>
                </c:pt>
                <c:pt idx="14197">
                  <c:v>357</c:v>
                </c:pt>
                <c:pt idx="14198">
                  <c:v>107</c:v>
                </c:pt>
                <c:pt idx="14199">
                  <c:v>339</c:v>
                </c:pt>
                <c:pt idx="14200">
                  <c:v>3343</c:v>
                </c:pt>
                <c:pt idx="14201">
                  <c:v>158</c:v>
                </c:pt>
                <c:pt idx="14202">
                  <c:v>273</c:v>
                </c:pt>
                <c:pt idx="14203">
                  <c:v>115</c:v>
                </c:pt>
                <c:pt idx="14204">
                  <c:v>15</c:v>
                </c:pt>
                <c:pt idx="14205">
                  <c:v>105</c:v>
                </c:pt>
                <c:pt idx="14206">
                  <c:v>370</c:v>
                </c:pt>
                <c:pt idx="14207">
                  <c:v>56</c:v>
                </c:pt>
                <c:pt idx="14208">
                  <c:v>7</c:v>
                </c:pt>
                <c:pt idx="14209">
                  <c:v>290</c:v>
                </c:pt>
                <c:pt idx="14210">
                  <c:v>104</c:v>
                </c:pt>
                <c:pt idx="14211">
                  <c:v>24</c:v>
                </c:pt>
                <c:pt idx="14212">
                  <c:v>19</c:v>
                </c:pt>
                <c:pt idx="14213">
                  <c:v>225</c:v>
                </c:pt>
                <c:pt idx="14214">
                  <c:v>92</c:v>
                </c:pt>
                <c:pt idx="14215">
                  <c:v>62</c:v>
                </c:pt>
                <c:pt idx="14216">
                  <c:v>17</c:v>
                </c:pt>
                <c:pt idx="14217">
                  <c:v>2756</c:v>
                </c:pt>
                <c:pt idx="14218">
                  <c:v>45</c:v>
                </c:pt>
                <c:pt idx="14219">
                  <c:v>100</c:v>
                </c:pt>
                <c:pt idx="14220">
                  <c:v>18</c:v>
                </c:pt>
                <c:pt idx="14221">
                  <c:v>332</c:v>
                </c:pt>
                <c:pt idx="14222">
                  <c:v>6</c:v>
                </c:pt>
                <c:pt idx="14223">
                  <c:v>8</c:v>
                </c:pt>
                <c:pt idx="14224">
                  <c:v>68</c:v>
                </c:pt>
                <c:pt idx="14225">
                  <c:v>38</c:v>
                </c:pt>
                <c:pt idx="14226">
                  <c:v>72</c:v>
                </c:pt>
                <c:pt idx="14227">
                  <c:v>121</c:v>
                </c:pt>
                <c:pt idx="14228">
                  <c:v>429</c:v>
                </c:pt>
                <c:pt idx="14229">
                  <c:v>52</c:v>
                </c:pt>
                <c:pt idx="14230">
                  <c:v>625</c:v>
                </c:pt>
                <c:pt idx="14231">
                  <c:v>277</c:v>
                </c:pt>
                <c:pt idx="14232">
                  <c:v>8</c:v>
                </c:pt>
                <c:pt idx="14233">
                  <c:v>110</c:v>
                </c:pt>
                <c:pt idx="14234">
                  <c:v>487</c:v>
                </c:pt>
                <c:pt idx="14235">
                  <c:v>520</c:v>
                </c:pt>
                <c:pt idx="14236">
                  <c:v>453</c:v>
                </c:pt>
                <c:pt idx="14237">
                  <c:v>4</c:v>
                </c:pt>
                <c:pt idx="14238">
                  <c:v>996</c:v>
                </c:pt>
                <c:pt idx="14239">
                  <c:v>276</c:v>
                </c:pt>
                <c:pt idx="14240">
                  <c:v>243</c:v>
                </c:pt>
                <c:pt idx="14241">
                  <c:v>96</c:v>
                </c:pt>
                <c:pt idx="14242">
                  <c:v>244</c:v>
                </c:pt>
                <c:pt idx="14243">
                  <c:v>97</c:v>
                </c:pt>
                <c:pt idx="14244">
                  <c:v>42</c:v>
                </c:pt>
                <c:pt idx="14245">
                  <c:v>30</c:v>
                </c:pt>
                <c:pt idx="14246">
                  <c:v>249</c:v>
                </c:pt>
                <c:pt idx="14247">
                  <c:v>32</c:v>
                </c:pt>
                <c:pt idx="14248">
                  <c:v>18</c:v>
                </c:pt>
                <c:pt idx="14249">
                  <c:v>84</c:v>
                </c:pt>
                <c:pt idx="14250">
                  <c:v>63</c:v>
                </c:pt>
                <c:pt idx="14251">
                  <c:v>143</c:v>
                </c:pt>
                <c:pt idx="14252">
                  <c:v>48</c:v>
                </c:pt>
                <c:pt idx="14253">
                  <c:v>46</c:v>
                </c:pt>
                <c:pt idx="14254">
                  <c:v>11</c:v>
                </c:pt>
                <c:pt idx="14255">
                  <c:v>18</c:v>
                </c:pt>
                <c:pt idx="14256">
                  <c:v>23</c:v>
                </c:pt>
                <c:pt idx="14257">
                  <c:v>224</c:v>
                </c:pt>
                <c:pt idx="14258">
                  <c:v>1081</c:v>
                </c:pt>
                <c:pt idx="14259">
                  <c:v>3</c:v>
                </c:pt>
                <c:pt idx="14260">
                  <c:v>659</c:v>
                </c:pt>
                <c:pt idx="14261">
                  <c:v>270</c:v>
                </c:pt>
                <c:pt idx="14262">
                  <c:v>189</c:v>
                </c:pt>
                <c:pt idx="14263">
                  <c:v>118</c:v>
                </c:pt>
                <c:pt idx="14264">
                  <c:v>7</c:v>
                </c:pt>
                <c:pt idx="14265">
                  <c:v>99</c:v>
                </c:pt>
                <c:pt idx="14266">
                  <c:v>666</c:v>
                </c:pt>
                <c:pt idx="14267">
                  <c:v>108</c:v>
                </c:pt>
                <c:pt idx="14268">
                  <c:v>30</c:v>
                </c:pt>
                <c:pt idx="14269">
                  <c:v>64</c:v>
                </c:pt>
                <c:pt idx="14270">
                  <c:v>401</c:v>
                </c:pt>
                <c:pt idx="14271">
                  <c:v>247</c:v>
                </c:pt>
                <c:pt idx="14272">
                  <c:v>456</c:v>
                </c:pt>
                <c:pt idx="14273">
                  <c:v>140</c:v>
                </c:pt>
                <c:pt idx="14274">
                  <c:v>0</c:v>
                </c:pt>
                <c:pt idx="14275">
                  <c:v>18</c:v>
                </c:pt>
                <c:pt idx="14276">
                  <c:v>1073</c:v>
                </c:pt>
                <c:pt idx="14277">
                  <c:v>12</c:v>
                </c:pt>
                <c:pt idx="14278">
                  <c:v>2</c:v>
                </c:pt>
                <c:pt idx="14279">
                  <c:v>419</c:v>
                </c:pt>
                <c:pt idx="14280">
                  <c:v>160</c:v>
                </c:pt>
                <c:pt idx="14281">
                  <c:v>5</c:v>
                </c:pt>
                <c:pt idx="14282">
                  <c:v>92</c:v>
                </c:pt>
                <c:pt idx="14283">
                  <c:v>558</c:v>
                </c:pt>
                <c:pt idx="14284">
                  <c:v>32</c:v>
                </c:pt>
                <c:pt idx="14285">
                  <c:v>7</c:v>
                </c:pt>
                <c:pt idx="14286">
                  <c:v>63</c:v>
                </c:pt>
                <c:pt idx="14287">
                  <c:v>7</c:v>
                </c:pt>
                <c:pt idx="14288">
                  <c:v>48</c:v>
                </c:pt>
                <c:pt idx="14289">
                  <c:v>35</c:v>
                </c:pt>
                <c:pt idx="14290">
                  <c:v>60</c:v>
                </c:pt>
                <c:pt idx="14291">
                  <c:v>188</c:v>
                </c:pt>
                <c:pt idx="14292">
                  <c:v>192</c:v>
                </c:pt>
                <c:pt idx="14293">
                  <c:v>0</c:v>
                </c:pt>
                <c:pt idx="14294">
                  <c:v>453</c:v>
                </c:pt>
                <c:pt idx="14295">
                  <c:v>326</c:v>
                </c:pt>
                <c:pt idx="14296">
                  <c:v>10</c:v>
                </c:pt>
                <c:pt idx="14297">
                  <c:v>1622</c:v>
                </c:pt>
                <c:pt idx="14298">
                  <c:v>26</c:v>
                </c:pt>
                <c:pt idx="14299">
                  <c:v>85</c:v>
                </c:pt>
                <c:pt idx="14300">
                  <c:v>20</c:v>
                </c:pt>
                <c:pt idx="14301">
                  <c:v>12</c:v>
                </c:pt>
                <c:pt idx="14302">
                  <c:v>17</c:v>
                </c:pt>
                <c:pt idx="14303">
                  <c:v>1</c:v>
                </c:pt>
                <c:pt idx="14304">
                  <c:v>16</c:v>
                </c:pt>
                <c:pt idx="14305">
                  <c:v>8</c:v>
                </c:pt>
                <c:pt idx="14306">
                  <c:v>4</c:v>
                </c:pt>
                <c:pt idx="14307">
                  <c:v>181</c:v>
                </c:pt>
                <c:pt idx="14308">
                  <c:v>21</c:v>
                </c:pt>
                <c:pt idx="14309">
                  <c:v>5</c:v>
                </c:pt>
                <c:pt idx="14310">
                  <c:v>891</c:v>
                </c:pt>
                <c:pt idx="14311">
                  <c:v>159</c:v>
                </c:pt>
                <c:pt idx="14312">
                  <c:v>158</c:v>
                </c:pt>
                <c:pt idx="14313">
                  <c:v>400</c:v>
                </c:pt>
                <c:pt idx="14314">
                  <c:v>1718</c:v>
                </c:pt>
                <c:pt idx="14315">
                  <c:v>1409</c:v>
                </c:pt>
                <c:pt idx="14316">
                  <c:v>320</c:v>
                </c:pt>
                <c:pt idx="14317">
                  <c:v>145</c:v>
                </c:pt>
                <c:pt idx="14318">
                  <c:v>48</c:v>
                </c:pt>
                <c:pt idx="14319">
                  <c:v>72</c:v>
                </c:pt>
                <c:pt idx="14320">
                  <c:v>76</c:v>
                </c:pt>
                <c:pt idx="14321">
                  <c:v>28</c:v>
                </c:pt>
                <c:pt idx="14322">
                  <c:v>204</c:v>
                </c:pt>
                <c:pt idx="14323">
                  <c:v>13</c:v>
                </c:pt>
                <c:pt idx="14324">
                  <c:v>131</c:v>
                </c:pt>
                <c:pt idx="14325">
                  <c:v>1461</c:v>
                </c:pt>
                <c:pt idx="14326">
                  <c:v>50</c:v>
                </c:pt>
                <c:pt idx="14327">
                  <c:v>368</c:v>
                </c:pt>
                <c:pt idx="14328">
                  <c:v>16</c:v>
                </c:pt>
                <c:pt idx="14329">
                  <c:v>31</c:v>
                </c:pt>
                <c:pt idx="14330">
                  <c:v>80</c:v>
                </c:pt>
                <c:pt idx="14331">
                  <c:v>144</c:v>
                </c:pt>
                <c:pt idx="14332">
                  <c:v>7</c:v>
                </c:pt>
                <c:pt idx="14333">
                  <c:v>2</c:v>
                </c:pt>
                <c:pt idx="14334">
                  <c:v>59</c:v>
                </c:pt>
                <c:pt idx="14335">
                  <c:v>656</c:v>
                </c:pt>
                <c:pt idx="14336">
                  <c:v>206</c:v>
                </c:pt>
                <c:pt idx="14337">
                  <c:v>81</c:v>
                </c:pt>
                <c:pt idx="14338">
                  <c:v>171</c:v>
                </c:pt>
                <c:pt idx="14339">
                  <c:v>37</c:v>
                </c:pt>
                <c:pt idx="14340">
                  <c:v>108</c:v>
                </c:pt>
                <c:pt idx="14341">
                  <c:v>13</c:v>
                </c:pt>
                <c:pt idx="14342">
                  <c:v>30</c:v>
                </c:pt>
                <c:pt idx="14343">
                  <c:v>37</c:v>
                </c:pt>
                <c:pt idx="14344">
                  <c:v>20</c:v>
                </c:pt>
                <c:pt idx="14345">
                  <c:v>118</c:v>
                </c:pt>
                <c:pt idx="14346">
                  <c:v>49</c:v>
                </c:pt>
                <c:pt idx="14347">
                  <c:v>0</c:v>
                </c:pt>
                <c:pt idx="14348">
                  <c:v>57</c:v>
                </c:pt>
                <c:pt idx="14349">
                  <c:v>7</c:v>
                </c:pt>
                <c:pt idx="14350">
                  <c:v>253</c:v>
                </c:pt>
                <c:pt idx="14351">
                  <c:v>8</c:v>
                </c:pt>
                <c:pt idx="14352">
                  <c:v>185</c:v>
                </c:pt>
                <c:pt idx="14353">
                  <c:v>35</c:v>
                </c:pt>
                <c:pt idx="14354">
                  <c:v>16</c:v>
                </c:pt>
                <c:pt idx="14355">
                  <c:v>38</c:v>
                </c:pt>
                <c:pt idx="14356">
                  <c:v>8</c:v>
                </c:pt>
                <c:pt idx="14357">
                  <c:v>3</c:v>
                </c:pt>
                <c:pt idx="14358">
                  <c:v>6</c:v>
                </c:pt>
                <c:pt idx="14359">
                  <c:v>8</c:v>
                </c:pt>
                <c:pt idx="14360">
                  <c:v>2</c:v>
                </c:pt>
                <c:pt idx="14361">
                  <c:v>6</c:v>
                </c:pt>
                <c:pt idx="14362">
                  <c:v>54</c:v>
                </c:pt>
                <c:pt idx="14363">
                  <c:v>109</c:v>
                </c:pt>
                <c:pt idx="14364">
                  <c:v>302</c:v>
                </c:pt>
                <c:pt idx="14365">
                  <c:v>35</c:v>
                </c:pt>
                <c:pt idx="14366">
                  <c:v>127</c:v>
                </c:pt>
                <c:pt idx="14367">
                  <c:v>3</c:v>
                </c:pt>
                <c:pt idx="14368">
                  <c:v>58</c:v>
                </c:pt>
                <c:pt idx="14369">
                  <c:v>21</c:v>
                </c:pt>
                <c:pt idx="14370">
                  <c:v>6</c:v>
                </c:pt>
                <c:pt idx="14371">
                  <c:v>253</c:v>
                </c:pt>
                <c:pt idx="14372">
                  <c:v>1710</c:v>
                </c:pt>
                <c:pt idx="14373">
                  <c:v>200</c:v>
                </c:pt>
                <c:pt idx="14374">
                  <c:v>88</c:v>
                </c:pt>
                <c:pt idx="14375">
                  <c:v>19</c:v>
                </c:pt>
                <c:pt idx="14376">
                  <c:v>183</c:v>
                </c:pt>
                <c:pt idx="14377">
                  <c:v>183</c:v>
                </c:pt>
                <c:pt idx="14378">
                  <c:v>156</c:v>
                </c:pt>
                <c:pt idx="14379">
                  <c:v>55</c:v>
                </c:pt>
                <c:pt idx="14380">
                  <c:v>206</c:v>
                </c:pt>
                <c:pt idx="14381">
                  <c:v>148</c:v>
                </c:pt>
                <c:pt idx="14382">
                  <c:v>232</c:v>
                </c:pt>
                <c:pt idx="14383">
                  <c:v>382</c:v>
                </c:pt>
                <c:pt idx="14384">
                  <c:v>16</c:v>
                </c:pt>
                <c:pt idx="14385">
                  <c:v>185</c:v>
                </c:pt>
                <c:pt idx="14386">
                  <c:v>888</c:v>
                </c:pt>
                <c:pt idx="14387">
                  <c:v>18</c:v>
                </c:pt>
                <c:pt idx="14388">
                  <c:v>3095</c:v>
                </c:pt>
                <c:pt idx="14389">
                  <c:v>4</c:v>
                </c:pt>
                <c:pt idx="14390">
                  <c:v>601</c:v>
                </c:pt>
                <c:pt idx="14391">
                  <c:v>10</c:v>
                </c:pt>
                <c:pt idx="14392">
                  <c:v>20</c:v>
                </c:pt>
                <c:pt idx="14393">
                  <c:v>101</c:v>
                </c:pt>
                <c:pt idx="14394">
                  <c:v>82</c:v>
                </c:pt>
                <c:pt idx="14395">
                  <c:v>67</c:v>
                </c:pt>
                <c:pt idx="14396">
                  <c:v>225</c:v>
                </c:pt>
                <c:pt idx="14397">
                  <c:v>17</c:v>
                </c:pt>
                <c:pt idx="14398">
                  <c:v>52</c:v>
                </c:pt>
                <c:pt idx="14399">
                  <c:v>49</c:v>
                </c:pt>
                <c:pt idx="14400">
                  <c:v>9</c:v>
                </c:pt>
                <c:pt idx="14401">
                  <c:v>1179</c:v>
                </c:pt>
                <c:pt idx="14402">
                  <c:v>80</c:v>
                </c:pt>
                <c:pt idx="14403">
                  <c:v>5</c:v>
                </c:pt>
                <c:pt idx="14404">
                  <c:v>81</c:v>
                </c:pt>
                <c:pt idx="14405">
                  <c:v>131</c:v>
                </c:pt>
                <c:pt idx="14406">
                  <c:v>437</c:v>
                </c:pt>
                <c:pt idx="14407">
                  <c:v>128</c:v>
                </c:pt>
                <c:pt idx="14408">
                  <c:v>234</c:v>
                </c:pt>
                <c:pt idx="14409">
                  <c:v>827</c:v>
                </c:pt>
                <c:pt idx="14410">
                  <c:v>342</c:v>
                </c:pt>
                <c:pt idx="14411">
                  <c:v>180</c:v>
                </c:pt>
                <c:pt idx="14412">
                  <c:v>34</c:v>
                </c:pt>
                <c:pt idx="14413">
                  <c:v>305</c:v>
                </c:pt>
                <c:pt idx="14414">
                  <c:v>245</c:v>
                </c:pt>
                <c:pt idx="14415">
                  <c:v>57</c:v>
                </c:pt>
                <c:pt idx="14416">
                  <c:v>96</c:v>
                </c:pt>
                <c:pt idx="14417">
                  <c:v>27</c:v>
                </c:pt>
                <c:pt idx="14418">
                  <c:v>341</c:v>
                </c:pt>
                <c:pt idx="14419">
                  <c:v>19</c:v>
                </c:pt>
                <c:pt idx="14420">
                  <c:v>0</c:v>
                </c:pt>
                <c:pt idx="14421">
                  <c:v>0</c:v>
                </c:pt>
                <c:pt idx="14422">
                  <c:v>27</c:v>
                </c:pt>
                <c:pt idx="14423">
                  <c:v>313</c:v>
                </c:pt>
                <c:pt idx="14424">
                  <c:v>19</c:v>
                </c:pt>
                <c:pt idx="14425">
                  <c:v>237</c:v>
                </c:pt>
                <c:pt idx="14426">
                  <c:v>47</c:v>
                </c:pt>
                <c:pt idx="14427">
                  <c:v>7</c:v>
                </c:pt>
                <c:pt idx="14428">
                  <c:v>29</c:v>
                </c:pt>
                <c:pt idx="14429">
                  <c:v>1</c:v>
                </c:pt>
                <c:pt idx="14430">
                  <c:v>232</c:v>
                </c:pt>
                <c:pt idx="14431">
                  <c:v>418</c:v>
                </c:pt>
                <c:pt idx="14432">
                  <c:v>328</c:v>
                </c:pt>
                <c:pt idx="14433">
                  <c:v>324</c:v>
                </c:pt>
                <c:pt idx="14434">
                  <c:v>557</c:v>
                </c:pt>
                <c:pt idx="14435">
                  <c:v>181</c:v>
                </c:pt>
                <c:pt idx="14436">
                  <c:v>87</c:v>
                </c:pt>
                <c:pt idx="14437">
                  <c:v>192</c:v>
                </c:pt>
                <c:pt idx="14438">
                  <c:v>252</c:v>
                </c:pt>
                <c:pt idx="14439">
                  <c:v>608</c:v>
                </c:pt>
                <c:pt idx="14440">
                  <c:v>659</c:v>
                </c:pt>
                <c:pt idx="14441">
                  <c:v>1403</c:v>
                </c:pt>
                <c:pt idx="14442">
                  <c:v>587</c:v>
                </c:pt>
                <c:pt idx="14443">
                  <c:v>55</c:v>
                </c:pt>
                <c:pt idx="14444">
                  <c:v>85</c:v>
                </c:pt>
                <c:pt idx="14445">
                  <c:v>77</c:v>
                </c:pt>
                <c:pt idx="14446">
                  <c:v>64</c:v>
                </c:pt>
                <c:pt idx="14447">
                  <c:v>160</c:v>
                </c:pt>
                <c:pt idx="14448">
                  <c:v>21</c:v>
                </c:pt>
                <c:pt idx="14449">
                  <c:v>268</c:v>
                </c:pt>
                <c:pt idx="14450">
                  <c:v>187</c:v>
                </c:pt>
                <c:pt idx="14451">
                  <c:v>19</c:v>
                </c:pt>
                <c:pt idx="14452">
                  <c:v>95</c:v>
                </c:pt>
                <c:pt idx="14453">
                  <c:v>1188</c:v>
                </c:pt>
                <c:pt idx="14454">
                  <c:v>994</c:v>
                </c:pt>
                <c:pt idx="14455">
                  <c:v>382</c:v>
                </c:pt>
                <c:pt idx="14456">
                  <c:v>250</c:v>
                </c:pt>
                <c:pt idx="14457">
                  <c:v>1436</c:v>
                </c:pt>
                <c:pt idx="14458">
                  <c:v>539</c:v>
                </c:pt>
                <c:pt idx="14459">
                  <c:v>119</c:v>
                </c:pt>
                <c:pt idx="14460">
                  <c:v>237</c:v>
                </c:pt>
                <c:pt idx="14461">
                  <c:v>782</c:v>
                </c:pt>
                <c:pt idx="14462">
                  <c:v>44</c:v>
                </c:pt>
                <c:pt idx="14463">
                  <c:v>1480</c:v>
                </c:pt>
                <c:pt idx="14464">
                  <c:v>591</c:v>
                </c:pt>
                <c:pt idx="14465">
                  <c:v>7</c:v>
                </c:pt>
                <c:pt idx="14466">
                  <c:v>672</c:v>
                </c:pt>
                <c:pt idx="14467">
                  <c:v>71</c:v>
                </c:pt>
                <c:pt idx="14468">
                  <c:v>21</c:v>
                </c:pt>
                <c:pt idx="14469">
                  <c:v>45</c:v>
                </c:pt>
                <c:pt idx="14470">
                  <c:v>38</c:v>
                </c:pt>
                <c:pt idx="14471">
                  <c:v>237</c:v>
                </c:pt>
                <c:pt idx="14472">
                  <c:v>63</c:v>
                </c:pt>
                <c:pt idx="14473">
                  <c:v>3806</c:v>
                </c:pt>
                <c:pt idx="14474">
                  <c:v>478</c:v>
                </c:pt>
                <c:pt idx="14475">
                  <c:v>94</c:v>
                </c:pt>
                <c:pt idx="14476">
                  <c:v>117</c:v>
                </c:pt>
                <c:pt idx="14477">
                  <c:v>124</c:v>
                </c:pt>
                <c:pt idx="14478">
                  <c:v>868</c:v>
                </c:pt>
                <c:pt idx="14479">
                  <c:v>719</c:v>
                </c:pt>
                <c:pt idx="14480">
                  <c:v>55</c:v>
                </c:pt>
                <c:pt idx="14481">
                  <c:v>45</c:v>
                </c:pt>
                <c:pt idx="14482">
                  <c:v>132</c:v>
                </c:pt>
                <c:pt idx="14483">
                  <c:v>55</c:v>
                </c:pt>
                <c:pt idx="14484">
                  <c:v>42</c:v>
                </c:pt>
                <c:pt idx="14485">
                  <c:v>146</c:v>
                </c:pt>
                <c:pt idx="14486">
                  <c:v>35</c:v>
                </c:pt>
                <c:pt idx="14487">
                  <c:v>72</c:v>
                </c:pt>
                <c:pt idx="14488">
                  <c:v>67</c:v>
                </c:pt>
                <c:pt idx="14489">
                  <c:v>102</c:v>
                </c:pt>
                <c:pt idx="14490">
                  <c:v>87</c:v>
                </c:pt>
                <c:pt idx="14491">
                  <c:v>60</c:v>
                </c:pt>
                <c:pt idx="14492">
                  <c:v>126</c:v>
                </c:pt>
                <c:pt idx="14493">
                  <c:v>101</c:v>
                </c:pt>
                <c:pt idx="14494">
                  <c:v>75</c:v>
                </c:pt>
                <c:pt idx="14495">
                  <c:v>95</c:v>
                </c:pt>
                <c:pt idx="14496">
                  <c:v>91</c:v>
                </c:pt>
                <c:pt idx="14497">
                  <c:v>91</c:v>
                </c:pt>
                <c:pt idx="14498">
                  <c:v>78</c:v>
                </c:pt>
                <c:pt idx="14499">
                  <c:v>78</c:v>
                </c:pt>
                <c:pt idx="14500">
                  <c:v>55</c:v>
                </c:pt>
                <c:pt idx="14501">
                  <c:v>58</c:v>
                </c:pt>
                <c:pt idx="14502">
                  <c:v>73</c:v>
                </c:pt>
                <c:pt idx="14503">
                  <c:v>89</c:v>
                </c:pt>
                <c:pt idx="14504">
                  <c:v>67</c:v>
                </c:pt>
                <c:pt idx="14505">
                  <c:v>92</c:v>
                </c:pt>
                <c:pt idx="14506">
                  <c:v>83</c:v>
                </c:pt>
                <c:pt idx="14507">
                  <c:v>97</c:v>
                </c:pt>
                <c:pt idx="14508">
                  <c:v>118</c:v>
                </c:pt>
                <c:pt idx="14509">
                  <c:v>53</c:v>
                </c:pt>
                <c:pt idx="14510">
                  <c:v>39</c:v>
                </c:pt>
                <c:pt idx="14511">
                  <c:v>50</c:v>
                </c:pt>
                <c:pt idx="14512">
                  <c:v>152</c:v>
                </c:pt>
                <c:pt idx="14513">
                  <c:v>112</c:v>
                </c:pt>
                <c:pt idx="14514">
                  <c:v>72</c:v>
                </c:pt>
                <c:pt idx="14515">
                  <c:v>121</c:v>
                </c:pt>
                <c:pt idx="14516">
                  <c:v>125</c:v>
                </c:pt>
                <c:pt idx="14517">
                  <c:v>80</c:v>
                </c:pt>
                <c:pt idx="14518">
                  <c:v>128</c:v>
                </c:pt>
                <c:pt idx="14519">
                  <c:v>97</c:v>
                </c:pt>
                <c:pt idx="14520">
                  <c:v>116</c:v>
                </c:pt>
                <c:pt idx="14521">
                  <c:v>56</c:v>
                </c:pt>
                <c:pt idx="14522">
                  <c:v>146</c:v>
                </c:pt>
                <c:pt idx="14523">
                  <c:v>101</c:v>
                </c:pt>
                <c:pt idx="14524">
                  <c:v>115</c:v>
                </c:pt>
                <c:pt idx="14525">
                  <c:v>40</c:v>
                </c:pt>
                <c:pt idx="14526">
                  <c:v>79</c:v>
                </c:pt>
                <c:pt idx="14527">
                  <c:v>89</c:v>
                </c:pt>
                <c:pt idx="14528">
                  <c:v>54</c:v>
                </c:pt>
                <c:pt idx="14529">
                  <c:v>76</c:v>
                </c:pt>
                <c:pt idx="14530">
                  <c:v>30</c:v>
                </c:pt>
                <c:pt idx="14531">
                  <c:v>119</c:v>
                </c:pt>
                <c:pt idx="14532">
                  <c:v>62</c:v>
                </c:pt>
                <c:pt idx="14533">
                  <c:v>82</c:v>
                </c:pt>
                <c:pt idx="14534">
                  <c:v>95</c:v>
                </c:pt>
                <c:pt idx="14535">
                  <c:v>105</c:v>
                </c:pt>
                <c:pt idx="14536">
                  <c:v>87</c:v>
                </c:pt>
                <c:pt idx="14537">
                  <c:v>111</c:v>
                </c:pt>
                <c:pt idx="14538">
                  <c:v>106</c:v>
                </c:pt>
                <c:pt idx="14539">
                  <c:v>90</c:v>
                </c:pt>
                <c:pt idx="14540">
                  <c:v>109</c:v>
                </c:pt>
                <c:pt idx="14541">
                  <c:v>76</c:v>
                </c:pt>
                <c:pt idx="14542">
                  <c:v>112</c:v>
                </c:pt>
                <c:pt idx="14543">
                  <c:v>82</c:v>
                </c:pt>
                <c:pt idx="14544">
                  <c:v>128</c:v>
                </c:pt>
                <c:pt idx="14545">
                  <c:v>57</c:v>
                </c:pt>
                <c:pt idx="14546">
                  <c:v>11</c:v>
                </c:pt>
                <c:pt idx="14547">
                  <c:v>65</c:v>
                </c:pt>
                <c:pt idx="14548">
                  <c:v>104</c:v>
                </c:pt>
                <c:pt idx="14549">
                  <c:v>73</c:v>
                </c:pt>
                <c:pt idx="14550">
                  <c:v>117</c:v>
                </c:pt>
                <c:pt idx="14551">
                  <c:v>98</c:v>
                </c:pt>
                <c:pt idx="14552">
                  <c:v>98</c:v>
                </c:pt>
                <c:pt idx="14553">
                  <c:v>74</c:v>
                </c:pt>
                <c:pt idx="14554">
                  <c:v>96</c:v>
                </c:pt>
                <c:pt idx="14555">
                  <c:v>72</c:v>
                </c:pt>
                <c:pt idx="14556">
                  <c:v>56</c:v>
                </c:pt>
                <c:pt idx="14557">
                  <c:v>65</c:v>
                </c:pt>
                <c:pt idx="14558">
                  <c:v>67</c:v>
                </c:pt>
                <c:pt idx="14559">
                  <c:v>50</c:v>
                </c:pt>
                <c:pt idx="14560">
                  <c:v>147</c:v>
                </c:pt>
                <c:pt idx="14561">
                  <c:v>68</c:v>
                </c:pt>
                <c:pt idx="14562">
                  <c:v>89</c:v>
                </c:pt>
                <c:pt idx="14563">
                  <c:v>65</c:v>
                </c:pt>
                <c:pt idx="14564">
                  <c:v>9</c:v>
                </c:pt>
                <c:pt idx="14565">
                  <c:v>11</c:v>
                </c:pt>
                <c:pt idx="14566">
                  <c:v>359</c:v>
                </c:pt>
                <c:pt idx="14567">
                  <c:v>166</c:v>
                </c:pt>
                <c:pt idx="14568">
                  <c:v>201</c:v>
                </c:pt>
                <c:pt idx="14569">
                  <c:v>203</c:v>
                </c:pt>
                <c:pt idx="14570">
                  <c:v>159</c:v>
                </c:pt>
                <c:pt idx="14571">
                  <c:v>207</c:v>
                </c:pt>
                <c:pt idx="14572">
                  <c:v>254</c:v>
                </c:pt>
                <c:pt idx="14573">
                  <c:v>277</c:v>
                </c:pt>
                <c:pt idx="14574">
                  <c:v>234</c:v>
                </c:pt>
                <c:pt idx="14575">
                  <c:v>183</c:v>
                </c:pt>
                <c:pt idx="14576">
                  <c:v>146</c:v>
                </c:pt>
                <c:pt idx="14577">
                  <c:v>193</c:v>
                </c:pt>
                <c:pt idx="14578">
                  <c:v>157</c:v>
                </c:pt>
                <c:pt idx="14579">
                  <c:v>147</c:v>
                </c:pt>
                <c:pt idx="14580">
                  <c:v>231</c:v>
                </c:pt>
                <c:pt idx="14581">
                  <c:v>243</c:v>
                </c:pt>
                <c:pt idx="14582">
                  <c:v>170</c:v>
                </c:pt>
                <c:pt idx="14583">
                  <c:v>207</c:v>
                </c:pt>
                <c:pt idx="14584">
                  <c:v>207</c:v>
                </c:pt>
                <c:pt idx="14585">
                  <c:v>209</c:v>
                </c:pt>
                <c:pt idx="14586">
                  <c:v>193</c:v>
                </c:pt>
                <c:pt idx="14587">
                  <c:v>232</c:v>
                </c:pt>
                <c:pt idx="14588">
                  <c:v>356</c:v>
                </c:pt>
                <c:pt idx="14589">
                  <c:v>253</c:v>
                </c:pt>
                <c:pt idx="14590">
                  <c:v>395</c:v>
                </c:pt>
                <c:pt idx="14591">
                  <c:v>401</c:v>
                </c:pt>
                <c:pt idx="14592">
                  <c:v>350</c:v>
                </c:pt>
                <c:pt idx="14593">
                  <c:v>357</c:v>
                </c:pt>
                <c:pt idx="14594">
                  <c:v>387</c:v>
                </c:pt>
                <c:pt idx="14595">
                  <c:v>258</c:v>
                </c:pt>
                <c:pt idx="14596">
                  <c:v>230</c:v>
                </c:pt>
                <c:pt idx="14597">
                  <c:v>306</c:v>
                </c:pt>
                <c:pt idx="14598">
                  <c:v>389</c:v>
                </c:pt>
                <c:pt idx="14599">
                  <c:v>180</c:v>
                </c:pt>
                <c:pt idx="14600">
                  <c:v>201</c:v>
                </c:pt>
                <c:pt idx="14601">
                  <c:v>244</c:v>
                </c:pt>
                <c:pt idx="14602">
                  <c:v>223</c:v>
                </c:pt>
                <c:pt idx="14603">
                  <c:v>240</c:v>
                </c:pt>
                <c:pt idx="14604">
                  <c:v>197</c:v>
                </c:pt>
                <c:pt idx="14605">
                  <c:v>327</c:v>
                </c:pt>
                <c:pt idx="14606">
                  <c:v>189</c:v>
                </c:pt>
                <c:pt idx="14607">
                  <c:v>217</c:v>
                </c:pt>
                <c:pt idx="14608">
                  <c:v>208</c:v>
                </c:pt>
                <c:pt idx="14609">
                  <c:v>264</c:v>
                </c:pt>
                <c:pt idx="14610">
                  <c:v>186</c:v>
                </c:pt>
                <c:pt idx="14611">
                  <c:v>270</c:v>
                </c:pt>
                <c:pt idx="14612">
                  <c:v>272</c:v>
                </c:pt>
                <c:pt idx="14613">
                  <c:v>241</c:v>
                </c:pt>
                <c:pt idx="14614">
                  <c:v>272</c:v>
                </c:pt>
                <c:pt idx="14615">
                  <c:v>213</c:v>
                </c:pt>
                <c:pt idx="14616">
                  <c:v>221</c:v>
                </c:pt>
                <c:pt idx="14617">
                  <c:v>366</c:v>
                </c:pt>
                <c:pt idx="14618">
                  <c:v>208</c:v>
                </c:pt>
                <c:pt idx="14619">
                  <c:v>156</c:v>
                </c:pt>
                <c:pt idx="14620">
                  <c:v>223</c:v>
                </c:pt>
                <c:pt idx="14621">
                  <c:v>276</c:v>
                </c:pt>
                <c:pt idx="14622">
                  <c:v>202</c:v>
                </c:pt>
                <c:pt idx="14623">
                  <c:v>400</c:v>
                </c:pt>
                <c:pt idx="14624">
                  <c:v>217</c:v>
                </c:pt>
                <c:pt idx="14625">
                  <c:v>374</c:v>
                </c:pt>
                <c:pt idx="14626">
                  <c:v>248</c:v>
                </c:pt>
                <c:pt idx="14627">
                  <c:v>152</c:v>
                </c:pt>
                <c:pt idx="14628">
                  <c:v>212</c:v>
                </c:pt>
                <c:pt idx="14629">
                  <c:v>259</c:v>
                </c:pt>
                <c:pt idx="14630">
                  <c:v>257</c:v>
                </c:pt>
                <c:pt idx="14631">
                  <c:v>311</c:v>
                </c:pt>
                <c:pt idx="14632">
                  <c:v>304</c:v>
                </c:pt>
                <c:pt idx="14633">
                  <c:v>432</c:v>
                </c:pt>
                <c:pt idx="14634">
                  <c:v>251</c:v>
                </c:pt>
                <c:pt idx="14635">
                  <c:v>201</c:v>
                </c:pt>
                <c:pt idx="14636">
                  <c:v>251</c:v>
                </c:pt>
                <c:pt idx="14637">
                  <c:v>181</c:v>
                </c:pt>
                <c:pt idx="14638">
                  <c:v>305</c:v>
                </c:pt>
                <c:pt idx="14639">
                  <c:v>371</c:v>
                </c:pt>
                <c:pt idx="14640">
                  <c:v>530</c:v>
                </c:pt>
                <c:pt idx="14641">
                  <c:v>382</c:v>
                </c:pt>
                <c:pt idx="14642">
                  <c:v>192</c:v>
                </c:pt>
                <c:pt idx="14643">
                  <c:v>501</c:v>
                </c:pt>
                <c:pt idx="14644">
                  <c:v>176</c:v>
                </c:pt>
                <c:pt idx="14645">
                  <c:v>183</c:v>
                </c:pt>
                <c:pt idx="14646">
                  <c:v>435</c:v>
                </c:pt>
                <c:pt idx="14647">
                  <c:v>329</c:v>
                </c:pt>
                <c:pt idx="14648">
                  <c:v>218</c:v>
                </c:pt>
                <c:pt idx="14649">
                  <c:v>253</c:v>
                </c:pt>
                <c:pt idx="14650">
                  <c:v>411</c:v>
                </c:pt>
                <c:pt idx="14651">
                  <c:v>254</c:v>
                </c:pt>
                <c:pt idx="14652">
                  <c:v>229</c:v>
                </c:pt>
                <c:pt idx="14653">
                  <c:v>293</c:v>
                </c:pt>
                <c:pt idx="14654">
                  <c:v>274</c:v>
                </c:pt>
                <c:pt idx="14655">
                  <c:v>210</c:v>
                </c:pt>
                <c:pt idx="14656">
                  <c:v>199</c:v>
                </c:pt>
                <c:pt idx="14657">
                  <c:v>272</c:v>
                </c:pt>
                <c:pt idx="14658">
                  <c:v>218</c:v>
                </c:pt>
                <c:pt idx="14659">
                  <c:v>171</c:v>
                </c:pt>
                <c:pt idx="14660">
                  <c:v>228</c:v>
                </c:pt>
                <c:pt idx="14661">
                  <c:v>292</c:v>
                </c:pt>
                <c:pt idx="14662">
                  <c:v>196</c:v>
                </c:pt>
                <c:pt idx="14663">
                  <c:v>237</c:v>
                </c:pt>
                <c:pt idx="14664">
                  <c:v>193</c:v>
                </c:pt>
                <c:pt idx="14665">
                  <c:v>180</c:v>
                </c:pt>
                <c:pt idx="14666">
                  <c:v>193</c:v>
                </c:pt>
                <c:pt idx="14667">
                  <c:v>244</c:v>
                </c:pt>
                <c:pt idx="14668">
                  <c:v>227</c:v>
                </c:pt>
                <c:pt idx="14669">
                  <c:v>186</c:v>
                </c:pt>
                <c:pt idx="14670">
                  <c:v>406</c:v>
                </c:pt>
                <c:pt idx="14671">
                  <c:v>433</c:v>
                </c:pt>
                <c:pt idx="14672">
                  <c:v>326</c:v>
                </c:pt>
                <c:pt idx="14673">
                  <c:v>311</c:v>
                </c:pt>
                <c:pt idx="14674">
                  <c:v>224</c:v>
                </c:pt>
                <c:pt idx="14675">
                  <c:v>301</c:v>
                </c:pt>
                <c:pt idx="14676">
                  <c:v>232</c:v>
                </c:pt>
                <c:pt idx="14677">
                  <c:v>201</c:v>
                </c:pt>
                <c:pt idx="14678">
                  <c:v>235</c:v>
                </c:pt>
                <c:pt idx="14679">
                  <c:v>227</c:v>
                </c:pt>
                <c:pt idx="14680">
                  <c:v>314</c:v>
                </c:pt>
                <c:pt idx="14681">
                  <c:v>181</c:v>
                </c:pt>
                <c:pt idx="14682">
                  <c:v>448</c:v>
                </c:pt>
                <c:pt idx="14683">
                  <c:v>243</c:v>
                </c:pt>
                <c:pt idx="14684">
                  <c:v>181</c:v>
                </c:pt>
                <c:pt idx="14685">
                  <c:v>257</c:v>
                </c:pt>
                <c:pt idx="14686">
                  <c:v>196</c:v>
                </c:pt>
                <c:pt idx="14687">
                  <c:v>201</c:v>
                </c:pt>
                <c:pt idx="14688">
                  <c:v>210</c:v>
                </c:pt>
                <c:pt idx="14689">
                  <c:v>142</c:v>
                </c:pt>
                <c:pt idx="14690">
                  <c:v>258</c:v>
                </c:pt>
                <c:pt idx="14691">
                  <c:v>200</c:v>
                </c:pt>
                <c:pt idx="14692">
                  <c:v>377</c:v>
                </c:pt>
                <c:pt idx="14693">
                  <c:v>269</c:v>
                </c:pt>
                <c:pt idx="14694">
                  <c:v>404</c:v>
                </c:pt>
                <c:pt idx="14695">
                  <c:v>335</c:v>
                </c:pt>
                <c:pt idx="14696">
                  <c:v>161</c:v>
                </c:pt>
                <c:pt idx="14697">
                  <c:v>222</c:v>
                </c:pt>
                <c:pt idx="14698">
                  <c:v>320</c:v>
                </c:pt>
                <c:pt idx="14699">
                  <c:v>362</c:v>
                </c:pt>
                <c:pt idx="14700">
                  <c:v>329</c:v>
                </c:pt>
                <c:pt idx="14701">
                  <c:v>267</c:v>
                </c:pt>
                <c:pt idx="14702">
                  <c:v>17</c:v>
                </c:pt>
                <c:pt idx="14703">
                  <c:v>118</c:v>
                </c:pt>
                <c:pt idx="14704">
                  <c:v>394</c:v>
                </c:pt>
                <c:pt idx="14705">
                  <c:v>27</c:v>
                </c:pt>
                <c:pt idx="14706">
                  <c:v>401</c:v>
                </c:pt>
                <c:pt idx="14707">
                  <c:v>30</c:v>
                </c:pt>
                <c:pt idx="14708">
                  <c:v>55</c:v>
                </c:pt>
                <c:pt idx="14709">
                  <c:v>159</c:v>
                </c:pt>
                <c:pt idx="14710">
                  <c:v>358</c:v>
                </c:pt>
                <c:pt idx="14711">
                  <c:v>12</c:v>
                </c:pt>
                <c:pt idx="14712">
                  <c:v>371</c:v>
                </c:pt>
                <c:pt idx="14713">
                  <c:v>253</c:v>
                </c:pt>
                <c:pt idx="14714">
                  <c:v>145</c:v>
                </c:pt>
                <c:pt idx="14715">
                  <c:v>16</c:v>
                </c:pt>
                <c:pt idx="14716">
                  <c:v>47</c:v>
                </c:pt>
                <c:pt idx="14717">
                  <c:v>50</c:v>
                </c:pt>
                <c:pt idx="14718">
                  <c:v>192</c:v>
                </c:pt>
                <c:pt idx="14719">
                  <c:v>210</c:v>
                </c:pt>
                <c:pt idx="14720">
                  <c:v>478</c:v>
                </c:pt>
                <c:pt idx="14721">
                  <c:v>587</c:v>
                </c:pt>
                <c:pt idx="14722">
                  <c:v>354</c:v>
                </c:pt>
                <c:pt idx="14723">
                  <c:v>603</c:v>
                </c:pt>
                <c:pt idx="14724">
                  <c:v>128</c:v>
                </c:pt>
                <c:pt idx="14725">
                  <c:v>42</c:v>
                </c:pt>
                <c:pt idx="14726">
                  <c:v>253</c:v>
                </c:pt>
                <c:pt idx="14727">
                  <c:v>207</c:v>
                </c:pt>
                <c:pt idx="14728">
                  <c:v>403</c:v>
                </c:pt>
                <c:pt idx="14729">
                  <c:v>280</c:v>
                </c:pt>
                <c:pt idx="14730">
                  <c:v>45</c:v>
                </c:pt>
                <c:pt idx="14731">
                  <c:v>1387</c:v>
                </c:pt>
                <c:pt idx="14732">
                  <c:v>1863</c:v>
                </c:pt>
                <c:pt idx="14733">
                  <c:v>551</c:v>
                </c:pt>
                <c:pt idx="14734">
                  <c:v>192</c:v>
                </c:pt>
                <c:pt idx="14735">
                  <c:v>1147</c:v>
                </c:pt>
                <c:pt idx="14736">
                  <c:v>0</c:v>
                </c:pt>
                <c:pt idx="14737">
                  <c:v>120</c:v>
                </c:pt>
                <c:pt idx="14738">
                  <c:v>12</c:v>
                </c:pt>
                <c:pt idx="14739">
                  <c:v>36</c:v>
                </c:pt>
                <c:pt idx="14740">
                  <c:v>19</c:v>
                </c:pt>
                <c:pt idx="14741">
                  <c:v>55</c:v>
                </c:pt>
                <c:pt idx="14742">
                  <c:v>357</c:v>
                </c:pt>
                <c:pt idx="14743">
                  <c:v>15</c:v>
                </c:pt>
                <c:pt idx="14744">
                  <c:v>0</c:v>
                </c:pt>
                <c:pt idx="14745">
                  <c:v>0</c:v>
                </c:pt>
                <c:pt idx="14746">
                  <c:v>109</c:v>
                </c:pt>
                <c:pt idx="14747">
                  <c:v>150</c:v>
                </c:pt>
                <c:pt idx="14748">
                  <c:v>19</c:v>
                </c:pt>
                <c:pt idx="14749">
                  <c:v>7</c:v>
                </c:pt>
                <c:pt idx="14750">
                  <c:v>13</c:v>
                </c:pt>
                <c:pt idx="14751">
                  <c:v>5</c:v>
                </c:pt>
                <c:pt idx="14752">
                  <c:v>118</c:v>
                </c:pt>
                <c:pt idx="14753">
                  <c:v>111</c:v>
                </c:pt>
                <c:pt idx="14754">
                  <c:v>108</c:v>
                </c:pt>
                <c:pt idx="14755">
                  <c:v>9</c:v>
                </c:pt>
                <c:pt idx="14756">
                  <c:v>10</c:v>
                </c:pt>
                <c:pt idx="14757">
                  <c:v>153</c:v>
                </c:pt>
                <c:pt idx="14758">
                  <c:v>175</c:v>
                </c:pt>
                <c:pt idx="14759">
                  <c:v>3</c:v>
                </c:pt>
                <c:pt idx="14760">
                  <c:v>7</c:v>
                </c:pt>
                <c:pt idx="14761">
                  <c:v>13</c:v>
                </c:pt>
                <c:pt idx="14762">
                  <c:v>43</c:v>
                </c:pt>
                <c:pt idx="14763">
                  <c:v>105</c:v>
                </c:pt>
                <c:pt idx="14764">
                  <c:v>9</c:v>
                </c:pt>
                <c:pt idx="14765">
                  <c:v>169</c:v>
                </c:pt>
                <c:pt idx="14766">
                  <c:v>106</c:v>
                </c:pt>
                <c:pt idx="14767">
                  <c:v>356</c:v>
                </c:pt>
                <c:pt idx="14768">
                  <c:v>301</c:v>
                </c:pt>
                <c:pt idx="14769">
                  <c:v>4</c:v>
                </c:pt>
                <c:pt idx="14770">
                  <c:v>114</c:v>
                </c:pt>
                <c:pt idx="14771">
                  <c:v>241</c:v>
                </c:pt>
                <c:pt idx="14772">
                  <c:v>2175</c:v>
                </c:pt>
                <c:pt idx="14773">
                  <c:v>691</c:v>
                </c:pt>
                <c:pt idx="14774">
                  <c:v>60</c:v>
                </c:pt>
                <c:pt idx="14775">
                  <c:v>1173</c:v>
                </c:pt>
                <c:pt idx="14776">
                  <c:v>56</c:v>
                </c:pt>
                <c:pt idx="14777">
                  <c:v>28</c:v>
                </c:pt>
                <c:pt idx="14778">
                  <c:v>25</c:v>
                </c:pt>
                <c:pt idx="14779">
                  <c:v>30</c:v>
                </c:pt>
                <c:pt idx="14780">
                  <c:v>13</c:v>
                </c:pt>
                <c:pt idx="14781">
                  <c:v>154</c:v>
                </c:pt>
                <c:pt idx="14782">
                  <c:v>15</c:v>
                </c:pt>
                <c:pt idx="14783">
                  <c:v>113</c:v>
                </c:pt>
                <c:pt idx="14784">
                  <c:v>134</c:v>
                </c:pt>
                <c:pt idx="14785">
                  <c:v>62</c:v>
                </c:pt>
                <c:pt idx="14786">
                  <c:v>76</c:v>
                </c:pt>
                <c:pt idx="14787">
                  <c:v>0</c:v>
                </c:pt>
                <c:pt idx="14788">
                  <c:v>22</c:v>
                </c:pt>
                <c:pt idx="14789">
                  <c:v>126</c:v>
                </c:pt>
                <c:pt idx="14790">
                  <c:v>16</c:v>
                </c:pt>
                <c:pt idx="14791">
                  <c:v>19</c:v>
                </c:pt>
                <c:pt idx="14792">
                  <c:v>56</c:v>
                </c:pt>
                <c:pt idx="14793">
                  <c:v>4</c:v>
                </c:pt>
                <c:pt idx="14794">
                  <c:v>53</c:v>
                </c:pt>
                <c:pt idx="14795">
                  <c:v>40</c:v>
                </c:pt>
                <c:pt idx="14796">
                  <c:v>0</c:v>
                </c:pt>
                <c:pt idx="14797">
                  <c:v>15</c:v>
                </c:pt>
                <c:pt idx="14798">
                  <c:v>123</c:v>
                </c:pt>
                <c:pt idx="14799">
                  <c:v>480</c:v>
                </c:pt>
                <c:pt idx="14800">
                  <c:v>20</c:v>
                </c:pt>
                <c:pt idx="14801">
                  <c:v>29</c:v>
                </c:pt>
                <c:pt idx="14802">
                  <c:v>76</c:v>
                </c:pt>
                <c:pt idx="14803">
                  <c:v>344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218</c:v>
                </c:pt>
                <c:pt idx="14808">
                  <c:v>52</c:v>
                </c:pt>
                <c:pt idx="14809">
                  <c:v>64</c:v>
                </c:pt>
                <c:pt idx="14810">
                  <c:v>10</c:v>
                </c:pt>
                <c:pt idx="14811">
                  <c:v>31</c:v>
                </c:pt>
                <c:pt idx="14812">
                  <c:v>13</c:v>
                </c:pt>
                <c:pt idx="14813">
                  <c:v>147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10</c:v>
                </c:pt>
                <c:pt idx="14819">
                  <c:v>402</c:v>
                </c:pt>
                <c:pt idx="14820">
                  <c:v>134</c:v>
                </c:pt>
                <c:pt idx="14821">
                  <c:v>0</c:v>
                </c:pt>
                <c:pt idx="14822">
                  <c:v>74</c:v>
                </c:pt>
                <c:pt idx="14823">
                  <c:v>179</c:v>
                </c:pt>
                <c:pt idx="14824">
                  <c:v>444</c:v>
                </c:pt>
                <c:pt idx="14825">
                  <c:v>0</c:v>
                </c:pt>
                <c:pt idx="14826">
                  <c:v>102</c:v>
                </c:pt>
                <c:pt idx="14827">
                  <c:v>0</c:v>
                </c:pt>
                <c:pt idx="14828">
                  <c:v>14</c:v>
                </c:pt>
                <c:pt idx="14829">
                  <c:v>24</c:v>
                </c:pt>
                <c:pt idx="14830">
                  <c:v>18</c:v>
                </c:pt>
                <c:pt idx="14831">
                  <c:v>5</c:v>
                </c:pt>
                <c:pt idx="14832">
                  <c:v>109</c:v>
                </c:pt>
                <c:pt idx="14833">
                  <c:v>201</c:v>
                </c:pt>
                <c:pt idx="14834">
                  <c:v>357</c:v>
                </c:pt>
                <c:pt idx="14835">
                  <c:v>40</c:v>
                </c:pt>
                <c:pt idx="14836">
                  <c:v>68</c:v>
                </c:pt>
                <c:pt idx="14837">
                  <c:v>399</c:v>
                </c:pt>
                <c:pt idx="14838">
                  <c:v>0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2598</c:v>
                </c:pt>
                <c:pt idx="14843">
                  <c:v>0</c:v>
                </c:pt>
                <c:pt idx="14844">
                  <c:v>0</c:v>
                </c:pt>
                <c:pt idx="14845">
                  <c:v>94</c:v>
                </c:pt>
                <c:pt idx="14846">
                  <c:v>0</c:v>
                </c:pt>
                <c:pt idx="14847">
                  <c:v>0</c:v>
                </c:pt>
                <c:pt idx="14848">
                  <c:v>0</c:v>
                </c:pt>
                <c:pt idx="14849">
                  <c:v>234</c:v>
                </c:pt>
                <c:pt idx="14850">
                  <c:v>0</c:v>
                </c:pt>
                <c:pt idx="14851">
                  <c:v>34</c:v>
                </c:pt>
                <c:pt idx="14852">
                  <c:v>0</c:v>
                </c:pt>
                <c:pt idx="14853">
                  <c:v>102</c:v>
                </c:pt>
                <c:pt idx="14854">
                  <c:v>356</c:v>
                </c:pt>
                <c:pt idx="14855">
                  <c:v>0</c:v>
                </c:pt>
                <c:pt idx="14856">
                  <c:v>187</c:v>
                </c:pt>
                <c:pt idx="14857">
                  <c:v>0</c:v>
                </c:pt>
                <c:pt idx="14858">
                  <c:v>3</c:v>
                </c:pt>
                <c:pt idx="14859">
                  <c:v>133</c:v>
                </c:pt>
                <c:pt idx="14860">
                  <c:v>0</c:v>
                </c:pt>
                <c:pt idx="14861">
                  <c:v>99</c:v>
                </c:pt>
                <c:pt idx="14862">
                  <c:v>2</c:v>
                </c:pt>
                <c:pt idx="14863">
                  <c:v>0</c:v>
                </c:pt>
                <c:pt idx="14864">
                  <c:v>170</c:v>
                </c:pt>
                <c:pt idx="14865">
                  <c:v>18</c:v>
                </c:pt>
                <c:pt idx="14866">
                  <c:v>9</c:v>
                </c:pt>
                <c:pt idx="14867">
                  <c:v>10</c:v>
                </c:pt>
                <c:pt idx="14868">
                  <c:v>125</c:v>
                </c:pt>
                <c:pt idx="14869">
                  <c:v>0</c:v>
                </c:pt>
                <c:pt idx="14870">
                  <c:v>66</c:v>
                </c:pt>
                <c:pt idx="14871">
                  <c:v>11</c:v>
                </c:pt>
                <c:pt idx="14872">
                  <c:v>6</c:v>
                </c:pt>
                <c:pt idx="14873">
                  <c:v>13</c:v>
                </c:pt>
                <c:pt idx="14874">
                  <c:v>0</c:v>
                </c:pt>
                <c:pt idx="14875">
                  <c:v>368</c:v>
                </c:pt>
                <c:pt idx="14876">
                  <c:v>0</c:v>
                </c:pt>
                <c:pt idx="14877">
                  <c:v>7</c:v>
                </c:pt>
                <c:pt idx="14878">
                  <c:v>41</c:v>
                </c:pt>
                <c:pt idx="14879">
                  <c:v>451</c:v>
                </c:pt>
                <c:pt idx="14880">
                  <c:v>95</c:v>
                </c:pt>
                <c:pt idx="14881">
                  <c:v>0</c:v>
                </c:pt>
                <c:pt idx="14882">
                  <c:v>374</c:v>
                </c:pt>
                <c:pt idx="14883">
                  <c:v>43</c:v>
                </c:pt>
                <c:pt idx="14884">
                  <c:v>28</c:v>
                </c:pt>
                <c:pt idx="14885">
                  <c:v>52</c:v>
                </c:pt>
                <c:pt idx="14886">
                  <c:v>14</c:v>
                </c:pt>
                <c:pt idx="14887">
                  <c:v>36</c:v>
                </c:pt>
                <c:pt idx="14888">
                  <c:v>63</c:v>
                </c:pt>
                <c:pt idx="14889">
                  <c:v>179</c:v>
                </c:pt>
                <c:pt idx="14890">
                  <c:v>21</c:v>
                </c:pt>
                <c:pt idx="14891">
                  <c:v>0</c:v>
                </c:pt>
                <c:pt idx="14892">
                  <c:v>113</c:v>
                </c:pt>
                <c:pt idx="14893">
                  <c:v>780</c:v>
                </c:pt>
                <c:pt idx="14894">
                  <c:v>138</c:v>
                </c:pt>
                <c:pt idx="14895">
                  <c:v>8</c:v>
                </c:pt>
                <c:pt idx="14896">
                  <c:v>21</c:v>
                </c:pt>
                <c:pt idx="14897">
                  <c:v>0</c:v>
                </c:pt>
                <c:pt idx="14898">
                  <c:v>48</c:v>
                </c:pt>
                <c:pt idx="14899">
                  <c:v>3</c:v>
                </c:pt>
                <c:pt idx="14900">
                  <c:v>0</c:v>
                </c:pt>
                <c:pt idx="14901">
                  <c:v>0</c:v>
                </c:pt>
                <c:pt idx="14902">
                  <c:v>14</c:v>
                </c:pt>
                <c:pt idx="14903">
                  <c:v>49</c:v>
                </c:pt>
                <c:pt idx="14904">
                  <c:v>42</c:v>
                </c:pt>
                <c:pt idx="14905">
                  <c:v>241</c:v>
                </c:pt>
                <c:pt idx="14906">
                  <c:v>3</c:v>
                </c:pt>
                <c:pt idx="14907">
                  <c:v>0</c:v>
                </c:pt>
                <c:pt idx="14908">
                  <c:v>42</c:v>
                </c:pt>
                <c:pt idx="14909">
                  <c:v>0</c:v>
                </c:pt>
                <c:pt idx="14910">
                  <c:v>48</c:v>
                </c:pt>
                <c:pt idx="14911">
                  <c:v>1</c:v>
                </c:pt>
                <c:pt idx="14912">
                  <c:v>12</c:v>
                </c:pt>
                <c:pt idx="14913">
                  <c:v>41</c:v>
                </c:pt>
                <c:pt idx="14914">
                  <c:v>35</c:v>
                </c:pt>
                <c:pt idx="14915">
                  <c:v>20</c:v>
                </c:pt>
                <c:pt idx="14916">
                  <c:v>113</c:v>
                </c:pt>
                <c:pt idx="14917">
                  <c:v>0</c:v>
                </c:pt>
                <c:pt idx="14918">
                  <c:v>50</c:v>
                </c:pt>
                <c:pt idx="14919">
                  <c:v>12</c:v>
                </c:pt>
                <c:pt idx="14920">
                  <c:v>359</c:v>
                </c:pt>
                <c:pt idx="14921">
                  <c:v>13</c:v>
                </c:pt>
                <c:pt idx="14922">
                  <c:v>64</c:v>
                </c:pt>
                <c:pt idx="14923">
                  <c:v>53</c:v>
                </c:pt>
                <c:pt idx="14924">
                  <c:v>8</c:v>
                </c:pt>
                <c:pt idx="14925">
                  <c:v>177</c:v>
                </c:pt>
                <c:pt idx="14926">
                  <c:v>29</c:v>
                </c:pt>
                <c:pt idx="14927">
                  <c:v>328</c:v>
                </c:pt>
                <c:pt idx="14928">
                  <c:v>76</c:v>
                </c:pt>
                <c:pt idx="14929">
                  <c:v>157</c:v>
                </c:pt>
                <c:pt idx="14930">
                  <c:v>124</c:v>
                </c:pt>
                <c:pt idx="14931">
                  <c:v>495</c:v>
                </c:pt>
                <c:pt idx="14932">
                  <c:v>0</c:v>
                </c:pt>
                <c:pt idx="14933">
                  <c:v>19</c:v>
                </c:pt>
                <c:pt idx="14934">
                  <c:v>15</c:v>
                </c:pt>
                <c:pt idx="14935">
                  <c:v>127</c:v>
                </c:pt>
                <c:pt idx="14936">
                  <c:v>42</c:v>
                </c:pt>
                <c:pt idx="14937">
                  <c:v>58</c:v>
                </c:pt>
                <c:pt idx="14938">
                  <c:v>4</c:v>
                </c:pt>
                <c:pt idx="14939">
                  <c:v>28</c:v>
                </c:pt>
                <c:pt idx="14940">
                  <c:v>8</c:v>
                </c:pt>
                <c:pt idx="14941">
                  <c:v>11</c:v>
                </c:pt>
                <c:pt idx="14942">
                  <c:v>67</c:v>
                </c:pt>
                <c:pt idx="14943">
                  <c:v>80</c:v>
                </c:pt>
                <c:pt idx="14944">
                  <c:v>175</c:v>
                </c:pt>
                <c:pt idx="14945">
                  <c:v>82</c:v>
                </c:pt>
                <c:pt idx="14946">
                  <c:v>14</c:v>
                </c:pt>
                <c:pt idx="14947">
                  <c:v>377</c:v>
                </c:pt>
                <c:pt idx="14948">
                  <c:v>0</c:v>
                </c:pt>
                <c:pt idx="14949">
                  <c:v>4</c:v>
                </c:pt>
                <c:pt idx="14950">
                  <c:v>407</c:v>
                </c:pt>
                <c:pt idx="14951">
                  <c:v>0</c:v>
                </c:pt>
                <c:pt idx="14952">
                  <c:v>176</c:v>
                </c:pt>
                <c:pt idx="14953">
                  <c:v>197</c:v>
                </c:pt>
                <c:pt idx="14954">
                  <c:v>17</c:v>
                </c:pt>
                <c:pt idx="14955">
                  <c:v>0</c:v>
                </c:pt>
                <c:pt idx="14956">
                  <c:v>0</c:v>
                </c:pt>
                <c:pt idx="14957">
                  <c:v>99</c:v>
                </c:pt>
                <c:pt idx="14958">
                  <c:v>574</c:v>
                </c:pt>
                <c:pt idx="14959">
                  <c:v>0</c:v>
                </c:pt>
                <c:pt idx="14960">
                  <c:v>0</c:v>
                </c:pt>
                <c:pt idx="14961">
                  <c:v>141</c:v>
                </c:pt>
                <c:pt idx="14962">
                  <c:v>237</c:v>
                </c:pt>
                <c:pt idx="14963">
                  <c:v>312</c:v>
                </c:pt>
                <c:pt idx="14964">
                  <c:v>324</c:v>
                </c:pt>
                <c:pt idx="14965">
                  <c:v>0</c:v>
                </c:pt>
                <c:pt idx="14966">
                  <c:v>0</c:v>
                </c:pt>
                <c:pt idx="14967">
                  <c:v>150</c:v>
                </c:pt>
                <c:pt idx="14968">
                  <c:v>1</c:v>
                </c:pt>
                <c:pt idx="14969">
                  <c:v>28</c:v>
                </c:pt>
                <c:pt idx="14970">
                  <c:v>104</c:v>
                </c:pt>
                <c:pt idx="14971">
                  <c:v>215</c:v>
                </c:pt>
                <c:pt idx="14972">
                  <c:v>61</c:v>
                </c:pt>
                <c:pt idx="14973">
                  <c:v>0</c:v>
                </c:pt>
                <c:pt idx="14974">
                  <c:v>0</c:v>
                </c:pt>
                <c:pt idx="14975">
                  <c:v>1070</c:v>
                </c:pt>
                <c:pt idx="14976">
                  <c:v>0</c:v>
                </c:pt>
                <c:pt idx="14977">
                  <c:v>0</c:v>
                </c:pt>
                <c:pt idx="14978">
                  <c:v>1626</c:v>
                </c:pt>
                <c:pt idx="14979">
                  <c:v>201</c:v>
                </c:pt>
                <c:pt idx="14980">
                  <c:v>0</c:v>
                </c:pt>
                <c:pt idx="14981">
                  <c:v>154</c:v>
                </c:pt>
                <c:pt idx="14982">
                  <c:v>19</c:v>
                </c:pt>
                <c:pt idx="14983">
                  <c:v>9</c:v>
                </c:pt>
                <c:pt idx="14984">
                  <c:v>19</c:v>
                </c:pt>
                <c:pt idx="14985">
                  <c:v>26</c:v>
                </c:pt>
                <c:pt idx="14986">
                  <c:v>73</c:v>
                </c:pt>
                <c:pt idx="14987">
                  <c:v>215</c:v>
                </c:pt>
                <c:pt idx="14988">
                  <c:v>77</c:v>
                </c:pt>
                <c:pt idx="14989">
                  <c:v>19</c:v>
                </c:pt>
                <c:pt idx="14990">
                  <c:v>210</c:v>
                </c:pt>
                <c:pt idx="14991">
                  <c:v>495</c:v>
                </c:pt>
                <c:pt idx="14992">
                  <c:v>170</c:v>
                </c:pt>
                <c:pt idx="14993">
                  <c:v>34</c:v>
                </c:pt>
                <c:pt idx="14994">
                  <c:v>80</c:v>
                </c:pt>
                <c:pt idx="14995">
                  <c:v>115</c:v>
                </c:pt>
                <c:pt idx="14996">
                  <c:v>2</c:v>
                </c:pt>
                <c:pt idx="14997">
                  <c:v>10</c:v>
                </c:pt>
                <c:pt idx="14998">
                  <c:v>130</c:v>
                </c:pt>
                <c:pt idx="14999">
                  <c:v>46</c:v>
                </c:pt>
                <c:pt idx="15000">
                  <c:v>0</c:v>
                </c:pt>
                <c:pt idx="15001">
                  <c:v>0</c:v>
                </c:pt>
                <c:pt idx="15002">
                  <c:v>0</c:v>
                </c:pt>
                <c:pt idx="15003">
                  <c:v>1146</c:v>
                </c:pt>
                <c:pt idx="15004">
                  <c:v>92</c:v>
                </c:pt>
                <c:pt idx="15005">
                  <c:v>10</c:v>
                </c:pt>
                <c:pt idx="15006">
                  <c:v>71</c:v>
                </c:pt>
                <c:pt idx="15007">
                  <c:v>7</c:v>
                </c:pt>
                <c:pt idx="15008">
                  <c:v>83</c:v>
                </c:pt>
                <c:pt idx="15009">
                  <c:v>79</c:v>
                </c:pt>
                <c:pt idx="15010">
                  <c:v>192</c:v>
                </c:pt>
                <c:pt idx="15011">
                  <c:v>42</c:v>
                </c:pt>
                <c:pt idx="15012">
                  <c:v>0</c:v>
                </c:pt>
                <c:pt idx="15013">
                  <c:v>1054</c:v>
                </c:pt>
                <c:pt idx="15014">
                  <c:v>122</c:v>
                </c:pt>
                <c:pt idx="15015">
                  <c:v>4</c:v>
                </c:pt>
                <c:pt idx="15016">
                  <c:v>19</c:v>
                </c:pt>
                <c:pt idx="15017">
                  <c:v>47</c:v>
                </c:pt>
                <c:pt idx="15018">
                  <c:v>103</c:v>
                </c:pt>
                <c:pt idx="15019">
                  <c:v>84</c:v>
                </c:pt>
                <c:pt idx="15020">
                  <c:v>109</c:v>
                </c:pt>
                <c:pt idx="15021">
                  <c:v>89</c:v>
                </c:pt>
                <c:pt idx="15022">
                  <c:v>86</c:v>
                </c:pt>
                <c:pt idx="15023">
                  <c:v>106</c:v>
                </c:pt>
                <c:pt idx="15024">
                  <c:v>62</c:v>
                </c:pt>
                <c:pt idx="15025">
                  <c:v>3</c:v>
                </c:pt>
                <c:pt idx="15026">
                  <c:v>1</c:v>
                </c:pt>
                <c:pt idx="15027">
                  <c:v>18</c:v>
                </c:pt>
                <c:pt idx="15028">
                  <c:v>9</c:v>
                </c:pt>
                <c:pt idx="15029">
                  <c:v>127</c:v>
                </c:pt>
                <c:pt idx="15030">
                  <c:v>19</c:v>
                </c:pt>
                <c:pt idx="15031">
                  <c:v>113</c:v>
                </c:pt>
                <c:pt idx="15032">
                  <c:v>20</c:v>
                </c:pt>
                <c:pt idx="15033">
                  <c:v>36</c:v>
                </c:pt>
                <c:pt idx="15034">
                  <c:v>0</c:v>
                </c:pt>
                <c:pt idx="15035">
                  <c:v>210</c:v>
                </c:pt>
                <c:pt idx="15036">
                  <c:v>103</c:v>
                </c:pt>
                <c:pt idx="15037">
                  <c:v>125</c:v>
                </c:pt>
                <c:pt idx="15038">
                  <c:v>137</c:v>
                </c:pt>
                <c:pt idx="15039">
                  <c:v>205</c:v>
                </c:pt>
                <c:pt idx="15040">
                  <c:v>141</c:v>
                </c:pt>
                <c:pt idx="15041">
                  <c:v>3</c:v>
                </c:pt>
                <c:pt idx="15042">
                  <c:v>153</c:v>
                </c:pt>
                <c:pt idx="15043">
                  <c:v>29</c:v>
                </c:pt>
                <c:pt idx="15044">
                  <c:v>25</c:v>
                </c:pt>
                <c:pt idx="15045">
                  <c:v>0</c:v>
                </c:pt>
                <c:pt idx="15046">
                  <c:v>138</c:v>
                </c:pt>
                <c:pt idx="15047">
                  <c:v>225</c:v>
                </c:pt>
                <c:pt idx="15048">
                  <c:v>36</c:v>
                </c:pt>
                <c:pt idx="15049">
                  <c:v>0</c:v>
                </c:pt>
                <c:pt idx="15050">
                  <c:v>0</c:v>
                </c:pt>
                <c:pt idx="15051">
                  <c:v>3</c:v>
                </c:pt>
                <c:pt idx="15052">
                  <c:v>74</c:v>
                </c:pt>
                <c:pt idx="15053">
                  <c:v>7</c:v>
                </c:pt>
                <c:pt idx="15054">
                  <c:v>344</c:v>
                </c:pt>
                <c:pt idx="15055">
                  <c:v>46</c:v>
                </c:pt>
                <c:pt idx="15056">
                  <c:v>0</c:v>
                </c:pt>
                <c:pt idx="15057">
                  <c:v>302</c:v>
                </c:pt>
                <c:pt idx="15058">
                  <c:v>0</c:v>
                </c:pt>
                <c:pt idx="15059">
                  <c:v>287</c:v>
                </c:pt>
                <c:pt idx="15060">
                  <c:v>0</c:v>
                </c:pt>
                <c:pt idx="15061">
                  <c:v>145</c:v>
                </c:pt>
                <c:pt idx="15062">
                  <c:v>62</c:v>
                </c:pt>
                <c:pt idx="15063">
                  <c:v>0</c:v>
                </c:pt>
                <c:pt idx="15064">
                  <c:v>334</c:v>
                </c:pt>
                <c:pt idx="15065">
                  <c:v>10</c:v>
                </c:pt>
                <c:pt idx="15066">
                  <c:v>3</c:v>
                </c:pt>
                <c:pt idx="15067">
                  <c:v>0</c:v>
                </c:pt>
                <c:pt idx="15068">
                  <c:v>23</c:v>
                </c:pt>
                <c:pt idx="15069">
                  <c:v>107</c:v>
                </c:pt>
                <c:pt idx="15070">
                  <c:v>70</c:v>
                </c:pt>
                <c:pt idx="15071">
                  <c:v>513</c:v>
                </c:pt>
                <c:pt idx="15072">
                  <c:v>51</c:v>
                </c:pt>
                <c:pt idx="15073">
                  <c:v>17</c:v>
                </c:pt>
                <c:pt idx="15074">
                  <c:v>0</c:v>
                </c:pt>
                <c:pt idx="15075">
                  <c:v>37</c:v>
                </c:pt>
                <c:pt idx="15076">
                  <c:v>448</c:v>
                </c:pt>
                <c:pt idx="15077">
                  <c:v>195</c:v>
                </c:pt>
                <c:pt idx="15078">
                  <c:v>51</c:v>
                </c:pt>
                <c:pt idx="15079">
                  <c:v>1176</c:v>
                </c:pt>
                <c:pt idx="15080">
                  <c:v>74</c:v>
                </c:pt>
                <c:pt idx="15081">
                  <c:v>784</c:v>
                </c:pt>
                <c:pt idx="15082">
                  <c:v>28</c:v>
                </c:pt>
                <c:pt idx="15083">
                  <c:v>75</c:v>
                </c:pt>
                <c:pt idx="15084">
                  <c:v>0</c:v>
                </c:pt>
                <c:pt idx="15085">
                  <c:v>77</c:v>
                </c:pt>
                <c:pt idx="15086">
                  <c:v>257</c:v>
                </c:pt>
                <c:pt idx="15087">
                  <c:v>44</c:v>
                </c:pt>
                <c:pt idx="15088">
                  <c:v>0</c:v>
                </c:pt>
                <c:pt idx="15089">
                  <c:v>10</c:v>
                </c:pt>
                <c:pt idx="15090">
                  <c:v>25</c:v>
                </c:pt>
                <c:pt idx="15091">
                  <c:v>92</c:v>
                </c:pt>
                <c:pt idx="15092">
                  <c:v>0</c:v>
                </c:pt>
                <c:pt idx="15093">
                  <c:v>0</c:v>
                </c:pt>
                <c:pt idx="15094">
                  <c:v>140</c:v>
                </c:pt>
                <c:pt idx="15095">
                  <c:v>71</c:v>
                </c:pt>
                <c:pt idx="15096">
                  <c:v>75</c:v>
                </c:pt>
                <c:pt idx="15097">
                  <c:v>151</c:v>
                </c:pt>
                <c:pt idx="15098">
                  <c:v>18</c:v>
                </c:pt>
                <c:pt idx="15099">
                  <c:v>0</c:v>
                </c:pt>
                <c:pt idx="15100">
                  <c:v>433</c:v>
                </c:pt>
                <c:pt idx="15101">
                  <c:v>0</c:v>
                </c:pt>
                <c:pt idx="15102">
                  <c:v>624</c:v>
                </c:pt>
                <c:pt idx="15103">
                  <c:v>226</c:v>
                </c:pt>
                <c:pt idx="15104">
                  <c:v>105</c:v>
                </c:pt>
                <c:pt idx="15105">
                  <c:v>69</c:v>
                </c:pt>
                <c:pt idx="15106">
                  <c:v>0</c:v>
                </c:pt>
                <c:pt idx="15107">
                  <c:v>20</c:v>
                </c:pt>
                <c:pt idx="15108">
                  <c:v>1503</c:v>
                </c:pt>
                <c:pt idx="15109">
                  <c:v>44</c:v>
                </c:pt>
                <c:pt idx="15110">
                  <c:v>93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86</c:v>
                </c:pt>
                <c:pt idx="15115">
                  <c:v>0</c:v>
                </c:pt>
                <c:pt idx="15116">
                  <c:v>108</c:v>
                </c:pt>
                <c:pt idx="15117">
                  <c:v>117</c:v>
                </c:pt>
                <c:pt idx="15118">
                  <c:v>97</c:v>
                </c:pt>
                <c:pt idx="15119">
                  <c:v>14</c:v>
                </c:pt>
                <c:pt idx="15120">
                  <c:v>9</c:v>
                </c:pt>
                <c:pt idx="15121">
                  <c:v>0</c:v>
                </c:pt>
                <c:pt idx="15122">
                  <c:v>16</c:v>
                </c:pt>
                <c:pt idx="15123">
                  <c:v>5</c:v>
                </c:pt>
                <c:pt idx="15124">
                  <c:v>0</c:v>
                </c:pt>
                <c:pt idx="15125">
                  <c:v>344</c:v>
                </c:pt>
                <c:pt idx="15126">
                  <c:v>133</c:v>
                </c:pt>
                <c:pt idx="15127">
                  <c:v>166</c:v>
                </c:pt>
                <c:pt idx="15128">
                  <c:v>93</c:v>
                </c:pt>
                <c:pt idx="15129">
                  <c:v>286</c:v>
                </c:pt>
                <c:pt idx="15130">
                  <c:v>96</c:v>
                </c:pt>
                <c:pt idx="15131">
                  <c:v>0</c:v>
                </c:pt>
                <c:pt idx="15132">
                  <c:v>312</c:v>
                </c:pt>
                <c:pt idx="15133">
                  <c:v>38</c:v>
                </c:pt>
                <c:pt idx="15134">
                  <c:v>0</c:v>
                </c:pt>
                <c:pt idx="15135">
                  <c:v>0</c:v>
                </c:pt>
                <c:pt idx="15136">
                  <c:v>0</c:v>
                </c:pt>
                <c:pt idx="15137">
                  <c:v>413</c:v>
                </c:pt>
                <c:pt idx="15138">
                  <c:v>750</c:v>
                </c:pt>
                <c:pt idx="15139">
                  <c:v>44</c:v>
                </c:pt>
                <c:pt idx="15140">
                  <c:v>35</c:v>
                </c:pt>
                <c:pt idx="15141">
                  <c:v>32</c:v>
                </c:pt>
                <c:pt idx="15142">
                  <c:v>10</c:v>
                </c:pt>
                <c:pt idx="15143">
                  <c:v>56</c:v>
                </c:pt>
                <c:pt idx="15144">
                  <c:v>25</c:v>
                </c:pt>
                <c:pt idx="15145">
                  <c:v>153</c:v>
                </c:pt>
                <c:pt idx="15146">
                  <c:v>304</c:v>
                </c:pt>
                <c:pt idx="15147">
                  <c:v>90</c:v>
                </c:pt>
                <c:pt idx="15148">
                  <c:v>102</c:v>
                </c:pt>
                <c:pt idx="15149">
                  <c:v>441</c:v>
                </c:pt>
                <c:pt idx="15150">
                  <c:v>13</c:v>
                </c:pt>
                <c:pt idx="15151">
                  <c:v>201</c:v>
                </c:pt>
                <c:pt idx="15152">
                  <c:v>61</c:v>
                </c:pt>
                <c:pt idx="15153">
                  <c:v>35</c:v>
                </c:pt>
                <c:pt idx="15154">
                  <c:v>0</c:v>
                </c:pt>
                <c:pt idx="15155">
                  <c:v>4309</c:v>
                </c:pt>
                <c:pt idx="15156">
                  <c:v>0</c:v>
                </c:pt>
                <c:pt idx="15157">
                  <c:v>94</c:v>
                </c:pt>
                <c:pt idx="15158">
                  <c:v>31</c:v>
                </c:pt>
                <c:pt idx="15159">
                  <c:v>0</c:v>
                </c:pt>
                <c:pt idx="15160">
                  <c:v>17</c:v>
                </c:pt>
                <c:pt idx="15161">
                  <c:v>267</c:v>
                </c:pt>
                <c:pt idx="15162">
                  <c:v>162</c:v>
                </c:pt>
                <c:pt idx="15163">
                  <c:v>0</c:v>
                </c:pt>
                <c:pt idx="15164">
                  <c:v>448</c:v>
                </c:pt>
                <c:pt idx="15165">
                  <c:v>165</c:v>
                </c:pt>
                <c:pt idx="15166">
                  <c:v>0</c:v>
                </c:pt>
                <c:pt idx="15167">
                  <c:v>105</c:v>
                </c:pt>
                <c:pt idx="15168">
                  <c:v>579</c:v>
                </c:pt>
                <c:pt idx="15169">
                  <c:v>5</c:v>
                </c:pt>
                <c:pt idx="15170">
                  <c:v>10</c:v>
                </c:pt>
                <c:pt idx="15171">
                  <c:v>0</c:v>
                </c:pt>
                <c:pt idx="15172">
                  <c:v>28</c:v>
                </c:pt>
                <c:pt idx="15173">
                  <c:v>347</c:v>
                </c:pt>
                <c:pt idx="15174">
                  <c:v>141</c:v>
                </c:pt>
                <c:pt idx="15175">
                  <c:v>664</c:v>
                </c:pt>
                <c:pt idx="15176">
                  <c:v>27</c:v>
                </c:pt>
                <c:pt idx="15177">
                  <c:v>0</c:v>
                </c:pt>
                <c:pt idx="15178">
                  <c:v>120</c:v>
                </c:pt>
                <c:pt idx="15179">
                  <c:v>0</c:v>
                </c:pt>
                <c:pt idx="15180">
                  <c:v>110</c:v>
                </c:pt>
                <c:pt idx="15181">
                  <c:v>746</c:v>
                </c:pt>
                <c:pt idx="15182">
                  <c:v>400</c:v>
                </c:pt>
                <c:pt idx="15183">
                  <c:v>0</c:v>
                </c:pt>
                <c:pt idx="15184">
                  <c:v>3</c:v>
                </c:pt>
                <c:pt idx="15185">
                  <c:v>20</c:v>
                </c:pt>
                <c:pt idx="15186">
                  <c:v>0</c:v>
                </c:pt>
                <c:pt idx="15187">
                  <c:v>21</c:v>
                </c:pt>
                <c:pt idx="15188">
                  <c:v>56</c:v>
                </c:pt>
                <c:pt idx="15189">
                  <c:v>0</c:v>
                </c:pt>
                <c:pt idx="15190">
                  <c:v>12</c:v>
                </c:pt>
                <c:pt idx="15191">
                  <c:v>354</c:v>
                </c:pt>
                <c:pt idx="15192">
                  <c:v>21</c:v>
                </c:pt>
                <c:pt idx="15193">
                  <c:v>0</c:v>
                </c:pt>
                <c:pt idx="15194">
                  <c:v>62</c:v>
                </c:pt>
                <c:pt idx="15195">
                  <c:v>470</c:v>
                </c:pt>
                <c:pt idx="15196">
                  <c:v>0</c:v>
                </c:pt>
                <c:pt idx="15197">
                  <c:v>123</c:v>
                </c:pt>
                <c:pt idx="15198">
                  <c:v>46</c:v>
                </c:pt>
                <c:pt idx="15199">
                  <c:v>3100</c:v>
                </c:pt>
                <c:pt idx="15200">
                  <c:v>151</c:v>
                </c:pt>
                <c:pt idx="15201">
                  <c:v>0</c:v>
                </c:pt>
                <c:pt idx="15202">
                  <c:v>115</c:v>
                </c:pt>
                <c:pt idx="15203">
                  <c:v>452</c:v>
                </c:pt>
                <c:pt idx="15204">
                  <c:v>0</c:v>
                </c:pt>
                <c:pt idx="15205">
                  <c:v>0</c:v>
                </c:pt>
                <c:pt idx="15206">
                  <c:v>326</c:v>
                </c:pt>
                <c:pt idx="15207">
                  <c:v>201</c:v>
                </c:pt>
                <c:pt idx="15208">
                  <c:v>8</c:v>
                </c:pt>
                <c:pt idx="15209">
                  <c:v>39</c:v>
                </c:pt>
                <c:pt idx="15210">
                  <c:v>50</c:v>
                </c:pt>
                <c:pt idx="15211">
                  <c:v>10</c:v>
                </c:pt>
                <c:pt idx="15212">
                  <c:v>231</c:v>
                </c:pt>
                <c:pt idx="15213">
                  <c:v>182</c:v>
                </c:pt>
                <c:pt idx="15214">
                  <c:v>12</c:v>
                </c:pt>
                <c:pt idx="15215">
                  <c:v>46</c:v>
                </c:pt>
                <c:pt idx="15216">
                  <c:v>0</c:v>
                </c:pt>
                <c:pt idx="15217">
                  <c:v>85</c:v>
                </c:pt>
                <c:pt idx="15218">
                  <c:v>43</c:v>
                </c:pt>
                <c:pt idx="15219">
                  <c:v>90</c:v>
                </c:pt>
                <c:pt idx="15220">
                  <c:v>684</c:v>
                </c:pt>
                <c:pt idx="15221">
                  <c:v>0</c:v>
                </c:pt>
                <c:pt idx="15222">
                  <c:v>906</c:v>
                </c:pt>
                <c:pt idx="15223">
                  <c:v>149</c:v>
                </c:pt>
                <c:pt idx="15224">
                  <c:v>23</c:v>
                </c:pt>
                <c:pt idx="15225">
                  <c:v>186</c:v>
                </c:pt>
                <c:pt idx="15226">
                  <c:v>46</c:v>
                </c:pt>
                <c:pt idx="15227">
                  <c:v>367</c:v>
                </c:pt>
                <c:pt idx="15228">
                  <c:v>0</c:v>
                </c:pt>
                <c:pt idx="15229">
                  <c:v>123</c:v>
                </c:pt>
                <c:pt idx="15230">
                  <c:v>2674</c:v>
                </c:pt>
                <c:pt idx="15231">
                  <c:v>0</c:v>
                </c:pt>
                <c:pt idx="15232">
                  <c:v>142</c:v>
                </c:pt>
                <c:pt idx="15233">
                  <c:v>114</c:v>
                </c:pt>
                <c:pt idx="15234">
                  <c:v>2720</c:v>
                </c:pt>
                <c:pt idx="15235">
                  <c:v>30</c:v>
                </c:pt>
                <c:pt idx="15236">
                  <c:v>101</c:v>
                </c:pt>
                <c:pt idx="15237">
                  <c:v>0</c:v>
                </c:pt>
                <c:pt idx="15238">
                  <c:v>169</c:v>
                </c:pt>
                <c:pt idx="15239">
                  <c:v>1789</c:v>
                </c:pt>
                <c:pt idx="15240">
                  <c:v>0</c:v>
                </c:pt>
                <c:pt idx="15241">
                  <c:v>812</c:v>
                </c:pt>
                <c:pt idx="15242">
                  <c:v>0</c:v>
                </c:pt>
                <c:pt idx="15243">
                  <c:v>1978</c:v>
                </c:pt>
                <c:pt idx="15244">
                  <c:v>0</c:v>
                </c:pt>
                <c:pt idx="15245">
                  <c:v>28</c:v>
                </c:pt>
                <c:pt idx="15246">
                  <c:v>0</c:v>
                </c:pt>
                <c:pt idx="15247">
                  <c:v>71</c:v>
                </c:pt>
                <c:pt idx="15248">
                  <c:v>3</c:v>
                </c:pt>
                <c:pt idx="15249">
                  <c:v>11</c:v>
                </c:pt>
                <c:pt idx="15250">
                  <c:v>61</c:v>
                </c:pt>
                <c:pt idx="15251">
                  <c:v>103</c:v>
                </c:pt>
                <c:pt idx="15252">
                  <c:v>203</c:v>
                </c:pt>
                <c:pt idx="15253">
                  <c:v>823</c:v>
                </c:pt>
                <c:pt idx="15254">
                  <c:v>48</c:v>
                </c:pt>
                <c:pt idx="15255">
                  <c:v>187</c:v>
                </c:pt>
                <c:pt idx="15256">
                  <c:v>75</c:v>
                </c:pt>
                <c:pt idx="15257">
                  <c:v>0</c:v>
                </c:pt>
                <c:pt idx="15258">
                  <c:v>42</c:v>
                </c:pt>
                <c:pt idx="15259">
                  <c:v>104</c:v>
                </c:pt>
                <c:pt idx="15260">
                  <c:v>0</c:v>
                </c:pt>
                <c:pt idx="15261">
                  <c:v>50</c:v>
                </c:pt>
                <c:pt idx="15262">
                  <c:v>15</c:v>
                </c:pt>
                <c:pt idx="15263">
                  <c:v>0</c:v>
                </c:pt>
                <c:pt idx="15264">
                  <c:v>151</c:v>
                </c:pt>
                <c:pt idx="15265">
                  <c:v>1</c:v>
                </c:pt>
                <c:pt idx="15266">
                  <c:v>154</c:v>
                </c:pt>
                <c:pt idx="15267">
                  <c:v>34</c:v>
                </c:pt>
                <c:pt idx="15268">
                  <c:v>18</c:v>
                </c:pt>
                <c:pt idx="15269">
                  <c:v>74</c:v>
                </c:pt>
                <c:pt idx="15270">
                  <c:v>84</c:v>
                </c:pt>
                <c:pt idx="15271">
                  <c:v>8</c:v>
                </c:pt>
                <c:pt idx="15272">
                  <c:v>6</c:v>
                </c:pt>
                <c:pt idx="15273">
                  <c:v>30</c:v>
                </c:pt>
                <c:pt idx="15274">
                  <c:v>366</c:v>
                </c:pt>
                <c:pt idx="15275">
                  <c:v>131</c:v>
                </c:pt>
                <c:pt idx="15276">
                  <c:v>68</c:v>
                </c:pt>
                <c:pt idx="15277">
                  <c:v>0</c:v>
                </c:pt>
                <c:pt idx="15278">
                  <c:v>34</c:v>
                </c:pt>
                <c:pt idx="15279">
                  <c:v>80</c:v>
                </c:pt>
                <c:pt idx="15280">
                  <c:v>12</c:v>
                </c:pt>
                <c:pt idx="15281">
                  <c:v>282</c:v>
                </c:pt>
                <c:pt idx="15282">
                  <c:v>45</c:v>
                </c:pt>
                <c:pt idx="15283">
                  <c:v>11</c:v>
                </c:pt>
                <c:pt idx="15284">
                  <c:v>63</c:v>
                </c:pt>
                <c:pt idx="15285">
                  <c:v>221</c:v>
                </c:pt>
                <c:pt idx="15286">
                  <c:v>4</c:v>
                </c:pt>
                <c:pt idx="15287">
                  <c:v>130</c:v>
                </c:pt>
                <c:pt idx="15288">
                  <c:v>154</c:v>
                </c:pt>
                <c:pt idx="15289">
                  <c:v>228</c:v>
                </c:pt>
                <c:pt idx="15290">
                  <c:v>8</c:v>
                </c:pt>
                <c:pt idx="15291">
                  <c:v>8</c:v>
                </c:pt>
                <c:pt idx="15292">
                  <c:v>182</c:v>
                </c:pt>
                <c:pt idx="15293">
                  <c:v>19</c:v>
                </c:pt>
                <c:pt idx="15294">
                  <c:v>529</c:v>
                </c:pt>
                <c:pt idx="15295">
                  <c:v>414</c:v>
                </c:pt>
                <c:pt idx="15296">
                  <c:v>189</c:v>
                </c:pt>
                <c:pt idx="15297">
                  <c:v>165</c:v>
                </c:pt>
                <c:pt idx="15298">
                  <c:v>0</c:v>
                </c:pt>
                <c:pt idx="15299">
                  <c:v>0</c:v>
                </c:pt>
                <c:pt idx="15300">
                  <c:v>449</c:v>
                </c:pt>
                <c:pt idx="15301">
                  <c:v>0</c:v>
                </c:pt>
                <c:pt idx="15302">
                  <c:v>91</c:v>
                </c:pt>
                <c:pt idx="15303">
                  <c:v>22</c:v>
                </c:pt>
                <c:pt idx="15304">
                  <c:v>26</c:v>
                </c:pt>
                <c:pt idx="15305">
                  <c:v>1974</c:v>
                </c:pt>
                <c:pt idx="15306">
                  <c:v>303</c:v>
                </c:pt>
                <c:pt idx="15307">
                  <c:v>9</c:v>
                </c:pt>
                <c:pt idx="15308">
                  <c:v>74</c:v>
                </c:pt>
                <c:pt idx="15309">
                  <c:v>199</c:v>
                </c:pt>
                <c:pt idx="15310">
                  <c:v>0</c:v>
                </c:pt>
                <c:pt idx="15311">
                  <c:v>80</c:v>
                </c:pt>
                <c:pt idx="15312">
                  <c:v>765</c:v>
                </c:pt>
                <c:pt idx="15313">
                  <c:v>75</c:v>
                </c:pt>
                <c:pt idx="15314">
                  <c:v>101</c:v>
                </c:pt>
                <c:pt idx="15315">
                  <c:v>17</c:v>
                </c:pt>
                <c:pt idx="15316">
                  <c:v>8</c:v>
                </c:pt>
                <c:pt idx="15317">
                  <c:v>15</c:v>
                </c:pt>
                <c:pt idx="15318">
                  <c:v>7</c:v>
                </c:pt>
                <c:pt idx="15319">
                  <c:v>94</c:v>
                </c:pt>
                <c:pt idx="15320">
                  <c:v>105</c:v>
                </c:pt>
                <c:pt idx="15321">
                  <c:v>1677</c:v>
                </c:pt>
                <c:pt idx="15322">
                  <c:v>12</c:v>
                </c:pt>
                <c:pt idx="15323">
                  <c:v>306</c:v>
                </c:pt>
                <c:pt idx="15324">
                  <c:v>15</c:v>
                </c:pt>
                <c:pt idx="15325">
                  <c:v>70</c:v>
                </c:pt>
                <c:pt idx="15326">
                  <c:v>20</c:v>
                </c:pt>
                <c:pt idx="15327">
                  <c:v>0</c:v>
                </c:pt>
                <c:pt idx="15328">
                  <c:v>0</c:v>
                </c:pt>
                <c:pt idx="15329">
                  <c:v>110</c:v>
                </c:pt>
                <c:pt idx="15330">
                  <c:v>160</c:v>
                </c:pt>
                <c:pt idx="15331">
                  <c:v>171</c:v>
                </c:pt>
                <c:pt idx="15332">
                  <c:v>256</c:v>
                </c:pt>
                <c:pt idx="15333">
                  <c:v>0</c:v>
                </c:pt>
                <c:pt idx="15334">
                  <c:v>595</c:v>
                </c:pt>
                <c:pt idx="15335">
                  <c:v>0</c:v>
                </c:pt>
                <c:pt idx="15336">
                  <c:v>87</c:v>
                </c:pt>
                <c:pt idx="15337">
                  <c:v>16</c:v>
                </c:pt>
                <c:pt idx="15338">
                  <c:v>24</c:v>
                </c:pt>
                <c:pt idx="15339">
                  <c:v>0</c:v>
                </c:pt>
                <c:pt idx="15340">
                  <c:v>712</c:v>
                </c:pt>
                <c:pt idx="15341">
                  <c:v>56</c:v>
                </c:pt>
                <c:pt idx="15342">
                  <c:v>123</c:v>
                </c:pt>
                <c:pt idx="15343">
                  <c:v>0</c:v>
                </c:pt>
                <c:pt idx="15344">
                  <c:v>30</c:v>
                </c:pt>
                <c:pt idx="15345">
                  <c:v>145</c:v>
                </c:pt>
                <c:pt idx="15346">
                  <c:v>117</c:v>
                </c:pt>
                <c:pt idx="15347">
                  <c:v>17</c:v>
                </c:pt>
                <c:pt idx="15348">
                  <c:v>0</c:v>
                </c:pt>
                <c:pt idx="15349">
                  <c:v>228</c:v>
                </c:pt>
                <c:pt idx="15350">
                  <c:v>310</c:v>
                </c:pt>
                <c:pt idx="15351">
                  <c:v>43</c:v>
                </c:pt>
                <c:pt idx="15352">
                  <c:v>372</c:v>
                </c:pt>
                <c:pt idx="15353">
                  <c:v>86</c:v>
                </c:pt>
                <c:pt idx="15354">
                  <c:v>11</c:v>
                </c:pt>
                <c:pt idx="15355">
                  <c:v>40</c:v>
                </c:pt>
                <c:pt idx="15356">
                  <c:v>64</c:v>
                </c:pt>
                <c:pt idx="15357">
                  <c:v>983</c:v>
                </c:pt>
                <c:pt idx="15358">
                  <c:v>97</c:v>
                </c:pt>
                <c:pt idx="15359">
                  <c:v>44</c:v>
                </c:pt>
                <c:pt idx="15360">
                  <c:v>0</c:v>
                </c:pt>
                <c:pt idx="15361">
                  <c:v>15</c:v>
                </c:pt>
                <c:pt idx="15362">
                  <c:v>201</c:v>
                </c:pt>
                <c:pt idx="15363">
                  <c:v>262</c:v>
                </c:pt>
                <c:pt idx="15364">
                  <c:v>934</c:v>
                </c:pt>
                <c:pt idx="15365">
                  <c:v>19</c:v>
                </c:pt>
                <c:pt idx="15366">
                  <c:v>230</c:v>
                </c:pt>
                <c:pt idx="15367">
                  <c:v>13</c:v>
                </c:pt>
                <c:pt idx="15368">
                  <c:v>22</c:v>
                </c:pt>
                <c:pt idx="15369">
                  <c:v>153</c:v>
                </c:pt>
                <c:pt idx="15370">
                  <c:v>0</c:v>
                </c:pt>
                <c:pt idx="15371">
                  <c:v>8</c:v>
                </c:pt>
                <c:pt idx="15372">
                  <c:v>29</c:v>
                </c:pt>
                <c:pt idx="15373">
                  <c:v>36</c:v>
                </c:pt>
                <c:pt idx="15374">
                  <c:v>149</c:v>
                </c:pt>
                <c:pt idx="15375">
                  <c:v>66</c:v>
                </c:pt>
                <c:pt idx="15376">
                  <c:v>0</c:v>
                </c:pt>
                <c:pt idx="15377">
                  <c:v>157</c:v>
                </c:pt>
                <c:pt idx="15378">
                  <c:v>251</c:v>
                </c:pt>
                <c:pt idx="15379">
                  <c:v>0</c:v>
                </c:pt>
                <c:pt idx="15380">
                  <c:v>16</c:v>
                </c:pt>
                <c:pt idx="15381">
                  <c:v>174</c:v>
                </c:pt>
                <c:pt idx="15382">
                  <c:v>74</c:v>
                </c:pt>
                <c:pt idx="15383">
                  <c:v>281</c:v>
                </c:pt>
                <c:pt idx="15384">
                  <c:v>0</c:v>
                </c:pt>
                <c:pt idx="15385">
                  <c:v>7</c:v>
                </c:pt>
                <c:pt idx="15386">
                  <c:v>19</c:v>
                </c:pt>
                <c:pt idx="15387">
                  <c:v>39</c:v>
                </c:pt>
                <c:pt idx="15388">
                  <c:v>14</c:v>
                </c:pt>
                <c:pt idx="15389">
                  <c:v>18</c:v>
                </c:pt>
                <c:pt idx="15390">
                  <c:v>11</c:v>
                </c:pt>
                <c:pt idx="15391">
                  <c:v>70</c:v>
                </c:pt>
                <c:pt idx="15392">
                  <c:v>37</c:v>
                </c:pt>
                <c:pt idx="15393">
                  <c:v>29</c:v>
                </c:pt>
                <c:pt idx="15394">
                  <c:v>34</c:v>
                </c:pt>
                <c:pt idx="15395">
                  <c:v>6</c:v>
                </c:pt>
                <c:pt idx="15396">
                  <c:v>0</c:v>
                </c:pt>
                <c:pt idx="15397">
                  <c:v>0</c:v>
                </c:pt>
                <c:pt idx="15398">
                  <c:v>14</c:v>
                </c:pt>
                <c:pt idx="15399">
                  <c:v>74</c:v>
                </c:pt>
                <c:pt idx="15400">
                  <c:v>100</c:v>
                </c:pt>
                <c:pt idx="15401">
                  <c:v>9</c:v>
                </c:pt>
                <c:pt idx="15402">
                  <c:v>5</c:v>
                </c:pt>
                <c:pt idx="15403">
                  <c:v>0</c:v>
                </c:pt>
                <c:pt idx="15404">
                  <c:v>133</c:v>
                </c:pt>
                <c:pt idx="15405">
                  <c:v>131</c:v>
                </c:pt>
                <c:pt idx="15406">
                  <c:v>40</c:v>
                </c:pt>
                <c:pt idx="15407">
                  <c:v>0</c:v>
                </c:pt>
                <c:pt idx="15408">
                  <c:v>146</c:v>
                </c:pt>
                <c:pt idx="15409">
                  <c:v>854</c:v>
                </c:pt>
                <c:pt idx="15410">
                  <c:v>12</c:v>
                </c:pt>
                <c:pt idx="15411">
                  <c:v>229</c:v>
                </c:pt>
                <c:pt idx="15412">
                  <c:v>0</c:v>
                </c:pt>
                <c:pt idx="15413">
                  <c:v>118</c:v>
                </c:pt>
                <c:pt idx="15414">
                  <c:v>0</c:v>
                </c:pt>
                <c:pt idx="15415">
                  <c:v>0</c:v>
                </c:pt>
                <c:pt idx="15416">
                  <c:v>628</c:v>
                </c:pt>
                <c:pt idx="15417">
                  <c:v>63</c:v>
                </c:pt>
                <c:pt idx="15418">
                  <c:v>18</c:v>
                </c:pt>
                <c:pt idx="15419">
                  <c:v>105</c:v>
                </c:pt>
                <c:pt idx="15420">
                  <c:v>7</c:v>
                </c:pt>
                <c:pt idx="15421">
                  <c:v>31</c:v>
                </c:pt>
                <c:pt idx="15422">
                  <c:v>21</c:v>
                </c:pt>
                <c:pt idx="15423">
                  <c:v>39</c:v>
                </c:pt>
                <c:pt idx="15424">
                  <c:v>127</c:v>
                </c:pt>
                <c:pt idx="15425">
                  <c:v>7</c:v>
                </c:pt>
                <c:pt idx="15426">
                  <c:v>0</c:v>
                </c:pt>
                <c:pt idx="15427">
                  <c:v>486</c:v>
                </c:pt>
                <c:pt idx="15428">
                  <c:v>131</c:v>
                </c:pt>
                <c:pt idx="15429">
                  <c:v>0</c:v>
                </c:pt>
                <c:pt idx="15430">
                  <c:v>202</c:v>
                </c:pt>
                <c:pt idx="15431">
                  <c:v>59</c:v>
                </c:pt>
                <c:pt idx="15432">
                  <c:v>56</c:v>
                </c:pt>
                <c:pt idx="15433">
                  <c:v>2</c:v>
                </c:pt>
                <c:pt idx="15434">
                  <c:v>44</c:v>
                </c:pt>
                <c:pt idx="15435">
                  <c:v>0</c:v>
                </c:pt>
                <c:pt idx="15436">
                  <c:v>231</c:v>
                </c:pt>
                <c:pt idx="15437">
                  <c:v>180</c:v>
                </c:pt>
                <c:pt idx="15438">
                  <c:v>121</c:v>
                </c:pt>
                <c:pt idx="15439">
                  <c:v>0</c:v>
                </c:pt>
                <c:pt idx="15440">
                  <c:v>97</c:v>
                </c:pt>
                <c:pt idx="15441">
                  <c:v>41</c:v>
                </c:pt>
                <c:pt idx="15442">
                  <c:v>32</c:v>
                </c:pt>
                <c:pt idx="15443">
                  <c:v>0</c:v>
                </c:pt>
                <c:pt idx="15444">
                  <c:v>344</c:v>
                </c:pt>
                <c:pt idx="15445">
                  <c:v>9</c:v>
                </c:pt>
                <c:pt idx="15446">
                  <c:v>32</c:v>
                </c:pt>
                <c:pt idx="15447">
                  <c:v>0</c:v>
                </c:pt>
                <c:pt idx="15448">
                  <c:v>320</c:v>
                </c:pt>
                <c:pt idx="15449">
                  <c:v>0</c:v>
                </c:pt>
                <c:pt idx="15450">
                  <c:v>275</c:v>
                </c:pt>
                <c:pt idx="15451">
                  <c:v>6</c:v>
                </c:pt>
                <c:pt idx="15452">
                  <c:v>2</c:v>
                </c:pt>
                <c:pt idx="15453">
                  <c:v>25</c:v>
                </c:pt>
                <c:pt idx="15454">
                  <c:v>126</c:v>
                </c:pt>
                <c:pt idx="15455">
                  <c:v>1</c:v>
                </c:pt>
                <c:pt idx="15456">
                  <c:v>28</c:v>
                </c:pt>
                <c:pt idx="15457">
                  <c:v>58</c:v>
                </c:pt>
                <c:pt idx="15458">
                  <c:v>207</c:v>
                </c:pt>
                <c:pt idx="15459">
                  <c:v>457</c:v>
                </c:pt>
                <c:pt idx="15460">
                  <c:v>32</c:v>
                </c:pt>
                <c:pt idx="15461">
                  <c:v>189</c:v>
                </c:pt>
                <c:pt idx="15462">
                  <c:v>288</c:v>
                </c:pt>
                <c:pt idx="15463">
                  <c:v>60</c:v>
                </c:pt>
                <c:pt idx="15464">
                  <c:v>43</c:v>
                </c:pt>
                <c:pt idx="15465">
                  <c:v>0</c:v>
                </c:pt>
                <c:pt idx="15466">
                  <c:v>2277</c:v>
                </c:pt>
                <c:pt idx="15467">
                  <c:v>135</c:v>
                </c:pt>
                <c:pt idx="15468">
                  <c:v>132</c:v>
                </c:pt>
                <c:pt idx="15469">
                  <c:v>4</c:v>
                </c:pt>
                <c:pt idx="15470">
                  <c:v>261</c:v>
                </c:pt>
                <c:pt idx="15471">
                  <c:v>0</c:v>
                </c:pt>
                <c:pt idx="15472">
                  <c:v>0</c:v>
                </c:pt>
                <c:pt idx="15473">
                  <c:v>193</c:v>
                </c:pt>
                <c:pt idx="15474">
                  <c:v>69</c:v>
                </c:pt>
                <c:pt idx="15475">
                  <c:v>150</c:v>
                </c:pt>
                <c:pt idx="15476">
                  <c:v>685</c:v>
                </c:pt>
                <c:pt idx="15477">
                  <c:v>0</c:v>
                </c:pt>
                <c:pt idx="15478">
                  <c:v>0</c:v>
                </c:pt>
                <c:pt idx="15479">
                  <c:v>46</c:v>
                </c:pt>
                <c:pt idx="15480">
                  <c:v>282</c:v>
                </c:pt>
                <c:pt idx="15481">
                  <c:v>122</c:v>
                </c:pt>
                <c:pt idx="15482">
                  <c:v>189</c:v>
                </c:pt>
                <c:pt idx="15483">
                  <c:v>94</c:v>
                </c:pt>
                <c:pt idx="15484">
                  <c:v>184</c:v>
                </c:pt>
                <c:pt idx="15485">
                  <c:v>8</c:v>
                </c:pt>
                <c:pt idx="15486">
                  <c:v>5</c:v>
                </c:pt>
                <c:pt idx="15487">
                  <c:v>2</c:v>
                </c:pt>
                <c:pt idx="15488">
                  <c:v>44</c:v>
                </c:pt>
                <c:pt idx="15489">
                  <c:v>91</c:v>
                </c:pt>
                <c:pt idx="15490">
                  <c:v>245</c:v>
                </c:pt>
                <c:pt idx="15491">
                  <c:v>38</c:v>
                </c:pt>
                <c:pt idx="15492">
                  <c:v>0</c:v>
                </c:pt>
                <c:pt idx="15493">
                  <c:v>16</c:v>
                </c:pt>
                <c:pt idx="15494">
                  <c:v>52</c:v>
                </c:pt>
                <c:pt idx="15495">
                  <c:v>0</c:v>
                </c:pt>
                <c:pt idx="15496">
                  <c:v>108</c:v>
                </c:pt>
                <c:pt idx="15497">
                  <c:v>27</c:v>
                </c:pt>
                <c:pt idx="15498">
                  <c:v>21</c:v>
                </c:pt>
                <c:pt idx="15499">
                  <c:v>71</c:v>
                </c:pt>
                <c:pt idx="15500">
                  <c:v>0</c:v>
                </c:pt>
                <c:pt idx="15501">
                  <c:v>2</c:v>
                </c:pt>
                <c:pt idx="15502">
                  <c:v>25</c:v>
                </c:pt>
                <c:pt idx="15503">
                  <c:v>2</c:v>
                </c:pt>
                <c:pt idx="15504">
                  <c:v>0</c:v>
                </c:pt>
                <c:pt idx="15505">
                  <c:v>0</c:v>
                </c:pt>
                <c:pt idx="15506">
                  <c:v>38</c:v>
                </c:pt>
                <c:pt idx="15507">
                  <c:v>6</c:v>
                </c:pt>
                <c:pt idx="15508">
                  <c:v>398</c:v>
                </c:pt>
                <c:pt idx="15509">
                  <c:v>0</c:v>
                </c:pt>
                <c:pt idx="15510">
                  <c:v>138</c:v>
                </c:pt>
                <c:pt idx="15511">
                  <c:v>12</c:v>
                </c:pt>
                <c:pt idx="15512">
                  <c:v>27</c:v>
                </c:pt>
                <c:pt idx="15513">
                  <c:v>18</c:v>
                </c:pt>
                <c:pt idx="15514">
                  <c:v>350</c:v>
                </c:pt>
                <c:pt idx="15515">
                  <c:v>100</c:v>
                </c:pt>
                <c:pt idx="15516">
                  <c:v>262</c:v>
                </c:pt>
                <c:pt idx="15517">
                  <c:v>27</c:v>
                </c:pt>
                <c:pt idx="15518">
                  <c:v>34</c:v>
                </c:pt>
                <c:pt idx="15519">
                  <c:v>58</c:v>
                </c:pt>
                <c:pt idx="15520">
                  <c:v>42</c:v>
                </c:pt>
                <c:pt idx="15521">
                  <c:v>11</c:v>
                </c:pt>
                <c:pt idx="15522">
                  <c:v>22</c:v>
                </c:pt>
                <c:pt idx="15523">
                  <c:v>78</c:v>
                </c:pt>
                <c:pt idx="15524">
                  <c:v>12</c:v>
                </c:pt>
                <c:pt idx="15525">
                  <c:v>0</c:v>
                </c:pt>
                <c:pt idx="15526">
                  <c:v>4</c:v>
                </c:pt>
                <c:pt idx="15527">
                  <c:v>152</c:v>
                </c:pt>
                <c:pt idx="15528">
                  <c:v>33</c:v>
                </c:pt>
                <c:pt idx="15529">
                  <c:v>8</c:v>
                </c:pt>
                <c:pt idx="15530">
                  <c:v>23</c:v>
                </c:pt>
                <c:pt idx="15531">
                  <c:v>17</c:v>
                </c:pt>
                <c:pt idx="15532">
                  <c:v>6</c:v>
                </c:pt>
                <c:pt idx="15533">
                  <c:v>13</c:v>
                </c:pt>
                <c:pt idx="15534">
                  <c:v>67</c:v>
                </c:pt>
                <c:pt idx="15535">
                  <c:v>0</c:v>
                </c:pt>
                <c:pt idx="15536">
                  <c:v>0</c:v>
                </c:pt>
                <c:pt idx="15537">
                  <c:v>0</c:v>
                </c:pt>
                <c:pt idx="15538">
                  <c:v>0</c:v>
                </c:pt>
                <c:pt idx="15539">
                  <c:v>68</c:v>
                </c:pt>
                <c:pt idx="15540">
                  <c:v>0</c:v>
                </c:pt>
                <c:pt idx="15541">
                  <c:v>121</c:v>
                </c:pt>
                <c:pt idx="15542">
                  <c:v>284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5</c:v>
                </c:pt>
                <c:pt idx="15547">
                  <c:v>56</c:v>
                </c:pt>
                <c:pt idx="15548">
                  <c:v>39</c:v>
                </c:pt>
                <c:pt idx="15549">
                  <c:v>0</c:v>
                </c:pt>
                <c:pt idx="15550">
                  <c:v>0</c:v>
                </c:pt>
                <c:pt idx="15551">
                  <c:v>106</c:v>
                </c:pt>
                <c:pt idx="15552">
                  <c:v>208</c:v>
                </c:pt>
                <c:pt idx="15553">
                  <c:v>279</c:v>
                </c:pt>
                <c:pt idx="15554">
                  <c:v>3</c:v>
                </c:pt>
                <c:pt idx="15555">
                  <c:v>158</c:v>
                </c:pt>
                <c:pt idx="15556">
                  <c:v>0</c:v>
                </c:pt>
                <c:pt idx="15557">
                  <c:v>6</c:v>
                </c:pt>
                <c:pt idx="15558">
                  <c:v>30</c:v>
                </c:pt>
                <c:pt idx="15559">
                  <c:v>3</c:v>
                </c:pt>
                <c:pt idx="15560">
                  <c:v>62</c:v>
                </c:pt>
                <c:pt idx="15561">
                  <c:v>90</c:v>
                </c:pt>
                <c:pt idx="15562">
                  <c:v>20</c:v>
                </c:pt>
                <c:pt idx="15563">
                  <c:v>0</c:v>
                </c:pt>
                <c:pt idx="15564">
                  <c:v>4</c:v>
                </c:pt>
                <c:pt idx="15565">
                  <c:v>97</c:v>
                </c:pt>
                <c:pt idx="15566">
                  <c:v>0</c:v>
                </c:pt>
                <c:pt idx="15567">
                  <c:v>44</c:v>
                </c:pt>
                <c:pt idx="15568">
                  <c:v>250</c:v>
                </c:pt>
                <c:pt idx="15569">
                  <c:v>30</c:v>
                </c:pt>
                <c:pt idx="15570">
                  <c:v>173</c:v>
                </c:pt>
                <c:pt idx="15571">
                  <c:v>0</c:v>
                </c:pt>
                <c:pt idx="15572">
                  <c:v>12</c:v>
                </c:pt>
                <c:pt idx="15573">
                  <c:v>217</c:v>
                </c:pt>
                <c:pt idx="15574">
                  <c:v>70</c:v>
                </c:pt>
                <c:pt idx="15575">
                  <c:v>3</c:v>
                </c:pt>
                <c:pt idx="15576">
                  <c:v>48</c:v>
                </c:pt>
                <c:pt idx="15577">
                  <c:v>1253</c:v>
                </c:pt>
                <c:pt idx="15578">
                  <c:v>202</c:v>
                </c:pt>
                <c:pt idx="15579">
                  <c:v>227</c:v>
                </c:pt>
                <c:pt idx="15580">
                  <c:v>415</c:v>
                </c:pt>
                <c:pt idx="15581">
                  <c:v>10</c:v>
                </c:pt>
                <c:pt idx="15582">
                  <c:v>21</c:v>
                </c:pt>
                <c:pt idx="15583">
                  <c:v>266</c:v>
                </c:pt>
                <c:pt idx="15584">
                  <c:v>8</c:v>
                </c:pt>
                <c:pt idx="15585">
                  <c:v>0</c:v>
                </c:pt>
                <c:pt idx="15586">
                  <c:v>66</c:v>
                </c:pt>
                <c:pt idx="15587">
                  <c:v>11</c:v>
                </c:pt>
                <c:pt idx="15588">
                  <c:v>12</c:v>
                </c:pt>
                <c:pt idx="15589">
                  <c:v>364</c:v>
                </c:pt>
                <c:pt idx="15590">
                  <c:v>35</c:v>
                </c:pt>
                <c:pt idx="15591">
                  <c:v>74</c:v>
                </c:pt>
                <c:pt idx="15592">
                  <c:v>4</c:v>
                </c:pt>
                <c:pt idx="15593">
                  <c:v>0</c:v>
                </c:pt>
                <c:pt idx="15594">
                  <c:v>601</c:v>
                </c:pt>
                <c:pt idx="15595">
                  <c:v>281</c:v>
                </c:pt>
                <c:pt idx="15596">
                  <c:v>111</c:v>
                </c:pt>
                <c:pt idx="15597">
                  <c:v>43</c:v>
                </c:pt>
                <c:pt idx="15598">
                  <c:v>80</c:v>
                </c:pt>
                <c:pt idx="15599">
                  <c:v>0</c:v>
                </c:pt>
                <c:pt idx="15600">
                  <c:v>0</c:v>
                </c:pt>
                <c:pt idx="15601">
                  <c:v>42</c:v>
                </c:pt>
                <c:pt idx="15602">
                  <c:v>69</c:v>
                </c:pt>
                <c:pt idx="15603">
                  <c:v>88</c:v>
                </c:pt>
                <c:pt idx="15604">
                  <c:v>26</c:v>
                </c:pt>
                <c:pt idx="15605">
                  <c:v>0</c:v>
                </c:pt>
                <c:pt idx="15606">
                  <c:v>20</c:v>
                </c:pt>
                <c:pt idx="15607">
                  <c:v>26</c:v>
                </c:pt>
                <c:pt idx="15608">
                  <c:v>27</c:v>
                </c:pt>
                <c:pt idx="15609">
                  <c:v>21</c:v>
                </c:pt>
                <c:pt idx="15610">
                  <c:v>6</c:v>
                </c:pt>
                <c:pt idx="15611">
                  <c:v>0</c:v>
                </c:pt>
                <c:pt idx="15612">
                  <c:v>169</c:v>
                </c:pt>
                <c:pt idx="15613">
                  <c:v>104</c:v>
                </c:pt>
                <c:pt idx="15614">
                  <c:v>126</c:v>
                </c:pt>
                <c:pt idx="15615">
                  <c:v>34</c:v>
                </c:pt>
                <c:pt idx="15616">
                  <c:v>62</c:v>
                </c:pt>
                <c:pt idx="15617">
                  <c:v>45</c:v>
                </c:pt>
                <c:pt idx="15618">
                  <c:v>0</c:v>
                </c:pt>
                <c:pt idx="15619">
                  <c:v>0</c:v>
                </c:pt>
                <c:pt idx="15620">
                  <c:v>1</c:v>
                </c:pt>
                <c:pt idx="15621">
                  <c:v>19</c:v>
                </c:pt>
                <c:pt idx="15622">
                  <c:v>0</c:v>
                </c:pt>
                <c:pt idx="15623">
                  <c:v>89</c:v>
                </c:pt>
                <c:pt idx="15624">
                  <c:v>6</c:v>
                </c:pt>
                <c:pt idx="15625">
                  <c:v>0</c:v>
                </c:pt>
                <c:pt idx="15626">
                  <c:v>323</c:v>
                </c:pt>
                <c:pt idx="15627">
                  <c:v>1</c:v>
                </c:pt>
                <c:pt idx="15628">
                  <c:v>0</c:v>
                </c:pt>
                <c:pt idx="15629">
                  <c:v>13</c:v>
                </c:pt>
                <c:pt idx="15630">
                  <c:v>56</c:v>
                </c:pt>
                <c:pt idx="15631">
                  <c:v>1584</c:v>
                </c:pt>
                <c:pt idx="15632">
                  <c:v>694</c:v>
                </c:pt>
                <c:pt idx="15633">
                  <c:v>152</c:v>
                </c:pt>
                <c:pt idx="15634">
                  <c:v>10</c:v>
                </c:pt>
                <c:pt idx="15635">
                  <c:v>17</c:v>
                </c:pt>
                <c:pt idx="15636">
                  <c:v>5</c:v>
                </c:pt>
                <c:pt idx="15637">
                  <c:v>0</c:v>
                </c:pt>
                <c:pt idx="15638">
                  <c:v>0</c:v>
                </c:pt>
                <c:pt idx="15639">
                  <c:v>0</c:v>
                </c:pt>
                <c:pt idx="15640">
                  <c:v>0</c:v>
                </c:pt>
                <c:pt idx="15641">
                  <c:v>14</c:v>
                </c:pt>
                <c:pt idx="15642">
                  <c:v>22</c:v>
                </c:pt>
                <c:pt idx="15643">
                  <c:v>2</c:v>
                </c:pt>
                <c:pt idx="15644">
                  <c:v>6</c:v>
                </c:pt>
                <c:pt idx="15645">
                  <c:v>5</c:v>
                </c:pt>
                <c:pt idx="15646">
                  <c:v>20</c:v>
                </c:pt>
                <c:pt idx="15647">
                  <c:v>60</c:v>
                </c:pt>
                <c:pt idx="15648">
                  <c:v>42</c:v>
                </c:pt>
                <c:pt idx="15649">
                  <c:v>40</c:v>
                </c:pt>
                <c:pt idx="15650">
                  <c:v>4</c:v>
                </c:pt>
                <c:pt idx="15651">
                  <c:v>7</c:v>
                </c:pt>
                <c:pt idx="15652">
                  <c:v>6</c:v>
                </c:pt>
                <c:pt idx="15653">
                  <c:v>424</c:v>
                </c:pt>
                <c:pt idx="15654">
                  <c:v>26</c:v>
                </c:pt>
                <c:pt idx="15655">
                  <c:v>49</c:v>
                </c:pt>
                <c:pt idx="15656">
                  <c:v>66</c:v>
                </c:pt>
                <c:pt idx="15657">
                  <c:v>8</c:v>
                </c:pt>
                <c:pt idx="15658">
                  <c:v>0</c:v>
                </c:pt>
                <c:pt idx="15659">
                  <c:v>33</c:v>
                </c:pt>
                <c:pt idx="15660">
                  <c:v>17</c:v>
                </c:pt>
                <c:pt idx="15661">
                  <c:v>0</c:v>
                </c:pt>
                <c:pt idx="15662">
                  <c:v>11</c:v>
                </c:pt>
                <c:pt idx="15663">
                  <c:v>22</c:v>
                </c:pt>
                <c:pt idx="15664">
                  <c:v>119</c:v>
                </c:pt>
                <c:pt idx="15665">
                  <c:v>21</c:v>
                </c:pt>
                <c:pt idx="15666">
                  <c:v>77</c:v>
                </c:pt>
                <c:pt idx="15667">
                  <c:v>32</c:v>
                </c:pt>
                <c:pt idx="15668">
                  <c:v>24</c:v>
                </c:pt>
                <c:pt idx="15669">
                  <c:v>69</c:v>
                </c:pt>
                <c:pt idx="15670">
                  <c:v>10</c:v>
                </c:pt>
                <c:pt idx="15671">
                  <c:v>19</c:v>
                </c:pt>
                <c:pt idx="15672">
                  <c:v>16</c:v>
                </c:pt>
                <c:pt idx="15673">
                  <c:v>11</c:v>
                </c:pt>
                <c:pt idx="15674">
                  <c:v>9</c:v>
                </c:pt>
                <c:pt idx="15675">
                  <c:v>0</c:v>
                </c:pt>
                <c:pt idx="15676">
                  <c:v>30</c:v>
                </c:pt>
                <c:pt idx="15677">
                  <c:v>24</c:v>
                </c:pt>
                <c:pt idx="15678">
                  <c:v>76</c:v>
                </c:pt>
                <c:pt idx="15679">
                  <c:v>41</c:v>
                </c:pt>
                <c:pt idx="15680">
                  <c:v>12</c:v>
                </c:pt>
                <c:pt idx="15681">
                  <c:v>35</c:v>
                </c:pt>
                <c:pt idx="15682">
                  <c:v>23</c:v>
                </c:pt>
                <c:pt idx="15683">
                  <c:v>36</c:v>
                </c:pt>
                <c:pt idx="15684">
                  <c:v>1</c:v>
                </c:pt>
                <c:pt idx="15685">
                  <c:v>14</c:v>
                </c:pt>
                <c:pt idx="15686">
                  <c:v>11</c:v>
                </c:pt>
                <c:pt idx="15687">
                  <c:v>10</c:v>
                </c:pt>
                <c:pt idx="15688">
                  <c:v>3</c:v>
                </c:pt>
                <c:pt idx="15689">
                  <c:v>2</c:v>
                </c:pt>
                <c:pt idx="15690">
                  <c:v>94</c:v>
                </c:pt>
                <c:pt idx="15691">
                  <c:v>0</c:v>
                </c:pt>
                <c:pt idx="15692">
                  <c:v>106</c:v>
                </c:pt>
                <c:pt idx="15693">
                  <c:v>43</c:v>
                </c:pt>
                <c:pt idx="15694">
                  <c:v>18</c:v>
                </c:pt>
                <c:pt idx="15695">
                  <c:v>5</c:v>
                </c:pt>
                <c:pt idx="15696">
                  <c:v>222</c:v>
                </c:pt>
                <c:pt idx="15697">
                  <c:v>14</c:v>
                </c:pt>
                <c:pt idx="15698">
                  <c:v>48</c:v>
                </c:pt>
                <c:pt idx="15699">
                  <c:v>3</c:v>
                </c:pt>
                <c:pt idx="15700">
                  <c:v>36</c:v>
                </c:pt>
                <c:pt idx="15701">
                  <c:v>100</c:v>
                </c:pt>
                <c:pt idx="15702">
                  <c:v>67</c:v>
                </c:pt>
                <c:pt idx="15703">
                  <c:v>7</c:v>
                </c:pt>
                <c:pt idx="15704">
                  <c:v>52</c:v>
                </c:pt>
                <c:pt idx="15705">
                  <c:v>30</c:v>
                </c:pt>
                <c:pt idx="15706">
                  <c:v>56</c:v>
                </c:pt>
                <c:pt idx="15707">
                  <c:v>13</c:v>
                </c:pt>
                <c:pt idx="15708">
                  <c:v>32</c:v>
                </c:pt>
                <c:pt idx="15709">
                  <c:v>25</c:v>
                </c:pt>
                <c:pt idx="15710">
                  <c:v>0</c:v>
                </c:pt>
                <c:pt idx="15711">
                  <c:v>143</c:v>
                </c:pt>
                <c:pt idx="15712">
                  <c:v>14</c:v>
                </c:pt>
                <c:pt idx="15713">
                  <c:v>1</c:v>
                </c:pt>
                <c:pt idx="15714">
                  <c:v>9</c:v>
                </c:pt>
                <c:pt idx="15715">
                  <c:v>15</c:v>
                </c:pt>
                <c:pt idx="15716">
                  <c:v>54</c:v>
                </c:pt>
                <c:pt idx="15717">
                  <c:v>0</c:v>
                </c:pt>
                <c:pt idx="15718">
                  <c:v>36</c:v>
                </c:pt>
                <c:pt idx="15719">
                  <c:v>204</c:v>
                </c:pt>
                <c:pt idx="15720">
                  <c:v>122</c:v>
                </c:pt>
                <c:pt idx="15721">
                  <c:v>32</c:v>
                </c:pt>
                <c:pt idx="15722">
                  <c:v>41</c:v>
                </c:pt>
                <c:pt idx="15723">
                  <c:v>0</c:v>
                </c:pt>
                <c:pt idx="15724">
                  <c:v>17</c:v>
                </c:pt>
                <c:pt idx="15725">
                  <c:v>39</c:v>
                </c:pt>
                <c:pt idx="15726">
                  <c:v>39</c:v>
                </c:pt>
                <c:pt idx="15727">
                  <c:v>2</c:v>
                </c:pt>
                <c:pt idx="15728">
                  <c:v>2</c:v>
                </c:pt>
                <c:pt idx="15729">
                  <c:v>14</c:v>
                </c:pt>
                <c:pt idx="15730">
                  <c:v>12</c:v>
                </c:pt>
                <c:pt idx="15731">
                  <c:v>58</c:v>
                </c:pt>
                <c:pt idx="15732">
                  <c:v>0</c:v>
                </c:pt>
                <c:pt idx="15733">
                  <c:v>14</c:v>
                </c:pt>
                <c:pt idx="15734">
                  <c:v>24</c:v>
                </c:pt>
                <c:pt idx="15735">
                  <c:v>21</c:v>
                </c:pt>
                <c:pt idx="15736">
                  <c:v>9</c:v>
                </c:pt>
                <c:pt idx="15737">
                  <c:v>18</c:v>
                </c:pt>
                <c:pt idx="15738">
                  <c:v>455</c:v>
                </c:pt>
                <c:pt idx="15739">
                  <c:v>76</c:v>
                </c:pt>
                <c:pt idx="15740">
                  <c:v>3</c:v>
                </c:pt>
                <c:pt idx="15741">
                  <c:v>47</c:v>
                </c:pt>
                <c:pt idx="15742">
                  <c:v>48</c:v>
                </c:pt>
                <c:pt idx="15743">
                  <c:v>79</c:v>
                </c:pt>
                <c:pt idx="15744">
                  <c:v>49</c:v>
                </c:pt>
                <c:pt idx="15745">
                  <c:v>72</c:v>
                </c:pt>
                <c:pt idx="15746">
                  <c:v>18</c:v>
                </c:pt>
                <c:pt idx="15747">
                  <c:v>4</c:v>
                </c:pt>
                <c:pt idx="15748">
                  <c:v>48</c:v>
                </c:pt>
                <c:pt idx="15749">
                  <c:v>3</c:v>
                </c:pt>
                <c:pt idx="15750">
                  <c:v>1</c:v>
                </c:pt>
                <c:pt idx="15751">
                  <c:v>0</c:v>
                </c:pt>
                <c:pt idx="15752">
                  <c:v>46</c:v>
                </c:pt>
                <c:pt idx="15753">
                  <c:v>26</c:v>
                </c:pt>
                <c:pt idx="15754">
                  <c:v>42</c:v>
                </c:pt>
                <c:pt idx="15755">
                  <c:v>107</c:v>
                </c:pt>
                <c:pt idx="15756">
                  <c:v>42</c:v>
                </c:pt>
                <c:pt idx="15757">
                  <c:v>5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342</c:v>
                </c:pt>
                <c:pt idx="15762">
                  <c:v>1</c:v>
                </c:pt>
                <c:pt idx="15763">
                  <c:v>116</c:v>
                </c:pt>
                <c:pt idx="15764">
                  <c:v>0</c:v>
                </c:pt>
                <c:pt idx="15765">
                  <c:v>2</c:v>
                </c:pt>
                <c:pt idx="15766">
                  <c:v>7</c:v>
                </c:pt>
                <c:pt idx="15767">
                  <c:v>0</c:v>
                </c:pt>
                <c:pt idx="15768">
                  <c:v>6</c:v>
                </c:pt>
                <c:pt idx="15769">
                  <c:v>18</c:v>
                </c:pt>
                <c:pt idx="15770">
                  <c:v>27</c:v>
                </c:pt>
                <c:pt idx="15771">
                  <c:v>13</c:v>
                </c:pt>
                <c:pt idx="15772">
                  <c:v>12</c:v>
                </c:pt>
                <c:pt idx="15773">
                  <c:v>0</c:v>
                </c:pt>
                <c:pt idx="15774">
                  <c:v>12</c:v>
                </c:pt>
                <c:pt idx="15775">
                  <c:v>32</c:v>
                </c:pt>
                <c:pt idx="15776">
                  <c:v>30</c:v>
                </c:pt>
                <c:pt idx="15777">
                  <c:v>50</c:v>
                </c:pt>
                <c:pt idx="15778">
                  <c:v>46</c:v>
                </c:pt>
                <c:pt idx="15779">
                  <c:v>26</c:v>
                </c:pt>
                <c:pt idx="15780">
                  <c:v>19</c:v>
                </c:pt>
                <c:pt idx="15781">
                  <c:v>19</c:v>
                </c:pt>
                <c:pt idx="15782">
                  <c:v>24</c:v>
                </c:pt>
                <c:pt idx="15783">
                  <c:v>20</c:v>
                </c:pt>
                <c:pt idx="15784">
                  <c:v>64</c:v>
                </c:pt>
                <c:pt idx="15785">
                  <c:v>8</c:v>
                </c:pt>
                <c:pt idx="15786">
                  <c:v>4</c:v>
                </c:pt>
                <c:pt idx="15787">
                  <c:v>2</c:v>
                </c:pt>
                <c:pt idx="15788">
                  <c:v>1</c:v>
                </c:pt>
                <c:pt idx="15789">
                  <c:v>1</c:v>
                </c:pt>
                <c:pt idx="15790">
                  <c:v>1</c:v>
                </c:pt>
                <c:pt idx="15791">
                  <c:v>8</c:v>
                </c:pt>
                <c:pt idx="15792">
                  <c:v>10</c:v>
                </c:pt>
                <c:pt idx="15793">
                  <c:v>0</c:v>
                </c:pt>
                <c:pt idx="15794">
                  <c:v>26</c:v>
                </c:pt>
                <c:pt idx="15795">
                  <c:v>18</c:v>
                </c:pt>
                <c:pt idx="15796">
                  <c:v>45</c:v>
                </c:pt>
                <c:pt idx="15797">
                  <c:v>96</c:v>
                </c:pt>
                <c:pt idx="15798">
                  <c:v>31</c:v>
                </c:pt>
                <c:pt idx="15799">
                  <c:v>50</c:v>
                </c:pt>
                <c:pt idx="15800">
                  <c:v>11</c:v>
                </c:pt>
                <c:pt idx="15801">
                  <c:v>11</c:v>
                </c:pt>
                <c:pt idx="15802">
                  <c:v>72</c:v>
                </c:pt>
                <c:pt idx="15803">
                  <c:v>46</c:v>
                </c:pt>
                <c:pt idx="15804">
                  <c:v>41</c:v>
                </c:pt>
                <c:pt idx="15805">
                  <c:v>24</c:v>
                </c:pt>
                <c:pt idx="15806">
                  <c:v>26</c:v>
                </c:pt>
                <c:pt idx="15807">
                  <c:v>123</c:v>
                </c:pt>
                <c:pt idx="15808">
                  <c:v>136</c:v>
                </c:pt>
                <c:pt idx="15809">
                  <c:v>0</c:v>
                </c:pt>
                <c:pt idx="15810">
                  <c:v>37</c:v>
                </c:pt>
                <c:pt idx="15811">
                  <c:v>68</c:v>
                </c:pt>
                <c:pt idx="15812">
                  <c:v>0</c:v>
                </c:pt>
                <c:pt idx="15813">
                  <c:v>27</c:v>
                </c:pt>
                <c:pt idx="15814">
                  <c:v>32</c:v>
                </c:pt>
                <c:pt idx="15815">
                  <c:v>301</c:v>
                </c:pt>
                <c:pt idx="15816">
                  <c:v>106</c:v>
                </c:pt>
                <c:pt idx="15817">
                  <c:v>71</c:v>
                </c:pt>
                <c:pt idx="15818">
                  <c:v>225</c:v>
                </c:pt>
                <c:pt idx="15819">
                  <c:v>57</c:v>
                </c:pt>
                <c:pt idx="15820">
                  <c:v>18</c:v>
                </c:pt>
                <c:pt idx="15821">
                  <c:v>31</c:v>
                </c:pt>
                <c:pt idx="15822">
                  <c:v>5</c:v>
                </c:pt>
                <c:pt idx="15823">
                  <c:v>3</c:v>
                </c:pt>
                <c:pt idx="15824">
                  <c:v>25</c:v>
                </c:pt>
                <c:pt idx="15825">
                  <c:v>42</c:v>
                </c:pt>
                <c:pt idx="15826">
                  <c:v>532</c:v>
                </c:pt>
                <c:pt idx="15827">
                  <c:v>4</c:v>
                </c:pt>
                <c:pt idx="15828">
                  <c:v>7</c:v>
                </c:pt>
                <c:pt idx="15829">
                  <c:v>370</c:v>
                </c:pt>
                <c:pt idx="15830">
                  <c:v>78</c:v>
                </c:pt>
                <c:pt idx="15831">
                  <c:v>63</c:v>
                </c:pt>
                <c:pt idx="15832">
                  <c:v>81</c:v>
                </c:pt>
                <c:pt idx="15833">
                  <c:v>33</c:v>
                </c:pt>
                <c:pt idx="15834">
                  <c:v>116</c:v>
                </c:pt>
                <c:pt idx="15835">
                  <c:v>103</c:v>
                </c:pt>
                <c:pt idx="15836">
                  <c:v>17</c:v>
                </c:pt>
                <c:pt idx="15837">
                  <c:v>23</c:v>
                </c:pt>
                <c:pt idx="15838">
                  <c:v>420</c:v>
                </c:pt>
                <c:pt idx="15839">
                  <c:v>182</c:v>
                </c:pt>
                <c:pt idx="15840">
                  <c:v>236</c:v>
                </c:pt>
                <c:pt idx="15841">
                  <c:v>34</c:v>
                </c:pt>
                <c:pt idx="15842">
                  <c:v>97</c:v>
                </c:pt>
                <c:pt idx="15843">
                  <c:v>146</c:v>
                </c:pt>
                <c:pt idx="15844">
                  <c:v>24</c:v>
                </c:pt>
                <c:pt idx="15845">
                  <c:v>463</c:v>
                </c:pt>
                <c:pt idx="15846">
                  <c:v>230</c:v>
                </c:pt>
                <c:pt idx="15847">
                  <c:v>77</c:v>
                </c:pt>
                <c:pt idx="15848">
                  <c:v>139</c:v>
                </c:pt>
                <c:pt idx="15849">
                  <c:v>35</c:v>
                </c:pt>
                <c:pt idx="15850">
                  <c:v>560</c:v>
                </c:pt>
                <c:pt idx="15851">
                  <c:v>79</c:v>
                </c:pt>
                <c:pt idx="15852">
                  <c:v>0</c:v>
                </c:pt>
                <c:pt idx="15853">
                  <c:v>158</c:v>
                </c:pt>
                <c:pt idx="15854">
                  <c:v>150</c:v>
                </c:pt>
                <c:pt idx="15855">
                  <c:v>316</c:v>
                </c:pt>
                <c:pt idx="15856">
                  <c:v>104</c:v>
                </c:pt>
                <c:pt idx="15857">
                  <c:v>243</c:v>
                </c:pt>
                <c:pt idx="15858">
                  <c:v>0</c:v>
                </c:pt>
                <c:pt idx="15859">
                  <c:v>83</c:v>
                </c:pt>
                <c:pt idx="15860">
                  <c:v>57</c:v>
                </c:pt>
                <c:pt idx="15861">
                  <c:v>73</c:v>
                </c:pt>
                <c:pt idx="15862">
                  <c:v>12</c:v>
                </c:pt>
                <c:pt idx="15863">
                  <c:v>43</c:v>
                </c:pt>
                <c:pt idx="15864">
                  <c:v>140</c:v>
                </c:pt>
                <c:pt idx="15865">
                  <c:v>17</c:v>
                </c:pt>
                <c:pt idx="15866">
                  <c:v>25</c:v>
                </c:pt>
                <c:pt idx="15867">
                  <c:v>2</c:v>
                </c:pt>
                <c:pt idx="15868">
                  <c:v>227</c:v>
                </c:pt>
                <c:pt idx="15869">
                  <c:v>878</c:v>
                </c:pt>
                <c:pt idx="15870">
                  <c:v>19</c:v>
                </c:pt>
                <c:pt idx="15871">
                  <c:v>75</c:v>
                </c:pt>
                <c:pt idx="15872">
                  <c:v>50</c:v>
                </c:pt>
                <c:pt idx="15873">
                  <c:v>1133</c:v>
                </c:pt>
                <c:pt idx="15874">
                  <c:v>67</c:v>
                </c:pt>
                <c:pt idx="15875">
                  <c:v>0</c:v>
                </c:pt>
                <c:pt idx="15876">
                  <c:v>480</c:v>
                </c:pt>
                <c:pt idx="15877">
                  <c:v>182</c:v>
                </c:pt>
                <c:pt idx="15878">
                  <c:v>167</c:v>
                </c:pt>
                <c:pt idx="15879">
                  <c:v>26</c:v>
                </c:pt>
                <c:pt idx="15880">
                  <c:v>101</c:v>
                </c:pt>
                <c:pt idx="15881">
                  <c:v>163</c:v>
                </c:pt>
                <c:pt idx="15882">
                  <c:v>265</c:v>
                </c:pt>
                <c:pt idx="15883">
                  <c:v>480</c:v>
                </c:pt>
                <c:pt idx="15884">
                  <c:v>15</c:v>
                </c:pt>
                <c:pt idx="15885">
                  <c:v>40</c:v>
                </c:pt>
                <c:pt idx="15886">
                  <c:v>293</c:v>
                </c:pt>
                <c:pt idx="15887">
                  <c:v>657</c:v>
                </c:pt>
                <c:pt idx="15888">
                  <c:v>15</c:v>
                </c:pt>
                <c:pt idx="15889">
                  <c:v>109</c:v>
                </c:pt>
                <c:pt idx="15890">
                  <c:v>43</c:v>
                </c:pt>
                <c:pt idx="15891">
                  <c:v>458</c:v>
                </c:pt>
                <c:pt idx="15892">
                  <c:v>201</c:v>
                </c:pt>
                <c:pt idx="15893">
                  <c:v>188</c:v>
                </c:pt>
                <c:pt idx="15894">
                  <c:v>376</c:v>
                </c:pt>
                <c:pt idx="15895">
                  <c:v>0</c:v>
                </c:pt>
                <c:pt idx="15896">
                  <c:v>129</c:v>
                </c:pt>
                <c:pt idx="15897">
                  <c:v>81</c:v>
                </c:pt>
                <c:pt idx="15898">
                  <c:v>22</c:v>
                </c:pt>
                <c:pt idx="15899">
                  <c:v>23</c:v>
                </c:pt>
                <c:pt idx="15900">
                  <c:v>43</c:v>
                </c:pt>
                <c:pt idx="15901">
                  <c:v>87</c:v>
                </c:pt>
                <c:pt idx="15902">
                  <c:v>137</c:v>
                </c:pt>
                <c:pt idx="15903">
                  <c:v>203</c:v>
                </c:pt>
                <c:pt idx="15904">
                  <c:v>17</c:v>
                </c:pt>
                <c:pt idx="15905">
                  <c:v>174</c:v>
                </c:pt>
                <c:pt idx="15906">
                  <c:v>140</c:v>
                </c:pt>
                <c:pt idx="15907">
                  <c:v>408</c:v>
                </c:pt>
                <c:pt idx="15908">
                  <c:v>43</c:v>
                </c:pt>
                <c:pt idx="15909">
                  <c:v>56</c:v>
                </c:pt>
                <c:pt idx="15910">
                  <c:v>171</c:v>
                </c:pt>
                <c:pt idx="15911">
                  <c:v>245</c:v>
                </c:pt>
                <c:pt idx="15912">
                  <c:v>21</c:v>
                </c:pt>
                <c:pt idx="15913">
                  <c:v>108</c:v>
                </c:pt>
                <c:pt idx="15914">
                  <c:v>1177</c:v>
                </c:pt>
                <c:pt idx="15915">
                  <c:v>1122</c:v>
                </c:pt>
                <c:pt idx="15916">
                  <c:v>88</c:v>
                </c:pt>
                <c:pt idx="15917">
                  <c:v>1151</c:v>
                </c:pt>
                <c:pt idx="15918">
                  <c:v>91</c:v>
                </c:pt>
                <c:pt idx="15919">
                  <c:v>73</c:v>
                </c:pt>
                <c:pt idx="15920">
                  <c:v>27</c:v>
                </c:pt>
                <c:pt idx="15921">
                  <c:v>15</c:v>
                </c:pt>
                <c:pt idx="15922">
                  <c:v>162</c:v>
                </c:pt>
                <c:pt idx="15923">
                  <c:v>17</c:v>
                </c:pt>
                <c:pt idx="15924">
                  <c:v>284</c:v>
                </c:pt>
                <c:pt idx="15925">
                  <c:v>41</c:v>
                </c:pt>
                <c:pt idx="15926">
                  <c:v>8</c:v>
                </c:pt>
                <c:pt idx="15927">
                  <c:v>9</c:v>
                </c:pt>
                <c:pt idx="15928">
                  <c:v>28</c:v>
                </c:pt>
                <c:pt idx="15929">
                  <c:v>158</c:v>
                </c:pt>
                <c:pt idx="15930">
                  <c:v>194</c:v>
                </c:pt>
                <c:pt idx="15931">
                  <c:v>96</c:v>
                </c:pt>
                <c:pt idx="15932">
                  <c:v>30</c:v>
                </c:pt>
                <c:pt idx="15933">
                  <c:v>66</c:v>
                </c:pt>
                <c:pt idx="15934">
                  <c:v>13</c:v>
                </c:pt>
                <c:pt idx="15935">
                  <c:v>78</c:v>
                </c:pt>
                <c:pt idx="15936">
                  <c:v>97</c:v>
                </c:pt>
                <c:pt idx="15937">
                  <c:v>102</c:v>
                </c:pt>
                <c:pt idx="15938">
                  <c:v>427</c:v>
                </c:pt>
                <c:pt idx="15939">
                  <c:v>0</c:v>
                </c:pt>
                <c:pt idx="15940">
                  <c:v>37</c:v>
                </c:pt>
                <c:pt idx="15941">
                  <c:v>101</c:v>
                </c:pt>
                <c:pt idx="15942">
                  <c:v>682</c:v>
                </c:pt>
                <c:pt idx="15943">
                  <c:v>140</c:v>
                </c:pt>
                <c:pt idx="15944">
                  <c:v>95</c:v>
                </c:pt>
                <c:pt idx="15945">
                  <c:v>659</c:v>
                </c:pt>
                <c:pt idx="15946">
                  <c:v>320</c:v>
                </c:pt>
                <c:pt idx="15947">
                  <c:v>26</c:v>
                </c:pt>
                <c:pt idx="15948">
                  <c:v>151</c:v>
                </c:pt>
                <c:pt idx="15949">
                  <c:v>65</c:v>
                </c:pt>
                <c:pt idx="15950">
                  <c:v>372</c:v>
                </c:pt>
                <c:pt idx="15951">
                  <c:v>0</c:v>
                </c:pt>
                <c:pt idx="15952">
                  <c:v>475</c:v>
                </c:pt>
                <c:pt idx="15953">
                  <c:v>30</c:v>
                </c:pt>
                <c:pt idx="15954">
                  <c:v>16</c:v>
                </c:pt>
                <c:pt idx="15955">
                  <c:v>37</c:v>
                </c:pt>
                <c:pt idx="15956">
                  <c:v>34</c:v>
                </c:pt>
                <c:pt idx="15957">
                  <c:v>366</c:v>
                </c:pt>
                <c:pt idx="15958">
                  <c:v>1181</c:v>
                </c:pt>
                <c:pt idx="15959">
                  <c:v>0</c:v>
                </c:pt>
                <c:pt idx="15960">
                  <c:v>404</c:v>
                </c:pt>
                <c:pt idx="15961">
                  <c:v>595</c:v>
                </c:pt>
                <c:pt idx="15962">
                  <c:v>920</c:v>
                </c:pt>
                <c:pt idx="15963">
                  <c:v>88</c:v>
                </c:pt>
                <c:pt idx="15964">
                  <c:v>15</c:v>
                </c:pt>
                <c:pt idx="15965">
                  <c:v>488</c:v>
                </c:pt>
                <c:pt idx="15966">
                  <c:v>1692</c:v>
                </c:pt>
                <c:pt idx="15967">
                  <c:v>28</c:v>
                </c:pt>
                <c:pt idx="15968">
                  <c:v>435</c:v>
                </c:pt>
                <c:pt idx="15969">
                  <c:v>141</c:v>
                </c:pt>
                <c:pt idx="15970">
                  <c:v>60</c:v>
                </c:pt>
                <c:pt idx="15971">
                  <c:v>31</c:v>
                </c:pt>
                <c:pt idx="15972">
                  <c:v>109</c:v>
                </c:pt>
                <c:pt idx="15973">
                  <c:v>545</c:v>
                </c:pt>
                <c:pt idx="15974">
                  <c:v>310</c:v>
                </c:pt>
                <c:pt idx="15975">
                  <c:v>100</c:v>
                </c:pt>
                <c:pt idx="15976">
                  <c:v>64</c:v>
                </c:pt>
                <c:pt idx="15977">
                  <c:v>52</c:v>
                </c:pt>
                <c:pt idx="15978">
                  <c:v>136</c:v>
                </c:pt>
                <c:pt idx="15979">
                  <c:v>196</c:v>
                </c:pt>
                <c:pt idx="15980">
                  <c:v>4</c:v>
                </c:pt>
                <c:pt idx="15981">
                  <c:v>0</c:v>
                </c:pt>
                <c:pt idx="15982">
                  <c:v>29</c:v>
                </c:pt>
                <c:pt idx="15983">
                  <c:v>476</c:v>
                </c:pt>
                <c:pt idx="15984">
                  <c:v>293</c:v>
                </c:pt>
                <c:pt idx="15985">
                  <c:v>199</c:v>
                </c:pt>
                <c:pt idx="15986">
                  <c:v>810</c:v>
                </c:pt>
                <c:pt idx="15987">
                  <c:v>52</c:v>
                </c:pt>
                <c:pt idx="15988">
                  <c:v>551</c:v>
                </c:pt>
                <c:pt idx="15989">
                  <c:v>82</c:v>
                </c:pt>
                <c:pt idx="15990">
                  <c:v>470</c:v>
                </c:pt>
                <c:pt idx="15991">
                  <c:v>454</c:v>
                </c:pt>
                <c:pt idx="15992">
                  <c:v>258</c:v>
                </c:pt>
                <c:pt idx="15993">
                  <c:v>77</c:v>
                </c:pt>
                <c:pt idx="15994">
                  <c:v>923</c:v>
                </c:pt>
                <c:pt idx="15995">
                  <c:v>195</c:v>
                </c:pt>
                <c:pt idx="15996">
                  <c:v>23</c:v>
                </c:pt>
                <c:pt idx="15997">
                  <c:v>0</c:v>
                </c:pt>
                <c:pt idx="15998">
                  <c:v>20</c:v>
                </c:pt>
                <c:pt idx="15999">
                  <c:v>31</c:v>
                </c:pt>
                <c:pt idx="16000">
                  <c:v>148</c:v>
                </c:pt>
                <c:pt idx="16001">
                  <c:v>76</c:v>
                </c:pt>
                <c:pt idx="16002">
                  <c:v>61</c:v>
                </c:pt>
                <c:pt idx="16003">
                  <c:v>162</c:v>
                </c:pt>
                <c:pt idx="16004">
                  <c:v>30</c:v>
                </c:pt>
                <c:pt idx="16005">
                  <c:v>118</c:v>
                </c:pt>
                <c:pt idx="16006">
                  <c:v>67</c:v>
                </c:pt>
                <c:pt idx="16007">
                  <c:v>1014</c:v>
                </c:pt>
                <c:pt idx="16008">
                  <c:v>70</c:v>
                </c:pt>
                <c:pt idx="16009">
                  <c:v>13</c:v>
                </c:pt>
                <c:pt idx="16010">
                  <c:v>536</c:v>
                </c:pt>
                <c:pt idx="16011">
                  <c:v>0</c:v>
                </c:pt>
                <c:pt idx="16012">
                  <c:v>155</c:v>
                </c:pt>
                <c:pt idx="16013">
                  <c:v>269</c:v>
                </c:pt>
                <c:pt idx="16014">
                  <c:v>57</c:v>
                </c:pt>
                <c:pt idx="16015">
                  <c:v>94</c:v>
                </c:pt>
                <c:pt idx="16016">
                  <c:v>101</c:v>
                </c:pt>
                <c:pt idx="16017">
                  <c:v>35</c:v>
                </c:pt>
                <c:pt idx="16018">
                  <c:v>33</c:v>
                </c:pt>
                <c:pt idx="16019">
                  <c:v>2</c:v>
                </c:pt>
                <c:pt idx="16020">
                  <c:v>0</c:v>
                </c:pt>
                <c:pt idx="16021">
                  <c:v>829</c:v>
                </c:pt>
                <c:pt idx="16022">
                  <c:v>296</c:v>
                </c:pt>
                <c:pt idx="16023">
                  <c:v>88</c:v>
                </c:pt>
                <c:pt idx="16024">
                  <c:v>208</c:v>
                </c:pt>
                <c:pt idx="16025">
                  <c:v>66</c:v>
                </c:pt>
                <c:pt idx="16026">
                  <c:v>12</c:v>
                </c:pt>
                <c:pt idx="16027">
                  <c:v>88</c:v>
                </c:pt>
                <c:pt idx="16028">
                  <c:v>34</c:v>
                </c:pt>
                <c:pt idx="16029">
                  <c:v>50</c:v>
                </c:pt>
                <c:pt idx="16030">
                  <c:v>52</c:v>
                </c:pt>
                <c:pt idx="16031">
                  <c:v>16</c:v>
                </c:pt>
                <c:pt idx="16032">
                  <c:v>68</c:v>
                </c:pt>
                <c:pt idx="16033">
                  <c:v>11</c:v>
                </c:pt>
                <c:pt idx="16034">
                  <c:v>95</c:v>
                </c:pt>
                <c:pt idx="16035">
                  <c:v>26</c:v>
                </c:pt>
                <c:pt idx="16036">
                  <c:v>59</c:v>
                </c:pt>
                <c:pt idx="16037">
                  <c:v>135</c:v>
                </c:pt>
                <c:pt idx="16038">
                  <c:v>70</c:v>
                </c:pt>
                <c:pt idx="16039">
                  <c:v>35</c:v>
                </c:pt>
                <c:pt idx="16040">
                  <c:v>255</c:v>
                </c:pt>
                <c:pt idx="16041">
                  <c:v>21</c:v>
                </c:pt>
                <c:pt idx="16042">
                  <c:v>154</c:v>
                </c:pt>
                <c:pt idx="16043">
                  <c:v>173</c:v>
                </c:pt>
                <c:pt idx="16044">
                  <c:v>8</c:v>
                </c:pt>
                <c:pt idx="16045">
                  <c:v>13</c:v>
                </c:pt>
                <c:pt idx="16046">
                  <c:v>525</c:v>
                </c:pt>
                <c:pt idx="16047">
                  <c:v>8</c:v>
                </c:pt>
                <c:pt idx="16048">
                  <c:v>7</c:v>
                </c:pt>
                <c:pt idx="16049">
                  <c:v>9</c:v>
                </c:pt>
                <c:pt idx="16050">
                  <c:v>34</c:v>
                </c:pt>
                <c:pt idx="16051">
                  <c:v>142</c:v>
                </c:pt>
                <c:pt idx="16052">
                  <c:v>515</c:v>
                </c:pt>
                <c:pt idx="16053">
                  <c:v>157</c:v>
                </c:pt>
                <c:pt idx="16054">
                  <c:v>13</c:v>
                </c:pt>
                <c:pt idx="16055">
                  <c:v>15</c:v>
                </c:pt>
                <c:pt idx="16056">
                  <c:v>54</c:v>
                </c:pt>
                <c:pt idx="16057">
                  <c:v>0</c:v>
                </c:pt>
                <c:pt idx="16058">
                  <c:v>34</c:v>
                </c:pt>
                <c:pt idx="16059">
                  <c:v>16</c:v>
                </c:pt>
                <c:pt idx="16060">
                  <c:v>77</c:v>
                </c:pt>
                <c:pt idx="16061">
                  <c:v>57</c:v>
                </c:pt>
                <c:pt idx="16062">
                  <c:v>469</c:v>
                </c:pt>
                <c:pt idx="16063">
                  <c:v>297</c:v>
                </c:pt>
                <c:pt idx="16064">
                  <c:v>114</c:v>
                </c:pt>
                <c:pt idx="16065">
                  <c:v>37</c:v>
                </c:pt>
                <c:pt idx="16066">
                  <c:v>36</c:v>
                </c:pt>
                <c:pt idx="16067">
                  <c:v>92</c:v>
                </c:pt>
                <c:pt idx="16068">
                  <c:v>38</c:v>
                </c:pt>
                <c:pt idx="16069">
                  <c:v>477</c:v>
                </c:pt>
                <c:pt idx="16070">
                  <c:v>242</c:v>
                </c:pt>
                <c:pt idx="16071">
                  <c:v>130</c:v>
                </c:pt>
                <c:pt idx="16072">
                  <c:v>67</c:v>
                </c:pt>
                <c:pt idx="16073">
                  <c:v>17</c:v>
                </c:pt>
                <c:pt idx="16074">
                  <c:v>777</c:v>
                </c:pt>
                <c:pt idx="16075">
                  <c:v>11</c:v>
                </c:pt>
                <c:pt idx="16076">
                  <c:v>17</c:v>
                </c:pt>
                <c:pt idx="16077">
                  <c:v>0</c:v>
                </c:pt>
                <c:pt idx="16078">
                  <c:v>63</c:v>
                </c:pt>
                <c:pt idx="16079">
                  <c:v>56</c:v>
                </c:pt>
                <c:pt idx="16080">
                  <c:v>286</c:v>
                </c:pt>
                <c:pt idx="16081">
                  <c:v>140</c:v>
                </c:pt>
                <c:pt idx="16082">
                  <c:v>21</c:v>
                </c:pt>
                <c:pt idx="16083">
                  <c:v>427</c:v>
                </c:pt>
                <c:pt idx="16084">
                  <c:v>159</c:v>
                </c:pt>
                <c:pt idx="16085">
                  <c:v>148</c:v>
                </c:pt>
                <c:pt idx="16086">
                  <c:v>485</c:v>
                </c:pt>
                <c:pt idx="16087">
                  <c:v>80</c:v>
                </c:pt>
                <c:pt idx="16088">
                  <c:v>45</c:v>
                </c:pt>
                <c:pt idx="16089">
                  <c:v>24</c:v>
                </c:pt>
                <c:pt idx="16090">
                  <c:v>347</c:v>
                </c:pt>
                <c:pt idx="16091">
                  <c:v>199</c:v>
                </c:pt>
                <c:pt idx="16092">
                  <c:v>227</c:v>
                </c:pt>
                <c:pt idx="16093">
                  <c:v>79</c:v>
                </c:pt>
                <c:pt idx="16094">
                  <c:v>48</c:v>
                </c:pt>
                <c:pt idx="16095">
                  <c:v>32</c:v>
                </c:pt>
                <c:pt idx="16096">
                  <c:v>999</c:v>
                </c:pt>
                <c:pt idx="16097">
                  <c:v>342</c:v>
                </c:pt>
                <c:pt idx="16098">
                  <c:v>277</c:v>
                </c:pt>
                <c:pt idx="16099">
                  <c:v>630</c:v>
                </c:pt>
                <c:pt idx="16100">
                  <c:v>112</c:v>
                </c:pt>
                <c:pt idx="16101">
                  <c:v>138</c:v>
                </c:pt>
                <c:pt idx="16102">
                  <c:v>163</c:v>
                </c:pt>
                <c:pt idx="16103">
                  <c:v>31</c:v>
                </c:pt>
                <c:pt idx="16104">
                  <c:v>30</c:v>
                </c:pt>
                <c:pt idx="16105">
                  <c:v>46</c:v>
                </c:pt>
                <c:pt idx="16106">
                  <c:v>55</c:v>
                </c:pt>
                <c:pt idx="16107">
                  <c:v>796</c:v>
                </c:pt>
                <c:pt idx="16108">
                  <c:v>108</c:v>
                </c:pt>
                <c:pt idx="16109">
                  <c:v>56</c:v>
                </c:pt>
                <c:pt idx="16110">
                  <c:v>12</c:v>
                </c:pt>
                <c:pt idx="16111">
                  <c:v>354</c:v>
                </c:pt>
                <c:pt idx="16112">
                  <c:v>104</c:v>
                </c:pt>
                <c:pt idx="16113">
                  <c:v>253</c:v>
                </c:pt>
                <c:pt idx="16114">
                  <c:v>45</c:v>
                </c:pt>
                <c:pt idx="16115">
                  <c:v>299</c:v>
                </c:pt>
                <c:pt idx="16116">
                  <c:v>60</c:v>
                </c:pt>
                <c:pt idx="16117">
                  <c:v>81</c:v>
                </c:pt>
                <c:pt idx="16118">
                  <c:v>0</c:v>
                </c:pt>
                <c:pt idx="16119">
                  <c:v>315</c:v>
                </c:pt>
                <c:pt idx="16120">
                  <c:v>40</c:v>
                </c:pt>
                <c:pt idx="16121">
                  <c:v>483</c:v>
                </c:pt>
                <c:pt idx="16122">
                  <c:v>70</c:v>
                </c:pt>
                <c:pt idx="16123">
                  <c:v>533</c:v>
                </c:pt>
                <c:pt idx="16124">
                  <c:v>22</c:v>
                </c:pt>
                <c:pt idx="16125">
                  <c:v>1009</c:v>
                </c:pt>
                <c:pt idx="16126">
                  <c:v>0</c:v>
                </c:pt>
                <c:pt idx="16127">
                  <c:v>201</c:v>
                </c:pt>
                <c:pt idx="16128">
                  <c:v>62</c:v>
                </c:pt>
                <c:pt idx="16129">
                  <c:v>96</c:v>
                </c:pt>
                <c:pt idx="16130">
                  <c:v>0</c:v>
                </c:pt>
                <c:pt idx="16131">
                  <c:v>596</c:v>
                </c:pt>
                <c:pt idx="16132">
                  <c:v>25</c:v>
                </c:pt>
                <c:pt idx="16133">
                  <c:v>44</c:v>
                </c:pt>
                <c:pt idx="16134">
                  <c:v>59</c:v>
                </c:pt>
                <c:pt idx="16135">
                  <c:v>8</c:v>
                </c:pt>
                <c:pt idx="16136">
                  <c:v>0</c:v>
                </c:pt>
                <c:pt idx="16137">
                  <c:v>356</c:v>
                </c:pt>
                <c:pt idx="16138">
                  <c:v>98</c:v>
                </c:pt>
                <c:pt idx="16139">
                  <c:v>81</c:v>
                </c:pt>
                <c:pt idx="16140">
                  <c:v>4</c:v>
                </c:pt>
                <c:pt idx="16141">
                  <c:v>4</c:v>
                </c:pt>
                <c:pt idx="16142">
                  <c:v>185</c:v>
                </c:pt>
                <c:pt idx="16143">
                  <c:v>0</c:v>
                </c:pt>
                <c:pt idx="16144">
                  <c:v>19</c:v>
                </c:pt>
                <c:pt idx="16145">
                  <c:v>65</c:v>
                </c:pt>
                <c:pt idx="16146">
                  <c:v>30</c:v>
                </c:pt>
                <c:pt idx="16147">
                  <c:v>4</c:v>
                </c:pt>
                <c:pt idx="16148">
                  <c:v>73</c:v>
                </c:pt>
                <c:pt idx="16149">
                  <c:v>32</c:v>
                </c:pt>
                <c:pt idx="16150">
                  <c:v>179</c:v>
                </c:pt>
                <c:pt idx="16151">
                  <c:v>41</c:v>
                </c:pt>
                <c:pt idx="16152">
                  <c:v>143</c:v>
                </c:pt>
                <c:pt idx="16153">
                  <c:v>19</c:v>
                </c:pt>
                <c:pt idx="16154">
                  <c:v>566</c:v>
                </c:pt>
                <c:pt idx="16155">
                  <c:v>1332</c:v>
                </c:pt>
                <c:pt idx="16156">
                  <c:v>100</c:v>
                </c:pt>
                <c:pt idx="16157">
                  <c:v>158</c:v>
                </c:pt>
                <c:pt idx="16158">
                  <c:v>22</c:v>
                </c:pt>
                <c:pt idx="16159">
                  <c:v>94</c:v>
                </c:pt>
                <c:pt idx="16160">
                  <c:v>6</c:v>
                </c:pt>
                <c:pt idx="16161">
                  <c:v>28</c:v>
                </c:pt>
                <c:pt idx="16162">
                  <c:v>136</c:v>
                </c:pt>
                <c:pt idx="16163">
                  <c:v>26</c:v>
                </c:pt>
                <c:pt idx="16164">
                  <c:v>141</c:v>
                </c:pt>
                <c:pt idx="16165">
                  <c:v>8</c:v>
                </c:pt>
                <c:pt idx="16166">
                  <c:v>90</c:v>
                </c:pt>
                <c:pt idx="16167">
                  <c:v>17</c:v>
                </c:pt>
                <c:pt idx="16168">
                  <c:v>117</c:v>
                </c:pt>
                <c:pt idx="16169">
                  <c:v>0</c:v>
                </c:pt>
                <c:pt idx="16170">
                  <c:v>86</c:v>
                </c:pt>
                <c:pt idx="16171">
                  <c:v>153</c:v>
                </c:pt>
                <c:pt idx="16172">
                  <c:v>274</c:v>
                </c:pt>
                <c:pt idx="16173">
                  <c:v>104</c:v>
                </c:pt>
                <c:pt idx="16174">
                  <c:v>11</c:v>
                </c:pt>
                <c:pt idx="16175">
                  <c:v>417</c:v>
                </c:pt>
                <c:pt idx="16176">
                  <c:v>0</c:v>
                </c:pt>
                <c:pt idx="16177">
                  <c:v>424</c:v>
                </c:pt>
                <c:pt idx="16178">
                  <c:v>0</c:v>
                </c:pt>
                <c:pt idx="16179">
                  <c:v>47</c:v>
                </c:pt>
                <c:pt idx="16180">
                  <c:v>268</c:v>
                </c:pt>
                <c:pt idx="16181">
                  <c:v>117</c:v>
                </c:pt>
                <c:pt idx="16182">
                  <c:v>218</c:v>
                </c:pt>
                <c:pt idx="16183">
                  <c:v>341</c:v>
                </c:pt>
                <c:pt idx="16184">
                  <c:v>535</c:v>
                </c:pt>
                <c:pt idx="16185">
                  <c:v>20</c:v>
                </c:pt>
                <c:pt idx="16186">
                  <c:v>171</c:v>
                </c:pt>
                <c:pt idx="16187">
                  <c:v>67</c:v>
                </c:pt>
                <c:pt idx="16188">
                  <c:v>135</c:v>
                </c:pt>
                <c:pt idx="16189">
                  <c:v>428</c:v>
                </c:pt>
                <c:pt idx="16190">
                  <c:v>12</c:v>
                </c:pt>
                <c:pt idx="16191">
                  <c:v>587</c:v>
                </c:pt>
                <c:pt idx="16192">
                  <c:v>42</c:v>
                </c:pt>
                <c:pt idx="16193">
                  <c:v>368</c:v>
                </c:pt>
                <c:pt idx="16194">
                  <c:v>514</c:v>
                </c:pt>
                <c:pt idx="16195">
                  <c:v>27</c:v>
                </c:pt>
                <c:pt idx="16196">
                  <c:v>139</c:v>
                </c:pt>
                <c:pt idx="16197">
                  <c:v>22</c:v>
                </c:pt>
                <c:pt idx="16198">
                  <c:v>104</c:v>
                </c:pt>
                <c:pt idx="16199">
                  <c:v>151</c:v>
                </c:pt>
                <c:pt idx="16200">
                  <c:v>9</c:v>
                </c:pt>
                <c:pt idx="16201">
                  <c:v>0</c:v>
                </c:pt>
                <c:pt idx="16202">
                  <c:v>77</c:v>
                </c:pt>
                <c:pt idx="16203">
                  <c:v>28</c:v>
                </c:pt>
                <c:pt idx="16204">
                  <c:v>244</c:v>
                </c:pt>
                <c:pt idx="16205">
                  <c:v>183</c:v>
                </c:pt>
                <c:pt idx="16206">
                  <c:v>200</c:v>
                </c:pt>
                <c:pt idx="16207">
                  <c:v>30</c:v>
                </c:pt>
                <c:pt idx="16208">
                  <c:v>71</c:v>
                </c:pt>
                <c:pt idx="16209">
                  <c:v>15</c:v>
                </c:pt>
                <c:pt idx="16210">
                  <c:v>98</c:v>
                </c:pt>
                <c:pt idx="16211">
                  <c:v>723</c:v>
                </c:pt>
                <c:pt idx="16212">
                  <c:v>198</c:v>
                </c:pt>
                <c:pt idx="16213">
                  <c:v>38</c:v>
                </c:pt>
                <c:pt idx="16214">
                  <c:v>193</c:v>
                </c:pt>
                <c:pt idx="16215">
                  <c:v>110</c:v>
                </c:pt>
                <c:pt idx="16216">
                  <c:v>81</c:v>
                </c:pt>
                <c:pt idx="16217">
                  <c:v>1092</c:v>
                </c:pt>
                <c:pt idx="16218">
                  <c:v>142</c:v>
                </c:pt>
                <c:pt idx="16219">
                  <c:v>225</c:v>
                </c:pt>
                <c:pt idx="16220">
                  <c:v>166</c:v>
                </c:pt>
                <c:pt idx="16221">
                  <c:v>225</c:v>
                </c:pt>
                <c:pt idx="16222">
                  <c:v>41</c:v>
                </c:pt>
                <c:pt idx="16223">
                  <c:v>117</c:v>
                </c:pt>
                <c:pt idx="16224">
                  <c:v>56</c:v>
                </c:pt>
                <c:pt idx="16225">
                  <c:v>146</c:v>
                </c:pt>
                <c:pt idx="16226">
                  <c:v>718</c:v>
                </c:pt>
                <c:pt idx="16227">
                  <c:v>95</c:v>
                </c:pt>
                <c:pt idx="16228">
                  <c:v>1379</c:v>
                </c:pt>
                <c:pt idx="16229">
                  <c:v>228</c:v>
                </c:pt>
                <c:pt idx="16230">
                  <c:v>20</c:v>
                </c:pt>
                <c:pt idx="16231">
                  <c:v>71</c:v>
                </c:pt>
                <c:pt idx="16232">
                  <c:v>18</c:v>
                </c:pt>
                <c:pt idx="16233">
                  <c:v>643</c:v>
                </c:pt>
                <c:pt idx="16234">
                  <c:v>0</c:v>
                </c:pt>
                <c:pt idx="16235">
                  <c:v>21</c:v>
                </c:pt>
                <c:pt idx="16236">
                  <c:v>157</c:v>
                </c:pt>
                <c:pt idx="16237">
                  <c:v>52</c:v>
                </c:pt>
                <c:pt idx="16238">
                  <c:v>138</c:v>
                </c:pt>
                <c:pt idx="16239">
                  <c:v>8</c:v>
                </c:pt>
                <c:pt idx="16240">
                  <c:v>75</c:v>
                </c:pt>
                <c:pt idx="16241">
                  <c:v>12</c:v>
                </c:pt>
                <c:pt idx="16242">
                  <c:v>38</c:v>
                </c:pt>
                <c:pt idx="16243">
                  <c:v>230</c:v>
                </c:pt>
                <c:pt idx="16244">
                  <c:v>1750</c:v>
                </c:pt>
                <c:pt idx="16245">
                  <c:v>134</c:v>
                </c:pt>
                <c:pt idx="16246">
                  <c:v>121</c:v>
                </c:pt>
                <c:pt idx="16247">
                  <c:v>74</c:v>
                </c:pt>
                <c:pt idx="16248">
                  <c:v>163</c:v>
                </c:pt>
                <c:pt idx="16249">
                  <c:v>35</c:v>
                </c:pt>
                <c:pt idx="16250">
                  <c:v>48</c:v>
                </c:pt>
                <c:pt idx="16251">
                  <c:v>48</c:v>
                </c:pt>
                <c:pt idx="16252">
                  <c:v>69</c:v>
                </c:pt>
                <c:pt idx="16253">
                  <c:v>92</c:v>
                </c:pt>
                <c:pt idx="16254">
                  <c:v>22</c:v>
                </c:pt>
                <c:pt idx="16255">
                  <c:v>189</c:v>
                </c:pt>
                <c:pt idx="16256">
                  <c:v>250</c:v>
                </c:pt>
                <c:pt idx="16257">
                  <c:v>59</c:v>
                </c:pt>
                <c:pt idx="16258">
                  <c:v>628</c:v>
                </c:pt>
                <c:pt idx="16259">
                  <c:v>500</c:v>
                </c:pt>
                <c:pt idx="16260">
                  <c:v>46</c:v>
                </c:pt>
                <c:pt idx="16261">
                  <c:v>14</c:v>
                </c:pt>
                <c:pt idx="16262">
                  <c:v>22</c:v>
                </c:pt>
                <c:pt idx="16263">
                  <c:v>202</c:v>
                </c:pt>
                <c:pt idx="16264">
                  <c:v>92</c:v>
                </c:pt>
                <c:pt idx="16265">
                  <c:v>221</c:v>
                </c:pt>
                <c:pt idx="16266">
                  <c:v>703</c:v>
                </c:pt>
                <c:pt idx="16267">
                  <c:v>107</c:v>
                </c:pt>
                <c:pt idx="16268">
                  <c:v>7</c:v>
                </c:pt>
                <c:pt idx="16269">
                  <c:v>82</c:v>
                </c:pt>
                <c:pt idx="16270">
                  <c:v>11</c:v>
                </c:pt>
                <c:pt idx="16271">
                  <c:v>970</c:v>
                </c:pt>
                <c:pt idx="16272">
                  <c:v>55</c:v>
                </c:pt>
                <c:pt idx="16273">
                  <c:v>62</c:v>
                </c:pt>
                <c:pt idx="16274">
                  <c:v>11</c:v>
                </c:pt>
                <c:pt idx="16275">
                  <c:v>667</c:v>
                </c:pt>
                <c:pt idx="16276">
                  <c:v>11</c:v>
                </c:pt>
                <c:pt idx="16277">
                  <c:v>15</c:v>
                </c:pt>
                <c:pt idx="16278">
                  <c:v>45</c:v>
                </c:pt>
                <c:pt idx="16279">
                  <c:v>236</c:v>
                </c:pt>
                <c:pt idx="16280">
                  <c:v>43</c:v>
                </c:pt>
                <c:pt idx="16281">
                  <c:v>582</c:v>
                </c:pt>
                <c:pt idx="16282">
                  <c:v>10</c:v>
                </c:pt>
                <c:pt idx="16283">
                  <c:v>332</c:v>
                </c:pt>
                <c:pt idx="16284">
                  <c:v>77</c:v>
                </c:pt>
                <c:pt idx="16285">
                  <c:v>696</c:v>
                </c:pt>
                <c:pt idx="16286">
                  <c:v>17</c:v>
                </c:pt>
                <c:pt idx="16287">
                  <c:v>14</c:v>
                </c:pt>
                <c:pt idx="16288">
                  <c:v>209</c:v>
                </c:pt>
                <c:pt idx="16289">
                  <c:v>43</c:v>
                </c:pt>
                <c:pt idx="16290">
                  <c:v>53</c:v>
                </c:pt>
                <c:pt idx="16291">
                  <c:v>7</c:v>
                </c:pt>
                <c:pt idx="16292">
                  <c:v>115</c:v>
                </c:pt>
                <c:pt idx="16293">
                  <c:v>88</c:v>
                </c:pt>
                <c:pt idx="16294">
                  <c:v>201</c:v>
                </c:pt>
                <c:pt idx="16295">
                  <c:v>407</c:v>
                </c:pt>
                <c:pt idx="16296">
                  <c:v>177</c:v>
                </c:pt>
                <c:pt idx="16297">
                  <c:v>0</c:v>
                </c:pt>
                <c:pt idx="16298">
                  <c:v>34</c:v>
                </c:pt>
                <c:pt idx="16299">
                  <c:v>190</c:v>
                </c:pt>
                <c:pt idx="16300">
                  <c:v>49</c:v>
                </c:pt>
                <c:pt idx="16301">
                  <c:v>66</c:v>
                </c:pt>
                <c:pt idx="16302">
                  <c:v>53</c:v>
                </c:pt>
                <c:pt idx="16303">
                  <c:v>466</c:v>
                </c:pt>
                <c:pt idx="16304">
                  <c:v>47</c:v>
                </c:pt>
                <c:pt idx="16305">
                  <c:v>29</c:v>
                </c:pt>
                <c:pt idx="16306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21-402A-A366-50F434EBC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0007664"/>
        <c:axId val="895421920"/>
      </c:lineChart>
      <c:catAx>
        <c:axId val="7300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421920"/>
        <c:crosses val="autoZero"/>
        <c:auto val="1"/>
        <c:lblAlgn val="ctr"/>
        <c:lblOffset val="100"/>
        <c:noMultiLvlLbl val="0"/>
      </c:catAx>
      <c:valAx>
        <c:axId val="89542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00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'Q14'!$I$4:$I$20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'Q14'!$J$4:$J$20</cx:f>
        <cx:lvl ptCount="17" formatCode="General">
          <cx:pt idx="0">11331023</cx:pt>
          <cx:pt idx="1">798799040</cx:pt>
          <cx:pt idx="2">73816757</cx:pt>
          <cx:pt idx="3">4337761090</cx:pt>
          <cx:pt idx="4">941674037</cx:pt>
          <cx:pt idx="5">68728039</cx:pt>
          <cx:pt idx="6">395218494</cx:pt>
          <cx:pt idx="7">7724380</cx:pt>
          <cx:pt idx="8">2447689197</cx:pt>
          <cx:pt idx="9">744883343</cx:pt>
          <cx:pt idx="10">554921583</cx:pt>
          <cx:pt idx="11">2490776</cx:pt>
          <cx:pt idx="12">3929208</cx:pt>
          <cx:pt idx="13">199386704</cx:pt>
          <cx:pt idx="14">78556290</cx:pt>
          <cx:pt idx="15">478635632</cx:pt>
          <cx:pt idx="16">771631</cx:pt>
        </cx:lvl>
      </cx:numDim>
    </cx:data>
    <cx:data id="1">
      <cx:strDim type="cat">
        <cx:f>'Q14'!$I$4:$I$20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'Q14'!$K$4:$K$20</cx:f>
        <cx:lvl ptCount="17" formatCode="General">
          <cx:pt idx="0">189163</cx:pt>
          <cx:pt idx="1">38804398</cx:pt>
          <cx:pt idx="2">3529171</cx:pt>
          <cx:pt idx="3">83836195</cx:pt>
          <cx:pt idx="4">14308758</cx:pt>
          <cx:pt idx="5">1988458</cx:pt>
          <cx:pt idx="6">4322796</cx:pt>
          <cx:pt idx="7">80026</cx:pt>
          <cx:pt idx="8">54100112</cx:pt>
          <cx:pt idx="9">5762909</cx:pt>
          <cx:pt idx="10">8841134</cx:pt>
          <cx:pt idx="11">186307</cx:pt>
          <cx:pt idx="12">127654</cx:pt>
          <cx:pt idx="13">9566636</cx:pt>
          <cx:pt idx="14">427347</cx:pt>
          <cx:pt idx="15">9389714</cx:pt>
          <cx:pt idx="16">13048</cx:pt>
        </cx:lvl>
      </cx:numDim>
    </cx:data>
    <cx:data id="2">
      <cx:strDim type="cat">
        <cx:f>'Q14'!$I$4:$I$20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'Q14'!$L$4:$L$20</cx:f>
        <cx:lvl ptCount="17" formatCode="General">
          <cx:pt idx="0">9158</cx:pt>
          <cx:pt idx="1">1609766</cx:pt>
          <cx:pt idx="2">118993</cx:pt>
          <cx:pt idx="3">6681076</cx:pt>
          <cx:pt idx="4">934036</cx:pt>
          <cx:pt idx="5">79523</cx:pt>
          <cx:pt idx="6">429296</cx:pt>
          <cx:pt idx="7">4984</cx:pt>
          <cx:pt idx="8">3116666</cx:pt>
          <cx:pt idx="9">981590</cx:pt>
          <cx:pt idx="10">697899</cx:pt>
          <cx:pt idx="11">3322</cx:pt>
          <cx:pt idx="12">4730</cx:pt>
          <cx:pt idx="13">396381</cx:pt>
          <cx:pt idx="14">132310</cx:pt>
          <cx:pt idx="15">408669</cx:pt>
          <cx:pt idx="16">387</cx:pt>
        </cx:lvl>
      </cx:numDim>
    </cx:data>
    <cx:data id="3">
      <cx:strDim type="cat">
        <cx:f>'Q14'!$I$4:$I$20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'Q14'!$M$4:$M$20</cx:f>
        <cx:lvl ptCount="17" formatCode="General">
          <cx:pt idx="0">34</cx:pt>
          <cx:pt idx="1">1114</cx:pt>
          <cx:pt idx="2">797</cx:pt>
          <cx:pt idx="3">7547</cx:pt>
          <cx:pt idx="4">523</cx:pt>
          <cx:pt idx="5">20</cx:pt>
          <cx:pt idx="6">478</cx:pt>
          <cx:pt idx="7">2</cx:pt>
          <cx:pt idx="8">1213</cx:pt>
          <cx:pt idx="9">2505</cx:pt>
          <cx:pt idx="10">1232</cx:pt>
          <cx:pt idx="11">1</cx:pt>
          <cx:pt idx="12">69</cx:pt>
          <cx:pt idx="13">300</cx:pt>
          <cx:pt idx="14">121</cx:pt>
          <cx:pt idx="15">347</cx:pt>
          <cx:pt idx="16">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600" b="1" i="0" u="none" strike="noStrike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ptos" panose="02110004020202020204"/>
              </a:rPr>
              <a:t>Category wise Engagement metrics</a:t>
            </a:r>
          </a:p>
        </cx:rich>
      </cx:tx>
    </cx:title>
    <cx:plotArea>
      <cx:plotAreaRegion>
        <cx:series layoutId="clusteredColumn" uniqueId="{DF89080C-E1FD-4862-8F06-04DA10A34FED}" formatIdx="0">
          <cx:tx>
            <cx:txData>
              <cx:f>'Q14'!$J$3</cx:f>
              <cx:v>Sum of views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3BD2D839-ABF4-4E0F-A5E0-CDFC0B85F2E1}" formatIdx="1">
          <cx:axisId val="2"/>
        </cx:series>
        <cx:series layoutId="clusteredColumn" hidden="1" uniqueId="{01BACFD6-A01C-452B-BB11-F167C7BAEA9D}" formatIdx="2">
          <cx:tx>
            <cx:txData>
              <cx:f>'Q14'!$K$3</cx:f>
              <cx:v>Sum of likes</cx:v>
            </cx:txData>
          </cx:tx>
          <cx:dataId val="1"/>
          <cx:layoutPr>
            <cx:aggregation/>
          </cx:layoutPr>
          <cx:axisId val="1"/>
        </cx:series>
        <cx:series layoutId="paretoLine" ownerIdx="2" uniqueId="{F4D8BBF5-98E9-4091-9DFE-28DE7F68B710}" formatIdx="3">
          <cx:axisId val="2"/>
        </cx:series>
        <cx:series layoutId="clusteredColumn" hidden="1" uniqueId="{220571ED-6C7F-4829-BCA7-C1E0E48BD186}" formatIdx="4">
          <cx:tx>
            <cx:txData>
              <cx:v>Sum of dislikes</cx:v>
            </cx:txData>
          </cx:tx>
          <cx:dataId val="2"/>
          <cx:layoutPr>
            <cx:aggregation/>
          </cx:layoutPr>
          <cx:axisId val="1"/>
        </cx:series>
        <cx:series layoutId="paretoLine" ownerIdx="4" uniqueId="{98939D30-8100-4CF3-AF6F-02158BDAFD7E}" formatIdx="5">
          <cx:axisId val="2"/>
        </cx:series>
        <cx:series layoutId="clusteredColumn" hidden="1" uniqueId="{0957A53E-46DB-43C4-9CD8-B2BE411C23F6}" formatIdx="6">
          <cx:tx>
            <cx:txData>
              <cx:v>Count of Comments</cx:v>
            </cx:txData>
          </cx:tx>
          <cx:dataId val="3"/>
          <cx:layoutPr>
            <cx:aggregation/>
          </cx:layoutPr>
          <cx:axisId val="1"/>
        </cx:series>
        <cx:series layoutId="paretoLine" ownerIdx="6" uniqueId="{6350512A-FD66-4618-BA63-96F3687CECA4}" formatIdx="7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03A6-3501-0942-F72E-48A5B2D9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DB4F-D25C-91D0-CC3C-6C6390C9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8572-BE00-0BAD-9570-4F5CA48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A441-8C11-129C-7FB7-DF419612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0AFBE-DD08-6293-919F-20037212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6105C87F-5B33-B17B-759F-7613A17D1A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089473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91B6-6C3D-A8C3-38BF-4986427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42C3-D027-6115-0574-2F258024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12FB-0090-07C1-1CFF-6D0A218D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1D51-3FAC-BB37-25DC-926EBEF5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C4A0-0C9B-EABF-5C0D-A904788D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47194BCE-EA63-4FB5-B5AB-AC8E04A7C7B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4358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C7375-B348-CF07-26BA-54561E59B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0677E-A845-3E1A-3183-F63EB4BD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AF95-50BA-C6A1-DCEF-404C3602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F567-E241-EE55-CCD7-FD0D793A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D0C5-3230-BE79-CF1B-A43553D4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26D55340-21CD-244B-0088-CA36742F53C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95168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71DF-E786-7BF8-0188-7D58533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FD65-32C7-2998-120E-0358EA3C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3E44-774B-226A-F773-E986955B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BBB3-062B-BADF-3B24-3FBB7E1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F40D-1084-7690-5C91-AA2B11A3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67C8595A-FB78-C077-C50D-D67B352D236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220204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9827-D6CD-9563-DDF1-CCB83E76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8F9E-F377-7789-0303-26B8B1E3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9F05-289E-FFA1-3ACB-ED5855BC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0B11-CACD-3064-8D81-7DEAE5A8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2AC5-9815-A505-8698-9A2621D8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FDC179DE-D94C-BE5C-67C8-A5E05D389F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052686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B648-E641-EAC5-F8EB-66738AF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5A68-EA65-9223-F3A8-878BDF434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E9719-BEB6-324A-F5C7-98BB3D4E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B1A-1358-8D01-B34D-B99F211C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689B-204C-10CD-9A27-30FA20BF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4066-CBE9-D17F-E45C-721B471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19B63FAA-1DDE-9863-4141-724D7A9394D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146392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EF21-C82F-FF81-F317-B015B51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AE44-B43D-54A5-7EB4-9384F436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2AE-AEEC-FAC4-6400-27DA88F4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492D2-36D3-701B-5DD1-B8C3AD295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42BA8-AB24-3027-1926-15CEBA00A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A79D9-3D80-E223-ACF9-B1B0B68D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84F8D-2267-F90F-3108-EF3C0A60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0316D-6A40-8DDC-0FD5-8857F0F1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15950CA7-1E84-E048-189C-88ED3CA27E8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89496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1FD-DA56-4528-2D64-7750AC6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010FF-81BF-8494-731E-8C303E8D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C3E7E-A26B-28C1-A465-DB177E75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E3E04-876B-CBDE-BD68-203B6F7A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A956A963-AF4E-688F-81AE-9F613FE3163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41340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AB64A-DE75-6E40-FAF6-C8D4471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E396D-845B-6B90-2E9A-722EBC1F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1B86B-4F18-DD1A-3086-1A696E7C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97EF668-DE49-8998-8385-A0102D9BDD8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150224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0FE-C53C-3675-7884-B85A57ED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76A2-7A95-8513-A9A1-4FBBA98B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46C3-DAAC-265E-6C47-2272AB577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E38C4-BD49-B3C4-556B-0E959415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2ADF-0B70-6C40-317B-E6A80508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1A11-164C-6961-45DE-D9D58717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5916B068-6098-483F-6AFF-BB652CF18A7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379336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73FB-2F86-5588-58CD-6F111390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240A3-9FAC-1C5C-79DA-63757CBA0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85E02-5CF4-06F1-069B-FEA523E7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DE6A-C5E3-ACBC-3643-CE8886CA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5DE75-40D2-DAAC-37BE-14C8B5CD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5721-FB7C-7294-9CEE-B108F27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FC9779A6-3CDB-4CF3-212E-5AD9EAE24C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1731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43CA1-85A7-6010-1FE8-3FAC61A5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9303-6804-B775-9E1B-3ED6FE7C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B98B-EC7A-BD49-1A0E-2D70A1F2A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8F2EF-F0D2-42EB-8623-350C7847778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286C-BAF5-AB11-FBF2-39C7C7163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BCE-55DA-E2F3-E861-3AFBD3577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3F1FF-DA3B-4BA7-AE81-2821D0A13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5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05B3-DBCF-124E-8F4B-60E8B7FB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B9C2F-ED45-9B90-442D-2CBCFA25577C}"/>
              </a:ext>
            </a:extLst>
          </p:cNvPr>
          <p:cNvSpPr txBox="1"/>
          <p:nvPr/>
        </p:nvSpPr>
        <p:spPr>
          <a:xfrm>
            <a:off x="838200" y="1690688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involved:</a:t>
            </a:r>
          </a:p>
          <a:p>
            <a:pPr marL="342900" indent="-342900">
              <a:buAutoNum type="arabicPeriod"/>
            </a:pPr>
            <a:r>
              <a:rPr lang="en-IN" dirty="0"/>
              <a:t>Checked for duplicate values, if any found removed.</a:t>
            </a:r>
          </a:p>
          <a:p>
            <a:pPr marL="342900" indent="-342900">
              <a:buAutoNum type="arabicPeriod"/>
            </a:pPr>
            <a:r>
              <a:rPr lang="en-IN" dirty="0"/>
              <a:t>Handled missing or null values by replacing them with mean or medium.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9464E-D7B5-CC40-7AF4-769652568274}"/>
              </a:ext>
            </a:extLst>
          </p:cNvPr>
          <p:cNvSpPr txBox="1"/>
          <p:nvPr/>
        </p:nvSpPr>
        <p:spPr>
          <a:xfrm>
            <a:off x="838200" y="3445014"/>
            <a:ext cx="45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Formulas used:</a:t>
            </a:r>
          </a:p>
          <a:p>
            <a:pPr marL="342900" indent="-342900">
              <a:buAutoNum type="arabicPeriod"/>
            </a:pPr>
            <a:r>
              <a:rPr lang="en-IN" dirty="0"/>
              <a:t>=if(</a:t>
            </a:r>
            <a:r>
              <a:rPr lang="en-IN" dirty="0" err="1"/>
              <a:t>isblank</a:t>
            </a:r>
            <a:r>
              <a:rPr lang="en-IN" dirty="0"/>
              <a:t>(x),average(column),x)</a:t>
            </a:r>
          </a:p>
          <a:p>
            <a:pPr marL="342900" indent="-342900">
              <a:buAutoNum type="arabicPeriod"/>
            </a:pPr>
            <a:r>
              <a:rPr lang="en-IN" dirty="0"/>
              <a:t>=</a:t>
            </a:r>
            <a:r>
              <a:rPr lang="en-IN" dirty="0" err="1"/>
              <a:t>counta</a:t>
            </a:r>
            <a:r>
              <a:rPr lang="en-IN" dirty="0"/>
              <a:t>(column)</a:t>
            </a:r>
          </a:p>
        </p:txBody>
      </p:sp>
    </p:spTree>
    <p:extLst>
      <p:ext uri="{BB962C8B-B14F-4D97-AF65-F5344CB8AC3E}">
        <p14:creationId xmlns:p14="http://schemas.microsoft.com/office/powerpoint/2010/main" val="30574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E7755-B0B0-9780-2E5D-A5A58380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4FED-D48B-B5EA-246A-D1FCB959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215CD-11DF-4F7A-86C7-DE1E5DFD1AB9}"/>
              </a:ext>
            </a:extLst>
          </p:cNvPr>
          <p:cNvSpPr txBox="1"/>
          <p:nvPr/>
        </p:nvSpPr>
        <p:spPr>
          <a:xfrm>
            <a:off x="838200" y="1690688"/>
            <a:ext cx="4404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342900" indent="-342900">
              <a:buAutoNum type="arabicPeriod"/>
            </a:pPr>
            <a:r>
              <a:rPr lang="en-IN" dirty="0"/>
              <a:t>Entertainment category has the most views, likes and engagement rates over other categories.</a:t>
            </a:r>
          </a:p>
          <a:p>
            <a:pPr marL="342900" indent="-342900">
              <a:buAutoNum type="arabicPeriod"/>
            </a:pPr>
            <a:r>
              <a:rPr lang="en-IN" dirty="0"/>
              <a:t>Music takes the second place with most views, likes and comments.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D425E8-639B-95E6-02BB-741100B79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48263"/>
              </p:ext>
            </p:extLst>
          </p:nvPr>
        </p:nvGraphicFramePr>
        <p:xfrm>
          <a:off x="4927600" y="1841402"/>
          <a:ext cx="6654800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2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8EF40-6222-A423-5267-A25771DA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DE62-5F5F-717A-EB3B-BC0BE7E8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29E70-7449-FBB4-CFEF-99BCD3068E54}"/>
              </a:ext>
            </a:extLst>
          </p:cNvPr>
          <p:cNvSpPr txBox="1"/>
          <p:nvPr/>
        </p:nvSpPr>
        <p:spPr>
          <a:xfrm>
            <a:off x="838200" y="1690688"/>
            <a:ext cx="337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Entertainment stood the first in terms of engagement metrics over other categories.</a:t>
            </a:r>
          </a:p>
          <a:p>
            <a:pPr marL="342900" indent="-342900">
              <a:buAutoNum type="arabicPeriod"/>
            </a:pPr>
            <a:r>
              <a:rPr lang="en-IN" dirty="0"/>
              <a:t>Music is next category to have that much </a:t>
            </a:r>
            <a:r>
              <a:rPr lang="en-IN" dirty="0" err="1"/>
              <a:t>engagemetrics</a:t>
            </a:r>
            <a:r>
              <a:rPr lang="en-IN" dirty="0"/>
              <a:t> 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F18EF78-A331-7EF7-2B5B-DC67F904B0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4735592"/>
                  </p:ext>
                </p:extLst>
              </p:nvPr>
            </p:nvGraphicFramePr>
            <p:xfrm>
              <a:off x="4643120" y="1403251"/>
              <a:ext cx="7030720" cy="38049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F18EF78-A331-7EF7-2B5B-DC67F904B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3120" y="1403251"/>
                <a:ext cx="7030720" cy="38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24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9053-61D2-384F-42BF-9E7B097FB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BE42-2A48-E94D-629A-3F4D708E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6519F-362D-9141-BE58-2218E6F64A99}"/>
              </a:ext>
            </a:extLst>
          </p:cNvPr>
          <p:cNvSpPr txBox="1"/>
          <p:nvPr/>
        </p:nvSpPr>
        <p:spPr>
          <a:xfrm>
            <a:off x="838200" y="1690688"/>
            <a:ext cx="409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342900" indent="-342900">
              <a:buAutoNum type="arabicPeriod"/>
            </a:pPr>
            <a:r>
              <a:rPr lang="en-US" dirty="0"/>
              <a:t>Correlation Between likes and dislikes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0.50921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Correlation between views and comment count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0.665026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5CA611-1A40-1594-59A9-26FD2C235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239732"/>
              </p:ext>
            </p:extLst>
          </p:nvPr>
        </p:nvGraphicFramePr>
        <p:xfrm>
          <a:off x="5859780" y="1304608"/>
          <a:ext cx="5801360" cy="4009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06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4BB8-85E5-F2B8-9331-4287EA659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535C-CBEA-48B7-CBFA-15C306D0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757B6-661E-8016-18F3-DA3B1023B496}"/>
              </a:ext>
            </a:extLst>
          </p:cNvPr>
          <p:cNvSpPr txBox="1"/>
          <p:nvPr/>
        </p:nvSpPr>
        <p:spPr>
          <a:xfrm>
            <a:off x="838200" y="1690688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342900" indent="-342900">
              <a:buAutoNum type="arabicPeriod"/>
            </a:pPr>
            <a:r>
              <a:rPr lang="en-US" dirty="0"/>
              <a:t>On an Average it takes 2 days for a  video to go trend.</a:t>
            </a:r>
          </a:p>
          <a:p>
            <a:endParaRPr lang="en-US" dirty="0"/>
          </a:p>
          <a:p>
            <a:r>
              <a:rPr lang="en-US" dirty="0"/>
              <a:t>formula used:</a:t>
            </a:r>
          </a:p>
          <a:p>
            <a:pPr marL="342900" indent="-342900">
              <a:buAutoNum type="arabicPeriod"/>
            </a:pPr>
            <a:r>
              <a:rPr lang="en-US" dirty="0"/>
              <a:t>Time difference = trending date – publish date</a:t>
            </a:r>
          </a:p>
          <a:p>
            <a:pPr marL="342900" indent="-342900">
              <a:buAutoNum type="arabicPeriod"/>
            </a:pPr>
            <a:r>
              <a:rPr lang="en-US" dirty="0"/>
              <a:t>=Round(days,0)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87808-0835-5FB9-033E-7C2E6DB1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15" y="913151"/>
            <a:ext cx="401058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5B7F2-EFE0-6E22-2B90-DAF18826F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06CC-6A29-ED9B-4C37-AFFF4C45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7F0A7-3688-4CE5-62B9-58A912D940EC}"/>
              </a:ext>
            </a:extLst>
          </p:cNvPr>
          <p:cNvSpPr txBox="1"/>
          <p:nvPr/>
        </p:nvSpPr>
        <p:spPr>
          <a:xfrm>
            <a:off x="838200" y="1690688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Formulas used:</a:t>
            </a:r>
          </a:p>
          <a:p>
            <a:pPr marL="342900" indent="-342900">
              <a:buAutoNum type="arabicPeriod"/>
            </a:pPr>
            <a:r>
              <a:rPr lang="en-IN" dirty="0"/>
              <a:t>Engagement rate = (likes + comments)/views *100</a:t>
            </a:r>
          </a:p>
          <a:p>
            <a:pPr marL="342900" indent="-342900">
              <a:buAutoNum type="arabicPeriod"/>
            </a:pPr>
            <a:r>
              <a:rPr lang="en-IN" dirty="0"/>
              <a:t>Calculated average views for each category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C5206-9363-20F9-15DA-5A31C9D9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797" y="1583057"/>
            <a:ext cx="5814323" cy="31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01BE0-DC17-5607-CF19-5FFC81E49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19C7-F406-B784-E920-E1B1BE4C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CF88B-815D-AD84-6E63-C15322F28A7B}"/>
              </a:ext>
            </a:extLst>
          </p:cNvPr>
          <p:cNvSpPr txBox="1"/>
          <p:nvPr/>
        </p:nvSpPr>
        <p:spPr>
          <a:xfrm>
            <a:off x="838200" y="1690687"/>
            <a:ext cx="4217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Formulas used: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Filter( Column array, Column = </a:t>
            </a:r>
            <a:r>
              <a:rPr lang="en-IN" dirty="0" err="1"/>
              <a:t>Creiteria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dirty="0"/>
              <a:t>=</a:t>
            </a:r>
            <a:r>
              <a:rPr lang="en-IN" dirty="0" err="1"/>
              <a:t>Xlookup</a:t>
            </a:r>
            <a:r>
              <a:rPr lang="en-IN" dirty="0"/>
              <a:t>(lookup value, lookup array, return array)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C3FBE-3E93-3375-A653-F87943AB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66" y="1690688"/>
            <a:ext cx="6749662" cy="32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8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F78A-D0D7-7628-20DA-D2A83E41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BA9A-DD0F-1B34-6E61-692BB677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01C1D-4771-5CB2-0A3D-FBB94CE70298}"/>
              </a:ext>
            </a:extLst>
          </p:cNvPr>
          <p:cNvSpPr txBox="1"/>
          <p:nvPr/>
        </p:nvSpPr>
        <p:spPr>
          <a:xfrm>
            <a:off x="838200" y="16906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Formulas used:</a:t>
            </a:r>
          </a:p>
          <a:p>
            <a:pPr marL="342900" indent="-342900">
              <a:buAutoNum type="arabicPeriod"/>
            </a:pPr>
            <a:r>
              <a:rPr lang="en-IN" dirty="0"/>
              <a:t>concatenate(</a:t>
            </a:r>
            <a:r>
              <a:rPr lang="en-IN" dirty="0" err="1"/>
              <a:t>title,channeltitle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dirty="0"/>
              <a:t>=</a:t>
            </a:r>
            <a:r>
              <a:rPr lang="en-IN" dirty="0" err="1"/>
              <a:t>textjoin</a:t>
            </a:r>
            <a:r>
              <a:rPr lang="en-IN" dirty="0"/>
              <a:t>(“,”,1,comment cell)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94C98-F2ED-AA1D-3C39-F538DE91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12" y="3746008"/>
            <a:ext cx="10122776" cy="1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752F-6875-B90C-3E6D-0BDC211E8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80D3-5F3E-3AAA-7DE9-B2007E6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E6573-07DF-DE21-246E-25886152779D}"/>
              </a:ext>
            </a:extLst>
          </p:cNvPr>
          <p:cNvSpPr txBox="1"/>
          <p:nvPr/>
        </p:nvSpPr>
        <p:spPr>
          <a:xfrm>
            <a:off x="838200" y="1690688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342900" indent="-342900">
              <a:buAutoNum type="arabicPeriod"/>
            </a:pPr>
            <a:r>
              <a:rPr lang="en-IN" dirty="0"/>
              <a:t>Obviously, There are no comments under the videos which disabled the comment section.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Comment enabled videos have comment count which shown in the bar chart.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B3B86A-4B18-0A15-DA36-54AB0F10A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237623"/>
              </p:ext>
            </p:extLst>
          </p:nvPr>
        </p:nvGraphicFramePr>
        <p:xfrm>
          <a:off x="6570980" y="1383933"/>
          <a:ext cx="5052060" cy="4021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37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10B9-85EF-985A-B003-E6A701EF4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3772-6278-3915-6228-C7E0535A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74AC6-0C5A-A733-9075-BE3294F5CA07}"/>
              </a:ext>
            </a:extLst>
          </p:cNvPr>
          <p:cNvSpPr txBox="1"/>
          <p:nvPr/>
        </p:nvSpPr>
        <p:spPr>
          <a:xfrm>
            <a:off x="838200" y="16906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r>
              <a:rPr lang="en-IN" dirty="0"/>
              <a:t>1. Below are the top 5 videos based on views, likes and engagement rates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F8F8-D245-747B-FE4D-BDE9799A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06" y="4231861"/>
            <a:ext cx="654458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3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0296-7A4F-9786-5EED-E35E54D6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19C-547F-233B-CF6A-44187C34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61B87-B252-F6F8-3785-02F6C0843231}"/>
              </a:ext>
            </a:extLst>
          </p:cNvPr>
          <p:cNvSpPr txBox="1"/>
          <p:nvPr/>
        </p:nvSpPr>
        <p:spPr>
          <a:xfrm>
            <a:off x="838200" y="16906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12-6-2017</a:t>
            </a:r>
            <a:r>
              <a:rPr lang="en-IN" dirty="0"/>
              <a:t>  on this day, most videos are published and views also more.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6FEA9F-74A0-4AB8-B062-415DD94A4C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492106"/>
              </p:ext>
            </p:extLst>
          </p:nvPr>
        </p:nvGraphicFramePr>
        <p:xfrm>
          <a:off x="6375400" y="1772920"/>
          <a:ext cx="5654040" cy="348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48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69FEF-FEB5-A0DD-849A-B9B05D21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62AE-CA49-02B2-FBC0-E2E74CEE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E717C-1CBA-25C1-0171-548B4F83043A}"/>
              </a:ext>
            </a:extLst>
          </p:cNvPr>
          <p:cNvSpPr txBox="1"/>
          <p:nvPr/>
        </p:nvSpPr>
        <p:spPr>
          <a:xfrm>
            <a:off x="838200" y="1690688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342900" indent="-342900">
              <a:buAutoNum type="arabicPeriod"/>
            </a:pPr>
            <a:r>
              <a:rPr lang="en-IN" dirty="0"/>
              <a:t>Compared to 2017 2018 has more views and likes.</a:t>
            </a:r>
          </a:p>
          <a:p>
            <a:pPr marL="342900" indent="-342900">
              <a:buAutoNum type="arabicPeriod"/>
            </a:pPr>
            <a:r>
              <a:rPr lang="en-IN" dirty="0"/>
              <a:t>We can say that views has a significant increase along with the likes.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1D797F-2CEF-816B-14D0-B2797035D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907971"/>
              </p:ext>
            </p:extLst>
          </p:nvPr>
        </p:nvGraphicFramePr>
        <p:xfrm>
          <a:off x="5171440" y="1490980"/>
          <a:ext cx="6461760" cy="387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333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5f719d9c-fd95-4160-89bd-259182713569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27B42949-BAD3-4609-A421-1BD7DDF533D2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Microsoft Sans Serif</vt:lpstr>
      <vt:lpstr>Office Theme</vt:lpstr>
      <vt:lpstr>Q1</vt:lpstr>
      <vt:lpstr>Q2</vt:lpstr>
      <vt:lpstr>Q3</vt:lpstr>
      <vt:lpstr>Q4 </vt:lpstr>
      <vt:lpstr>Q5</vt:lpstr>
      <vt:lpstr>Q6</vt:lpstr>
      <vt:lpstr>Q8</vt:lpstr>
      <vt:lpstr>Q9</vt:lpstr>
      <vt:lpstr>Q10</vt:lpstr>
      <vt:lpstr>Q13</vt:lpstr>
      <vt:lpstr>Q14</vt:lpstr>
      <vt:lpstr>Q15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Chandaka Lokesh</dc:creator>
  <cp:keywords>Classification=LV_C0NF1D3NT1AL</cp:keywords>
  <cp:lastModifiedBy>Chandaka Lokesh</cp:lastModifiedBy>
  <cp:revision>2</cp:revision>
  <dcterms:created xsi:type="dcterms:W3CDTF">2024-02-28T11:15:06Z</dcterms:created>
  <dcterms:modified xsi:type="dcterms:W3CDTF">2024-02-28T12:16:25Z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5f719d9c-fd95-4160-89bd-259182713569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